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105"/>
  </p:notesMasterIdLst>
  <p:sldIdLst>
    <p:sldId id="932" r:id="rId2"/>
    <p:sldId id="561" r:id="rId3"/>
    <p:sldId id="1067" r:id="rId4"/>
    <p:sldId id="1149" r:id="rId5"/>
    <p:sldId id="563" r:id="rId6"/>
    <p:sldId id="1048" r:id="rId7"/>
    <p:sldId id="1049" r:id="rId8"/>
    <p:sldId id="1207" r:id="rId9"/>
    <p:sldId id="1155" r:id="rId10"/>
    <p:sldId id="1156" r:id="rId11"/>
    <p:sldId id="1150" r:id="rId12"/>
    <p:sldId id="1157" r:id="rId13"/>
    <p:sldId id="1158" r:id="rId14"/>
    <p:sldId id="1101" r:id="rId15"/>
    <p:sldId id="1073" r:id="rId16"/>
    <p:sldId id="1159" r:id="rId17"/>
    <p:sldId id="1160" r:id="rId18"/>
    <p:sldId id="1161" r:id="rId19"/>
    <p:sldId id="1162" r:id="rId20"/>
    <p:sldId id="1163" r:id="rId21"/>
    <p:sldId id="1164" r:id="rId22"/>
    <p:sldId id="1213" r:id="rId23"/>
    <p:sldId id="1165" r:id="rId24"/>
    <p:sldId id="1166" r:id="rId25"/>
    <p:sldId id="1167" r:id="rId26"/>
    <p:sldId id="1168" r:id="rId27"/>
    <p:sldId id="1169" r:id="rId28"/>
    <p:sldId id="1170" r:id="rId29"/>
    <p:sldId id="1171" r:id="rId30"/>
    <p:sldId id="1087" r:id="rId31"/>
    <p:sldId id="1151" r:id="rId32"/>
    <p:sldId id="943" r:id="rId33"/>
    <p:sldId id="1172" r:id="rId34"/>
    <p:sldId id="1173" r:id="rId35"/>
    <p:sldId id="1174" r:id="rId36"/>
    <p:sldId id="1175" r:id="rId37"/>
    <p:sldId id="1176" r:id="rId38"/>
    <p:sldId id="1177" r:id="rId39"/>
    <p:sldId id="1178" r:id="rId40"/>
    <p:sldId id="1179" r:id="rId41"/>
    <p:sldId id="1180" r:id="rId42"/>
    <p:sldId id="1181" r:id="rId43"/>
    <p:sldId id="1182" r:id="rId44"/>
    <p:sldId id="1183" r:id="rId45"/>
    <p:sldId id="1184" r:id="rId46"/>
    <p:sldId id="1117" r:id="rId47"/>
    <p:sldId id="1120" r:id="rId48"/>
    <p:sldId id="954" r:id="rId49"/>
    <p:sldId id="955" r:id="rId50"/>
    <p:sldId id="1122" r:id="rId51"/>
    <p:sldId id="1187" r:id="rId52"/>
    <p:sldId id="1123" r:id="rId53"/>
    <p:sldId id="960" r:id="rId54"/>
    <p:sldId id="961" r:id="rId55"/>
    <p:sldId id="962" r:id="rId56"/>
    <p:sldId id="963" r:id="rId57"/>
    <p:sldId id="964" r:id="rId58"/>
    <p:sldId id="965" r:id="rId59"/>
    <p:sldId id="966" r:id="rId60"/>
    <p:sldId id="967" r:id="rId61"/>
    <p:sldId id="1188" r:id="rId62"/>
    <p:sldId id="1189" r:id="rId63"/>
    <p:sldId id="1124" r:id="rId64"/>
    <p:sldId id="970" r:id="rId65"/>
    <p:sldId id="972" r:id="rId66"/>
    <p:sldId id="1190" r:id="rId67"/>
    <p:sldId id="1191" r:id="rId68"/>
    <p:sldId id="1192" r:id="rId69"/>
    <p:sldId id="986" r:id="rId70"/>
    <p:sldId id="1193" r:id="rId71"/>
    <p:sldId id="1194" r:id="rId72"/>
    <p:sldId id="1195" r:id="rId73"/>
    <p:sldId id="990" r:id="rId74"/>
    <p:sldId id="1196" r:id="rId75"/>
    <p:sldId id="1129" r:id="rId76"/>
    <p:sldId id="1152" r:id="rId77"/>
    <p:sldId id="1130" r:id="rId78"/>
    <p:sldId id="1131" r:id="rId79"/>
    <p:sldId id="1198" r:id="rId80"/>
    <p:sldId id="1199" r:id="rId81"/>
    <p:sldId id="1200" r:id="rId82"/>
    <p:sldId id="1201" r:id="rId83"/>
    <p:sldId id="1137" r:id="rId84"/>
    <p:sldId id="1202" r:id="rId85"/>
    <p:sldId id="1203" r:id="rId86"/>
    <p:sldId id="1153" r:id="rId87"/>
    <p:sldId id="1139" r:id="rId88"/>
    <p:sldId id="1204" r:id="rId89"/>
    <p:sldId id="1140" r:id="rId90"/>
    <p:sldId id="1205" r:id="rId91"/>
    <p:sldId id="1209" r:id="rId92"/>
    <p:sldId id="1144" r:id="rId93"/>
    <p:sldId id="1145" r:id="rId94"/>
    <p:sldId id="1057" r:id="rId95"/>
    <p:sldId id="1061" r:id="rId96"/>
    <p:sldId id="1058" r:id="rId97"/>
    <p:sldId id="1212" r:id="rId98"/>
    <p:sldId id="1147" r:id="rId99"/>
    <p:sldId id="1146" r:id="rId100"/>
    <p:sldId id="1063" r:id="rId101"/>
    <p:sldId id="1066" r:id="rId102"/>
    <p:sldId id="1042" r:id="rId103"/>
    <p:sldId id="1043" r:id="rId10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B9B"/>
    <a:srgbClr val="CFD8F5"/>
    <a:srgbClr val="EDF7E1"/>
    <a:srgbClr val="D8EEC0"/>
    <a:srgbClr val="FFB7B7"/>
    <a:srgbClr val="A9DA74"/>
    <a:srgbClr val="AA816F"/>
    <a:srgbClr val="F7D80E"/>
    <a:srgbClr val="968164"/>
    <a:srgbClr val="C9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6" autoAdjust="0"/>
    <p:restoredTop sz="95477" autoAdjust="0"/>
  </p:normalViewPr>
  <p:slideViewPr>
    <p:cSldViewPr>
      <p:cViewPr varScale="1">
        <p:scale>
          <a:sx n="102" d="100"/>
          <a:sy n="102" d="100"/>
        </p:scale>
        <p:origin x="750" y="96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B173C-5493-4C09-A6A5-03A14D6747F6}" type="doc">
      <dgm:prSet loTypeId="urn:microsoft.com/office/officeart/2005/8/layout/radial5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086AD62-41F3-453B-B2A4-5277E65AB9B5}">
      <dgm:prSet phldrT="[文本]"/>
      <dgm:spPr/>
      <dgm:t>
        <a:bodyPr/>
        <a:lstStyle/>
        <a:p>
          <a:r>
            <a: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糖</a:t>
          </a:r>
        </a:p>
      </dgm:t>
    </dgm:pt>
    <dgm:pt modelId="{429B79EF-9A82-4CC1-989C-27B168190C5F}" type="parTrans" cxnId="{4C9D2CF2-4828-4D52-B5DB-E203D735588C}">
      <dgm:prSet/>
      <dgm:spPr/>
      <dgm:t>
        <a:bodyPr/>
        <a:lstStyle/>
        <a:p>
          <a:endParaRPr lang="zh-CN" altLang="en-US"/>
        </a:p>
      </dgm:t>
    </dgm:pt>
    <dgm:pt modelId="{C95942B3-BC2A-4D21-A644-C6E8BB9A880B}" type="sibTrans" cxnId="{4C9D2CF2-4828-4D52-B5DB-E203D735588C}">
      <dgm:prSet/>
      <dgm:spPr/>
      <dgm:t>
        <a:bodyPr/>
        <a:lstStyle/>
        <a:p>
          <a:endParaRPr lang="zh-CN" altLang="en-US"/>
        </a:p>
      </dgm:t>
    </dgm:pt>
    <dgm:pt modelId="{B8C858FA-DBCC-44A1-B62F-E0F33A1A42D2}">
      <dgm:prSet phldrT="[文本]" custT="1"/>
      <dgm:spPr>
        <a:solidFill>
          <a:srgbClr val="F5B7A1"/>
        </a:solidFill>
      </dgm:spPr>
      <dgm:t>
        <a:bodyPr/>
        <a:lstStyle/>
        <a:p>
          <a:r>
            <a:rPr lang="zh-CN" altLang="en-US" sz="1800" b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姚体" panose="02010601030101010101" pitchFamily="2" charset="-122"/>
            </a:rPr>
            <a:t>氧化供能</a:t>
          </a:r>
          <a:r>
            <a:rPr lang="en-US" altLang="zh-CN" sz="1800" b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姚体" panose="02010601030101010101" pitchFamily="2" charset="-122"/>
            </a:rPr>
            <a:t>(</a:t>
          </a:r>
          <a:r>
            <a:rPr lang="zh-CN" altLang="en-US" sz="1800" b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姚体" panose="02010601030101010101" pitchFamily="2" charset="-122"/>
            </a:rPr>
            <a:t>占总能量</a:t>
          </a:r>
          <a:r>
            <a:rPr lang="en-US" altLang="zh-CN" sz="1800" b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姚体" panose="02010601030101010101" pitchFamily="2" charset="-122"/>
            </a:rPr>
            <a:t>50~70%)</a:t>
          </a:r>
          <a:endParaRPr lang="zh-CN" altLang="en-US" sz="1800" b="0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方正姚体" panose="02010601030101010101" pitchFamily="2" charset="-122"/>
          </a:endParaRPr>
        </a:p>
      </dgm:t>
    </dgm:pt>
    <dgm:pt modelId="{242AE077-E013-412D-91E2-8735BFF88E9B}" type="parTrans" cxnId="{4D79ACC4-3CCE-4FCD-B222-6FEA3F1A9CB6}">
      <dgm:prSet/>
      <dgm:spPr/>
      <dgm:t>
        <a:bodyPr/>
        <a:lstStyle/>
        <a:p>
          <a:endParaRPr lang="zh-CN" altLang="en-US"/>
        </a:p>
      </dgm:t>
    </dgm:pt>
    <dgm:pt modelId="{0BFD0644-32FC-4A4E-8611-7564C2CB60D2}" type="sibTrans" cxnId="{4D79ACC4-3CCE-4FCD-B222-6FEA3F1A9CB6}">
      <dgm:prSet/>
      <dgm:spPr/>
      <dgm:t>
        <a:bodyPr/>
        <a:lstStyle/>
        <a:p>
          <a:endParaRPr lang="zh-CN" altLang="en-US"/>
        </a:p>
      </dgm:t>
    </dgm:pt>
    <dgm:pt modelId="{D2DF1C69-B0C3-49CE-AE99-72A1F537B60D}">
      <dgm:prSet phldrT="[文本]" custT="1"/>
      <dgm:spPr>
        <a:solidFill>
          <a:srgbClr val="F5B7A1"/>
        </a:solidFill>
      </dgm:spPr>
      <dgm:t>
        <a:bodyPr/>
        <a:lstStyle/>
        <a:p>
          <a:r>
            <a:rPr lang="zh-CN" alt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贮存能量</a:t>
          </a:r>
          <a:endParaRPr lang="en-US" altLang="zh-CN" sz="1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CN" alt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补充血糖</a:t>
          </a:r>
        </a:p>
      </dgm:t>
    </dgm:pt>
    <dgm:pt modelId="{0D06D436-2374-4B9E-BBA9-9B17A6B2F95E}" type="parTrans" cxnId="{58D9FDDD-D4F8-4A73-8ABF-7EDB07CC0AA3}">
      <dgm:prSet/>
      <dgm:spPr/>
      <dgm:t>
        <a:bodyPr/>
        <a:lstStyle/>
        <a:p>
          <a:endParaRPr lang="zh-CN" altLang="en-US"/>
        </a:p>
      </dgm:t>
    </dgm:pt>
    <dgm:pt modelId="{DE2EA1A5-EEFE-4796-B68A-52B609EB1C93}" type="sibTrans" cxnId="{58D9FDDD-D4F8-4A73-8ABF-7EDB07CC0AA3}">
      <dgm:prSet/>
      <dgm:spPr/>
      <dgm:t>
        <a:bodyPr/>
        <a:lstStyle/>
        <a:p>
          <a:endParaRPr lang="zh-CN" altLang="en-US"/>
        </a:p>
      </dgm:t>
    </dgm:pt>
    <dgm:pt modelId="{D3FF6A69-E606-4DEE-B7F1-BC02B43C6694}">
      <dgm:prSet phldrT="[文本]" custT="1"/>
      <dgm:spPr>
        <a:solidFill>
          <a:srgbClr val="F5B7A1"/>
        </a:solidFill>
      </dgm:spPr>
      <dgm:t>
        <a:bodyPr/>
        <a:lstStyle/>
        <a:p>
          <a:pPr algn="l"/>
          <a:r>
            <a:rPr lang="zh-CN" alt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构成组织的重要成分</a:t>
          </a:r>
        </a:p>
      </dgm:t>
    </dgm:pt>
    <dgm:pt modelId="{7084F129-6DF7-4BB7-9D45-6ADF7F387512}" type="parTrans" cxnId="{2779DAA3-F88B-429F-B833-EA0BFF6624CA}">
      <dgm:prSet/>
      <dgm:spPr/>
      <dgm:t>
        <a:bodyPr/>
        <a:lstStyle/>
        <a:p>
          <a:endParaRPr lang="zh-CN" altLang="en-US"/>
        </a:p>
      </dgm:t>
    </dgm:pt>
    <dgm:pt modelId="{246AEEBC-DA45-4782-A2F1-1E71FFEB3D78}" type="sibTrans" cxnId="{2779DAA3-F88B-429F-B833-EA0BFF6624CA}">
      <dgm:prSet/>
      <dgm:spPr/>
      <dgm:t>
        <a:bodyPr/>
        <a:lstStyle/>
        <a:p>
          <a:endParaRPr lang="zh-CN" altLang="en-US"/>
        </a:p>
      </dgm:t>
    </dgm:pt>
    <dgm:pt modelId="{3627AEDA-A7A7-48DB-A371-F6FB70B83072}">
      <dgm:prSet phldrT="[文本]" custT="1"/>
      <dgm:spPr>
        <a:solidFill>
          <a:srgbClr val="F5B7A1"/>
        </a:solidFill>
      </dgm:spPr>
      <dgm:t>
        <a:bodyPr/>
        <a:lstStyle/>
        <a:p>
          <a:r>
            <a:rPr lang="zh-CN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参与重要生理活动</a:t>
          </a:r>
          <a:r>
            <a:rPr lang="en-US" altLang="zh-CN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CN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调节代谢、免疫、凝血等</a:t>
          </a:r>
          <a:r>
            <a:rPr lang="en-US" altLang="zh-CN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zh-CN" altLang="en-US" sz="1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486C0D-2A70-4DE8-8E96-617E961664AD}" type="parTrans" cxnId="{5DDE3D69-F4AC-4041-952F-89C5D7B2E2D6}">
      <dgm:prSet/>
      <dgm:spPr/>
      <dgm:t>
        <a:bodyPr/>
        <a:lstStyle/>
        <a:p>
          <a:endParaRPr lang="zh-CN" altLang="en-US"/>
        </a:p>
      </dgm:t>
    </dgm:pt>
    <dgm:pt modelId="{C2EE0C49-006A-485C-A8FD-C121CEA15DA9}" type="sibTrans" cxnId="{5DDE3D69-F4AC-4041-952F-89C5D7B2E2D6}">
      <dgm:prSet/>
      <dgm:spPr/>
      <dgm:t>
        <a:bodyPr/>
        <a:lstStyle/>
        <a:p>
          <a:endParaRPr lang="zh-CN" altLang="en-US"/>
        </a:p>
      </dgm:t>
    </dgm:pt>
    <dgm:pt modelId="{66E9BE9D-4EAA-4440-9FB8-667848606186}">
      <dgm:prSet custT="1"/>
      <dgm:spPr>
        <a:solidFill>
          <a:srgbClr val="F5B7A1"/>
        </a:solidFill>
      </dgm:spPr>
      <dgm:t>
        <a:bodyPr lIns="0" tIns="0" rIns="0" bIns="0"/>
        <a:lstStyle/>
        <a:p>
          <a:pPr algn="l"/>
          <a:r>
            <a:rPr lang="zh-CN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为脂肪酸、氨基酸、核酸等提供碳源</a:t>
          </a:r>
        </a:p>
      </dgm:t>
    </dgm:pt>
    <dgm:pt modelId="{0903B449-4069-4C25-BD53-95415F9C04F4}" type="parTrans" cxnId="{81567688-20C1-4989-A78F-E38E021073CF}">
      <dgm:prSet/>
      <dgm:spPr/>
      <dgm:t>
        <a:bodyPr/>
        <a:lstStyle/>
        <a:p>
          <a:endParaRPr lang="zh-CN" altLang="en-US"/>
        </a:p>
      </dgm:t>
    </dgm:pt>
    <dgm:pt modelId="{E58D64FD-54EC-4B6D-BB4E-B9930691DED0}" type="sibTrans" cxnId="{81567688-20C1-4989-A78F-E38E021073CF}">
      <dgm:prSet/>
      <dgm:spPr/>
      <dgm:t>
        <a:bodyPr/>
        <a:lstStyle/>
        <a:p>
          <a:endParaRPr lang="zh-CN" altLang="en-US"/>
        </a:p>
      </dgm:t>
    </dgm:pt>
    <dgm:pt modelId="{356BC074-A1B5-4134-AA40-86E15E5F890E}" type="pres">
      <dgm:prSet presAssocID="{003B173C-5493-4C09-A6A5-03A14D6747F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4241E4-9D7B-4ED1-AF44-0732F31573A1}" type="pres">
      <dgm:prSet presAssocID="{9086AD62-41F3-453B-B2A4-5277E65AB9B5}" presName="centerShape" presStyleLbl="node0" presStyleIdx="0" presStyleCnt="1"/>
      <dgm:spPr/>
    </dgm:pt>
    <dgm:pt modelId="{35D138D8-D74D-45D2-8AF7-72CF0CDFA9C7}" type="pres">
      <dgm:prSet presAssocID="{242AE077-E013-412D-91E2-8735BFF88E9B}" presName="parTrans" presStyleLbl="sibTrans2D1" presStyleIdx="0" presStyleCnt="5"/>
      <dgm:spPr/>
    </dgm:pt>
    <dgm:pt modelId="{8D6E7FBC-234D-40C2-9AC7-BCE5EB829F89}" type="pres">
      <dgm:prSet presAssocID="{242AE077-E013-412D-91E2-8735BFF88E9B}" presName="connectorText" presStyleLbl="sibTrans2D1" presStyleIdx="0" presStyleCnt="5"/>
      <dgm:spPr/>
    </dgm:pt>
    <dgm:pt modelId="{19C7CFC1-6AD1-456F-B17D-58636BC98DF9}" type="pres">
      <dgm:prSet presAssocID="{B8C858FA-DBCC-44A1-B62F-E0F33A1A42D2}" presName="node" presStyleLbl="node1" presStyleIdx="0" presStyleCnt="5">
        <dgm:presLayoutVars>
          <dgm:bulletEnabled val="1"/>
        </dgm:presLayoutVars>
      </dgm:prSet>
      <dgm:spPr/>
    </dgm:pt>
    <dgm:pt modelId="{7F0DE365-BDEE-4442-9717-CFE0FABABBA2}" type="pres">
      <dgm:prSet presAssocID="{0D06D436-2374-4B9E-BBA9-9B17A6B2F95E}" presName="parTrans" presStyleLbl="sibTrans2D1" presStyleIdx="1" presStyleCnt="5"/>
      <dgm:spPr/>
    </dgm:pt>
    <dgm:pt modelId="{D72FBED1-DC27-4327-A56A-6599B140E97A}" type="pres">
      <dgm:prSet presAssocID="{0D06D436-2374-4B9E-BBA9-9B17A6B2F95E}" presName="connectorText" presStyleLbl="sibTrans2D1" presStyleIdx="1" presStyleCnt="5"/>
      <dgm:spPr/>
    </dgm:pt>
    <dgm:pt modelId="{8B44231C-E61F-425C-AAE5-B994B28DBCE2}" type="pres">
      <dgm:prSet presAssocID="{D2DF1C69-B0C3-49CE-AE99-72A1F537B60D}" presName="node" presStyleLbl="node1" presStyleIdx="1" presStyleCnt="5">
        <dgm:presLayoutVars>
          <dgm:bulletEnabled val="1"/>
        </dgm:presLayoutVars>
      </dgm:prSet>
      <dgm:spPr/>
    </dgm:pt>
    <dgm:pt modelId="{2EC21D9F-968B-4F9A-91EF-9D8A0B22927D}" type="pres">
      <dgm:prSet presAssocID="{0903B449-4069-4C25-BD53-95415F9C04F4}" presName="parTrans" presStyleLbl="sibTrans2D1" presStyleIdx="2" presStyleCnt="5"/>
      <dgm:spPr/>
    </dgm:pt>
    <dgm:pt modelId="{B697D75E-43D9-4546-AF00-6F74E1CD8AF4}" type="pres">
      <dgm:prSet presAssocID="{0903B449-4069-4C25-BD53-95415F9C04F4}" presName="connectorText" presStyleLbl="sibTrans2D1" presStyleIdx="2" presStyleCnt="5"/>
      <dgm:spPr/>
    </dgm:pt>
    <dgm:pt modelId="{F8F61AD7-6FCE-43A6-BED5-3153D3946DDD}" type="pres">
      <dgm:prSet presAssocID="{66E9BE9D-4EAA-4440-9FB8-667848606186}" presName="node" presStyleLbl="node1" presStyleIdx="2" presStyleCnt="5">
        <dgm:presLayoutVars>
          <dgm:bulletEnabled val="1"/>
        </dgm:presLayoutVars>
      </dgm:prSet>
      <dgm:spPr/>
    </dgm:pt>
    <dgm:pt modelId="{E053F344-954D-4354-8026-DCE2C9834AAA}" type="pres">
      <dgm:prSet presAssocID="{7084F129-6DF7-4BB7-9D45-6ADF7F387512}" presName="parTrans" presStyleLbl="sibTrans2D1" presStyleIdx="3" presStyleCnt="5"/>
      <dgm:spPr/>
    </dgm:pt>
    <dgm:pt modelId="{30DBC423-958E-48F9-A2AC-4807B6122C51}" type="pres">
      <dgm:prSet presAssocID="{7084F129-6DF7-4BB7-9D45-6ADF7F387512}" presName="connectorText" presStyleLbl="sibTrans2D1" presStyleIdx="3" presStyleCnt="5"/>
      <dgm:spPr/>
    </dgm:pt>
    <dgm:pt modelId="{7785BAAE-E793-432F-907C-DD2C261C1BDD}" type="pres">
      <dgm:prSet presAssocID="{D3FF6A69-E606-4DEE-B7F1-BC02B43C6694}" presName="node" presStyleLbl="node1" presStyleIdx="3" presStyleCnt="5">
        <dgm:presLayoutVars>
          <dgm:bulletEnabled val="1"/>
        </dgm:presLayoutVars>
      </dgm:prSet>
      <dgm:spPr/>
    </dgm:pt>
    <dgm:pt modelId="{D4940995-9580-4A90-ADEC-F53A0857C21E}" type="pres">
      <dgm:prSet presAssocID="{2B486C0D-2A70-4DE8-8E96-617E961664AD}" presName="parTrans" presStyleLbl="sibTrans2D1" presStyleIdx="4" presStyleCnt="5"/>
      <dgm:spPr/>
    </dgm:pt>
    <dgm:pt modelId="{3480DACC-149B-4B20-ABF7-66F8FE4B25F8}" type="pres">
      <dgm:prSet presAssocID="{2B486C0D-2A70-4DE8-8E96-617E961664AD}" presName="connectorText" presStyleLbl="sibTrans2D1" presStyleIdx="4" presStyleCnt="5"/>
      <dgm:spPr/>
    </dgm:pt>
    <dgm:pt modelId="{3B596A6A-464C-4AEA-90CE-8D619AD2E834}" type="pres">
      <dgm:prSet presAssocID="{3627AEDA-A7A7-48DB-A371-F6FB70B83072}" presName="node" presStyleLbl="node1" presStyleIdx="4" presStyleCnt="5">
        <dgm:presLayoutVars>
          <dgm:bulletEnabled val="1"/>
        </dgm:presLayoutVars>
      </dgm:prSet>
      <dgm:spPr/>
    </dgm:pt>
  </dgm:ptLst>
  <dgm:cxnLst>
    <dgm:cxn modelId="{A3765309-8E3C-4E66-BC60-2C8377F51DD1}" type="presOf" srcId="{2B486C0D-2A70-4DE8-8E96-617E961664AD}" destId="{3480DACC-149B-4B20-ABF7-66F8FE4B25F8}" srcOrd="1" destOrd="0" presId="urn:microsoft.com/office/officeart/2005/8/layout/radial5"/>
    <dgm:cxn modelId="{80835409-3338-43C5-9DFC-0CB031B2B3A7}" type="presOf" srcId="{66E9BE9D-4EAA-4440-9FB8-667848606186}" destId="{F8F61AD7-6FCE-43A6-BED5-3153D3946DDD}" srcOrd="0" destOrd="0" presId="urn:microsoft.com/office/officeart/2005/8/layout/radial5"/>
    <dgm:cxn modelId="{AF24B80E-1E4B-4417-B281-ED8C3A0529D1}" type="presOf" srcId="{2B486C0D-2A70-4DE8-8E96-617E961664AD}" destId="{D4940995-9580-4A90-ADEC-F53A0857C21E}" srcOrd="0" destOrd="0" presId="urn:microsoft.com/office/officeart/2005/8/layout/radial5"/>
    <dgm:cxn modelId="{58C1AA1A-4B2F-43B3-B278-A91670E2320C}" type="presOf" srcId="{0903B449-4069-4C25-BD53-95415F9C04F4}" destId="{2EC21D9F-968B-4F9A-91EF-9D8A0B22927D}" srcOrd="0" destOrd="0" presId="urn:microsoft.com/office/officeart/2005/8/layout/radial5"/>
    <dgm:cxn modelId="{C57B3C62-A4D3-49B9-9718-B8E47E546F9F}" type="presOf" srcId="{7084F129-6DF7-4BB7-9D45-6ADF7F387512}" destId="{E053F344-954D-4354-8026-DCE2C9834AAA}" srcOrd="0" destOrd="0" presId="urn:microsoft.com/office/officeart/2005/8/layout/radial5"/>
    <dgm:cxn modelId="{05574A63-349B-41E5-8911-C253A6EFF0C6}" type="presOf" srcId="{0D06D436-2374-4B9E-BBA9-9B17A6B2F95E}" destId="{7F0DE365-BDEE-4442-9717-CFE0FABABBA2}" srcOrd="0" destOrd="0" presId="urn:microsoft.com/office/officeart/2005/8/layout/radial5"/>
    <dgm:cxn modelId="{5DDE3D69-F4AC-4041-952F-89C5D7B2E2D6}" srcId="{9086AD62-41F3-453B-B2A4-5277E65AB9B5}" destId="{3627AEDA-A7A7-48DB-A371-F6FB70B83072}" srcOrd="4" destOrd="0" parTransId="{2B486C0D-2A70-4DE8-8E96-617E961664AD}" sibTransId="{C2EE0C49-006A-485C-A8FD-C121CEA15DA9}"/>
    <dgm:cxn modelId="{98EDE669-E0AC-4F11-A374-3E4090744788}" type="presOf" srcId="{242AE077-E013-412D-91E2-8735BFF88E9B}" destId="{35D138D8-D74D-45D2-8AF7-72CF0CDFA9C7}" srcOrd="0" destOrd="0" presId="urn:microsoft.com/office/officeart/2005/8/layout/radial5"/>
    <dgm:cxn modelId="{2E42494D-4701-4C7B-880C-36E6A7422C0B}" type="presOf" srcId="{D3FF6A69-E606-4DEE-B7F1-BC02B43C6694}" destId="{7785BAAE-E793-432F-907C-DD2C261C1BDD}" srcOrd="0" destOrd="0" presId="urn:microsoft.com/office/officeart/2005/8/layout/radial5"/>
    <dgm:cxn modelId="{264D5051-696E-49ED-8F28-66497CD9BABA}" type="presOf" srcId="{7084F129-6DF7-4BB7-9D45-6ADF7F387512}" destId="{30DBC423-958E-48F9-A2AC-4807B6122C51}" srcOrd="1" destOrd="0" presId="urn:microsoft.com/office/officeart/2005/8/layout/radial5"/>
    <dgm:cxn modelId="{450CD855-130E-4F58-8EB3-5C3EEDFACB6F}" type="presOf" srcId="{242AE077-E013-412D-91E2-8735BFF88E9B}" destId="{8D6E7FBC-234D-40C2-9AC7-BCE5EB829F89}" srcOrd="1" destOrd="0" presId="urn:microsoft.com/office/officeart/2005/8/layout/radial5"/>
    <dgm:cxn modelId="{F4E7F875-B46C-4E19-9B31-465D6F33775A}" type="presOf" srcId="{003B173C-5493-4C09-A6A5-03A14D6747F6}" destId="{356BC074-A1B5-4134-AA40-86E15E5F890E}" srcOrd="0" destOrd="0" presId="urn:microsoft.com/office/officeart/2005/8/layout/radial5"/>
    <dgm:cxn modelId="{73BDF759-F1ED-417D-9070-2D661DC580C6}" type="presOf" srcId="{B8C858FA-DBCC-44A1-B62F-E0F33A1A42D2}" destId="{19C7CFC1-6AD1-456F-B17D-58636BC98DF9}" srcOrd="0" destOrd="0" presId="urn:microsoft.com/office/officeart/2005/8/layout/radial5"/>
    <dgm:cxn modelId="{81567688-20C1-4989-A78F-E38E021073CF}" srcId="{9086AD62-41F3-453B-B2A4-5277E65AB9B5}" destId="{66E9BE9D-4EAA-4440-9FB8-667848606186}" srcOrd="2" destOrd="0" parTransId="{0903B449-4069-4C25-BD53-95415F9C04F4}" sibTransId="{E58D64FD-54EC-4B6D-BB4E-B9930691DED0}"/>
    <dgm:cxn modelId="{6764F09E-0CB8-4EC8-A8F8-1DC497F277C2}" type="presOf" srcId="{D2DF1C69-B0C3-49CE-AE99-72A1F537B60D}" destId="{8B44231C-E61F-425C-AAE5-B994B28DBCE2}" srcOrd="0" destOrd="0" presId="urn:microsoft.com/office/officeart/2005/8/layout/radial5"/>
    <dgm:cxn modelId="{2779DAA3-F88B-429F-B833-EA0BFF6624CA}" srcId="{9086AD62-41F3-453B-B2A4-5277E65AB9B5}" destId="{D3FF6A69-E606-4DEE-B7F1-BC02B43C6694}" srcOrd="3" destOrd="0" parTransId="{7084F129-6DF7-4BB7-9D45-6ADF7F387512}" sibTransId="{246AEEBC-DA45-4782-A2F1-1E71FFEB3D78}"/>
    <dgm:cxn modelId="{9710DBBA-AE1D-4F9E-B277-A7AB1F9B03AB}" type="presOf" srcId="{3627AEDA-A7A7-48DB-A371-F6FB70B83072}" destId="{3B596A6A-464C-4AEA-90CE-8D619AD2E834}" srcOrd="0" destOrd="0" presId="urn:microsoft.com/office/officeart/2005/8/layout/radial5"/>
    <dgm:cxn modelId="{34B89EC0-CED9-4BB7-8DB8-405E9963955E}" type="presOf" srcId="{0D06D436-2374-4B9E-BBA9-9B17A6B2F95E}" destId="{D72FBED1-DC27-4327-A56A-6599B140E97A}" srcOrd="1" destOrd="0" presId="urn:microsoft.com/office/officeart/2005/8/layout/radial5"/>
    <dgm:cxn modelId="{4D79ACC4-3CCE-4FCD-B222-6FEA3F1A9CB6}" srcId="{9086AD62-41F3-453B-B2A4-5277E65AB9B5}" destId="{B8C858FA-DBCC-44A1-B62F-E0F33A1A42D2}" srcOrd="0" destOrd="0" parTransId="{242AE077-E013-412D-91E2-8735BFF88E9B}" sibTransId="{0BFD0644-32FC-4A4E-8611-7564C2CB60D2}"/>
    <dgm:cxn modelId="{6C68F7D5-1F2D-4DA9-9A52-F79A6F6137A1}" type="presOf" srcId="{9086AD62-41F3-453B-B2A4-5277E65AB9B5}" destId="{394241E4-9D7B-4ED1-AF44-0732F31573A1}" srcOrd="0" destOrd="0" presId="urn:microsoft.com/office/officeart/2005/8/layout/radial5"/>
    <dgm:cxn modelId="{58D9FDDD-D4F8-4A73-8ABF-7EDB07CC0AA3}" srcId="{9086AD62-41F3-453B-B2A4-5277E65AB9B5}" destId="{D2DF1C69-B0C3-49CE-AE99-72A1F537B60D}" srcOrd="1" destOrd="0" parTransId="{0D06D436-2374-4B9E-BBA9-9B17A6B2F95E}" sibTransId="{DE2EA1A5-EEFE-4796-B68A-52B609EB1C93}"/>
    <dgm:cxn modelId="{C7BD1EEE-75CF-4899-87C2-632FA7765724}" type="presOf" srcId="{0903B449-4069-4C25-BD53-95415F9C04F4}" destId="{B697D75E-43D9-4546-AF00-6F74E1CD8AF4}" srcOrd="1" destOrd="0" presId="urn:microsoft.com/office/officeart/2005/8/layout/radial5"/>
    <dgm:cxn modelId="{4C9D2CF2-4828-4D52-B5DB-E203D735588C}" srcId="{003B173C-5493-4C09-A6A5-03A14D6747F6}" destId="{9086AD62-41F3-453B-B2A4-5277E65AB9B5}" srcOrd="0" destOrd="0" parTransId="{429B79EF-9A82-4CC1-989C-27B168190C5F}" sibTransId="{C95942B3-BC2A-4D21-A644-C6E8BB9A880B}"/>
    <dgm:cxn modelId="{A0C10B59-D444-4F04-B66F-54A98C263FF3}" type="presParOf" srcId="{356BC074-A1B5-4134-AA40-86E15E5F890E}" destId="{394241E4-9D7B-4ED1-AF44-0732F31573A1}" srcOrd="0" destOrd="0" presId="urn:microsoft.com/office/officeart/2005/8/layout/radial5"/>
    <dgm:cxn modelId="{2BDF4C4E-7271-4957-BE9B-760F7A792FE8}" type="presParOf" srcId="{356BC074-A1B5-4134-AA40-86E15E5F890E}" destId="{35D138D8-D74D-45D2-8AF7-72CF0CDFA9C7}" srcOrd="1" destOrd="0" presId="urn:microsoft.com/office/officeart/2005/8/layout/radial5"/>
    <dgm:cxn modelId="{C7C690E0-336B-4DBB-942E-8BA7C0962C7A}" type="presParOf" srcId="{35D138D8-D74D-45D2-8AF7-72CF0CDFA9C7}" destId="{8D6E7FBC-234D-40C2-9AC7-BCE5EB829F89}" srcOrd="0" destOrd="0" presId="urn:microsoft.com/office/officeart/2005/8/layout/radial5"/>
    <dgm:cxn modelId="{E6176A9F-4240-48B3-A226-8FEB6FD203D0}" type="presParOf" srcId="{356BC074-A1B5-4134-AA40-86E15E5F890E}" destId="{19C7CFC1-6AD1-456F-B17D-58636BC98DF9}" srcOrd="2" destOrd="0" presId="urn:microsoft.com/office/officeart/2005/8/layout/radial5"/>
    <dgm:cxn modelId="{2B2056F2-ACFF-4906-B522-830B76D9E3C7}" type="presParOf" srcId="{356BC074-A1B5-4134-AA40-86E15E5F890E}" destId="{7F0DE365-BDEE-4442-9717-CFE0FABABBA2}" srcOrd="3" destOrd="0" presId="urn:microsoft.com/office/officeart/2005/8/layout/radial5"/>
    <dgm:cxn modelId="{9EBF2C9A-EAE7-4BE3-8F30-99173B356D3B}" type="presParOf" srcId="{7F0DE365-BDEE-4442-9717-CFE0FABABBA2}" destId="{D72FBED1-DC27-4327-A56A-6599B140E97A}" srcOrd="0" destOrd="0" presId="urn:microsoft.com/office/officeart/2005/8/layout/radial5"/>
    <dgm:cxn modelId="{37EEB5B2-6D0F-45A4-81FB-596E15781040}" type="presParOf" srcId="{356BC074-A1B5-4134-AA40-86E15E5F890E}" destId="{8B44231C-E61F-425C-AAE5-B994B28DBCE2}" srcOrd="4" destOrd="0" presId="urn:microsoft.com/office/officeart/2005/8/layout/radial5"/>
    <dgm:cxn modelId="{3A090A3C-9262-4C59-936E-DF5165B8A7B5}" type="presParOf" srcId="{356BC074-A1B5-4134-AA40-86E15E5F890E}" destId="{2EC21D9F-968B-4F9A-91EF-9D8A0B22927D}" srcOrd="5" destOrd="0" presId="urn:microsoft.com/office/officeart/2005/8/layout/radial5"/>
    <dgm:cxn modelId="{B43559EB-8076-4C35-B876-8B3D0D3B22F8}" type="presParOf" srcId="{2EC21D9F-968B-4F9A-91EF-9D8A0B22927D}" destId="{B697D75E-43D9-4546-AF00-6F74E1CD8AF4}" srcOrd="0" destOrd="0" presId="urn:microsoft.com/office/officeart/2005/8/layout/radial5"/>
    <dgm:cxn modelId="{0B1555AB-9A29-4B5E-B4FF-50BCE987DDA9}" type="presParOf" srcId="{356BC074-A1B5-4134-AA40-86E15E5F890E}" destId="{F8F61AD7-6FCE-43A6-BED5-3153D3946DDD}" srcOrd="6" destOrd="0" presId="urn:microsoft.com/office/officeart/2005/8/layout/radial5"/>
    <dgm:cxn modelId="{62F71412-8CAB-40D1-986D-658A6A635AD7}" type="presParOf" srcId="{356BC074-A1B5-4134-AA40-86E15E5F890E}" destId="{E053F344-954D-4354-8026-DCE2C9834AAA}" srcOrd="7" destOrd="0" presId="urn:microsoft.com/office/officeart/2005/8/layout/radial5"/>
    <dgm:cxn modelId="{0459E0FE-DA64-4E6A-817B-62A79F68B973}" type="presParOf" srcId="{E053F344-954D-4354-8026-DCE2C9834AAA}" destId="{30DBC423-958E-48F9-A2AC-4807B6122C51}" srcOrd="0" destOrd="0" presId="urn:microsoft.com/office/officeart/2005/8/layout/radial5"/>
    <dgm:cxn modelId="{7CD0C00D-B70F-47DB-8266-6A935976F70A}" type="presParOf" srcId="{356BC074-A1B5-4134-AA40-86E15E5F890E}" destId="{7785BAAE-E793-432F-907C-DD2C261C1BDD}" srcOrd="8" destOrd="0" presId="urn:microsoft.com/office/officeart/2005/8/layout/radial5"/>
    <dgm:cxn modelId="{5508D5AE-9979-4033-88D4-0248C2A30413}" type="presParOf" srcId="{356BC074-A1B5-4134-AA40-86E15E5F890E}" destId="{D4940995-9580-4A90-ADEC-F53A0857C21E}" srcOrd="9" destOrd="0" presId="urn:microsoft.com/office/officeart/2005/8/layout/radial5"/>
    <dgm:cxn modelId="{7060547B-B397-4B19-B16A-851FCED14C11}" type="presParOf" srcId="{D4940995-9580-4A90-ADEC-F53A0857C21E}" destId="{3480DACC-149B-4B20-ABF7-66F8FE4B25F8}" srcOrd="0" destOrd="0" presId="urn:microsoft.com/office/officeart/2005/8/layout/radial5"/>
    <dgm:cxn modelId="{F2CAEB13-286E-4569-9962-9D57D7937303}" type="presParOf" srcId="{356BC074-A1B5-4134-AA40-86E15E5F890E}" destId="{3B596A6A-464C-4AEA-90CE-8D619AD2E83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241E4-9D7B-4ED1-AF44-0732F31573A1}">
      <dsp:nvSpPr>
        <dsp:cNvPr id="0" name=""/>
        <dsp:cNvSpPr/>
      </dsp:nvSpPr>
      <dsp:spPr>
        <a:xfrm>
          <a:off x="3298031" y="2148196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糖</a:t>
          </a:r>
        </a:p>
      </dsp:txBody>
      <dsp:txXfrm>
        <a:off x="3522378" y="2372543"/>
        <a:ext cx="1083243" cy="1083243"/>
      </dsp:txXfrm>
    </dsp:sp>
    <dsp:sp modelId="{35D138D8-D74D-45D2-8AF7-72CF0CDFA9C7}">
      <dsp:nvSpPr>
        <dsp:cNvPr id="0" name=""/>
        <dsp:cNvSpPr/>
      </dsp:nvSpPr>
      <dsp:spPr>
        <a:xfrm rot="16200000">
          <a:off x="3901531" y="1590418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3950272" y="1743331"/>
        <a:ext cx="227456" cy="312514"/>
      </dsp:txXfrm>
    </dsp:sp>
    <dsp:sp modelId="{19C7CFC1-6AD1-456F-B17D-58636BC98DF9}">
      <dsp:nvSpPr>
        <dsp:cNvPr id="0" name=""/>
        <dsp:cNvSpPr/>
      </dsp:nvSpPr>
      <dsp:spPr>
        <a:xfrm>
          <a:off x="3298031" y="3169"/>
          <a:ext cx="1531937" cy="1531937"/>
        </a:xfrm>
        <a:prstGeom prst="ellipse">
          <a:avLst/>
        </a:prstGeom>
        <a:solidFill>
          <a:srgbClr val="F5B7A1"/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姚体" panose="02010601030101010101" pitchFamily="2" charset="-122"/>
            </a:rPr>
            <a:t>氧化供能</a:t>
          </a:r>
          <a:r>
            <a:rPr lang="en-US" altLang="zh-CN" sz="1800" b="0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姚体" panose="02010601030101010101" pitchFamily="2" charset="-122"/>
            </a:rPr>
            <a:t>(</a:t>
          </a:r>
          <a:r>
            <a:rPr lang="zh-CN" altLang="en-US" sz="1800" b="0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姚体" panose="02010601030101010101" pitchFamily="2" charset="-122"/>
            </a:rPr>
            <a:t>占总能量</a:t>
          </a:r>
          <a:r>
            <a:rPr lang="en-US" altLang="zh-CN" sz="1800" b="0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姚体" panose="02010601030101010101" pitchFamily="2" charset="-122"/>
            </a:rPr>
            <a:t>50~70%)</a:t>
          </a:r>
          <a:endParaRPr lang="zh-CN" altLang="en-US" sz="1800" b="0" kern="1200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方正姚体" panose="02010601030101010101" pitchFamily="2" charset="-122"/>
          </a:endParaRPr>
        </a:p>
      </dsp:txBody>
      <dsp:txXfrm>
        <a:off x="3522378" y="227516"/>
        <a:ext cx="1083243" cy="1083243"/>
      </dsp:txXfrm>
    </dsp:sp>
    <dsp:sp modelId="{7F0DE365-BDEE-4442-9717-CFE0FABABBA2}">
      <dsp:nvSpPr>
        <dsp:cNvPr id="0" name=""/>
        <dsp:cNvSpPr/>
      </dsp:nvSpPr>
      <dsp:spPr>
        <a:xfrm rot="20520000">
          <a:off x="491280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4915192" y="2444386"/>
        <a:ext cx="227456" cy="312514"/>
      </dsp:txXfrm>
    </dsp:sp>
    <dsp:sp modelId="{8B44231C-E61F-425C-AAE5-B994B28DBCE2}">
      <dsp:nvSpPr>
        <dsp:cNvPr id="0" name=""/>
        <dsp:cNvSpPr/>
      </dsp:nvSpPr>
      <dsp:spPr>
        <a:xfrm>
          <a:off x="5338073" y="1485346"/>
          <a:ext cx="1531937" cy="1531937"/>
        </a:xfrm>
        <a:prstGeom prst="ellipse">
          <a:avLst/>
        </a:prstGeom>
        <a:solidFill>
          <a:srgbClr val="F5B7A1"/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贮存能量</a:t>
          </a:r>
          <a:endParaRPr lang="en-US" altLang="zh-CN" sz="1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补充血糖</a:t>
          </a:r>
        </a:p>
      </dsp:txBody>
      <dsp:txXfrm>
        <a:off x="5562420" y="1709693"/>
        <a:ext cx="1083243" cy="1083243"/>
      </dsp:txXfrm>
    </dsp:sp>
    <dsp:sp modelId="{2EC21D9F-968B-4F9A-91EF-9D8A0B22927D}">
      <dsp:nvSpPr>
        <dsp:cNvPr id="0" name=""/>
        <dsp:cNvSpPr/>
      </dsp:nvSpPr>
      <dsp:spPr>
        <a:xfrm rot="3240000">
          <a:off x="4526533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4546625" y="3578717"/>
        <a:ext cx="227456" cy="312514"/>
      </dsp:txXfrm>
    </dsp:sp>
    <dsp:sp modelId="{F8F61AD7-6FCE-43A6-BED5-3153D3946DDD}">
      <dsp:nvSpPr>
        <dsp:cNvPr id="0" name=""/>
        <dsp:cNvSpPr/>
      </dsp:nvSpPr>
      <dsp:spPr>
        <a:xfrm>
          <a:off x="4558846" y="3883560"/>
          <a:ext cx="1531937" cy="1531937"/>
        </a:xfrm>
        <a:prstGeom prst="ellipse">
          <a:avLst/>
        </a:prstGeom>
        <a:solidFill>
          <a:srgbClr val="F5B7A1"/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为脂肪酸、氨基酸、核酸等提供碳源</a:t>
          </a:r>
        </a:p>
      </dsp:txBody>
      <dsp:txXfrm>
        <a:off x="4783193" y="4107907"/>
        <a:ext cx="1083243" cy="1083243"/>
      </dsp:txXfrm>
    </dsp:sp>
    <dsp:sp modelId="{E053F344-954D-4354-8026-DCE2C9834AAA}">
      <dsp:nvSpPr>
        <dsp:cNvPr id="0" name=""/>
        <dsp:cNvSpPr/>
      </dsp:nvSpPr>
      <dsp:spPr>
        <a:xfrm rot="7560000">
          <a:off x="3276528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 rot="10800000">
        <a:off x="3353917" y="3578717"/>
        <a:ext cx="227456" cy="312514"/>
      </dsp:txXfrm>
    </dsp:sp>
    <dsp:sp modelId="{7785BAAE-E793-432F-907C-DD2C261C1BDD}">
      <dsp:nvSpPr>
        <dsp:cNvPr id="0" name=""/>
        <dsp:cNvSpPr/>
      </dsp:nvSpPr>
      <dsp:spPr>
        <a:xfrm>
          <a:off x="2037215" y="3883560"/>
          <a:ext cx="1531937" cy="1531937"/>
        </a:xfrm>
        <a:prstGeom prst="ellipse">
          <a:avLst/>
        </a:prstGeom>
        <a:solidFill>
          <a:srgbClr val="F5B7A1"/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构成组织的重要成分</a:t>
          </a:r>
        </a:p>
      </dsp:txBody>
      <dsp:txXfrm>
        <a:off x="2261562" y="4107907"/>
        <a:ext cx="1083243" cy="1083243"/>
      </dsp:txXfrm>
    </dsp:sp>
    <dsp:sp modelId="{D4940995-9580-4A90-ADEC-F53A0857C21E}">
      <dsp:nvSpPr>
        <dsp:cNvPr id="0" name=""/>
        <dsp:cNvSpPr/>
      </dsp:nvSpPr>
      <dsp:spPr>
        <a:xfrm rot="11880000">
          <a:off x="289025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 rot="10800000">
        <a:off x="2985351" y="2444386"/>
        <a:ext cx="227456" cy="312514"/>
      </dsp:txXfrm>
    </dsp:sp>
    <dsp:sp modelId="{3B596A6A-464C-4AEA-90CE-8D619AD2E834}">
      <dsp:nvSpPr>
        <dsp:cNvPr id="0" name=""/>
        <dsp:cNvSpPr/>
      </dsp:nvSpPr>
      <dsp:spPr>
        <a:xfrm>
          <a:off x="1257988" y="1485346"/>
          <a:ext cx="1531937" cy="1531937"/>
        </a:xfrm>
        <a:prstGeom prst="ellipse">
          <a:avLst/>
        </a:prstGeom>
        <a:solidFill>
          <a:srgbClr val="F5B7A1"/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参与重要生理活动</a:t>
          </a:r>
          <a:r>
            <a:rPr lang="en-US" altLang="zh-CN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CN" altLang="en-US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调节代谢、免疫、凝血等</a:t>
          </a:r>
          <a:r>
            <a:rPr lang="en-US" altLang="zh-CN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zh-CN" altLang="en-US" sz="1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82335" y="1709693"/>
        <a:ext cx="1083243" cy="1083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9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919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9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5D4F38-28FC-4423-A67E-DCBB683A9E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5141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C9EFF4D-E9AA-4F1D-A9EF-FCC9A01FA5FB}" type="slidenum">
              <a:rPr lang="en-US" altLang="zh-CN" smtClean="0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糖是食物重要成分，是机体重要供能物质，如何在体内消化、吸收、利用？</a:t>
            </a:r>
          </a:p>
        </p:txBody>
      </p:sp>
    </p:spTree>
    <p:extLst>
      <p:ext uri="{BB962C8B-B14F-4D97-AF65-F5344CB8AC3E}">
        <p14:creationId xmlns:p14="http://schemas.microsoft.com/office/powerpoint/2010/main" val="37080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9D5A629-E607-44E2-994F-F2671C13CEE4}" type="slidenum">
              <a:rPr lang="en-US" altLang="zh-CN" smtClean="0"/>
              <a:pPr>
                <a:spcBef>
                  <a:spcPct val="0"/>
                </a:spcBef>
              </a:pPr>
              <a:t>12</a:t>
            </a:fld>
            <a:endParaRPr lang="en-US" altLang="zh-C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由许多葡萄糖单位相连而成的大分子多糖。</a:t>
            </a:r>
          </a:p>
        </p:txBody>
      </p:sp>
    </p:spTree>
    <p:extLst>
      <p:ext uri="{BB962C8B-B14F-4D97-AF65-F5344CB8AC3E}">
        <p14:creationId xmlns:p14="http://schemas.microsoft.com/office/powerpoint/2010/main" val="409270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495034C-148E-49C3-94CE-6E0E780D71D0}" type="slidenum">
              <a:rPr lang="en-US" altLang="zh-CN" smtClean="0"/>
              <a:pPr>
                <a:spcBef>
                  <a:spcPct val="0"/>
                </a:spcBef>
              </a:pPr>
              <a:t>13</a:t>
            </a:fld>
            <a:endParaRPr lang="en-US" altLang="zh-CN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由许多葡萄糖单位相连而成的大分子多糖。</a:t>
            </a:r>
          </a:p>
        </p:txBody>
      </p:sp>
    </p:spTree>
    <p:extLst>
      <p:ext uri="{BB962C8B-B14F-4D97-AF65-F5344CB8AC3E}">
        <p14:creationId xmlns:p14="http://schemas.microsoft.com/office/powerpoint/2010/main" val="241541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8DBE7C1-17B4-45A2-B9A3-243F2E748CFD}" type="slidenum">
              <a:rPr lang="en-US" altLang="zh-CN" smtClean="0"/>
              <a:pPr>
                <a:spcBef>
                  <a:spcPct val="0"/>
                </a:spcBef>
              </a:pPr>
              <a:t>14</a:t>
            </a:fld>
            <a:endParaRPr lang="en-US" altLang="zh-CN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由许多葡萄糖单位相连而成的大分子多糖。</a:t>
            </a:r>
          </a:p>
        </p:txBody>
      </p:sp>
    </p:spTree>
    <p:extLst>
      <p:ext uri="{BB962C8B-B14F-4D97-AF65-F5344CB8AC3E}">
        <p14:creationId xmlns:p14="http://schemas.microsoft.com/office/powerpoint/2010/main" val="259113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B72CB16-BC0A-47B6-BC75-5B0CF45C35CF}" type="slidenum">
              <a:rPr lang="en-US" altLang="zh-CN" smtClean="0"/>
              <a:pPr>
                <a:spcBef>
                  <a:spcPct val="0"/>
                </a:spcBef>
              </a:pPr>
              <a:t>37</a:t>
            </a:fld>
            <a:endParaRPr lang="en-US" altLang="zh-CN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磷酸二羟丙酮和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3-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磷酸甘油醛是同分异构体，在磷酸丙糖异构酶的催化下可互相转变。</a:t>
            </a:r>
          </a:p>
        </p:txBody>
      </p:sp>
    </p:spTree>
    <p:extLst>
      <p:ext uri="{BB962C8B-B14F-4D97-AF65-F5344CB8AC3E}">
        <p14:creationId xmlns:p14="http://schemas.microsoft.com/office/powerpoint/2010/main" val="293553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2DEFE4A-DAAF-4892-9FBE-4799FF9FDCDD}" type="slidenum">
              <a:rPr lang="en-US" altLang="zh-CN" smtClean="0"/>
              <a:pPr>
                <a:spcBef>
                  <a:spcPct val="0"/>
                </a:spcBef>
              </a:pPr>
              <a:t>38</a:t>
            </a:fld>
            <a:endParaRPr lang="en-US" altLang="zh-CN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defRPr/>
            </a:pPr>
            <a:r>
              <a:rPr kumimoji="1" lang="en-US" altLang="zh-CN" b="1">
                <a:effectLst>
                  <a:outerShdw blurRad="38100" dist="38100" dir="2700000" algn="tl">
                    <a:srgbClr val="C0C0C0"/>
                  </a:outerShdw>
                </a:effectLst>
              </a:rPr>
              <a:t>3-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磷酸甘油醛的醛基脱氢氧化再磷酸化生成含有一个高能磷酸键的</a:t>
            </a:r>
            <a:r>
              <a:rPr kumimoji="1" lang="en-US" altLang="zh-CN" b="1">
                <a:effectLst>
                  <a:outerShdw blurRad="38100" dist="38100" dir="2700000" algn="tl">
                    <a:srgbClr val="C0C0C0"/>
                  </a:outerShdw>
                </a:effectLst>
              </a:rPr>
              <a:t>1,3-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二磷酸甘油酸。反应脱下的氢由</a:t>
            </a:r>
            <a:r>
              <a:rPr kumimoji="1" lang="en-US" altLang="zh-CN" b="1"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kumimoji="1" lang="zh-CN" altLang="en-US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＋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接受生成</a:t>
            </a:r>
            <a:r>
              <a:rPr kumimoji="1" lang="en-US" altLang="zh-CN" b="1"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＋</a:t>
            </a:r>
            <a:r>
              <a:rPr kumimoji="1" lang="en-US" altLang="zh-CN" b="1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kumimoji="1" lang="zh-CN" altLang="en-US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＋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</a:p>
          <a:p>
            <a:pPr eaLnBrk="1" hangingPunct="1"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096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7ABB7BE-7A04-4F31-8C11-AB6A4198390D}" type="slidenum">
              <a:rPr lang="en-US" altLang="zh-CN" smtClean="0"/>
              <a:pPr>
                <a:spcBef>
                  <a:spcPct val="0"/>
                </a:spcBef>
              </a:pPr>
              <a:t>64</a:t>
            </a:fld>
            <a:endParaRPr lang="en-US" altLang="zh-CN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四次脱氢生成：</a:t>
            </a:r>
            <a:r>
              <a:rPr lang="en-US" altLang="zh-CN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zh-CN" altLang="en-US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分子</a:t>
            </a:r>
            <a:r>
              <a:rPr lang="en-US" altLang="zh-CN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NADH</a:t>
            </a:r>
            <a:r>
              <a:rPr lang="zh-CN" altLang="en-US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＋</a:t>
            </a:r>
            <a:r>
              <a:rPr lang="en-US" altLang="zh-CN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zh-CN" altLang="en-US" sz="11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＋</a:t>
            </a:r>
            <a:r>
              <a:rPr lang="zh-CN" altLang="en-US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和</a:t>
            </a:r>
            <a:r>
              <a:rPr lang="en-US" altLang="zh-CN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zh-CN" altLang="en-US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分子</a:t>
            </a:r>
            <a:r>
              <a:rPr lang="en-US" altLang="zh-CN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FADH</a:t>
            </a:r>
            <a:r>
              <a:rPr lang="en-US" altLang="zh-CN" sz="11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zh-CN" altLang="en-US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</a:p>
          <a:p>
            <a:pPr eaLnBrk="1" hangingPunct="1">
              <a:defRPr/>
            </a:pPr>
            <a:r>
              <a:rPr lang="zh-CN" altLang="en-US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氧化磷酸化：</a:t>
            </a:r>
            <a:r>
              <a:rPr lang="en-US" altLang="zh-CN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9</a:t>
            </a:r>
            <a:r>
              <a:rPr lang="zh-CN" altLang="en-US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分子</a:t>
            </a:r>
            <a:r>
              <a:rPr lang="en-US" altLang="zh-CN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ATP</a:t>
            </a:r>
            <a:r>
              <a:rPr lang="zh-CN" altLang="en-US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；底物水平磷酸化：</a:t>
            </a:r>
            <a:r>
              <a:rPr lang="en-US" altLang="zh-CN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zh-CN" altLang="en-US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分子</a:t>
            </a:r>
            <a:r>
              <a:rPr lang="en-US" altLang="zh-CN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1008739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7D0E103-1D6D-4161-9B50-67B5AFF771ED}" type="slidenum">
              <a:rPr lang="en-US" altLang="zh-CN" smtClean="0"/>
              <a:pPr>
                <a:spcBef>
                  <a:spcPct val="0"/>
                </a:spcBef>
              </a:pPr>
              <a:t>73</a:t>
            </a:fld>
            <a:endParaRPr lang="en-US" altLang="zh-CN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zh-CN" altLang="en-US" sz="1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参与脂肪酸、胆固醇和类固醇激素等的合成。参与体内的羟化反应：如胆固醇转变为胆汁酸、类固醇类激素等生物合成过程；激素的灭活；药物、毒物等非营养物质的生物转化。</a:t>
            </a:r>
          </a:p>
        </p:txBody>
      </p:sp>
    </p:spTree>
    <p:extLst>
      <p:ext uri="{BB962C8B-B14F-4D97-AF65-F5344CB8AC3E}">
        <p14:creationId xmlns:p14="http://schemas.microsoft.com/office/powerpoint/2010/main" val="5107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pic>
        <p:nvPicPr>
          <p:cNvPr id="10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63" y="117475"/>
            <a:ext cx="2492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B941581-2DF1-4649-856E-C5CEDE32AB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469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8E98-EB2C-484A-BC4E-16341AEAFD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221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1BA9-F249-4F79-AC3F-F07CF49EBE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877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11CA-8437-4382-8A9B-51F95F6A35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169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E77C994-1EC9-49DD-A70D-AC53C6CBB8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379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3C1D-BD8B-4410-9BE5-68938ACB78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091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0457F-C45A-46F4-B66F-CBC11B7B0B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206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73CA5-1761-4098-8165-1838257AF4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375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587D-0B19-407D-871C-A0FA23051E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492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9B27B-B9DD-46F3-AFDE-62D8807D19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468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CC49A-ACE9-4C68-854C-B6B7AEF038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055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6" name="Oval 8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5F3312BF-8E71-4138-A61B-0F2B426C8E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2" name="图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63" y="117475"/>
            <a:ext cx="2492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8" r:id="rId2"/>
    <p:sldLayoutId id="2147484116" r:id="rId3"/>
    <p:sldLayoutId id="2147484109" r:id="rId4"/>
    <p:sldLayoutId id="2147484110" r:id="rId5"/>
    <p:sldLayoutId id="2147484111" r:id="rId6"/>
    <p:sldLayoutId id="2147484112" r:id="rId7"/>
    <p:sldLayoutId id="2147484117" r:id="rId8"/>
    <p:sldLayoutId id="2147484118" r:id="rId9"/>
    <p:sldLayoutId id="2147484113" r:id="rId10"/>
    <p:sldLayoutId id="214748411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  <a:ea typeface="方正姚体" panose="02010601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  <a:ea typeface="方正姚体" panose="02010601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  <a:ea typeface="方正姚体" panose="02010601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  <a:ea typeface="方正姚体" panose="02010601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  <a:ea typeface="方正姚体" panose="02010601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  <a:ea typeface="方正姚体" panose="02010601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  <a:ea typeface="方正姚体" panose="02010601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  <a:ea typeface="方正姚体" panose="02010601030101010101" pitchFamily="2" charset="-122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&#31958;&#37237;&#35299;&#21160;&#30011;1.swf" TargetMode="External"/><Relationship Id="rId2" Type="http://schemas.openxmlformats.org/officeDocument/2006/relationships/hyperlink" Target="glycolysis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31958;&#37237;&#35299;&#21160;&#30011;2.sw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ciencephoto.com/image/226377/large/H4110208-Hans_Krebs,_German-British_biochemist-SP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4725" y="1854200"/>
            <a:ext cx="7596188" cy="1574800"/>
          </a:xfrm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糖 代 谢</a:t>
            </a:r>
            <a:br>
              <a:rPr lang="zh-CN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</a:br>
            <a:r>
              <a:rPr lang="en-US" altLang="zh-CN" sz="28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Carbohydrates Metabolism</a:t>
            </a:r>
          </a:p>
        </p:txBody>
      </p:sp>
      <p:sp>
        <p:nvSpPr>
          <p:cNvPr id="766980" name="Rectangle 4"/>
          <p:cNvSpPr>
            <a:spLocks noChangeArrowheads="1"/>
          </p:cNvSpPr>
          <p:nvPr/>
        </p:nvSpPr>
        <p:spPr bwMode="auto">
          <a:xfrm>
            <a:off x="955675" y="822325"/>
            <a:ext cx="1725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Chapter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48075" y="5157788"/>
            <a:ext cx="20161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食物中的糖（淀粉）</a:t>
            </a: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V="1">
            <a:off x="4978400" y="3787775"/>
            <a:ext cx="936625" cy="144145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800600" y="2781300"/>
            <a:ext cx="1981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血糖</a:t>
            </a:r>
          </a:p>
          <a:p>
            <a:pPr algn="ctr" eaLnBrk="1" hangingPunct="1">
              <a:defRPr/>
            </a:pPr>
            <a:r>
              <a:rPr kumimoji="1"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3.89~6.11mmol/L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5699125" y="1341438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367808" y="1844675"/>
            <a:ext cx="1236662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糖原合成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943475" y="811213"/>
            <a:ext cx="173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肝、肌糖原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5915025" y="1341438"/>
            <a:ext cx="0" cy="1439862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987777" y="1844675"/>
            <a:ext cx="1476375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肝糖原分解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6564313" y="3284538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283450" y="29972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8399463" y="3357563"/>
            <a:ext cx="900112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8472488" y="4076700"/>
            <a:ext cx="2195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乳酸</a:t>
            </a: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+ATP(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少</a:t>
            </a: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7788275" y="3500438"/>
            <a:ext cx="1260475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无氧酵解</a:t>
            </a: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V="1">
            <a:off x="8401050" y="2420938"/>
            <a:ext cx="90011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7777163" y="1895475"/>
            <a:ext cx="278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2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O+CO</a:t>
            </a:r>
            <a:r>
              <a:rPr kumimoji="1" lang="en-US" altLang="zh-CN" sz="2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+ATP(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多</a:t>
            </a: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7753350" y="2565400"/>
            <a:ext cx="1295400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有氧氧化</a:t>
            </a:r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flipH="1">
            <a:off x="3000375" y="3284538"/>
            <a:ext cx="2087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087688" y="30480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zh-CN" altLang="zh-CN" b="1">
              <a:latin typeface="Times New Roman" panose="02020603050405020304" pitchFamily="18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216275" y="2852738"/>
            <a:ext cx="1728788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磷酸戊糖途径</a:t>
            </a: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1811338" y="2811463"/>
            <a:ext cx="127952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300"/>
              </a:lnSpc>
              <a:defRPr/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核糖</a:t>
            </a:r>
          </a:p>
          <a:p>
            <a:pPr eaLnBrk="1" hangingPunct="1">
              <a:lnSpc>
                <a:spcPts val="2300"/>
              </a:lnSpc>
              <a:defRPr/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 </a:t>
            </a: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</a:p>
          <a:p>
            <a:pPr eaLnBrk="1" hangingPunct="1">
              <a:lnSpc>
                <a:spcPts val="2300"/>
              </a:lnSpc>
              <a:defRPr/>
            </a:pP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NADPH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5808663" y="5157788"/>
            <a:ext cx="30241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非糖物质（生糖氨基酸、甘油、乳酸）</a:t>
            </a:r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 flipH="1" flipV="1">
            <a:off x="6275388" y="3787775"/>
            <a:ext cx="1152525" cy="144145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6454775" y="4508500"/>
            <a:ext cx="1657350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糖异生（肝）</a:t>
            </a: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835525" y="4508500"/>
            <a:ext cx="1223963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消化吸收</a:t>
            </a: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>
            <a:off x="9529192" y="5518150"/>
            <a:ext cx="110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肌糖原</a:t>
            </a:r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 flipH="1">
            <a:off x="8544272" y="5733256"/>
            <a:ext cx="108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8831263" y="5327650"/>
            <a:ext cx="649287" cy="3698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酵解</a:t>
            </a:r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 flipH="1">
            <a:off x="4006850" y="3716338"/>
            <a:ext cx="1223963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2133600" y="4186238"/>
            <a:ext cx="18732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脂肪、氨基酸、其它糖</a:t>
            </a: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4154488" y="3676650"/>
            <a:ext cx="717550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转变</a:t>
            </a:r>
          </a:p>
        </p:txBody>
      </p:sp>
      <p:sp>
        <p:nvSpPr>
          <p:cNvPr id="48" name="Line 36"/>
          <p:cNvSpPr>
            <a:spLocks noChangeShapeType="1"/>
          </p:cNvSpPr>
          <p:nvPr/>
        </p:nvSpPr>
        <p:spPr bwMode="auto">
          <a:xfrm flipH="1">
            <a:off x="3287713" y="3817938"/>
            <a:ext cx="2195512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3863975" y="4508500"/>
            <a:ext cx="754063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异常</a:t>
            </a: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1416050" y="5229225"/>
            <a:ext cx="194468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糖尿</a:t>
            </a:r>
          </a:p>
          <a:p>
            <a:pPr algn="r" eaLnBrk="1" hangingPunct="1">
              <a:defRPr/>
            </a:pPr>
            <a:r>
              <a:rPr kumimoji="1"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＞</a:t>
            </a:r>
            <a:r>
              <a:rPr kumimoji="1"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8.88~10mmol/L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1127125" y="889000"/>
            <a:ext cx="2087563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糖代谢概况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8" grpId="0" animBg="1"/>
      <p:bldP spid="29" grpId="0"/>
      <p:bldP spid="30" grpId="0" animBg="1"/>
      <p:bldP spid="31" grpId="0" animBg="1"/>
      <p:bldP spid="32" grpId="0"/>
      <p:bldP spid="33" grpId="0" animBg="1"/>
      <p:bldP spid="34" grpId="0" animBg="1"/>
      <p:bldP spid="36" grpId="0" animBg="1"/>
      <p:bldP spid="37" grpId="0"/>
      <p:bldP spid="38" grpId="0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/>
      <p:bldP spid="47" grpId="0" animBg="1"/>
      <p:bldP spid="48" grpId="0" animBg="1"/>
      <p:bldP spid="49" grpId="0" animBg="1"/>
      <p:bldP spid="5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6915150" y="5216216"/>
            <a:ext cx="2786063" cy="327333"/>
          </a:xfrm>
          <a:custGeom>
            <a:avLst/>
            <a:gdLst>
              <a:gd name="connsiteX0" fmla="*/ 0 w 2628900"/>
              <a:gd name="connsiteY0" fmla="*/ 323215 h 323215"/>
              <a:gd name="connsiteX1" fmla="*/ 581025 w 2628900"/>
              <a:gd name="connsiteY1" fmla="*/ 4127 h 323215"/>
              <a:gd name="connsiteX2" fmla="*/ 1328738 w 2628900"/>
              <a:gd name="connsiteY2" fmla="*/ 147002 h 323215"/>
              <a:gd name="connsiteX3" fmla="*/ 1962150 w 2628900"/>
              <a:gd name="connsiteY3" fmla="*/ 223202 h 323215"/>
              <a:gd name="connsiteX4" fmla="*/ 2333625 w 2628900"/>
              <a:gd name="connsiteY4" fmla="*/ 218440 h 323215"/>
              <a:gd name="connsiteX5" fmla="*/ 2628900 w 2628900"/>
              <a:gd name="connsiteY5" fmla="*/ 218440 h 323215"/>
              <a:gd name="connsiteX0" fmla="*/ 0 w 2628900"/>
              <a:gd name="connsiteY0" fmla="*/ 319188 h 319188"/>
              <a:gd name="connsiteX1" fmla="*/ 328613 w 2628900"/>
              <a:gd name="connsiteY1" fmla="*/ 123925 h 319188"/>
              <a:gd name="connsiteX2" fmla="*/ 581025 w 2628900"/>
              <a:gd name="connsiteY2" fmla="*/ 100 h 319188"/>
              <a:gd name="connsiteX3" fmla="*/ 1328738 w 2628900"/>
              <a:gd name="connsiteY3" fmla="*/ 142975 h 319188"/>
              <a:gd name="connsiteX4" fmla="*/ 1962150 w 2628900"/>
              <a:gd name="connsiteY4" fmla="*/ 219175 h 319188"/>
              <a:gd name="connsiteX5" fmla="*/ 2333625 w 2628900"/>
              <a:gd name="connsiteY5" fmla="*/ 214413 h 319188"/>
              <a:gd name="connsiteX6" fmla="*/ 2628900 w 2628900"/>
              <a:gd name="connsiteY6" fmla="*/ 214413 h 319188"/>
              <a:gd name="connsiteX0" fmla="*/ 0 w 2628900"/>
              <a:gd name="connsiteY0" fmla="*/ 325573 h 325573"/>
              <a:gd name="connsiteX1" fmla="*/ 328613 w 2628900"/>
              <a:gd name="connsiteY1" fmla="*/ 130310 h 325573"/>
              <a:gd name="connsiteX2" fmla="*/ 514350 w 2628900"/>
              <a:gd name="connsiteY2" fmla="*/ 35059 h 325573"/>
              <a:gd name="connsiteX3" fmla="*/ 581025 w 2628900"/>
              <a:gd name="connsiteY3" fmla="*/ 6485 h 325573"/>
              <a:gd name="connsiteX4" fmla="*/ 1328738 w 2628900"/>
              <a:gd name="connsiteY4" fmla="*/ 149360 h 325573"/>
              <a:gd name="connsiteX5" fmla="*/ 1962150 w 2628900"/>
              <a:gd name="connsiteY5" fmla="*/ 225560 h 325573"/>
              <a:gd name="connsiteX6" fmla="*/ 2333625 w 2628900"/>
              <a:gd name="connsiteY6" fmla="*/ 220798 h 325573"/>
              <a:gd name="connsiteX7" fmla="*/ 2628900 w 2628900"/>
              <a:gd name="connsiteY7" fmla="*/ 220798 h 325573"/>
              <a:gd name="connsiteX0" fmla="*/ 0 w 2628900"/>
              <a:gd name="connsiteY0" fmla="*/ 310862 h 310862"/>
              <a:gd name="connsiteX1" fmla="*/ 328613 w 2628900"/>
              <a:gd name="connsiteY1" fmla="*/ 115599 h 310862"/>
              <a:gd name="connsiteX2" fmla="*/ 514350 w 2628900"/>
              <a:gd name="connsiteY2" fmla="*/ 20348 h 310862"/>
              <a:gd name="connsiteX3" fmla="*/ 676275 w 2628900"/>
              <a:gd name="connsiteY3" fmla="*/ 10824 h 310862"/>
              <a:gd name="connsiteX4" fmla="*/ 1328738 w 2628900"/>
              <a:gd name="connsiteY4" fmla="*/ 134649 h 310862"/>
              <a:gd name="connsiteX5" fmla="*/ 1962150 w 2628900"/>
              <a:gd name="connsiteY5" fmla="*/ 210849 h 310862"/>
              <a:gd name="connsiteX6" fmla="*/ 2333625 w 2628900"/>
              <a:gd name="connsiteY6" fmla="*/ 206087 h 310862"/>
              <a:gd name="connsiteX7" fmla="*/ 2628900 w 2628900"/>
              <a:gd name="connsiteY7" fmla="*/ 206087 h 310862"/>
              <a:gd name="connsiteX0" fmla="*/ 0 w 2628900"/>
              <a:gd name="connsiteY0" fmla="*/ 321527 h 321527"/>
              <a:gd name="connsiteX1" fmla="*/ 328613 w 2628900"/>
              <a:gd name="connsiteY1" fmla="*/ 126264 h 321527"/>
              <a:gd name="connsiteX2" fmla="*/ 552450 w 2628900"/>
              <a:gd name="connsiteY2" fmla="*/ 11963 h 321527"/>
              <a:gd name="connsiteX3" fmla="*/ 676275 w 2628900"/>
              <a:gd name="connsiteY3" fmla="*/ 21489 h 321527"/>
              <a:gd name="connsiteX4" fmla="*/ 1328738 w 2628900"/>
              <a:gd name="connsiteY4" fmla="*/ 145314 h 321527"/>
              <a:gd name="connsiteX5" fmla="*/ 1962150 w 2628900"/>
              <a:gd name="connsiteY5" fmla="*/ 221514 h 321527"/>
              <a:gd name="connsiteX6" fmla="*/ 2333625 w 2628900"/>
              <a:gd name="connsiteY6" fmla="*/ 216752 h 321527"/>
              <a:gd name="connsiteX7" fmla="*/ 2628900 w 2628900"/>
              <a:gd name="connsiteY7" fmla="*/ 216752 h 321527"/>
              <a:gd name="connsiteX0" fmla="*/ 0 w 2628900"/>
              <a:gd name="connsiteY0" fmla="*/ 320005 h 320005"/>
              <a:gd name="connsiteX1" fmla="*/ 328613 w 2628900"/>
              <a:gd name="connsiteY1" fmla="*/ 124742 h 320005"/>
              <a:gd name="connsiteX2" fmla="*/ 552450 w 2628900"/>
              <a:gd name="connsiteY2" fmla="*/ 10441 h 320005"/>
              <a:gd name="connsiteX3" fmla="*/ 719138 w 2628900"/>
              <a:gd name="connsiteY3" fmla="*/ 24730 h 320005"/>
              <a:gd name="connsiteX4" fmla="*/ 1328738 w 2628900"/>
              <a:gd name="connsiteY4" fmla="*/ 143792 h 320005"/>
              <a:gd name="connsiteX5" fmla="*/ 1962150 w 2628900"/>
              <a:gd name="connsiteY5" fmla="*/ 219992 h 320005"/>
              <a:gd name="connsiteX6" fmla="*/ 2333625 w 2628900"/>
              <a:gd name="connsiteY6" fmla="*/ 215230 h 320005"/>
              <a:gd name="connsiteX7" fmla="*/ 2628900 w 2628900"/>
              <a:gd name="connsiteY7" fmla="*/ 215230 h 320005"/>
              <a:gd name="connsiteX0" fmla="*/ 0 w 2628900"/>
              <a:gd name="connsiteY0" fmla="*/ 320005 h 320005"/>
              <a:gd name="connsiteX1" fmla="*/ 328613 w 2628900"/>
              <a:gd name="connsiteY1" fmla="*/ 124742 h 320005"/>
              <a:gd name="connsiteX2" fmla="*/ 552450 w 2628900"/>
              <a:gd name="connsiteY2" fmla="*/ 10441 h 320005"/>
              <a:gd name="connsiteX3" fmla="*/ 719138 w 2628900"/>
              <a:gd name="connsiteY3" fmla="*/ 24730 h 320005"/>
              <a:gd name="connsiteX4" fmla="*/ 1328738 w 2628900"/>
              <a:gd name="connsiteY4" fmla="*/ 143792 h 320005"/>
              <a:gd name="connsiteX5" fmla="*/ 1962150 w 2628900"/>
              <a:gd name="connsiteY5" fmla="*/ 219992 h 320005"/>
              <a:gd name="connsiteX6" fmla="*/ 2333625 w 2628900"/>
              <a:gd name="connsiteY6" fmla="*/ 219993 h 320005"/>
              <a:gd name="connsiteX7" fmla="*/ 2628900 w 2628900"/>
              <a:gd name="connsiteY7" fmla="*/ 215230 h 320005"/>
              <a:gd name="connsiteX0" fmla="*/ 0 w 2628900"/>
              <a:gd name="connsiteY0" fmla="*/ 315242 h 315242"/>
              <a:gd name="connsiteX1" fmla="*/ 328613 w 2628900"/>
              <a:gd name="connsiteY1" fmla="*/ 124742 h 315242"/>
              <a:gd name="connsiteX2" fmla="*/ 552450 w 2628900"/>
              <a:gd name="connsiteY2" fmla="*/ 10441 h 315242"/>
              <a:gd name="connsiteX3" fmla="*/ 719138 w 2628900"/>
              <a:gd name="connsiteY3" fmla="*/ 24730 h 315242"/>
              <a:gd name="connsiteX4" fmla="*/ 1328738 w 2628900"/>
              <a:gd name="connsiteY4" fmla="*/ 143792 h 315242"/>
              <a:gd name="connsiteX5" fmla="*/ 1962150 w 2628900"/>
              <a:gd name="connsiteY5" fmla="*/ 219992 h 315242"/>
              <a:gd name="connsiteX6" fmla="*/ 2333625 w 2628900"/>
              <a:gd name="connsiteY6" fmla="*/ 219993 h 315242"/>
              <a:gd name="connsiteX7" fmla="*/ 2628900 w 2628900"/>
              <a:gd name="connsiteY7" fmla="*/ 215230 h 315242"/>
              <a:gd name="connsiteX0" fmla="*/ 0 w 2628900"/>
              <a:gd name="connsiteY0" fmla="*/ 315242 h 315242"/>
              <a:gd name="connsiteX1" fmla="*/ 328613 w 2628900"/>
              <a:gd name="connsiteY1" fmla="*/ 124742 h 315242"/>
              <a:gd name="connsiteX2" fmla="*/ 552450 w 2628900"/>
              <a:gd name="connsiteY2" fmla="*/ 10441 h 315242"/>
              <a:gd name="connsiteX3" fmla="*/ 719138 w 2628900"/>
              <a:gd name="connsiteY3" fmla="*/ 24730 h 315242"/>
              <a:gd name="connsiteX4" fmla="*/ 1328738 w 2628900"/>
              <a:gd name="connsiteY4" fmla="*/ 143792 h 315242"/>
              <a:gd name="connsiteX5" fmla="*/ 1962150 w 2628900"/>
              <a:gd name="connsiteY5" fmla="*/ 219992 h 315242"/>
              <a:gd name="connsiteX6" fmla="*/ 2333625 w 2628900"/>
              <a:gd name="connsiteY6" fmla="*/ 219993 h 315242"/>
              <a:gd name="connsiteX7" fmla="*/ 2628900 w 2628900"/>
              <a:gd name="connsiteY7" fmla="*/ 215230 h 315242"/>
              <a:gd name="connsiteX0" fmla="*/ 0 w 2628900"/>
              <a:gd name="connsiteY0" fmla="*/ 315242 h 315242"/>
              <a:gd name="connsiteX1" fmla="*/ 333375 w 2628900"/>
              <a:gd name="connsiteY1" fmla="*/ 134267 h 315242"/>
              <a:gd name="connsiteX2" fmla="*/ 552450 w 2628900"/>
              <a:gd name="connsiteY2" fmla="*/ 10441 h 315242"/>
              <a:gd name="connsiteX3" fmla="*/ 719138 w 2628900"/>
              <a:gd name="connsiteY3" fmla="*/ 24730 h 315242"/>
              <a:gd name="connsiteX4" fmla="*/ 1328738 w 2628900"/>
              <a:gd name="connsiteY4" fmla="*/ 143792 h 315242"/>
              <a:gd name="connsiteX5" fmla="*/ 1962150 w 2628900"/>
              <a:gd name="connsiteY5" fmla="*/ 219992 h 315242"/>
              <a:gd name="connsiteX6" fmla="*/ 2333625 w 2628900"/>
              <a:gd name="connsiteY6" fmla="*/ 219993 h 315242"/>
              <a:gd name="connsiteX7" fmla="*/ 2628900 w 2628900"/>
              <a:gd name="connsiteY7" fmla="*/ 215230 h 315242"/>
              <a:gd name="connsiteX0" fmla="*/ 0 w 2628900"/>
              <a:gd name="connsiteY0" fmla="*/ 313478 h 313478"/>
              <a:gd name="connsiteX1" fmla="*/ 333375 w 2628900"/>
              <a:gd name="connsiteY1" fmla="*/ 132503 h 313478"/>
              <a:gd name="connsiteX2" fmla="*/ 557212 w 2628900"/>
              <a:gd name="connsiteY2" fmla="*/ 11058 h 313478"/>
              <a:gd name="connsiteX3" fmla="*/ 719138 w 2628900"/>
              <a:gd name="connsiteY3" fmla="*/ 22966 h 313478"/>
              <a:gd name="connsiteX4" fmla="*/ 1328738 w 2628900"/>
              <a:gd name="connsiteY4" fmla="*/ 142028 h 313478"/>
              <a:gd name="connsiteX5" fmla="*/ 1962150 w 2628900"/>
              <a:gd name="connsiteY5" fmla="*/ 218228 h 313478"/>
              <a:gd name="connsiteX6" fmla="*/ 2333625 w 2628900"/>
              <a:gd name="connsiteY6" fmla="*/ 218229 h 313478"/>
              <a:gd name="connsiteX7" fmla="*/ 2628900 w 2628900"/>
              <a:gd name="connsiteY7" fmla="*/ 213466 h 313478"/>
              <a:gd name="connsiteX0" fmla="*/ 0 w 2628900"/>
              <a:gd name="connsiteY0" fmla="*/ 311389 h 311389"/>
              <a:gd name="connsiteX1" fmla="*/ 333375 w 2628900"/>
              <a:gd name="connsiteY1" fmla="*/ 130414 h 311389"/>
              <a:gd name="connsiteX2" fmla="*/ 557212 w 2628900"/>
              <a:gd name="connsiteY2" fmla="*/ 8969 h 311389"/>
              <a:gd name="connsiteX3" fmla="*/ 719138 w 2628900"/>
              <a:gd name="connsiteY3" fmla="*/ 20877 h 311389"/>
              <a:gd name="connsiteX4" fmla="*/ 1328738 w 2628900"/>
              <a:gd name="connsiteY4" fmla="*/ 139939 h 311389"/>
              <a:gd name="connsiteX5" fmla="*/ 1962150 w 2628900"/>
              <a:gd name="connsiteY5" fmla="*/ 216139 h 311389"/>
              <a:gd name="connsiteX6" fmla="*/ 2333625 w 2628900"/>
              <a:gd name="connsiteY6" fmla="*/ 216140 h 311389"/>
              <a:gd name="connsiteX7" fmla="*/ 2628900 w 2628900"/>
              <a:gd name="connsiteY7" fmla="*/ 211377 h 311389"/>
              <a:gd name="connsiteX0" fmla="*/ 0 w 2628900"/>
              <a:gd name="connsiteY0" fmla="*/ 309435 h 309435"/>
              <a:gd name="connsiteX1" fmla="*/ 333375 w 2628900"/>
              <a:gd name="connsiteY1" fmla="*/ 128460 h 309435"/>
              <a:gd name="connsiteX2" fmla="*/ 557212 w 2628900"/>
              <a:gd name="connsiteY2" fmla="*/ 7015 h 309435"/>
              <a:gd name="connsiteX3" fmla="*/ 719138 w 2628900"/>
              <a:gd name="connsiteY3" fmla="*/ 26066 h 309435"/>
              <a:gd name="connsiteX4" fmla="*/ 1328738 w 2628900"/>
              <a:gd name="connsiteY4" fmla="*/ 137985 h 309435"/>
              <a:gd name="connsiteX5" fmla="*/ 1962150 w 2628900"/>
              <a:gd name="connsiteY5" fmla="*/ 214185 h 309435"/>
              <a:gd name="connsiteX6" fmla="*/ 2333625 w 2628900"/>
              <a:gd name="connsiteY6" fmla="*/ 214186 h 309435"/>
              <a:gd name="connsiteX7" fmla="*/ 2628900 w 2628900"/>
              <a:gd name="connsiteY7" fmla="*/ 209423 h 309435"/>
              <a:gd name="connsiteX0" fmla="*/ 0 w 2628900"/>
              <a:gd name="connsiteY0" fmla="*/ 309592 h 309592"/>
              <a:gd name="connsiteX1" fmla="*/ 333375 w 2628900"/>
              <a:gd name="connsiteY1" fmla="*/ 128617 h 309592"/>
              <a:gd name="connsiteX2" fmla="*/ 557212 w 2628900"/>
              <a:gd name="connsiteY2" fmla="*/ 7172 h 309592"/>
              <a:gd name="connsiteX3" fmla="*/ 719138 w 2628900"/>
              <a:gd name="connsiteY3" fmla="*/ 26223 h 309592"/>
              <a:gd name="connsiteX4" fmla="*/ 1326356 w 2628900"/>
              <a:gd name="connsiteY4" fmla="*/ 142904 h 309592"/>
              <a:gd name="connsiteX5" fmla="*/ 1962150 w 2628900"/>
              <a:gd name="connsiteY5" fmla="*/ 214342 h 309592"/>
              <a:gd name="connsiteX6" fmla="*/ 2333625 w 2628900"/>
              <a:gd name="connsiteY6" fmla="*/ 214343 h 309592"/>
              <a:gd name="connsiteX7" fmla="*/ 2628900 w 2628900"/>
              <a:gd name="connsiteY7" fmla="*/ 209580 h 309592"/>
              <a:gd name="connsiteX0" fmla="*/ 0 w 2628900"/>
              <a:gd name="connsiteY0" fmla="*/ 309592 h 309592"/>
              <a:gd name="connsiteX1" fmla="*/ 333375 w 2628900"/>
              <a:gd name="connsiteY1" fmla="*/ 128617 h 309592"/>
              <a:gd name="connsiteX2" fmla="*/ 557212 w 2628900"/>
              <a:gd name="connsiteY2" fmla="*/ 7172 h 309592"/>
              <a:gd name="connsiteX3" fmla="*/ 719138 w 2628900"/>
              <a:gd name="connsiteY3" fmla="*/ 26223 h 309592"/>
              <a:gd name="connsiteX4" fmla="*/ 1326356 w 2628900"/>
              <a:gd name="connsiteY4" fmla="*/ 142904 h 309592"/>
              <a:gd name="connsiteX5" fmla="*/ 1974057 w 2628900"/>
              <a:gd name="connsiteY5" fmla="*/ 209579 h 309592"/>
              <a:gd name="connsiteX6" fmla="*/ 2333625 w 2628900"/>
              <a:gd name="connsiteY6" fmla="*/ 214343 h 309592"/>
              <a:gd name="connsiteX7" fmla="*/ 2628900 w 2628900"/>
              <a:gd name="connsiteY7" fmla="*/ 209580 h 309592"/>
              <a:gd name="connsiteX0" fmla="*/ 0 w 2628900"/>
              <a:gd name="connsiteY0" fmla="*/ 309592 h 309592"/>
              <a:gd name="connsiteX1" fmla="*/ 333375 w 2628900"/>
              <a:gd name="connsiteY1" fmla="*/ 128617 h 309592"/>
              <a:gd name="connsiteX2" fmla="*/ 557212 w 2628900"/>
              <a:gd name="connsiteY2" fmla="*/ 7172 h 309592"/>
              <a:gd name="connsiteX3" fmla="*/ 719138 w 2628900"/>
              <a:gd name="connsiteY3" fmla="*/ 26223 h 309592"/>
              <a:gd name="connsiteX4" fmla="*/ 1326356 w 2628900"/>
              <a:gd name="connsiteY4" fmla="*/ 142904 h 309592"/>
              <a:gd name="connsiteX5" fmla="*/ 1974057 w 2628900"/>
              <a:gd name="connsiteY5" fmla="*/ 209579 h 309592"/>
              <a:gd name="connsiteX6" fmla="*/ 2333625 w 2628900"/>
              <a:gd name="connsiteY6" fmla="*/ 207200 h 309592"/>
              <a:gd name="connsiteX7" fmla="*/ 2628900 w 2628900"/>
              <a:gd name="connsiteY7" fmla="*/ 209580 h 309592"/>
              <a:gd name="connsiteX0" fmla="*/ 0 w 2628900"/>
              <a:gd name="connsiteY0" fmla="*/ 309592 h 309592"/>
              <a:gd name="connsiteX1" fmla="*/ 333375 w 2628900"/>
              <a:gd name="connsiteY1" fmla="*/ 128617 h 309592"/>
              <a:gd name="connsiteX2" fmla="*/ 557212 w 2628900"/>
              <a:gd name="connsiteY2" fmla="*/ 7172 h 309592"/>
              <a:gd name="connsiteX3" fmla="*/ 719138 w 2628900"/>
              <a:gd name="connsiteY3" fmla="*/ 26223 h 309592"/>
              <a:gd name="connsiteX4" fmla="*/ 1326356 w 2628900"/>
              <a:gd name="connsiteY4" fmla="*/ 142904 h 309592"/>
              <a:gd name="connsiteX5" fmla="*/ 1974057 w 2628900"/>
              <a:gd name="connsiteY5" fmla="*/ 209579 h 309592"/>
              <a:gd name="connsiteX6" fmla="*/ 2333625 w 2628900"/>
              <a:gd name="connsiteY6" fmla="*/ 207200 h 309592"/>
              <a:gd name="connsiteX7" fmla="*/ 2628900 w 2628900"/>
              <a:gd name="connsiteY7" fmla="*/ 204818 h 309592"/>
              <a:gd name="connsiteX0" fmla="*/ 0 w 2628900"/>
              <a:gd name="connsiteY0" fmla="*/ 309592 h 309592"/>
              <a:gd name="connsiteX1" fmla="*/ 333375 w 2628900"/>
              <a:gd name="connsiteY1" fmla="*/ 128617 h 309592"/>
              <a:gd name="connsiteX2" fmla="*/ 557212 w 2628900"/>
              <a:gd name="connsiteY2" fmla="*/ 7172 h 309592"/>
              <a:gd name="connsiteX3" fmla="*/ 719138 w 2628900"/>
              <a:gd name="connsiteY3" fmla="*/ 26223 h 309592"/>
              <a:gd name="connsiteX4" fmla="*/ 1326356 w 2628900"/>
              <a:gd name="connsiteY4" fmla="*/ 142904 h 309592"/>
              <a:gd name="connsiteX5" fmla="*/ 1976439 w 2628900"/>
              <a:gd name="connsiteY5" fmla="*/ 211960 h 309592"/>
              <a:gd name="connsiteX6" fmla="*/ 2333625 w 2628900"/>
              <a:gd name="connsiteY6" fmla="*/ 207200 h 309592"/>
              <a:gd name="connsiteX7" fmla="*/ 2628900 w 2628900"/>
              <a:gd name="connsiteY7" fmla="*/ 204818 h 309592"/>
              <a:gd name="connsiteX0" fmla="*/ 0 w 2628900"/>
              <a:gd name="connsiteY0" fmla="*/ 309592 h 309592"/>
              <a:gd name="connsiteX1" fmla="*/ 333375 w 2628900"/>
              <a:gd name="connsiteY1" fmla="*/ 128617 h 309592"/>
              <a:gd name="connsiteX2" fmla="*/ 557212 w 2628900"/>
              <a:gd name="connsiteY2" fmla="*/ 7172 h 309592"/>
              <a:gd name="connsiteX3" fmla="*/ 719138 w 2628900"/>
              <a:gd name="connsiteY3" fmla="*/ 26223 h 309592"/>
              <a:gd name="connsiteX4" fmla="*/ 1326356 w 2628900"/>
              <a:gd name="connsiteY4" fmla="*/ 142904 h 309592"/>
              <a:gd name="connsiteX5" fmla="*/ 1976439 w 2628900"/>
              <a:gd name="connsiteY5" fmla="*/ 211960 h 309592"/>
              <a:gd name="connsiteX6" fmla="*/ 2016919 w 2628900"/>
              <a:gd name="connsiteY6" fmla="*/ 211961 h 309592"/>
              <a:gd name="connsiteX7" fmla="*/ 2333625 w 2628900"/>
              <a:gd name="connsiteY7" fmla="*/ 207200 h 309592"/>
              <a:gd name="connsiteX8" fmla="*/ 2628900 w 2628900"/>
              <a:gd name="connsiteY8" fmla="*/ 204818 h 309592"/>
              <a:gd name="connsiteX0" fmla="*/ 0 w 2628900"/>
              <a:gd name="connsiteY0" fmla="*/ 309592 h 309592"/>
              <a:gd name="connsiteX1" fmla="*/ 333375 w 2628900"/>
              <a:gd name="connsiteY1" fmla="*/ 128617 h 309592"/>
              <a:gd name="connsiteX2" fmla="*/ 557212 w 2628900"/>
              <a:gd name="connsiteY2" fmla="*/ 7172 h 309592"/>
              <a:gd name="connsiteX3" fmla="*/ 719138 w 2628900"/>
              <a:gd name="connsiteY3" fmla="*/ 26223 h 309592"/>
              <a:gd name="connsiteX4" fmla="*/ 1326356 w 2628900"/>
              <a:gd name="connsiteY4" fmla="*/ 142904 h 309592"/>
              <a:gd name="connsiteX5" fmla="*/ 1976439 w 2628900"/>
              <a:gd name="connsiteY5" fmla="*/ 211960 h 309592"/>
              <a:gd name="connsiteX6" fmla="*/ 2057400 w 2628900"/>
              <a:gd name="connsiteY6" fmla="*/ 211961 h 309592"/>
              <a:gd name="connsiteX7" fmla="*/ 2333625 w 2628900"/>
              <a:gd name="connsiteY7" fmla="*/ 207200 h 309592"/>
              <a:gd name="connsiteX8" fmla="*/ 2628900 w 2628900"/>
              <a:gd name="connsiteY8" fmla="*/ 204818 h 309592"/>
              <a:gd name="connsiteX0" fmla="*/ 0 w 2628900"/>
              <a:gd name="connsiteY0" fmla="*/ 309592 h 309592"/>
              <a:gd name="connsiteX1" fmla="*/ 333375 w 2628900"/>
              <a:gd name="connsiteY1" fmla="*/ 128617 h 309592"/>
              <a:gd name="connsiteX2" fmla="*/ 557212 w 2628900"/>
              <a:gd name="connsiteY2" fmla="*/ 7172 h 309592"/>
              <a:gd name="connsiteX3" fmla="*/ 719138 w 2628900"/>
              <a:gd name="connsiteY3" fmla="*/ 26223 h 309592"/>
              <a:gd name="connsiteX4" fmla="*/ 1326356 w 2628900"/>
              <a:gd name="connsiteY4" fmla="*/ 142904 h 309592"/>
              <a:gd name="connsiteX5" fmla="*/ 1976439 w 2628900"/>
              <a:gd name="connsiteY5" fmla="*/ 211960 h 309592"/>
              <a:gd name="connsiteX6" fmla="*/ 2105025 w 2628900"/>
              <a:gd name="connsiteY6" fmla="*/ 211961 h 309592"/>
              <a:gd name="connsiteX7" fmla="*/ 2333625 w 2628900"/>
              <a:gd name="connsiteY7" fmla="*/ 207200 h 309592"/>
              <a:gd name="connsiteX8" fmla="*/ 2628900 w 2628900"/>
              <a:gd name="connsiteY8" fmla="*/ 204818 h 309592"/>
              <a:gd name="connsiteX0" fmla="*/ 0 w 2628900"/>
              <a:gd name="connsiteY0" fmla="*/ 309592 h 309592"/>
              <a:gd name="connsiteX1" fmla="*/ 333375 w 2628900"/>
              <a:gd name="connsiteY1" fmla="*/ 128617 h 309592"/>
              <a:gd name="connsiteX2" fmla="*/ 557212 w 2628900"/>
              <a:gd name="connsiteY2" fmla="*/ 7172 h 309592"/>
              <a:gd name="connsiteX3" fmla="*/ 719138 w 2628900"/>
              <a:gd name="connsiteY3" fmla="*/ 26223 h 309592"/>
              <a:gd name="connsiteX4" fmla="*/ 1326356 w 2628900"/>
              <a:gd name="connsiteY4" fmla="*/ 142904 h 309592"/>
              <a:gd name="connsiteX5" fmla="*/ 1926433 w 2628900"/>
              <a:gd name="connsiteY5" fmla="*/ 211960 h 309592"/>
              <a:gd name="connsiteX6" fmla="*/ 2105025 w 2628900"/>
              <a:gd name="connsiteY6" fmla="*/ 211961 h 309592"/>
              <a:gd name="connsiteX7" fmla="*/ 2333625 w 2628900"/>
              <a:gd name="connsiteY7" fmla="*/ 207200 h 309592"/>
              <a:gd name="connsiteX8" fmla="*/ 2628900 w 2628900"/>
              <a:gd name="connsiteY8" fmla="*/ 204818 h 309592"/>
              <a:gd name="connsiteX0" fmla="*/ 0 w 2628900"/>
              <a:gd name="connsiteY0" fmla="*/ 309592 h 309592"/>
              <a:gd name="connsiteX1" fmla="*/ 333375 w 2628900"/>
              <a:gd name="connsiteY1" fmla="*/ 128617 h 309592"/>
              <a:gd name="connsiteX2" fmla="*/ 557212 w 2628900"/>
              <a:gd name="connsiteY2" fmla="*/ 7172 h 309592"/>
              <a:gd name="connsiteX3" fmla="*/ 719138 w 2628900"/>
              <a:gd name="connsiteY3" fmla="*/ 26223 h 309592"/>
              <a:gd name="connsiteX4" fmla="*/ 1326356 w 2628900"/>
              <a:gd name="connsiteY4" fmla="*/ 142904 h 309592"/>
              <a:gd name="connsiteX5" fmla="*/ 1926433 w 2628900"/>
              <a:gd name="connsiteY5" fmla="*/ 211960 h 309592"/>
              <a:gd name="connsiteX6" fmla="*/ 2105025 w 2628900"/>
              <a:gd name="connsiteY6" fmla="*/ 211961 h 309592"/>
              <a:gd name="connsiteX7" fmla="*/ 2333625 w 2628900"/>
              <a:gd name="connsiteY7" fmla="*/ 207200 h 309592"/>
              <a:gd name="connsiteX8" fmla="*/ 2628900 w 2628900"/>
              <a:gd name="connsiteY8" fmla="*/ 204818 h 309592"/>
              <a:gd name="connsiteX0" fmla="*/ 0 w 2628900"/>
              <a:gd name="connsiteY0" fmla="*/ 309592 h 309592"/>
              <a:gd name="connsiteX1" fmla="*/ 333375 w 2628900"/>
              <a:gd name="connsiteY1" fmla="*/ 128617 h 309592"/>
              <a:gd name="connsiteX2" fmla="*/ 557212 w 2628900"/>
              <a:gd name="connsiteY2" fmla="*/ 7172 h 309592"/>
              <a:gd name="connsiteX3" fmla="*/ 719138 w 2628900"/>
              <a:gd name="connsiteY3" fmla="*/ 26223 h 309592"/>
              <a:gd name="connsiteX4" fmla="*/ 1326356 w 2628900"/>
              <a:gd name="connsiteY4" fmla="*/ 142904 h 309592"/>
              <a:gd name="connsiteX5" fmla="*/ 1926433 w 2628900"/>
              <a:gd name="connsiteY5" fmla="*/ 211960 h 309592"/>
              <a:gd name="connsiteX6" fmla="*/ 2140744 w 2628900"/>
              <a:gd name="connsiteY6" fmla="*/ 211961 h 309592"/>
              <a:gd name="connsiteX7" fmla="*/ 2333625 w 2628900"/>
              <a:gd name="connsiteY7" fmla="*/ 207200 h 309592"/>
              <a:gd name="connsiteX8" fmla="*/ 2628900 w 2628900"/>
              <a:gd name="connsiteY8" fmla="*/ 204818 h 309592"/>
              <a:gd name="connsiteX0" fmla="*/ 0 w 2628900"/>
              <a:gd name="connsiteY0" fmla="*/ 313506 h 313506"/>
              <a:gd name="connsiteX1" fmla="*/ 333375 w 2628900"/>
              <a:gd name="connsiteY1" fmla="*/ 132531 h 313506"/>
              <a:gd name="connsiteX2" fmla="*/ 614362 w 2628900"/>
              <a:gd name="connsiteY2" fmla="*/ 6323 h 313506"/>
              <a:gd name="connsiteX3" fmla="*/ 719138 w 2628900"/>
              <a:gd name="connsiteY3" fmla="*/ 30137 h 313506"/>
              <a:gd name="connsiteX4" fmla="*/ 1326356 w 2628900"/>
              <a:gd name="connsiteY4" fmla="*/ 146818 h 313506"/>
              <a:gd name="connsiteX5" fmla="*/ 1926433 w 2628900"/>
              <a:gd name="connsiteY5" fmla="*/ 215874 h 313506"/>
              <a:gd name="connsiteX6" fmla="*/ 2140744 w 2628900"/>
              <a:gd name="connsiteY6" fmla="*/ 215875 h 313506"/>
              <a:gd name="connsiteX7" fmla="*/ 2333625 w 2628900"/>
              <a:gd name="connsiteY7" fmla="*/ 211114 h 313506"/>
              <a:gd name="connsiteX8" fmla="*/ 2628900 w 2628900"/>
              <a:gd name="connsiteY8" fmla="*/ 208732 h 313506"/>
              <a:gd name="connsiteX0" fmla="*/ 0 w 2628900"/>
              <a:gd name="connsiteY0" fmla="*/ 314517 h 314517"/>
              <a:gd name="connsiteX1" fmla="*/ 333375 w 2628900"/>
              <a:gd name="connsiteY1" fmla="*/ 133542 h 314517"/>
              <a:gd name="connsiteX2" fmla="*/ 614362 w 2628900"/>
              <a:gd name="connsiteY2" fmla="*/ 7334 h 314517"/>
              <a:gd name="connsiteX3" fmla="*/ 728663 w 2628900"/>
              <a:gd name="connsiteY3" fmla="*/ 26386 h 314517"/>
              <a:gd name="connsiteX4" fmla="*/ 1326356 w 2628900"/>
              <a:gd name="connsiteY4" fmla="*/ 147829 h 314517"/>
              <a:gd name="connsiteX5" fmla="*/ 1926433 w 2628900"/>
              <a:gd name="connsiteY5" fmla="*/ 216885 h 314517"/>
              <a:gd name="connsiteX6" fmla="*/ 2140744 w 2628900"/>
              <a:gd name="connsiteY6" fmla="*/ 216886 h 314517"/>
              <a:gd name="connsiteX7" fmla="*/ 2333625 w 2628900"/>
              <a:gd name="connsiteY7" fmla="*/ 212125 h 314517"/>
              <a:gd name="connsiteX8" fmla="*/ 2628900 w 2628900"/>
              <a:gd name="connsiteY8" fmla="*/ 209743 h 314517"/>
              <a:gd name="connsiteX0" fmla="*/ 0 w 2628900"/>
              <a:gd name="connsiteY0" fmla="*/ 314517 h 314517"/>
              <a:gd name="connsiteX1" fmla="*/ 333375 w 2628900"/>
              <a:gd name="connsiteY1" fmla="*/ 133542 h 314517"/>
              <a:gd name="connsiteX2" fmla="*/ 614362 w 2628900"/>
              <a:gd name="connsiteY2" fmla="*/ 7334 h 314517"/>
              <a:gd name="connsiteX3" fmla="*/ 728663 w 2628900"/>
              <a:gd name="connsiteY3" fmla="*/ 26386 h 314517"/>
              <a:gd name="connsiteX4" fmla="*/ 1326356 w 2628900"/>
              <a:gd name="connsiteY4" fmla="*/ 147829 h 314517"/>
              <a:gd name="connsiteX5" fmla="*/ 1926433 w 2628900"/>
              <a:gd name="connsiteY5" fmla="*/ 216885 h 314517"/>
              <a:gd name="connsiteX6" fmla="*/ 2140744 w 2628900"/>
              <a:gd name="connsiteY6" fmla="*/ 216886 h 314517"/>
              <a:gd name="connsiteX7" fmla="*/ 2333625 w 2628900"/>
              <a:gd name="connsiteY7" fmla="*/ 212125 h 314517"/>
              <a:gd name="connsiteX8" fmla="*/ 2628900 w 2628900"/>
              <a:gd name="connsiteY8" fmla="*/ 209743 h 314517"/>
              <a:gd name="connsiteX0" fmla="*/ 0 w 2628900"/>
              <a:gd name="connsiteY0" fmla="*/ 314517 h 314517"/>
              <a:gd name="connsiteX1" fmla="*/ 338138 w 2628900"/>
              <a:gd name="connsiteY1" fmla="*/ 133542 h 314517"/>
              <a:gd name="connsiteX2" fmla="*/ 614362 w 2628900"/>
              <a:gd name="connsiteY2" fmla="*/ 7334 h 314517"/>
              <a:gd name="connsiteX3" fmla="*/ 728663 w 2628900"/>
              <a:gd name="connsiteY3" fmla="*/ 26386 h 314517"/>
              <a:gd name="connsiteX4" fmla="*/ 1326356 w 2628900"/>
              <a:gd name="connsiteY4" fmla="*/ 147829 h 314517"/>
              <a:gd name="connsiteX5" fmla="*/ 1926433 w 2628900"/>
              <a:gd name="connsiteY5" fmla="*/ 216885 h 314517"/>
              <a:gd name="connsiteX6" fmla="*/ 2140744 w 2628900"/>
              <a:gd name="connsiteY6" fmla="*/ 216886 h 314517"/>
              <a:gd name="connsiteX7" fmla="*/ 2333625 w 2628900"/>
              <a:gd name="connsiteY7" fmla="*/ 212125 h 314517"/>
              <a:gd name="connsiteX8" fmla="*/ 2628900 w 2628900"/>
              <a:gd name="connsiteY8" fmla="*/ 209743 h 314517"/>
              <a:gd name="connsiteX0" fmla="*/ 0 w 2628900"/>
              <a:gd name="connsiteY0" fmla="*/ 326639 h 326639"/>
              <a:gd name="connsiteX1" fmla="*/ 338138 w 2628900"/>
              <a:gd name="connsiteY1" fmla="*/ 145664 h 326639"/>
              <a:gd name="connsiteX2" fmla="*/ 657224 w 2628900"/>
              <a:gd name="connsiteY2" fmla="*/ 5168 h 326639"/>
              <a:gd name="connsiteX3" fmla="*/ 728663 w 2628900"/>
              <a:gd name="connsiteY3" fmla="*/ 38508 h 326639"/>
              <a:gd name="connsiteX4" fmla="*/ 1326356 w 2628900"/>
              <a:gd name="connsiteY4" fmla="*/ 159951 h 326639"/>
              <a:gd name="connsiteX5" fmla="*/ 1926433 w 2628900"/>
              <a:gd name="connsiteY5" fmla="*/ 229007 h 326639"/>
              <a:gd name="connsiteX6" fmla="*/ 2140744 w 2628900"/>
              <a:gd name="connsiteY6" fmla="*/ 229008 h 326639"/>
              <a:gd name="connsiteX7" fmla="*/ 2333625 w 2628900"/>
              <a:gd name="connsiteY7" fmla="*/ 224247 h 326639"/>
              <a:gd name="connsiteX8" fmla="*/ 2628900 w 2628900"/>
              <a:gd name="connsiteY8" fmla="*/ 221865 h 326639"/>
              <a:gd name="connsiteX0" fmla="*/ 0 w 2628900"/>
              <a:gd name="connsiteY0" fmla="*/ 326639 h 326639"/>
              <a:gd name="connsiteX1" fmla="*/ 338138 w 2628900"/>
              <a:gd name="connsiteY1" fmla="*/ 145664 h 326639"/>
              <a:gd name="connsiteX2" fmla="*/ 657224 w 2628900"/>
              <a:gd name="connsiteY2" fmla="*/ 5168 h 326639"/>
              <a:gd name="connsiteX3" fmla="*/ 757238 w 2628900"/>
              <a:gd name="connsiteY3" fmla="*/ 38508 h 326639"/>
              <a:gd name="connsiteX4" fmla="*/ 1326356 w 2628900"/>
              <a:gd name="connsiteY4" fmla="*/ 159951 h 326639"/>
              <a:gd name="connsiteX5" fmla="*/ 1926433 w 2628900"/>
              <a:gd name="connsiteY5" fmla="*/ 229007 h 326639"/>
              <a:gd name="connsiteX6" fmla="*/ 2140744 w 2628900"/>
              <a:gd name="connsiteY6" fmla="*/ 229008 h 326639"/>
              <a:gd name="connsiteX7" fmla="*/ 2333625 w 2628900"/>
              <a:gd name="connsiteY7" fmla="*/ 224247 h 326639"/>
              <a:gd name="connsiteX8" fmla="*/ 2628900 w 2628900"/>
              <a:gd name="connsiteY8" fmla="*/ 221865 h 326639"/>
              <a:gd name="connsiteX0" fmla="*/ 0 w 2628900"/>
              <a:gd name="connsiteY0" fmla="*/ 326082 h 326082"/>
              <a:gd name="connsiteX1" fmla="*/ 338138 w 2628900"/>
              <a:gd name="connsiteY1" fmla="*/ 145107 h 326082"/>
              <a:gd name="connsiteX2" fmla="*/ 657224 w 2628900"/>
              <a:gd name="connsiteY2" fmla="*/ 4611 h 326082"/>
              <a:gd name="connsiteX3" fmla="*/ 809626 w 2628900"/>
              <a:gd name="connsiteY3" fmla="*/ 42714 h 326082"/>
              <a:gd name="connsiteX4" fmla="*/ 1326356 w 2628900"/>
              <a:gd name="connsiteY4" fmla="*/ 159394 h 326082"/>
              <a:gd name="connsiteX5" fmla="*/ 1926433 w 2628900"/>
              <a:gd name="connsiteY5" fmla="*/ 228450 h 326082"/>
              <a:gd name="connsiteX6" fmla="*/ 2140744 w 2628900"/>
              <a:gd name="connsiteY6" fmla="*/ 228451 h 326082"/>
              <a:gd name="connsiteX7" fmla="*/ 2333625 w 2628900"/>
              <a:gd name="connsiteY7" fmla="*/ 223690 h 326082"/>
              <a:gd name="connsiteX8" fmla="*/ 2628900 w 2628900"/>
              <a:gd name="connsiteY8" fmla="*/ 221308 h 326082"/>
              <a:gd name="connsiteX0" fmla="*/ 0 w 2628900"/>
              <a:gd name="connsiteY0" fmla="*/ 326082 h 326082"/>
              <a:gd name="connsiteX1" fmla="*/ 338138 w 2628900"/>
              <a:gd name="connsiteY1" fmla="*/ 145107 h 326082"/>
              <a:gd name="connsiteX2" fmla="*/ 657224 w 2628900"/>
              <a:gd name="connsiteY2" fmla="*/ 4611 h 326082"/>
              <a:gd name="connsiteX3" fmla="*/ 809626 w 2628900"/>
              <a:gd name="connsiteY3" fmla="*/ 42714 h 326082"/>
              <a:gd name="connsiteX4" fmla="*/ 1326356 w 2628900"/>
              <a:gd name="connsiteY4" fmla="*/ 159394 h 326082"/>
              <a:gd name="connsiteX5" fmla="*/ 1926433 w 2628900"/>
              <a:gd name="connsiteY5" fmla="*/ 228450 h 326082"/>
              <a:gd name="connsiteX6" fmla="*/ 2140744 w 2628900"/>
              <a:gd name="connsiteY6" fmla="*/ 228451 h 326082"/>
              <a:gd name="connsiteX7" fmla="*/ 2333625 w 2628900"/>
              <a:gd name="connsiteY7" fmla="*/ 223690 h 326082"/>
              <a:gd name="connsiteX8" fmla="*/ 2628900 w 2628900"/>
              <a:gd name="connsiteY8" fmla="*/ 221308 h 326082"/>
              <a:gd name="connsiteX0" fmla="*/ 0 w 2628900"/>
              <a:gd name="connsiteY0" fmla="*/ 327333 h 327333"/>
              <a:gd name="connsiteX1" fmla="*/ 338138 w 2628900"/>
              <a:gd name="connsiteY1" fmla="*/ 146358 h 327333"/>
              <a:gd name="connsiteX2" fmla="*/ 657224 w 2628900"/>
              <a:gd name="connsiteY2" fmla="*/ 5862 h 327333"/>
              <a:gd name="connsiteX3" fmla="*/ 809626 w 2628900"/>
              <a:gd name="connsiteY3" fmla="*/ 34440 h 327333"/>
              <a:gd name="connsiteX4" fmla="*/ 1326356 w 2628900"/>
              <a:gd name="connsiteY4" fmla="*/ 160645 h 327333"/>
              <a:gd name="connsiteX5" fmla="*/ 1926433 w 2628900"/>
              <a:gd name="connsiteY5" fmla="*/ 229701 h 327333"/>
              <a:gd name="connsiteX6" fmla="*/ 2140744 w 2628900"/>
              <a:gd name="connsiteY6" fmla="*/ 229702 h 327333"/>
              <a:gd name="connsiteX7" fmla="*/ 2333625 w 2628900"/>
              <a:gd name="connsiteY7" fmla="*/ 224941 h 327333"/>
              <a:gd name="connsiteX8" fmla="*/ 2628900 w 2628900"/>
              <a:gd name="connsiteY8" fmla="*/ 222559 h 327333"/>
              <a:gd name="connsiteX0" fmla="*/ 0 w 2628900"/>
              <a:gd name="connsiteY0" fmla="*/ 327333 h 327333"/>
              <a:gd name="connsiteX1" fmla="*/ 338138 w 2628900"/>
              <a:gd name="connsiteY1" fmla="*/ 155883 h 327333"/>
              <a:gd name="connsiteX2" fmla="*/ 657224 w 2628900"/>
              <a:gd name="connsiteY2" fmla="*/ 5862 h 327333"/>
              <a:gd name="connsiteX3" fmla="*/ 809626 w 2628900"/>
              <a:gd name="connsiteY3" fmla="*/ 34440 h 327333"/>
              <a:gd name="connsiteX4" fmla="*/ 1326356 w 2628900"/>
              <a:gd name="connsiteY4" fmla="*/ 160645 h 327333"/>
              <a:gd name="connsiteX5" fmla="*/ 1926433 w 2628900"/>
              <a:gd name="connsiteY5" fmla="*/ 229701 h 327333"/>
              <a:gd name="connsiteX6" fmla="*/ 2140744 w 2628900"/>
              <a:gd name="connsiteY6" fmla="*/ 229702 h 327333"/>
              <a:gd name="connsiteX7" fmla="*/ 2333625 w 2628900"/>
              <a:gd name="connsiteY7" fmla="*/ 224941 h 327333"/>
              <a:gd name="connsiteX8" fmla="*/ 2628900 w 2628900"/>
              <a:gd name="connsiteY8" fmla="*/ 222559 h 327333"/>
              <a:gd name="connsiteX0" fmla="*/ 0 w 2786063"/>
              <a:gd name="connsiteY0" fmla="*/ 327333 h 327333"/>
              <a:gd name="connsiteX1" fmla="*/ 338138 w 2786063"/>
              <a:gd name="connsiteY1" fmla="*/ 155883 h 327333"/>
              <a:gd name="connsiteX2" fmla="*/ 657224 w 2786063"/>
              <a:gd name="connsiteY2" fmla="*/ 5862 h 327333"/>
              <a:gd name="connsiteX3" fmla="*/ 809626 w 2786063"/>
              <a:gd name="connsiteY3" fmla="*/ 34440 h 327333"/>
              <a:gd name="connsiteX4" fmla="*/ 1326356 w 2786063"/>
              <a:gd name="connsiteY4" fmla="*/ 160645 h 327333"/>
              <a:gd name="connsiteX5" fmla="*/ 1926433 w 2786063"/>
              <a:gd name="connsiteY5" fmla="*/ 229701 h 327333"/>
              <a:gd name="connsiteX6" fmla="*/ 2140744 w 2786063"/>
              <a:gd name="connsiteY6" fmla="*/ 229702 h 327333"/>
              <a:gd name="connsiteX7" fmla="*/ 2333625 w 2786063"/>
              <a:gd name="connsiteY7" fmla="*/ 224941 h 327333"/>
              <a:gd name="connsiteX8" fmla="*/ 2786063 w 2786063"/>
              <a:gd name="connsiteY8" fmla="*/ 222559 h 32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6063" h="327333">
                <a:moveTo>
                  <a:pt x="0" y="327333"/>
                </a:moveTo>
                <a:cubicBezTo>
                  <a:pt x="51594" y="292408"/>
                  <a:pt x="241301" y="209064"/>
                  <a:pt x="338138" y="155883"/>
                </a:cubicBezTo>
                <a:cubicBezTo>
                  <a:pt x="419894" y="113814"/>
                  <a:pt x="615155" y="26500"/>
                  <a:pt x="657224" y="5862"/>
                </a:cubicBezTo>
                <a:cubicBezTo>
                  <a:pt x="701674" y="-10013"/>
                  <a:pt x="698104" y="8643"/>
                  <a:pt x="809626" y="34440"/>
                </a:cubicBezTo>
                <a:cubicBezTo>
                  <a:pt x="921148" y="60237"/>
                  <a:pt x="1140222" y="128102"/>
                  <a:pt x="1326356" y="160645"/>
                </a:cubicBezTo>
                <a:cubicBezTo>
                  <a:pt x="1512490" y="193188"/>
                  <a:pt x="1790702" y="218192"/>
                  <a:pt x="1926433" y="229701"/>
                </a:cubicBezTo>
                <a:cubicBezTo>
                  <a:pt x="2062164" y="241210"/>
                  <a:pt x="2081213" y="230495"/>
                  <a:pt x="2140744" y="229702"/>
                </a:cubicBezTo>
                <a:cubicBezTo>
                  <a:pt x="2216944" y="230496"/>
                  <a:pt x="2252266" y="226132"/>
                  <a:pt x="2333625" y="224941"/>
                </a:cubicBezTo>
                <a:lnTo>
                  <a:pt x="2786063" y="222559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直接连接符 70"/>
          <p:cNvCxnSpPr/>
          <p:nvPr/>
        </p:nvCxnSpPr>
        <p:spPr>
          <a:xfrm>
            <a:off x="7224313" y="5954051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645319"/>
            <a:ext cx="3478212" cy="4794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0000" indent="-360000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糖耐量试验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1125538"/>
            <a:ext cx="10009188" cy="2170112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糖耐量：人体具备处理一定量葡萄糖的能力。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步骤：测受试者空腹血糖值，一次性进食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100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克葡萄糖，然后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小时内每隔半小时分别测血糖值。以时间为横坐标，血糖值为纵坐标，绘制糖耐量曲线。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5688" y="3284538"/>
            <a:ext cx="3600450" cy="43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lnSpc>
                <a:spcPts val="3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：糖尿病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054099" y="3717131"/>
            <a:ext cx="5041899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0000" indent="-360000" eaLnBrk="1" hangingPunct="1">
              <a:lnSpc>
                <a:spcPts val="3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B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：正常</a:t>
            </a:r>
          </a:p>
          <a:p>
            <a:pPr marL="576000" lvl="1" indent="-360000" eaLnBrk="1" hangingPunct="1">
              <a:lnSpc>
                <a:spcPts val="3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IGT(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糖尿病前期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：见于糖耐量低减者，空腹血糖值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＜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7.0mmol/L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，食糖后约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小时最高值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＜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11.1mmol/L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，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小时血糖值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≥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7.8mmol/L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。</a:t>
            </a:r>
          </a:p>
        </p:txBody>
      </p:sp>
      <p:sp>
        <p:nvSpPr>
          <p:cNvPr id="2" name="任意多边形 1"/>
          <p:cNvSpPr/>
          <p:nvPr/>
        </p:nvSpPr>
        <p:spPr>
          <a:xfrm>
            <a:off x="6869906" y="2974028"/>
            <a:ext cx="2845594" cy="1609880"/>
          </a:xfrm>
          <a:custGeom>
            <a:avLst/>
            <a:gdLst>
              <a:gd name="connsiteX0" fmla="*/ 0 w 2800350"/>
              <a:gd name="connsiteY0" fmla="*/ 1677216 h 1677216"/>
              <a:gd name="connsiteX1" fmla="*/ 357188 w 2800350"/>
              <a:gd name="connsiteY1" fmla="*/ 748529 h 1677216"/>
              <a:gd name="connsiteX2" fmla="*/ 676275 w 2800350"/>
              <a:gd name="connsiteY2" fmla="*/ 96066 h 1677216"/>
              <a:gd name="connsiteX3" fmla="*/ 1057275 w 2800350"/>
              <a:gd name="connsiteY3" fmla="*/ 34154 h 1677216"/>
              <a:gd name="connsiteX4" fmla="*/ 1385888 w 2800350"/>
              <a:gd name="connsiteY4" fmla="*/ 396104 h 1677216"/>
              <a:gd name="connsiteX5" fmla="*/ 2028825 w 2800350"/>
              <a:gd name="connsiteY5" fmla="*/ 739004 h 1677216"/>
              <a:gd name="connsiteX6" fmla="*/ 2800350 w 2800350"/>
              <a:gd name="connsiteY6" fmla="*/ 939029 h 1677216"/>
              <a:gd name="connsiteX0" fmla="*/ 0 w 2800350"/>
              <a:gd name="connsiteY0" fmla="*/ 1667504 h 1667504"/>
              <a:gd name="connsiteX1" fmla="*/ 357188 w 2800350"/>
              <a:gd name="connsiteY1" fmla="*/ 738817 h 1667504"/>
              <a:gd name="connsiteX2" fmla="*/ 676275 w 2800350"/>
              <a:gd name="connsiteY2" fmla="*/ 86354 h 1667504"/>
              <a:gd name="connsiteX3" fmla="*/ 857250 w 2800350"/>
              <a:gd name="connsiteY3" fmla="*/ 38729 h 1667504"/>
              <a:gd name="connsiteX4" fmla="*/ 1057275 w 2800350"/>
              <a:gd name="connsiteY4" fmla="*/ 24442 h 1667504"/>
              <a:gd name="connsiteX5" fmla="*/ 1385888 w 2800350"/>
              <a:gd name="connsiteY5" fmla="*/ 386392 h 1667504"/>
              <a:gd name="connsiteX6" fmla="*/ 2028825 w 2800350"/>
              <a:gd name="connsiteY6" fmla="*/ 729292 h 1667504"/>
              <a:gd name="connsiteX7" fmla="*/ 2800350 w 2800350"/>
              <a:gd name="connsiteY7" fmla="*/ 929317 h 1667504"/>
              <a:gd name="connsiteX0" fmla="*/ 0 w 2800350"/>
              <a:gd name="connsiteY0" fmla="*/ 1667504 h 1667504"/>
              <a:gd name="connsiteX1" fmla="*/ 357188 w 2800350"/>
              <a:gd name="connsiteY1" fmla="*/ 738817 h 1667504"/>
              <a:gd name="connsiteX2" fmla="*/ 657225 w 2800350"/>
              <a:gd name="connsiteY2" fmla="*/ 138741 h 1667504"/>
              <a:gd name="connsiteX3" fmla="*/ 857250 w 2800350"/>
              <a:gd name="connsiteY3" fmla="*/ 38729 h 1667504"/>
              <a:gd name="connsiteX4" fmla="*/ 1057275 w 2800350"/>
              <a:gd name="connsiteY4" fmla="*/ 24442 h 1667504"/>
              <a:gd name="connsiteX5" fmla="*/ 1385888 w 2800350"/>
              <a:gd name="connsiteY5" fmla="*/ 386392 h 1667504"/>
              <a:gd name="connsiteX6" fmla="*/ 2028825 w 2800350"/>
              <a:gd name="connsiteY6" fmla="*/ 729292 h 1667504"/>
              <a:gd name="connsiteX7" fmla="*/ 2800350 w 2800350"/>
              <a:gd name="connsiteY7" fmla="*/ 929317 h 1667504"/>
              <a:gd name="connsiteX0" fmla="*/ 0 w 2800350"/>
              <a:gd name="connsiteY0" fmla="*/ 1647695 h 1647695"/>
              <a:gd name="connsiteX1" fmla="*/ 357188 w 2800350"/>
              <a:gd name="connsiteY1" fmla="*/ 719008 h 1647695"/>
              <a:gd name="connsiteX2" fmla="*/ 657225 w 2800350"/>
              <a:gd name="connsiteY2" fmla="*/ 118932 h 1647695"/>
              <a:gd name="connsiteX3" fmla="*/ 857250 w 2800350"/>
              <a:gd name="connsiteY3" fmla="*/ 18920 h 1647695"/>
              <a:gd name="connsiteX4" fmla="*/ 1081087 w 2800350"/>
              <a:gd name="connsiteY4" fmla="*/ 33208 h 1647695"/>
              <a:gd name="connsiteX5" fmla="*/ 1385888 w 2800350"/>
              <a:gd name="connsiteY5" fmla="*/ 366583 h 1647695"/>
              <a:gd name="connsiteX6" fmla="*/ 2028825 w 2800350"/>
              <a:gd name="connsiteY6" fmla="*/ 709483 h 1647695"/>
              <a:gd name="connsiteX7" fmla="*/ 2800350 w 2800350"/>
              <a:gd name="connsiteY7" fmla="*/ 909508 h 1647695"/>
              <a:gd name="connsiteX0" fmla="*/ 0 w 2800350"/>
              <a:gd name="connsiteY0" fmla="*/ 1647366 h 1647366"/>
              <a:gd name="connsiteX1" fmla="*/ 357188 w 2800350"/>
              <a:gd name="connsiteY1" fmla="*/ 718679 h 1647366"/>
              <a:gd name="connsiteX2" fmla="*/ 657225 w 2800350"/>
              <a:gd name="connsiteY2" fmla="*/ 118603 h 1647366"/>
              <a:gd name="connsiteX3" fmla="*/ 857250 w 2800350"/>
              <a:gd name="connsiteY3" fmla="*/ 18591 h 1647366"/>
              <a:gd name="connsiteX4" fmla="*/ 1081087 w 2800350"/>
              <a:gd name="connsiteY4" fmla="*/ 32879 h 1647366"/>
              <a:gd name="connsiteX5" fmla="*/ 1404938 w 2800350"/>
              <a:gd name="connsiteY5" fmla="*/ 361491 h 1647366"/>
              <a:gd name="connsiteX6" fmla="*/ 2028825 w 2800350"/>
              <a:gd name="connsiteY6" fmla="*/ 709154 h 1647366"/>
              <a:gd name="connsiteX7" fmla="*/ 2800350 w 2800350"/>
              <a:gd name="connsiteY7" fmla="*/ 909179 h 1647366"/>
              <a:gd name="connsiteX0" fmla="*/ 0 w 2800350"/>
              <a:gd name="connsiteY0" fmla="*/ 1650279 h 1650279"/>
              <a:gd name="connsiteX1" fmla="*/ 357188 w 2800350"/>
              <a:gd name="connsiteY1" fmla="*/ 721592 h 1650279"/>
              <a:gd name="connsiteX2" fmla="*/ 657225 w 2800350"/>
              <a:gd name="connsiteY2" fmla="*/ 121516 h 1650279"/>
              <a:gd name="connsiteX3" fmla="*/ 857250 w 2800350"/>
              <a:gd name="connsiteY3" fmla="*/ 21504 h 1650279"/>
              <a:gd name="connsiteX4" fmla="*/ 1057275 w 2800350"/>
              <a:gd name="connsiteY4" fmla="*/ 31030 h 1650279"/>
              <a:gd name="connsiteX5" fmla="*/ 1404938 w 2800350"/>
              <a:gd name="connsiteY5" fmla="*/ 364404 h 1650279"/>
              <a:gd name="connsiteX6" fmla="*/ 2028825 w 2800350"/>
              <a:gd name="connsiteY6" fmla="*/ 712067 h 1650279"/>
              <a:gd name="connsiteX7" fmla="*/ 2800350 w 2800350"/>
              <a:gd name="connsiteY7" fmla="*/ 912092 h 1650279"/>
              <a:gd name="connsiteX0" fmla="*/ 0 w 2800350"/>
              <a:gd name="connsiteY0" fmla="*/ 1650279 h 1650279"/>
              <a:gd name="connsiteX1" fmla="*/ 357188 w 2800350"/>
              <a:gd name="connsiteY1" fmla="*/ 721592 h 1650279"/>
              <a:gd name="connsiteX2" fmla="*/ 647700 w 2800350"/>
              <a:gd name="connsiteY2" fmla="*/ 121516 h 1650279"/>
              <a:gd name="connsiteX3" fmla="*/ 857250 w 2800350"/>
              <a:gd name="connsiteY3" fmla="*/ 21504 h 1650279"/>
              <a:gd name="connsiteX4" fmla="*/ 1057275 w 2800350"/>
              <a:gd name="connsiteY4" fmla="*/ 31030 h 1650279"/>
              <a:gd name="connsiteX5" fmla="*/ 1404938 w 2800350"/>
              <a:gd name="connsiteY5" fmla="*/ 364404 h 1650279"/>
              <a:gd name="connsiteX6" fmla="*/ 2028825 w 2800350"/>
              <a:gd name="connsiteY6" fmla="*/ 712067 h 1650279"/>
              <a:gd name="connsiteX7" fmla="*/ 2800350 w 2800350"/>
              <a:gd name="connsiteY7" fmla="*/ 912092 h 1650279"/>
              <a:gd name="connsiteX0" fmla="*/ 0 w 2800350"/>
              <a:gd name="connsiteY0" fmla="*/ 1650279 h 1650279"/>
              <a:gd name="connsiteX1" fmla="*/ 361950 w 2800350"/>
              <a:gd name="connsiteY1" fmla="*/ 716829 h 1650279"/>
              <a:gd name="connsiteX2" fmla="*/ 647700 w 2800350"/>
              <a:gd name="connsiteY2" fmla="*/ 121516 h 1650279"/>
              <a:gd name="connsiteX3" fmla="*/ 857250 w 2800350"/>
              <a:gd name="connsiteY3" fmla="*/ 21504 h 1650279"/>
              <a:gd name="connsiteX4" fmla="*/ 1057275 w 2800350"/>
              <a:gd name="connsiteY4" fmla="*/ 31030 h 1650279"/>
              <a:gd name="connsiteX5" fmla="*/ 1404938 w 2800350"/>
              <a:gd name="connsiteY5" fmla="*/ 364404 h 1650279"/>
              <a:gd name="connsiteX6" fmla="*/ 2028825 w 2800350"/>
              <a:gd name="connsiteY6" fmla="*/ 712067 h 1650279"/>
              <a:gd name="connsiteX7" fmla="*/ 2800350 w 2800350"/>
              <a:gd name="connsiteY7" fmla="*/ 912092 h 1650279"/>
              <a:gd name="connsiteX0" fmla="*/ 0 w 2800350"/>
              <a:gd name="connsiteY0" fmla="*/ 1648016 h 1648016"/>
              <a:gd name="connsiteX1" fmla="*/ 361950 w 2800350"/>
              <a:gd name="connsiteY1" fmla="*/ 714566 h 1648016"/>
              <a:gd name="connsiteX2" fmla="*/ 647700 w 2800350"/>
              <a:gd name="connsiteY2" fmla="*/ 119253 h 1648016"/>
              <a:gd name="connsiteX3" fmla="*/ 695325 w 2800350"/>
              <a:gd name="connsiteY3" fmla="*/ 62104 h 1648016"/>
              <a:gd name="connsiteX4" fmla="*/ 857250 w 2800350"/>
              <a:gd name="connsiteY4" fmla="*/ 19241 h 1648016"/>
              <a:gd name="connsiteX5" fmla="*/ 1057275 w 2800350"/>
              <a:gd name="connsiteY5" fmla="*/ 28767 h 1648016"/>
              <a:gd name="connsiteX6" fmla="*/ 1404938 w 2800350"/>
              <a:gd name="connsiteY6" fmla="*/ 362141 h 1648016"/>
              <a:gd name="connsiteX7" fmla="*/ 2028825 w 2800350"/>
              <a:gd name="connsiteY7" fmla="*/ 709804 h 1648016"/>
              <a:gd name="connsiteX8" fmla="*/ 2800350 w 2800350"/>
              <a:gd name="connsiteY8" fmla="*/ 909829 h 1648016"/>
              <a:gd name="connsiteX0" fmla="*/ 0 w 2800350"/>
              <a:gd name="connsiteY0" fmla="*/ 1655599 h 1655599"/>
              <a:gd name="connsiteX1" fmla="*/ 361950 w 2800350"/>
              <a:gd name="connsiteY1" fmla="*/ 722149 h 1655599"/>
              <a:gd name="connsiteX2" fmla="*/ 647700 w 2800350"/>
              <a:gd name="connsiteY2" fmla="*/ 126836 h 1655599"/>
              <a:gd name="connsiteX3" fmla="*/ 695325 w 2800350"/>
              <a:gd name="connsiteY3" fmla="*/ 69687 h 1655599"/>
              <a:gd name="connsiteX4" fmla="*/ 857250 w 2800350"/>
              <a:gd name="connsiteY4" fmla="*/ 26824 h 1655599"/>
              <a:gd name="connsiteX5" fmla="*/ 1004888 w 2800350"/>
              <a:gd name="connsiteY5" fmla="*/ 7773 h 1655599"/>
              <a:gd name="connsiteX6" fmla="*/ 1057275 w 2800350"/>
              <a:gd name="connsiteY6" fmla="*/ 36350 h 1655599"/>
              <a:gd name="connsiteX7" fmla="*/ 1404938 w 2800350"/>
              <a:gd name="connsiteY7" fmla="*/ 369724 h 1655599"/>
              <a:gd name="connsiteX8" fmla="*/ 2028825 w 2800350"/>
              <a:gd name="connsiteY8" fmla="*/ 717387 h 1655599"/>
              <a:gd name="connsiteX9" fmla="*/ 2800350 w 2800350"/>
              <a:gd name="connsiteY9" fmla="*/ 917412 h 1655599"/>
              <a:gd name="connsiteX0" fmla="*/ 0 w 2800350"/>
              <a:gd name="connsiteY0" fmla="*/ 1648179 h 1648179"/>
              <a:gd name="connsiteX1" fmla="*/ 361950 w 2800350"/>
              <a:gd name="connsiteY1" fmla="*/ 714729 h 1648179"/>
              <a:gd name="connsiteX2" fmla="*/ 647700 w 2800350"/>
              <a:gd name="connsiteY2" fmla="*/ 119416 h 1648179"/>
              <a:gd name="connsiteX3" fmla="*/ 695325 w 2800350"/>
              <a:gd name="connsiteY3" fmla="*/ 62267 h 1648179"/>
              <a:gd name="connsiteX4" fmla="*/ 857250 w 2800350"/>
              <a:gd name="connsiteY4" fmla="*/ 19404 h 1648179"/>
              <a:gd name="connsiteX5" fmla="*/ 1004888 w 2800350"/>
              <a:gd name="connsiteY5" fmla="*/ 353 h 1648179"/>
              <a:gd name="connsiteX6" fmla="*/ 1057275 w 2800350"/>
              <a:gd name="connsiteY6" fmla="*/ 28930 h 1648179"/>
              <a:gd name="connsiteX7" fmla="*/ 1262063 w 2800350"/>
              <a:gd name="connsiteY7" fmla="*/ 228954 h 1648179"/>
              <a:gd name="connsiteX8" fmla="*/ 1404938 w 2800350"/>
              <a:gd name="connsiteY8" fmla="*/ 362304 h 1648179"/>
              <a:gd name="connsiteX9" fmla="*/ 2028825 w 2800350"/>
              <a:gd name="connsiteY9" fmla="*/ 709967 h 1648179"/>
              <a:gd name="connsiteX10" fmla="*/ 2800350 w 2800350"/>
              <a:gd name="connsiteY10" fmla="*/ 909992 h 1648179"/>
              <a:gd name="connsiteX0" fmla="*/ 0 w 2800350"/>
              <a:gd name="connsiteY0" fmla="*/ 1648179 h 1648179"/>
              <a:gd name="connsiteX1" fmla="*/ 361950 w 2800350"/>
              <a:gd name="connsiteY1" fmla="*/ 714729 h 1648179"/>
              <a:gd name="connsiteX2" fmla="*/ 647700 w 2800350"/>
              <a:gd name="connsiteY2" fmla="*/ 119416 h 1648179"/>
              <a:gd name="connsiteX3" fmla="*/ 695325 w 2800350"/>
              <a:gd name="connsiteY3" fmla="*/ 62267 h 1648179"/>
              <a:gd name="connsiteX4" fmla="*/ 857250 w 2800350"/>
              <a:gd name="connsiteY4" fmla="*/ 19404 h 1648179"/>
              <a:gd name="connsiteX5" fmla="*/ 1004888 w 2800350"/>
              <a:gd name="connsiteY5" fmla="*/ 353 h 1648179"/>
              <a:gd name="connsiteX6" fmla="*/ 1057275 w 2800350"/>
              <a:gd name="connsiteY6" fmla="*/ 28930 h 1648179"/>
              <a:gd name="connsiteX7" fmla="*/ 1262063 w 2800350"/>
              <a:gd name="connsiteY7" fmla="*/ 228954 h 1648179"/>
              <a:gd name="connsiteX8" fmla="*/ 1404938 w 2800350"/>
              <a:gd name="connsiteY8" fmla="*/ 376592 h 1648179"/>
              <a:gd name="connsiteX9" fmla="*/ 2028825 w 2800350"/>
              <a:gd name="connsiteY9" fmla="*/ 709967 h 1648179"/>
              <a:gd name="connsiteX10" fmla="*/ 2800350 w 2800350"/>
              <a:gd name="connsiteY10" fmla="*/ 909992 h 1648179"/>
              <a:gd name="connsiteX0" fmla="*/ 0 w 2800350"/>
              <a:gd name="connsiteY0" fmla="*/ 1648179 h 1648179"/>
              <a:gd name="connsiteX1" fmla="*/ 361950 w 2800350"/>
              <a:gd name="connsiteY1" fmla="*/ 714729 h 1648179"/>
              <a:gd name="connsiteX2" fmla="*/ 647700 w 2800350"/>
              <a:gd name="connsiteY2" fmla="*/ 119416 h 1648179"/>
              <a:gd name="connsiteX3" fmla="*/ 695325 w 2800350"/>
              <a:gd name="connsiteY3" fmla="*/ 62267 h 1648179"/>
              <a:gd name="connsiteX4" fmla="*/ 857250 w 2800350"/>
              <a:gd name="connsiteY4" fmla="*/ 19404 h 1648179"/>
              <a:gd name="connsiteX5" fmla="*/ 1004888 w 2800350"/>
              <a:gd name="connsiteY5" fmla="*/ 353 h 1648179"/>
              <a:gd name="connsiteX6" fmla="*/ 1057275 w 2800350"/>
              <a:gd name="connsiteY6" fmla="*/ 28930 h 1648179"/>
              <a:gd name="connsiteX7" fmla="*/ 1262063 w 2800350"/>
              <a:gd name="connsiteY7" fmla="*/ 228954 h 1648179"/>
              <a:gd name="connsiteX8" fmla="*/ 1404938 w 2800350"/>
              <a:gd name="connsiteY8" fmla="*/ 376592 h 1648179"/>
              <a:gd name="connsiteX9" fmla="*/ 2028825 w 2800350"/>
              <a:gd name="connsiteY9" fmla="*/ 709967 h 1648179"/>
              <a:gd name="connsiteX10" fmla="*/ 2800350 w 2800350"/>
              <a:gd name="connsiteY10" fmla="*/ 909992 h 1648179"/>
              <a:gd name="connsiteX0" fmla="*/ 0 w 2800350"/>
              <a:gd name="connsiteY0" fmla="*/ 1648179 h 1648179"/>
              <a:gd name="connsiteX1" fmla="*/ 361950 w 2800350"/>
              <a:gd name="connsiteY1" fmla="*/ 714729 h 1648179"/>
              <a:gd name="connsiteX2" fmla="*/ 647700 w 2800350"/>
              <a:gd name="connsiteY2" fmla="*/ 119416 h 1648179"/>
              <a:gd name="connsiteX3" fmla="*/ 695325 w 2800350"/>
              <a:gd name="connsiteY3" fmla="*/ 62267 h 1648179"/>
              <a:gd name="connsiteX4" fmla="*/ 857250 w 2800350"/>
              <a:gd name="connsiteY4" fmla="*/ 19404 h 1648179"/>
              <a:gd name="connsiteX5" fmla="*/ 1004888 w 2800350"/>
              <a:gd name="connsiteY5" fmla="*/ 353 h 1648179"/>
              <a:gd name="connsiteX6" fmla="*/ 1057275 w 2800350"/>
              <a:gd name="connsiteY6" fmla="*/ 28930 h 1648179"/>
              <a:gd name="connsiteX7" fmla="*/ 1262063 w 2800350"/>
              <a:gd name="connsiteY7" fmla="*/ 228954 h 1648179"/>
              <a:gd name="connsiteX8" fmla="*/ 1404938 w 2800350"/>
              <a:gd name="connsiteY8" fmla="*/ 376592 h 1648179"/>
              <a:gd name="connsiteX9" fmla="*/ 1700213 w 2800350"/>
              <a:gd name="connsiteY9" fmla="*/ 552804 h 1648179"/>
              <a:gd name="connsiteX10" fmla="*/ 2028825 w 2800350"/>
              <a:gd name="connsiteY10" fmla="*/ 709967 h 1648179"/>
              <a:gd name="connsiteX11" fmla="*/ 2800350 w 2800350"/>
              <a:gd name="connsiteY11" fmla="*/ 909992 h 1648179"/>
              <a:gd name="connsiteX0" fmla="*/ 0 w 2800350"/>
              <a:gd name="connsiteY0" fmla="*/ 1648179 h 1648179"/>
              <a:gd name="connsiteX1" fmla="*/ 171450 w 2800350"/>
              <a:gd name="connsiteY1" fmla="*/ 1200504 h 1648179"/>
              <a:gd name="connsiteX2" fmla="*/ 361950 w 2800350"/>
              <a:gd name="connsiteY2" fmla="*/ 714729 h 1648179"/>
              <a:gd name="connsiteX3" fmla="*/ 647700 w 2800350"/>
              <a:gd name="connsiteY3" fmla="*/ 119416 h 1648179"/>
              <a:gd name="connsiteX4" fmla="*/ 695325 w 2800350"/>
              <a:gd name="connsiteY4" fmla="*/ 62267 h 1648179"/>
              <a:gd name="connsiteX5" fmla="*/ 857250 w 2800350"/>
              <a:gd name="connsiteY5" fmla="*/ 19404 h 1648179"/>
              <a:gd name="connsiteX6" fmla="*/ 1004888 w 2800350"/>
              <a:gd name="connsiteY6" fmla="*/ 353 h 1648179"/>
              <a:gd name="connsiteX7" fmla="*/ 1057275 w 2800350"/>
              <a:gd name="connsiteY7" fmla="*/ 28930 h 1648179"/>
              <a:gd name="connsiteX8" fmla="*/ 1262063 w 2800350"/>
              <a:gd name="connsiteY8" fmla="*/ 228954 h 1648179"/>
              <a:gd name="connsiteX9" fmla="*/ 1404938 w 2800350"/>
              <a:gd name="connsiteY9" fmla="*/ 376592 h 1648179"/>
              <a:gd name="connsiteX10" fmla="*/ 1700213 w 2800350"/>
              <a:gd name="connsiteY10" fmla="*/ 552804 h 1648179"/>
              <a:gd name="connsiteX11" fmla="*/ 2028825 w 2800350"/>
              <a:gd name="connsiteY11" fmla="*/ 709967 h 1648179"/>
              <a:gd name="connsiteX12" fmla="*/ 2800350 w 2800350"/>
              <a:gd name="connsiteY12" fmla="*/ 909992 h 1648179"/>
              <a:gd name="connsiteX0" fmla="*/ 0 w 2800350"/>
              <a:gd name="connsiteY0" fmla="*/ 1648179 h 1648179"/>
              <a:gd name="connsiteX1" fmla="*/ 171450 w 2800350"/>
              <a:gd name="connsiteY1" fmla="*/ 1200504 h 1648179"/>
              <a:gd name="connsiteX2" fmla="*/ 361950 w 2800350"/>
              <a:gd name="connsiteY2" fmla="*/ 714729 h 1648179"/>
              <a:gd name="connsiteX3" fmla="*/ 647700 w 2800350"/>
              <a:gd name="connsiteY3" fmla="*/ 119416 h 1648179"/>
              <a:gd name="connsiteX4" fmla="*/ 733425 w 2800350"/>
              <a:gd name="connsiteY4" fmla="*/ 47980 h 1648179"/>
              <a:gd name="connsiteX5" fmla="*/ 857250 w 2800350"/>
              <a:gd name="connsiteY5" fmla="*/ 19404 h 1648179"/>
              <a:gd name="connsiteX6" fmla="*/ 1004888 w 2800350"/>
              <a:gd name="connsiteY6" fmla="*/ 353 h 1648179"/>
              <a:gd name="connsiteX7" fmla="*/ 1057275 w 2800350"/>
              <a:gd name="connsiteY7" fmla="*/ 28930 h 1648179"/>
              <a:gd name="connsiteX8" fmla="*/ 1262063 w 2800350"/>
              <a:gd name="connsiteY8" fmla="*/ 228954 h 1648179"/>
              <a:gd name="connsiteX9" fmla="*/ 1404938 w 2800350"/>
              <a:gd name="connsiteY9" fmla="*/ 376592 h 1648179"/>
              <a:gd name="connsiteX10" fmla="*/ 1700213 w 2800350"/>
              <a:gd name="connsiteY10" fmla="*/ 552804 h 1648179"/>
              <a:gd name="connsiteX11" fmla="*/ 2028825 w 2800350"/>
              <a:gd name="connsiteY11" fmla="*/ 709967 h 1648179"/>
              <a:gd name="connsiteX12" fmla="*/ 2800350 w 2800350"/>
              <a:gd name="connsiteY12" fmla="*/ 909992 h 1648179"/>
              <a:gd name="connsiteX0" fmla="*/ 0 w 2800350"/>
              <a:gd name="connsiteY0" fmla="*/ 1648179 h 1648179"/>
              <a:gd name="connsiteX1" fmla="*/ 171450 w 2800350"/>
              <a:gd name="connsiteY1" fmla="*/ 1200504 h 1648179"/>
              <a:gd name="connsiteX2" fmla="*/ 361950 w 2800350"/>
              <a:gd name="connsiteY2" fmla="*/ 714729 h 1648179"/>
              <a:gd name="connsiteX3" fmla="*/ 638175 w 2800350"/>
              <a:gd name="connsiteY3" fmla="*/ 147991 h 1648179"/>
              <a:gd name="connsiteX4" fmla="*/ 733425 w 2800350"/>
              <a:gd name="connsiteY4" fmla="*/ 47980 h 1648179"/>
              <a:gd name="connsiteX5" fmla="*/ 857250 w 2800350"/>
              <a:gd name="connsiteY5" fmla="*/ 19404 h 1648179"/>
              <a:gd name="connsiteX6" fmla="*/ 1004888 w 2800350"/>
              <a:gd name="connsiteY6" fmla="*/ 353 h 1648179"/>
              <a:gd name="connsiteX7" fmla="*/ 1057275 w 2800350"/>
              <a:gd name="connsiteY7" fmla="*/ 28930 h 1648179"/>
              <a:gd name="connsiteX8" fmla="*/ 1262063 w 2800350"/>
              <a:gd name="connsiteY8" fmla="*/ 228954 h 1648179"/>
              <a:gd name="connsiteX9" fmla="*/ 1404938 w 2800350"/>
              <a:gd name="connsiteY9" fmla="*/ 376592 h 1648179"/>
              <a:gd name="connsiteX10" fmla="*/ 1700213 w 2800350"/>
              <a:gd name="connsiteY10" fmla="*/ 552804 h 1648179"/>
              <a:gd name="connsiteX11" fmla="*/ 2028825 w 2800350"/>
              <a:gd name="connsiteY11" fmla="*/ 709967 h 1648179"/>
              <a:gd name="connsiteX12" fmla="*/ 2800350 w 2800350"/>
              <a:gd name="connsiteY12" fmla="*/ 909992 h 1648179"/>
              <a:gd name="connsiteX0" fmla="*/ 0 w 2788444"/>
              <a:gd name="connsiteY0" fmla="*/ 1621986 h 1621986"/>
              <a:gd name="connsiteX1" fmla="*/ 159544 w 2788444"/>
              <a:gd name="connsiteY1" fmla="*/ 1200504 h 1621986"/>
              <a:gd name="connsiteX2" fmla="*/ 350044 w 2788444"/>
              <a:gd name="connsiteY2" fmla="*/ 714729 h 1621986"/>
              <a:gd name="connsiteX3" fmla="*/ 626269 w 2788444"/>
              <a:gd name="connsiteY3" fmla="*/ 147991 h 1621986"/>
              <a:gd name="connsiteX4" fmla="*/ 721519 w 2788444"/>
              <a:gd name="connsiteY4" fmla="*/ 47980 h 1621986"/>
              <a:gd name="connsiteX5" fmla="*/ 845344 w 2788444"/>
              <a:gd name="connsiteY5" fmla="*/ 19404 h 1621986"/>
              <a:gd name="connsiteX6" fmla="*/ 992982 w 2788444"/>
              <a:gd name="connsiteY6" fmla="*/ 353 h 1621986"/>
              <a:gd name="connsiteX7" fmla="*/ 1045369 w 2788444"/>
              <a:gd name="connsiteY7" fmla="*/ 28930 h 1621986"/>
              <a:gd name="connsiteX8" fmla="*/ 1250157 w 2788444"/>
              <a:gd name="connsiteY8" fmla="*/ 228954 h 1621986"/>
              <a:gd name="connsiteX9" fmla="*/ 1393032 w 2788444"/>
              <a:gd name="connsiteY9" fmla="*/ 376592 h 1621986"/>
              <a:gd name="connsiteX10" fmla="*/ 1688307 w 2788444"/>
              <a:gd name="connsiteY10" fmla="*/ 552804 h 1621986"/>
              <a:gd name="connsiteX11" fmla="*/ 2016919 w 2788444"/>
              <a:gd name="connsiteY11" fmla="*/ 709967 h 1621986"/>
              <a:gd name="connsiteX12" fmla="*/ 2788444 w 2788444"/>
              <a:gd name="connsiteY12" fmla="*/ 909992 h 1621986"/>
              <a:gd name="connsiteX0" fmla="*/ 0 w 2788444"/>
              <a:gd name="connsiteY0" fmla="*/ 1621986 h 1621986"/>
              <a:gd name="connsiteX1" fmla="*/ 164306 w 2788444"/>
              <a:gd name="connsiteY1" fmla="*/ 1200504 h 1621986"/>
              <a:gd name="connsiteX2" fmla="*/ 350044 w 2788444"/>
              <a:gd name="connsiteY2" fmla="*/ 714729 h 1621986"/>
              <a:gd name="connsiteX3" fmla="*/ 626269 w 2788444"/>
              <a:gd name="connsiteY3" fmla="*/ 147991 h 1621986"/>
              <a:gd name="connsiteX4" fmla="*/ 721519 w 2788444"/>
              <a:gd name="connsiteY4" fmla="*/ 47980 h 1621986"/>
              <a:gd name="connsiteX5" fmla="*/ 845344 w 2788444"/>
              <a:gd name="connsiteY5" fmla="*/ 19404 h 1621986"/>
              <a:gd name="connsiteX6" fmla="*/ 992982 w 2788444"/>
              <a:gd name="connsiteY6" fmla="*/ 353 h 1621986"/>
              <a:gd name="connsiteX7" fmla="*/ 1045369 w 2788444"/>
              <a:gd name="connsiteY7" fmla="*/ 28930 h 1621986"/>
              <a:gd name="connsiteX8" fmla="*/ 1250157 w 2788444"/>
              <a:gd name="connsiteY8" fmla="*/ 228954 h 1621986"/>
              <a:gd name="connsiteX9" fmla="*/ 1393032 w 2788444"/>
              <a:gd name="connsiteY9" fmla="*/ 376592 h 1621986"/>
              <a:gd name="connsiteX10" fmla="*/ 1688307 w 2788444"/>
              <a:gd name="connsiteY10" fmla="*/ 552804 h 1621986"/>
              <a:gd name="connsiteX11" fmla="*/ 2016919 w 2788444"/>
              <a:gd name="connsiteY11" fmla="*/ 709967 h 1621986"/>
              <a:gd name="connsiteX12" fmla="*/ 2788444 w 2788444"/>
              <a:gd name="connsiteY12" fmla="*/ 909992 h 1621986"/>
              <a:gd name="connsiteX0" fmla="*/ 0 w 2788444"/>
              <a:gd name="connsiteY0" fmla="*/ 1621986 h 1621986"/>
              <a:gd name="connsiteX1" fmla="*/ 164306 w 2788444"/>
              <a:gd name="connsiteY1" fmla="*/ 1200504 h 1621986"/>
              <a:gd name="connsiteX2" fmla="*/ 352426 w 2788444"/>
              <a:gd name="connsiteY2" fmla="*/ 714729 h 1621986"/>
              <a:gd name="connsiteX3" fmla="*/ 626269 w 2788444"/>
              <a:gd name="connsiteY3" fmla="*/ 147991 h 1621986"/>
              <a:gd name="connsiteX4" fmla="*/ 721519 w 2788444"/>
              <a:gd name="connsiteY4" fmla="*/ 47980 h 1621986"/>
              <a:gd name="connsiteX5" fmla="*/ 845344 w 2788444"/>
              <a:gd name="connsiteY5" fmla="*/ 19404 h 1621986"/>
              <a:gd name="connsiteX6" fmla="*/ 992982 w 2788444"/>
              <a:gd name="connsiteY6" fmla="*/ 353 h 1621986"/>
              <a:gd name="connsiteX7" fmla="*/ 1045369 w 2788444"/>
              <a:gd name="connsiteY7" fmla="*/ 28930 h 1621986"/>
              <a:gd name="connsiteX8" fmla="*/ 1250157 w 2788444"/>
              <a:gd name="connsiteY8" fmla="*/ 228954 h 1621986"/>
              <a:gd name="connsiteX9" fmla="*/ 1393032 w 2788444"/>
              <a:gd name="connsiteY9" fmla="*/ 376592 h 1621986"/>
              <a:gd name="connsiteX10" fmla="*/ 1688307 w 2788444"/>
              <a:gd name="connsiteY10" fmla="*/ 552804 h 1621986"/>
              <a:gd name="connsiteX11" fmla="*/ 2016919 w 2788444"/>
              <a:gd name="connsiteY11" fmla="*/ 709967 h 1621986"/>
              <a:gd name="connsiteX12" fmla="*/ 2788444 w 2788444"/>
              <a:gd name="connsiteY12" fmla="*/ 909992 h 1621986"/>
              <a:gd name="connsiteX0" fmla="*/ 0 w 2788444"/>
              <a:gd name="connsiteY0" fmla="*/ 1621986 h 1621986"/>
              <a:gd name="connsiteX1" fmla="*/ 164306 w 2788444"/>
              <a:gd name="connsiteY1" fmla="*/ 1200504 h 1621986"/>
              <a:gd name="connsiteX2" fmla="*/ 347663 w 2788444"/>
              <a:gd name="connsiteY2" fmla="*/ 712348 h 1621986"/>
              <a:gd name="connsiteX3" fmla="*/ 626269 w 2788444"/>
              <a:gd name="connsiteY3" fmla="*/ 147991 h 1621986"/>
              <a:gd name="connsiteX4" fmla="*/ 721519 w 2788444"/>
              <a:gd name="connsiteY4" fmla="*/ 47980 h 1621986"/>
              <a:gd name="connsiteX5" fmla="*/ 845344 w 2788444"/>
              <a:gd name="connsiteY5" fmla="*/ 19404 h 1621986"/>
              <a:gd name="connsiteX6" fmla="*/ 992982 w 2788444"/>
              <a:gd name="connsiteY6" fmla="*/ 353 h 1621986"/>
              <a:gd name="connsiteX7" fmla="*/ 1045369 w 2788444"/>
              <a:gd name="connsiteY7" fmla="*/ 28930 h 1621986"/>
              <a:gd name="connsiteX8" fmla="*/ 1250157 w 2788444"/>
              <a:gd name="connsiteY8" fmla="*/ 228954 h 1621986"/>
              <a:gd name="connsiteX9" fmla="*/ 1393032 w 2788444"/>
              <a:gd name="connsiteY9" fmla="*/ 376592 h 1621986"/>
              <a:gd name="connsiteX10" fmla="*/ 1688307 w 2788444"/>
              <a:gd name="connsiteY10" fmla="*/ 552804 h 1621986"/>
              <a:gd name="connsiteX11" fmla="*/ 2016919 w 2788444"/>
              <a:gd name="connsiteY11" fmla="*/ 709967 h 1621986"/>
              <a:gd name="connsiteX12" fmla="*/ 2788444 w 2788444"/>
              <a:gd name="connsiteY12" fmla="*/ 909992 h 1621986"/>
              <a:gd name="connsiteX0" fmla="*/ 0 w 2788444"/>
              <a:gd name="connsiteY0" fmla="*/ 1621986 h 1621986"/>
              <a:gd name="connsiteX1" fmla="*/ 161924 w 2788444"/>
              <a:gd name="connsiteY1" fmla="*/ 1198123 h 1621986"/>
              <a:gd name="connsiteX2" fmla="*/ 347663 w 2788444"/>
              <a:gd name="connsiteY2" fmla="*/ 712348 h 1621986"/>
              <a:gd name="connsiteX3" fmla="*/ 626269 w 2788444"/>
              <a:gd name="connsiteY3" fmla="*/ 147991 h 1621986"/>
              <a:gd name="connsiteX4" fmla="*/ 721519 w 2788444"/>
              <a:gd name="connsiteY4" fmla="*/ 47980 h 1621986"/>
              <a:gd name="connsiteX5" fmla="*/ 845344 w 2788444"/>
              <a:gd name="connsiteY5" fmla="*/ 19404 h 1621986"/>
              <a:gd name="connsiteX6" fmla="*/ 992982 w 2788444"/>
              <a:gd name="connsiteY6" fmla="*/ 353 h 1621986"/>
              <a:gd name="connsiteX7" fmla="*/ 1045369 w 2788444"/>
              <a:gd name="connsiteY7" fmla="*/ 28930 h 1621986"/>
              <a:gd name="connsiteX8" fmla="*/ 1250157 w 2788444"/>
              <a:gd name="connsiteY8" fmla="*/ 228954 h 1621986"/>
              <a:gd name="connsiteX9" fmla="*/ 1393032 w 2788444"/>
              <a:gd name="connsiteY9" fmla="*/ 376592 h 1621986"/>
              <a:gd name="connsiteX10" fmla="*/ 1688307 w 2788444"/>
              <a:gd name="connsiteY10" fmla="*/ 552804 h 1621986"/>
              <a:gd name="connsiteX11" fmla="*/ 2016919 w 2788444"/>
              <a:gd name="connsiteY11" fmla="*/ 709967 h 1621986"/>
              <a:gd name="connsiteX12" fmla="*/ 2788444 w 2788444"/>
              <a:gd name="connsiteY12" fmla="*/ 909992 h 1621986"/>
              <a:gd name="connsiteX0" fmla="*/ 0 w 2788444"/>
              <a:gd name="connsiteY0" fmla="*/ 1621986 h 1621986"/>
              <a:gd name="connsiteX1" fmla="*/ 161924 w 2788444"/>
              <a:gd name="connsiteY1" fmla="*/ 1198123 h 1621986"/>
              <a:gd name="connsiteX2" fmla="*/ 347663 w 2788444"/>
              <a:gd name="connsiteY2" fmla="*/ 712348 h 1621986"/>
              <a:gd name="connsiteX3" fmla="*/ 623888 w 2788444"/>
              <a:gd name="connsiteY3" fmla="*/ 143228 h 1621986"/>
              <a:gd name="connsiteX4" fmla="*/ 721519 w 2788444"/>
              <a:gd name="connsiteY4" fmla="*/ 47980 h 1621986"/>
              <a:gd name="connsiteX5" fmla="*/ 845344 w 2788444"/>
              <a:gd name="connsiteY5" fmla="*/ 19404 h 1621986"/>
              <a:gd name="connsiteX6" fmla="*/ 992982 w 2788444"/>
              <a:gd name="connsiteY6" fmla="*/ 353 h 1621986"/>
              <a:gd name="connsiteX7" fmla="*/ 1045369 w 2788444"/>
              <a:gd name="connsiteY7" fmla="*/ 28930 h 1621986"/>
              <a:gd name="connsiteX8" fmla="*/ 1250157 w 2788444"/>
              <a:gd name="connsiteY8" fmla="*/ 228954 h 1621986"/>
              <a:gd name="connsiteX9" fmla="*/ 1393032 w 2788444"/>
              <a:gd name="connsiteY9" fmla="*/ 376592 h 1621986"/>
              <a:gd name="connsiteX10" fmla="*/ 1688307 w 2788444"/>
              <a:gd name="connsiteY10" fmla="*/ 552804 h 1621986"/>
              <a:gd name="connsiteX11" fmla="*/ 2016919 w 2788444"/>
              <a:gd name="connsiteY11" fmla="*/ 709967 h 1621986"/>
              <a:gd name="connsiteX12" fmla="*/ 2788444 w 2788444"/>
              <a:gd name="connsiteY12" fmla="*/ 909992 h 1621986"/>
              <a:gd name="connsiteX0" fmla="*/ 0 w 2788444"/>
              <a:gd name="connsiteY0" fmla="*/ 1621986 h 1621986"/>
              <a:gd name="connsiteX1" fmla="*/ 161924 w 2788444"/>
              <a:gd name="connsiteY1" fmla="*/ 1198123 h 1621986"/>
              <a:gd name="connsiteX2" fmla="*/ 347663 w 2788444"/>
              <a:gd name="connsiteY2" fmla="*/ 712348 h 1621986"/>
              <a:gd name="connsiteX3" fmla="*/ 623888 w 2788444"/>
              <a:gd name="connsiteY3" fmla="*/ 143228 h 1621986"/>
              <a:gd name="connsiteX4" fmla="*/ 719138 w 2788444"/>
              <a:gd name="connsiteY4" fmla="*/ 45599 h 1621986"/>
              <a:gd name="connsiteX5" fmla="*/ 845344 w 2788444"/>
              <a:gd name="connsiteY5" fmla="*/ 19404 h 1621986"/>
              <a:gd name="connsiteX6" fmla="*/ 992982 w 2788444"/>
              <a:gd name="connsiteY6" fmla="*/ 353 h 1621986"/>
              <a:gd name="connsiteX7" fmla="*/ 1045369 w 2788444"/>
              <a:gd name="connsiteY7" fmla="*/ 28930 h 1621986"/>
              <a:gd name="connsiteX8" fmla="*/ 1250157 w 2788444"/>
              <a:gd name="connsiteY8" fmla="*/ 228954 h 1621986"/>
              <a:gd name="connsiteX9" fmla="*/ 1393032 w 2788444"/>
              <a:gd name="connsiteY9" fmla="*/ 376592 h 1621986"/>
              <a:gd name="connsiteX10" fmla="*/ 1688307 w 2788444"/>
              <a:gd name="connsiteY10" fmla="*/ 552804 h 1621986"/>
              <a:gd name="connsiteX11" fmla="*/ 2016919 w 2788444"/>
              <a:gd name="connsiteY11" fmla="*/ 709967 h 1621986"/>
              <a:gd name="connsiteX12" fmla="*/ 2788444 w 2788444"/>
              <a:gd name="connsiteY12" fmla="*/ 909992 h 1621986"/>
              <a:gd name="connsiteX0" fmla="*/ 0 w 2788444"/>
              <a:gd name="connsiteY0" fmla="*/ 1621986 h 1621986"/>
              <a:gd name="connsiteX1" fmla="*/ 161924 w 2788444"/>
              <a:gd name="connsiteY1" fmla="*/ 1198123 h 1621986"/>
              <a:gd name="connsiteX2" fmla="*/ 347663 w 2788444"/>
              <a:gd name="connsiteY2" fmla="*/ 712348 h 1621986"/>
              <a:gd name="connsiteX3" fmla="*/ 623888 w 2788444"/>
              <a:gd name="connsiteY3" fmla="*/ 143228 h 1621986"/>
              <a:gd name="connsiteX4" fmla="*/ 719138 w 2788444"/>
              <a:gd name="connsiteY4" fmla="*/ 45599 h 1621986"/>
              <a:gd name="connsiteX5" fmla="*/ 845344 w 2788444"/>
              <a:gd name="connsiteY5" fmla="*/ 19404 h 1621986"/>
              <a:gd name="connsiteX6" fmla="*/ 992982 w 2788444"/>
              <a:gd name="connsiteY6" fmla="*/ 353 h 1621986"/>
              <a:gd name="connsiteX7" fmla="*/ 1045369 w 2788444"/>
              <a:gd name="connsiteY7" fmla="*/ 28930 h 1621986"/>
              <a:gd name="connsiteX8" fmla="*/ 1250157 w 2788444"/>
              <a:gd name="connsiteY8" fmla="*/ 228954 h 1621986"/>
              <a:gd name="connsiteX9" fmla="*/ 1393032 w 2788444"/>
              <a:gd name="connsiteY9" fmla="*/ 376592 h 1621986"/>
              <a:gd name="connsiteX10" fmla="*/ 1688307 w 2788444"/>
              <a:gd name="connsiteY10" fmla="*/ 552804 h 1621986"/>
              <a:gd name="connsiteX11" fmla="*/ 2016919 w 2788444"/>
              <a:gd name="connsiteY11" fmla="*/ 709967 h 1621986"/>
              <a:gd name="connsiteX12" fmla="*/ 2788444 w 2788444"/>
              <a:gd name="connsiteY12" fmla="*/ 909992 h 1621986"/>
              <a:gd name="connsiteX0" fmla="*/ 0 w 2788444"/>
              <a:gd name="connsiteY0" fmla="*/ 1621986 h 1621986"/>
              <a:gd name="connsiteX1" fmla="*/ 161924 w 2788444"/>
              <a:gd name="connsiteY1" fmla="*/ 1198123 h 1621986"/>
              <a:gd name="connsiteX2" fmla="*/ 347663 w 2788444"/>
              <a:gd name="connsiteY2" fmla="*/ 712348 h 1621986"/>
              <a:gd name="connsiteX3" fmla="*/ 623888 w 2788444"/>
              <a:gd name="connsiteY3" fmla="*/ 143228 h 1621986"/>
              <a:gd name="connsiteX4" fmla="*/ 719138 w 2788444"/>
              <a:gd name="connsiteY4" fmla="*/ 45599 h 1621986"/>
              <a:gd name="connsiteX5" fmla="*/ 845344 w 2788444"/>
              <a:gd name="connsiteY5" fmla="*/ 19404 h 1621986"/>
              <a:gd name="connsiteX6" fmla="*/ 992982 w 2788444"/>
              <a:gd name="connsiteY6" fmla="*/ 353 h 1621986"/>
              <a:gd name="connsiteX7" fmla="*/ 1045369 w 2788444"/>
              <a:gd name="connsiteY7" fmla="*/ 28930 h 1621986"/>
              <a:gd name="connsiteX8" fmla="*/ 1250157 w 2788444"/>
              <a:gd name="connsiteY8" fmla="*/ 228954 h 1621986"/>
              <a:gd name="connsiteX9" fmla="*/ 1393032 w 2788444"/>
              <a:gd name="connsiteY9" fmla="*/ 376592 h 1621986"/>
              <a:gd name="connsiteX10" fmla="*/ 1688307 w 2788444"/>
              <a:gd name="connsiteY10" fmla="*/ 552804 h 1621986"/>
              <a:gd name="connsiteX11" fmla="*/ 2016919 w 2788444"/>
              <a:gd name="connsiteY11" fmla="*/ 709967 h 1621986"/>
              <a:gd name="connsiteX12" fmla="*/ 2788444 w 2788444"/>
              <a:gd name="connsiteY12" fmla="*/ 909992 h 1621986"/>
              <a:gd name="connsiteX0" fmla="*/ 0 w 2788444"/>
              <a:gd name="connsiteY0" fmla="*/ 1621986 h 1621986"/>
              <a:gd name="connsiteX1" fmla="*/ 161924 w 2788444"/>
              <a:gd name="connsiteY1" fmla="*/ 1198123 h 1621986"/>
              <a:gd name="connsiteX2" fmla="*/ 347663 w 2788444"/>
              <a:gd name="connsiteY2" fmla="*/ 712348 h 1621986"/>
              <a:gd name="connsiteX3" fmla="*/ 616744 w 2788444"/>
              <a:gd name="connsiteY3" fmla="*/ 159897 h 1621986"/>
              <a:gd name="connsiteX4" fmla="*/ 719138 w 2788444"/>
              <a:gd name="connsiteY4" fmla="*/ 45599 h 1621986"/>
              <a:gd name="connsiteX5" fmla="*/ 845344 w 2788444"/>
              <a:gd name="connsiteY5" fmla="*/ 19404 h 1621986"/>
              <a:gd name="connsiteX6" fmla="*/ 992982 w 2788444"/>
              <a:gd name="connsiteY6" fmla="*/ 353 h 1621986"/>
              <a:gd name="connsiteX7" fmla="*/ 1045369 w 2788444"/>
              <a:gd name="connsiteY7" fmla="*/ 28930 h 1621986"/>
              <a:gd name="connsiteX8" fmla="*/ 1250157 w 2788444"/>
              <a:gd name="connsiteY8" fmla="*/ 228954 h 1621986"/>
              <a:gd name="connsiteX9" fmla="*/ 1393032 w 2788444"/>
              <a:gd name="connsiteY9" fmla="*/ 376592 h 1621986"/>
              <a:gd name="connsiteX10" fmla="*/ 1688307 w 2788444"/>
              <a:gd name="connsiteY10" fmla="*/ 552804 h 1621986"/>
              <a:gd name="connsiteX11" fmla="*/ 2016919 w 2788444"/>
              <a:gd name="connsiteY11" fmla="*/ 709967 h 1621986"/>
              <a:gd name="connsiteX12" fmla="*/ 2788444 w 2788444"/>
              <a:gd name="connsiteY12" fmla="*/ 909992 h 1621986"/>
              <a:gd name="connsiteX0" fmla="*/ 0 w 2788444"/>
              <a:gd name="connsiteY0" fmla="*/ 1621986 h 1621986"/>
              <a:gd name="connsiteX1" fmla="*/ 161924 w 2788444"/>
              <a:gd name="connsiteY1" fmla="*/ 1198123 h 1621986"/>
              <a:gd name="connsiteX2" fmla="*/ 347663 w 2788444"/>
              <a:gd name="connsiteY2" fmla="*/ 712348 h 1621986"/>
              <a:gd name="connsiteX3" fmla="*/ 616744 w 2788444"/>
              <a:gd name="connsiteY3" fmla="*/ 159897 h 1621986"/>
              <a:gd name="connsiteX4" fmla="*/ 719138 w 2788444"/>
              <a:gd name="connsiteY4" fmla="*/ 50361 h 1621986"/>
              <a:gd name="connsiteX5" fmla="*/ 845344 w 2788444"/>
              <a:gd name="connsiteY5" fmla="*/ 19404 h 1621986"/>
              <a:gd name="connsiteX6" fmla="*/ 992982 w 2788444"/>
              <a:gd name="connsiteY6" fmla="*/ 353 h 1621986"/>
              <a:gd name="connsiteX7" fmla="*/ 1045369 w 2788444"/>
              <a:gd name="connsiteY7" fmla="*/ 28930 h 1621986"/>
              <a:gd name="connsiteX8" fmla="*/ 1250157 w 2788444"/>
              <a:gd name="connsiteY8" fmla="*/ 228954 h 1621986"/>
              <a:gd name="connsiteX9" fmla="*/ 1393032 w 2788444"/>
              <a:gd name="connsiteY9" fmla="*/ 376592 h 1621986"/>
              <a:gd name="connsiteX10" fmla="*/ 1688307 w 2788444"/>
              <a:gd name="connsiteY10" fmla="*/ 552804 h 1621986"/>
              <a:gd name="connsiteX11" fmla="*/ 2016919 w 2788444"/>
              <a:gd name="connsiteY11" fmla="*/ 709967 h 1621986"/>
              <a:gd name="connsiteX12" fmla="*/ 2788444 w 2788444"/>
              <a:gd name="connsiteY12" fmla="*/ 909992 h 1621986"/>
              <a:gd name="connsiteX0" fmla="*/ 0 w 2788444"/>
              <a:gd name="connsiteY0" fmla="*/ 1621986 h 1621986"/>
              <a:gd name="connsiteX1" fmla="*/ 161924 w 2788444"/>
              <a:gd name="connsiteY1" fmla="*/ 1198123 h 1621986"/>
              <a:gd name="connsiteX2" fmla="*/ 347663 w 2788444"/>
              <a:gd name="connsiteY2" fmla="*/ 712348 h 1621986"/>
              <a:gd name="connsiteX3" fmla="*/ 616744 w 2788444"/>
              <a:gd name="connsiteY3" fmla="*/ 159897 h 1621986"/>
              <a:gd name="connsiteX4" fmla="*/ 719138 w 2788444"/>
              <a:gd name="connsiteY4" fmla="*/ 50361 h 1621986"/>
              <a:gd name="connsiteX5" fmla="*/ 845344 w 2788444"/>
              <a:gd name="connsiteY5" fmla="*/ 24167 h 1621986"/>
              <a:gd name="connsiteX6" fmla="*/ 992982 w 2788444"/>
              <a:gd name="connsiteY6" fmla="*/ 353 h 1621986"/>
              <a:gd name="connsiteX7" fmla="*/ 1045369 w 2788444"/>
              <a:gd name="connsiteY7" fmla="*/ 28930 h 1621986"/>
              <a:gd name="connsiteX8" fmla="*/ 1250157 w 2788444"/>
              <a:gd name="connsiteY8" fmla="*/ 228954 h 1621986"/>
              <a:gd name="connsiteX9" fmla="*/ 1393032 w 2788444"/>
              <a:gd name="connsiteY9" fmla="*/ 376592 h 1621986"/>
              <a:gd name="connsiteX10" fmla="*/ 1688307 w 2788444"/>
              <a:gd name="connsiteY10" fmla="*/ 552804 h 1621986"/>
              <a:gd name="connsiteX11" fmla="*/ 2016919 w 2788444"/>
              <a:gd name="connsiteY11" fmla="*/ 709967 h 1621986"/>
              <a:gd name="connsiteX12" fmla="*/ 2788444 w 2788444"/>
              <a:gd name="connsiteY12" fmla="*/ 909992 h 1621986"/>
              <a:gd name="connsiteX0" fmla="*/ 0 w 2788444"/>
              <a:gd name="connsiteY0" fmla="*/ 1621986 h 1621986"/>
              <a:gd name="connsiteX1" fmla="*/ 161924 w 2788444"/>
              <a:gd name="connsiteY1" fmla="*/ 1198123 h 1621986"/>
              <a:gd name="connsiteX2" fmla="*/ 347663 w 2788444"/>
              <a:gd name="connsiteY2" fmla="*/ 712348 h 1621986"/>
              <a:gd name="connsiteX3" fmla="*/ 616744 w 2788444"/>
              <a:gd name="connsiteY3" fmla="*/ 159897 h 1621986"/>
              <a:gd name="connsiteX4" fmla="*/ 719138 w 2788444"/>
              <a:gd name="connsiteY4" fmla="*/ 55123 h 1621986"/>
              <a:gd name="connsiteX5" fmla="*/ 845344 w 2788444"/>
              <a:gd name="connsiteY5" fmla="*/ 24167 h 1621986"/>
              <a:gd name="connsiteX6" fmla="*/ 992982 w 2788444"/>
              <a:gd name="connsiteY6" fmla="*/ 353 h 1621986"/>
              <a:gd name="connsiteX7" fmla="*/ 1045369 w 2788444"/>
              <a:gd name="connsiteY7" fmla="*/ 28930 h 1621986"/>
              <a:gd name="connsiteX8" fmla="*/ 1250157 w 2788444"/>
              <a:gd name="connsiteY8" fmla="*/ 228954 h 1621986"/>
              <a:gd name="connsiteX9" fmla="*/ 1393032 w 2788444"/>
              <a:gd name="connsiteY9" fmla="*/ 376592 h 1621986"/>
              <a:gd name="connsiteX10" fmla="*/ 1688307 w 2788444"/>
              <a:gd name="connsiteY10" fmla="*/ 552804 h 1621986"/>
              <a:gd name="connsiteX11" fmla="*/ 2016919 w 2788444"/>
              <a:gd name="connsiteY11" fmla="*/ 709967 h 1621986"/>
              <a:gd name="connsiteX12" fmla="*/ 2788444 w 2788444"/>
              <a:gd name="connsiteY12" fmla="*/ 909992 h 1621986"/>
              <a:gd name="connsiteX0" fmla="*/ 0 w 2788444"/>
              <a:gd name="connsiteY0" fmla="*/ 1621744 h 1621744"/>
              <a:gd name="connsiteX1" fmla="*/ 161924 w 2788444"/>
              <a:gd name="connsiteY1" fmla="*/ 1197881 h 1621744"/>
              <a:gd name="connsiteX2" fmla="*/ 347663 w 2788444"/>
              <a:gd name="connsiteY2" fmla="*/ 712106 h 1621744"/>
              <a:gd name="connsiteX3" fmla="*/ 616744 w 2788444"/>
              <a:gd name="connsiteY3" fmla="*/ 159655 h 1621744"/>
              <a:gd name="connsiteX4" fmla="*/ 719138 w 2788444"/>
              <a:gd name="connsiteY4" fmla="*/ 54881 h 1621744"/>
              <a:gd name="connsiteX5" fmla="*/ 845344 w 2788444"/>
              <a:gd name="connsiteY5" fmla="*/ 23925 h 1621744"/>
              <a:gd name="connsiteX6" fmla="*/ 992982 w 2788444"/>
              <a:gd name="connsiteY6" fmla="*/ 111 h 1621744"/>
              <a:gd name="connsiteX7" fmla="*/ 1064419 w 2788444"/>
              <a:gd name="connsiteY7" fmla="*/ 50120 h 1621744"/>
              <a:gd name="connsiteX8" fmla="*/ 1250157 w 2788444"/>
              <a:gd name="connsiteY8" fmla="*/ 228712 h 1621744"/>
              <a:gd name="connsiteX9" fmla="*/ 1393032 w 2788444"/>
              <a:gd name="connsiteY9" fmla="*/ 376350 h 1621744"/>
              <a:gd name="connsiteX10" fmla="*/ 1688307 w 2788444"/>
              <a:gd name="connsiteY10" fmla="*/ 552562 h 1621744"/>
              <a:gd name="connsiteX11" fmla="*/ 2016919 w 2788444"/>
              <a:gd name="connsiteY11" fmla="*/ 709725 h 1621744"/>
              <a:gd name="connsiteX12" fmla="*/ 2788444 w 2788444"/>
              <a:gd name="connsiteY12" fmla="*/ 909750 h 1621744"/>
              <a:gd name="connsiteX0" fmla="*/ 0 w 2788444"/>
              <a:gd name="connsiteY0" fmla="*/ 1617024 h 1617024"/>
              <a:gd name="connsiteX1" fmla="*/ 161924 w 2788444"/>
              <a:gd name="connsiteY1" fmla="*/ 1193161 h 1617024"/>
              <a:gd name="connsiteX2" fmla="*/ 347663 w 2788444"/>
              <a:gd name="connsiteY2" fmla="*/ 707386 h 1617024"/>
              <a:gd name="connsiteX3" fmla="*/ 616744 w 2788444"/>
              <a:gd name="connsiteY3" fmla="*/ 154935 h 1617024"/>
              <a:gd name="connsiteX4" fmla="*/ 719138 w 2788444"/>
              <a:gd name="connsiteY4" fmla="*/ 50161 h 1617024"/>
              <a:gd name="connsiteX5" fmla="*/ 845344 w 2788444"/>
              <a:gd name="connsiteY5" fmla="*/ 19205 h 1617024"/>
              <a:gd name="connsiteX6" fmla="*/ 1002507 w 2788444"/>
              <a:gd name="connsiteY6" fmla="*/ 153 h 1617024"/>
              <a:gd name="connsiteX7" fmla="*/ 1064419 w 2788444"/>
              <a:gd name="connsiteY7" fmla="*/ 45400 h 1617024"/>
              <a:gd name="connsiteX8" fmla="*/ 1250157 w 2788444"/>
              <a:gd name="connsiteY8" fmla="*/ 223992 h 1617024"/>
              <a:gd name="connsiteX9" fmla="*/ 1393032 w 2788444"/>
              <a:gd name="connsiteY9" fmla="*/ 371630 h 1617024"/>
              <a:gd name="connsiteX10" fmla="*/ 1688307 w 2788444"/>
              <a:gd name="connsiteY10" fmla="*/ 547842 h 1617024"/>
              <a:gd name="connsiteX11" fmla="*/ 2016919 w 2788444"/>
              <a:gd name="connsiteY11" fmla="*/ 705005 h 1617024"/>
              <a:gd name="connsiteX12" fmla="*/ 2788444 w 2788444"/>
              <a:gd name="connsiteY12" fmla="*/ 905030 h 1617024"/>
              <a:gd name="connsiteX0" fmla="*/ 0 w 2788444"/>
              <a:gd name="connsiteY0" fmla="*/ 1616969 h 1616969"/>
              <a:gd name="connsiteX1" fmla="*/ 161924 w 2788444"/>
              <a:gd name="connsiteY1" fmla="*/ 1193106 h 1616969"/>
              <a:gd name="connsiteX2" fmla="*/ 347663 w 2788444"/>
              <a:gd name="connsiteY2" fmla="*/ 707331 h 1616969"/>
              <a:gd name="connsiteX3" fmla="*/ 616744 w 2788444"/>
              <a:gd name="connsiteY3" fmla="*/ 154880 h 1616969"/>
              <a:gd name="connsiteX4" fmla="*/ 719138 w 2788444"/>
              <a:gd name="connsiteY4" fmla="*/ 50106 h 1616969"/>
              <a:gd name="connsiteX5" fmla="*/ 850106 w 2788444"/>
              <a:gd name="connsiteY5" fmla="*/ 26293 h 1616969"/>
              <a:gd name="connsiteX6" fmla="*/ 1002507 w 2788444"/>
              <a:gd name="connsiteY6" fmla="*/ 98 h 1616969"/>
              <a:gd name="connsiteX7" fmla="*/ 1064419 w 2788444"/>
              <a:gd name="connsiteY7" fmla="*/ 45345 h 1616969"/>
              <a:gd name="connsiteX8" fmla="*/ 1250157 w 2788444"/>
              <a:gd name="connsiteY8" fmla="*/ 223937 h 1616969"/>
              <a:gd name="connsiteX9" fmla="*/ 1393032 w 2788444"/>
              <a:gd name="connsiteY9" fmla="*/ 371575 h 1616969"/>
              <a:gd name="connsiteX10" fmla="*/ 1688307 w 2788444"/>
              <a:gd name="connsiteY10" fmla="*/ 547787 h 1616969"/>
              <a:gd name="connsiteX11" fmla="*/ 2016919 w 2788444"/>
              <a:gd name="connsiteY11" fmla="*/ 704950 h 1616969"/>
              <a:gd name="connsiteX12" fmla="*/ 2788444 w 2788444"/>
              <a:gd name="connsiteY12" fmla="*/ 904975 h 1616969"/>
              <a:gd name="connsiteX0" fmla="*/ 0 w 2788444"/>
              <a:gd name="connsiteY0" fmla="*/ 1609880 h 1609880"/>
              <a:gd name="connsiteX1" fmla="*/ 161924 w 2788444"/>
              <a:gd name="connsiteY1" fmla="*/ 1186017 h 1609880"/>
              <a:gd name="connsiteX2" fmla="*/ 347663 w 2788444"/>
              <a:gd name="connsiteY2" fmla="*/ 700242 h 1609880"/>
              <a:gd name="connsiteX3" fmla="*/ 616744 w 2788444"/>
              <a:gd name="connsiteY3" fmla="*/ 147791 h 1609880"/>
              <a:gd name="connsiteX4" fmla="*/ 719138 w 2788444"/>
              <a:gd name="connsiteY4" fmla="*/ 43017 h 1609880"/>
              <a:gd name="connsiteX5" fmla="*/ 850106 w 2788444"/>
              <a:gd name="connsiteY5" fmla="*/ 19204 h 1609880"/>
              <a:gd name="connsiteX6" fmla="*/ 1012032 w 2788444"/>
              <a:gd name="connsiteY6" fmla="*/ 153 h 1609880"/>
              <a:gd name="connsiteX7" fmla="*/ 1064419 w 2788444"/>
              <a:gd name="connsiteY7" fmla="*/ 38256 h 1609880"/>
              <a:gd name="connsiteX8" fmla="*/ 1250157 w 2788444"/>
              <a:gd name="connsiteY8" fmla="*/ 216848 h 1609880"/>
              <a:gd name="connsiteX9" fmla="*/ 1393032 w 2788444"/>
              <a:gd name="connsiteY9" fmla="*/ 364486 h 1609880"/>
              <a:gd name="connsiteX10" fmla="*/ 1688307 w 2788444"/>
              <a:gd name="connsiteY10" fmla="*/ 540698 h 1609880"/>
              <a:gd name="connsiteX11" fmla="*/ 2016919 w 2788444"/>
              <a:gd name="connsiteY11" fmla="*/ 697861 h 1609880"/>
              <a:gd name="connsiteX12" fmla="*/ 2788444 w 2788444"/>
              <a:gd name="connsiteY12" fmla="*/ 897886 h 1609880"/>
              <a:gd name="connsiteX0" fmla="*/ 0 w 2788444"/>
              <a:gd name="connsiteY0" fmla="*/ 1609880 h 1609880"/>
              <a:gd name="connsiteX1" fmla="*/ 161924 w 2788444"/>
              <a:gd name="connsiteY1" fmla="*/ 1186017 h 1609880"/>
              <a:gd name="connsiteX2" fmla="*/ 347663 w 2788444"/>
              <a:gd name="connsiteY2" fmla="*/ 700242 h 1609880"/>
              <a:gd name="connsiteX3" fmla="*/ 616744 w 2788444"/>
              <a:gd name="connsiteY3" fmla="*/ 147791 h 1609880"/>
              <a:gd name="connsiteX4" fmla="*/ 719138 w 2788444"/>
              <a:gd name="connsiteY4" fmla="*/ 43017 h 1609880"/>
              <a:gd name="connsiteX5" fmla="*/ 850106 w 2788444"/>
              <a:gd name="connsiteY5" fmla="*/ 19204 h 1609880"/>
              <a:gd name="connsiteX6" fmla="*/ 1012032 w 2788444"/>
              <a:gd name="connsiteY6" fmla="*/ 153 h 1609880"/>
              <a:gd name="connsiteX7" fmla="*/ 1073944 w 2788444"/>
              <a:gd name="connsiteY7" fmla="*/ 38256 h 1609880"/>
              <a:gd name="connsiteX8" fmla="*/ 1250157 w 2788444"/>
              <a:gd name="connsiteY8" fmla="*/ 216848 h 1609880"/>
              <a:gd name="connsiteX9" fmla="*/ 1393032 w 2788444"/>
              <a:gd name="connsiteY9" fmla="*/ 364486 h 1609880"/>
              <a:gd name="connsiteX10" fmla="*/ 1688307 w 2788444"/>
              <a:gd name="connsiteY10" fmla="*/ 540698 h 1609880"/>
              <a:gd name="connsiteX11" fmla="*/ 2016919 w 2788444"/>
              <a:gd name="connsiteY11" fmla="*/ 697861 h 1609880"/>
              <a:gd name="connsiteX12" fmla="*/ 2788444 w 2788444"/>
              <a:gd name="connsiteY12" fmla="*/ 897886 h 1609880"/>
              <a:gd name="connsiteX0" fmla="*/ 0 w 2788444"/>
              <a:gd name="connsiteY0" fmla="*/ 1609880 h 1609880"/>
              <a:gd name="connsiteX1" fmla="*/ 161924 w 2788444"/>
              <a:gd name="connsiteY1" fmla="*/ 1186017 h 1609880"/>
              <a:gd name="connsiteX2" fmla="*/ 347663 w 2788444"/>
              <a:gd name="connsiteY2" fmla="*/ 700242 h 1609880"/>
              <a:gd name="connsiteX3" fmla="*/ 616744 w 2788444"/>
              <a:gd name="connsiteY3" fmla="*/ 147791 h 1609880"/>
              <a:gd name="connsiteX4" fmla="*/ 719138 w 2788444"/>
              <a:gd name="connsiteY4" fmla="*/ 43017 h 1609880"/>
              <a:gd name="connsiteX5" fmla="*/ 850106 w 2788444"/>
              <a:gd name="connsiteY5" fmla="*/ 19204 h 1609880"/>
              <a:gd name="connsiteX6" fmla="*/ 1012032 w 2788444"/>
              <a:gd name="connsiteY6" fmla="*/ 153 h 1609880"/>
              <a:gd name="connsiteX7" fmla="*/ 1073944 w 2788444"/>
              <a:gd name="connsiteY7" fmla="*/ 38256 h 1609880"/>
              <a:gd name="connsiteX8" fmla="*/ 1250157 w 2788444"/>
              <a:gd name="connsiteY8" fmla="*/ 216848 h 1609880"/>
              <a:gd name="connsiteX9" fmla="*/ 1400176 w 2788444"/>
              <a:gd name="connsiteY9" fmla="*/ 359724 h 1609880"/>
              <a:gd name="connsiteX10" fmla="*/ 1688307 w 2788444"/>
              <a:gd name="connsiteY10" fmla="*/ 540698 h 1609880"/>
              <a:gd name="connsiteX11" fmla="*/ 2016919 w 2788444"/>
              <a:gd name="connsiteY11" fmla="*/ 697861 h 1609880"/>
              <a:gd name="connsiteX12" fmla="*/ 2788444 w 2788444"/>
              <a:gd name="connsiteY12" fmla="*/ 897886 h 1609880"/>
              <a:gd name="connsiteX0" fmla="*/ 0 w 2788444"/>
              <a:gd name="connsiteY0" fmla="*/ 1609880 h 1609880"/>
              <a:gd name="connsiteX1" fmla="*/ 161924 w 2788444"/>
              <a:gd name="connsiteY1" fmla="*/ 1186017 h 1609880"/>
              <a:gd name="connsiteX2" fmla="*/ 347663 w 2788444"/>
              <a:gd name="connsiteY2" fmla="*/ 700242 h 1609880"/>
              <a:gd name="connsiteX3" fmla="*/ 616744 w 2788444"/>
              <a:gd name="connsiteY3" fmla="*/ 147791 h 1609880"/>
              <a:gd name="connsiteX4" fmla="*/ 719138 w 2788444"/>
              <a:gd name="connsiteY4" fmla="*/ 43017 h 1609880"/>
              <a:gd name="connsiteX5" fmla="*/ 850106 w 2788444"/>
              <a:gd name="connsiteY5" fmla="*/ 19204 h 1609880"/>
              <a:gd name="connsiteX6" fmla="*/ 1012032 w 2788444"/>
              <a:gd name="connsiteY6" fmla="*/ 153 h 1609880"/>
              <a:gd name="connsiteX7" fmla="*/ 1073944 w 2788444"/>
              <a:gd name="connsiteY7" fmla="*/ 38256 h 1609880"/>
              <a:gd name="connsiteX8" fmla="*/ 1250157 w 2788444"/>
              <a:gd name="connsiteY8" fmla="*/ 216848 h 1609880"/>
              <a:gd name="connsiteX9" fmla="*/ 1400176 w 2788444"/>
              <a:gd name="connsiteY9" fmla="*/ 359724 h 1609880"/>
              <a:gd name="connsiteX10" fmla="*/ 1688307 w 2788444"/>
              <a:gd name="connsiteY10" fmla="*/ 533554 h 1609880"/>
              <a:gd name="connsiteX11" fmla="*/ 2016919 w 2788444"/>
              <a:gd name="connsiteY11" fmla="*/ 697861 h 1609880"/>
              <a:gd name="connsiteX12" fmla="*/ 2788444 w 2788444"/>
              <a:gd name="connsiteY12" fmla="*/ 897886 h 1609880"/>
              <a:gd name="connsiteX0" fmla="*/ 0 w 2788444"/>
              <a:gd name="connsiteY0" fmla="*/ 1609880 h 1609880"/>
              <a:gd name="connsiteX1" fmla="*/ 161924 w 2788444"/>
              <a:gd name="connsiteY1" fmla="*/ 1186017 h 1609880"/>
              <a:gd name="connsiteX2" fmla="*/ 347663 w 2788444"/>
              <a:gd name="connsiteY2" fmla="*/ 700242 h 1609880"/>
              <a:gd name="connsiteX3" fmla="*/ 616744 w 2788444"/>
              <a:gd name="connsiteY3" fmla="*/ 147791 h 1609880"/>
              <a:gd name="connsiteX4" fmla="*/ 719138 w 2788444"/>
              <a:gd name="connsiteY4" fmla="*/ 43017 h 1609880"/>
              <a:gd name="connsiteX5" fmla="*/ 850106 w 2788444"/>
              <a:gd name="connsiteY5" fmla="*/ 19204 h 1609880"/>
              <a:gd name="connsiteX6" fmla="*/ 1012032 w 2788444"/>
              <a:gd name="connsiteY6" fmla="*/ 153 h 1609880"/>
              <a:gd name="connsiteX7" fmla="*/ 1073944 w 2788444"/>
              <a:gd name="connsiteY7" fmla="*/ 38256 h 1609880"/>
              <a:gd name="connsiteX8" fmla="*/ 1250157 w 2788444"/>
              <a:gd name="connsiteY8" fmla="*/ 216848 h 1609880"/>
              <a:gd name="connsiteX9" fmla="*/ 1400176 w 2788444"/>
              <a:gd name="connsiteY9" fmla="*/ 359724 h 1609880"/>
              <a:gd name="connsiteX10" fmla="*/ 1688307 w 2788444"/>
              <a:gd name="connsiteY10" fmla="*/ 533554 h 1609880"/>
              <a:gd name="connsiteX11" fmla="*/ 2019300 w 2788444"/>
              <a:gd name="connsiteY11" fmla="*/ 693099 h 1609880"/>
              <a:gd name="connsiteX12" fmla="*/ 2788444 w 2788444"/>
              <a:gd name="connsiteY12" fmla="*/ 897886 h 1609880"/>
              <a:gd name="connsiteX0" fmla="*/ 0 w 2788444"/>
              <a:gd name="connsiteY0" fmla="*/ 1609880 h 1609880"/>
              <a:gd name="connsiteX1" fmla="*/ 161924 w 2788444"/>
              <a:gd name="connsiteY1" fmla="*/ 1186017 h 1609880"/>
              <a:gd name="connsiteX2" fmla="*/ 347663 w 2788444"/>
              <a:gd name="connsiteY2" fmla="*/ 700242 h 1609880"/>
              <a:gd name="connsiteX3" fmla="*/ 616744 w 2788444"/>
              <a:gd name="connsiteY3" fmla="*/ 147791 h 1609880"/>
              <a:gd name="connsiteX4" fmla="*/ 719138 w 2788444"/>
              <a:gd name="connsiteY4" fmla="*/ 43017 h 1609880"/>
              <a:gd name="connsiteX5" fmla="*/ 850106 w 2788444"/>
              <a:gd name="connsiteY5" fmla="*/ 19204 h 1609880"/>
              <a:gd name="connsiteX6" fmla="*/ 1012032 w 2788444"/>
              <a:gd name="connsiteY6" fmla="*/ 153 h 1609880"/>
              <a:gd name="connsiteX7" fmla="*/ 1073944 w 2788444"/>
              <a:gd name="connsiteY7" fmla="*/ 38256 h 1609880"/>
              <a:gd name="connsiteX8" fmla="*/ 1250157 w 2788444"/>
              <a:gd name="connsiteY8" fmla="*/ 216848 h 1609880"/>
              <a:gd name="connsiteX9" fmla="*/ 1400176 w 2788444"/>
              <a:gd name="connsiteY9" fmla="*/ 359724 h 1609880"/>
              <a:gd name="connsiteX10" fmla="*/ 1688307 w 2788444"/>
              <a:gd name="connsiteY10" fmla="*/ 533554 h 1609880"/>
              <a:gd name="connsiteX11" fmla="*/ 2019300 w 2788444"/>
              <a:gd name="connsiteY11" fmla="*/ 693099 h 1609880"/>
              <a:gd name="connsiteX12" fmla="*/ 2788444 w 2788444"/>
              <a:gd name="connsiteY12" fmla="*/ 897886 h 1609880"/>
              <a:gd name="connsiteX0" fmla="*/ 0 w 2788444"/>
              <a:gd name="connsiteY0" fmla="*/ 1609880 h 1609880"/>
              <a:gd name="connsiteX1" fmla="*/ 161924 w 2788444"/>
              <a:gd name="connsiteY1" fmla="*/ 1186017 h 1609880"/>
              <a:gd name="connsiteX2" fmla="*/ 347663 w 2788444"/>
              <a:gd name="connsiteY2" fmla="*/ 700242 h 1609880"/>
              <a:gd name="connsiteX3" fmla="*/ 616744 w 2788444"/>
              <a:gd name="connsiteY3" fmla="*/ 147791 h 1609880"/>
              <a:gd name="connsiteX4" fmla="*/ 719138 w 2788444"/>
              <a:gd name="connsiteY4" fmla="*/ 43017 h 1609880"/>
              <a:gd name="connsiteX5" fmla="*/ 850106 w 2788444"/>
              <a:gd name="connsiteY5" fmla="*/ 19204 h 1609880"/>
              <a:gd name="connsiteX6" fmla="*/ 1012032 w 2788444"/>
              <a:gd name="connsiteY6" fmla="*/ 153 h 1609880"/>
              <a:gd name="connsiteX7" fmla="*/ 1073944 w 2788444"/>
              <a:gd name="connsiteY7" fmla="*/ 38256 h 1609880"/>
              <a:gd name="connsiteX8" fmla="*/ 1250157 w 2788444"/>
              <a:gd name="connsiteY8" fmla="*/ 216848 h 1609880"/>
              <a:gd name="connsiteX9" fmla="*/ 1400176 w 2788444"/>
              <a:gd name="connsiteY9" fmla="*/ 359724 h 1609880"/>
              <a:gd name="connsiteX10" fmla="*/ 1688307 w 2788444"/>
              <a:gd name="connsiteY10" fmla="*/ 533554 h 1609880"/>
              <a:gd name="connsiteX11" fmla="*/ 2019300 w 2788444"/>
              <a:gd name="connsiteY11" fmla="*/ 693099 h 1609880"/>
              <a:gd name="connsiteX12" fmla="*/ 2788444 w 2788444"/>
              <a:gd name="connsiteY12" fmla="*/ 897886 h 1609880"/>
              <a:gd name="connsiteX0" fmla="*/ 0 w 2845594"/>
              <a:gd name="connsiteY0" fmla="*/ 1609880 h 1609880"/>
              <a:gd name="connsiteX1" fmla="*/ 161924 w 2845594"/>
              <a:gd name="connsiteY1" fmla="*/ 1186017 h 1609880"/>
              <a:gd name="connsiteX2" fmla="*/ 347663 w 2845594"/>
              <a:gd name="connsiteY2" fmla="*/ 700242 h 1609880"/>
              <a:gd name="connsiteX3" fmla="*/ 616744 w 2845594"/>
              <a:gd name="connsiteY3" fmla="*/ 147791 h 1609880"/>
              <a:gd name="connsiteX4" fmla="*/ 719138 w 2845594"/>
              <a:gd name="connsiteY4" fmla="*/ 43017 h 1609880"/>
              <a:gd name="connsiteX5" fmla="*/ 850106 w 2845594"/>
              <a:gd name="connsiteY5" fmla="*/ 19204 h 1609880"/>
              <a:gd name="connsiteX6" fmla="*/ 1012032 w 2845594"/>
              <a:gd name="connsiteY6" fmla="*/ 153 h 1609880"/>
              <a:gd name="connsiteX7" fmla="*/ 1073944 w 2845594"/>
              <a:gd name="connsiteY7" fmla="*/ 38256 h 1609880"/>
              <a:gd name="connsiteX8" fmla="*/ 1250157 w 2845594"/>
              <a:gd name="connsiteY8" fmla="*/ 216848 h 1609880"/>
              <a:gd name="connsiteX9" fmla="*/ 1400176 w 2845594"/>
              <a:gd name="connsiteY9" fmla="*/ 359724 h 1609880"/>
              <a:gd name="connsiteX10" fmla="*/ 1688307 w 2845594"/>
              <a:gd name="connsiteY10" fmla="*/ 533554 h 1609880"/>
              <a:gd name="connsiteX11" fmla="*/ 2019300 w 2845594"/>
              <a:gd name="connsiteY11" fmla="*/ 693099 h 1609880"/>
              <a:gd name="connsiteX12" fmla="*/ 2845594 w 2845594"/>
              <a:gd name="connsiteY12" fmla="*/ 916936 h 1609880"/>
              <a:gd name="connsiteX0" fmla="*/ 0 w 2845594"/>
              <a:gd name="connsiteY0" fmla="*/ 1609880 h 1609880"/>
              <a:gd name="connsiteX1" fmla="*/ 161924 w 2845594"/>
              <a:gd name="connsiteY1" fmla="*/ 1186017 h 1609880"/>
              <a:gd name="connsiteX2" fmla="*/ 347663 w 2845594"/>
              <a:gd name="connsiteY2" fmla="*/ 700242 h 1609880"/>
              <a:gd name="connsiteX3" fmla="*/ 616744 w 2845594"/>
              <a:gd name="connsiteY3" fmla="*/ 162079 h 1609880"/>
              <a:gd name="connsiteX4" fmla="*/ 719138 w 2845594"/>
              <a:gd name="connsiteY4" fmla="*/ 43017 h 1609880"/>
              <a:gd name="connsiteX5" fmla="*/ 850106 w 2845594"/>
              <a:gd name="connsiteY5" fmla="*/ 19204 h 1609880"/>
              <a:gd name="connsiteX6" fmla="*/ 1012032 w 2845594"/>
              <a:gd name="connsiteY6" fmla="*/ 153 h 1609880"/>
              <a:gd name="connsiteX7" fmla="*/ 1073944 w 2845594"/>
              <a:gd name="connsiteY7" fmla="*/ 38256 h 1609880"/>
              <a:gd name="connsiteX8" fmla="*/ 1250157 w 2845594"/>
              <a:gd name="connsiteY8" fmla="*/ 216848 h 1609880"/>
              <a:gd name="connsiteX9" fmla="*/ 1400176 w 2845594"/>
              <a:gd name="connsiteY9" fmla="*/ 359724 h 1609880"/>
              <a:gd name="connsiteX10" fmla="*/ 1688307 w 2845594"/>
              <a:gd name="connsiteY10" fmla="*/ 533554 h 1609880"/>
              <a:gd name="connsiteX11" fmla="*/ 2019300 w 2845594"/>
              <a:gd name="connsiteY11" fmla="*/ 693099 h 1609880"/>
              <a:gd name="connsiteX12" fmla="*/ 2845594 w 2845594"/>
              <a:gd name="connsiteY12" fmla="*/ 916936 h 160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594" h="1609880">
                <a:moveTo>
                  <a:pt x="0" y="1609880"/>
                </a:moveTo>
                <a:cubicBezTo>
                  <a:pt x="27781" y="1535267"/>
                  <a:pt x="101599" y="1341592"/>
                  <a:pt x="161924" y="1186017"/>
                </a:cubicBezTo>
                <a:cubicBezTo>
                  <a:pt x="222249" y="1030442"/>
                  <a:pt x="271860" y="870898"/>
                  <a:pt x="347663" y="700242"/>
                </a:cubicBezTo>
                <a:cubicBezTo>
                  <a:pt x="423466" y="529586"/>
                  <a:pt x="554832" y="271616"/>
                  <a:pt x="616744" y="162079"/>
                </a:cubicBezTo>
                <a:cubicBezTo>
                  <a:pt x="678656" y="52542"/>
                  <a:pt x="684213" y="59686"/>
                  <a:pt x="719138" y="43017"/>
                </a:cubicBezTo>
                <a:cubicBezTo>
                  <a:pt x="756444" y="33492"/>
                  <a:pt x="799306" y="28729"/>
                  <a:pt x="850106" y="19204"/>
                </a:cubicBezTo>
                <a:cubicBezTo>
                  <a:pt x="900906" y="9679"/>
                  <a:pt x="978695" y="-1435"/>
                  <a:pt x="1012032" y="153"/>
                </a:cubicBezTo>
                <a:cubicBezTo>
                  <a:pt x="1045369" y="1741"/>
                  <a:pt x="1034257" y="2140"/>
                  <a:pt x="1073944" y="38256"/>
                </a:cubicBezTo>
                <a:cubicBezTo>
                  <a:pt x="1113631" y="74372"/>
                  <a:pt x="1192213" y="161286"/>
                  <a:pt x="1250157" y="216848"/>
                </a:cubicBezTo>
                <a:cubicBezTo>
                  <a:pt x="1308101" y="272410"/>
                  <a:pt x="1327151" y="306940"/>
                  <a:pt x="1400176" y="359724"/>
                </a:cubicBezTo>
                <a:cubicBezTo>
                  <a:pt x="1473201" y="412508"/>
                  <a:pt x="1584326" y="477992"/>
                  <a:pt x="1688307" y="533554"/>
                </a:cubicBezTo>
                <a:cubicBezTo>
                  <a:pt x="1792288" y="589116"/>
                  <a:pt x="1840706" y="613327"/>
                  <a:pt x="2019300" y="693099"/>
                </a:cubicBezTo>
                <a:cubicBezTo>
                  <a:pt x="2188368" y="758584"/>
                  <a:pt x="2577703" y="862167"/>
                  <a:pt x="2845594" y="916936"/>
                </a:cubicBez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6872288" y="4364303"/>
            <a:ext cx="2819400" cy="755385"/>
          </a:xfrm>
          <a:custGeom>
            <a:avLst/>
            <a:gdLst>
              <a:gd name="connsiteX0" fmla="*/ 0 w 2705100"/>
              <a:gd name="connsiteY0" fmla="*/ 578212 h 768712"/>
              <a:gd name="connsiteX1" fmla="*/ 147637 w 2705100"/>
              <a:gd name="connsiteY1" fmla="*/ 401999 h 768712"/>
              <a:gd name="connsiteX2" fmla="*/ 357187 w 2705100"/>
              <a:gd name="connsiteY2" fmla="*/ 197212 h 768712"/>
              <a:gd name="connsiteX3" fmla="*/ 519112 w 2705100"/>
              <a:gd name="connsiteY3" fmla="*/ 106724 h 768712"/>
              <a:gd name="connsiteX4" fmla="*/ 709612 w 2705100"/>
              <a:gd name="connsiteY4" fmla="*/ 6712 h 768712"/>
              <a:gd name="connsiteX5" fmla="*/ 738187 w 2705100"/>
              <a:gd name="connsiteY5" fmla="*/ 35287 h 768712"/>
              <a:gd name="connsiteX6" fmla="*/ 976312 w 2705100"/>
              <a:gd name="connsiteY6" fmla="*/ 244837 h 768712"/>
              <a:gd name="connsiteX7" fmla="*/ 1128712 w 2705100"/>
              <a:gd name="connsiteY7" fmla="*/ 401999 h 768712"/>
              <a:gd name="connsiteX8" fmla="*/ 1343025 w 2705100"/>
              <a:gd name="connsiteY8" fmla="*/ 597262 h 768712"/>
              <a:gd name="connsiteX9" fmla="*/ 1428750 w 2705100"/>
              <a:gd name="connsiteY9" fmla="*/ 625837 h 768712"/>
              <a:gd name="connsiteX10" fmla="*/ 2000250 w 2705100"/>
              <a:gd name="connsiteY10" fmla="*/ 725849 h 768712"/>
              <a:gd name="connsiteX11" fmla="*/ 2090737 w 2705100"/>
              <a:gd name="connsiteY11" fmla="*/ 735374 h 768712"/>
              <a:gd name="connsiteX12" fmla="*/ 2705100 w 2705100"/>
              <a:gd name="connsiteY12" fmla="*/ 768712 h 768712"/>
              <a:gd name="connsiteX0" fmla="*/ 0 w 2705100"/>
              <a:gd name="connsiteY0" fmla="*/ 568687 h 768712"/>
              <a:gd name="connsiteX1" fmla="*/ 147637 w 2705100"/>
              <a:gd name="connsiteY1" fmla="*/ 401999 h 768712"/>
              <a:gd name="connsiteX2" fmla="*/ 357187 w 2705100"/>
              <a:gd name="connsiteY2" fmla="*/ 197212 h 768712"/>
              <a:gd name="connsiteX3" fmla="*/ 519112 w 2705100"/>
              <a:gd name="connsiteY3" fmla="*/ 106724 h 768712"/>
              <a:gd name="connsiteX4" fmla="*/ 709612 w 2705100"/>
              <a:gd name="connsiteY4" fmla="*/ 6712 h 768712"/>
              <a:gd name="connsiteX5" fmla="*/ 738187 w 2705100"/>
              <a:gd name="connsiteY5" fmla="*/ 35287 h 768712"/>
              <a:gd name="connsiteX6" fmla="*/ 976312 w 2705100"/>
              <a:gd name="connsiteY6" fmla="*/ 244837 h 768712"/>
              <a:gd name="connsiteX7" fmla="*/ 1128712 w 2705100"/>
              <a:gd name="connsiteY7" fmla="*/ 401999 h 768712"/>
              <a:gd name="connsiteX8" fmla="*/ 1343025 w 2705100"/>
              <a:gd name="connsiteY8" fmla="*/ 597262 h 768712"/>
              <a:gd name="connsiteX9" fmla="*/ 1428750 w 2705100"/>
              <a:gd name="connsiteY9" fmla="*/ 625837 h 768712"/>
              <a:gd name="connsiteX10" fmla="*/ 2000250 w 2705100"/>
              <a:gd name="connsiteY10" fmla="*/ 725849 h 768712"/>
              <a:gd name="connsiteX11" fmla="*/ 2090737 w 2705100"/>
              <a:gd name="connsiteY11" fmla="*/ 735374 h 768712"/>
              <a:gd name="connsiteX12" fmla="*/ 2705100 w 2705100"/>
              <a:gd name="connsiteY12" fmla="*/ 768712 h 768712"/>
              <a:gd name="connsiteX0" fmla="*/ 0 w 2705100"/>
              <a:gd name="connsiteY0" fmla="*/ 568687 h 768712"/>
              <a:gd name="connsiteX1" fmla="*/ 152399 w 2705100"/>
              <a:gd name="connsiteY1" fmla="*/ 397237 h 768712"/>
              <a:gd name="connsiteX2" fmla="*/ 357187 w 2705100"/>
              <a:gd name="connsiteY2" fmla="*/ 197212 h 768712"/>
              <a:gd name="connsiteX3" fmla="*/ 519112 w 2705100"/>
              <a:gd name="connsiteY3" fmla="*/ 106724 h 768712"/>
              <a:gd name="connsiteX4" fmla="*/ 709612 w 2705100"/>
              <a:gd name="connsiteY4" fmla="*/ 6712 h 768712"/>
              <a:gd name="connsiteX5" fmla="*/ 738187 w 2705100"/>
              <a:gd name="connsiteY5" fmla="*/ 35287 h 768712"/>
              <a:gd name="connsiteX6" fmla="*/ 976312 w 2705100"/>
              <a:gd name="connsiteY6" fmla="*/ 244837 h 768712"/>
              <a:gd name="connsiteX7" fmla="*/ 1128712 w 2705100"/>
              <a:gd name="connsiteY7" fmla="*/ 401999 h 768712"/>
              <a:gd name="connsiteX8" fmla="*/ 1343025 w 2705100"/>
              <a:gd name="connsiteY8" fmla="*/ 597262 h 768712"/>
              <a:gd name="connsiteX9" fmla="*/ 1428750 w 2705100"/>
              <a:gd name="connsiteY9" fmla="*/ 625837 h 768712"/>
              <a:gd name="connsiteX10" fmla="*/ 2000250 w 2705100"/>
              <a:gd name="connsiteY10" fmla="*/ 725849 h 768712"/>
              <a:gd name="connsiteX11" fmla="*/ 2090737 w 2705100"/>
              <a:gd name="connsiteY11" fmla="*/ 735374 h 768712"/>
              <a:gd name="connsiteX12" fmla="*/ 2705100 w 2705100"/>
              <a:gd name="connsiteY12" fmla="*/ 768712 h 768712"/>
              <a:gd name="connsiteX0" fmla="*/ 0 w 2705100"/>
              <a:gd name="connsiteY0" fmla="*/ 568687 h 768712"/>
              <a:gd name="connsiteX1" fmla="*/ 152399 w 2705100"/>
              <a:gd name="connsiteY1" fmla="*/ 397237 h 768712"/>
              <a:gd name="connsiteX2" fmla="*/ 366712 w 2705100"/>
              <a:gd name="connsiteY2" fmla="*/ 197212 h 768712"/>
              <a:gd name="connsiteX3" fmla="*/ 519112 w 2705100"/>
              <a:gd name="connsiteY3" fmla="*/ 106724 h 768712"/>
              <a:gd name="connsiteX4" fmla="*/ 709612 w 2705100"/>
              <a:gd name="connsiteY4" fmla="*/ 6712 h 768712"/>
              <a:gd name="connsiteX5" fmla="*/ 738187 w 2705100"/>
              <a:gd name="connsiteY5" fmla="*/ 35287 h 768712"/>
              <a:gd name="connsiteX6" fmla="*/ 976312 w 2705100"/>
              <a:gd name="connsiteY6" fmla="*/ 244837 h 768712"/>
              <a:gd name="connsiteX7" fmla="*/ 1128712 w 2705100"/>
              <a:gd name="connsiteY7" fmla="*/ 401999 h 768712"/>
              <a:gd name="connsiteX8" fmla="*/ 1343025 w 2705100"/>
              <a:gd name="connsiteY8" fmla="*/ 597262 h 768712"/>
              <a:gd name="connsiteX9" fmla="*/ 1428750 w 2705100"/>
              <a:gd name="connsiteY9" fmla="*/ 625837 h 768712"/>
              <a:gd name="connsiteX10" fmla="*/ 2000250 w 2705100"/>
              <a:gd name="connsiteY10" fmla="*/ 725849 h 768712"/>
              <a:gd name="connsiteX11" fmla="*/ 2090737 w 2705100"/>
              <a:gd name="connsiteY11" fmla="*/ 735374 h 768712"/>
              <a:gd name="connsiteX12" fmla="*/ 2705100 w 2705100"/>
              <a:gd name="connsiteY12" fmla="*/ 768712 h 768712"/>
              <a:gd name="connsiteX0" fmla="*/ 0 w 2705100"/>
              <a:gd name="connsiteY0" fmla="*/ 568687 h 768712"/>
              <a:gd name="connsiteX1" fmla="*/ 180974 w 2705100"/>
              <a:gd name="connsiteY1" fmla="*/ 387712 h 768712"/>
              <a:gd name="connsiteX2" fmla="*/ 366712 w 2705100"/>
              <a:gd name="connsiteY2" fmla="*/ 197212 h 768712"/>
              <a:gd name="connsiteX3" fmla="*/ 519112 w 2705100"/>
              <a:gd name="connsiteY3" fmla="*/ 106724 h 768712"/>
              <a:gd name="connsiteX4" fmla="*/ 709612 w 2705100"/>
              <a:gd name="connsiteY4" fmla="*/ 6712 h 768712"/>
              <a:gd name="connsiteX5" fmla="*/ 738187 w 2705100"/>
              <a:gd name="connsiteY5" fmla="*/ 35287 h 768712"/>
              <a:gd name="connsiteX6" fmla="*/ 976312 w 2705100"/>
              <a:gd name="connsiteY6" fmla="*/ 244837 h 768712"/>
              <a:gd name="connsiteX7" fmla="*/ 1128712 w 2705100"/>
              <a:gd name="connsiteY7" fmla="*/ 401999 h 768712"/>
              <a:gd name="connsiteX8" fmla="*/ 1343025 w 2705100"/>
              <a:gd name="connsiteY8" fmla="*/ 597262 h 768712"/>
              <a:gd name="connsiteX9" fmla="*/ 1428750 w 2705100"/>
              <a:gd name="connsiteY9" fmla="*/ 625837 h 768712"/>
              <a:gd name="connsiteX10" fmla="*/ 2000250 w 2705100"/>
              <a:gd name="connsiteY10" fmla="*/ 725849 h 768712"/>
              <a:gd name="connsiteX11" fmla="*/ 2090737 w 2705100"/>
              <a:gd name="connsiteY11" fmla="*/ 735374 h 768712"/>
              <a:gd name="connsiteX12" fmla="*/ 2705100 w 2705100"/>
              <a:gd name="connsiteY12" fmla="*/ 768712 h 768712"/>
              <a:gd name="connsiteX0" fmla="*/ 0 w 2705100"/>
              <a:gd name="connsiteY0" fmla="*/ 568687 h 768712"/>
              <a:gd name="connsiteX1" fmla="*/ 171449 w 2705100"/>
              <a:gd name="connsiteY1" fmla="*/ 382949 h 768712"/>
              <a:gd name="connsiteX2" fmla="*/ 366712 w 2705100"/>
              <a:gd name="connsiteY2" fmla="*/ 197212 h 768712"/>
              <a:gd name="connsiteX3" fmla="*/ 519112 w 2705100"/>
              <a:gd name="connsiteY3" fmla="*/ 106724 h 768712"/>
              <a:gd name="connsiteX4" fmla="*/ 709612 w 2705100"/>
              <a:gd name="connsiteY4" fmla="*/ 6712 h 768712"/>
              <a:gd name="connsiteX5" fmla="*/ 738187 w 2705100"/>
              <a:gd name="connsiteY5" fmla="*/ 35287 h 768712"/>
              <a:gd name="connsiteX6" fmla="*/ 976312 w 2705100"/>
              <a:gd name="connsiteY6" fmla="*/ 244837 h 768712"/>
              <a:gd name="connsiteX7" fmla="*/ 1128712 w 2705100"/>
              <a:gd name="connsiteY7" fmla="*/ 401999 h 768712"/>
              <a:gd name="connsiteX8" fmla="*/ 1343025 w 2705100"/>
              <a:gd name="connsiteY8" fmla="*/ 597262 h 768712"/>
              <a:gd name="connsiteX9" fmla="*/ 1428750 w 2705100"/>
              <a:gd name="connsiteY9" fmla="*/ 625837 h 768712"/>
              <a:gd name="connsiteX10" fmla="*/ 2000250 w 2705100"/>
              <a:gd name="connsiteY10" fmla="*/ 725849 h 768712"/>
              <a:gd name="connsiteX11" fmla="*/ 2090737 w 2705100"/>
              <a:gd name="connsiteY11" fmla="*/ 735374 h 768712"/>
              <a:gd name="connsiteX12" fmla="*/ 2705100 w 2705100"/>
              <a:gd name="connsiteY12" fmla="*/ 768712 h 768712"/>
              <a:gd name="connsiteX0" fmla="*/ 0 w 2705100"/>
              <a:gd name="connsiteY0" fmla="*/ 568687 h 768712"/>
              <a:gd name="connsiteX1" fmla="*/ 171449 w 2705100"/>
              <a:gd name="connsiteY1" fmla="*/ 382949 h 768712"/>
              <a:gd name="connsiteX2" fmla="*/ 366712 w 2705100"/>
              <a:gd name="connsiteY2" fmla="*/ 197212 h 768712"/>
              <a:gd name="connsiteX3" fmla="*/ 519112 w 2705100"/>
              <a:gd name="connsiteY3" fmla="*/ 106724 h 768712"/>
              <a:gd name="connsiteX4" fmla="*/ 709612 w 2705100"/>
              <a:gd name="connsiteY4" fmla="*/ 6712 h 768712"/>
              <a:gd name="connsiteX5" fmla="*/ 747712 w 2705100"/>
              <a:gd name="connsiteY5" fmla="*/ 35287 h 768712"/>
              <a:gd name="connsiteX6" fmla="*/ 976312 w 2705100"/>
              <a:gd name="connsiteY6" fmla="*/ 244837 h 768712"/>
              <a:gd name="connsiteX7" fmla="*/ 1128712 w 2705100"/>
              <a:gd name="connsiteY7" fmla="*/ 401999 h 768712"/>
              <a:gd name="connsiteX8" fmla="*/ 1343025 w 2705100"/>
              <a:gd name="connsiteY8" fmla="*/ 597262 h 768712"/>
              <a:gd name="connsiteX9" fmla="*/ 1428750 w 2705100"/>
              <a:gd name="connsiteY9" fmla="*/ 625837 h 768712"/>
              <a:gd name="connsiteX10" fmla="*/ 2000250 w 2705100"/>
              <a:gd name="connsiteY10" fmla="*/ 725849 h 768712"/>
              <a:gd name="connsiteX11" fmla="*/ 2090737 w 2705100"/>
              <a:gd name="connsiteY11" fmla="*/ 735374 h 768712"/>
              <a:gd name="connsiteX12" fmla="*/ 2705100 w 2705100"/>
              <a:gd name="connsiteY12" fmla="*/ 768712 h 768712"/>
              <a:gd name="connsiteX0" fmla="*/ 0 w 2705100"/>
              <a:gd name="connsiteY0" fmla="*/ 568687 h 768712"/>
              <a:gd name="connsiteX1" fmla="*/ 80962 w 2705100"/>
              <a:gd name="connsiteY1" fmla="*/ 492487 h 768712"/>
              <a:gd name="connsiteX2" fmla="*/ 171449 w 2705100"/>
              <a:gd name="connsiteY2" fmla="*/ 382949 h 768712"/>
              <a:gd name="connsiteX3" fmla="*/ 366712 w 2705100"/>
              <a:gd name="connsiteY3" fmla="*/ 197212 h 768712"/>
              <a:gd name="connsiteX4" fmla="*/ 519112 w 2705100"/>
              <a:gd name="connsiteY4" fmla="*/ 106724 h 768712"/>
              <a:gd name="connsiteX5" fmla="*/ 709612 w 2705100"/>
              <a:gd name="connsiteY5" fmla="*/ 6712 h 768712"/>
              <a:gd name="connsiteX6" fmla="*/ 747712 w 2705100"/>
              <a:gd name="connsiteY6" fmla="*/ 35287 h 768712"/>
              <a:gd name="connsiteX7" fmla="*/ 976312 w 2705100"/>
              <a:gd name="connsiteY7" fmla="*/ 244837 h 768712"/>
              <a:gd name="connsiteX8" fmla="*/ 1128712 w 2705100"/>
              <a:gd name="connsiteY8" fmla="*/ 401999 h 768712"/>
              <a:gd name="connsiteX9" fmla="*/ 1343025 w 2705100"/>
              <a:gd name="connsiteY9" fmla="*/ 597262 h 768712"/>
              <a:gd name="connsiteX10" fmla="*/ 1428750 w 2705100"/>
              <a:gd name="connsiteY10" fmla="*/ 625837 h 768712"/>
              <a:gd name="connsiteX11" fmla="*/ 2000250 w 2705100"/>
              <a:gd name="connsiteY11" fmla="*/ 725849 h 768712"/>
              <a:gd name="connsiteX12" fmla="*/ 2090737 w 2705100"/>
              <a:gd name="connsiteY12" fmla="*/ 735374 h 768712"/>
              <a:gd name="connsiteX13" fmla="*/ 2705100 w 2705100"/>
              <a:gd name="connsiteY13" fmla="*/ 768712 h 768712"/>
              <a:gd name="connsiteX0" fmla="*/ 0 w 2705100"/>
              <a:gd name="connsiteY0" fmla="*/ 568687 h 768712"/>
              <a:gd name="connsiteX1" fmla="*/ 80962 w 2705100"/>
              <a:gd name="connsiteY1" fmla="*/ 492487 h 768712"/>
              <a:gd name="connsiteX2" fmla="*/ 180974 w 2705100"/>
              <a:gd name="connsiteY2" fmla="*/ 382949 h 768712"/>
              <a:gd name="connsiteX3" fmla="*/ 366712 w 2705100"/>
              <a:gd name="connsiteY3" fmla="*/ 197212 h 768712"/>
              <a:gd name="connsiteX4" fmla="*/ 519112 w 2705100"/>
              <a:gd name="connsiteY4" fmla="*/ 106724 h 768712"/>
              <a:gd name="connsiteX5" fmla="*/ 709612 w 2705100"/>
              <a:gd name="connsiteY5" fmla="*/ 6712 h 768712"/>
              <a:gd name="connsiteX6" fmla="*/ 747712 w 2705100"/>
              <a:gd name="connsiteY6" fmla="*/ 35287 h 768712"/>
              <a:gd name="connsiteX7" fmla="*/ 976312 w 2705100"/>
              <a:gd name="connsiteY7" fmla="*/ 244837 h 768712"/>
              <a:gd name="connsiteX8" fmla="*/ 1128712 w 2705100"/>
              <a:gd name="connsiteY8" fmla="*/ 401999 h 768712"/>
              <a:gd name="connsiteX9" fmla="*/ 1343025 w 2705100"/>
              <a:gd name="connsiteY9" fmla="*/ 597262 h 768712"/>
              <a:gd name="connsiteX10" fmla="*/ 1428750 w 2705100"/>
              <a:gd name="connsiteY10" fmla="*/ 625837 h 768712"/>
              <a:gd name="connsiteX11" fmla="*/ 2000250 w 2705100"/>
              <a:gd name="connsiteY11" fmla="*/ 725849 h 768712"/>
              <a:gd name="connsiteX12" fmla="*/ 2090737 w 2705100"/>
              <a:gd name="connsiteY12" fmla="*/ 735374 h 768712"/>
              <a:gd name="connsiteX13" fmla="*/ 2705100 w 2705100"/>
              <a:gd name="connsiteY13" fmla="*/ 768712 h 768712"/>
              <a:gd name="connsiteX0" fmla="*/ 0 w 2705100"/>
              <a:gd name="connsiteY0" fmla="*/ 568687 h 768712"/>
              <a:gd name="connsiteX1" fmla="*/ 80962 w 2705100"/>
              <a:gd name="connsiteY1" fmla="*/ 492487 h 768712"/>
              <a:gd name="connsiteX2" fmla="*/ 180974 w 2705100"/>
              <a:gd name="connsiteY2" fmla="*/ 382949 h 768712"/>
              <a:gd name="connsiteX3" fmla="*/ 366712 w 2705100"/>
              <a:gd name="connsiteY3" fmla="*/ 197212 h 768712"/>
              <a:gd name="connsiteX4" fmla="*/ 519112 w 2705100"/>
              <a:gd name="connsiteY4" fmla="*/ 106724 h 768712"/>
              <a:gd name="connsiteX5" fmla="*/ 709612 w 2705100"/>
              <a:gd name="connsiteY5" fmla="*/ 6712 h 768712"/>
              <a:gd name="connsiteX6" fmla="*/ 747712 w 2705100"/>
              <a:gd name="connsiteY6" fmla="*/ 35287 h 768712"/>
              <a:gd name="connsiteX7" fmla="*/ 976312 w 2705100"/>
              <a:gd name="connsiteY7" fmla="*/ 244837 h 768712"/>
              <a:gd name="connsiteX8" fmla="*/ 1128712 w 2705100"/>
              <a:gd name="connsiteY8" fmla="*/ 401999 h 768712"/>
              <a:gd name="connsiteX9" fmla="*/ 1343025 w 2705100"/>
              <a:gd name="connsiteY9" fmla="*/ 597262 h 768712"/>
              <a:gd name="connsiteX10" fmla="*/ 1428750 w 2705100"/>
              <a:gd name="connsiteY10" fmla="*/ 625837 h 768712"/>
              <a:gd name="connsiteX11" fmla="*/ 2000250 w 2705100"/>
              <a:gd name="connsiteY11" fmla="*/ 725849 h 768712"/>
              <a:gd name="connsiteX12" fmla="*/ 2090737 w 2705100"/>
              <a:gd name="connsiteY12" fmla="*/ 735374 h 768712"/>
              <a:gd name="connsiteX13" fmla="*/ 2705100 w 2705100"/>
              <a:gd name="connsiteY13" fmla="*/ 768712 h 768712"/>
              <a:gd name="connsiteX0" fmla="*/ 0 w 2705100"/>
              <a:gd name="connsiteY0" fmla="*/ 568687 h 768712"/>
              <a:gd name="connsiteX1" fmla="*/ 80962 w 2705100"/>
              <a:gd name="connsiteY1" fmla="*/ 492487 h 768712"/>
              <a:gd name="connsiteX2" fmla="*/ 180974 w 2705100"/>
              <a:gd name="connsiteY2" fmla="*/ 382949 h 768712"/>
              <a:gd name="connsiteX3" fmla="*/ 366712 w 2705100"/>
              <a:gd name="connsiteY3" fmla="*/ 197212 h 768712"/>
              <a:gd name="connsiteX4" fmla="*/ 519112 w 2705100"/>
              <a:gd name="connsiteY4" fmla="*/ 106724 h 768712"/>
              <a:gd name="connsiteX5" fmla="*/ 709612 w 2705100"/>
              <a:gd name="connsiteY5" fmla="*/ 6712 h 768712"/>
              <a:gd name="connsiteX6" fmla="*/ 747712 w 2705100"/>
              <a:gd name="connsiteY6" fmla="*/ 35287 h 768712"/>
              <a:gd name="connsiteX7" fmla="*/ 976312 w 2705100"/>
              <a:gd name="connsiteY7" fmla="*/ 244837 h 768712"/>
              <a:gd name="connsiteX8" fmla="*/ 1133474 w 2705100"/>
              <a:gd name="connsiteY8" fmla="*/ 397237 h 768712"/>
              <a:gd name="connsiteX9" fmla="*/ 1343025 w 2705100"/>
              <a:gd name="connsiteY9" fmla="*/ 597262 h 768712"/>
              <a:gd name="connsiteX10" fmla="*/ 1428750 w 2705100"/>
              <a:gd name="connsiteY10" fmla="*/ 625837 h 768712"/>
              <a:gd name="connsiteX11" fmla="*/ 2000250 w 2705100"/>
              <a:gd name="connsiteY11" fmla="*/ 725849 h 768712"/>
              <a:gd name="connsiteX12" fmla="*/ 2090737 w 2705100"/>
              <a:gd name="connsiteY12" fmla="*/ 735374 h 768712"/>
              <a:gd name="connsiteX13" fmla="*/ 2705100 w 2705100"/>
              <a:gd name="connsiteY13" fmla="*/ 768712 h 768712"/>
              <a:gd name="connsiteX0" fmla="*/ 0 w 2705100"/>
              <a:gd name="connsiteY0" fmla="*/ 568687 h 768712"/>
              <a:gd name="connsiteX1" fmla="*/ 80962 w 2705100"/>
              <a:gd name="connsiteY1" fmla="*/ 492487 h 768712"/>
              <a:gd name="connsiteX2" fmla="*/ 180974 w 2705100"/>
              <a:gd name="connsiteY2" fmla="*/ 382949 h 768712"/>
              <a:gd name="connsiteX3" fmla="*/ 366712 w 2705100"/>
              <a:gd name="connsiteY3" fmla="*/ 197212 h 768712"/>
              <a:gd name="connsiteX4" fmla="*/ 519112 w 2705100"/>
              <a:gd name="connsiteY4" fmla="*/ 106724 h 768712"/>
              <a:gd name="connsiteX5" fmla="*/ 709612 w 2705100"/>
              <a:gd name="connsiteY5" fmla="*/ 6712 h 768712"/>
              <a:gd name="connsiteX6" fmla="*/ 747712 w 2705100"/>
              <a:gd name="connsiteY6" fmla="*/ 35287 h 768712"/>
              <a:gd name="connsiteX7" fmla="*/ 976312 w 2705100"/>
              <a:gd name="connsiteY7" fmla="*/ 244837 h 768712"/>
              <a:gd name="connsiteX8" fmla="*/ 1133474 w 2705100"/>
              <a:gd name="connsiteY8" fmla="*/ 397237 h 768712"/>
              <a:gd name="connsiteX9" fmla="*/ 1352550 w 2705100"/>
              <a:gd name="connsiteY9" fmla="*/ 587737 h 768712"/>
              <a:gd name="connsiteX10" fmla="*/ 1428750 w 2705100"/>
              <a:gd name="connsiteY10" fmla="*/ 625837 h 768712"/>
              <a:gd name="connsiteX11" fmla="*/ 2000250 w 2705100"/>
              <a:gd name="connsiteY11" fmla="*/ 725849 h 768712"/>
              <a:gd name="connsiteX12" fmla="*/ 2090737 w 2705100"/>
              <a:gd name="connsiteY12" fmla="*/ 735374 h 768712"/>
              <a:gd name="connsiteX13" fmla="*/ 2705100 w 2705100"/>
              <a:gd name="connsiteY13" fmla="*/ 768712 h 768712"/>
              <a:gd name="connsiteX0" fmla="*/ 0 w 2705100"/>
              <a:gd name="connsiteY0" fmla="*/ 568687 h 768712"/>
              <a:gd name="connsiteX1" fmla="*/ 80962 w 2705100"/>
              <a:gd name="connsiteY1" fmla="*/ 492487 h 768712"/>
              <a:gd name="connsiteX2" fmla="*/ 180974 w 2705100"/>
              <a:gd name="connsiteY2" fmla="*/ 382949 h 768712"/>
              <a:gd name="connsiteX3" fmla="*/ 366712 w 2705100"/>
              <a:gd name="connsiteY3" fmla="*/ 197212 h 768712"/>
              <a:gd name="connsiteX4" fmla="*/ 519112 w 2705100"/>
              <a:gd name="connsiteY4" fmla="*/ 106724 h 768712"/>
              <a:gd name="connsiteX5" fmla="*/ 709612 w 2705100"/>
              <a:gd name="connsiteY5" fmla="*/ 6712 h 768712"/>
              <a:gd name="connsiteX6" fmla="*/ 747712 w 2705100"/>
              <a:gd name="connsiteY6" fmla="*/ 35287 h 768712"/>
              <a:gd name="connsiteX7" fmla="*/ 976312 w 2705100"/>
              <a:gd name="connsiteY7" fmla="*/ 244837 h 768712"/>
              <a:gd name="connsiteX8" fmla="*/ 1133474 w 2705100"/>
              <a:gd name="connsiteY8" fmla="*/ 397237 h 768712"/>
              <a:gd name="connsiteX9" fmla="*/ 1352550 w 2705100"/>
              <a:gd name="connsiteY9" fmla="*/ 587737 h 768712"/>
              <a:gd name="connsiteX10" fmla="*/ 1447800 w 2705100"/>
              <a:gd name="connsiteY10" fmla="*/ 625837 h 768712"/>
              <a:gd name="connsiteX11" fmla="*/ 2000250 w 2705100"/>
              <a:gd name="connsiteY11" fmla="*/ 725849 h 768712"/>
              <a:gd name="connsiteX12" fmla="*/ 2090737 w 2705100"/>
              <a:gd name="connsiteY12" fmla="*/ 735374 h 768712"/>
              <a:gd name="connsiteX13" fmla="*/ 2705100 w 2705100"/>
              <a:gd name="connsiteY13" fmla="*/ 768712 h 768712"/>
              <a:gd name="connsiteX0" fmla="*/ 0 w 2705100"/>
              <a:gd name="connsiteY0" fmla="*/ 568687 h 768712"/>
              <a:gd name="connsiteX1" fmla="*/ 80962 w 2705100"/>
              <a:gd name="connsiteY1" fmla="*/ 492487 h 768712"/>
              <a:gd name="connsiteX2" fmla="*/ 180974 w 2705100"/>
              <a:gd name="connsiteY2" fmla="*/ 382949 h 768712"/>
              <a:gd name="connsiteX3" fmla="*/ 366712 w 2705100"/>
              <a:gd name="connsiteY3" fmla="*/ 197212 h 768712"/>
              <a:gd name="connsiteX4" fmla="*/ 519112 w 2705100"/>
              <a:gd name="connsiteY4" fmla="*/ 106724 h 768712"/>
              <a:gd name="connsiteX5" fmla="*/ 709612 w 2705100"/>
              <a:gd name="connsiteY5" fmla="*/ 6712 h 768712"/>
              <a:gd name="connsiteX6" fmla="*/ 747712 w 2705100"/>
              <a:gd name="connsiteY6" fmla="*/ 35287 h 768712"/>
              <a:gd name="connsiteX7" fmla="*/ 976312 w 2705100"/>
              <a:gd name="connsiteY7" fmla="*/ 244837 h 768712"/>
              <a:gd name="connsiteX8" fmla="*/ 1133474 w 2705100"/>
              <a:gd name="connsiteY8" fmla="*/ 397237 h 768712"/>
              <a:gd name="connsiteX9" fmla="*/ 1352550 w 2705100"/>
              <a:gd name="connsiteY9" fmla="*/ 587737 h 768712"/>
              <a:gd name="connsiteX10" fmla="*/ 1447800 w 2705100"/>
              <a:gd name="connsiteY10" fmla="*/ 625837 h 768712"/>
              <a:gd name="connsiteX11" fmla="*/ 2000250 w 2705100"/>
              <a:gd name="connsiteY11" fmla="*/ 725849 h 768712"/>
              <a:gd name="connsiteX12" fmla="*/ 2095499 w 2705100"/>
              <a:gd name="connsiteY12" fmla="*/ 730612 h 768712"/>
              <a:gd name="connsiteX13" fmla="*/ 2705100 w 2705100"/>
              <a:gd name="connsiteY13" fmla="*/ 768712 h 768712"/>
              <a:gd name="connsiteX0" fmla="*/ 0 w 2705100"/>
              <a:gd name="connsiteY0" fmla="*/ 563655 h 763680"/>
              <a:gd name="connsiteX1" fmla="*/ 80962 w 2705100"/>
              <a:gd name="connsiteY1" fmla="*/ 487455 h 763680"/>
              <a:gd name="connsiteX2" fmla="*/ 180974 w 2705100"/>
              <a:gd name="connsiteY2" fmla="*/ 377917 h 763680"/>
              <a:gd name="connsiteX3" fmla="*/ 366712 w 2705100"/>
              <a:gd name="connsiteY3" fmla="*/ 192180 h 763680"/>
              <a:gd name="connsiteX4" fmla="*/ 519112 w 2705100"/>
              <a:gd name="connsiteY4" fmla="*/ 101692 h 763680"/>
              <a:gd name="connsiteX5" fmla="*/ 709612 w 2705100"/>
              <a:gd name="connsiteY5" fmla="*/ 1680 h 763680"/>
              <a:gd name="connsiteX6" fmla="*/ 776287 w 2705100"/>
              <a:gd name="connsiteY6" fmla="*/ 54067 h 763680"/>
              <a:gd name="connsiteX7" fmla="*/ 976312 w 2705100"/>
              <a:gd name="connsiteY7" fmla="*/ 239805 h 763680"/>
              <a:gd name="connsiteX8" fmla="*/ 1133474 w 2705100"/>
              <a:gd name="connsiteY8" fmla="*/ 392205 h 763680"/>
              <a:gd name="connsiteX9" fmla="*/ 1352550 w 2705100"/>
              <a:gd name="connsiteY9" fmla="*/ 582705 h 763680"/>
              <a:gd name="connsiteX10" fmla="*/ 1447800 w 2705100"/>
              <a:gd name="connsiteY10" fmla="*/ 620805 h 763680"/>
              <a:gd name="connsiteX11" fmla="*/ 2000250 w 2705100"/>
              <a:gd name="connsiteY11" fmla="*/ 720817 h 763680"/>
              <a:gd name="connsiteX12" fmla="*/ 2095499 w 2705100"/>
              <a:gd name="connsiteY12" fmla="*/ 725580 h 763680"/>
              <a:gd name="connsiteX13" fmla="*/ 2705100 w 2705100"/>
              <a:gd name="connsiteY13" fmla="*/ 763680 h 763680"/>
              <a:gd name="connsiteX0" fmla="*/ 0 w 2705100"/>
              <a:gd name="connsiteY0" fmla="*/ 554707 h 754732"/>
              <a:gd name="connsiteX1" fmla="*/ 80962 w 2705100"/>
              <a:gd name="connsiteY1" fmla="*/ 478507 h 754732"/>
              <a:gd name="connsiteX2" fmla="*/ 180974 w 2705100"/>
              <a:gd name="connsiteY2" fmla="*/ 368969 h 754732"/>
              <a:gd name="connsiteX3" fmla="*/ 366712 w 2705100"/>
              <a:gd name="connsiteY3" fmla="*/ 183232 h 754732"/>
              <a:gd name="connsiteX4" fmla="*/ 519112 w 2705100"/>
              <a:gd name="connsiteY4" fmla="*/ 92744 h 754732"/>
              <a:gd name="connsiteX5" fmla="*/ 700087 w 2705100"/>
              <a:gd name="connsiteY5" fmla="*/ 2257 h 754732"/>
              <a:gd name="connsiteX6" fmla="*/ 776287 w 2705100"/>
              <a:gd name="connsiteY6" fmla="*/ 45119 h 754732"/>
              <a:gd name="connsiteX7" fmla="*/ 976312 w 2705100"/>
              <a:gd name="connsiteY7" fmla="*/ 230857 h 754732"/>
              <a:gd name="connsiteX8" fmla="*/ 1133474 w 2705100"/>
              <a:gd name="connsiteY8" fmla="*/ 383257 h 754732"/>
              <a:gd name="connsiteX9" fmla="*/ 1352550 w 2705100"/>
              <a:gd name="connsiteY9" fmla="*/ 573757 h 754732"/>
              <a:gd name="connsiteX10" fmla="*/ 1447800 w 2705100"/>
              <a:gd name="connsiteY10" fmla="*/ 611857 h 754732"/>
              <a:gd name="connsiteX11" fmla="*/ 2000250 w 2705100"/>
              <a:gd name="connsiteY11" fmla="*/ 711869 h 754732"/>
              <a:gd name="connsiteX12" fmla="*/ 2095499 w 2705100"/>
              <a:gd name="connsiteY12" fmla="*/ 716632 h 754732"/>
              <a:gd name="connsiteX13" fmla="*/ 2705100 w 2705100"/>
              <a:gd name="connsiteY13" fmla="*/ 754732 h 754732"/>
              <a:gd name="connsiteX0" fmla="*/ 0 w 2705100"/>
              <a:gd name="connsiteY0" fmla="*/ 561850 h 754732"/>
              <a:gd name="connsiteX1" fmla="*/ 80962 w 2705100"/>
              <a:gd name="connsiteY1" fmla="*/ 478507 h 754732"/>
              <a:gd name="connsiteX2" fmla="*/ 180974 w 2705100"/>
              <a:gd name="connsiteY2" fmla="*/ 368969 h 754732"/>
              <a:gd name="connsiteX3" fmla="*/ 366712 w 2705100"/>
              <a:gd name="connsiteY3" fmla="*/ 183232 h 754732"/>
              <a:gd name="connsiteX4" fmla="*/ 519112 w 2705100"/>
              <a:gd name="connsiteY4" fmla="*/ 92744 h 754732"/>
              <a:gd name="connsiteX5" fmla="*/ 700087 w 2705100"/>
              <a:gd name="connsiteY5" fmla="*/ 2257 h 754732"/>
              <a:gd name="connsiteX6" fmla="*/ 776287 w 2705100"/>
              <a:gd name="connsiteY6" fmla="*/ 45119 h 754732"/>
              <a:gd name="connsiteX7" fmla="*/ 976312 w 2705100"/>
              <a:gd name="connsiteY7" fmla="*/ 230857 h 754732"/>
              <a:gd name="connsiteX8" fmla="*/ 1133474 w 2705100"/>
              <a:gd name="connsiteY8" fmla="*/ 383257 h 754732"/>
              <a:gd name="connsiteX9" fmla="*/ 1352550 w 2705100"/>
              <a:gd name="connsiteY9" fmla="*/ 573757 h 754732"/>
              <a:gd name="connsiteX10" fmla="*/ 1447800 w 2705100"/>
              <a:gd name="connsiteY10" fmla="*/ 611857 h 754732"/>
              <a:gd name="connsiteX11" fmla="*/ 2000250 w 2705100"/>
              <a:gd name="connsiteY11" fmla="*/ 711869 h 754732"/>
              <a:gd name="connsiteX12" fmla="*/ 2095499 w 2705100"/>
              <a:gd name="connsiteY12" fmla="*/ 716632 h 754732"/>
              <a:gd name="connsiteX13" fmla="*/ 2705100 w 2705100"/>
              <a:gd name="connsiteY13" fmla="*/ 754732 h 754732"/>
              <a:gd name="connsiteX0" fmla="*/ 0 w 2705100"/>
              <a:gd name="connsiteY0" fmla="*/ 561850 h 754732"/>
              <a:gd name="connsiteX1" fmla="*/ 76200 w 2705100"/>
              <a:gd name="connsiteY1" fmla="*/ 478507 h 754732"/>
              <a:gd name="connsiteX2" fmla="*/ 180974 w 2705100"/>
              <a:gd name="connsiteY2" fmla="*/ 368969 h 754732"/>
              <a:gd name="connsiteX3" fmla="*/ 366712 w 2705100"/>
              <a:gd name="connsiteY3" fmla="*/ 183232 h 754732"/>
              <a:gd name="connsiteX4" fmla="*/ 519112 w 2705100"/>
              <a:gd name="connsiteY4" fmla="*/ 92744 h 754732"/>
              <a:gd name="connsiteX5" fmla="*/ 700087 w 2705100"/>
              <a:gd name="connsiteY5" fmla="*/ 2257 h 754732"/>
              <a:gd name="connsiteX6" fmla="*/ 776287 w 2705100"/>
              <a:gd name="connsiteY6" fmla="*/ 45119 h 754732"/>
              <a:gd name="connsiteX7" fmla="*/ 976312 w 2705100"/>
              <a:gd name="connsiteY7" fmla="*/ 230857 h 754732"/>
              <a:gd name="connsiteX8" fmla="*/ 1133474 w 2705100"/>
              <a:gd name="connsiteY8" fmla="*/ 383257 h 754732"/>
              <a:gd name="connsiteX9" fmla="*/ 1352550 w 2705100"/>
              <a:gd name="connsiteY9" fmla="*/ 573757 h 754732"/>
              <a:gd name="connsiteX10" fmla="*/ 1447800 w 2705100"/>
              <a:gd name="connsiteY10" fmla="*/ 611857 h 754732"/>
              <a:gd name="connsiteX11" fmla="*/ 2000250 w 2705100"/>
              <a:gd name="connsiteY11" fmla="*/ 711869 h 754732"/>
              <a:gd name="connsiteX12" fmla="*/ 2095499 w 2705100"/>
              <a:gd name="connsiteY12" fmla="*/ 716632 h 754732"/>
              <a:gd name="connsiteX13" fmla="*/ 2705100 w 2705100"/>
              <a:gd name="connsiteY13" fmla="*/ 754732 h 754732"/>
              <a:gd name="connsiteX0" fmla="*/ 0 w 2705100"/>
              <a:gd name="connsiteY0" fmla="*/ 561850 h 754732"/>
              <a:gd name="connsiteX1" fmla="*/ 76200 w 2705100"/>
              <a:gd name="connsiteY1" fmla="*/ 478507 h 754732"/>
              <a:gd name="connsiteX2" fmla="*/ 180974 w 2705100"/>
              <a:gd name="connsiteY2" fmla="*/ 366588 h 754732"/>
              <a:gd name="connsiteX3" fmla="*/ 366712 w 2705100"/>
              <a:gd name="connsiteY3" fmla="*/ 183232 h 754732"/>
              <a:gd name="connsiteX4" fmla="*/ 519112 w 2705100"/>
              <a:gd name="connsiteY4" fmla="*/ 92744 h 754732"/>
              <a:gd name="connsiteX5" fmla="*/ 700087 w 2705100"/>
              <a:gd name="connsiteY5" fmla="*/ 2257 h 754732"/>
              <a:gd name="connsiteX6" fmla="*/ 776287 w 2705100"/>
              <a:gd name="connsiteY6" fmla="*/ 45119 h 754732"/>
              <a:gd name="connsiteX7" fmla="*/ 976312 w 2705100"/>
              <a:gd name="connsiteY7" fmla="*/ 230857 h 754732"/>
              <a:gd name="connsiteX8" fmla="*/ 1133474 w 2705100"/>
              <a:gd name="connsiteY8" fmla="*/ 383257 h 754732"/>
              <a:gd name="connsiteX9" fmla="*/ 1352550 w 2705100"/>
              <a:gd name="connsiteY9" fmla="*/ 573757 h 754732"/>
              <a:gd name="connsiteX10" fmla="*/ 1447800 w 2705100"/>
              <a:gd name="connsiteY10" fmla="*/ 611857 h 754732"/>
              <a:gd name="connsiteX11" fmla="*/ 2000250 w 2705100"/>
              <a:gd name="connsiteY11" fmla="*/ 711869 h 754732"/>
              <a:gd name="connsiteX12" fmla="*/ 2095499 w 2705100"/>
              <a:gd name="connsiteY12" fmla="*/ 716632 h 754732"/>
              <a:gd name="connsiteX13" fmla="*/ 2705100 w 2705100"/>
              <a:gd name="connsiteY13" fmla="*/ 754732 h 754732"/>
              <a:gd name="connsiteX0" fmla="*/ 0 w 2705100"/>
              <a:gd name="connsiteY0" fmla="*/ 561850 h 754732"/>
              <a:gd name="connsiteX1" fmla="*/ 76200 w 2705100"/>
              <a:gd name="connsiteY1" fmla="*/ 478507 h 754732"/>
              <a:gd name="connsiteX2" fmla="*/ 180974 w 2705100"/>
              <a:gd name="connsiteY2" fmla="*/ 366588 h 754732"/>
              <a:gd name="connsiteX3" fmla="*/ 366712 w 2705100"/>
              <a:gd name="connsiteY3" fmla="*/ 185614 h 754732"/>
              <a:gd name="connsiteX4" fmla="*/ 519112 w 2705100"/>
              <a:gd name="connsiteY4" fmla="*/ 92744 h 754732"/>
              <a:gd name="connsiteX5" fmla="*/ 700087 w 2705100"/>
              <a:gd name="connsiteY5" fmla="*/ 2257 h 754732"/>
              <a:gd name="connsiteX6" fmla="*/ 776287 w 2705100"/>
              <a:gd name="connsiteY6" fmla="*/ 45119 h 754732"/>
              <a:gd name="connsiteX7" fmla="*/ 976312 w 2705100"/>
              <a:gd name="connsiteY7" fmla="*/ 230857 h 754732"/>
              <a:gd name="connsiteX8" fmla="*/ 1133474 w 2705100"/>
              <a:gd name="connsiteY8" fmla="*/ 383257 h 754732"/>
              <a:gd name="connsiteX9" fmla="*/ 1352550 w 2705100"/>
              <a:gd name="connsiteY9" fmla="*/ 573757 h 754732"/>
              <a:gd name="connsiteX10" fmla="*/ 1447800 w 2705100"/>
              <a:gd name="connsiteY10" fmla="*/ 611857 h 754732"/>
              <a:gd name="connsiteX11" fmla="*/ 2000250 w 2705100"/>
              <a:gd name="connsiteY11" fmla="*/ 711869 h 754732"/>
              <a:gd name="connsiteX12" fmla="*/ 2095499 w 2705100"/>
              <a:gd name="connsiteY12" fmla="*/ 716632 h 754732"/>
              <a:gd name="connsiteX13" fmla="*/ 2705100 w 2705100"/>
              <a:gd name="connsiteY13" fmla="*/ 754732 h 754732"/>
              <a:gd name="connsiteX0" fmla="*/ 0 w 2705100"/>
              <a:gd name="connsiteY0" fmla="*/ 561850 h 754732"/>
              <a:gd name="connsiteX1" fmla="*/ 76200 w 2705100"/>
              <a:gd name="connsiteY1" fmla="*/ 478507 h 754732"/>
              <a:gd name="connsiteX2" fmla="*/ 180974 w 2705100"/>
              <a:gd name="connsiteY2" fmla="*/ 366588 h 754732"/>
              <a:gd name="connsiteX3" fmla="*/ 366712 w 2705100"/>
              <a:gd name="connsiteY3" fmla="*/ 185614 h 754732"/>
              <a:gd name="connsiteX4" fmla="*/ 526256 w 2705100"/>
              <a:gd name="connsiteY4" fmla="*/ 92744 h 754732"/>
              <a:gd name="connsiteX5" fmla="*/ 700087 w 2705100"/>
              <a:gd name="connsiteY5" fmla="*/ 2257 h 754732"/>
              <a:gd name="connsiteX6" fmla="*/ 776287 w 2705100"/>
              <a:gd name="connsiteY6" fmla="*/ 45119 h 754732"/>
              <a:gd name="connsiteX7" fmla="*/ 976312 w 2705100"/>
              <a:gd name="connsiteY7" fmla="*/ 230857 h 754732"/>
              <a:gd name="connsiteX8" fmla="*/ 1133474 w 2705100"/>
              <a:gd name="connsiteY8" fmla="*/ 383257 h 754732"/>
              <a:gd name="connsiteX9" fmla="*/ 1352550 w 2705100"/>
              <a:gd name="connsiteY9" fmla="*/ 573757 h 754732"/>
              <a:gd name="connsiteX10" fmla="*/ 1447800 w 2705100"/>
              <a:gd name="connsiteY10" fmla="*/ 611857 h 754732"/>
              <a:gd name="connsiteX11" fmla="*/ 2000250 w 2705100"/>
              <a:gd name="connsiteY11" fmla="*/ 711869 h 754732"/>
              <a:gd name="connsiteX12" fmla="*/ 2095499 w 2705100"/>
              <a:gd name="connsiteY12" fmla="*/ 716632 h 754732"/>
              <a:gd name="connsiteX13" fmla="*/ 2705100 w 2705100"/>
              <a:gd name="connsiteY13" fmla="*/ 754732 h 754732"/>
              <a:gd name="connsiteX0" fmla="*/ 0 w 2705100"/>
              <a:gd name="connsiteY0" fmla="*/ 561850 h 754732"/>
              <a:gd name="connsiteX1" fmla="*/ 76200 w 2705100"/>
              <a:gd name="connsiteY1" fmla="*/ 478507 h 754732"/>
              <a:gd name="connsiteX2" fmla="*/ 180974 w 2705100"/>
              <a:gd name="connsiteY2" fmla="*/ 366588 h 754732"/>
              <a:gd name="connsiteX3" fmla="*/ 366712 w 2705100"/>
              <a:gd name="connsiteY3" fmla="*/ 185614 h 754732"/>
              <a:gd name="connsiteX4" fmla="*/ 521493 w 2705100"/>
              <a:gd name="connsiteY4" fmla="*/ 92744 h 754732"/>
              <a:gd name="connsiteX5" fmla="*/ 700087 w 2705100"/>
              <a:gd name="connsiteY5" fmla="*/ 2257 h 754732"/>
              <a:gd name="connsiteX6" fmla="*/ 776287 w 2705100"/>
              <a:gd name="connsiteY6" fmla="*/ 45119 h 754732"/>
              <a:gd name="connsiteX7" fmla="*/ 976312 w 2705100"/>
              <a:gd name="connsiteY7" fmla="*/ 230857 h 754732"/>
              <a:gd name="connsiteX8" fmla="*/ 1133474 w 2705100"/>
              <a:gd name="connsiteY8" fmla="*/ 383257 h 754732"/>
              <a:gd name="connsiteX9" fmla="*/ 1352550 w 2705100"/>
              <a:gd name="connsiteY9" fmla="*/ 573757 h 754732"/>
              <a:gd name="connsiteX10" fmla="*/ 1447800 w 2705100"/>
              <a:gd name="connsiteY10" fmla="*/ 611857 h 754732"/>
              <a:gd name="connsiteX11" fmla="*/ 2000250 w 2705100"/>
              <a:gd name="connsiteY11" fmla="*/ 711869 h 754732"/>
              <a:gd name="connsiteX12" fmla="*/ 2095499 w 2705100"/>
              <a:gd name="connsiteY12" fmla="*/ 716632 h 754732"/>
              <a:gd name="connsiteX13" fmla="*/ 2705100 w 2705100"/>
              <a:gd name="connsiteY13" fmla="*/ 754732 h 754732"/>
              <a:gd name="connsiteX0" fmla="*/ 0 w 2705100"/>
              <a:gd name="connsiteY0" fmla="*/ 560234 h 753116"/>
              <a:gd name="connsiteX1" fmla="*/ 76200 w 2705100"/>
              <a:gd name="connsiteY1" fmla="*/ 476891 h 753116"/>
              <a:gd name="connsiteX2" fmla="*/ 180974 w 2705100"/>
              <a:gd name="connsiteY2" fmla="*/ 364972 h 753116"/>
              <a:gd name="connsiteX3" fmla="*/ 366712 w 2705100"/>
              <a:gd name="connsiteY3" fmla="*/ 183998 h 753116"/>
              <a:gd name="connsiteX4" fmla="*/ 521493 w 2705100"/>
              <a:gd name="connsiteY4" fmla="*/ 91128 h 753116"/>
              <a:gd name="connsiteX5" fmla="*/ 700087 w 2705100"/>
              <a:gd name="connsiteY5" fmla="*/ 641 h 753116"/>
              <a:gd name="connsiteX6" fmla="*/ 788193 w 2705100"/>
              <a:gd name="connsiteY6" fmla="*/ 60172 h 753116"/>
              <a:gd name="connsiteX7" fmla="*/ 976312 w 2705100"/>
              <a:gd name="connsiteY7" fmla="*/ 229241 h 753116"/>
              <a:gd name="connsiteX8" fmla="*/ 1133474 w 2705100"/>
              <a:gd name="connsiteY8" fmla="*/ 381641 h 753116"/>
              <a:gd name="connsiteX9" fmla="*/ 1352550 w 2705100"/>
              <a:gd name="connsiteY9" fmla="*/ 572141 h 753116"/>
              <a:gd name="connsiteX10" fmla="*/ 1447800 w 2705100"/>
              <a:gd name="connsiteY10" fmla="*/ 610241 h 753116"/>
              <a:gd name="connsiteX11" fmla="*/ 2000250 w 2705100"/>
              <a:gd name="connsiteY11" fmla="*/ 710253 h 753116"/>
              <a:gd name="connsiteX12" fmla="*/ 2095499 w 2705100"/>
              <a:gd name="connsiteY12" fmla="*/ 715016 h 753116"/>
              <a:gd name="connsiteX13" fmla="*/ 2705100 w 2705100"/>
              <a:gd name="connsiteY13" fmla="*/ 753116 h 753116"/>
              <a:gd name="connsiteX0" fmla="*/ 0 w 2705100"/>
              <a:gd name="connsiteY0" fmla="*/ 553234 h 746116"/>
              <a:gd name="connsiteX1" fmla="*/ 76200 w 2705100"/>
              <a:gd name="connsiteY1" fmla="*/ 469891 h 746116"/>
              <a:gd name="connsiteX2" fmla="*/ 180974 w 2705100"/>
              <a:gd name="connsiteY2" fmla="*/ 357972 h 746116"/>
              <a:gd name="connsiteX3" fmla="*/ 366712 w 2705100"/>
              <a:gd name="connsiteY3" fmla="*/ 176998 h 746116"/>
              <a:gd name="connsiteX4" fmla="*/ 521493 w 2705100"/>
              <a:gd name="connsiteY4" fmla="*/ 84128 h 746116"/>
              <a:gd name="connsiteX5" fmla="*/ 690562 w 2705100"/>
              <a:gd name="connsiteY5" fmla="*/ 784 h 746116"/>
              <a:gd name="connsiteX6" fmla="*/ 788193 w 2705100"/>
              <a:gd name="connsiteY6" fmla="*/ 53172 h 746116"/>
              <a:gd name="connsiteX7" fmla="*/ 976312 w 2705100"/>
              <a:gd name="connsiteY7" fmla="*/ 222241 h 746116"/>
              <a:gd name="connsiteX8" fmla="*/ 1133474 w 2705100"/>
              <a:gd name="connsiteY8" fmla="*/ 374641 h 746116"/>
              <a:gd name="connsiteX9" fmla="*/ 1352550 w 2705100"/>
              <a:gd name="connsiteY9" fmla="*/ 565141 h 746116"/>
              <a:gd name="connsiteX10" fmla="*/ 1447800 w 2705100"/>
              <a:gd name="connsiteY10" fmla="*/ 603241 h 746116"/>
              <a:gd name="connsiteX11" fmla="*/ 2000250 w 2705100"/>
              <a:gd name="connsiteY11" fmla="*/ 703253 h 746116"/>
              <a:gd name="connsiteX12" fmla="*/ 2095499 w 2705100"/>
              <a:gd name="connsiteY12" fmla="*/ 708016 h 746116"/>
              <a:gd name="connsiteX13" fmla="*/ 2705100 w 2705100"/>
              <a:gd name="connsiteY13" fmla="*/ 746116 h 746116"/>
              <a:gd name="connsiteX0" fmla="*/ 0 w 2705100"/>
              <a:gd name="connsiteY0" fmla="*/ 553234 h 746116"/>
              <a:gd name="connsiteX1" fmla="*/ 76200 w 2705100"/>
              <a:gd name="connsiteY1" fmla="*/ 469891 h 746116"/>
              <a:gd name="connsiteX2" fmla="*/ 180974 w 2705100"/>
              <a:gd name="connsiteY2" fmla="*/ 357972 h 746116"/>
              <a:gd name="connsiteX3" fmla="*/ 366712 w 2705100"/>
              <a:gd name="connsiteY3" fmla="*/ 176998 h 746116"/>
              <a:gd name="connsiteX4" fmla="*/ 519112 w 2705100"/>
              <a:gd name="connsiteY4" fmla="*/ 84128 h 746116"/>
              <a:gd name="connsiteX5" fmla="*/ 690562 w 2705100"/>
              <a:gd name="connsiteY5" fmla="*/ 784 h 746116"/>
              <a:gd name="connsiteX6" fmla="*/ 788193 w 2705100"/>
              <a:gd name="connsiteY6" fmla="*/ 53172 h 746116"/>
              <a:gd name="connsiteX7" fmla="*/ 976312 w 2705100"/>
              <a:gd name="connsiteY7" fmla="*/ 222241 h 746116"/>
              <a:gd name="connsiteX8" fmla="*/ 1133474 w 2705100"/>
              <a:gd name="connsiteY8" fmla="*/ 374641 h 746116"/>
              <a:gd name="connsiteX9" fmla="*/ 1352550 w 2705100"/>
              <a:gd name="connsiteY9" fmla="*/ 565141 h 746116"/>
              <a:gd name="connsiteX10" fmla="*/ 1447800 w 2705100"/>
              <a:gd name="connsiteY10" fmla="*/ 603241 h 746116"/>
              <a:gd name="connsiteX11" fmla="*/ 2000250 w 2705100"/>
              <a:gd name="connsiteY11" fmla="*/ 703253 h 746116"/>
              <a:gd name="connsiteX12" fmla="*/ 2095499 w 2705100"/>
              <a:gd name="connsiteY12" fmla="*/ 708016 h 746116"/>
              <a:gd name="connsiteX13" fmla="*/ 2705100 w 2705100"/>
              <a:gd name="connsiteY13" fmla="*/ 746116 h 746116"/>
              <a:gd name="connsiteX0" fmla="*/ 0 w 2705100"/>
              <a:gd name="connsiteY0" fmla="*/ 553256 h 746138"/>
              <a:gd name="connsiteX1" fmla="*/ 76200 w 2705100"/>
              <a:gd name="connsiteY1" fmla="*/ 469913 h 746138"/>
              <a:gd name="connsiteX2" fmla="*/ 180974 w 2705100"/>
              <a:gd name="connsiteY2" fmla="*/ 357994 h 746138"/>
              <a:gd name="connsiteX3" fmla="*/ 366712 w 2705100"/>
              <a:gd name="connsiteY3" fmla="*/ 177020 h 746138"/>
              <a:gd name="connsiteX4" fmla="*/ 519112 w 2705100"/>
              <a:gd name="connsiteY4" fmla="*/ 84150 h 746138"/>
              <a:gd name="connsiteX5" fmla="*/ 690562 w 2705100"/>
              <a:gd name="connsiteY5" fmla="*/ 806 h 746138"/>
              <a:gd name="connsiteX6" fmla="*/ 788193 w 2705100"/>
              <a:gd name="connsiteY6" fmla="*/ 53194 h 746138"/>
              <a:gd name="connsiteX7" fmla="*/ 976312 w 2705100"/>
              <a:gd name="connsiteY7" fmla="*/ 227025 h 746138"/>
              <a:gd name="connsiteX8" fmla="*/ 1133474 w 2705100"/>
              <a:gd name="connsiteY8" fmla="*/ 374663 h 746138"/>
              <a:gd name="connsiteX9" fmla="*/ 1352550 w 2705100"/>
              <a:gd name="connsiteY9" fmla="*/ 565163 h 746138"/>
              <a:gd name="connsiteX10" fmla="*/ 1447800 w 2705100"/>
              <a:gd name="connsiteY10" fmla="*/ 603263 h 746138"/>
              <a:gd name="connsiteX11" fmla="*/ 2000250 w 2705100"/>
              <a:gd name="connsiteY11" fmla="*/ 703275 h 746138"/>
              <a:gd name="connsiteX12" fmla="*/ 2095499 w 2705100"/>
              <a:gd name="connsiteY12" fmla="*/ 708038 h 746138"/>
              <a:gd name="connsiteX13" fmla="*/ 2705100 w 2705100"/>
              <a:gd name="connsiteY13" fmla="*/ 746138 h 746138"/>
              <a:gd name="connsiteX0" fmla="*/ 0 w 2705100"/>
              <a:gd name="connsiteY0" fmla="*/ 553256 h 746138"/>
              <a:gd name="connsiteX1" fmla="*/ 76200 w 2705100"/>
              <a:gd name="connsiteY1" fmla="*/ 469913 h 746138"/>
              <a:gd name="connsiteX2" fmla="*/ 180974 w 2705100"/>
              <a:gd name="connsiteY2" fmla="*/ 357994 h 746138"/>
              <a:gd name="connsiteX3" fmla="*/ 366712 w 2705100"/>
              <a:gd name="connsiteY3" fmla="*/ 177020 h 746138"/>
              <a:gd name="connsiteX4" fmla="*/ 519112 w 2705100"/>
              <a:gd name="connsiteY4" fmla="*/ 84150 h 746138"/>
              <a:gd name="connsiteX5" fmla="*/ 690562 w 2705100"/>
              <a:gd name="connsiteY5" fmla="*/ 806 h 746138"/>
              <a:gd name="connsiteX6" fmla="*/ 788193 w 2705100"/>
              <a:gd name="connsiteY6" fmla="*/ 53194 h 746138"/>
              <a:gd name="connsiteX7" fmla="*/ 976312 w 2705100"/>
              <a:gd name="connsiteY7" fmla="*/ 227025 h 746138"/>
              <a:gd name="connsiteX8" fmla="*/ 1138236 w 2705100"/>
              <a:gd name="connsiteY8" fmla="*/ 372281 h 746138"/>
              <a:gd name="connsiteX9" fmla="*/ 1352550 w 2705100"/>
              <a:gd name="connsiteY9" fmla="*/ 565163 h 746138"/>
              <a:gd name="connsiteX10" fmla="*/ 1447800 w 2705100"/>
              <a:gd name="connsiteY10" fmla="*/ 603263 h 746138"/>
              <a:gd name="connsiteX11" fmla="*/ 2000250 w 2705100"/>
              <a:gd name="connsiteY11" fmla="*/ 703275 h 746138"/>
              <a:gd name="connsiteX12" fmla="*/ 2095499 w 2705100"/>
              <a:gd name="connsiteY12" fmla="*/ 708038 h 746138"/>
              <a:gd name="connsiteX13" fmla="*/ 2705100 w 2705100"/>
              <a:gd name="connsiteY13" fmla="*/ 746138 h 746138"/>
              <a:gd name="connsiteX0" fmla="*/ 0 w 2705100"/>
              <a:gd name="connsiteY0" fmla="*/ 552965 h 745847"/>
              <a:gd name="connsiteX1" fmla="*/ 76200 w 2705100"/>
              <a:gd name="connsiteY1" fmla="*/ 469622 h 745847"/>
              <a:gd name="connsiteX2" fmla="*/ 180974 w 2705100"/>
              <a:gd name="connsiteY2" fmla="*/ 357703 h 745847"/>
              <a:gd name="connsiteX3" fmla="*/ 366712 w 2705100"/>
              <a:gd name="connsiteY3" fmla="*/ 176729 h 745847"/>
              <a:gd name="connsiteX4" fmla="*/ 519112 w 2705100"/>
              <a:gd name="connsiteY4" fmla="*/ 83859 h 745847"/>
              <a:gd name="connsiteX5" fmla="*/ 690562 w 2705100"/>
              <a:gd name="connsiteY5" fmla="*/ 515 h 745847"/>
              <a:gd name="connsiteX6" fmla="*/ 788193 w 2705100"/>
              <a:gd name="connsiteY6" fmla="*/ 57665 h 745847"/>
              <a:gd name="connsiteX7" fmla="*/ 976312 w 2705100"/>
              <a:gd name="connsiteY7" fmla="*/ 226734 h 745847"/>
              <a:gd name="connsiteX8" fmla="*/ 1138236 w 2705100"/>
              <a:gd name="connsiteY8" fmla="*/ 371990 h 745847"/>
              <a:gd name="connsiteX9" fmla="*/ 1352550 w 2705100"/>
              <a:gd name="connsiteY9" fmla="*/ 564872 h 745847"/>
              <a:gd name="connsiteX10" fmla="*/ 1447800 w 2705100"/>
              <a:gd name="connsiteY10" fmla="*/ 602972 h 745847"/>
              <a:gd name="connsiteX11" fmla="*/ 2000250 w 2705100"/>
              <a:gd name="connsiteY11" fmla="*/ 702984 h 745847"/>
              <a:gd name="connsiteX12" fmla="*/ 2095499 w 2705100"/>
              <a:gd name="connsiteY12" fmla="*/ 707747 h 745847"/>
              <a:gd name="connsiteX13" fmla="*/ 2705100 w 2705100"/>
              <a:gd name="connsiteY13" fmla="*/ 745847 h 745847"/>
              <a:gd name="connsiteX0" fmla="*/ 0 w 2705100"/>
              <a:gd name="connsiteY0" fmla="*/ 552978 h 745860"/>
              <a:gd name="connsiteX1" fmla="*/ 76200 w 2705100"/>
              <a:gd name="connsiteY1" fmla="*/ 469635 h 745860"/>
              <a:gd name="connsiteX2" fmla="*/ 180974 w 2705100"/>
              <a:gd name="connsiteY2" fmla="*/ 357716 h 745860"/>
              <a:gd name="connsiteX3" fmla="*/ 366712 w 2705100"/>
              <a:gd name="connsiteY3" fmla="*/ 176742 h 745860"/>
              <a:gd name="connsiteX4" fmla="*/ 519112 w 2705100"/>
              <a:gd name="connsiteY4" fmla="*/ 83872 h 745860"/>
              <a:gd name="connsiteX5" fmla="*/ 690562 w 2705100"/>
              <a:gd name="connsiteY5" fmla="*/ 528 h 745860"/>
              <a:gd name="connsiteX6" fmla="*/ 788193 w 2705100"/>
              <a:gd name="connsiteY6" fmla="*/ 57678 h 745860"/>
              <a:gd name="connsiteX7" fmla="*/ 976312 w 2705100"/>
              <a:gd name="connsiteY7" fmla="*/ 231509 h 745860"/>
              <a:gd name="connsiteX8" fmla="*/ 1138236 w 2705100"/>
              <a:gd name="connsiteY8" fmla="*/ 372003 h 745860"/>
              <a:gd name="connsiteX9" fmla="*/ 1352550 w 2705100"/>
              <a:gd name="connsiteY9" fmla="*/ 564885 h 745860"/>
              <a:gd name="connsiteX10" fmla="*/ 1447800 w 2705100"/>
              <a:gd name="connsiteY10" fmla="*/ 602985 h 745860"/>
              <a:gd name="connsiteX11" fmla="*/ 2000250 w 2705100"/>
              <a:gd name="connsiteY11" fmla="*/ 702997 h 745860"/>
              <a:gd name="connsiteX12" fmla="*/ 2095499 w 2705100"/>
              <a:gd name="connsiteY12" fmla="*/ 707760 h 745860"/>
              <a:gd name="connsiteX13" fmla="*/ 2705100 w 2705100"/>
              <a:gd name="connsiteY13" fmla="*/ 745860 h 745860"/>
              <a:gd name="connsiteX0" fmla="*/ 0 w 2705100"/>
              <a:gd name="connsiteY0" fmla="*/ 552978 h 745860"/>
              <a:gd name="connsiteX1" fmla="*/ 76200 w 2705100"/>
              <a:gd name="connsiteY1" fmla="*/ 469635 h 745860"/>
              <a:gd name="connsiteX2" fmla="*/ 180974 w 2705100"/>
              <a:gd name="connsiteY2" fmla="*/ 357716 h 745860"/>
              <a:gd name="connsiteX3" fmla="*/ 366712 w 2705100"/>
              <a:gd name="connsiteY3" fmla="*/ 176742 h 745860"/>
              <a:gd name="connsiteX4" fmla="*/ 519112 w 2705100"/>
              <a:gd name="connsiteY4" fmla="*/ 83872 h 745860"/>
              <a:gd name="connsiteX5" fmla="*/ 690562 w 2705100"/>
              <a:gd name="connsiteY5" fmla="*/ 528 h 745860"/>
              <a:gd name="connsiteX6" fmla="*/ 788193 w 2705100"/>
              <a:gd name="connsiteY6" fmla="*/ 57678 h 745860"/>
              <a:gd name="connsiteX7" fmla="*/ 976312 w 2705100"/>
              <a:gd name="connsiteY7" fmla="*/ 231509 h 745860"/>
              <a:gd name="connsiteX8" fmla="*/ 1138236 w 2705100"/>
              <a:gd name="connsiteY8" fmla="*/ 372003 h 745860"/>
              <a:gd name="connsiteX9" fmla="*/ 1352550 w 2705100"/>
              <a:gd name="connsiteY9" fmla="*/ 564885 h 745860"/>
              <a:gd name="connsiteX10" fmla="*/ 1457325 w 2705100"/>
              <a:gd name="connsiteY10" fmla="*/ 602985 h 745860"/>
              <a:gd name="connsiteX11" fmla="*/ 2000250 w 2705100"/>
              <a:gd name="connsiteY11" fmla="*/ 702997 h 745860"/>
              <a:gd name="connsiteX12" fmla="*/ 2095499 w 2705100"/>
              <a:gd name="connsiteY12" fmla="*/ 707760 h 745860"/>
              <a:gd name="connsiteX13" fmla="*/ 2705100 w 2705100"/>
              <a:gd name="connsiteY13" fmla="*/ 745860 h 745860"/>
              <a:gd name="connsiteX0" fmla="*/ 0 w 2705100"/>
              <a:gd name="connsiteY0" fmla="*/ 552978 h 745860"/>
              <a:gd name="connsiteX1" fmla="*/ 76200 w 2705100"/>
              <a:gd name="connsiteY1" fmla="*/ 469635 h 745860"/>
              <a:gd name="connsiteX2" fmla="*/ 180974 w 2705100"/>
              <a:gd name="connsiteY2" fmla="*/ 357716 h 745860"/>
              <a:gd name="connsiteX3" fmla="*/ 366712 w 2705100"/>
              <a:gd name="connsiteY3" fmla="*/ 176742 h 745860"/>
              <a:gd name="connsiteX4" fmla="*/ 519112 w 2705100"/>
              <a:gd name="connsiteY4" fmla="*/ 83872 h 745860"/>
              <a:gd name="connsiteX5" fmla="*/ 690562 w 2705100"/>
              <a:gd name="connsiteY5" fmla="*/ 528 h 745860"/>
              <a:gd name="connsiteX6" fmla="*/ 788193 w 2705100"/>
              <a:gd name="connsiteY6" fmla="*/ 57678 h 745860"/>
              <a:gd name="connsiteX7" fmla="*/ 976312 w 2705100"/>
              <a:gd name="connsiteY7" fmla="*/ 231509 h 745860"/>
              <a:gd name="connsiteX8" fmla="*/ 1138236 w 2705100"/>
              <a:gd name="connsiteY8" fmla="*/ 372003 h 745860"/>
              <a:gd name="connsiteX9" fmla="*/ 1352550 w 2705100"/>
              <a:gd name="connsiteY9" fmla="*/ 564885 h 745860"/>
              <a:gd name="connsiteX10" fmla="*/ 1457325 w 2705100"/>
              <a:gd name="connsiteY10" fmla="*/ 602985 h 745860"/>
              <a:gd name="connsiteX11" fmla="*/ 2000250 w 2705100"/>
              <a:gd name="connsiteY11" fmla="*/ 702997 h 745860"/>
              <a:gd name="connsiteX12" fmla="*/ 2102642 w 2705100"/>
              <a:gd name="connsiteY12" fmla="*/ 707760 h 745860"/>
              <a:gd name="connsiteX13" fmla="*/ 2705100 w 2705100"/>
              <a:gd name="connsiteY13" fmla="*/ 745860 h 745860"/>
              <a:gd name="connsiteX0" fmla="*/ 0 w 2705100"/>
              <a:gd name="connsiteY0" fmla="*/ 552978 h 745860"/>
              <a:gd name="connsiteX1" fmla="*/ 76200 w 2705100"/>
              <a:gd name="connsiteY1" fmla="*/ 469635 h 745860"/>
              <a:gd name="connsiteX2" fmla="*/ 180974 w 2705100"/>
              <a:gd name="connsiteY2" fmla="*/ 357716 h 745860"/>
              <a:gd name="connsiteX3" fmla="*/ 366712 w 2705100"/>
              <a:gd name="connsiteY3" fmla="*/ 176742 h 745860"/>
              <a:gd name="connsiteX4" fmla="*/ 519112 w 2705100"/>
              <a:gd name="connsiteY4" fmla="*/ 83872 h 745860"/>
              <a:gd name="connsiteX5" fmla="*/ 690562 w 2705100"/>
              <a:gd name="connsiteY5" fmla="*/ 528 h 745860"/>
              <a:gd name="connsiteX6" fmla="*/ 788193 w 2705100"/>
              <a:gd name="connsiteY6" fmla="*/ 57678 h 745860"/>
              <a:gd name="connsiteX7" fmla="*/ 976312 w 2705100"/>
              <a:gd name="connsiteY7" fmla="*/ 231509 h 745860"/>
              <a:gd name="connsiteX8" fmla="*/ 1138236 w 2705100"/>
              <a:gd name="connsiteY8" fmla="*/ 372003 h 745860"/>
              <a:gd name="connsiteX9" fmla="*/ 1352550 w 2705100"/>
              <a:gd name="connsiteY9" fmla="*/ 564885 h 745860"/>
              <a:gd name="connsiteX10" fmla="*/ 1457325 w 2705100"/>
              <a:gd name="connsiteY10" fmla="*/ 602985 h 745860"/>
              <a:gd name="connsiteX11" fmla="*/ 1997868 w 2705100"/>
              <a:gd name="connsiteY11" fmla="*/ 698235 h 745860"/>
              <a:gd name="connsiteX12" fmla="*/ 2102642 w 2705100"/>
              <a:gd name="connsiteY12" fmla="*/ 707760 h 745860"/>
              <a:gd name="connsiteX13" fmla="*/ 2705100 w 2705100"/>
              <a:gd name="connsiteY13" fmla="*/ 745860 h 745860"/>
              <a:gd name="connsiteX0" fmla="*/ 0 w 2819400"/>
              <a:gd name="connsiteY0" fmla="*/ 552978 h 755385"/>
              <a:gd name="connsiteX1" fmla="*/ 76200 w 2819400"/>
              <a:gd name="connsiteY1" fmla="*/ 469635 h 755385"/>
              <a:gd name="connsiteX2" fmla="*/ 180974 w 2819400"/>
              <a:gd name="connsiteY2" fmla="*/ 357716 h 755385"/>
              <a:gd name="connsiteX3" fmla="*/ 366712 w 2819400"/>
              <a:gd name="connsiteY3" fmla="*/ 176742 h 755385"/>
              <a:gd name="connsiteX4" fmla="*/ 519112 w 2819400"/>
              <a:gd name="connsiteY4" fmla="*/ 83872 h 755385"/>
              <a:gd name="connsiteX5" fmla="*/ 690562 w 2819400"/>
              <a:gd name="connsiteY5" fmla="*/ 528 h 755385"/>
              <a:gd name="connsiteX6" fmla="*/ 788193 w 2819400"/>
              <a:gd name="connsiteY6" fmla="*/ 57678 h 755385"/>
              <a:gd name="connsiteX7" fmla="*/ 976312 w 2819400"/>
              <a:gd name="connsiteY7" fmla="*/ 231509 h 755385"/>
              <a:gd name="connsiteX8" fmla="*/ 1138236 w 2819400"/>
              <a:gd name="connsiteY8" fmla="*/ 372003 h 755385"/>
              <a:gd name="connsiteX9" fmla="*/ 1352550 w 2819400"/>
              <a:gd name="connsiteY9" fmla="*/ 564885 h 755385"/>
              <a:gd name="connsiteX10" fmla="*/ 1457325 w 2819400"/>
              <a:gd name="connsiteY10" fmla="*/ 602985 h 755385"/>
              <a:gd name="connsiteX11" fmla="*/ 1997868 w 2819400"/>
              <a:gd name="connsiteY11" fmla="*/ 698235 h 755385"/>
              <a:gd name="connsiteX12" fmla="*/ 2102642 w 2819400"/>
              <a:gd name="connsiteY12" fmla="*/ 707760 h 755385"/>
              <a:gd name="connsiteX13" fmla="*/ 2819400 w 2819400"/>
              <a:gd name="connsiteY13" fmla="*/ 755385 h 75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19400" h="755385">
                <a:moveTo>
                  <a:pt x="0" y="552978"/>
                </a:moveTo>
                <a:cubicBezTo>
                  <a:pt x="11906" y="540278"/>
                  <a:pt x="47625" y="500591"/>
                  <a:pt x="76200" y="469635"/>
                </a:cubicBezTo>
                <a:cubicBezTo>
                  <a:pt x="104775" y="438679"/>
                  <a:pt x="132555" y="406531"/>
                  <a:pt x="180974" y="357716"/>
                </a:cubicBezTo>
                <a:cubicBezTo>
                  <a:pt x="229393" y="308901"/>
                  <a:pt x="310356" y="222383"/>
                  <a:pt x="366712" y="176742"/>
                </a:cubicBezTo>
                <a:cubicBezTo>
                  <a:pt x="423068" y="131101"/>
                  <a:pt x="465137" y="113241"/>
                  <a:pt x="519112" y="83872"/>
                </a:cubicBezTo>
                <a:cubicBezTo>
                  <a:pt x="573087" y="54503"/>
                  <a:pt x="645715" y="4894"/>
                  <a:pt x="690562" y="528"/>
                </a:cubicBezTo>
                <a:cubicBezTo>
                  <a:pt x="735409" y="-3838"/>
                  <a:pt x="740568" y="19181"/>
                  <a:pt x="788193" y="57678"/>
                </a:cubicBezTo>
                <a:cubicBezTo>
                  <a:pt x="835818" y="96175"/>
                  <a:pt x="917971" y="179121"/>
                  <a:pt x="976312" y="231509"/>
                </a:cubicBezTo>
                <a:cubicBezTo>
                  <a:pt x="1030287" y="278340"/>
                  <a:pt x="1075530" y="316440"/>
                  <a:pt x="1138236" y="372003"/>
                </a:cubicBezTo>
                <a:cubicBezTo>
                  <a:pt x="1200942" y="427566"/>
                  <a:pt x="1299369" y="526388"/>
                  <a:pt x="1352550" y="564885"/>
                </a:cubicBezTo>
                <a:cubicBezTo>
                  <a:pt x="1405731" y="603382"/>
                  <a:pt x="1349772" y="580760"/>
                  <a:pt x="1457325" y="602985"/>
                </a:cubicBezTo>
                <a:cubicBezTo>
                  <a:pt x="1564878" y="625210"/>
                  <a:pt x="1890315" y="680773"/>
                  <a:pt x="1997868" y="698235"/>
                </a:cubicBezTo>
                <a:cubicBezTo>
                  <a:pt x="2105421" y="715698"/>
                  <a:pt x="1984770" y="699823"/>
                  <a:pt x="2102642" y="707760"/>
                </a:cubicBezTo>
                <a:lnTo>
                  <a:pt x="2819400" y="755385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483984" y="3244285"/>
            <a:ext cx="307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11.2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6582134" y="3587305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9.9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570915" y="3909821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8.8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577371" y="4240720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7.8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577371" y="4557893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6.7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567845" y="4874503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5.6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6558319" y="5239306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4.4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6576241" y="5613055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3.3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7138016" y="6040340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0.5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7463095" y="6035577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1.0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7836932" y="6038406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1.5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8171073" y="6035577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2.0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526350" y="6035577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2.5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8867338" y="6035577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3.0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9226815" y="6035577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3.5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9518678" y="6033643"/>
            <a:ext cx="224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4.0</a:t>
            </a:r>
          </a:p>
        </p:txBody>
      </p:sp>
      <p:sp>
        <p:nvSpPr>
          <p:cNvPr id="14" name="椭圆 13"/>
          <p:cNvSpPr/>
          <p:nvPr/>
        </p:nvSpPr>
        <p:spPr>
          <a:xfrm>
            <a:off x="7544441" y="4309763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902020" y="4623518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863432" y="4850414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7192880" y="4501917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8258178" y="4919751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8962692" y="5035986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9677356" y="5077747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6856571" y="5513058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542372" y="5177186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8257278" y="5340814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8961189" y="5408913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676793" y="5400627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7861812" y="2937865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7541088" y="2976948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8259704" y="3312923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8961185" y="3660707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9672030" y="3851676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7188790" y="3618860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855538" y="4506621"/>
            <a:ext cx="72000" cy="724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rot="5400000">
            <a:off x="6895518" y="5682967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7583790" y="5954051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939067" y="5949288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8294344" y="5954051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8649621" y="5959377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9000135" y="5954051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9360175" y="5959377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9715452" y="5954051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5400000">
            <a:off x="6894947" y="5332453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rot="5400000">
            <a:off x="6895518" y="4967650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rot="5400000">
            <a:off x="6894947" y="4636188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rot="5400000">
            <a:off x="6896081" y="4319578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>
            <a:off x="6895510" y="3988116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5400000">
            <a:off x="6895518" y="3666743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5400000">
            <a:off x="6894947" y="3330518"/>
            <a:ext cx="0" cy="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863710" y="2795217"/>
            <a:ext cx="0" cy="3240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8583131" y="4302814"/>
            <a:ext cx="0" cy="345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9734424" y="368303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734987" y="490382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721600" y="529667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1055439" y="5661248"/>
            <a:ext cx="5126701" cy="43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0000" indent="-360000" eaLnBrk="1" hangingPunct="1">
              <a:lnSpc>
                <a:spcPts val="3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Addison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病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--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肾上腺皮质功能低下所致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548680"/>
            <a:ext cx="3312120" cy="5760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糖化血红蛋白</a:t>
            </a:r>
            <a:endParaRPr lang="en-US" altLang="zh-CN" sz="2000" cap="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917507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1268413"/>
            <a:ext cx="9864725" cy="3274358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糖化血红蛋白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glucosylated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hemoglonbin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, 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GHb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：由血红蛋白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en-US" altLang="zh-CN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HbA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与血糖经过缓慢而不可逆的非酶促反应结合而形成。其生成与血糖浓度成正比。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正常参考值：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5.6%~7.6%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测试糖化血红蛋白能反映患者近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～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个月的血糖水平，用于估计糖尿病临床治疗效果。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ChangeArrowheads="1"/>
          </p:cNvSpPr>
          <p:nvPr/>
        </p:nvSpPr>
        <p:spPr bwMode="auto">
          <a:xfrm>
            <a:off x="1055688" y="1269727"/>
            <a:ext cx="1008062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说出糖原合成与糖原分解的主要部位、限速酶及生理意义，比较肝糖原和肌糖原分解的异同。</a:t>
            </a:r>
          </a:p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什么叫糖酵解？说出糖酵解的进行场所、关键步骤和关键酶、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ATP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生成情况及生理意义。</a:t>
            </a:r>
          </a:p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什么叫糖的有氧氧化？说出糖有氧氧化的主要过程、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ATP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生成情况、生理意义及三羧酸循环的限速步骤和限速酶。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说出磷酸戊糖途径的场所、限速酶及生理意义。</a:t>
            </a:r>
          </a:p>
        </p:txBody>
      </p:sp>
      <p:sp>
        <p:nvSpPr>
          <p:cNvPr id="887811" name="Rectangle 3"/>
          <p:cNvSpPr>
            <a:spLocks noChangeArrowheads="1"/>
          </p:cNvSpPr>
          <p:nvPr/>
        </p:nvSpPr>
        <p:spPr bwMode="auto">
          <a:xfrm>
            <a:off x="1084263" y="601663"/>
            <a:ext cx="1266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思考题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ChangeArrowheads="1"/>
          </p:cNvSpPr>
          <p:nvPr/>
        </p:nvSpPr>
        <p:spPr bwMode="auto">
          <a:xfrm>
            <a:off x="1055688" y="1273795"/>
            <a:ext cx="9864725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说出糖异生概念、主要进行部位、限速步骤和限速酶及生理意义，以乳酸为例说明糖异生过程。</a:t>
            </a:r>
          </a:p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6-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磷酸葡萄糖可参与哪些代谢途径？乳酸可参与哪些代谢途径？</a:t>
            </a:r>
          </a:p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血糖正常值是多少？血糖有哪些来源和去路？</a:t>
            </a:r>
          </a:p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降低血糖和升高血糖的激素各有哪些？</a:t>
            </a:r>
          </a:p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试分析患肝病时体内血糖浓度的变化。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38528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84263" y="601663"/>
            <a:ext cx="1266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思考题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32063" y="1927225"/>
            <a:ext cx="7164387" cy="1717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zh-CN" altLang="en-US" sz="60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糖原的合成与分解</a:t>
            </a:r>
            <a:br>
              <a:rPr lang="zh-CN" altLang="en-US" sz="60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</a:br>
            <a:r>
              <a:rPr lang="en-US" altLang="zh-CN" sz="28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Glycogenesis and </a:t>
            </a:r>
            <a:r>
              <a:rPr lang="en-US" altLang="zh-CN" sz="2800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Glycogenolysis</a:t>
            </a:r>
            <a:r>
              <a:rPr lang="en-US" altLang="zh-CN" sz="28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5688" y="548680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第二节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ChangeArrowheads="1"/>
          </p:cNvSpPr>
          <p:nvPr/>
        </p:nvSpPr>
        <p:spPr bwMode="auto">
          <a:xfrm>
            <a:off x="1127448" y="722313"/>
            <a:ext cx="4896544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糖原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(glycogen)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：动物体内糖的储存形式。</a:t>
            </a:r>
          </a:p>
        </p:txBody>
      </p:sp>
      <p:sp>
        <p:nvSpPr>
          <p:cNvPr id="2" name="椭圆 1"/>
          <p:cNvSpPr/>
          <p:nvPr/>
        </p:nvSpPr>
        <p:spPr>
          <a:xfrm>
            <a:off x="7293390" y="4369867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437549" y="4756748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473965" y="4913350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35868" y="506098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623871" y="519692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374160" y="6099127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261984" y="6228962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04747" y="6285928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939538" y="6272910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572546" y="5825384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572546" y="5979489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654080" y="612663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788570" y="621921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730851" y="5320260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846289" y="5427240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735614" y="5542115"/>
            <a:ext cx="162000" cy="162000"/>
          </a:xfrm>
          <a:prstGeom prst="ellipse">
            <a:avLst/>
          </a:prstGeom>
          <a:solidFill>
            <a:srgbClr val="19841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649317" y="5677168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985542" y="5527826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132690" y="5595071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297389" y="564216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460457" y="567553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8115156" y="5816500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274411" y="587243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435684" y="5902580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594848" y="5906384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643258" y="4647991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764998" y="4764891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912662" y="4841128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7078581" y="485466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278320" y="4534566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290921" y="4696566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7248128" y="4856523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419506" y="4835819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9437667" y="5704541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9912596" y="5571256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780430" y="567579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604010" y="5708878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7331912" y="4845891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7589116" y="4855388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705895" y="4964921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7791629" y="5100861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7942897" y="5561730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7992945" y="5713641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7807701" y="5668789"/>
            <a:ext cx="162000" cy="162000"/>
          </a:xfrm>
          <a:prstGeom prst="ellipse">
            <a:avLst/>
          </a:prstGeom>
          <a:solidFill>
            <a:srgbClr val="19841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7634915" y="5679489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7380540" y="5000945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450931" y="5143258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7555212" y="5271843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7686007" y="5368453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8456692" y="3929361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8593533" y="4031939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8728023" y="4117657"/>
            <a:ext cx="162000" cy="162000"/>
          </a:xfrm>
          <a:prstGeom prst="ellipse">
            <a:avLst/>
          </a:prstGeom>
          <a:solidFill>
            <a:srgbClr val="19841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8674086" y="4267886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8508555" y="431761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8386185" y="442321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8283937" y="4547455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8178315" y="466973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8089780" y="4806674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8016827" y="4942301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982356" y="5091250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7963708" y="5246489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8012064" y="5419212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7831582" y="5257535"/>
            <a:ext cx="162000" cy="162000"/>
          </a:xfrm>
          <a:prstGeom prst="ellipse">
            <a:avLst/>
          </a:prstGeom>
          <a:solidFill>
            <a:srgbClr val="19841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7840538" y="542038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8173802" y="5384306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8447680" y="5211216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8582185" y="5105616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8314186" y="5303306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8841492" y="423895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9004125" y="4234415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9172132" y="4231682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9345527" y="4252175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9513566" y="4239643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9960882" y="4030751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9679693" y="4206450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9825994" y="4127416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10185006" y="3786412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10087779" y="3923825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10373135" y="3731622"/>
            <a:ext cx="162000" cy="162000"/>
          </a:xfrm>
          <a:prstGeom prst="ellipse">
            <a:avLst/>
          </a:prstGeom>
          <a:solidFill>
            <a:srgbClr val="19841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8732786" y="503012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8900028" y="5000945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9063889" y="5000945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9230652" y="500548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9395670" y="5037672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9561199" y="5045921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9726638" y="5065750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9893425" y="5044172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0234416" y="5037672"/>
            <a:ext cx="162000" cy="162000"/>
          </a:xfrm>
          <a:prstGeom prst="ellipse">
            <a:avLst/>
          </a:prstGeom>
          <a:solidFill>
            <a:srgbClr val="19841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10217775" y="5199672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140793" y="5345550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0041882" y="5476856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10484903" y="4039933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0497504" y="4206061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0487321" y="4367775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10447807" y="4520249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10387843" y="4660952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10297062" y="4795075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10173862" y="4895724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10041882" y="4992837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10217775" y="3325383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10281998" y="3475904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0242823" y="3631296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283937" y="3923825"/>
            <a:ext cx="1080000" cy="785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40602" y="649266"/>
            <a:ext cx="4500000" cy="31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35937" name="直接连接符 935936"/>
          <p:cNvCxnSpPr/>
          <p:nvPr/>
        </p:nvCxnSpPr>
        <p:spPr>
          <a:xfrm>
            <a:off x="6340602" y="3781266"/>
            <a:ext cx="1933809" cy="928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5940" name="直接连接符 935939"/>
          <p:cNvCxnSpPr/>
          <p:nvPr/>
        </p:nvCxnSpPr>
        <p:spPr>
          <a:xfrm flipH="1">
            <a:off x="9370799" y="3781266"/>
            <a:ext cx="1461130" cy="924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 Box 5"/>
          <p:cNvSpPr txBox="1">
            <a:spLocks noChangeArrowheads="1"/>
          </p:cNvSpPr>
          <p:nvPr/>
        </p:nvSpPr>
        <p:spPr bwMode="auto">
          <a:xfrm>
            <a:off x="7365403" y="1333989"/>
            <a:ext cx="593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O</a:t>
            </a:r>
          </a:p>
        </p:txBody>
      </p:sp>
      <p:cxnSp>
        <p:nvCxnSpPr>
          <p:cNvPr id="148" name="直接连接符 11"/>
          <p:cNvCxnSpPr>
            <a:cxnSpLocks noChangeShapeType="1"/>
          </p:cNvCxnSpPr>
          <p:nvPr/>
        </p:nvCxnSpPr>
        <p:spPr bwMode="auto">
          <a:xfrm rot="-1260000">
            <a:off x="7359425" y="1231739"/>
            <a:ext cx="0" cy="1080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35946" name="组合 935945"/>
          <p:cNvGrpSpPr/>
          <p:nvPr/>
        </p:nvGrpSpPr>
        <p:grpSpPr>
          <a:xfrm>
            <a:off x="6925599" y="774407"/>
            <a:ext cx="372465" cy="189823"/>
            <a:chOff x="6925599" y="774407"/>
            <a:chExt cx="372465" cy="189823"/>
          </a:xfrm>
        </p:grpSpPr>
        <p:sp>
          <p:nvSpPr>
            <p:cNvPr id="146" name="Text Box 5"/>
            <p:cNvSpPr txBox="1">
              <a:spLocks noChangeArrowheads="1"/>
            </p:cNvSpPr>
            <p:nvPr/>
          </p:nvSpPr>
          <p:spPr bwMode="auto">
            <a:xfrm>
              <a:off x="6925599" y="774407"/>
              <a:ext cx="37246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600" dirty="0">
                  <a:solidFill>
                    <a:srgbClr val="FF0000"/>
                  </a:solidFill>
                  <a:latin typeface="Arial" panose="020B0604020202020204" pitchFamily="34" charset="0"/>
                </a:rPr>
                <a:t>HO‒CH</a:t>
              </a:r>
              <a:r>
                <a:rPr lang="en-US" altLang="zh-CN" sz="600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149" name="直接连接符 16"/>
            <p:cNvCxnSpPr>
              <a:cxnSpLocks noChangeShapeType="1"/>
            </p:cNvCxnSpPr>
            <p:nvPr/>
          </p:nvCxnSpPr>
          <p:spPr bwMode="auto">
            <a:xfrm rot="-1320000">
              <a:off x="7172552" y="856230"/>
              <a:ext cx="0" cy="10800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35947" name="组合 935946"/>
          <p:cNvGrpSpPr/>
          <p:nvPr/>
        </p:nvGrpSpPr>
        <p:grpSpPr>
          <a:xfrm>
            <a:off x="6839918" y="888395"/>
            <a:ext cx="217531" cy="92333"/>
            <a:chOff x="6839918" y="888395"/>
            <a:chExt cx="217531" cy="92333"/>
          </a:xfrm>
        </p:grpSpPr>
        <p:cxnSp>
          <p:nvCxnSpPr>
            <p:cNvPr id="166" name="直接连接符 13"/>
            <p:cNvCxnSpPr>
              <a:cxnSpLocks noChangeShapeType="1"/>
            </p:cNvCxnSpPr>
            <p:nvPr/>
          </p:nvCxnSpPr>
          <p:spPr bwMode="auto">
            <a:xfrm rot="-3780000">
              <a:off x="7003449" y="918879"/>
              <a:ext cx="0" cy="10800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7" name="Text Box 5"/>
            <p:cNvSpPr txBox="1">
              <a:spLocks noChangeArrowheads="1"/>
            </p:cNvSpPr>
            <p:nvPr/>
          </p:nvSpPr>
          <p:spPr bwMode="auto">
            <a:xfrm>
              <a:off x="6839918" y="888395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600"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FF0000"/>
                  </a:solidFill>
                </a:rPr>
                <a:t>HO</a:t>
              </a: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7172422" y="1271146"/>
            <a:ext cx="115416" cy="164867"/>
            <a:chOff x="5064768" y="2273384"/>
            <a:chExt cx="115416" cy="213003"/>
          </a:xfrm>
        </p:grpSpPr>
        <p:cxnSp>
          <p:nvCxnSpPr>
            <p:cNvPr id="163" name="直接连接符 15"/>
            <p:cNvCxnSpPr>
              <a:cxnSpLocks noChangeShapeType="1"/>
            </p:cNvCxnSpPr>
            <p:nvPr/>
          </p:nvCxnSpPr>
          <p:spPr bwMode="auto">
            <a:xfrm>
              <a:off x="5092821" y="2273384"/>
              <a:ext cx="0" cy="10800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" name="Text Box 5"/>
            <p:cNvSpPr txBox="1">
              <a:spLocks noChangeArrowheads="1"/>
            </p:cNvSpPr>
            <p:nvPr/>
          </p:nvSpPr>
          <p:spPr bwMode="auto">
            <a:xfrm>
              <a:off x="5064768" y="2367095"/>
              <a:ext cx="115416" cy="119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600"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FF0000"/>
                  </a:solidFill>
                </a:rPr>
                <a:t>OH</a:t>
              </a:r>
            </a:p>
          </p:txBody>
        </p:sp>
      </p:grpSp>
      <p:cxnSp>
        <p:nvCxnSpPr>
          <p:cNvPr id="160" name="直接连接符 14"/>
          <p:cNvCxnSpPr>
            <a:cxnSpLocks noChangeShapeType="1"/>
          </p:cNvCxnSpPr>
          <p:nvPr/>
        </p:nvCxnSpPr>
        <p:spPr bwMode="auto">
          <a:xfrm rot="-3780000">
            <a:off x="6981608" y="1065276"/>
            <a:ext cx="0" cy="1080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1" name="Text Box 5"/>
          <p:cNvSpPr txBox="1">
            <a:spLocks noChangeArrowheads="1"/>
          </p:cNvSpPr>
          <p:nvPr/>
        </p:nvSpPr>
        <p:spPr bwMode="auto">
          <a:xfrm>
            <a:off x="6816080" y="1032411"/>
            <a:ext cx="11541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</a:rPr>
              <a:t>HO</a:t>
            </a:r>
          </a:p>
        </p:txBody>
      </p:sp>
      <p:grpSp>
        <p:nvGrpSpPr>
          <p:cNvPr id="206" name="组合 205"/>
          <p:cNvGrpSpPr/>
          <p:nvPr/>
        </p:nvGrpSpPr>
        <p:grpSpPr>
          <a:xfrm rot="2400643">
            <a:off x="7012078" y="971715"/>
            <a:ext cx="369524" cy="288829"/>
            <a:chOff x="4840477" y="1834868"/>
            <a:chExt cx="369524" cy="288829"/>
          </a:xfrm>
        </p:grpSpPr>
        <p:sp>
          <p:nvSpPr>
            <p:cNvPr id="207" name="任意多边形 206"/>
            <p:cNvSpPr>
              <a:spLocks/>
            </p:cNvSpPr>
            <p:nvPr/>
          </p:nvSpPr>
          <p:spPr bwMode="auto">
            <a:xfrm>
              <a:off x="4840477" y="1865783"/>
              <a:ext cx="369524" cy="23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08" name="直接连接符 207"/>
            <p:cNvCxnSpPr/>
            <p:nvPr/>
          </p:nvCxnSpPr>
          <p:spPr>
            <a:xfrm>
              <a:off x="4916791" y="1863173"/>
              <a:ext cx="16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矩形 208"/>
            <p:cNvSpPr/>
            <p:nvPr/>
          </p:nvSpPr>
          <p:spPr bwMode="auto">
            <a:xfrm rot="3240000" flipH="1">
              <a:off x="5128644" y="1928424"/>
              <a:ext cx="108000" cy="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0" name="矩形 209"/>
            <p:cNvSpPr/>
            <p:nvPr/>
          </p:nvSpPr>
          <p:spPr bwMode="auto">
            <a:xfrm>
              <a:off x="4913112" y="2094646"/>
              <a:ext cx="223200" cy="1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1" name="矩形 210"/>
            <p:cNvSpPr/>
            <p:nvPr/>
          </p:nvSpPr>
          <p:spPr bwMode="auto">
            <a:xfrm rot="18420000">
              <a:off x="4802846" y="1917644"/>
              <a:ext cx="147600" cy="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2" name="椭圆 211"/>
            <p:cNvSpPr/>
            <p:nvPr/>
          </p:nvSpPr>
          <p:spPr bwMode="auto">
            <a:xfrm>
              <a:off x="5100229" y="1834868"/>
              <a:ext cx="46800" cy="54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213" name="任意多边形 212"/>
            <p:cNvSpPr>
              <a:spLocks noChangeAspect="1"/>
            </p:cNvSpPr>
            <p:nvPr/>
          </p:nvSpPr>
          <p:spPr bwMode="auto">
            <a:xfrm rot="17760000" flipH="1">
              <a:off x="5089629" y="2029652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4" name="任意多边形 213"/>
            <p:cNvSpPr>
              <a:spLocks noChangeAspect="1"/>
            </p:cNvSpPr>
            <p:nvPr/>
          </p:nvSpPr>
          <p:spPr bwMode="auto">
            <a:xfrm rot="3840000">
              <a:off x="4796315" y="2029651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 rot="1920000">
            <a:off x="7546115" y="1344049"/>
            <a:ext cx="369524" cy="288829"/>
            <a:chOff x="4840477" y="1834868"/>
            <a:chExt cx="369524" cy="288829"/>
          </a:xfrm>
        </p:grpSpPr>
        <p:sp>
          <p:nvSpPr>
            <p:cNvPr id="216" name="任意多边形 215"/>
            <p:cNvSpPr>
              <a:spLocks/>
            </p:cNvSpPr>
            <p:nvPr/>
          </p:nvSpPr>
          <p:spPr bwMode="auto">
            <a:xfrm>
              <a:off x="4840477" y="1865783"/>
              <a:ext cx="369524" cy="23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17" name="直接连接符 216"/>
            <p:cNvCxnSpPr/>
            <p:nvPr/>
          </p:nvCxnSpPr>
          <p:spPr>
            <a:xfrm>
              <a:off x="4916791" y="1863173"/>
              <a:ext cx="1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矩形 217"/>
            <p:cNvSpPr/>
            <p:nvPr/>
          </p:nvSpPr>
          <p:spPr bwMode="auto">
            <a:xfrm rot="3240000" flipH="1">
              <a:off x="5128644" y="1928424"/>
              <a:ext cx="1080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9" name="矩形 218"/>
            <p:cNvSpPr/>
            <p:nvPr/>
          </p:nvSpPr>
          <p:spPr bwMode="auto">
            <a:xfrm>
              <a:off x="4913112" y="2094646"/>
              <a:ext cx="2232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0" name="矩形 219"/>
            <p:cNvSpPr/>
            <p:nvPr/>
          </p:nvSpPr>
          <p:spPr bwMode="auto">
            <a:xfrm rot="18420000">
              <a:off x="4802846" y="1917644"/>
              <a:ext cx="1476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1" name="椭圆 220"/>
            <p:cNvSpPr/>
            <p:nvPr/>
          </p:nvSpPr>
          <p:spPr bwMode="auto">
            <a:xfrm>
              <a:off x="5100229" y="1834868"/>
              <a:ext cx="46800" cy="54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222" name="任意多边形 221"/>
            <p:cNvSpPr>
              <a:spLocks noChangeAspect="1"/>
            </p:cNvSpPr>
            <p:nvPr/>
          </p:nvSpPr>
          <p:spPr bwMode="auto">
            <a:xfrm rot="17760000" flipH="1">
              <a:off x="5089629" y="2029652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3" name="任意多边形 222"/>
            <p:cNvSpPr>
              <a:spLocks noChangeAspect="1"/>
            </p:cNvSpPr>
            <p:nvPr/>
          </p:nvSpPr>
          <p:spPr bwMode="auto">
            <a:xfrm rot="3840000">
              <a:off x="4796315" y="2029651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224" name="直接连接符 14"/>
          <p:cNvCxnSpPr>
            <a:cxnSpLocks noChangeShapeType="1"/>
          </p:cNvCxnSpPr>
          <p:nvPr/>
        </p:nvCxnSpPr>
        <p:spPr bwMode="auto">
          <a:xfrm rot="5400000">
            <a:off x="7516136" y="1480953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" name="Text Box 5"/>
          <p:cNvSpPr txBox="1">
            <a:spLocks noChangeArrowheads="1"/>
          </p:cNvSpPr>
          <p:nvPr/>
        </p:nvSpPr>
        <p:spPr bwMode="auto">
          <a:xfrm>
            <a:off x="7339212" y="1488269"/>
            <a:ext cx="11541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HO</a:t>
            </a:r>
          </a:p>
        </p:txBody>
      </p:sp>
      <p:cxnSp>
        <p:nvCxnSpPr>
          <p:cNvPr id="226" name="直接连接符 16"/>
          <p:cNvCxnSpPr>
            <a:cxnSpLocks noChangeShapeType="1"/>
          </p:cNvCxnSpPr>
          <p:nvPr/>
        </p:nvCxnSpPr>
        <p:spPr bwMode="auto">
          <a:xfrm rot="5400000">
            <a:off x="7504496" y="1322045"/>
            <a:ext cx="0" cy="126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7" name="Text Box 5"/>
          <p:cNvSpPr txBox="1">
            <a:spLocks noChangeArrowheads="1"/>
          </p:cNvSpPr>
          <p:nvPr/>
        </p:nvSpPr>
        <p:spPr bwMode="auto">
          <a:xfrm>
            <a:off x="7435236" y="1150421"/>
            <a:ext cx="37246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HO‒CH</a:t>
            </a:r>
            <a:r>
              <a:rPr lang="en-US" altLang="zh-CN" sz="600" baseline="-25000" dirty="0"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28" name="直接连接符 16"/>
          <p:cNvCxnSpPr>
            <a:cxnSpLocks noChangeShapeType="1"/>
          </p:cNvCxnSpPr>
          <p:nvPr/>
        </p:nvCxnSpPr>
        <p:spPr bwMode="auto">
          <a:xfrm rot="-1320000">
            <a:off x="7682189" y="1232244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0" name="组合 229"/>
          <p:cNvGrpSpPr/>
          <p:nvPr/>
        </p:nvGrpSpPr>
        <p:grpSpPr>
          <a:xfrm>
            <a:off x="7730210" y="1643977"/>
            <a:ext cx="115416" cy="144000"/>
            <a:chOff x="5064768" y="2273384"/>
            <a:chExt cx="115416" cy="186044"/>
          </a:xfrm>
        </p:grpSpPr>
        <p:cxnSp>
          <p:nvCxnSpPr>
            <p:cNvPr id="231" name="直接连接符 15"/>
            <p:cNvCxnSpPr>
              <a:cxnSpLocks noChangeShapeType="1"/>
            </p:cNvCxnSpPr>
            <p:nvPr/>
          </p:nvCxnSpPr>
          <p:spPr bwMode="auto">
            <a:xfrm>
              <a:off x="5092821" y="2273384"/>
              <a:ext cx="0" cy="1080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2" name="Text Box 5"/>
            <p:cNvSpPr txBox="1">
              <a:spLocks noChangeArrowheads="1"/>
            </p:cNvSpPr>
            <p:nvPr/>
          </p:nvSpPr>
          <p:spPr bwMode="auto">
            <a:xfrm>
              <a:off x="5064768" y="2367095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600"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</p:grpSp>
      <p:grpSp>
        <p:nvGrpSpPr>
          <p:cNvPr id="233" name="组合 232"/>
          <p:cNvGrpSpPr/>
          <p:nvPr/>
        </p:nvGrpSpPr>
        <p:grpSpPr>
          <a:xfrm rot="960000">
            <a:off x="8140665" y="1580357"/>
            <a:ext cx="369524" cy="288829"/>
            <a:chOff x="4840477" y="1834868"/>
            <a:chExt cx="369524" cy="288829"/>
          </a:xfrm>
        </p:grpSpPr>
        <p:sp>
          <p:nvSpPr>
            <p:cNvPr id="234" name="任意多边形 233"/>
            <p:cNvSpPr>
              <a:spLocks/>
            </p:cNvSpPr>
            <p:nvPr/>
          </p:nvSpPr>
          <p:spPr bwMode="auto">
            <a:xfrm>
              <a:off x="4840477" y="1865783"/>
              <a:ext cx="369524" cy="23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35" name="直接连接符 234"/>
            <p:cNvCxnSpPr/>
            <p:nvPr/>
          </p:nvCxnSpPr>
          <p:spPr>
            <a:xfrm>
              <a:off x="4916791" y="1863173"/>
              <a:ext cx="162000" cy="0"/>
            </a:xfrm>
            <a:prstGeom prst="line">
              <a:avLst/>
            </a:prstGeom>
            <a:ln>
              <a:solidFill>
                <a:srgbClr val="1984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矩形 235"/>
            <p:cNvSpPr/>
            <p:nvPr/>
          </p:nvSpPr>
          <p:spPr bwMode="auto">
            <a:xfrm rot="3240000" flipH="1">
              <a:off x="5128644" y="1928424"/>
              <a:ext cx="108000" cy="7200"/>
            </a:xfrm>
            <a:prstGeom prst="rect">
              <a:avLst/>
            </a:prstGeom>
            <a:solidFill>
              <a:srgbClr val="198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7" name="矩形 236"/>
            <p:cNvSpPr/>
            <p:nvPr/>
          </p:nvSpPr>
          <p:spPr bwMode="auto">
            <a:xfrm>
              <a:off x="4913112" y="2094646"/>
              <a:ext cx="223200" cy="18000"/>
            </a:xfrm>
            <a:prstGeom prst="rect">
              <a:avLst/>
            </a:prstGeom>
            <a:solidFill>
              <a:srgbClr val="198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8" name="矩形 237"/>
            <p:cNvSpPr/>
            <p:nvPr/>
          </p:nvSpPr>
          <p:spPr bwMode="auto">
            <a:xfrm rot="18420000">
              <a:off x="4802846" y="1917644"/>
              <a:ext cx="147600" cy="7200"/>
            </a:xfrm>
            <a:prstGeom prst="rect">
              <a:avLst/>
            </a:prstGeom>
            <a:solidFill>
              <a:srgbClr val="198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9" name="椭圆 238"/>
            <p:cNvSpPr/>
            <p:nvPr/>
          </p:nvSpPr>
          <p:spPr bwMode="auto">
            <a:xfrm>
              <a:off x="5100229" y="1834868"/>
              <a:ext cx="46800" cy="54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1984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240" name="任意多边形 239"/>
            <p:cNvSpPr>
              <a:spLocks noChangeAspect="1"/>
            </p:cNvSpPr>
            <p:nvPr/>
          </p:nvSpPr>
          <p:spPr bwMode="auto">
            <a:xfrm rot="17760000" flipH="1">
              <a:off x="5089629" y="2029652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rgbClr val="198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1" name="任意多边形 240"/>
            <p:cNvSpPr>
              <a:spLocks noChangeAspect="1"/>
            </p:cNvSpPr>
            <p:nvPr/>
          </p:nvSpPr>
          <p:spPr bwMode="auto">
            <a:xfrm rot="3840000">
              <a:off x="4796315" y="2029651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rgbClr val="198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7987639" y="1395830"/>
            <a:ext cx="372465" cy="189823"/>
            <a:chOff x="6925599" y="774407"/>
            <a:chExt cx="372465" cy="189823"/>
          </a:xfrm>
        </p:grpSpPr>
        <p:sp>
          <p:nvSpPr>
            <p:cNvPr id="243" name="Text Box 5"/>
            <p:cNvSpPr txBox="1">
              <a:spLocks noChangeArrowheads="1"/>
            </p:cNvSpPr>
            <p:nvPr/>
          </p:nvSpPr>
          <p:spPr bwMode="auto">
            <a:xfrm>
              <a:off x="6925599" y="774407"/>
              <a:ext cx="37246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600" dirty="0">
                  <a:solidFill>
                    <a:srgbClr val="198419"/>
                  </a:solidFill>
                  <a:latin typeface="Arial" panose="020B0604020202020204" pitchFamily="34" charset="0"/>
                </a:rPr>
                <a:t>HO‒CH</a:t>
              </a:r>
              <a:r>
                <a:rPr lang="en-US" altLang="zh-CN" sz="600" baseline="-25000" dirty="0">
                  <a:solidFill>
                    <a:srgbClr val="198419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44" name="直接连接符 16"/>
            <p:cNvCxnSpPr>
              <a:cxnSpLocks noChangeShapeType="1"/>
            </p:cNvCxnSpPr>
            <p:nvPr/>
          </p:nvCxnSpPr>
          <p:spPr bwMode="auto">
            <a:xfrm rot="-1320000">
              <a:off x="7172552" y="856230"/>
              <a:ext cx="0" cy="108000"/>
            </a:xfrm>
            <a:prstGeom prst="line">
              <a:avLst/>
            </a:prstGeom>
            <a:noFill/>
            <a:ln w="9525" algn="ctr">
              <a:solidFill>
                <a:srgbClr val="1984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" name="Text Box 5"/>
          <p:cNvSpPr txBox="1">
            <a:spLocks noChangeArrowheads="1"/>
          </p:cNvSpPr>
          <p:nvPr/>
        </p:nvSpPr>
        <p:spPr bwMode="auto">
          <a:xfrm>
            <a:off x="7939558" y="1659054"/>
            <a:ext cx="593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O</a:t>
            </a:r>
          </a:p>
        </p:txBody>
      </p:sp>
      <p:cxnSp>
        <p:nvCxnSpPr>
          <p:cNvPr id="246" name="直接连接符 11"/>
          <p:cNvCxnSpPr>
            <a:cxnSpLocks noChangeShapeType="1"/>
          </p:cNvCxnSpPr>
          <p:nvPr/>
        </p:nvCxnSpPr>
        <p:spPr bwMode="auto">
          <a:xfrm rot="-1800000">
            <a:off x="7916913" y="1576621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" name="直接连接符 16"/>
          <p:cNvCxnSpPr>
            <a:cxnSpLocks noChangeShapeType="1"/>
          </p:cNvCxnSpPr>
          <p:nvPr/>
        </p:nvCxnSpPr>
        <p:spPr bwMode="auto">
          <a:xfrm rot="4740000">
            <a:off x="8077822" y="1616236"/>
            <a:ext cx="0" cy="133200"/>
          </a:xfrm>
          <a:prstGeom prst="line">
            <a:avLst/>
          </a:prstGeom>
          <a:noFill/>
          <a:ln w="9525" algn="ctr">
            <a:solidFill>
              <a:srgbClr val="1984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直接连接符 13"/>
          <p:cNvCxnSpPr>
            <a:cxnSpLocks noChangeShapeType="1"/>
          </p:cNvCxnSpPr>
          <p:nvPr/>
        </p:nvCxnSpPr>
        <p:spPr bwMode="auto">
          <a:xfrm rot="15660000">
            <a:off x="8129682" y="1769461"/>
            <a:ext cx="0" cy="108000"/>
          </a:xfrm>
          <a:prstGeom prst="line">
            <a:avLst/>
          </a:prstGeom>
          <a:noFill/>
          <a:ln w="9525" algn="ctr">
            <a:solidFill>
              <a:srgbClr val="1984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0" name="Text Box 5"/>
          <p:cNvSpPr txBox="1">
            <a:spLocks noChangeArrowheads="1"/>
          </p:cNvSpPr>
          <p:nvPr/>
        </p:nvSpPr>
        <p:spPr bwMode="auto">
          <a:xfrm>
            <a:off x="7956627" y="1787102"/>
            <a:ext cx="11541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198419"/>
                </a:solidFill>
              </a:rPr>
              <a:t>HO</a:t>
            </a:r>
          </a:p>
        </p:txBody>
      </p:sp>
      <p:grpSp>
        <p:nvGrpSpPr>
          <p:cNvPr id="251" name="组合 250"/>
          <p:cNvGrpSpPr/>
          <p:nvPr/>
        </p:nvGrpSpPr>
        <p:grpSpPr>
          <a:xfrm>
            <a:off x="8365448" y="1865670"/>
            <a:ext cx="115416" cy="164867"/>
            <a:chOff x="5064768" y="2273384"/>
            <a:chExt cx="115416" cy="213003"/>
          </a:xfrm>
        </p:grpSpPr>
        <p:cxnSp>
          <p:nvCxnSpPr>
            <p:cNvPr id="252" name="直接连接符 15"/>
            <p:cNvCxnSpPr>
              <a:cxnSpLocks noChangeShapeType="1"/>
            </p:cNvCxnSpPr>
            <p:nvPr/>
          </p:nvCxnSpPr>
          <p:spPr bwMode="auto">
            <a:xfrm>
              <a:off x="5092821" y="2273384"/>
              <a:ext cx="0" cy="108000"/>
            </a:xfrm>
            <a:prstGeom prst="line">
              <a:avLst/>
            </a:prstGeom>
            <a:noFill/>
            <a:ln w="9525" algn="ctr">
              <a:solidFill>
                <a:srgbClr val="1984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3" name="Text Box 5"/>
            <p:cNvSpPr txBox="1">
              <a:spLocks noChangeArrowheads="1"/>
            </p:cNvSpPr>
            <p:nvPr/>
          </p:nvSpPr>
          <p:spPr bwMode="auto">
            <a:xfrm>
              <a:off x="5064768" y="2367095"/>
              <a:ext cx="115416" cy="119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600"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198419"/>
                  </a:solidFill>
                </a:rPr>
                <a:t>OH</a:t>
              </a:r>
            </a:p>
          </p:txBody>
        </p:sp>
      </p:grpSp>
      <p:sp>
        <p:nvSpPr>
          <p:cNvPr id="254" name="Text Box 5"/>
          <p:cNvSpPr txBox="1">
            <a:spLocks noChangeArrowheads="1"/>
          </p:cNvSpPr>
          <p:nvPr/>
        </p:nvSpPr>
        <p:spPr bwMode="auto">
          <a:xfrm>
            <a:off x="8573635" y="1839182"/>
            <a:ext cx="593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solidFill>
                  <a:srgbClr val="198419"/>
                </a:solidFill>
                <a:latin typeface="Arial" panose="020B0604020202020204" pitchFamily="34" charset="0"/>
              </a:rPr>
              <a:t>O</a:t>
            </a:r>
          </a:p>
        </p:txBody>
      </p:sp>
      <p:cxnSp>
        <p:nvCxnSpPr>
          <p:cNvPr id="255" name="直接连接符 11"/>
          <p:cNvCxnSpPr>
            <a:cxnSpLocks noChangeShapeType="1"/>
          </p:cNvCxnSpPr>
          <p:nvPr/>
        </p:nvCxnSpPr>
        <p:spPr bwMode="auto">
          <a:xfrm rot="-2640000">
            <a:off x="8545079" y="1759130"/>
            <a:ext cx="0" cy="108000"/>
          </a:xfrm>
          <a:prstGeom prst="line">
            <a:avLst/>
          </a:prstGeom>
          <a:noFill/>
          <a:ln w="9525" algn="ctr">
            <a:solidFill>
              <a:srgbClr val="1984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6" name="组合 255"/>
          <p:cNvGrpSpPr/>
          <p:nvPr/>
        </p:nvGrpSpPr>
        <p:grpSpPr>
          <a:xfrm>
            <a:off x="8811404" y="1988445"/>
            <a:ext cx="369524" cy="288829"/>
            <a:chOff x="4840477" y="1834868"/>
            <a:chExt cx="369524" cy="288829"/>
          </a:xfrm>
        </p:grpSpPr>
        <p:sp>
          <p:nvSpPr>
            <p:cNvPr id="257" name="任意多边形 256"/>
            <p:cNvSpPr>
              <a:spLocks/>
            </p:cNvSpPr>
            <p:nvPr/>
          </p:nvSpPr>
          <p:spPr bwMode="auto">
            <a:xfrm>
              <a:off x="4840477" y="1865783"/>
              <a:ext cx="369524" cy="23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58" name="直接连接符 257"/>
            <p:cNvCxnSpPr/>
            <p:nvPr/>
          </p:nvCxnSpPr>
          <p:spPr>
            <a:xfrm>
              <a:off x="4916791" y="1863173"/>
              <a:ext cx="1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矩形 258"/>
            <p:cNvSpPr/>
            <p:nvPr/>
          </p:nvSpPr>
          <p:spPr bwMode="auto">
            <a:xfrm rot="3240000" flipH="1">
              <a:off x="5128644" y="1928424"/>
              <a:ext cx="1080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60" name="矩形 259"/>
            <p:cNvSpPr/>
            <p:nvPr/>
          </p:nvSpPr>
          <p:spPr bwMode="auto">
            <a:xfrm>
              <a:off x="4913112" y="2094646"/>
              <a:ext cx="2232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61" name="矩形 260"/>
            <p:cNvSpPr/>
            <p:nvPr/>
          </p:nvSpPr>
          <p:spPr bwMode="auto">
            <a:xfrm rot="18420000">
              <a:off x="4802846" y="1917644"/>
              <a:ext cx="1476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62" name="椭圆 261"/>
            <p:cNvSpPr/>
            <p:nvPr/>
          </p:nvSpPr>
          <p:spPr bwMode="auto">
            <a:xfrm>
              <a:off x="5100229" y="1834868"/>
              <a:ext cx="46800" cy="54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263" name="任意多边形 262"/>
            <p:cNvSpPr>
              <a:spLocks noChangeAspect="1"/>
            </p:cNvSpPr>
            <p:nvPr/>
          </p:nvSpPr>
          <p:spPr bwMode="auto">
            <a:xfrm rot="17760000" flipH="1">
              <a:off x="5089629" y="2029652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64" name="任意多边形 263"/>
            <p:cNvSpPr>
              <a:spLocks noChangeAspect="1"/>
            </p:cNvSpPr>
            <p:nvPr/>
          </p:nvSpPr>
          <p:spPr bwMode="auto">
            <a:xfrm rot="3840000">
              <a:off x="4796315" y="2029651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8762553" y="1844824"/>
            <a:ext cx="213767" cy="179627"/>
            <a:chOff x="7067079" y="784603"/>
            <a:chExt cx="213767" cy="179627"/>
          </a:xfrm>
        </p:grpSpPr>
        <p:sp>
          <p:nvSpPr>
            <p:cNvPr id="266" name="Text Box 5"/>
            <p:cNvSpPr txBox="1">
              <a:spLocks noChangeArrowheads="1"/>
            </p:cNvSpPr>
            <p:nvPr/>
          </p:nvSpPr>
          <p:spPr bwMode="auto">
            <a:xfrm>
              <a:off x="7067079" y="784603"/>
              <a:ext cx="21376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600" dirty="0">
                  <a:latin typeface="Arial" panose="020B0604020202020204" pitchFamily="34" charset="0"/>
                </a:rPr>
                <a:t>CH</a:t>
              </a:r>
              <a:r>
                <a:rPr lang="en-US" altLang="zh-CN" sz="600" baseline="-25000" dirty="0"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67" name="直接连接符 16"/>
            <p:cNvCxnSpPr>
              <a:cxnSpLocks noChangeShapeType="1"/>
            </p:cNvCxnSpPr>
            <p:nvPr/>
          </p:nvCxnSpPr>
          <p:spPr bwMode="auto">
            <a:xfrm rot="19920000">
              <a:off x="7170171" y="856230"/>
              <a:ext cx="0" cy="1080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8" name="直接连接符 16"/>
          <p:cNvCxnSpPr>
            <a:cxnSpLocks noChangeShapeType="1"/>
          </p:cNvCxnSpPr>
          <p:nvPr/>
        </p:nvCxnSpPr>
        <p:spPr bwMode="auto">
          <a:xfrm rot="5400000">
            <a:off x="8717185" y="1818147"/>
            <a:ext cx="0" cy="144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0" name="直接连接符 15"/>
          <p:cNvCxnSpPr>
            <a:cxnSpLocks noChangeShapeType="1"/>
          </p:cNvCxnSpPr>
          <p:nvPr/>
        </p:nvCxnSpPr>
        <p:spPr bwMode="auto">
          <a:xfrm rot="-2940000">
            <a:off x="9132242" y="2242879"/>
            <a:ext cx="0" cy="8359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1" name="Text Box 5"/>
          <p:cNvSpPr txBox="1">
            <a:spLocks noChangeArrowheads="1"/>
          </p:cNvSpPr>
          <p:nvPr/>
        </p:nvSpPr>
        <p:spPr bwMode="auto">
          <a:xfrm>
            <a:off x="9149490" y="2300263"/>
            <a:ext cx="115416" cy="7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OH</a:t>
            </a:r>
          </a:p>
        </p:txBody>
      </p:sp>
      <p:sp>
        <p:nvSpPr>
          <p:cNvPr id="272" name="Text Box 5"/>
          <p:cNvSpPr txBox="1">
            <a:spLocks noChangeArrowheads="1"/>
          </p:cNvSpPr>
          <p:nvPr/>
        </p:nvSpPr>
        <p:spPr bwMode="auto">
          <a:xfrm>
            <a:off x="8643262" y="2158348"/>
            <a:ext cx="593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O</a:t>
            </a:r>
          </a:p>
        </p:txBody>
      </p:sp>
      <p:cxnSp>
        <p:nvCxnSpPr>
          <p:cNvPr id="273" name="直接连接符 16"/>
          <p:cNvCxnSpPr>
            <a:cxnSpLocks noChangeShapeType="1"/>
          </p:cNvCxnSpPr>
          <p:nvPr/>
        </p:nvCxnSpPr>
        <p:spPr bwMode="auto">
          <a:xfrm rot="3840000">
            <a:off x="8757891" y="2099629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" name="直接连接符 11"/>
          <p:cNvCxnSpPr>
            <a:cxnSpLocks noChangeShapeType="1"/>
          </p:cNvCxnSpPr>
          <p:nvPr/>
        </p:nvCxnSpPr>
        <p:spPr bwMode="auto">
          <a:xfrm rot="-3900000">
            <a:off x="8593461" y="2149923"/>
            <a:ext cx="0" cy="82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7" name="组合 276"/>
          <p:cNvGrpSpPr/>
          <p:nvPr/>
        </p:nvGrpSpPr>
        <p:grpSpPr>
          <a:xfrm rot="-300000">
            <a:off x="8180945" y="2048198"/>
            <a:ext cx="369524" cy="288829"/>
            <a:chOff x="4840477" y="1834868"/>
            <a:chExt cx="369524" cy="288829"/>
          </a:xfrm>
        </p:grpSpPr>
        <p:sp>
          <p:nvSpPr>
            <p:cNvPr id="278" name="任意多边形 277"/>
            <p:cNvSpPr>
              <a:spLocks/>
            </p:cNvSpPr>
            <p:nvPr/>
          </p:nvSpPr>
          <p:spPr bwMode="auto">
            <a:xfrm>
              <a:off x="4840477" y="1865783"/>
              <a:ext cx="369524" cy="23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79" name="直接连接符 278"/>
            <p:cNvCxnSpPr/>
            <p:nvPr/>
          </p:nvCxnSpPr>
          <p:spPr>
            <a:xfrm>
              <a:off x="4916791" y="1863173"/>
              <a:ext cx="1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矩形 279"/>
            <p:cNvSpPr/>
            <p:nvPr/>
          </p:nvSpPr>
          <p:spPr bwMode="auto">
            <a:xfrm rot="3240000" flipH="1">
              <a:off x="5128644" y="1928424"/>
              <a:ext cx="1080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1" name="矩形 280"/>
            <p:cNvSpPr/>
            <p:nvPr/>
          </p:nvSpPr>
          <p:spPr bwMode="auto">
            <a:xfrm>
              <a:off x="4913112" y="2094646"/>
              <a:ext cx="2232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2" name="矩形 281"/>
            <p:cNvSpPr/>
            <p:nvPr/>
          </p:nvSpPr>
          <p:spPr bwMode="auto">
            <a:xfrm rot="18420000">
              <a:off x="4802846" y="1917644"/>
              <a:ext cx="1476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3" name="椭圆 282"/>
            <p:cNvSpPr/>
            <p:nvPr/>
          </p:nvSpPr>
          <p:spPr bwMode="auto">
            <a:xfrm>
              <a:off x="5100229" y="1834868"/>
              <a:ext cx="46800" cy="54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284" name="任意多边形 283"/>
            <p:cNvSpPr>
              <a:spLocks noChangeAspect="1"/>
            </p:cNvSpPr>
            <p:nvPr/>
          </p:nvSpPr>
          <p:spPr bwMode="auto">
            <a:xfrm rot="17760000" flipH="1">
              <a:off x="5089629" y="2029652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5" name="任意多边形 284"/>
            <p:cNvSpPr>
              <a:spLocks noChangeAspect="1"/>
            </p:cNvSpPr>
            <p:nvPr/>
          </p:nvSpPr>
          <p:spPr bwMode="auto">
            <a:xfrm rot="3840000">
              <a:off x="4796315" y="2029651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286" name="直接连接符 11"/>
          <p:cNvCxnSpPr>
            <a:cxnSpLocks noChangeShapeType="1"/>
          </p:cNvCxnSpPr>
          <p:nvPr/>
        </p:nvCxnSpPr>
        <p:spPr bwMode="auto">
          <a:xfrm rot="-3360000">
            <a:off x="8516960" y="2286885"/>
            <a:ext cx="0" cy="82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" name="Text Box 5"/>
          <p:cNvSpPr txBox="1">
            <a:spLocks noChangeArrowheads="1"/>
          </p:cNvSpPr>
          <p:nvPr/>
        </p:nvSpPr>
        <p:spPr bwMode="auto">
          <a:xfrm>
            <a:off x="8550272" y="2325295"/>
            <a:ext cx="115416" cy="7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OH</a:t>
            </a:r>
          </a:p>
        </p:txBody>
      </p:sp>
      <p:cxnSp>
        <p:nvCxnSpPr>
          <p:cNvPr id="288" name="直接连接符 16"/>
          <p:cNvCxnSpPr>
            <a:cxnSpLocks noChangeShapeType="1"/>
          </p:cNvCxnSpPr>
          <p:nvPr/>
        </p:nvCxnSpPr>
        <p:spPr bwMode="auto">
          <a:xfrm rot="3300000">
            <a:off x="8130451" y="2186622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" name="直接连接符 16"/>
          <p:cNvCxnSpPr>
            <a:cxnSpLocks noChangeShapeType="1"/>
          </p:cNvCxnSpPr>
          <p:nvPr/>
        </p:nvCxnSpPr>
        <p:spPr bwMode="auto">
          <a:xfrm rot="3300000">
            <a:off x="8223705" y="2304425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0" name="Text Box 5"/>
          <p:cNvSpPr txBox="1">
            <a:spLocks noChangeArrowheads="1"/>
          </p:cNvSpPr>
          <p:nvPr/>
        </p:nvSpPr>
        <p:spPr bwMode="auto">
          <a:xfrm>
            <a:off x="8061836" y="2354837"/>
            <a:ext cx="11541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HO</a:t>
            </a:r>
          </a:p>
        </p:txBody>
      </p:sp>
      <p:sp>
        <p:nvSpPr>
          <p:cNvPr id="291" name="Text Box 5"/>
          <p:cNvSpPr txBox="1">
            <a:spLocks noChangeArrowheads="1"/>
          </p:cNvSpPr>
          <p:nvPr/>
        </p:nvSpPr>
        <p:spPr bwMode="auto">
          <a:xfrm>
            <a:off x="8029077" y="2253502"/>
            <a:ext cx="593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O</a:t>
            </a:r>
          </a:p>
        </p:txBody>
      </p:sp>
      <p:cxnSp>
        <p:nvCxnSpPr>
          <p:cNvPr id="292" name="直接连接符 11"/>
          <p:cNvCxnSpPr>
            <a:cxnSpLocks noChangeShapeType="1"/>
          </p:cNvCxnSpPr>
          <p:nvPr/>
        </p:nvCxnSpPr>
        <p:spPr bwMode="auto">
          <a:xfrm rot="5400000">
            <a:off x="7968533" y="2258063"/>
            <a:ext cx="0" cy="90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4" name="Text Box 5"/>
          <p:cNvSpPr txBox="1">
            <a:spLocks noChangeArrowheads="1"/>
          </p:cNvSpPr>
          <p:nvPr/>
        </p:nvSpPr>
        <p:spPr bwMode="auto">
          <a:xfrm>
            <a:off x="7811767" y="1988840"/>
            <a:ext cx="37246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HO‒H</a:t>
            </a:r>
            <a:r>
              <a:rPr lang="en-US" altLang="zh-CN" sz="600" baseline="-25000" dirty="0">
                <a:latin typeface="Arial" panose="020B0604020202020204" pitchFamily="34" charset="0"/>
              </a:rPr>
              <a:t>2</a:t>
            </a:r>
            <a:r>
              <a:rPr lang="en-US" altLang="zh-CN" sz="600" dirty="0">
                <a:latin typeface="Arial" panose="020B0604020202020204" pitchFamily="34" charset="0"/>
              </a:rPr>
              <a:t>C</a:t>
            </a:r>
            <a:endParaRPr lang="en-US" altLang="zh-CN" sz="600" baseline="-25000" dirty="0">
              <a:latin typeface="Arial" panose="020B0604020202020204" pitchFamily="34" charset="0"/>
            </a:endParaRPr>
          </a:p>
        </p:txBody>
      </p:sp>
      <p:cxnSp>
        <p:nvCxnSpPr>
          <p:cNvPr id="295" name="直接连接符 16"/>
          <p:cNvCxnSpPr>
            <a:cxnSpLocks noChangeShapeType="1"/>
          </p:cNvCxnSpPr>
          <p:nvPr/>
        </p:nvCxnSpPr>
        <p:spPr bwMode="auto">
          <a:xfrm rot="17880000">
            <a:off x="8200381" y="2009029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6" name="组合 295"/>
          <p:cNvGrpSpPr/>
          <p:nvPr/>
        </p:nvGrpSpPr>
        <p:grpSpPr>
          <a:xfrm rot="-1680000">
            <a:off x="7572173" y="2249990"/>
            <a:ext cx="369524" cy="288829"/>
            <a:chOff x="4840477" y="1834868"/>
            <a:chExt cx="369524" cy="288829"/>
          </a:xfrm>
        </p:grpSpPr>
        <p:sp>
          <p:nvSpPr>
            <p:cNvPr id="297" name="任意多边形 296"/>
            <p:cNvSpPr>
              <a:spLocks/>
            </p:cNvSpPr>
            <p:nvPr/>
          </p:nvSpPr>
          <p:spPr bwMode="auto">
            <a:xfrm>
              <a:off x="4840477" y="1865783"/>
              <a:ext cx="369524" cy="23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98" name="直接连接符 297"/>
            <p:cNvCxnSpPr/>
            <p:nvPr/>
          </p:nvCxnSpPr>
          <p:spPr>
            <a:xfrm>
              <a:off x="4916791" y="1863173"/>
              <a:ext cx="1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矩形 298"/>
            <p:cNvSpPr/>
            <p:nvPr/>
          </p:nvSpPr>
          <p:spPr bwMode="auto">
            <a:xfrm rot="3240000" flipH="1">
              <a:off x="5128644" y="1928424"/>
              <a:ext cx="1080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00" name="矩形 299"/>
            <p:cNvSpPr/>
            <p:nvPr/>
          </p:nvSpPr>
          <p:spPr bwMode="auto">
            <a:xfrm>
              <a:off x="4913112" y="2094646"/>
              <a:ext cx="2232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01" name="矩形 300"/>
            <p:cNvSpPr/>
            <p:nvPr/>
          </p:nvSpPr>
          <p:spPr bwMode="auto">
            <a:xfrm rot="18420000">
              <a:off x="4802846" y="1917644"/>
              <a:ext cx="1476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02" name="椭圆 301"/>
            <p:cNvSpPr/>
            <p:nvPr/>
          </p:nvSpPr>
          <p:spPr bwMode="auto">
            <a:xfrm>
              <a:off x="5100229" y="1834868"/>
              <a:ext cx="46800" cy="54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303" name="任意多边形 302"/>
            <p:cNvSpPr>
              <a:spLocks noChangeAspect="1"/>
            </p:cNvSpPr>
            <p:nvPr/>
          </p:nvSpPr>
          <p:spPr bwMode="auto">
            <a:xfrm rot="17760000" flipH="1">
              <a:off x="5089629" y="2029652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04" name="任意多边形 303"/>
            <p:cNvSpPr>
              <a:spLocks noChangeAspect="1"/>
            </p:cNvSpPr>
            <p:nvPr/>
          </p:nvSpPr>
          <p:spPr bwMode="auto">
            <a:xfrm rot="3840000">
              <a:off x="4796315" y="2029651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305" name="直接连接符 11"/>
          <p:cNvCxnSpPr>
            <a:cxnSpLocks noChangeShapeType="1"/>
          </p:cNvCxnSpPr>
          <p:nvPr/>
        </p:nvCxnSpPr>
        <p:spPr bwMode="auto">
          <a:xfrm rot="-4560000">
            <a:off x="7949197" y="2422408"/>
            <a:ext cx="0" cy="82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6" name="Text Box 5"/>
          <p:cNvSpPr txBox="1">
            <a:spLocks noChangeArrowheads="1"/>
          </p:cNvSpPr>
          <p:nvPr/>
        </p:nvSpPr>
        <p:spPr bwMode="auto">
          <a:xfrm>
            <a:off x="7992033" y="2448913"/>
            <a:ext cx="115416" cy="7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OH</a:t>
            </a:r>
          </a:p>
        </p:txBody>
      </p:sp>
      <p:sp>
        <p:nvSpPr>
          <p:cNvPr id="307" name="Text Box 5"/>
          <p:cNvSpPr txBox="1">
            <a:spLocks noChangeArrowheads="1"/>
          </p:cNvSpPr>
          <p:nvPr/>
        </p:nvSpPr>
        <p:spPr bwMode="auto">
          <a:xfrm>
            <a:off x="7322393" y="2298301"/>
            <a:ext cx="21376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H</a:t>
            </a:r>
            <a:r>
              <a:rPr lang="en-US" altLang="zh-CN" sz="600" baseline="-25000" dirty="0">
                <a:latin typeface="Arial" panose="020B0604020202020204" pitchFamily="34" charset="0"/>
              </a:rPr>
              <a:t>2</a:t>
            </a:r>
            <a:r>
              <a:rPr lang="en-US" altLang="zh-CN" sz="600" dirty="0">
                <a:latin typeface="Arial" panose="020B0604020202020204" pitchFamily="34" charset="0"/>
              </a:rPr>
              <a:t>C</a:t>
            </a:r>
            <a:endParaRPr lang="en-US" altLang="zh-CN" sz="600" baseline="-25000" dirty="0">
              <a:latin typeface="Arial" panose="020B0604020202020204" pitchFamily="34" charset="0"/>
            </a:endParaRPr>
          </a:p>
        </p:txBody>
      </p:sp>
      <p:cxnSp>
        <p:nvCxnSpPr>
          <p:cNvPr id="308" name="直接连接符 16"/>
          <p:cNvCxnSpPr>
            <a:cxnSpLocks noChangeShapeType="1"/>
          </p:cNvCxnSpPr>
          <p:nvPr/>
        </p:nvCxnSpPr>
        <p:spPr bwMode="auto">
          <a:xfrm rot="16200000">
            <a:off x="7557648" y="2290004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9" name="组合 308"/>
          <p:cNvGrpSpPr/>
          <p:nvPr/>
        </p:nvGrpSpPr>
        <p:grpSpPr>
          <a:xfrm rot="-2580000">
            <a:off x="7069653" y="2645145"/>
            <a:ext cx="369524" cy="288829"/>
            <a:chOff x="4840477" y="1834868"/>
            <a:chExt cx="369524" cy="288829"/>
          </a:xfrm>
        </p:grpSpPr>
        <p:sp>
          <p:nvSpPr>
            <p:cNvPr id="310" name="任意多边形 309"/>
            <p:cNvSpPr>
              <a:spLocks/>
            </p:cNvSpPr>
            <p:nvPr/>
          </p:nvSpPr>
          <p:spPr bwMode="auto">
            <a:xfrm>
              <a:off x="4840477" y="1865783"/>
              <a:ext cx="369524" cy="23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311" name="直接连接符 310"/>
            <p:cNvCxnSpPr/>
            <p:nvPr/>
          </p:nvCxnSpPr>
          <p:spPr>
            <a:xfrm>
              <a:off x="4916791" y="1863173"/>
              <a:ext cx="1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矩形 311"/>
            <p:cNvSpPr/>
            <p:nvPr/>
          </p:nvSpPr>
          <p:spPr bwMode="auto">
            <a:xfrm rot="3240000" flipH="1">
              <a:off x="5128644" y="1928424"/>
              <a:ext cx="1080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13" name="矩形 312"/>
            <p:cNvSpPr/>
            <p:nvPr/>
          </p:nvSpPr>
          <p:spPr bwMode="auto">
            <a:xfrm>
              <a:off x="4913112" y="2094646"/>
              <a:ext cx="2232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14" name="矩形 313"/>
            <p:cNvSpPr/>
            <p:nvPr/>
          </p:nvSpPr>
          <p:spPr bwMode="auto">
            <a:xfrm rot="18420000">
              <a:off x="4802846" y="1917644"/>
              <a:ext cx="1476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15" name="椭圆 314"/>
            <p:cNvSpPr/>
            <p:nvPr/>
          </p:nvSpPr>
          <p:spPr bwMode="auto">
            <a:xfrm>
              <a:off x="5100229" y="1834868"/>
              <a:ext cx="46800" cy="54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316" name="任意多边形 315"/>
            <p:cNvSpPr>
              <a:spLocks noChangeAspect="1"/>
            </p:cNvSpPr>
            <p:nvPr/>
          </p:nvSpPr>
          <p:spPr bwMode="auto">
            <a:xfrm rot="17760000" flipH="1">
              <a:off x="5089629" y="2029652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17" name="任意多边形 316"/>
            <p:cNvSpPr>
              <a:spLocks noChangeAspect="1"/>
            </p:cNvSpPr>
            <p:nvPr/>
          </p:nvSpPr>
          <p:spPr bwMode="auto">
            <a:xfrm rot="3840000">
              <a:off x="4796315" y="2029651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318" name="直接连接符 16"/>
          <p:cNvCxnSpPr>
            <a:cxnSpLocks noChangeShapeType="1"/>
          </p:cNvCxnSpPr>
          <p:nvPr/>
        </p:nvCxnSpPr>
        <p:spPr bwMode="auto">
          <a:xfrm rot="15600000">
            <a:off x="7045626" y="2732423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9" name="Text Box 5"/>
          <p:cNvSpPr txBox="1">
            <a:spLocks noChangeArrowheads="1"/>
          </p:cNvSpPr>
          <p:nvPr/>
        </p:nvSpPr>
        <p:spPr bwMode="auto">
          <a:xfrm>
            <a:off x="6804051" y="2749634"/>
            <a:ext cx="21376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H</a:t>
            </a:r>
            <a:r>
              <a:rPr lang="en-US" altLang="zh-CN" sz="600" baseline="-25000" dirty="0">
                <a:latin typeface="Arial" panose="020B0604020202020204" pitchFamily="34" charset="0"/>
              </a:rPr>
              <a:t>2</a:t>
            </a:r>
            <a:r>
              <a:rPr lang="en-US" altLang="zh-CN" sz="600" dirty="0">
                <a:latin typeface="Arial" panose="020B0604020202020204" pitchFamily="34" charset="0"/>
              </a:rPr>
              <a:t>C</a:t>
            </a:r>
            <a:endParaRPr lang="en-US" altLang="zh-CN" sz="600" baseline="-25000" dirty="0">
              <a:latin typeface="Arial" panose="020B0604020202020204" pitchFamily="34" charset="0"/>
            </a:endParaRPr>
          </a:p>
        </p:txBody>
      </p:sp>
      <p:grpSp>
        <p:nvGrpSpPr>
          <p:cNvPr id="320" name="组合 319"/>
          <p:cNvGrpSpPr/>
          <p:nvPr/>
        </p:nvGrpSpPr>
        <p:grpSpPr>
          <a:xfrm>
            <a:off x="7229355" y="2954007"/>
            <a:ext cx="115416" cy="144000"/>
            <a:chOff x="5064768" y="2273384"/>
            <a:chExt cx="115416" cy="186044"/>
          </a:xfrm>
        </p:grpSpPr>
        <p:cxnSp>
          <p:nvCxnSpPr>
            <p:cNvPr id="321" name="直接连接符 15"/>
            <p:cNvCxnSpPr>
              <a:cxnSpLocks noChangeShapeType="1"/>
            </p:cNvCxnSpPr>
            <p:nvPr/>
          </p:nvCxnSpPr>
          <p:spPr bwMode="auto">
            <a:xfrm>
              <a:off x="5092821" y="2273384"/>
              <a:ext cx="0" cy="1080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2" name="Text Box 5"/>
            <p:cNvSpPr txBox="1">
              <a:spLocks noChangeArrowheads="1"/>
            </p:cNvSpPr>
            <p:nvPr/>
          </p:nvSpPr>
          <p:spPr bwMode="auto">
            <a:xfrm>
              <a:off x="5064768" y="2367095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600"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</p:grpSp>
      <p:cxnSp>
        <p:nvCxnSpPr>
          <p:cNvPr id="323" name="直接连接符 16"/>
          <p:cNvCxnSpPr>
            <a:cxnSpLocks noChangeShapeType="1"/>
          </p:cNvCxnSpPr>
          <p:nvPr/>
        </p:nvCxnSpPr>
        <p:spPr bwMode="auto">
          <a:xfrm rot="840000">
            <a:off x="7103198" y="2914241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4" name="Text Box 5"/>
          <p:cNvSpPr txBox="1">
            <a:spLocks noChangeArrowheads="1"/>
          </p:cNvSpPr>
          <p:nvPr/>
        </p:nvSpPr>
        <p:spPr bwMode="auto">
          <a:xfrm>
            <a:off x="7049024" y="3008706"/>
            <a:ext cx="593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O</a:t>
            </a:r>
          </a:p>
        </p:txBody>
      </p:sp>
      <p:cxnSp>
        <p:nvCxnSpPr>
          <p:cNvPr id="325" name="直接连接符 11"/>
          <p:cNvCxnSpPr>
            <a:cxnSpLocks noChangeShapeType="1"/>
          </p:cNvCxnSpPr>
          <p:nvPr/>
        </p:nvCxnSpPr>
        <p:spPr bwMode="auto">
          <a:xfrm rot="-7380000">
            <a:off x="7015775" y="3062466"/>
            <a:ext cx="0" cy="82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6" name="组合 325"/>
          <p:cNvGrpSpPr/>
          <p:nvPr/>
        </p:nvGrpSpPr>
        <p:grpSpPr>
          <a:xfrm rot="-3960000">
            <a:off x="6720210" y="3156778"/>
            <a:ext cx="369524" cy="288829"/>
            <a:chOff x="4840477" y="1834868"/>
            <a:chExt cx="369524" cy="288829"/>
          </a:xfrm>
        </p:grpSpPr>
        <p:sp>
          <p:nvSpPr>
            <p:cNvPr id="327" name="任意多边形 326"/>
            <p:cNvSpPr>
              <a:spLocks/>
            </p:cNvSpPr>
            <p:nvPr/>
          </p:nvSpPr>
          <p:spPr bwMode="auto">
            <a:xfrm>
              <a:off x="4840477" y="1865783"/>
              <a:ext cx="369524" cy="23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328" name="直接连接符 327"/>
            <p:cNvCxnSpPr/>
            <p:nvPr/>
          </p:nvCxnSpPr>
          <p:spPr>
            <a:xfrm>
              <a:off x="4916791" y="1863173"/>
              <a:ext cx="1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矩形 328"/>
            <p:cNvSpPr/>
            <p:nvPr/>
          </p:nvSpPr>
          <p:spPr bwMode="auto">
            <a:xfrm rot="3240000" flipH="1">
              <a:off x="5128644" y="1928424"/>
              <a:ext cx="1080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30" name="矩形 329"/>
            <p:cNvSpPr/>
            <p:nvPr/>
          </p:nvSpPr>
          <p:spPr bwMode="auto">
            <a:xfrm>
              <a:off x="4913112" y="2094646"/>
              <a:ext cx="2232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31" name="矩形 330"/>
            <p:cNvSpPr/>
            <p:nvPr/>
          </p:nvSpPr>
          <p:spPr bwMode="auto">
            <a:xfrm rot="18420000">
              <a:off x="4802846" y="1917644"/>
              <a:ext cx="1476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32" name="椭圆 331"/>
            <p:cNvSpPr/>
            <p:nvPr/>
          </p:nvSpPr>
          <p:spPr bwMode="auto">
            <a:xfrm>
              <a:off x="5100229" y="1834868"/>
              <a:ext cx="46800" cy="54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333" name="任意多边形 332"/>
            <p:cNvSpPr>
              <a:spLocks noChangeAspect="1"/>
            </p:cNvSpPr>
            <p:nvPr/>
          </p:nvSpPr>
          <p:spPr bwMode="auto">
            <a:xfrm rot="17760000" flipH="1">
              <a:off x="5089629" y="2029652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34" name="任意多边形 333"/>
            <p:cNvSpPr>
              <a:spLocks noChangeAspect="1"/>
            </p:cNvSpPr>
            <p:nvPr/>
          </p:nvSpPr>
          <p:spPr bwMode="auto">
            <a:xfrm rot="3840000">
              <a:off x="4796315" y="2029651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335" name="直接连接符 14"/>
          <p:cNvCxnSpPr>
            <a:cxnSpLocks noChangeShapeType="1"/>
          </p:cNvCxnSpPr>
          <p:nvPr/>
        </p:nvCxnSpPr>
        <p:spPr bwMode="auto">
          <a:xfrm rot="5400000">
            <a:off x="7464272" y="2760021"/>
            <a:ext cx="0" cy="100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6" name="Text Box 5"/>
          <p:cNvSpPr txBox="1">
            <a:spLocks noChangeArrowheads="1"/>
          </p:cNvSpPr>
          <p:nvPr/>
        </p:nvSpPr>
        <p:spPr bwMode="auto">
          <a:xfrm>
            <a:off x="7525859" y="2762698"/>
            <a:ext cx="11541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OH</a:t>
            </a:r>
          </a:p>
        </p:txBody>
      </p:sp>
      <p:grpSp>
        <p:nvGrpSpPr>
          <p:cNvPr id="337" name="组合 336"/>
          <p:cNvGrpSpPr/>
          <p:nvPr/>
        </p:nvGrpSpPr>
        <p:grpSpPr>
          <a:xfrm>
            <a:off x="7686231" y="2550406"/>
            <a:ext cx="115416" cy="144000"/>
            <a:chOff x="5064768" y="2273384"/>
            <a:chExt cx="115416" cy="186044"/>
          </a:xfrm>
        </p:grpSpPr>
        <p:cxnSp>
          <p:nvCxnSpPr>
            <p:cNvPr id="338" name="直接连接符 15"/>
            <p:cNvCxnSpPr>
              <a:cxnSpLocks noChangeShapeType="1"/>
            </p:cNvCxnSpPr>
            <p:nvPr/>
          </p:nvCxnSpPr>
          <p:spPr bwMode="auto">
            <a:xfrm>
              <a:off x="5092821" y="2273384"/>
              <a:ext cx="0" cy="1080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9" name="Text Box 5"/>
            <p:cNvSpPr txBox="1">
              <a:spLocks noChangeArrowheads="1"/>
            </p:cNvSpPr>
            <p:nvPr/>
          </p:nvSpPr>
          <p:spPr bwMode="auto">
            <a:xfrm>
              <a:off x="5064768" y="2367095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600"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</p:grpSp>
      <p:sp>
        <p:nvSpPr>
          <p:cNvPr id="340" name="Text Box 5"/>
          <p:cNvSpPr txBox="1">
            <a:spLocks noChangeArrowheads="1"/>
          </p:cNvSpPr>
          <p:nvPr/>
        </p:nvSpPr>
        <p:spPr bwMode="auto">
          <a:xfrm>
            <a:off x="6811317" y="3586883"/>
            <a:ext cx="593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41" name="Text Box 5"/>
          <p:cNvSpPr txBox="1">
            <a:spLocks noChangeArrowheads="1"/>
          </p:cNvSpPr>
          <p:nvPr/>
        </p:nvSpPr>
        <p:spPr bwMode="auto">
          <a:xfrm>
            <a:off x="7487191" y="2564448"/>
            <a:ext cx="593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O</a:t>
            </a:r>
          </a:p>
        </p:txBody>
      </p:sp>
      <p:cxnSp>
        <p:nvCxnSpPr>
          <p:cNvPr id="342" name="直接连接符 14"/>
          <p:cNvCxnSpPr>
            <a:cxnSpLocks noChangeShapeType="1"/>
          </p:cNvCxnSpPr>
          <p:nvPr/>
        </p:nvCxnSpPr>
        <p:spPr bwMode="auto">
          <a:xfrm rot="4380000">
            <a:off x="7437431" y="2598675"/>
            <a:ext cx="0" cy="936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3" name="直接连接符 11"/>
          <p:cNvCxnSpPr>
            <a:cxnSpLocks noChangeShapeType="1"/>
          </p:cNvCxnSpPr>
          <p:nvPr/>
        </p:nvCxnSpPr>
        <p:spPr bwMode="auto">
          <a:xfrm rot="-7380000">
            <a:off x="7099271" y="3188408"/>
            <a:ext cx="0" cy="82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4" name="Text Box 5"/>
          <p:cNvSpPr txBox="1">
            <a:spLocks noChangeArrowheads="1"/>
          </p:cNvSpPr>
          <p:nvPr/>
        </p:nvSpPr>
        <p:spPr bwMode="auto">
          <a:xfrm>
            <a:off x="7135073" y="3150757"/>
            <a:ext cx="11541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OH</a:t>
            </a:r>
          </a:p>
        </p:txBody>
      </p:sp>
      <p:grpSp>
        <p:nvGrpSpPr>
          <p:cNvPr id="345" name="组合 344"/>
          <p:cNvGrpSpPr/>
          <p:nvPr/>
        </p:nvGrpSpPr>
        <p:grpSpPr>
          <a:xfrm>
            <a:off x="6949134" y="3451731"/>
            <a:ext cx="115416" cy="144000"/>
            <a:chOff x="5064768" y="2273384"/>
            <a:chExt cx="115416" cy="186044"/>
          </a:xfrm>
        </p:grpSpPr>
        <p:cxnSp>
          <p:nvCxnSpPr>
            <p:cNvPr id="346" name="直接连接符 15"/>
            <p:cNvCxnSpPr>
              <a:cxnSpLocks noChangeShapeType="1"/>
            </p:cNvCxnSpPr>
            <p:nvPr/>
          </p:nvCxnSpPr>
          <p:spPr bwMode="auto">
            <a:xfrm>
              <a:off x="5092821" y="2273384"/>
              <a:ext cx="0" cy="1080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7" name="Text Box 5"/>
            <p:cNvSpPr txBox="1">
              <a:spLocks noChangeArrowheads="1"/>
            </p:cNvSpPr>
            <p:nvPr/>
          </p:nvSpPr>
          <p:spPr bwMode="auto">
            <a:xfrm>
              <a:off x="5064768" y="2367095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600"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</p:grpSp>
      <p:cxnSp>
        <p:nvCxnSpPr>
          <p:cNvPr id="348" name="直接连接符 16"/>
          <p:cNvCxnSpPr>
            <a:cxnSpLocks noChangeShapeType="1"/>
          </p:cNvCxnSpPr>
          <p:nvPr/>
        </p:nvCxnSpPr>
        <p:spPr bwMode="auto">
          <a:xfrm rot="-180000">
            <a:off x="6827727" y="3470880"/>
            <a:ext cx="0" cy="1152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" name="直接连接符 16"/>
          <p:cNvCxnSpPr>
            <a:cxnSpLocks noChangeShapeType="1"/>
          </p:cNvCxnSpPr>
          <p:nvPr/>
        </p:nvCxnSpPr>
        <p:spPr bwMode="auto">
          <a:xfrm rot="13920000">
            <a:off x="6713393" y="3329849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0" name="Text Box 5"/>
          <p:cNvSpPr txBox="1">
            <a:spLocks noChangeArrowheads="1"/>
          </p:cNvSpPr>
          <p:nvPr/>
        </p:nvSpPr>
        <p:spPr bwMode="auto">
          <a:xfrm>
            <a:off x="6501181" y="3397859"/>
            <a:ext cx="21376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H</a:t>
            </a:r>
            <a:r>
              <a:rPr lang="en-US" altLang="zh-CN" sz="600" baseline="-25000" dirty="0">
                <a:latin typeface="Arial" panose="020B0604020202020204" pitchFamily="34" charset="0"/>
              </a:rPr>
              <a:t>2</a:t>
            </a:r>
            <a:r>
              <a:rPr lang="en-US" altLang="zh-CN" sz="600" dirty="0">
                <a:latin typeface="Arial" panose="020B0604020202020204" pitchFamily="34" charset="0"/>
              </a:rPr>
              <a:t>C</a:t>
            </a:r>
            <a:endParaRPr lang="en-US" altLang="zh-CN" sz="600" baseline="-25000" dirty="0">
              <a:latin typeface="Arial" panose="020B0604020202020204" pitchFamily="34" charset="0"/>
            </a:endParaRPr>
          </a:p>
        </p:txBody>
      </p:sp>
      <p:sp>
        <p:nvSpPr>
          <p:cNvPr id="351" name="Text Box 5"/>
          <p:cNvSpPr txBox="1">
            <a:spLocks noChangeArrowheads="1"/>
          </p:cNvSpPr>
          <p:nvPr/>
        </p:nvSpPr>
        <p:spPr bwMode="auto">
          <a:xfrm>
            <a:off x="6559029" y="3474468"/>
            <a:ext cx="11541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>
              <a:lnSpc>
                <a:spcPts val="600"/>
              </a:lnSpc>
            </a:pPr>
            <a:r>
              <a:rPr lang="en-US" altLang="zh-CN" dirty="0"/>
              <a:t>    |</a:t>
            </a:r>
          </a:p>
          <a:p>
            <a:pPr>
              <a:lnSpc>
                <a:spcPts val="600"/>
              </a:lnSpc>
            </a:pPr>
            <a:r>
              <a:rPr lang="en-US" altLang="zh-CN" dirty="0"/>
              <a:t>HO</a:t>
            </a:r>
          </a:p>
        </p:txBody>
      </p:sp>
      <p:cxnSp>
        <p:nvCxnSpPr>
          <p:cNvPr id="352" name="直接连接符 16"/>
          <p:cNvCxnSpPr>
            <a:cxnSpLocks noChangeShapeType="1"/>
          </p:cNvCxnSpPr>
          <p:nvPr/>
        </p:nvCxnSpPr>
        <p:spPr bwMode="auto">
          <a:xfrm rot="13560000">
            <a:off x="6777830" y="3650472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3" name="Text Box 5"/>
          <p:cNvSpPr txBox="1">
            <a:spLocks noChangeArrowheads="1"/>
          </p:cNvSpPr>
          <p:nvPr/>
        </p:nvSpPr>
        <p:spPr bwMode="auto">
          <a:xfrm>
            <a:off x="6863728" y="2825915"/>
            <a:ext cx="11541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>
              <a:lnSpc>
                <a:spcPts val="600"/>
              </a:lnSpc>
            </a:pPr>
            <a:r>
              <a:rPr lang="en-US" altLang="zh-CN" dirty="0"/>
              <a:t>    |</a:t>
            </a:r>
          </a:p>
          <a:p>
            <a:pPr>
              <a:lnSpc>
                <a:spcPts val="600"/>
              </a:lnSpc>
            </a:pPr>
            <a:r>
              <a:rPr lang="en-US" altLang="zh-CN" dirty="0"/>
              <a:t>HO</a:t>
            </a:r>
          </a:p>
        </p:txBody>
      </p:sp>
      <p:sp>
        <p:nvSpPr>
          <p:cNvPr id="354" name="Text Box 5"/>
          <p:cNvSpPr txBox="1">
            <a:spLocks noChangeArrowheads="1"/>
          </p:cNvSpPr>
          <p:nvPr/>
        </p:nvSpPr>
        <p:spPr bwMode="auto">
          <a:xfrm>
            <a:off x="7378389" y="2376345"/>
            <a:ext cx="11541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>
              <a:lnSpc>
                <a:spcPts val="600"/>
              </a:lnSpc>
            </a:pPr>
            <a:r>
              <a:rPr lang="en-US" altLang="zh-CN" dirty="0"/>
              <a:t>    |</a:t>
            </a:r>
          </a:p>
          <a:p>
            <a:pPr>
              <a:lnSpc>
                <a:spcPts val="600"/>
              </a:lnSpc>
            </a:pPr>
            <a:r>
              <a:rPr lang="en-US" altLang="zh-CN" dirty="0"/>
              <a:t>HO</a:t>
            </a:r>
          </a:p>
        </p:txBody>
      </p:sp>
      <p:cxnSp>
        <p:nvCxnSpPr>
          <p:cNvPr id="356" name="直接连接符 16"/>
          <p:cNvCxnSpPr>
            <a:cxnSpLocks noChangeShapeType="1"/>
          </p:cNvCxnSpPr>
          <p:nvPr/>
        </p:nvCxnSpPr>
        <p:spPr bwMode="auto">
          <a:xfrm rot="1620000">
            <a:off x="7564604" y="2474694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7" name="组合 356"/>
          <p:cNvGrpSpPr/>
          <p:nvPr/>
        </p:nvGrpSpPr>
        <p:grpSpPr>
          <a:xfrm>
            <a:off x="9471341" y="1991874"/>
            <a:ext cx="369524" cy="288829"/>
            <a:chOff x="4840477" y="1834868"/>
            <a:chExt cx="369524" cy="288829"/>
          </a:xfrm>
        </p:grpSpPr>
        <p:sp>
          <p:nvSpPr>
            <p:cNvPr id="358" name="任意多边形 357"/>
            <p:cNvSpPr>
              <a:spLocks/>
            </p:cNvSpPr>
            <p:nvPr/>
          </p:nvSpPr>
          <p:spPr bwMode="auto">
            <a:xfrm>
              <a:off x="4840477" y="1865783"/>
              <a:ext cx="369524" cy="23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359" name="直接连接符 358"/>
            <p:cNvCxnSpPr/>
            <p:nvPr/>
          </p:nvCxnSpPr>
          <p:spPr>
            <a:xfrm>
              <a:off x="4916791" y="1863173"/>
              <a:ext cx="1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矩形 359"/>
            <p:cNvSpPr/>
            <p:nvPr/>
          </p:nvSpPr>
          <p:spPr bwMode="auto">
            <a:xfrm rot="3240000" flipH="1">
              <a:off x="5128644" y="1928424"/>
              <a:ext cx="1080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61" name="矩形 360"/>
            <p:cNvSpPr/>
            <p:nvPr/>
          </p:nvSpPr>
          <p:spPr bwMode="auto">
            <a:xfrm>
              <a:off x="4913112" y="2094646"/>
              <a:ext cx="2232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62" name="矩形 361"/>
            <p:cNvSpPr/>
            <p:nvPr/>
          </p:nvSpPr>
          <p:spPr bwMode="auto">
            <a:xfrm rot="18420000">
              <a:off x="4802846" y="1917644"/>
              <a:ext cx="1476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63" name="椭圆 362"/>
            <p:cNvSpPr/>
            <p:nvPr/>
          </p:nvSpPr>
          <p:spPr bwMode="auto">
            <a:xfrm>
              <a:off x="5100229" y="1834868"/>
              <a:ext cx="46800" cy="54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364" name="任意多边形 363"/>
            <p:cNvSpPr>
              <a:spLocks noChangeAspect="1"/>
            </p:cNvSpPr>
            <p:nvPr/>
          </p:nvSpPr>
          <p:spPr bwMode="auto">
            <a:xfrm rot="17760000" flipH="1">
              <a:off x="5089629" y="2029652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65" name="任意多边形 364"/>
            <p:cNvSpPr>
              <a:spLocks noChangeAspect="1"/>
            </p:cNvSpPr>
            <p:nvPr/>
          </p:nvSpPr>
          <p:spPr bwMode="auto">
            <a:xfrm rot="3840000">
              <a:off x="4796315" y="2029651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66" name="组合 365"/>
          <p:cNvGrpSpPr/>
          <p:nvPr/>
        </p:nvGrpSpPr>
        <p:grpSpPr>
          <a:xfrm>
            <a:off x="9282727" y="1836103"/>
            <a:ext cx="372465" cy="189823"/>
            <a:chOff x="6925599" y="774407"/>
            <a:chExt cx="372465" cy="189823"/>
          </a:xfrm>
        </p:grpSpPr>
        <p:sp>
          <p:nvSpPr>
            <p:cNvPr id="367" name="Text Box 5"/>
            <p:cNvSpPr txBox="1">
              <a:spLocks noChangeArrowheads="1"/>
            </p:cNvSpPr>
            <p:nvPr/>
          </p:nvSpPr>
          <p:spPr bwMode="auto">
            <a:xfrm>
              <a:off x="6925599" y="774407"/>
              <a:ext cx="37246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600" dirty="0">
                  <a:latin typeface="Arial" panose="020B0604020202020204" pitchFamily="34" charset="0"/>
                </a:rPr>
                <a:t>HO‒CH</a:t>
              </a:r>
              <a:r>
                <a:rPr lang="en-US" altLang="zh-CN" sz="600" baseline="-25000" dirty="0"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368" name="直接连接符 16"/>
            <p:cNvCxnSpPr>
              <a:cxnSpLocks noChangeShapeType="1"/>
            </p:cNvCxnSpPr>
            <p:nvPr/>
          </p:nvCxnSpPr>
          <p:spPr bwMode="auto">
            <a:xfrm rot="-1320000">
              <a:off x="7172552" y="856230"/>
              <a:ext cx="0" cy="1080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9" name="组合 368"/>
          <p:cNvGrpSpPr/>
          <p:nvPr/>
        </p:nvGrpSpPr>
        <p:grpSpPr>
          <a:xfrm>
            <a:off x="10133526" y="1994140"/>
            <a:ext cx="369524" cy="288829"/>
            <a:chOff x="4840477" y="1834868"/>
            <a:chExt cx="369524" cy="288829"/>
          </a:xfrm>
        </p:grpSpPr>
        <p:sp>
          <p:nvSpPr>
            <p:cNvPr id="370" name="任意多边形 369"/>
            <p:cNvSpPr>
              <a:spLocks/>
            </p:cNvSpPr>
            <p:nvPr/>
          </p:nvSpPr>
          <p:spPr bwMode="auto">
            <a:xfrm>
              <a:off x="4840477" y="1865783"/>
              <a:ext cx="369524" cy="23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371" name="直接连接符 370"/>
            <p:cNvCxnSpPr/>
            <p:nvPr/>
          </p:nvCxnSpPr>
          <p:spPr>
            <a:xfrm>
              <a:off x="4916791" y="1863173"/>
              <a:ext cx="1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矩形 371"/>
            <p:cNvSpPr/>
            <p:nvPr/>
          </p:nvSpPr>
          <p:spPr bwMode="auto">
            <a:xfrm rot="3240000" flipH="1">
              <a:off x="5128644" y="1928424"/>
              <a:ext cx="1080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73" name="矩形 372"/>
            <p:cNvSpPr/>
            <p:nvPr/>
          </p:nvSpPr>
          <p:spPr bwMode="auto">
            <a:xfrm>
              <a:off x="4913112" y="2094646"/>
              <a:ext cx="2232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74" name="矩形 373"/>
            <p:cNvSpPr/>
            <p:nvPr/>
          </p:nvSpPr>
          <p:spPr bwMode="auto">
            <a:xfrm rot="18420000">
              <a:off x="4802846" y="1917644"/>
              <a:ext cx="147600" cy="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75" name="椭圆 374"/>
            <p:cNvSpPr/>
            <p:nvPr/>
          </p:nvSpPr>
          <p:spPr bwMode="auto">
            <a:xfrm>
              <a:off x="5100229" y="1834868"/>
              <a:ext cx="46800" cy="54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376" name="任意多边形 375"/>
            <p:cNvSpPr>
              <a:spLocks noChangeAspect="1"/>
            </p:cNvSpPr>
            <p:nvPr/>
          </p:nvSpPr>
          <p:spPr bwMode="auto">
            <a:xfrm rot="17760000" flipH="1">
              <a:off x="5089629" y="2029652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77" name="任意多边形 376"/>
            <p:cNvSpPr>
              <a:spLocks noChangeAspect="1"/>
            </p:cNvSpPr>
            <p:nvPr/>
          </p:nvSpPr>
          <p:spPr bwMode="auto">
            <a:xfrm rot="3840000">
              <a:off x="4796315" y="2029651"/>
              <a:ext cx="162000" cy="2608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78" name="组合 377"/>
          <p:cNvGrpSpPr/>
          <p:nvPr/>
        </p:nvGrpSpPr>
        <p:grpSpPr>
          <a:xfrm>
            <a:off x="9944912" y="1838369"/>
            <a:ext cx="372465" cy="189823"/>
            <a:chOff x="6925599" y="774407"/>
            <a:chExt cx="372465" cy="189823"/>
          </a:xfrm>
        </p:grpSpPr>
        <p:sp>
          <p:nvSpPr>
            <p:cNvPr id="379" name="Text Box 5"/>
            <p:cNvSpPr txBox="1">
              <a:spLocks noChangeArrowheads="1"/>
            </p:cNvSpPr>
            <p:nvPr/>
          </p:nvSpPr>
          <p:spPr bwMode="auto">
            <a:xfrm>
              <a:off x="6925599" y="774407"/>
              <a:ext cx="37246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600" dirty="0">
                  <a:latin typeface="Arial" panose="020B0604020202020204" pitchFamily="34" charset="0"/>
                </a:rPr>
                <a:t>HO‒CH</a:t>
              </a:r>
              <a:r>
                <a:rPr lang="en-US" altLang="zh-CN" sz="600" baseline="-25000" dirty="0"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380" name="直接连接符 16"/>
            <p:cNvCxnSpPr>
              <a:cxnSpLocks noChangeShapeType="1"/>
            </p:cNvCxnSpPr>
            <p:nvPr/>
          </p:nvCxnSpPr>
          <p:spPr bwMode="auto">
            <a:xfrm rot="-1320000">
              <a:off x="7172552" y="856230"/>
              <a:ext cx="0" cy="1080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81" name="直接连接符 11"/>
          <p:cNvCxnSpPr>
            <a:cxnSpLocks noChangeShapeType="1"/>
          </p:cNvCxnSpPr>
          <p:nvPr/>
        </p:nvCxnSpPr>
        <p:spPr bwMode="auto">
          <a:xfrm rot="-3900000">
            <a:off x="9232496" y="2099072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2" name="直接连接符 11"/>
          <p:cNvCxnSpPr>
            <a:cxnSpLocks noChangeShapeType="1"/>
          </p:cNvCxnSpPr>
          <p:nvPr/>
        </p:nvCxnSpPr>
        <p:spPr bwMode="auto">
          <a:xfrm rot="3900000" flipH="1">
            <a:off x="9416861" y="2106766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3" name="Text Box 5"/>
          <p:cNvSpPr txBox="1">
            <a:spLocks noChangeArrowheads="1"/>
          </p:cNvSpPr>
          <p:nvPr/>
        </p:nvSpPr>
        <p:spPr bwMode="auto">
          <a:xfrm>
            <a:off x="9296208" y="2137618"/>
            <a:ext cx="593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O</a:t>
            </a:r>
          </a:p>
        </p:txBody>
      </p:sp>
      <p:cxnSp>
        <p:nvCxnSpPr>
          <p:cNvPr id="384" name="直接连接符 11"/>
          <p:cNvCxnSpPr>
            <a:cxnSpLocks noChangeShapeType="1"/>
          </p:cNvCxnSpPr>
          <p:nvPr/>
        </p:nvCxnSpPr>
        <p:spPr bwMode="auto">
          <a:xfrm rot="-2520000">
            <a:off x="9792354" y="2248791"/>
            <a:ext cx="0" cy="82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5" name="Text Box 5"/>
          <p:cNvSpPr txBox="1">
            <a:spLocks noChangeArrowheads="1"/>
          </p:cNvSpPr>
          <p:nvPr/>
        </p:nvSpPr>
        <p:spPr bwMode="auto">
          <a:xfrm>
            <a:off x="9818523" y="2305444"/>
            <a:ext cx="115416" cy="7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OH</a:t>
            </a:r>
          </a:p>
        </p:txBody>
      </p:sp>
      <p:cxnSp>
        <p:nvCxnSpPr>
          <p:cNvPr id="388" name="直接连接符 11"/>
          <p:cNvCxnSpPr>
            <a:cxnSpLocks noChangeShapeType="1"/>
          </p:cNvCxnSpPr>
          <p:nvPr/>
        </p:nvCxnSpPr>
        <p:spPr bwMode="auto">
          <a:xfrm rot="-3900000">
            <a:off x="9892001" y="2101453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" name="直接连接符 11"/>
          <p:cNvCxnSpPr>
            <a:cxnSpLocks noChangeShapeType="1"/>
          </p:cNvCxnSpPr>
          <p:nvPr/>
        </p:nvCxnSpPr>
        <p:spPr bwMode="auto">
          <a:xfrm rot="3900000" flipH="1">
            <a:off x="10076366" y="2109147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0" name="Text Box 5"/>
          <p:cNvSpPr txBox="1">
            <a:spLocks noChangeArrowheads="1"/>
          </p:cNvSpPr>
          <p:nvPr/>
        </p:nvSpPr>
        <p:spPr bwMode="auto">
          <a:xfrm>
            <a:off x="9955713" y="2139999"/>
            <a:ext cx="593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O</a:t>
            </a:r>
          </a:p>
        </p:txBody>
      </p:sp>
      <p:cxnSp>
        <p:nvCxnSpPr>
          <p:cNvPr id="391" name="直接连接符 11"/>
          <p:cNvCxnSpPr>
            <a:cxnSpLocks noChangeShapeType="1"/>
          </p:cNvCxnSpPr>
          <p:nvPr/>
        </p:nvCxnSpPr>
        <p:spPr bwMode="auto">
          <a:xfrm rot="-3900000">
            <a:off x="10556712" y="2103937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2" name="直接连接符 11"/>
          <p:cNvCxnSpPr>
            <a:cxnSpLocks noChangeShapeType="1"/>
          </p:cNvCxnSpPr>
          <p:nvPr/>
        </p:nvCxnSpPr>
        <p:spPr bwMode="auto">
          <a:xfrm rot="3900000" flipH="1">
            <a:off x="10741077" y="2111631"/>
            <a:ext cx="0" cy="108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3" name="Text Box 5"/>
          <p:cNvSpPr txBox="1">
            <a:spLocks noChangeArrowheads="1"/>
          </p:cNvSpPr>
          <p:nvPr/>
        </p:nvSpPr>
        <p:spPr bwMode="auto">
          <a:xfrm>
            <a:off x="10620424" y="2142483"/>
            <a:ext cx="593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00" dirty="0">
                <a:latin typeface="Arial" panose="020B0604020202020204" pitchFamily="34" charset="0"/>
              </a:rPr>
              <a:t>O</a:t>
            </a:r>
          </a:p>
        </p:txBody>
      </p:sp>
      <p:cxnSp>
        <p:nvCxnSpPr>
          <p:cNvPr id="394" name="直接连接符 11"/>
          <p:cNvCxnSpPr>
            <a:cxnSpLocks noChangeShapeType="1"/>
          </p:cNvCxnSpPr>
          <p:nvPr/>
        </p:nvCxnSpPr>
        <p:spPr bwMode="auto">
          <a:xfrm rot="-2520000">
            <a:off x="10450911" y="2250762"/>
            <a:ext cx="0" cy="82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5" name="Text Box 5"/>
          <p:cNvSpPr txBox="1">
            <a:spLocks noChangeArrowheads="1"/>
          </p:cNvSpPr>
          <p:nvPr/>
        </p:nvSpPr>
        <p:spPr bwMode="auto">
          <a:xfrm>
            <a:off x="10477080" y="2307415"/>
            <a:ext cx="115416" cy="7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OH</a:t>
            </a:r>
          </a:p>
        </p:txBody>
      </p:sp>
      <p:cxnSp>
        <p:nvCxnSpPr>
          <p:cNvPr id="396" name="直接连接符 11"/>
          <p:cNvCxnSpPr>
            <a:cxnSpLocks noChangeShapeType="1"/>
          </p:cNvCxnSpPr>
          <p:nvPr/>
        </p:nvCxnSpPr>
        <p:spPr bwMode="auto">
          <a:xfrm rot="2520000" flipH="1">
            <a:off x="9517538" y="2250522"/>
            <a:ext cx="0" cy="82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7" name="Text Box 5"/>
          <p:cNvSpPr txBox="1">
            <a:spLocks noChangeArrowheads="1"/>
          </p:cNvSpPr>
          <p:nvPr/>
        </p:nvSpPr>
        <p:spPr bwMode="auto">
          <a:xfrm>
            <a:off x="9386368" y="2307245"/>
            <a:ext cx="11541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HO</a:t>
            </a:r>
          </a:p>
        </p:txBody>
      </p:sp>
      <p:cxnSp>
        <p:nvCxnSpPr>
          <p:cNvPr id="398" name="直接连接符 11"/>
          <p:cNvCxnSpPr>
            <a:cxnSpLocks noChangeShapeType="1"/>
          </p:cNvCxnSpPr>
          <p:nvPr/>
        </p:nvCxnSpPr>
        <p:spPr bwMode="auto">
          <a:xfrm rot="2520000" flipH="1">
            <a:off x="10183221" y="2248657"/>
            <a:ext cx="0" cy="82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" name="Text Box 5"/>
          <p:cNvSpPr txBox="1">
            <a:spLocks noChangeArrowheads="1"/>
          </p:cNvSpPr>
          <p:nvPr/>
        </p:nvSpPr>
        <p:spPr bwMode="auto">
          <a:xfrm>
            <a:off x="10052051" y="2305380"/>
            <a:ext cx="11541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HO</a:t>
            </a:r>
          </a:p>
        </p:txBody>
      </p:sp>
      <p:cxnSp>
        <p:nvCxnSpPr>
          <p:cNvPr id="400" name="直接连接符 11"/>
          <p:cNvCxnSpPr>
            <a:cxnSpLocks noChangeShapeType="1"/>
          </p:cNvCxnSpPr>
          <p:nvPr/>
        </p:nvCxnSpPr>
        <p:spPr bwMode="auto">
          <a:xfrm rot="2520000" flipH="1">
            <a:off x="8860650" y="2244610"/>
            <a:ext cx="0" cy="82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1" name="Text Box 5"/>
          <p:cNvSpPr txBox="1">
            <a:spLocks noChangeArrowheads="1"/>
          </p:cNvSpPr>
          <p:nvPr/>
        </p:nvSpPr>
        <p:spPr bwMode="auto">
          <a:xfrm>
            <a:off x="8729480" y="2301333"/>
            <a:ext cx="11541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600"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HO</a:t>
            </a:r>
          </a:p>
        </p:txBody>
      </p:sp>
      <p:sp>
        <p:nvSpPr>
          <p:cNvPr id="935949" name="任意多边形 935948"/>
          <p:cNvSpPr/>
          <p:nvPr/>
        </p:nvSpPr>
        <p:spPr>
          <a:xfrm>
            <a:off x="8677275" y="2269331"/>
            <a:ext cx="188119" cy="254794"/>
          </a:xfrm>
          <a:custGeom>
            <a:avLst/>
            <a:gdLst>
              <a:gd name="connsiteX0" fmla="*/ 0 w 188119"/>
              <a:gd name="connsiteY0" fmla="*/ 0 h 254794"/>
              <a:gd name="connsiteX1" fmla="*/ 14288 w 188119"/>
              <a:gd name="connsiteY1" fmla="*/ 66675 h 254794"/>
              <a:gd name="connsiteX2" fmla="*/ 33338 w 188119"/>
              <a:gd name="connsiteY2" fmla="*/ 123825 h 254794"/>
              <a:gd name="connsiteX3" fmla="*/ 66675 w 188119"/>
              <a:gd name="connsiteY3" fmla="*/ 173832 h 254794"/>
              <a:gd name="connsiteX4" fmla="*/ 119063 w 188119"/>
              <a:gd name="connsiteY4" fmla="*/ 219075 h 254794"/>
              <a:gd name="connsiteX5" fmla="*/ 188119 w 188119"/>
              <a:gd name="connsiteY5" fmla="*/ 254794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119" h="254794">
                <a:moveTo>
                  <a:pt x="0" y="0"/>
                </a:moveTo>
                <a:cubicBezTo>
                  <a:pt x="4366" y="23019"/>
                  <a:pt x="8732" y="46038"/>
                  <a:pt x="14288" y="66675"/>
                </a:cubicBezTo>
                <a:cubicBezTo>
                  <a:pt x="19844" y="87312"/>
                  <a:pt x="24607" y="105966"/>
                  <a:pt x="33338" y="123825"/>
                </a:cubicBezTo>
                <a:cubicBezTo>
                  <a:pt x="42069" y="141684"/>
                  <a:pt x="52388" y="157957"/>
                  <a:pt x="66675" y="173832"/>
                </a:cubicBezTo>
                <a:cubicBezTo>
                  <a:pt x="80963" y="189707"/>
                  <a:pt x="98822" y="205581"/>
                  <a:pt x="119063" y="219075"/>
                </a:cubicBezTo>
                <a:cubicBezTo>
                  <a:pt x="139304" y="232569"/>
                  <a:pt x="163711" y="243681"/>
                  <a:pt x="188119" y="254794"/>
                </a:cubicBezTo>
              </a:path>
            </a:pathLst>
          </a:custGeom>
          <a:noFill/>
          <a:ln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5950" name="任意多边形 935949"/>
          <p:cNvSpPr/>
          <p:nvPr/>
        </p:nvSpPr>
        <p:spPr>
          <a:xfrm>
            <a:off x="9285054" y="2250282"/>
            <a:ext cx="65340" cy="238126"/>
          </a:xfrm>
          <a:custGeom>
            <a:avLst/>
            <a:gdLst>
              <a:gd name="connsiteX0" fmla="*/ 64294 w 65668"/>
              <a:gd name="connsiteY0" fmla="*/ 0 h 233363"/>
              <a:gd name="connsiteX1" fmla="*/ 64294 w 65668"/>
              <a:gd name="connsiteY1" fmla="*/ 66675 h 233363"/>
              <a:gd name="connsiteX2" fmla="*/ 50006 w 65668"/>
              <a:gd name="connsiteY2" fmla="*/ 135732 h 233363"/>
              <a:gd name="connsiteX3" fmla="*/ 26194 w 65668"/>
              <a:gd name="connsiteY3" fmla="*/ 200025 h 233363"/>
              <a:gd name="connsiteX4" fmla="*/ 0 w 65668"/>
              <a:gd name="connsiteY4" fmla="*/ 233363 h 233363"/>
              <a:gd name="connsiteX0" fmla="*/ 64294 w 65668"/>
              <a:gd name="connsiteY0" fmla="*/ 0 h 238126"/>
              <a:gd name="connsiteX1" fmla="*/ 64294 w 65668"/>
              <a:gd name="connsiteY1" fmla="*/ 66675 h 238126"/>
              <a:gd name="connsiteX2" fmla="*/ 50006 w 65668"/>
              <a:gd name="connsiteY2" fmla="*/ 135732 h 238126"/>
              <a:gd name="connsiteX3" fmla="*/ 26194 w 65668"/>
              <a:gd name="connsiteY3" fmla="*/ 200025 h 238126"/>
              <a:gd name="connsiteX4" fmla="*/ 0 w 65668"/>
              <a:gd name="connsiteY4" fmla="*/ 238126 h 238126"/>
              <a:gd name="connsiteX0" fmla="*/ 64294 w 65340"/>
              <a:gd name="connsiteY0" fmla="*/ 0 h 238126"/>
              <a:gd name="connsiteX1" fmla="*/ 64294 w 65340"/>
              <a:gd name="connsiteY1" fmla="*/ 66675 h 238126"/>
              <a:gd name="connsiteX2" fmla="*/ 54769 w 65340"/>
              <a:gd name="connsiteY2" fmla="*/ 135732 h 238126"/>
              <a:gd name="connsiteX3" fmla="*/ 26194 w 65340"/>
              <a:gd name="connsiteY3" fmla="*/ 200025 h 238126"/>
              <a:gd name="connsiteX4" fmla="*/ 0 w 65340"/>
              <a:gd name="connsiteY4" fmla="*/ 238126 h 23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40" h="238126">
                <a:moveTo>
                  <a:pt x="64294" y="0"/>
                </a:moveTo>
                <a:cubicBezTo>
                  <a:pt x="65484" y="22026"/>
                  <a:pt x="65881" y="44053"/>
                  <a:pt x="64294" y="66675"/>
                </a:cubicBezTo>
                <a:cubicBezTo>
                  <a:pt x="62707" y="89297"/>
                  <a:pt x="61119" y="113507"/>
                  <a:pt x="54769" y="135732"/>
                </a:cubicBezTo>
                <a:cubicBezTo>
                  <a:pt x="48419" y="157957"/>
                  <a:pt x="35322" y="182959"/>
                  <a:pt x="26194" y="200025"/>
                </a:cubicBezTo>
                <a:cubicBezTo>
                  <a:pt x="17066" y="217091"/>
                  <a:pt x="8930" y="229593"/>
                  <a:pt x="0" y="238126"/>
                </a:cubicBezTo>
              </a:path>
            </a:pathLst>
          </a:custGeom>
          <a:noFill/>
          <a:ln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5" name="任意多边形 404"/>
          <p:cNvSpPr/>
          <p:nvPr/>
        </p:nvSpPr>
        <p:spPr>
          <a:xfrm rot="12114299" flipH="1">
            <a:off x="8685665" y="1629484"/>
            <a:ext cx="188119" cy="254794"/>
          </a:xfrm>
          <a:custGeom>
            <a:avLst/>
            <a:gdLst>
              <a:gd name="connsiteX0" fmla="*/ 0 w 188119"/>
              <a:gd name="connsiteY0" fmla="*/ 0 h 254794"/>
              <a:gd name="connsiteX1" fmla="*/ 14288 w 188119"/>
              <a:gd name="connsiteY1" fmla="*/ 66675 h 254794"/>
              <a:gd name="connsiteX2" fmla="*/ 33338 w 188119"/>
              <a:gd name="connsiteY2" fmla="*/ 123825 h 254794"/>
              <a:gd name="connsiteX3" fmla="*/ 66675 w 188119"/>
              <a:gd name="connsiteY3" fmla="*/ 173832 h 254794"/>
              <a:gd name="connsiteX4" fmla="*/ 119063 w 188119"/>
              <a:gd name="connsiteY4" fmla="*/ 219075 h 254794"/>
              <a:gd name="connsiteX5" fmla="*/ 188119 w 188119"/>
              <a:gd name="connsiteY5" fmla="*/ 254794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119" h="254794">
                <a:moveTo>
                  <a:pt x="0" y="0"/>
                </a:moveTo>
                <a:cubicBezTo>
                  <a:pt x="4366" y="23019"/>
                  <a:pt x="8732" y="46038"/>
                  <a:pt x="14288" y="66675"/>
                </a:cubicBezTo>
                <a:cubicBezTo>
                  <a:pt x="19844" y="87312"/>
                  <a:pt x="24607" y="105966"/>
                  <a:pt x="33338" y="123825"/>
                </a:cubicBezTo>
                <a:cubicBezTo>
                  <a:pt x="42069" y="141684"/>
                  <a:pt x="52388" y="157957"/>
                  <a:pt x="66675" y="173832"/>
                </a:cubicBezTo>
                <a:cubicBezTo>
                  <a:pt x="80963" y="189707"/>
                  <a:pt x="98822" y="205581"/>
                  <a:pt x="119063" y="219075"/>
                </a:cubicBezTo>
                <a:cubicBezTo>
                  <a:pt x="139304" y="232569"/>
                  <a:pt x="163711" y="243681"/>
                  <a:pt x="188119" y="254794"/>
                </a:cubicBezTo>
              </a:path>
            </a:pathLst>
          </a:custGeom>
          <a:noFill/>
          <a:ln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6" name="Text Box 5"/>
          <p:cNvSpPr txBox="1">
            <a:spLocks noChangeArrowheads="1"/>
          </p:cNvSpPr>
          <p:nvPr/>
        </p:nvSpPr>
        <p:spPr bwMode="auto">
          <a:xfrm>
            <a:off x="8901734" y="1556792"/>
            <a:ext cx="10825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α-1,6-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糖苷键</a:t>
            </a:r>
            <a:endParaRPr lang="en-US" altLang="zh-CN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7" name="Text Box 5"/>
          <p:cNvSpPr txBox="1">
            <a:spLocks noChangeArrowheads="1"/>
          </p:cNvSpPr>
          <p:nvPr/>
        </p:nvSpPr>
        <p:spPr bwMode="auto">
          <a:xfrm>
            <a:off x="8544272" y="2555032"/>
            <a:ext cx="1230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α-1,4-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糖苷键</a:t>
            </a:r>
            <a:endParaRPr lang="en-US" altLang="zh-CN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8" name="椭圆 407"/>
          <p:cNvSpPr/>
          <p:nvPr/>
        </p:nvSpPr>
        <p:spPr>
          <a:xfrm>
            <a:off x="10447807" y="3877933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7945198" y="5403641"/>
            <a:ext cx="162000" cy="1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71588" y="4383088"/>
            <a:ext cx="10512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糖原由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α-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葡萄糖聚合而成。由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α-1,4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糖苷键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连接为直链结构，由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α-1,6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糖苷键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连接为分支结构。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7082305" y="1727108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</a:t>
            </a:r>
          </a:p>
        </p:txBody>
      </p:sp>
      <p:cxnSp>
        <p:nvCxnSpPr>
          <p:cNvPr id="22536" name="直接连接符 26"/>
          <p:cNvCxnSpPr>
            <a:cxnSpLocks noChangeShapeType="1"/>
          </p:cNvCxnSpPr>
          <p:nvPr/>
        </p:nvCxnSpPr>
        <p:spPr bwMode="auto">
          <a:xfrm>
            <a:off x="7165975" y="1952625"/>
            <a:ext cx="0" cy="53975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直接连接符 150"/>
          <p:cNvCxnSpPr>
            <a:cxnSpLocks noChangeShapeType="1"/>
          </p:cNvCxnSpPr>
          <p:nvPr/>
        </p:nvCxnSpPr>
        <p:spPr bwMode="auto">
          <a:xfrm>
            <a:off x="1991544" y="3186081"/>
            <a:ext cx="719137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矩形 63"/>
          <p:cNvSpPr/>
          <p:nvPr/>
        </p:nvSpPr>
        <p:spPr bwMode="auto">
          <a:xfrm>
            <a:off x="7904336" y="1662113"/>
            <a:ext cx="14954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α-1,6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糖苷键</a:t>
            </a:r>
            <a:endParaRPr lang="zh-CN" altLang="en-US" sz="2000" dirty="0"/>
          </a:p>
        </p:txBody>
      </p:sp>
      <p:cxnSp>
        <p:nvCxnSpPr>
          <p:cNvPr id="153" name="直接箭头连接符 152"/>
          <p:cNvCxnSpPr/>
          <p:nvPr/>
        </p:nvCxnSpPr>
        <p:spPr bwMode="auto">
          <a:xfrm flipH="1" flipV="1">
            <a:off x="7320136" y="1906588"/>
            <a:ext cx="5762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矩形 154"/>
          <p:cNvSpPr/>
          <p:nvPr/>
        </p:nvSpPr>
        <p:spPr bwMode="auto">
          <a:xfrm>
            <a:off x="5970314" y="3821038"/>
            <a:ext cx="14938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α-1,4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糖苷键</a:t>
            </a:r>
            <a:endParaRPr lang="zh-CN" altLang="en-US" sz="2000" dirty="0"/>
          </a:p>
        </p:txBody>
      </p:sp>
      <p:cxnSp>
        <p:nvCxnSpPr>
          <p:cNvPr id="156" name="直接箭头连接符 155"/>
          <p:cNvCxnSpPr/>
          <p:nvPr/>
        </p:nvCxnSpPr>
        <p:spPr bwMode="auto">
          <a:xfrm flipV="1">
            <a:off x="6673577" y="3330501"/>
            <a:ext cx="0" cy="4683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矩形 157"/>
          <p:cNvSpPr/>
          <p:nvPr/>
        </p:nvSpPr>
        <p:spPr bwMode="auto">
          <a:xfrm>
            <a:off x="10037763" y="3122613"/>
            <a:ext cx="9540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还原端</a:t>
            </a:r>
            <a:endParaRPr lang="zh-CN" altLang="en-US" sz="2000" dirty="0"/>
          </a:p>
        </p:txBody>
      </p:sp>
      <p:cxnSp>
        <p:nvCxnSpPr>
          <p:cNvPr id="159" name="直接箭头连接符 158"/>
          <p:cNvCxnSpPr/>
          <p:nvPr/>
        </p:nvCxnSpPr>
        <p:spPr bwMode="auto">
          <a:xfrm flipH="1" flipV="1">
            <a:off x="9502775" y="3352800"/>
            <a:ext cx="5762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矩形 159"/>
          <p:cNvSpPr/>
          <p:nvPr/>
        </p:nvSpPr>
        <p:spPr bwMode="auto">
          <a:xfrm>
            <a:off x="1200150" y="1989138"/>
            <a:ext cx="12096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非还原端</a:t>
            </a:r>
            <a:endParaRPr lang="zh-CN" altLang="en-US" sz="2000" dirty="0"/>
          </a:p>
        </p:txBody>
      </p:sp>
      <p:cxnSp>
        <p:nvCxnSpPr>
          <p:cNvPr id="161" name="直接箭头连接符 160"/>
          <p:cNvCxnSpPr/>
          <p:nvPr/>
        </p:nvCxnSpPr>
        <p:spPr bwMode="auto">
          <a:xfrm flipV="1">
            <a:off x="2208213" y="1417638"/>
            <a:ext cx="681037" cy="488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/>
          <p:cNvCxnSpPr/>
          <p:nvPr/>
        </p:nvCxnSpPr>
        <p:spPr bwMode="auto">
          <a:xfrm>
            <a:off x="1920875" y="2508250"/>
            <a:ext cx="679450" cy="488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537897" y="587023"/>
            <a:ext cx="1090411" cy="1172275"/>
            <a:chOff x="2170787" y="-43934"/>
            <a:chExt cx="1090411" cy="1172275"/>
          </a:xfrm>
        </p:grpSpPr>
        <p:sp>
          <p:nvSpPr>
            <p:cNvPr id="152" name="任意多边形 151"/>
            <p:cNvSpPr>
              <a:spLocks noChangeAspect="1"/>
            </p:cNvSpPr>
            <p:nvPr/>
          </p:nvSpPr>
          <p:spPr bwMode="auto">
            <a:xfrm>
              <a:off x="2288913" y="258035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154" name="直接连接符 153"/>
            <p:cNvCxnSpPr/>
            <p:nvPr/>
          </p:nvCxnSpPr>
          <p:spPr>
            <a:xfrm>
              <a:off x="2477616" y="255885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矩形 156"/>
            <p:cNvSpPr/>
            <p:nvPr/>
          </p:nvSpPr>
          <p:spPr bwMode="auto">
            <a:xfrm rot="3240000" flipH="1">
              <a:off x="2974689" y="430790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>
              <a:off x="2462307" y="789082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 rot="18420000">
              <a:off x="2216955" y="381425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65" name="椭圆 164"/>
            <p:cNvSpPr/>
            <p:nvPr/>
          </p:nvSpPr>
          <p:spPr bwMode="auto">
            <a:xfrm>
              <a:off x="2897138" y="212846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166" name="任意多边形 165"/>
            <p:cNvSpPr>
              <a:spLocks noChangeAspect="1"/>
            </p:cNvSpPr>
            <p:nvPr/>
          </p:nvSpPr>
          <p:spPr bwMode="auto">
            <a:xfrm rot="17760000" flipH="1">
              <a:off x="2867267" y="644509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68" name="任意多边形 167"/>
            <p:cNvSpPr>
              <a:spLocks noChangeAspect="1"/>
            </p:cNvSpPr>
            <p:nvPr/>
          </p:nvSpPr>
          <p:spPr bwMode="auto">
            <a:xfrm rot="3840000">
              <a:off x="2204537" y="641227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69" name="Text Box 5"/>
            <p:cNvSpPr txBox="1">
              <a:spLocks noChangeArrowheads="1"/>
            </p:cNvSpPr>
            <p:nvPr/>
          </p:nvSpPr>
          <p:spPr bwMode="auto">
            <a:xfrm>
              <a:off x="2416930" y="-43934"/>
              <a:ext cx="6957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‒OH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170" name="直接连接符 31"/>
            <p:cNvCxnSpPr>
              <a:cxnSpLocks noChangeShapeType="1"/>
            </p:cNvCxnSpPr>
            <p:nvPr/>
          </p:nvCxnSpPr>
          <p:spPr bwMode="auto">
            <a:xfrm>
              <a:off x="2487966" y="149965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直接连接符 31"/>
            <p:cNvCxnSpPr>
              <a:cxnSpLocks noChangeShapeType="1"/>
            </p:cNvCxnSpPr>
            <p:nvPr/>
          </p:nvCxnSpPr>
          <p:spPr bwMode="auto">
            <a:xfrm>
              <a:off x="2466091" y="684952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2" name="Text Box 5"/>
            <p:cNvSpPr txBox="1">
              <a:spLocks noChangeArrowheads="1"/>
            </p:cNvSpPr>
            <p:nvPr/>
          </p:nvSpPr>
          <p:spPr bwMode="auto">
            <a:xfrm>
              <a:off x="2401097" y="495609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3" name="肘形连接符 2"/>
            <p:cNvCxnSpPr/>
            <p:nvPr/>
          </p:nvCxnSpPr>
          <p:spPr>
            <a:xfrm rot="5400000">
              <a:off x="2098787" y="447833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直接连接符 31"/>
            <p:cNvCxnSpPr>
              <a:cxnSpLocks noChangeShapeType="1"/>
            </p:cNvCxnSpPr>
            <p:nvPr/>
          </p:nvCxnSpPr>
          <p:spPr bwMode="auto">
            <a:xfrm>
              <a:off x="2961552" y="69269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" name="Text Box 5"/>
            <p:cNvSpPr txBox="1">
              <a:spLocks noChangeArrowheads="1"/>
            </p:cNvSpPr>
            <p:nvPr/>
          </p:nvSpPr>
          <p:spPr bwMode="auto">
            <a:xfrm>
              <a:off x="2895762" y="912897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176" name="肘形连接符 175"/>
            <p:cNvCxnSpPr/>
            <p:nvPr/>
          </p:nvCxnSpPr>
          <p:spPr>
            <a:xfrm rot="16200000" flipH="1">
              <a:off x="3081198" y="454977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3" name="组合 172"/>
          <p:cNvGrpSpPr/>
          <p:nvPr/>
        </p:nvGrpSpPr>
        <p:grpSpPr>
          <a:xfrm>
            <a:off x="4834041" y="600541"/>
            <a:ext cx="1090411" cy="1172275"/>
            <a:chOff x="2170787" y="-43934"/>
            <a:chExt cx="1090411" cy="1172275"/>
          </a:xfrm>
        </p:grpSpPr>
        <p:sp>
          <p:nvSpPr>
            <p:cNvPr id="178" name="任意多边形 177"/>
            <p:cNvSpPr>
              <a:spLocks noChangeAspect="1"/>
            </p:cNvSpPr>
            <p:nvPr/>
          </p:nvSpPr>
          <p:spPr bwMode="auto">
            <a:xfrm>
              <a:off x="2288913" y="258035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179" name="直接连接符 178"/>
            <p:cNvCxnSpPr/>
            <p:nvPr/>
          </p:nvCxnSpPr>
          <p:spPr>
            <a:xfrm>
              <a:off x="2477616" y="255885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矩形 179"/>
            <p:cNvSpPr/>
            <p:nvPr/>
          </p:nvSpPr>
          <p:spPr bwMode="auto">
            <a:xfrm rot="3240000" flipH="1">
              <a:off x="2974689" y="430790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1" name="矩形 180"/>
            <p:cNvSpPr/>
            <p:nvPr/>
          </p:nvSpPr>
          <p:spPr bwMode="auto">
            <a:xfrm>
              <a:off x="2462307" y="789082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2" name="矩形 181"/>
            <p:cNvSpPr/>
            <p:nvPr/>
          </p:nvSpPr>
          <p:spPr bwMode="auto">
            <a:xfrm rot="18420000">
              <a:off x="2216955" y="381425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3" name="椭圆 182"/>
            <p:cNvSpPr/>
            <p:nvPr/>
          </p:nvSpPr>
          <p:spPr bwMode="auto">
            <a:xfrm>
              <a:off x="2897138" y="212846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184" name="任意多边形 183"/>
            <p:cNvSpPr>
              <a:spLocks noChangeAspect="1"/>
            </p:cNvSpPr>
            <p:nvPr/>
          </p:nvSpPr>
          <p:spPr bwMode="auto">
            <a:xfrm rot="17760000" flipH="1">
              <a:off x="2867267" y="644509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5" name="任意多边形 184"/>
            <p:cNvSpPr>
              <a:spLocks noChangeAspect="1"/>
            </p:cNvSpPr>
            <p:nvPr/>
          </p:nvSpPr>
          <p:spPr bwMode="auto">
            <a:xfrm rot="3840000">
              <a:off x="2204537" y="641227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6" name="Text Box 5"/>
            <p:cNvSpPr txBox="1">
              <a:spLocks noChangeArrowheads="1"/>
            </p:cNvSpPr>
            <p:nvPr/>
          </p:nvSpPr>
          <p:spPr bwMode="auto">
            <a:xfrm>
              <a:off x="2416930" y="-43934"/>
              <a:ext cx="6957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‒OH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187" name="直接连接符 31"/>
            <p:cNvCxnSpPr>
              <a:cxnSpLocks noChangeShapeType="1"/>
            </p:cNvCxnSpPr>
            <p:nvPr/>
          </p:nvCxnSpPr>
          <p:spPr bwMode="auto">
            <a:xfrm>
              <a:off x="2487966" y="149965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直接连接符 31"/>
            <p:cNvCxnSpPr>
              <a:cxnSpLocks noChangeShapeType="1"/>
            </p:cNvCxnSpPr>
            <p:nvPr/>
          </p:nvCxnSpPr>
          <p:spPr bwMode="auto">
            <a:xfrm>
              <a:off x="2466091" y="684952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9" name="Text Box 5"/>
            <p:cNvSpPr txBox="1">
              <a:spLocks noChangeArrowheads="1"/>
            </p:cNvSpPr>
            <p:nvPr/>
          </p:nvSpPr>
          <p:spPr bwMode="auto">
            <a:xfrm>
              <a:off x="2401097" y="495609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190" name="肘形连接符 189"/>
            <p:cNvCxnSpPr/>
            <p:nvPr/>
          </p:nvCxnSpPr>
          <p:spPr>
            <a:xfrm rot="5400000">
              <a:off x="2098787" y="447833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直接连接符 31"/>
            <p:cNvCxnSpPr>
              <a:cxnSpLocks noChangeShapeType="1"/>
            </p:cNvCxnSpPr>
            <p:nvPr/>
          </p:nvCxnSpPr>
          <p:spPr bwMode="auto">
            <a:xfrm>
              <a:off x="2961552" y="69269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2" name="Text Box 5"/>
            <p:cNvSpPr txBox="1">
              <a:spLocks noChangeArrowheads="1"/>
            </p:cNvSpPr>
            <p:nvPr/>
          </p:nvSpPr>
          <p:spPr bwMode="auto">
            <a:xfrm>
              <a:off x="2895762" y="912897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193" name="肘形连接符 192"/>
            <p:cNvCxnSpPr/>
            <p:nvPr/>
          </p:nvCxnSpPr>
          <p:spPr>
            <a:xfrm rot="16200000" flipH="1">
              <a:off x="3081198" y="454977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4" name="Text Box 5"/>
          <p:cNvSpPr txBox="1">
            <a:spLocks noChangeArrowheads="1"/>
          </p:cNvSpPr>
          <p:nvPr/>
        </p:nvSpPr>
        <p:spPr bwMode="auto">
          <a:xfrm>
            <a:off x="4660394" y="1158679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</a:t>
            </a:r>
          </a:p>
        </p:txBody>
      </p:sp>
      <p:cxnSp>
        <p:nvCxnSpPr>
          <p:cNvPr id="195" name="直接连接符 2"/>
          <p:cNvCxnSpPr>
            <a:cxnSpLocks noChangeShapeType="1"/>
          </p:cNvCxnSpPr>
          <p:nvPr/>
        </p:nvCxnSpPr>
        <p:spPr bwMode="auto">
          <a:xfrm>
            <a:off x="2567608" y="1265934"/>
            <a:ext cx="720725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6" name="组合 195"/>
          <p:cNvGrpSpPr/>
          <p:nvPr/>
        </p:nvGrpSpPr>
        <p:grpSpPr>
          <a:xfrm>
            <a:off x="6168008" y="600541"/>
            <a:ext cx="970875" cy="1172275"/>
            <a:chOff x="2170787" y="-43934"/>
            <a:chExt cx="970875" cy="1172275"/>
          </a:xfrm>
        </p:grpSpPr>
        <p:sp>
          <p:nvSpPr>
            <p:cNvPr id="197" name="任意多边形 196"/>
            <p:cNvSpPr>
              <a:spLocks noChangeAspect="1"/>
            </p:cNvSpPr>
            <p:nvPr/>
          </p:nvSpPr>
          <p:spPr bwMode="auto">
            <a:xfrm>
              <a:off x="2288913" y="258035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198" name="直接连接符 197"/>
            <p:cNvCxnSpPr/>
            <p:nvPr/>
          </p:nvCxnSpPr>
          <p:spPr>
            <a:xfrm>
              <a:off x="2477616" y="255885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矩形 198"/>
            <p:cNvSpPr/>
            <p:nvPr/>
          </p:nvSpPr>
          <p:spPr bwMode="auto">
            <a:xfrm rot="3240000" flipH="1">
              <a:off x="2974689" y="430790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0" name="矩形 199"/>
            <p:cNvSpPr/>
            <p:nvPr/>
          </p:nvSpPr>
          <p:spPr bwMode="auto">
            <a:xfrm>
              <a:off x="2462307" y="789082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1" name="矩形 200"/>
            <p:cNvSpPr/>
            <p:nvPr/>
          </p:nvSpPr>
          <p:spPr bwMode="auto">
            <a:xfrm rot="18420000">
              <a:off x="2216955" y="381425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2" name="椭圆 201"/>
            <p:cNvSpPr/>
            <p:nvPr/>
          </p:nvSpPr>
          <p:spPr bwMode="auto">
            <a:xfrm>
              <a:off x="2897138" y="212846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203" name="任意多边形 202"/>
            <p:cNvSpPr>
              <a:spLocks noChangeAspect="1"/>
            </p:cNvSpPr>
            <p:nvPr/>
          </p:nvSpPr>
          <p:spPr bwMode="auto">
            <a:xfrm rot="17760000" flipH="1">
              <a:off x="2867267" y="644509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4" name="任意多边形 203"/>
            <p:cNvSpPr>
              <a:spLocks noChangeAspect="1"/>
            </p:cNvSpPr>
            <p:nvPr/>
          </p:nvSpPr>
          <p:spPr bwMode="auto">
            <a:xfrm rot="3840000">
              <a:off x="2204537" y="641227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5" name="Text Box 5"/>
            <p:cNvSpPr txBox="1">
              <a:spLocks noChangeArrowheads="1"/>
            </p:cNvSpPr>
            <p:nvPr/>
          </p:nvSpPr>
          <p:spPr bwMode="auto">
            <a:xfrm>
              <a:off x="2416930" y="-43934"/>
              <a:ext cx="6957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‒OH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206" name="直接连接符 31"/>
            <p:cNvCxnSpPr>
              <a:cxnSpLocks noChangeShapeType="1"/>
            </p:cNvCxnSpPr>
            <p:nvPr/>
          </p:nvCxnSpPr>
          <p:spPr bwMode="auto">
            <a:xfrm>
              <a:off x="2487966" y="149965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" name="直接连接符 31"/>
            <p:cNvCxnSpPr>
              <a:cxnSpLocks noChangeShapeType="1"/>
            </p:cNvCxnSpPr>
            <p:nvPr/>
          </p:nvCxnSpPr>
          <p:spPr bwMode="auto">
            <a:xfrm>
              <a:off x="2466091" y="684952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8" name="Text Box 5"/>
            <p:cNvSpPr txBox="1">
              <a:spLocks noChangeArrowheads="1"/>
            </p:cNvSpPr>
            <p:nvPr/>
          </p:nvSpPr>
          <p:spPr bwMode="auto">
            <a:xfrm>
              <a:off x="2401097" y="495609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09" name="肘形连接符 208"/>
            <p:cNvCxnSpPr/>
            <p:nvPr/>
          </p:nvCxnSpPr>
          <p:spPr>
            <a:xfrm rot="5400000">
              <a:off x="2098787" y="447833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" name="直接连接符 31"/>
            <p:cNvCxnSpPr>
              <a:cxnSpLocks noChangeShapeType="1"/>
            </p:cNvCxnSpPr>
            <p:nvPr/>
          </p:nvCxnSpPr>
          <p:spPr bwMode="auto">
            <a:xfrm>
              <a:off x="2961552" y="69269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1" name="Text Box 5"/>
            <p:cNvSpPr txBox="1">
              <a:spLocks noChangeArrowheads="1"/>
            </p:cNvSpPr>
            <p:nvPr/>
          </p:nvSpPr>
          <p:spPr bwMode="auto">
            <a:xfrm>
              <a:off x="2756104" y="912897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HO</a:t>
              </a:r>
            </a:p>
          </p:txBody>
        </p:sp>
      </p:grpSp>
      <p:sp>
        <p:nvSpPr>
          <p:cNvPr id="213" name="Text Box 5"/>
          <p:cNvSpPr txBox="1">
            <a:spLocks noChangeArrowheads="1"/>
          </p:cNvSpPr>
          <p:nvPr/>
        </p:nvSpPr>
        <p:spPr bwMode="auto">
          <a:xfrm>
            <a:off x="5988734" y="1183243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</a:t>
            </a:r>
          </a:p>
        </p:txBody>
      </p:sp>
      <p:cxnSp>
        <p:nvCxnSpPr>
          <p:cNvPr id="214" name="直接连接符 26"/>
          <p:cNvCxnSpPr>
            <a:cxnSpLocks noChangeShapeType="1"/>
          </p:cNvCxnSpPr>
          <p:nvPr/>
        </p:nvCxnSpPr>
        <p:spPr bwMode="auto">
          <a:xfrm>
            <a:off x="7158181" y="1020726"/>
            <a:ext cx="0" cy="72006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5" name="组合 214"/>
          <p:cNvGrpSpPr/>
          <p:nvPr/>
        </p:nvGrpSpPr>
        <p:grpSpPr>
          <a:xfrm>
            <a:off x="2920481" y="2492896"/>
            <a:ext cx="1090411" cy="1172275"/>
            <a:chOff x="2170787" y="-43934"/>
            <a:chExt cx="1090411" cy="1172275"/>
          </a:xfrm>
        </p:grpSpPr>
        <p:sp>
          <p:nvSpPr>
            <p:cNvPr id="216" name="任意多边形 215"/>
            <p:cNvSpPr>
              <a:spLocks noChangeAspect="1"/>
            </p:cNvSpPr>
            <p:nvPr/>
          </p:nvSpPr>
          <p:spPr bwMode="auto">
            <a:xfrm>
              <a:off x="2288913" y="258035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17" name="直接连接符 216"/>
            <p:cNvCxnSpPr/>
            <p:nvPr/>
          </p:nvCxnSpPr>
          <p:spPr>
            <a:xfrm>
              <a:off x="2477616" y="255885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矩形 217"/>
            <p:cNvSpPr/>
            <p:nvPr/>
          </p:nvSpPr>
          <p:spPr bwMode="auto">
            <a:xfrm rot="3240000" flipH="1">
              <a:off x="2974689" y="430790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9" name="矩形 218"/>
            <p:cNvSpPr/>
            <p:nvPr/>
          </p:nvSpPr>
          <p:spPr bwMode="auto">
            <a:xfrm>
              <a:off x="2462307" y="789082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0" name="矩形 219"/>
            <p:cNvSpPr/>
            <p:nvPr/>
          </p:nvSpPr>
          <p:spPr bwMode="auto">
            <a:xfrm rot="18420000">
              <a:off x="2216955" y="381425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1" name="椭圆 220"/>
            <p:cNvSpPr/>
            <p:nvPr/>
          </p:nvSpPr>
          <p:spPr bwMode="auto">
            <a:xfrm>
              <a:off x="2897138" y="212846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222" name="任意多边形 221"/>
            <p:cNvSpPr>
              <a:spLocks noChangeAspect="1"/>
            </p:cNvSpPr>
            <p:nvPr/>
          </p:nvSpPr>
          <p:spPr bwMode="auto">
            <a:xfrm rot="17760000" flipH="1">
              <a:off x="2867267" y="644509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3" name="任意多边形 222"/>
            <p:cNvSpPr>
              <a:spLocks noChangeAspect="1"/>
            </p:cNvSpPr>
            <p:nvPr/>
          </p:nvSpPr>
          <p:spPr bwMode="auto">
            <a:xfrm rot="3840000">
              <a:off x="2204537" y="641227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4" name="Text Box 5"/>
            <p:cNvSpPr txBox="1">
              <a:spLocks noChangeArrowheads="1"/>
            </p:cNvSpPr>
            <p:nvPr/>
          </p:nvSpPr>
          <p:spPr bwMode="auto">
            <a:xfrm>
              <a:off x="2416930" y="-43934"/>
              <a:ext cx="6957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‒OH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225" name="直接连接符 31"/>
            <p:cNvCxnSpPr>
              <a:cxnSpLocks noChangeShapeType="1"/>
            </p:cNvCxnSpPr>
            <p:nvPr/>
          </p:nvCxnSpPr>
          <p:spPr bwMode="auto">
            <a:xfrm>
              <a:off x="2487966" y="149965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" name="直接连接符 31"/>
            <p:cNvCxnSpPr>
              <a:cxnSpLocks noChangeShapeType="1"/>
            </p:cNvCxnSpPr>
            <p:nvPr/>
          </p:nvCxnSpPr>
          <p:spPr bwMode="auto">
            <a:xfrm>
              <a:off x="2466091" y="684952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7" name="Text Box 5"/>
            <p:cNvSpPr txBox="1">
              <a:spLocks noChangeArrowheads="1"/>
            </p:cNvSpPr>
            <p:nvPr/>
          </p:nvSpPr>
          <p:spPr bwMode="auto">
            <a:xfrm>
              <a:off x="2401097" y="495609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28" name="肘形连接符 227"/>
            <p:cNvCxnSpPr/>
            <p:nvPr/>
          </p:nvCxnSpPr>
          <p:spPr>
            <a:xfrm rot="5400000">
              <a:off x="2098787" y="447833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9" name="直接连接符 31"/>
            <p:cNvCxnSpPr>
              <a:cxnSpLocks noChangeShapeType="1"/>
            </p:cNvCxnSpPr>
            <p:nvPr/>
          </p:nvCxnSpPr>
          <p:spPr bwMode="auto">
            <a:xfrm>
              <a:off x="2961552" y="69269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0" name="Text Box 5"/>
            <p:cNvSpPr txBox="1">
              <a:spLocks noChangeArrowheads="1"/>
            </p:cNvSpPr>
            <p:nvPr/>
          </p:nvSpPr>
          <p:spPr bwMode="auto">
            <a:xfrm>
              <a:off x="2895762" y="912897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31" name="肘形连接符 230"/>
            <p:cNvCxnSpPr/>
            <p:nvPr/>
          </p:nvCxnSpPr>
          <p:spPr>
            <a:xfrm rot="16200000" flipH="1">
              <a:off x="3081198" y="454977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2" name="Text Box 5"/>
          <p:cNvSpPr txBox="1">
            <a:spLocks noChangeArrowheads="1"/>
          </p:cNvSpPr>
          <p:nvPr/>
        </p:nvSpPr>
        <p:spPr bwMode="auto">
          <a:xfrm>
            <a:off x="3364250" y="1152507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</a:t>
            </a:r>
          </a:p>
        </p:txBody>
      </p:sp>
      <p:sp>
        <p:nvSpPr>
          <p:cNvPr id="233" name="Text Box 5"/>
          <p:cNvSpPr txBox="1">
            <a:spLocks noChangeArrowheads="1"/>
          </p:cNvSpPr>
          <p:nvPr/>
        </p:nvSpPr>
        <p:spPr bwMode="auto">
          <a:xfrm>
            <a:off x="2745481" y="3056313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</a:t>
            </a:r>
          </a:p>
        </p:txBody>
      </p:sp>
      <p:sp>
        <p:nvSpPr>
          <p:cNvPr id="234" name="Text Box 5"/>
          <p:cNvSpPr txBox="1">
            <a:spLocks noChangeArrowheads="1"/>
          </p:cNvSpPr>
          <p:nvPr/>
        </p:nvSpPr>
        <p:spPr bwMode="auto">
          <a:xfrm>
            <a:off x="4012322" y="3059995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</a:t>
            </a:r>
          </a:p>
        </p:txBody>
      </p:sp>
      <p:grpSp>
        <p:nvGrpSpPr>
          <p:cNvPr id="235" name="组合 234"/>
          <p:cNvGrpSpPr/>
          <p:nvPr/>
        </p:nvGrpSpPr>
        <p:grpSpPr>
          <a:xfrm>
            <a:off x="4183808" y="2492896"/>
            <a:ext cx="1090411" cy="1172275"/>
            <a:chOff x="2170787" y="-43934"/>
            <a:chExt cx="1090411" cy="1172275"/>
          </a:xfrm>
        </p:grpSpPr>
        <p:sp>
          <p:nvSpPr>
            <p:cNvPr id="236" name="任意多边形 235"/>
            <p:cNvSpPr>
              <a:spLocks noChangeAspect="1"/>
            </p:cNvSpPr>
            <p:nvPr/>
          </p:nvSpPr>
          <p:spPr bwMode="auto">
            <a:xfrm>
              <a:off x="2288913" y="258035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>
            <a:xfrm>
              <a:off x="2477616" y="255885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矩形 237"/>
            <p:cNvSpPr/>
            <p:nvPr/>
          </p:nvSpPr>
          <p:spPr bwMode="auto">
            <a:xfrm rot="3240000" flipH="1">
              <a:off x="2974689" y="430790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9" name="矩形 238"/>
            <p:cNvSpPr/>
            <p:nvPr/>
          </p:nvSpPr>
          <p:spPr bwMode="auto">
            <a:xfrm>
              <a:off x="2462307" y="789082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0" name="矩形 239"/>
            <p:cNvSpPr/>
            <p:nvPr/>
          </p:nvSpPr>
          <p:spPr bwMode="auto">
            <a:xfrm rot="18420000">
              <a:off x="2216955" y="381425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1" name="椭圆 240"/>
            <p:cNvSpPr/>
            <p:nvPr/>
          </p:nvSpPr>
          <p:spPr bwMode="auto">
            <a:xfrm>
              <a:off x="2897138" y="212846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242" name="任意多边形 241"/>
            <p:cNvSpPr>
              <a:spLocks noChangeAspect="1"/>
            </p:cNvSpPr>
            <p:nvPr/>
          </p:nvSpPr>
          <p:spPr bwMode="auto">
            <a:xfrm rot="17760000" flipH="1">
              <a:off x="2867267" y="644509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3" name="任意多边形 242"/>
            <p:cNvSpPr>
              <a:spLocks noChangeAspect="1"/>
            </p:cNvSpPr>
            <p:nvPr/>
          </p:nvSpPr>
          <p:spPr bwMode="auto">
            <a:xfrm rot="3840000">
              <a:off x="2204537" y="641227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4" name="Text Box 5"/>
            <p:cNvSpPr txBox="1">
              <a:spLocks noChangeArrowheads="1"/>
            </p:cNvSpPr>
            <p:nvPr/>
          </p:nvSpPr>
          <p:spPr bwMode="auto">
            <a:xfrm>
              <a:off x="2416930" y="-43934"/>
              <a:ext cx="6957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‒OH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245" name="直接连接符 31"/>
            <p:cNvCxnSpPr>
              <a:cxnSpLocks noChangeShapeType="1"/>
            </p:cNvCxnSpPr>
            <p:nvPr/>
          </p:nvCxnSpPr>
          <p:spPr bwMode="auto">
            <a:xfrm>
              <a:off x="2487966" y="149965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" name="直接连接符 31"/>
            <p:cNvCxnSpPr>
              <a:cxnSpLocks noChangeShapeType="1"/>
            </p:cNvCxnSpPr>
            <p:nvPr/>
          </p:nvCxnSpPr>
          <p:spPr bwMode="auto">
            <a:xfrm>
              <a:off x="2466091" y="684952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7" name="Text Box 5"/>
            <p:cNvSpPr txBox="1">
              <a:spLocks noChangeArrowheads="1"/>
            </p:cNvSpPr>
            <p:nvPr/>
          </p:nvSpPr>
          <p:spPr bwMode="auto">
            <a:xfrm>
              <a:off x="2401097" y="495609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48" name="肘形连接符 247"/>
            <p:cNvCxnSpPr/>
            <p:nvPr/>
          </p:nvCxnSpPr>
          <p:spPr>
            <a:xfrm rot="5400000">
              <a:off x="2098787" y="447833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9" name="直接连接符 31"/>
            <p:cNvCxnSpPr>
              <a:cxnSpLocks noChangeShapeType="1"/>
            </p:cNvCxnSpPr>
            <p:nvPr/>
          </p:nvCxnSpPr>
          <p:spPr bwMode="auto">
            <a:xfrm>
              <a:off x="2961552" y="69269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0" name="Text Box 5"/>
            <p:cNvSpPr txBox="1">
              <a:spLocks noChangeArrowheads="1"/>
            </p:cNvSpPr>
            <p:nvPr/>
          </p:nvSpPr>
          <p:spPr bwMode="auto">
            <a:xfrm>
              <a:off x="2895762" y="912897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51" name="肘形连接符 250"/>
            <p:cNvCxnSpPr/>
            <p:nvPr/>
          </p:nvCxnSpPr>
          <p:spPr>
            <a:xfrm rot="16200000" flipH="1">
              <a:off x="3081198" y="454977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2" name="组合 251"/>
          <p:cNvGrpSpPr/>
          <p:nvPr/>
        </p:nvGrpSpPr>
        <p:grpSpPr>
          <a:xfrm>
            <a:off x="5509645" y="2492896"/>
            <a:ext cx="1090411" cy="1172275"/>
            <a:chOff x="2170787" y="-43934"/>
            <a:chExt cx="1090411" cy="1172275"/>
          </a:xfrm>
        </p:grpSpPr>
        <p:sp>
          <p:nvSpPr>
            <p:cNvPr id="253" name="任意多边形 252"/>
            <p:cNvSpPr>
              <a:spLocks noChangeAspect="1"/>
            </p:cNvSpPr>
            <p:nvPr/>
          </p:nvSpPr>
          <p:spPr bwMode="auto">
            <a:xfrm>
              <a:off x="2288913" y="258035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54" name="直接连接符 253"/>
            <p:cNvCxnSpPr/>
            <p:nvPr/>
          </p:nvCxnSpPr>
          <p:spPr>
            <a:xfrm>
              <a:off x="2477616" y="255885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矩形 254"/>
            <p:cNvSpPr/>
            <p:nvPr/>
          </p:nvSpPr>
          <p:spPr bwMode="auto">
            <a:xfrm rot="3240000" flipH="1">
              <a:off x="2974689" y="430790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56" name="矩形 255"/>
            <p:cNvSpPr/>
            <p:nvPr/>
          </p:nvSpPr>
          <p:spPr bwMode="auto">
            <a:xfrm>
              <a:off x="2462307" y="789082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57" name="矩形 256"/>
            <p:cNvSpPr/>
            <p:nvPr/>
          </p:nvSpPr>
          <p:spPr bwMode="auto">
            <a:xfrm rot="18420000">
              <a:off x="2216955" y="381425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58" name="椭圆 257"/>
            <p:cNvSpPr/>
            <p:nvPr/>
          </p:nvSpPr>
          <p:spPr bwMode="auto">
            <a:xfrm>
              <a:off x="2897138" y="212846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259" name="任意多边形 258"/>
            <p:cNvSpPr>
              <a:spLocks noChangeAspect="1"/>
            </p:cNvSpPr>
            <p:nvPr/>
          </p:nvSpPr>
          <p:spPr bwMode="auto">
            <a:xfrm rot="17760000" flipH="1">
              <a:off x="2867267" y="644509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60" name="任意多边形 259"/>
            <p:cNvSpPr>
              <a:spLocks noChangeAspect="1"/>
            </p:cNvSpPr>
            <p:nvPr/>
          </p:nvSpPr>
          <p:spPr bwMode="auto">
            <a:xfrm rot="3840000">
              <a:off x="2204537" y="641227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61" name="Text Box 5"/>
            <p:cNvSpPr txBox="1">
              <a:spLocks noChangeArrowheads="1"/>
            </p:cNvSpPr>
            <p:nvPr/>
          </p:nvSpPr>
          <p:spPr bwMode="auto">
            <a:xfrm>
              <a:off x="2416930" y="-43934"/>
              <a:ext cx="6957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‒OH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262" name="直接连接符 31"/>
            <p:cNvCxnSpPr>
              <a:cxnSpLocks noChangeShapeType="1"/>
            </p:cNvCxnSpPr>
            <p:nvPr/>
          </p:nvCxnSpPr>
          <p:spPr bwMode="auto">
            <a:xfrm>
              <a:off x="2487966" y="149965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3" name="直接连接符 31"/>
            <p:cNvCxnSpPr>
              <a:cxnSpLocks noChangeShapeType="1"/>
            </p:cNvCxnSpPr>
            <p:nvPr/>
          </p:nvCxnSpPr>
          <p:spPr bwMode="auto">
            <a:xfrm>
              <a:off x="2466091" y="684952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4" name="Text Box 5"/>
            <p:cNvSpPr txBox="1">
              <a:spLocks noChangeArrowheads="1"/>
            </p:cNvSpPr>
            <p:nvPr/>
          </p:nvSpPr>
          <p:spPr bwMode="auto">
            <a:xfrm>
              <a:off x="2401097" y="495609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65" name="肘形连接符 264"/>
            <p:cNvCxnSpPr/>
            <p:nvPr/>
          </p:nvCxnSpPr>
          <p:spPr>
            <a:xfrm rot="5400000">
              <a:off x="2098787" y="447833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直接连接符 31"/>
            <p:cNvCxnSpPr>
              <a:cxnSpLocks noChangeShapeType="1"/>
            </p:cNvCxnSpPr>
            <p:nvPr/>
          </p:nvCxnSpPr>
          <p:spPr bwMode="auto">
            <a:xfrm>
              <a:off x="2961552" y="69269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7" name="Text Box 5"/>
            <p:cNvSpPr txBox="1">
              <a:spLocks noChangeArrowheads="1"/>
            </p:cNvSpPr>
            <p:nvPr/>
          </p:nvSpPr>
          <p:spPr bwMode="auto">
            <a:xfrm>
              <a:off x="2895762" y="912897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68" name="肘形连接符 267"/>
            <p:cNvCxnSpPr/>
            <p:nvPr/>
          </p:nvCxnSpPr>
          <p:spPr>
            <a:xfrm rot="16200000" flipH="1">
              <a:off x="3081198" y="454977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9" name="Text Box 5"/>
          <p:cNvSpPr txBox="1">
            <a:spLocks noChangeArrowheads="1"/>
          </p:cNvSpPr>
          <p:nvPr/>
        </p:nvSpPr>
        <p:spPr bwMode="auto">
          <a:xfrm>
            <a:off x="5308466" y="3068960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</a:t>
            </a:r>
          </a:p>
        </p:txBody>
      </p:sp>
      <p:sp>
        <p:nvSpPr>
          <p:cNvPr id="270" name="Text Box 5"/>
          <p:cNvSpPr txBox="1">
            <a:spLocks noChangeArrowheads="1"/>
          </p:cNvSpPr>
          <p:nvPr/>
        </p:nvSpPr>
        <p:spPr bwMode="auto">
          <a:xfrm>
            <a:off x="6622540" y="3068960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</a:t>
            </a:r>
          </a:p>
        </p:txBody>
      </p:sp>
      <p:grpSp>
        <p:nvGrpSpPr>
          <p:cNvPr id="271" name="组合 270"/>
          <p:cNvGrpSpPr/>
          <p:nvPr/>
        </p:nvGrpSpPr>
        <p:grpSpPr>
          <a:xfrm>
            <a:off x="6805789" y="2492896"/>
            <a:ext cx="1090411" cy="1172275"/>
            <a:chOff x="2170787" y="-43934"/>
            <a:chExt cx="1090411" cy="1172275"/>
          </a:xfrm>
        </p:grpSpPr>
        <p:sp>
          <p:nvSpPr>
            <p:cNvPr id="272" name="任意多边形 271"/>
            <p:cNvSpPr>
              <a:spLocks noChangeAspect="1"/>
            </p:cNvSpPr>
            <p:nvPr/>
          </p:nvSpPr>
          <p:spPr bwMode="auto">
            <a:xfrm>
              <a:off x="2288913" y="258035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73" name="直接连接符 272"/>
            <p:cNvCxnSpPr/>
            <p:nvPr/>
          </p:nvCxnSpPr>
          <p:spPr>
            <a:xfrm>
              <a:off x="2477616" y="255885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矩形 273"/>
            <p:cNvSpPr/>
            <p:nvPr/>
          </p:nvSpPr>
          <p:spPr bwMode="auto">
            <a:xfrm rot="3240000" flipH="1">
              <a:off x="2974689" y="430790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5" name="矩形 274"/>
            <p:cNvSpPr/>
            <p:nvPr/>
          </p:nvSpPr>
          <p:spPr bwMode="auto">
            <a:xfrm>
              <a:off x="2462307" y="789082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6" name="矩形 275"/>
            <p:cNvSpPr/>
            <p:nvPr/>
          </p:nvSpPr>
          <p:spPr bwMode="auto">
            <a:xfrm rot="18420000">
              <a:off x="2216955" y="381425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7" name="椭圆 276"/>
            <p:cNvSpPr/>
            <p:nvPr/>
          </p:nvSpPr>
          <p:spPr bwMode="auto">
            <a:xfrm>
              <a:off x="2897138" y="212846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278" name="任意多边形 277"/>
            <p:cNvSpPr>
              <a:spLocks noChangeAspect="1"/>
            </p:cNvSpPr>
            <p:nvPr/>
          </p:nvSpPr>
          <p:spPr bwMode="auto">
            <a:xfrm rot="17760000" flipH="1">
              <a:off x="2867267" y="644509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9" name="任意多边形 278"/>
            <p:cNvSpPr>
              <a:spLocks noChangeAspect="1"/>
            </p:cNvSpPr>
            <p:nvPr/>
          </p:nvSpPr>
          <p:spPr bwMode="auto">
            <a:xfrm rot="3840000">
              <a:off x="2204537" y="641227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0" name="Text Box 5"/>
            <p:cNvSpPr txBox="1">
              <a:spLocks noChangeArrowheads="1"/>
            </p:cNvSpPr>
            <p:nvPr/>
          </p:nvSpPr>
          <p:spPr bwMode="auto">
            <a:xfrm>
              <a:off x="2416930" y="-43934"/>
              <a:ext cx="6957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‒OH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281" name="直接连接符 31"/>
            <p:cNvCxnSpPr>
              <a:cxnSpLocks noChangeShapeType="1"/>
            </p:cNvCxnSpPr>
            <p:nvPr/>
          </p:nvCxnSpPr>
          <p:spPr bwMode="auto">
            <a:xfrm>
              <a:off x="2487966" y="149965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2" name="直接连接符 31"/>
            <p:cNvCxnSpPr>
              <a:cxnSpLocks noChangeShapeType="1"/>
            </p:cNvCxnSpPr>
            <p:nvPr/>
          </p:nvCxnSpPr>
          <p:spPr bwMode="auto">
            <a:xfrm>
              <a:off x="2466091" y="684952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3" name="Text Box 5"/>
            <p:cNvSpPr txBox="1">
              <a:spLocks noChangeArrowheads="1"/>
            </p:cNvSpPr>
            <p:nvPr/>
          </p:nvSpPr>
          <p:spPr bwMode="auto">
            <a:xfrm>
              <a:off x="2401097" y="495609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84" name="肘形连接符 283"/>
            <p:cNvCxnSpPr/>
            <p:nvPr/>
          </p:nvCxnSpPr>
          <p:spPr>
            <a:xfrm rot="5400000">
              <a:off x="2098787" y="447833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5" name="直接连接符 31"/>
            <p:cNvCxnSpPr>
              <a:cxnSpLocks noChangeShapeType="1"/>
            </p:cNvCxnSpPr>
            <p:nvPr/>
          </p:nvCxnSpPr>
          <p:spPr bwMode="auto">
            <a:xfrm>
              <a:off x="2961552" y="69269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" name="Text Box 5"/>
            <p:cNvSpPr txBox="1">
              <a:spLocks noChangeArrowheads="1"/>
            </p:cNvSpPr>
            <p:nvPr/>
          </p:nvSpPr>
          <p:spPr bwMode="auto">
            <a:xfrm>
              <a:off x="2895762" y="912897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87" name="肘形连接符 286"/>
            <p:cNvCxnSpPr/>
            <p:nvPr/>
          </p:nvCxnSpPr>
          <p:spPr>
            <a:xfrm rot="16200000" flipH="1">
              <a:off x="3081198" y="454977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8" name="组合 287"/>
          <p:cNvGrpSpPr/>
          <p:nvPr/>
        </p:nvGrpSpPr>
        <p:grpSpPr>
          <a:xfrm>
            <a:off x="8112224" y="2492896"/>
            <a:ext cx="994279" cy="1172275"/>
            <a:chOff x="2170787" y="-43934"/>
            <a:chExt cx="994279" cy="1172275"/>
          </a:xfrm>
        </p:grpSpPr>
        <p:sp>
          <p:nvSpPr>
            <p:cNvPr id="289" name="任意多边形 288"/>
            <p:cNvSpPr>
              <a:spLocks noChangeAspect="1"/>
            </p:cNvSpPr>
            <p:nvPr/>
          </p:nvSpPr>
          <p:spPr bwMode="auto">
            <a:xfrm>
              <a:off x="2288913" y="258035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90" name="直接连接符 289"/>
            <p:cNvCxnSpPr/>
            <p:nvPr/>
          </p:nvCxnSpPr>
          <p:spPr>
            <a:xfrm>
              <a:off x="2477616" y="255885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矩形 290"/>
            <p:cNvSpPr/>
            <p:nvPr/>
          </p:nvSpPr>
          <p:spPr bwMode="auto">
            <a:xfrm rot="3240000" flipH="1">
              <a:off x="2974689" y="430790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92" name="矩形 291"/>
            <p:cNvSpPr/>
            <p:nvPr/>
          </p:nvSpPr>
          <p:spPr bwMode="auto">
            <a:xfrm>
              <a:off x="2462307" y="789082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93" name="矩形 292"/>
            <p:cNvSpPr/>
            <p:nvPr/>
          </p:nvSpPr>
          <p:spPr bwMode="auto">
            <a:xfrm rot="18420000">
              <a:off x="2216955" y="381425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94" name="椭圆 293"/>
            <p:cNvSpPr/>
            <p:nvPr/>
          </p:nvSpPr>
          <p:spPr bwMode="auto">
            <a:xfrm>
              <a:off x="2897138" y="212846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295" name="任意多边形 294"/>
            <p:cNvSpPr>
              <a:spLocks noChangeAspect="1"/>
            </p:cNvSpPr>
            <p:nvPr/>
          </p:nvSpPr>
          <p:spPr bwMode="auto">
            <a:xfrm rot="17760000" flipH="1">
              <a:off x="2867267" y="644509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96" name="任意多边形 295"/>
            <p:cNvSpPr>
              <a:spLocks noChangeAspect="1"/>
            </p:cNvSpPr>
            <p:nvPr/>
          </p:nvSpPr>
          <p:spPr bwMode="auto">
            <a:xfrm rot="3840000">
              <a:off x="2204537" y="641227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97" name="Text Box 5"/>
            <p:cNvSpPr txBox="1">
              <a:spLocks noChangeArrowheads="1"/>
            </p:cNvSpPr>
            <p:nvPr/>
          </p:nvSpPr>
          <p:spPr bwMode="auto">
            <a:xfrm>
              <a:off x="2416930" y="-43934"/>
              <a:ext cx="6957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‒OH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298" name="直接连接符 31"/>
            <p:cNvCxnSpPr>
              <a:cxnSpLocks noChangeShapeType="1"/>
            </p:cNvCxnSpPr>
            <p:nvPr/>
          </p:nvCxnSpPr>
          <p:spPr bwMode="auto">
            <a:xfrm>
              <a:off x="2487966" y="149965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9" name="直接连接符 31"/>
            <p:cNvCxnSpPr>
              <a:cxnSpLocks noChangeShapeType="1"/>
            </p:cNvCxnSpPr>
            <p:nvPr/>
          </p:nvCxnSpPr>
          <p:spPr bwMode="auto">
            <a:xfrm>
              <a:off x="2466091" y="684952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0" name="Text Box 5"/>
            <p:cNvSpPr txBox="1">
              <a:spLocks noChangeArrowheads="1"/>
            </p:cNvSpPr>
            <p:nvPr/>
          </p:nvSpPr>
          <p:spPr bwMode="auto">
            <a:xfrm>
              <a:off x="2401097" y="495609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301" name="肘形连接符 300"/>
            <p:cNvCxnSpPr/>
            <p:nvPr/>
          </p:nvCxnSpPr>
          <p:spPr>
            <a:xfrm rot="5400000">
              <a:off x="2098787" y="447833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2" name="直接连接符 31"/>
            <p:cNvCxnSpPr>
              <a:cxnSpLocks noChangeShapeType="1"/>
            </p:cNvCxnSpPr>
            <p:nvPr/>
          </p:nvCxnSpPr>
          <p:spPr bwMode="auto">
            <a:xfrm>
              <a:off x="2961552" y="69269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3" name="Text Box 5"/>
            <p:cNvSpPr txBox="1">
              <a:spLocks noChangeArrowheads="1"/>
            </p:cNvSpPr>
            <p:nvPr/>
          </p:nvSpPr>
          <p:spPr bwMode="auto">
            <a:xfrm>
              <a:off x="2895762" y="912897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</p:grpSp>
      <p:sp>
        <p:nvSpPr>
          <p:cNvPr id="305" name="Text Box 5"/>
          <p:cNvSpPr txBox="1">
            <a:spLocks noChangeArrowheads="1"/>
          </p:cNvSpPr>
          <p:nvPr/>
        </p:nvSpPr>
        <p:spPr bwMode="auto">
          <a:xfrm>
            <a:off x="7945867" y="3068960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</a:t>
            </a:r>
          </a:p>
        </p:txBody>
      </p:sp>
      <p:cxnSp>
        <p:nvCxnSpPr>
          <p:cNvPr id="306" name="直接连接符 31"/>
          <p:cNvCxnSpPr>
            <a:cxnSpLocks noChangeShapeType="1"/>
          </p:cNvCxnSpPr>
          <p:nvPr/>
        </p:nvCxnSpPr>
        <p:spPr bwMode="auto">
          <a:xfrm>
            <a:off x="9093441" y="2924828"/>
            <a:ext cx="0" cy="252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" name="Text Box 5"/>
          <p:cNvSpPr txBox="1">
            <a:spLocks noChangeArrowheads="1"/>
          </p:cNvSpPr>
          <p:nvPr/>
        </p:nvSpPr>
        <p:spPr bwMode="auto">
          <a:xfrm>
            <a:off x="9024803" y="3154307"/>
            <a:ext cx="2693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OH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61A569-86FE-1661-85B9-9CF27CBEE6B7}"/>
              </a:ext>
            </a:extLst>
          </p:cNvPr>
          <p:cNvSpPr/>
          <p:nvPr/>
        </p:nvSpPr>
        <p:spPr bwMode="auto">
          <a:xfrm>
            <a:off x="9019753" y="2911594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0CB6B65-1875-B27D-AC42-265DF603601D}"/>
              </a:ext>
            </a:extLst>
          </p:cNvPr>
          <p:cNvSpPr/>
          <p:nvPr/>
        </p:nvSpPr>
        <p:spPr bwMode="auto">
          <a:xfrm>
            <a:off x="8010394" y="2917813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4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3A3F52B-FDDA-2BF3-73B6-82AD40EBA150}"/>
              </a:ext>
            </a:extLst>
          </p:cNvPr>
          <p:cNvSpPr/>
          <p:nvPr/>
        </p:nvSpPr>
        <p:spPr bwMode="auto">
          <a:xfrm>
            <a:off x="7724916" y="2917733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F90869-E9F6-D249-20EF-1DED4F33E4B2}"/>
              </a:ext>
            </a:extLst>
          </p:cNvPr>
          <p:cNvSpPr/>
          <p:nvPr/>
        </p:nvSpPr>
        <p:spPr bwMode="auto">
          <a:xfrm>
            <a:off x="6705457" y="2925692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4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891B1E-C1BA-FBFC-59A7-62C5A4DF0B9F}"/>
              </a:ext>
            </a:extLst>
          </p:cNvPr>
          <p:cNvSpPr/>
          <p:nvPr/>
        </p:nvSpPr>
        <p:spPr bwMode="auto">
          <a:xfrm>
            <a:off x="6428152" y="292588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8EE86D0-5DBF-D4D9-CA63-D9204A3D21AD}"/>
              </a:ext>
            </a:extLst>
          </p:cNvPr>
          <p:cNvSpPr/>
          <p:nvPr/>
        </p:nvSpPr>
        <p:spPr bwMode="auto">
          <a:xfrm>
            <a:off x="6914510" y="2359913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B002F07-325A-7244-D2E6-28ABC9B3CBC6}"/>
              </a:ext>
            </a:extLst>
          </p:cNvPr>
          <p:cNvSpPr/>
          <p:nvPr/>
        </p:nvSpPr>
        <p:spPr bwMode="auto">
          <a:xfrm>
            <a:off x="7108395" y="1022738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71588" y="3994150"/>
            <a:ext cx="460851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肝糖原：含量可达肝重的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6%~8%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，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70-100g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，维持血糖。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40463" y="3994150"/>
            <a:ext cx="51847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肌糖原：含量为肌肉重量的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1~2%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，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180-300g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，提供肌肉收缩所需能量。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055688" y="889000"/>
            <a:ext cx="273685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itchFamily="2" charset="2"/>
              <a:buChar char="n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pPr>
              <a:defRPr/>
            </a:pPr>
            <a:r>
              <a:rPr lang="zh-CN" altLang="en-US" dirty="0"/>
              <a:t>糖原的分布</a:t>
            </a:r>
          </a:p>
        </p:txBody>
      </p: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6816080" y="1412776"/>
            <a:ext cx="4213269" cy="2160000"/>
            <a:chOff x="7063630" y="1888736"/>
            <a:chExt cx="3296362" cy="16899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任意多边形 11"/>
            <p:cNvSpPr/>
            <p:nvPr/>
          </p:nvSpPr>
          <p:spPr>
            <a:xfrm rot="19979218">
              <a:off x="7072192" y="2754258"/>
              <a:ext cx="667002" cy="641222"/>
            </a:xfrm>
            <a:custGeom>
              <a:avLst/>
              <a:gdLst>
                <a:gd name="connsiteX0" fmla="*/ 667002 w 667002"/>
                <a:gd name="connsiteY0" fmla="*/ 254616 h 641222"/>
                <a:gd name="connsiteX1" fmla="*/ 666422 w 667002"/>
                <a:gd name="connsiteY1" fmla="*/ 258045 h 641222"/>
                <a:gd name="connsiteX2" fmla="*/ 654686 w 667002"/>
                <a:gd name="connsiteY2" fmla="*/ 277788 h 641222"/>
                <a:gd name="connsiteX3" fmla="*/ 629851 w 667002"/>
                <a:gd name="connsiteY3" fmla="*/ 321257 h 641222"/>
                <a:gd name="connsiteX4" fmla="*/ 630642 w 667002"/>
                <a:gd name="connsiteY4" fmla="*/ 356407 h 641222"/>
                <a:gd name="connsiteX5" fmla="*/ 607056 w 667002"/>
                <a:gd name="connsiteY5" fmla="*/ 376457 h 641222"/>
                <a:gd name="connsiteX6" fmla="*/ 576191 w 667002"/>
                <a:gd name="connsiteY6" fmla="*/ 374085 h 641222"/>
                <a:gd name="connsiteX7" fmla="*/ 561091 w 667002"/>
                <a:gd name="connsiteY7" fmla="*/ 398461 h 641222"/>
                <a:gd name="connsiteX8" fmla="*/ 575566 w 667002"/>
                <a:gd name="connsiteY8" fmla="*/ 453953 h 641222"/>
                <a:gd name="connsiteX9" fmla="*/ 561506 w 667002"/>
                <a:gd name="connsiteY9" fmla="*/ 481532 h 641222"/>
                <a:gd name="connsiteX10" fmla="*/ 544368 w 667002"/>
                <a:gd name="connsiteY10" fmla="*/ 494177 h 641222"/>
                <a:gd name="connsiteX11" fmla="*/ 549359 w 667002"/>
                <a:gd name="connsiteY11" fmla="*/ 536815 h 641222"/>
                <a:gd name="connsiteX12" fmla="*/ 550191 w 667002"/>
                <a:gd name="connsiteY12" fmla="*/ 566641 h 641222"/>
                <a:gd name="connsiteX13" fmla="*/ 514874 w 667002"/>
                <a:gd name="connsiteY13" fmla="*/ 588728 h 641222"/>
                <a:gd name="connsiteX14" fmla="*/ 504974 w 667002"/>
                <a:gd name="connsiteY14" fmla="*/ 629119 h 641222"/>
                <a:gd name="connsiteX15" fmla="*/ 504744 w 667002"/>
                <a:gd name="connsiteY15" fmla="*/ 641222 h 641222"/>
                <a:gd name="connsiteX16" fmla="*/ 474847 w 667002"/>
                <a:gd name="connsiteY16" fmla="*/ 583358 h 641222"/>
                <a:gd name="connsiteX17" fmla="*/ 410091 w 667002"/>
                <a:gd name="connsiteY17" fmla="*/ 505908 h 641222"/>
                <a:gd name="connsiteX18" fmla="*/ 132721 w 667002"/>
                <a:gd name="connsiteY18" fmla="*/ 295007 h 641222"/>
                <a:gd name="connsiteX19" fmla="*/ 63602 w 667002"/>
                <a:gd name="connsiteY19" fmla="*/ 253965 h 641222"/>
                <a:gd name="connsiteX20" fmla="*/ 0 w 667002"/>
                <a:gd name="connsiteY20" fmla="*/ 221653 h 641222"/>
                <a:gd name="connsiteX21" fmla="*/ 113001 w 667002"/>
                <a:gd name="connsiteY21" fmla="*/ 0 h 641222"/>
                <a:gd name="connsiteX22" fmla="*/ 136312 w 667002"/>
                <a:gd name="connsiteY22" fmla="*/ 12472 h 641222"/>
                <a:gd name="connsiteX23" fmla="*/ 170992 w 667002"/>
                <a:gd name="connsiteY23" fmla="*/ 31196 h 641222"/>
                <a:gd name="connsiteX24" fmla="*/ 395785 w 667002"/>
                <a:gd name="connsiteY24" fmla="*/ 156489 h 641222"/>
                <a:gd name="connsiteX25" fmla="*/ 612676 w 667002"/>
                <a:gd name="connsiteY25" fmla="*/ 237558 h 641222"/>
                <a:gd name="connsiteX26" fmla="*/ 667002 w 667002"/>
                <a:gd name="connsiteY26" fmla="*/ 254616 h 64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002" h="641222">
                  <a:moveTo>
                    <a:pt x="667002" y="254616"/>
                  </a:moveTo>
                  <a:lnTo>
                    <a:pt x="666422" y="258045"/>
                  </a:lnTo>
                  <a:cubicBezTo>
                    <a:pt x="662910" y="264496"/>
                    <a:pt x="658024" y="270804"/>
                    <a:pt x="654686" y="277788"/>
                  </a:cubicBezTo>
                  <a:cubicBezTo>
                    <a:pt x="648009" y="291758"/>
                    <a:pt x="633859" y="308154"/>
                    <a:pt x="629851" y="321257"/>
                  </a:cubicBezTo>
                  <a:cubicBezTo>
                    <a:pt x="625844" y="334360"/>
                    <a:pt x="634441" y="347207"/>
                    <a:pt x="630642" y="356407"/>
                  </a:cubicBezTo>
                  <a:cubicBezTo>
                    <a:pt x="626843" y="365607"/>
                    <a:pt x="616131" y="373510"/>
                    <a:pt x="607056" y="376457"/>
                  </a:cubicBezTo>
                  <a:cubicBezTo>
                    <a:pt x="597981" y="379403"/>
                    <a:pt x="583851" y="370418"/>
                    <a:pt x="576191" y="374085"/>
                  </a:cubicBezTo>
                  <a:cubicBezTo>
                    <a:pt x="568530" y="377753"/>
                    <a:pt x="561195" y="385151"/>
                    <a:pt x="561091" y="398461"/>
                  </a:cubicBezTo>
                  <a:cubicBezTo>
                    <a:pt x="560987" y="411772"/>
                    <a:pt x="575497" y="440108"/>
                    <a:pt x="575566" y="453953"/>
                  </a:cubicBezTo>
                  <a:cubicBezTo>
                    <a:pt x="575636" y="467798"/>
                    <a:pt x="566705" y="474828"/>
                    <a:pt x="561506" y="481532"/>
                  </a:cubicBezTo>
                  <a:cubicBezTo>
                    <a:pt x="556307" y="488236"/>
                    <a:pt x="546393" y="484964"/>
                    <a:pt x="544368" y="494177"/>
                  </a:cubicBezTo>
                  <a:cubicBezTo>
                    <a:pt x="542343" y="503391"/>
                    <a:pt x="548389" y="524737"/>
                    <a:pt x="549359" y="536815"/>
                  </a:cubicBezTo>
                  <a:cubicBezTo>
                    <a:pt x="550329" y="548892"/>
                    <a:pt x="555939" y="557988"/>
                    <a:pt x="550191" y="566641"/>
                  </a:cubicBezTo>
                  <a:cubicBezTo>
                    <a:pt x="544443" y="575293"/>
                    <a:pt x="522410" y="578314"/>
                    <a:pt x="514874" y="588728"/>
                  </a:cubicBezTo>
                  <a:cubicBezTo>
                    <a:pt x="507339" y="599141"/>
                    <a:pt x="510229" y="615315"/>
                    <a:pt x="504974" y="629119"/>
                  </a:cubicBezTo>
                  <a:lnTo>
                    <a:pt x="504744" y="641222"/>
                  </a:lnTo>
                  <a:lnTo>
                    <a:pt x="474847" y="583358"/>
                  </a:lnTo>
                  <a:cubicBezTo>
                    <a:pt x="460607" y="560173"/>
                    <a:pt x="441629" y="535796"/>
                    <a:pt x="410091" y="505908"/>
                  </a:cubicBezTo>
                  <a:cubicBezTo>
                    <a:pt x="347015" y="446132"/>
                    <a:pt x="220284" y="355685"/>
                    <a:pt x="132721" y="295007"/>
                  </a:cubicBezTo>
                  <a:cubicBezTo>
                    <a:pt x="110830" y="279838"/>
                    <a:pt x="87306" y="266452"/>
                    <a:pt x="63602" y="253965"/>
                  </a:cubicBezTo>
                  <a:lnTo>
                    <a:pt x="0" y="221653"/>
                  </a:lnTo>
                  <a:lnTo>
                    <a:pt x="113001" y="0"/>
                  </a:lnTo>
                  <a:lnTo>
                    <a:pt x="136312" y="12472"/>
                  </a:lnTo>
                  <a:cubicBezTo>
                    <a:pt x="145716" y="17643"/>
                    <a:pt x="156762" y="23720"/>
                    <a:pt x="170992" y="31196"/>
                  </a:cubicBezTo>
                  <a:cubicBezTo>
                    <a:pt x="227911" y="61105"/>
                    <a:pt x="310883" y="118552"/>
                    <a:pt x="395785" y="156489"/>
                  </a:cubicBezTo>
                  <a:cubicBezTo>
                    <a:pt x="459459" y="184943"/>
                    <a:pt x="540800" y="214132"/>
                    <a:pt x="612676" y="237558"/>
                  </a:cubicBezTo>
                  <a:lnTo>
                    <a:pt x="667002" y="254616"/>
                  </a:lnTo>
                  <a:close/>
                </a:path>
              </a:pathLst>
            </a:custGeom>
            <a:gradFill flip="none" rotWithShape="1">
              <a:gsLst>
                <a:gs pos="28000">
                  <a:srgbClr val="AB6F4B"/>
                </a:gs>
                <a:gs pos="60000">
                  <a:srgbClr val="F4CEA2"/>
                </a:gs>
                <a:gs pos="100000">
                  <a:srgbClr val="FFF3DE"/>
                </a:gs>
              </a:gsLst>
              <a:lin ang="7200000" scaled="0"/>
              <a:tileRect/>
            </a:gradFill>
            <a:ln w="19050">
              <a:solidFill>
                <a:srgbClr val="FEC7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9878449" y="2390896"/>
              <a:ext cx="480309" cy="451169"/>
            </a:xfrm>
            <a:custGeom>
              <a:avLst/>
              <a:gdLst>
                <a:gd name="connsiteX0" fmla="*/ 125443 w 480309"/>
                <a:gd name="connsiteY0" fmla="*/ 0 h 451169"/>
                <a:gd name="connsiteX1" fmla="*/ 137462 w 480309"/>
                <a:gd name="connsiteY1" fmla="*/ 4363 h 451169"/>
                <a:gd name="connsiteX2" fmla="*/ 179952 w 480309"/>
                <a:gd name="connsiteY2" fmla="*/ 14167 h 451169"/>
                <a:gd name="connsiteX3" fmla="*/ 413315 w 480309"/>
                <a:gd name="connsiteY3" fmla="*/ 18929 h 451169"/>
                <a:gd name="connsiteX4" fmla="*/ 453257 w 480309"/>
                <a:gd name="connsiteY4" fmla="*/ 18706 h 451169"/>
                <a:gd name="connsiteX5" fmla="*/ 480309 w 480309"/>
                <a:gd name="connsiteY5" fmla="*/ 17901 h 451169"/>
                <a:gd name="connsiteX6" fmla="*/ 480309 w 480309"/>
                <a:gd name="connsiteY6" fmla="*/ 268304 h 451169"/>
                <a:gd name="connsiteX7" fmla="*/ 456475 w 480309"/>
                <a:gd name="connsiteY7" fmla="*/ 275806 h 451169"/>
                <a:gd name="connsiteX8" fmla="*/ 337115 w 480309"/>
                <a:gd name="connsiteY8" fmla="*/ 314204 h 451169"/>
                <a:gd name="connsiteX9" fmla="*/ 43328 w 480309"/>
                <a:gd name="connsiteY9" fmla="*/ 435313 h 451169"/>
                <a:gd name="connsiteX10" fmla="*/ 2878 w 480309"/>
                <a:gd name="connsiteY10" fmla="*/ 451169 h 451169"/>
                <a:gd name="connsiteX11" fmla="*/ 0 w 480309"/>
                <a:gd name="connsiteY11" fmla="*/ 447332 h 451169"/>
                <a:gd name="connsiteX12" fmla="*/ 25170 w 480309"/>
                <a:gd name="connsiteY12" fmla="*/ 433267 h 451169"/>
                <a:gd name="connsiteX13" fmla="*/ 63270 w 480309"/>
                <a:gd name="connsiteY13" fmla="*/ 402310 h 451169"/>
                <a:gd name="connsiteX14" fmla="*/ 91845 w 480309"/>
                <a:gd name="connsiteY14" fmla="*/ 347542 h 451169"/>
                <a:gd name="connsiteX15" fmla="*/ 63270 w 480309"/>
                <a:gd name="connsiteY15" fmla="*/ 314204 h 451169"/>
                <a:gd name="connsiteX16" fmla="*/ 84701 w 480309"/>
                <a:gd name="connsiteY16" fmla="*/ 280867 h 451169"/>
                <a:gd name="connsiteX17" fmla="*/ 129945 w 480309"/>
                <a:gd name="connsiteY17" fmla="*/ 242767 h 451169"/>
                <a:gd name="connsiteX18" fmla="*/ 132326 w 480309"/>
                <a:gd name="connsiteY18" fmla="*/ 209429 h 451169"/>
                <a:gd name="connsiteX19" fmla="*/ 70414 w 480309"/>
                <a:gd name="connsiteY19" fmla="*/ 187998 h 451169"/>
                <a:gd name="connsiteX20" fmla="*/ 75176 w 480309"/>
                <a:gd name="connsiteY20" fmla="*/ 161804 h 451169"/>
                <a:gd name="connsiteX21" fmla="*/ 118039 w 480309"/>
                <a:gd name="connsiteY21" fmla="*/ 157042 h 451169"/>
                <a:gd name="connsiteX22" fmla="*/ 165664 w 480309"/>
                <a:gd name="connsiteY22" fmla="*/ 154660 h 451169"/>
                <a:gd name="connsiteX23" fmla="*/ 160901 w 480309"/>
                <a:gd name="connsiteY23" fmla="*/ 92748 h 451169"/>
                <a:gd name="connsiteX24" fmla="*/ 134707 w 480309"/>
                <a:gd name="connsiteY24" fmla="*/ 16548 h 451169"/>
                <a:gd name="connsiteX25" fmla="*/ 125443 w 480309"/>
                <a:gd name="connsiteY25" fmla="*/ 0 h 45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0309" h="451169">
                  <a:moveTo>
                    <a:pt x="125443" y="0"/>
                  </a:moveTo>
                  <a:lnTo>
                    <a:pt x="137462" y="4363"/>
                  </a:lnTo>
                  <a:cubicBezTo>
                    <a:pt x="149839" y="7867"/>
                    <a:pt x="163482" y="10893"/>
                    <a:pt x="179952" y="14167"/>
                  </a:cubicBezTo>
                  <a:cubicBezTo>
                    <a:pt x="245833" y="27264"/>
                    <a:pt x="354974" y="18135"/>
                    <a:pt x="413315" y="18929"/>
                  </a:cubicBezTo>
                  <a:cubicBezTo>
                    <a:pt x="427900" y="19128"/>
                    <a:pt x="441196" y="18979"/>
                    <a:pt x="453257" y="18706"/>
                  </a:cubicBezTo>
                  <a:lnTo>
                    <a:pt x="480309" y="17901"/>
                  </a:lnTo>
                  <a:lnTo>
                    <a:pt x="480309" y="268304"/>
                  </a:lnTo>
                  <a:lnTo>
                    <a:pt x="456475" y="275806"/>
                  </a:lnTo>
                  <a:cubicBezTo>
                    <a:pt x="424825" y="284835"/>
                    <a:pt x="385137" y="295551"/>
                    <a:pt x="337115" y="314204"/>
                  </a:cubicBezTo>
                  <a:cubicBezTo>
                    <a:pt x="265082" y="342184"/>
                    <a:pt x="144382" y="394274"/>
                    <a:pt x="43328" y="435313"/>
                  </a:cubicBezTo>
                  <a:lnTo>
                    <a:pt x="2878" y="451169"/>
                  </a:lnTo>
                  <a:lnTo>
                    <a:pt x="0" y="447332"/>
                  </a:lnTo>
                  <a:cubicBezTo>
                    <a:pt x="1804" y="442867"/>
                    <a:pt x="17729" y="439518"/>
                    <a:pt x="25170" y="433267"/>
                  </a:cubicBezTo>
                  <a:cubicBezTo>
                    <a:pt x="35092" y="424933"/>
                    <a:pt x="52157" y="416598"/>
                    <a:pt x="63270" y="402310"/>
                  </a:cubicBezTo>
                  <a:cubicBezTo>
                    <a:pt x="74382" y="388023"/>
                    <a:pt x="91845" y="362226"/>
                    <a:pt x="91845" y="347542"/>
                  </a:cubicBezTo>
                  <a:cubicBezTo>
                    <a:pt x="91845" y="332858"/>
                    <a:pt x="64461" y="325317"/>
                    <a:pt x="63270" y="314204"/>
                  </a:cubicBezTo>
                  <a:cubicBezTo>
                    <a:pt x="62079" y="303092"/>
                    <a:pt x="73589" y="292773"/>
                    <a:pt x="84701" y="280867"/>
                  </a:cubicBezTo>
                  <a:cubicBezTo>
                    <a:pt x="95813" y="268961"/>
                    <a:pt x="122008" y="254673"/>
                    <a:pt x="129945" y="242767"/>
                  </a:cubicBezTo>
                  <a:cubicBezTo>
                    <a:pt x="137882" y="230861"/>
                    <a:pt x="142248" y="218557"/>
                    <a:pt x="132326" y="209429"/>
                  </a:cubicBezTo>
                  <a:cubicBezTo>
                    <a:pt x="122404" y="200301"/>
                    <a:pt x="79939" y="195935"/>
                    <a:pt x="70414" y="187998"/>
                  </a:cubicBezTo>
                  <a:cubicBezTo>
                    <a:pt x="60889" y="180061"/>
                    <a:pt x="67238" y="166963"/>
                    <a:pt x="75176" y="161804"/>
                  </a:cubicBezTo>
                  <a:cubicBezTo>
                    <a:pt x="83113" y="156645"/>
                    <a:pt x="102958" y="158233"/>
                    <a:pt x="118039" y="157042"/>
                  </a:cubicBezTo>
                  <a:cubicBezTo>
                    <a:pt x="133120" y="155851"/>
                    <a:pt x="158520" y="165376"/>
                    <a:pt x="165664" y="154660"/>
                  </a:cubicBezTo>
                  <a:cubicBezTo>
                    <a:pt x="172808" y="143944"/>
                    <a:pt x="166060" y="115767"/>
                    <a:pt x="160901" y="92748"/>
                  </a:cubicBezTo>
                  <a:cubicBezTo>
                    <a:pt x="155742" y="69729"/>
                    <a:pt x="145423" y="47504"/>
                    <a:pt x="134707" y="16548"/>
                  </a:cubicBezTo>
                  <a:lnTo>
                    <a:pt x="12544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B6F4B"/>
                </a:gs>
                <a:gs pos="50000">
                  <a:srgbClr val="F4CEA2"/>
                </a:gs>
                <a:gs pos="100000">
                  <a:srgbClr val="FFF3DE"/>
                </a:gs>
              </a:gsLst>
              <a:lin ang="5400000" scaled="1"/>
              <a:tileRect/>
            </a:gradFill>
            <a:ln w="19050">
              <a:solidFill>
                <a:srgbClr val="FEC7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7063630" y="2071608"/>
              <a:ext cx="637141" cy="604937"/>
            </a:xfrm>
            <a:custGeom>
              <a:avLst/>
              <a:gdLst>
                <a:gd name="connsiteX0" fmla="*/ 517607 w 637141"/>
                <a:gd name="connsiteY0" fmla="*/ 0 h 604937"/>
                <a:gd name="connsiteX1" fmla="*/ 520651 w 637141"/>
                <a:gd name="connsiteY1" fmla="*/ 16749 h 604937"/>
                <a:gd name="connsiteX2" fmla="*/ 549226 w 637141"/>
                <a:gd name="connsiteY2" fmla="*/ 54849 h 604937"/>
                <a:gd name="connsiteX3" fmla="*/ 530176 w 637141"/>
                <a:gd name="connsiteY3" fmla="*/ 92949 h 604937"/>
                <a:gd name="connsiteX4" fmla="*/ 513508 w 637141"/>
                <a:gd name="connsiteY4" fmla="*/ 150099 h 604937"/>
                <a:gd name="connsiteX5" fmla="*/ 546845 w 637141"/>
                <a:gd name="connsiteY5" fmla="*/ 173912 h 604937"/>
                <a:gd name="connsiteX6" fmla="*/ 549226 w 637141"/>
                <a:gd name="connsiteY6" fmla="*/ 207249 h 604937"/>
                <a:gd name="connsiteX7" fmla="*/ 525414 w 637141"/>
                <a:gd name="connsiteY7" fmla="*/ 245349 h 604937"/>
                <a:gd name="connsiteX8" fmla="*/ 561133 w 637141"/>
                <a:gd name="connsiteY8" fmla="*/ 281068 h 604937"/>
                <a:gd name="connsiteX9" fmla="*/ 592089 w 637141"/>
                <a:gd name="connsiteY9" fmla="*/ 314406 h 604937"/>
                <a:gd name="connsiteX10" fmla="*/ 575420 w 637141"/>
                <a:gd name="connsiteY10" fmla="*/ 352506 h 604937"/>
                <a:gd name="connsiteX11" fmla="*/ 553989 w 637141"/>
                <a:gd name="connsiteY11" fmla="*/ 373937 h 604937"/>
                <a:gd name="connsiteX12" fmla="*/ 556370 w 637141"/>
                <a:gd name="connsiteY12" fmla="*/ 416799 h 604937"/>
                <a:gd name="connsiteX13" fmla="*/ 606376 w 637141"/>
                <a:gd name="connsiteY13" fmla="*/ 492999 h 604937"/>
                <a:gd name="connsiteX14" fmla="*/ 625426 w 637141"/>
                <a:gd name="connsiteY14" fmla="*/ 557293 h 604937"/>
                <a:gd name="connsiteX15" fmla="*/ 630728 w 637141"/>
                <a:gd name="connsiteY15" fmla="*/ 580082 h 604937"/>
                <a:gd name="connsiteX16" fmla="*/ 637141 w 637141"/>
                <a:gd name="connsiteY16" fmla="*/ 604937 h 604937"/>
                <a:gd name="connsiteX17" fmla="*/ 600592 w 637141"/>
                <a:gd name="connsiteY17" fmla="*/ 583151 h 604937"/>
                <a:gd name="connsiteX18" fmla="*/ 534940 w 637141"/>
                <a:gd name="connsiteY18" fmla="*/ 554911 h 604937"/>
                <a:gd name="connsiteX19" fmla="*/ 113459 w 637141"/>
                <a:gd name="connsiteY19" fmla="*/ 447754 h 604937"/>
                <a:gd name="connsiteX20" fmla="*/ 36906 w 637141"/>
                <a:gd name="connsiteY20" fmla="*/ 435346 h 604937"/>
                <a:gd name="connsiteX21" fmla="*/ 0 w 637141"/>
                <a:gd name="connsiteY21" fmla="*/ 432335 h 604937"/>
                <a:gd name="connsiteX22" fmla="*/ 0 w 637141"/>
                <a:gd name="connsiteY22" fmla="*/ 14809 h 604937"/>
                <a:gd name="connsiteX23" fmla="*/ 13446 w 637141"/>
                <a:gd name="connsiteY23" fmla="*/ 14367 h 604937"/>
                <a:gd name="connsiteX24" fmla="*/ 344440 w 637141"/>
                <a:gd name="connsiteY24" fmla="*/ 23892 h 604937"/>
                <a:gd name="connsiteX25" fmla="*/ 459185 w 637141"/>
                <a:gd name="connsiteY25" fmla="*/ 12135 h 604937"/>
                <a:gd name="connsiteX26" fmla="*/ 517607 w 637141"/>
                <a:gd name="connsiteY26" fmla="*/ 0 h 6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7141" h="604937">
                  <a:moveTo>
                    <a:pt x="517607" y="0"/>
                  </a:moveTo>
                  <a:lnTo>
                    <a:pt x="520651" y="16749"/>
                  </a:lnTo>
                  <a:cubicBezTo>
                    <a:pt x="528192" y="37783"/>
                    <a:pt x="547639" y="42149"/>
                    <a:pt x="549226" y="54849"/>
                  </a:cubicBezTo>
                  <a:cubicBezTo>
                    <a:pt x="550813" y="67549"/>
                    <a:pt x="536129" y="77074"/>
                    <a:pt x="530176" y="92949"/>
                  </a:cubicBezTo>
                  <a:cubicBezTo>
                    <a:pt x="524223" y="108824"/>
                    <a:pt x="510730" y="136605"/>
                    <a:pt x="513508" y="150099"/>
                  </a:cubicBezTo>
                  <a:cubicBezTo>
                    <a:pt x="516286" y="163593"/>
                    <a:pt x="540892" y="164387"/>
                    <a:pt x="546845" y="173912"/>
                  </a:cubicBezTo>
                  <a:cubicBezTo>
                    <a:pt x="552798" y="183437"/>
                    <a:pt x="552798" y="195343"/>
                    <a:pt x="549226" y="207249"/>
                  </a:cubicBezTo>
                  <a:cubicBezTo>
                    <a:pt x="545654" y="219155"/>
                    <a:pt x="523430" y="233046"/>
                    <a:pt x="525414" y="245349"/>
                  </a:cubicBezTo>
                  <a:cubicBezTo>
                    <a:pt x="527399" y="257652"/>
                    <a:pt x="550021" y="269559"/>
                    <a:pt x="561133" y="281068"/>
                  </a:cubicBezTo>
                  <a:cubicBezTo>
                    <a:pt x="572245" y="292577"/>
                    <a:pt x="589708" y="302500"/>
                    <a:pt x="592089" y="314406"/>
                  </a:cubicBezTo>
                  <a:cubicBezTo>
                    <a:pt x="594470" y="326312"/>
                    <a:pt x="581770" y="342584"/>
                    <a:pt x="575420" y="352506"/>
                  </a:cubicBezTo>
                  <a:cubicBezTo>
                    <a:pt x="569070" y="362428"/>
                    <a:pt x="557164" y="363222"/>
                    <a:pt x="553989" y="373937"/>
                  </a:cubicBezTo>
                  <a:cubicBezTo>
                    <a:pt x="550814" y="384652"/>
                    <a:pt x="547639" y="396955"/>
                    <a:pt x="556370" y="416799"/>
                  </a:cubicBezTo>
                  <a:cubicBezTo>
                    <a:pt x="565101" y="436643"/>
                    <a:pt x="594867" y="469583"/>
                    <a:pt x="606376" y="492999"/>
                  </a:cubicBezTo>
                  <a:cubicBezTo>
                    <a:pt x="617885" y="516415"/>
                    <a:pt x="623442" y="531496"/>
                    <a:pt x="625426" y="557293"/>
                  </a:cubicBezTo>
                  <a:cubicBezTo>
                    <a:pt x="625922" y="563742"/>
                    <a:pt x="628204" y="571630"/>
                    <a:pt x="630728" y="580082"/>
                  </a:cubicBezTo>
                  <a:lnTo>
                    <a:pt x="637141" y="604937"/>
                  </a:lnTo>
                  <a:lnTo>
                    <a:pt x="600592" y="583151"/>
                  </a:lnTo>
                  <a:cubicBezTo>
                    <a:pt x="582094" y="573589"/>
                    <a:pt x="560737" y="564138"/>
                    <a:pt x="534940" y="554911"/>
                  </a:cubicBezTo>
                  <a:cubicBezTo>
                    <a:pt x="431753" y="518002"/>
                    <a:pt x="223393" y="473551"/>
                    <a:pt x="113459" y="447754"/>
                  </a:cubicBezTo>
                  <a:cubicBezTo>
                    <a:pt x="85976" y="441305"/>
                    <a:pt x="60477" y="437733"/>
                    <a:pt x="36906" y="435346"/>
                  </a:cubicBezTo>
                  <a:lnTo>
                    <a:pt x="0" y="432335"/>
                  </a:lnTo>
                  <a:lnTo>
                    <a:pt x="0" y="14809"/>
                  </a:lnTo>
                  <a:lnTo>
                    <a:pt x="13446" y="14367"/>
                  </a:lnTo>
                  <a:cubicBezTo>
                    <a:pt x="90043" y="11192"/>
                    <a:pt x="254747" y="27464"/>
                    <a:pt x="344440" y="23892"/>
                  </a:cubicBezTo>
                  <a:cubicBezTo>
                    <a:pt x="389287" y="22106"/>
                    <a:pt x="426096" y="17741"/>
                    <a:pt x="459185" y="12135"/>
                  </a:cubicBezTo>
                  <a:lnTo>
                    <a:pt x="5176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B6F4B"/>
                </a:gs>
                <a:gs pos="50000">
                  <a:srgbClr val="F4CEA2"/>
                </a:gs>
                <a:gs pos="100000">
                  <a:srgbClr val="FFF3DE"/>
                </a:gs>
              </a:gsLst>
              <a:lin ang="5400000" scaled="1"/>
              <a:tileRect/>
            </a:gradFill>
            <a:ln w="19050">
              <a:solidFill>
                <a:srgbClr val="FEC7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7581238" y="1888736"/>
              <a:ext cx="2288277" cy="420977"/>
            </a:xfrm>
            <a:custGeom>
              <a:avLst/>
              <a:gdLst>
                <a:gd name="connsiteX0" fmla="*/ 960011 w 2288277"/>
                <a:gd name="connsiteY0" fmla="*/ 190 h 420977"/>
                <a:gd name="connsiteX1" fmla="*/ 1215102 w 2288277"/>
                <a:gd name="connsiteY1" fmla="*/ 11501 h 420977"/>
                <a:gd name="connsiteX2" fmla="*/ 1696114 w 2288277"/>
                <a:gd name="connsiteY2" fmla="*/ 78176 h 420977"/>
                <a:gd name="connsiteX3" fmla="*/ 2024727 w 2288277"/>
                <a:gd name="connsiteY3" fmla="*/ 206763 h 420977"/>
                <a:gd name="connsiteX4" fmla="*/ 2252545 w 2288277"/>
                <a:gd name="connsiteY4" fmla="*/ 392445 h 420977"/>
                <a:gd name="connsiteX5" fmla="*/ 2288277 w 2288277"/>
                <a:gd name="connsiteY5" fmla="*/ 420977 h 420977"/>
                <a:gd name="connsiteX6" fmla="*/ 2277288 w 2288277"/>
                <a:gd name="connsiteY6" fmla="*/ 413933 h 420977"/>
                <a:gd name="connsiteX7" fmla="*/ 2177126 w 2288277"/>
                <a:gd name="connsiteY7" fmla="*/ 349639 h 420977"/>
                <a:gd name="connsiteX8" fmla="*/ 1953288 w 2288277"/>
                <a:gd name="connsiteY8" fmla="*/ 240102 h 420977"/>
                <a:gd name="connsiteX9" fmla="*/ 1596101 w 2288277"/>
                <a:gd name="connsiteY9" fmla="*/ 144852 h 420977"/>
                <a:gd name="connsiteX10" fmla="*/ 1186525 w 2288277"/>
                <a:gd name="connsiteY10" fmla="*/ 99608 h 420977"/>
                <a:gd name="connsiteX11" fmla="*/ 776951 w 2288277"/>
                <a:gd name="connsiteY11" fmla="*/ 90083 h 420977"/>
                <a:gd name="connsiteX12" fmla="*/ 410238 w 2288277"/>
                <a:gd name="connsiteY12" fmla="*/ 144852 h 420977"/>
                <a:gd name="connsiteX13" fmla="*/ 122108 w 2288277"/>
                <a:gd name="connsiteY13" fmla="*/ 223433 h 420977"/>
                <a:gd name="connsiteX14" fmla="*/ 67339 w 2288277"/>
                <a:gd name="connsiteY14" fmla="*/ 234223 h 420977"/>
                <a:gd name="connsiteX15" fmla="*/ 30750 w 2288277"/>
                <a:gd name="connsiteY15" fmla="*/ 240039 h 420977"/>
                <a:gd name="connsiteX16" fmla="*/ 31619 w 2288277"/>
                <a:gd name="connsiteY16" fmla="*/ 237720 h 420977"/>
                <a:gd name="connsiteX17" fmla="*/ 3044 w 2288277"/>
                <a:gd name="connsiteY17" fmla="*/ 199620 h 420977"/>
                <a:gd name="connsiteX18" fmla="*/ 0 w 2288277"/>
                <a:gd name="connsiteY18" fmla="*/ 182871 h 420977"/>
                <a:gd name="connsiteX19" fmla="*/ 34000 w 2288277"/>
                <a:gd name="connsiteY19" fmla="*/ 175808 h 420977"/>
                <a:gd name="connsiteX20" fmla="*/ 236408 w 2288277"/>
                <a:gd name="connsiteY20" fmla="*/ 116277 h 420977"/>
                <a:gd name="connsiteX21" fmla="*/ 700752 w 2288277"/>
                <a:gd name="connsiteY21" fmla="*/ 11501 h 420977"/>
                <a:gd name="connsiteX22" fmla="*/ 960011 w 2288277"/>
                <a:gd name="connsiteY22" fmla="*/ 190 h 42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88277" h="420977">
                  <a:moveTo>
                    <a:pt x="960011" y="190"/>
                  </a:moveTo>
                  <a:cubicBezTo>
                    <a:pt x="1046430" y="1183"/>
                    <a:pt x="1132155" y="5945"/>
                    <a:pt x="1215102" y="11501"/>
                  </a:cubicBezTo>
                  <a:cubicBezTo>
                    <a:pt x="1380996" y="22613"/>
                    <a:pt x="1561177" y="45632"/>
                    <a:pt x="1696114" y="78176"/>
                  </a:cubicBezTo>
                  <a:cubicBezTo>
                    <a:pt x="1831052" y="110720"/>
                    <a:pt x="1921540" y="146041"/>
                    <a:pt x="2024727" y="206763"/>
                  </a:cubicBezTo>
                  <a:cubicBezTo>
                    <a:pt x="2102117" y="252305"/>
                    <a:pt x="2184419" y="333118"/>
                    <a:pt x="2252545" y="392445"/>
                  </a:cubicBezTo>
                  <a:lnTo>
                    <a:pt x="2288277" y="420977"/>
                  </a:lnTo>
                  <a:lnTo>
                    <a:pt x="2277288" y="413933"/>
                  </a:lnTo>
                  <a:cubicBezTo>
                    <a:pt x="2246282" y="392899"/>
                    <a:pt x="2209670" y="367102"/>
                    <a:pt x="2177126" y="349639"/>
                  </a:cubicBezTo>
                  <a:cubicBezTo>
                    <a:pt x="2112038" y="314714"/>
                    <a:pt x="2050125" y="274233"/>
                    <a:pt x="1953288" y="240102"/>
                  </a:cubicBezTo>
                  <a:cubicBezTo>
                    <a:pt x="1856451" y="205971"/>
                    <a:pt x="1723895" y="168268"/>
                    <a:pt x="1596101" y="144852"/>
                  </a:cubicBezTo>
                  <a:cubicBezTo>
                    <a:pt x="1468307" y="121436"/>
                    <a:pt x="1323050" y="108736"/>
                    <a:pt x="1186525" y="99608"/>
                  </a:cubicBezTo>
                  <a:cubicBezTo>
                    <a:pt x="1050000" y="90480"/>
                    <a:pt x="906332" y="82542"/>
                    <a:pt x="776951" y="90083"/>
                  </a:cubicBezTo>
                  <a:cubicBezTo>
                    <a:pt x="647570" y="97624"/>
                    <a:pt x="519378" y="122627"/>
                    <a:pt x="410238" y="144852"/>
                  </a:cubicBezTo>
                  <a:cubicBezTo>
                    <a:pt x="301098" y="167077"/>
                    <a:pt x="198308" y="208352"/>
                    <a:pt x="122108" y="223433"/>
                  </a:cubicBezTo>
                  <a:cubicBezTo>
                    <a:pt x="103058" y="227203"/>
                    <a:pt x="84653" y="230974"/>
                    <a:pt x="67339" y="234223"/>
                  </a:cubicBezTo>
                  <a:lnTo>
                    <a:pt x="30750" y="240039"/>
                  </a:lnTo>
                  <a:lnTo>
                    <a:pt x="31619" y="237720"/>
                  </a:lnTo>
                  <a:cubicBezTo>
                    <a:pt x="30032" y="225020"/>
                    <a:pt x="10585" y="220654"/>
                    <a:pt x="3044" y="199620"/>
                  </a:cubicBezTo>
                  <a:lnTo>
                    <a:pt x="0" y="182871"/>
                  </a:lnTo>
                  <a:lnTo>
                    <a:pt x="34000" y="175808"/>
                  </a:lnTo>
                  <a:cubicBezTo>
                    <a:pt x="93928" y="162314"/>
                    <a:pt x="121314" y="141677"/>
                    <a:pt x="236408" y="116277"/>
                  </a:cubicBezTo>
                  <a:cubicBezTo>
                    <a:pt x="351502" y="90877"/>
                    <a:pt x="529302" y="30551"/>
                    <a:pt x="700752" y="11501"/>
                  </a:cubicBezTo>
                  <a:cubicBezTo>
                    <a:pt x="786477" y="1976"/>
                    <a:pt x="873591" y="-802"/>
                    <a:pt x="960011" y="1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E0A00"/>
                </a:gs>
                <a:gs pos="50000">
                  <a:srgbClr val="D56A6A"/>
                </a:gs>
                <a:gs pos="100000">
                  <a:srgbClr val="7B0309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9805896" y="2656395"/>
              <a:ext cx="554096" cy="570836"/>
            </a:xfrm>
            <a:custGeom>
              <a:avLst/>
              <a:gdLst>
                <a:gd name="connsiteX0" fmla="*/ 552863 w 554096"/>
                <a:gd name="connsiteY0" fmla="*/ 0 h 570836"/>
                <a:gd name="connsiteX1" fmla="*/ 554096 w 554096"/>
                <a:gd name="connsiteY1" fmla="*/ 2420 h 570836"/>
                <a:gd name="connsiteX2" fmla="*/ 552863 w 554096"/>
                <a:gd name="connsiteY2" fmla="*/ 2808 h 570836"/>
                <a:gd name="connsiteX3" fmla="*/ 552863 w 554096"/>
                <a:gd name="connsiteY3" fmla="*/ 233945 h 570836"/>
                <a:gd name="connsiteX4" fmla="*/ 550162 w 554096"/>
                <a:gd name="connsiteY4" fmla="*/ 233551 h 570836"/>
                <a:gd name="connsiteX5" fmla="*/ 452529 w 554096"/>
                <a:gd name="connsiteY5" fmla="*/ 229682 h 570836"/>
                <a:gd name="connsiteX6" fmla="*/ 281080 w 554096"/>
                <a:gd name="connsiteY6" fmla="*/ 296357 h 570836"/>
                <a:gd name="connsiteX7" fmla="*/ 97723 w 554096"/>
                <a:gd name="connsiteY7" fmla="*/ 503526 h 570836"/>
                <a:gd name="connsiteX8" fmla="*/ 38285 w 554096"/>
                <a:gd name="connsiteY8" fmla="*/ 570836 h 570836"/>
                <a:gd name="connsiteX9" fmla="*/ 41168 w 554096"/>
                <a:gd name="connsiteY9" fmla="*/ 562906 h 570836"/>
                <a:gd name="connsiteX10" fmla="*/ 54860 w 554096"/>
                <a:gd name="connsiteY10" fmla="*/ 536861 h 570836"/>
                <a:gd name="connsiteX11" fmla="*/ 69148 w 554096"/>
                <a:gd name="connsiteY11" fmla="*/ 498761 h 570836"/>
                <a:gd name="connsiteX12" fmla="*/ 88198 w 554096"/>
                <a:gd name="connsiteY12" fmla="*/ 460661 h 570836"/>
                <a:gd name="connsiteX13" fmla="*/ 83435 w 554096"/>
                <a:gd name="connsiteY13" fmla="*/ 448755 h 570836"/>
                <a:gd name="connsiteX14" fmla="*/ 19142 w 554096"/>
                <a:gd name="connsiteY14" fmla="*/ 505905 h 570836"/>
                <a:gd name="connsiteX15" fmla="*/ 4854 w 554096"/>
                <a:gd name="connsiteY15" fmla="*/ 484474 h 570836"/>
                <a:gd name="connsiteX16" fmla="*/ 14379 w 554096"/>
                <a:gd name="connsiteY16" fmla="*/ 441611 h 570836"/>
                <a:gd name="connsiteX17" fmla="*/ 62004 w 554096"/>
                <a:gd name="connsiteY17" fmla="*/ 398749 h 570836"/>
                <a:gd name="connsiteX18" fmla="*/ 92960 w 554096"/>
                <a:gd name="connsiteY18" fmla="*/ 363030 h 570836"/>
                <a:gd name="connsiteX19" fmla="*/ 76292 w 554096"/>
                <a:gd name="connsiteY19" fmla="*/ 355886 h 570836"/>
                <a:gd name="connsiteX20" fmla="*/ 4854 w 554096"/>
                <a:gd name="connsiteY20" fmla="*/ 384461 h 570836"/>
                <a:gd name="connsiteX21" fmla="*/ 11998 w 554096"/>
                <a:gd name="connsiteY21" fmla="*/ 339218 h 570836"/>
                <a:gd name="connsiteX22" fmla="*/ 57242 w 554096"/>
                <a:gd name="connsiteY22" fmla="*/ 291593 h 570836"/>
                <a:gd name="connsiteX23" fmla="*/ 107248 w 554096"/>
                <a:gd name="connsiteY23" fmla="*/ 243968 h 570836"/>
                <a:gd name="connsiteX24" fmla="*/ 109629 w 554096"/>
                <a:gd name="connsiteY24" fmla="*/ 220155 h 570836"/>
                <a:gd name="connsiteX25" fmla="*/ 38192 w 554096"/>
                <a:gd name="connsiteY25" fmla="*/ 260636 h 570836"/>
                <a:gd name="connsiteX26" fmla="*/ 33429 w 554096"/>
                <a:gd name="connsiteY26" fmla="*/ 232061 h 570836"/>
                <a:gd name="connsiteX27" fmla="*/ 42061 w 554096"/>
                <a:gd name="connsiteY27" fmla="*/ 210481 h 570836"/>
                <a:gd name="connsiteX28" fmla="*/ 53674 w 554096"/>
                <a:gd name="connsiteY28" fmla="*/ 194201 h 570836"/>
                <a:gd name="connsiteX29" fmla="*/ 115881 w 554096"/>
                <a:gd name="connsiteY29" fmla="*/ 169816 h 570836"/>
                <a:gd name="connsiteX30" fmla="*/ 409669 w 554096"/>
                <a:gd name="connsiteY30" fmla="*/ 48707 h 570836"/>
                <a:gd name="connsiteX31" fmla="*/ 529029 w 554096"/>
                <a:gd name="connsiteY31" fmla="*/ 10309 h 570836"/>
                <a:gd name="connsiteX32" fmla="*/ 552862 w 554096"/>
                <a:gd name="connsiteY32" fmla="*/ 2807 h 570836"/>
                <a:gd name="connsiteX33" fmla="*/ 552863 w 554096"/>
                <a:gd name="connsiteY33" fmla="*/ 0 h 57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54096" h="570836">
                  <a:moveTo>
                    <a:pt x="552863" y="0"/>
                  </a:moveTo>
                  <a:lnTo>
                    <a:pt x="554096" y="2420"/>
                  </a:lnTo>
                  <a:lnTo>
                    <a:pt x="552863" y="2808"/>
                  </a:lnTo>
                  <a:lnTo>
                    <a:pt x="552863" y="233945"/>
                  </a:lnTo>
                  <a:lnTo>
                    <a:pt x="550162" y="233551"/>
                  </a:lnTo>
                  <a:cubicBezTo>
                    <a:pt x="517022" y="228888"/>
                    <a:pt x="482295" y="225316"/>
                    <a:pt x="452529" y="229682"/>
                  </a:cubicBezTo>
                  <a:cubicBezTo>
                    <a:pt x="392998" y="238413"/>
                    <a:pt x="340213" y="250715"/>
                    <a:pt x="281080" y="296357"/>
                  </a:cubicBezTo>
                  <a:cubicBezTo>
                    <a:pt x="221945" y="341997"/>
                    <a:pt x="164796" y="432883"/>
                    <a:pt x="97723" y="503526"/>
                  </a:cubicBezTo>
                  <a:lnTo>
                    <a:pt x="38285" y="570836"/>
                  </a:lnTo>
                  <a:lnTo>
                    <a:pt x="41168" y="562906"/>
                  </a:lnTo>
                  <a:cubicBezTo>
                    <a:pt x="45732" y="553927"/>
                    <a:pt x="52478" y="543807"/>
                    <a:pt x="54860" y="536861"/>
                  </a:cubicBezTo>
                  <a:cubicBezTo>
                    <a:pt x="59622" y="522970"/>
                    <a:pt x="63592" y="511461"/>
                    <a:pt x="69148" y="498761"/>
                  </a:cubicBezTo>
                  <a:cubicBezTo>
                    <a:pt x="74704" y="486061"/>
                    <a:pt x="85817" y="468995"/>
                    <a:pt x="88198" y="460661"/>
                  </a:cubicBezTo>
                  <a:cubicBezTo>
                    <a:pt x="90579" y="452327"/>
                    <a:pt x="94944" y="441214"/>
                    <a:pt x="83435" y="448755"/>
                  </a:cubicBezTo>
                  <a:cubicBezTo>
                    <a:pt x="71926" y="456296"/>
                    <a:pt x="32239" y="499952"/>
                    <a:pt x="19142" y="505905"/>
                  </a:cubicBezTo>
                  <a:cubicBezTo>
                    <a:pt x="6045" y="511858"/>
                    <a:pt x="5648" y="495190"/>
                    <a:pt x="4854" y="484474"/>
                  </a:cubicBezTo>
                  <a:cubicBezTo>
                    <a:pt x="4060" y="473758"/>
                    <a:pt x="4854" y="455898"/>
                    <a:pt x="14379" y="441611"/>
                  </a:cubicBezTo>
                  <a:cubicBezTo>
                    <a:pt x="23904" y="427324"/>
                    <a:pt x="48907" y="411846"/>
                    <a:pt x="62004" y="398749"/>
                  </a:cubicBezTo>
                  <a:cubicBezTo>
                    <a:pt x="75101" y="385652"/>
                    <a:pt x="90579" y="370174"/>
                    <a:pt x="92960" y="363030"/>
                  </a:cubicBezTo>
                  <a:cubicBezTo>
                    <a:pt x="95341" y="355886"/>
                    <a:pt x="90976" y="352314"/>
                    <a:pt x="76292" y="355886"/>
                  </a:cubicBezTo>
                  <a:cubicBezTo>
                    <a:pt x="61608" y="359458"/>
                    <a:pt x="15570" y="387239"/>
                    <a:pt x="4854" y="384461"/>
                  </a:cubicBezTo>
                  <a:cubicBezTo>
                    <a:pt x="-5862" y="381683"/>
                    <a:pt x="3267" y="354696"/>
                    <a:pt x="11998" y="339218"/>
                  </a:cubicBezTo>
                  <a:cubicBezTo>
                    <a:pt x="20729" y="323740"/>
                    <a:pt x="41367" y="307468"/>
                    <a:pt x="57242" y="291593"/>
                  </a:cubicBezTo>
                  <a:cubicBezTo>
                    <a:pt x="73117" y="275718"/>
                    <a:pt x="98517" y="255874"/>
                    <a:pt x="107248" y="243968"/>
                  </a:cubicBezTo>
                  <a:cubicBezTo>
                    <a:pt x="115979" y="232062"/>
                    <a:pt x="121138" y="217377"/>
                    <a:pt x="109629" y="220155"/>
                  </a:cubicBezTo>
                  <a:cubicBezTo>
                    <a:pt x="98120" y="222933"/>
                    <a:pt x="50892" y="258652"/>
                    <a:pt x="38192" y="260636"/>
                  </a:cubicBezTo>
                  <a:cubicBezTo>
                    <a:pt x="25492" y="262620"/>
                    <a:pt x="30254" y="243967"/>
                    <a:pt x="33429" y="232061"/>
                  </a:cubicBezTo>
                  <a:cubicBezTo>
                    <a:pt x="35016" y="226108"/>
                    <a:pt x="37993" y="218270"/>
                    <a:pt x="42061" y="210481"/>
                  </a:cubicBezTo>
                  <a:lnTo>
                    <a:pt x="53674" y="194201"/>
                  </a:lnTo>
                  <a:lnTo>
                    <a:pt x="115881" y="169816"/>
                  </a:lnTo>
                  <a:cubicBezTo>
                    <a:pt x="216935" y="128777"/>
                    <a:pt x="337635" y="76686"/>
                    <a:pt x="409669" y="48707"/>
                  </a:cubicBezTo>
                  <a:cubicBezTo>
                    <a:pt x="457691" y="30053"/>
                    <a:pt x="497378" y="19338"/>
                    <a:pt x="529029" y="10309"/>
                  </a:cubicBezTo>
                  <a:lnTo>
                    <a:pt x="552862" y="2807"/>
                  </a:lnTo>
                  <a:lnTo>
                    <a:pt x="55286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B6F4B"/>
                </a:gs>
                <a:gs pos="50000">
                  <a:srgbClr val="F4CEA2"/>
                </a:gs>
                <a:gs pos="100000">
                  <a:srgbClr val="FFF3DE"/>
                </a:gs>
              </a:gsLst>
              <a:lin ang="4800000" scaled="0"/>
              <a:tileRect/>
            </a:gradFill>
            <a:ln w="19050">
              <a:solidFill>
                <a:srgbClr val="FEC7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7691556" y="3245588"/>
              <a:ext cx="1061493" cy="331178"/>
            </a:xfrm>
            <a:custGeom>
              <a:avLst/>
              <a:gdLst>
                <a:gd name="connsiteX0" fmla="*/ 0 w 1061493"/>
                <a:gd name="connsiteY0" fmla="*/ 0 h 331178"/>
                <a:gd name="connsiteX1" fmla="*/ 757 w 1061493"/>
                <a:gd name="connsiteY1" fmla="*/ 204 h 331178"/>
                <a:gd name="connsiteX2" fmla="*/ 109420 w 1061493"/>
                <a:gd name="connsiteY2" fmla="*/ 52443 h 331178"/>
                <a:gd name="connsiteX3" fmla="*/ 395170 w 1061493"/>
                <a:gd name="connsiteY3" fmla="*/ 114356 h 331178"/>
                <a:gd name="connsiteX4" fmla="*/ 678539 w 1061493"/>
                <a:gd name="connsiteY4" fmla="*/ 192937 h 331178"/>
                <a:gd name="connsiteX5" fmla="*/ 897614 w 1061493"/>
                <a:gd name="connsiteY5" fmla="*/ 283425 h 331178"/>
                <a:gd name="connsiteX6" fmla="*/ 1057790 w 1061493"/>
                <a:gd name="connsiteY6" fmla="*/ 329971 h 331178"/>
                <a:gd name="connsiteX7" fmla="*/ 1061493 w 1061493"/>
                <a:gd name="connsiteY7" fmla="*/ 331178 h 331178"/>
                <a:gd name="connsiteX8" fmla="*/ 1052395 w 1061493"/>
                <a:gd name="connsiteY8" fmla="*/ 331052 h 331178"/>
                <a:gd name="connsiteX9" fmla="*/ 485657 w 1061493"/>
                <a:gd name="connsiteY9" fmla="*/ 269138 h 331178"/>
                <a:gd name="connsiteX10" fmla="*/ 259439 w 1061493"/>
                <a:gd name="connsiteY10" fmla="*/ 188176 h 331178"/>
                <a:gd name="connsiteX11" fmla="*/ 137995 w 1061493"/>
                <a:gd name="connsiteY11" fmla="*/ 159601 h 331178"/>
                <a:gd name="connsiteX12" fmla="*/ 23695 w 1061493"/>
                <a:gd name="connsiteY12" fmla="*/ 45302 h 331178"/>
                <a:gd name="connsiteX13" fmla="*/ 12318 w 1061493"/>
                <a:gd name="connsiteY13" fmla="*/ 37137 h 331178"/>
                <a:gd name="connsiteX14" fmla="*/ 7026 w 1061493"/>
                <a:gd name="connsiteY14" fmla="*/ 26250 h 331178"/>
                <a:gd name="connsiteX15" fmla="*/ 924 w 1061493"/>
                <a:gd name="connsiteY15" fmla="*/ 5265 h 331178"/>
                <a:gd name="connsiteX16" fmla="*/ 0 w 1061493"/>
                <a:gd name="connsiteY16" fmla="*/ 0 h 33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1493" h="331178">
                  <a:moveTo>
                    <a:pt x="0" y="0"/>
                  </a:moveTo>
                  <a:lnTo>
                    <a:pt x="757" y="204"/>
                  </a:lnTo>
                  <a:cubicBezTo>
                    <a:pt x="27714" y="12483"/>
                    <a:pt x="56735" y="37262"/>
                    <a:pt x="109420" y="52443"/>
                  </a:cubicBezTo>
                  <a:cubicBezTo>
                    <a:pt x="179667" y="72684"/>
                    <a:pt x="300317" y="90940"/>
                    <a:pt x="395170" y="114356"/>
                  </a:cubicBezTo>
                  <a:cubicBezTo>
                    <a:pt x="490023" y="137772"/>
                    <a:pt x="594798" y="164759"/>
                    <a:pt x="678539" y="192937"/>
                  </a:cubicBezTo>
                  <a:cubicBezTo>
                    <a:pt x="762280" y="221115"/>
                    <a:pt x="827764" y="258422"/>
                    <a:pt x="897614" y="283425"/>
                  </a:cubicBezTo>
                  <a:cubicBezTo>
                    <a:pt x="950001" y="302177"/>
                    <a:pt x="1011765" y="316688"/>
                    <a:pt x="1057790" y="329971"/>
                  </a:cubicBezTo>
                  <a:lnTo>
                    <a:pt x="1061493" y="331178"/>
                  </a:lnTo>
                  <a:lnTo>
                    <a:pt x="1052395" y="331052"/>
                  </a:lnTo>
                  <a:cubicBezTo>
                    <a:pt x="863086" y="325893"/>
                    <a:pt x="617817" y="292950"/>
                    <a:pt x="485657" y="269138"/>
                  </a:cubicBezTo>
                  <a:cubicBezTo>
                    <a:pt x="353499" y="245326"/>
                    <a:pt x="317383" y="206433"/>
                    <a:pt x="259439" y="188176"/>
                  </a:cubicBezTo>
                  <a:cubicBezTo>
                    <a:pt x="201496" y="169920"/>
                    <a:pt x="177286" y="183415"/>
                    <a:pt x="137995" y="159601"/>
                  </a:cubicBezTo>
                  <a:cubicBezTo>
                    <a:pt x="98704" y="135789"/>
                    <a:pt x="68939" y="78638"/>
                    <a:pt x="23695" y="45302"/>
                  </a:cubicBezTo>
                  <a:lnTo>
                    <a:pt x="12318" y="37137"/>
                  </a:lnTo>
                  <a:lnTo>
                    <a:pt x="7026" y="26250"/>
                  </a:lnTo>
                  <a:cubicBezTo>
                    <a:pt x="6232" y="18908"/>
                    <a:pt x="3355" y="11962"/>
                    <a:pt x="924" y="526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856B"/>
                </a:gs>
                <a:gs pos="50000">
                  <a:srgbClr val="F0A283"/>
                </a:gs>
                <a:gs pos="100000">
                  <a:srgbClr val="E77962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977173" y="3102646"/>
              <a:ext cx="919748" cy="473243"/>
            </a:xfrm>
            <a:custGeom>
              <a:avLst/>
              <a:gdLst>
                <a:gd name="connsiteX0" fmla="*/ 912157 w 919748"/>
                <a:gd name="connsiteY0" fmla="*/ 2505 h 473243"/>
                <a:gd name="connsiteX1" fmla="*/ 916920 w 919748"/>
                <a:gd name="connsiteY1" fmla="*/ 14411 h 473243"/>
                <a:gd name="connsiteX2" fmla="*/ 897870 w 919748"/>
                <a:gd name="connsiteY2" fmla="*/ 52511 h 473243"/>
                <a:gd name="connsiteX3" fmla="*/ 883582 w 919748"/>
                <a:gd name="connsiteY3" fmla="*/ 90611 h 473243"/>
                <a:gd name="connsiteX4" fmla="*/ 869890 w 919748"/>
                <a:gd name="connsiteY4" fmla="*/ 116656 h 473243"/>
                <a:gd name="connsiteX5" fmla="*/ 867007 w 919748"/>
                <a:gd name="connsiteY5" fmla="*/ 124586 h 473243"/>
                <a:gd name="connsiteX6" fmla="*/ 828666 w 919748"/>
                <a:gd name="connsiteY6" fmla="*/ 168004 h 473243"/>
                <a:gd name="connsiteX7" fmla="*/ 707371 w 919748"/>
                <a:gd name="connsiteY7" fmla="*/ 273969 h 473243"/>
                <a:gd name="connsiteX8" fmla="*/ 335897 w 919748"/>
                <a:gd name="connsiteY8" fmla="*/ 443038 h 473243"/>
                <a:gd name="connsiteX9" fmla="*/ 136848 w 919748"/>
                <a:gd name="connsiteY9" fmla="*/ 468844 h 473243"/>
                <a:gd name="connsiteX10" fmla="*/ 0 w 919748"/>
                <a:gd name="connsiteY10" fmla="*/ 473243 h 473243"/>
                <a:gd name="connsiteX11" fmla="*/ 9665 w 919748"/>
                <a:gd name="connsiteY11" fmla="*/ 469230 h 473243"/>
                <a:gd name="connsiteX12" fmla="*/ 231121 w 919748"/>
                <a:gd name="connsiteY12" fmla="*/ 347786 h 473243"/>
                <a:gd name="connsiteX13" fmla="*/ 524015 w 919748"/>
                <a:gd name="connsiteY13" fmla="*/ 233486 h 473243"/>
                <a:gd name="connsiteX14" fmla="*/ 788333 w 919748"/>
                <a:gd name="connsiteY14" fmla="*/ 71561 h 473243"/>
                <a:gd name="connsiteX15" fmla="*/ 822768 w 919748"/>
                <a:gd name="connsiteY15" fmla="*/ 49516 h 473243"/>
                <a:gd name="connsiteX16" fmla="*/ 834111 w 919748"/>
                <a:gd name="connsiteY16" fmla="*/ 41809 h 473243"/>
                <a:gd name="connsiteX17" fmla="*/ 836106 w 919748"/>
                <a:gd name="connsiteY17" fmla="*/ 55190 h 473243"/>
                <a:gd name="connsiteX18" fmla="*/ 847864 w 919748"/>
                <a:gd name="connsiteY18" fmla="*/ 59655 h 473243"/>
                <a:gd name="connsiteX19" fmla="*/ 912157 w 919748"/>
                <a:gd name="connsiteY19" fmla="*/ 2505 h 47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9748" h="473243">
                  <a:moveTo>
                    <a:pt x="912157" y="2505"/>
                  </a:moveTo>
                  <a:cubicBezTo>
                    <a:pt x="923666" y="-5036"/>
                    <a:pt x="919301" y="6077"/>
                    <a:pt x="916920" y="14411"/>
                  </a:cubicBezTo>
                  <a:cubicBezTo>
                    <a:pt x="914539" y="22745"/>
                    <a:pt x="903426" y="39811"/>
                    <a:pt x="897870" y="52511"/>
                  </a:cubicBezTo>
                  <a:cubicBezTo>
                    <a:pt x="892314" y="65211"/>
                    <a:pt x="888344" y="76720"/>
                    <a:pt x="883582" y="90611"/>
                  </a:cubicBezTo>
                  <a:cubicBezTo>
                    <a:pt x="881200" y="97557"/>
                    <a:pt x="874454" y="107677"/>
                    <a:pt x="869890" y="116656"/>
                  </a:cubicBezTo>
                  <a:lnTo>
                    <a:pt x="867007" y="124586"/>
                  </a:lnTo>
                  <a:lnTo>
                    <a:pt x="828666" y="168004"/>
                  </a:lnTo>
                  <a:cubicBezTo>
                    <a:pt x="794584" y="205310"/>
                    <a:pt x="756584" y="241822"/>
                    <a:pt x="707371" y="273969"/>
                  </a:cubicBezTo>
                  <a:cubicBezTo>
                    <a:pt x="608947" y="338263"/>
                    <a:pt x="492663" y="409700"/>
                    <a:pt x="335897" y="443038"/>
                  </a:cubicBezTo>
                  <a:cubicBezTo>
                    <a:pt x="277109" y="455540"/>
                    <a:pt x="209002" y="463744"/>
                    <a:pt x="136848" y="468844"/>
                  </a:cubicBezTo>
                  <a:lnTo>
                    <a:pt x="0" y="473243"/>
                  </a:lnTo>
                  <a:lnTo>
                    <a:pt x="9665" y="469230"/>
                  </a:lnTo>
                  <a:cubicBezTo>
                    <a:pt x="72371" y="438274"/>
                    <a:pt x="145396" y="387077"/>
                    <a:pt x="231121" y="347786"/>
                  </a:cubicBezTo>
                  <a:cubicBezTo>
                    <a:pt x="316846" y="308495"/>
                    <a:pt x="431146" y="279524"/>
                    <a:pt x="524015" y="233486"/>
                  </a:cubicBezTo>
                  <a:cubicBezTo>
                    <a:pt x="616884" y="187449"/>
                    <a:pt x="729993" y="108073"/>
                    <a:pt x="788333" y="71561"/>
                  </a:cubicBezTo>
                  <a:cubicBezTo>
                    <a:pt x="802918" y="62433"/>
                    <a:pt x="813981" y="55314"/>
                    <a:pt x="822768" y="49516"/>
                  </a:cubicBezTo>
                  <a:lnTo>
                    <a:pt x="834111" y="41809"/>
                  </a:lnTo>
                  <a:lnTo>
                    <a:pt x="836106" y="55190"/>
                  </a:lnTo>
                  <a:cubicBezTo>
                    <a:pt x="837942" y="59953"/>
                    <a:pt x="841315" y="62632"/>
                    <a:pt x="847864" y="59655"/>
                  </a:cubicBezTo>
                  <a:cubicBezTo>
                    <a:pt x="860961" y="53702"/>
                    <a:pt x="900648" y="10046"/>
                    <a:pt x="912157" y="250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4B38"/>
                </a:gs>
                <a:gs pos="50000">
                  <a:srgbClr val="FDA59B"/>
                </a:gs>
                <a:gs pos="100000">
                  <a:srgbClr val="EC9176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335676" y="3423512"/>
              <a:ext cx="938922" cy="155156"/>
            </a:xfrm>
            <a:custGeom>
              <a:avLst/>
              <a:gdLst>
                <a:gd name="connsiteX0" fmla="*/ 938922 w 938922"/>
                <a:gd name="connsiteY0" fmla="*/ 0 h 155156"/>
                <a:gd name="connsiteX1" fmla="*/ 872618 w 938922"/>
                <a:gd name="connsiteY1" fmla="*/ 26919 h 155156"/>
                <a:gd name="connsiteX2" fmla="*/ 651162 w 938922"/>
                <a:gd name="connsiteY2" fmla="*/ 148363 h 155156"/>
                <a:gd name="connsiteX3" fmla="*/ 641497 w 938922"/>
                <a:gd name="connsiteY3" fmla="*/ 152376 h 155156"/>
                <a:gd name="connsiteX4" fmla="*/ 555019 w 938922"/>
                <a:gd name="connsiteY4" fmla="*/ 155156 h 155156"/>
                <a:gd name="connsiteX5" fmla="*/ 417372 w 938922"/>
                <a:gd name="connsiteY5" fmla="*/ 153254 h 155156"/>
                <a:gd name="connsiteX6" fmla="*/ 413669 w 938922"/>
                <a:gd name="connsiteY6" fmla="*/ 152047 h 155156"/>
                <a:gd name="connsiteX7" fmla="*/ 253493 w 938922"/>
                <a:gd name="connsiteY7" fmla="*/ 105501 h 155156"/>
                <a:gd name="connsiteX8" fmla="*/ 34418 w 938922"/>
                <a:gd name="connsiteY8" fmla="*/ 15013 h 155156"/>
                <a:gd name="connsiteX9" fmla="*/ 0 w 938922"/>
                <a:gd name="connsiteY9" fmla="*/ 4172 h 155156"/>
                <a:gd name="connsiteX10" fmla="*/ 225 w 938922"/>
                <a:gd name="connsiteY10" fmla="*/ 4186 h 155156"/>
                <a:gd name="connsiteX11" fmla="*/ 303499 w 938922"/>
                <a:gd name="connsiteY11" fmla="*/ 36444 h 155156"/>
                <a:gd name="connsiteX12" fmla="*/ 684499 w 938922"/>
                <a:gd name="connsiteY12" fmla="*/ 22157 h 155156"/>
                <a:gd name="connsiteX13" fmla="*/ 901193 w 938922"/>
                <a:gd name="connsiteY13" fmla="*/ 3107 h 155156"/>
                <a:gd name="connsiteX14" fmla="*/ 938922 w 938922"/>
                <a:gd name="connsiteY14" fmla="*/ 0 h 15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8922" h="155156">
                  <a:moveTo>
                    <a:pt x="938922" y="0"/>
                  </a:moveTo>
                  <a:lnTo>
                    <a:pt x="872618" y="26919"/>
                  </a:lnTo>
                  <a:cubicBezTo>
                    <a:pt x="786893" y="66210"/>
                    <a:pt x="713868" y="117407"/>
                    <a:pt x="651162" y="148363"/>
                  </a:cubicBezTo>
                  <a:lnTo>
                    <a:pt x="641497" y="152376"/>
                  </a:lnTo>
                  <a:lnTo>
                    <a:pt x="555019" y="155156"/>
                  </a:lnTo>
                  <a:lnTo>
                    <a:pt x="417372" y="153254"/>
                  </a:lnTo>
                  <a:lnTo>
                    <a:pt x="413669" y="152047"/>
                  </a:lnTo>
                  <a:cubicBezTo>
                    <a:pt x="367644" y="138764"/>
                    <a:pt x="305880" y="124253"/>
                    <a:pt x="253493" y="105501"/>
                  </a:cubicBezTo>
                  <a:cubicBezTo>
                    <a:pt x="183643" y="80498"/>
                    <a:pt x="118159" y="43191"/>
                    <a:pt x="34418" y="15013"/>
                  </a:cubicBezTo>
                  <a:lnTo>
                    <a:pt x="0" y="4172"/>
                  </a:lnTo>
                  <a:lnTo>
                    <a:pt x="225" y="4186"/>
                  </a:lnTo>
                  <a:cubicBezTo>
                    <a:pt x="80778" y="11590"/>
                    <a:pt x="210332" y="34063"/>
                    <a:pt x="303499" y="36444"/>
                  </a:cubicBezTo>
                  <a:cubicBezTo>
                    <a:pt x="427721" y="39619"/>
                    <a:pt x="584883" y="27713"/>
                    <a:pt x="684499" y="22157"/>
                  </a:cubicBezTo>
                  <a:cubicBezTo>
                    <a:pt x="784115" y="16601"/>
                    <a:pt x="840074" y="7076"/>
                    <a:pt x="901193" y="3107"/>
                  </a:cubicBezTo>
                  <a:lnTo>
                    <a:pt x="93892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856B"/>
                </a:gs>
                <a:gs pos="50000">
                  <a:srgbClr val="F0A283"/>
                </a:gs>
                <a:gs pos="100000">
                  <a:srgbClr val="E77962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7689056" y="3091602"/>
              <a:ext cx="2137798" cy="368884"/>
            </a:xfrm>
            <a:custGeom>
              <a:avLst/>
              <a:gdLst>
                <a:gd name="connsiteX0" fmla="*/ 2137798 w 2137798"/>
                <a:gd name="connsiteY0" fmla="*/ 0 h 368884"/>
                <a:gd name="connsiteX1" fmla="*/ 2131218 w 2137798"/>
                <a:gd name="connsiteY1" fmla="*/ 6405 h 368884"/>
                <a:gd name="connsiteX2" fmla="*/ 2121693 w 2137798"/>
                <a:gd name="connsiteY2" fmla="*/ 49268 h 368884"/>
                <a:gd name="connsiteX3" fmla="*/ 2122228 w 2137798"/>
                <a:gd name="connsiteY3" fmla="*/ 52853 h 368884"/>
                <a:gd name="connsiteX4" fmla="*/ 2110885 w 2137798"/>
                <a:gd name="connsiteY4" fmla="*/ 60560 h 368884"/>
                <a:gd name="connsiteX5" fmla="*/ 2076450 w 2137798"/>
                <a:gd name="connsiteY5" fmla="*/ 82605 h 368884"/>
                <a:gd name="connsiteX6" fmla="*/ 1812132 w 2137798"/>
                <a:gd name="connsiteY6" fmla="*/ 244530 h 368884"/>
                <a:gd name="connsiteX7" fmla="*/ 1588108 w 2137798"/>
                <a:gd name="connsiteY7" fmla="*/ 330869 h 368884"/>
                <a:gd name="connsiteX8" fmla="*/ 1585542 w 2137798"/>
                <a:gd name="connsiteY8" fmla="*/ 331911 h 368884"/>
                <a:gd name="connsiteX9" fmla="*/ 1547813 w 2137798"/>
                <a:gd name="connsiteY9" fmla="*/ 335018 h 368884"/>
                <a:gd name="connsiteX10" fmla="*/ 1331119 w 2137798"/>
                <a:gd name="connsiteY10" fmla="*/ 354068 h 368884"/>
                <a:gd name="connsiteX11" fmla="*/ 950119 w 2137798"/>
                <a:gd name="connsiteY11" fmla="*/ 368355 h 368884"/>
                <a:gd name="connsiteX12" fmla="*/ 646845 w 2137798"/>
                <a:gd name="connsiteY12" fmla="*/ 336097 h 368884"/>
                <a:gd name="connsiteX13" fmla="*/ 646620 w 2137798"/>
                <a:gd name="connsiteY13" fmla="*/ 336083 h 368884"/>
                <a:gd name="connsiteX14" fmla="*/ 614772 w 2137798"/>
                <a:gd name="connsiteY14" fmla="*/ 326051 h 368884"/>
                <a:gd name="connsiteX15" fmla="*/ 397669 w 2137798"/>
                <a:gd name="connsiteY15" fmla="*/ 268343 h 368884"/>
                <a:gd name="connsiteX16" fmla="*/ 111919 w 2137798"/>
                <a:gd name="connsiteY16" fmla="*/ 206430 h 368884"/>
                <a:gd name="connsiteX17" fmla="*/ 3256 w 2137798"/>
                <a:gd name="connsiteY17" fmla="*/ 154191 h 368884"/>
                <a:gd name="connsiteX18" fmla="*/ 2499 w 2137798"/>
                <a:gd name="connsiteY18" fmla="*/ 153987 h 368884"/>
                <a:gd name="connsiteX19" fmla="*/ 0 w 2137798"/>
                <a:gd name="connsiteY19" fmla="*/ 139756 h 368884"/>
                <a:gd name="connsiteX20" fmla="*/ 11013 w 2137798"/>
                <a:gd name="connsiteY20" fmla="*/ 121004 h 368884"/>
                <a:gd name="connsiteX21" fmla="*/ 16455 w 2137798"/>
                <a:gd name="connsiteY21" fmla="*/ 112143 h 368884"/>
                <a:gd name="connsiteX22" fmla="*/ 43012 w 2137798"/>
                <a:gd name="connsiteY22" fmla="*/ 121746 h 368884"/>
                <a:gd name="connsiteX23" fmla="*/ 190500 w 2137798"/>
                <a:gd name="connsiteY23" fmla="*/ 165948 h 368884"/>
                <a:gd name="connsiteX24" fmla="*/ 621507 w 2137798"/>
                <a:gd name="connsiteY24" fmla="*/ 223098 h 368884"/>
                <a:gd name="connsiteX25" fmla="*/ 1150144 w 2137798"/>
                <a:gd name="connsiteY25" fmla="*/ 235004 h 368884"/>
                <a:gd name="connsiteX26" fmla="*/ 1581150 w 2137798"/>
                <a:gd name="connsiteY26" fmla="*/ 187379 h 368884"/>
                <a:gd name="connsiteX27" fmla="*/ 1883569 w 2137798"/>
                <a:gd name="connsiteY27" fmla="*/ 108798 h 368884"/>
                <a:gd name="connsiteX28" fmla="*/ 2093119 w 2137798"/>
                <a:gd name="connsiteY28" fmla="*/ 18311 h 368884"/>
                <a:gd name="connsiteX29" fmla="*/ 2137798 w 2137798"/>
                <a:gd name="connsiteY29" fmla="*/ 0 h 3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37798" h="368884">
                  <a:moveTo>
                    <a:pt x="2137798" y="0"/>
                  </a:moveTo>
                  <a:lnTo>
                    <a:pt x="2131218" y="6405"/>
                  </a:lnTo>
                  <a:cubicBezTo>
                    <a:pt x="2121693" y="20692"/>
                    <a:pt x="2120899" y="38552"/>
                    <a:pt x="2121693" y="49268"/>
                  </a:cubicBezTo>
                  <a:lnTo>
                    <a:pt x="2122228" y="52853"/>
                  </a:lnTo>
                  <a:lnTo>
                    <a:pt x="2110885" y="60560"/>
                  </a:lnTo>
                  <a:cubicBezTo>
                    <a:pt x="2102098" y="66358"/>
                    <a:pt x="2091035" y="73477"/>
                    <a:pt x="2076450" y="82605"/>
                  </a:cubicBezTo>
                  <a:cubicBezTo>
                    <a:pt x="2018110" y="119117"/>
                    <a:pt x="1905001" y="198493"/>
                    <a:pt x="1812132" y="244530"/>
                  </a:cubicBezTo>
                  <a:cubicBezTo>
                    <a:pt x="1742480" y="279059"/>
                    <a:pt x="1660774" y="303987"/>
                    <a:pt x="1588108" y="330869"/>
                  </a:cubicBezTo>
                  <a:lnTo>
                    <a:pt x="1585542" y="331911"/>
                  </a:lnTo>
                  <a:lnTo>
                    <a:pt x="1547813" y="335018"/>
                  </a:lnTo>
                  <a:cubicBezTo>
                    <a:pt x="1486694" y="338987"/>
                    <a:pt x="1430735" y="348512"/>
                    <a:pt x="1331119" y="354068"/>
                  </a:cubicBezTo>
                  <a:cubicBezTo>
                    <a:pt x="1231503" y="359624"/>
                    <a:pt x="1074341" y="371530"/>
                    <a:pt x="950119" y="368355"/>
                  </a:cubicBezTo>
                  <a:cubicBezTo>
                    <a:pt x="856952" y="365974"/>
                    <a:pt x="727398" y="343501"/>
                    <a:pt x="646845" y="336097"/>
                  </a:cubicBezTo>
                  <a:lnTo>
                    <a:pt x="646620" y="336083"/>
                  </a:lnTo>
                  <a:lnTo>
                    <a:pt x="614772" y="326051"/>
                  </a:lnTo>
                  <a:cubicBezTo>
                    <a:pt x="545530" y="305476"/>
                    <a:pt x="468809" y="285905"/>
                    <a:pt x="397669" y="268343"/>
                  </a:cubicBezTo>
                  <a:cubicBezTo>
                    <a:pt x="302816" y="244927"/>
                    <a:pt x="182166" y="226671"/>
                    <a:pt x="111919" y="206430"/>
                  </a:cubicBezTo>
                  <a:cubicBezTo>
                    <a:pt x="59234" y="191249"/>
                    <a:pt x="30213" y="166470"/>
                    <a:pt x="3256" y="154191"/>
                  </a:cubicBezTo>
                  <a:lnTo>
                    <a:pt x="2499" y="153987"/>
                  </a:lnTo>
                  <a:lnTo>
                    <a:pt x="0" y="139756"/>
                  </a:lnTo>
                  <a:cubicBezTo>
                    <a:pt x="992" y="133406"/>
                    <a:pt x="6052" y="127056"/>
                    <a:pt x="11013" y="121004"/>
                  </a:cubicBezTo>
                  <a:lnTo>
                    <a:pt x="16455" y="112143"/>
                  </a:lnTo>
                  <a:lnTo>
                    <a:pt x="43012" y="121746"/>
                  </a:lnTo>
                  <a:cubicBezTo>
                    <a:pt x="84436" y="137175"/>
                    <a:pt x="134144" y="155034"/>
                    <a:pt x="190500" y="165948"/>
                  </a:cubicBezTo>
                  <a:cubicBezTo>
                    <a:pt x="303212" y="187776"/>
                    <a:pt x="461566" y="211589"/>
                    <a:pt x="621507" y="223098"/>
                  </a:cubicBezTo>
                  <a:cubicBezTo>
                    <a:pt x="781448" y="234607"/>
                    <a:pt x="990204" y="240957"/>
                    <a:pt x="1150144" y="235004"/>
                  </a:cubicBezTo>
                  <a:cubicBezTo>
                    <a:pt x="1310084" y="229051"/>
                    <a:pt x="1458913" y="208413"/>
                    <a:pt x="1581150" y="187379"/>
                  </a:cubicBezTo>
                  <a:cubicBezTo>
                    <a:pt x="1703388" y="166345"/>
                    <a:pt x="1798241" y="136976"/>
                    <a:pt x="1883569" y="108798"/>
                  </a:cubicBezTo>
                  <a:cubicBezTo>
                    <a:pt x="1968897" y="80620"/>
                    <a:pt x="2036763" y="41330"/>
                    <a:pt x="2093119" y="18311"/>
                  </a:cubicBezTo>
                  <a:lnTo>
                    <a:pt x="213779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A0D0C"/>
                </a:gs>
                <a:gs pos="50000">
                  <a:srgbClr val="F3A89B"/>
                </a:gs>
                <a:gs pos="100000">
                  <a:srgbClr val="EF6949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7576765" y="1975811"/>
              <a:ext cx="2457182" cy="490601"/>
            </a:xfrm>
            <a:custGeom>
              <a:avLst/>
              <a:gdLst>
                <a:gd name="connsiteX0" fmla="*/ 983531 w 2457182"/>
                <a:gd name="connsiteY0" fmla="*/ 1520 h 490601"/>
                <a:gd name="connsiteX1" fmla="*/ 1190997 w 2457182"/>
                <a:gd name="connsiteY1" fmla="*/ 12533 h 490601"/>
                <a:gd name="connsiteX2" fmla="*/ 1600573 w 2457182"/>
                <a:gd name="connsiteY2" fmla="*/ 57777 h 490601"/>
                <a:gd name="connsiteX3" fmla="*/ 1957760 w 2457182"/>
                <a:gd name="connsiteY3" fmla="*/ 153027 h 490601"/>
                <a:gd name="connsiteX4" fmla="*/ 2181598 w 2457182"/>
                <a:gd name="connsiteY4" fmla="*/ 262564 h 490601"/>
                <a:gd name="connsiteX5" fmla="*/ 2281760 w 2457182"/>
                <a:gd name="connsiteY5" fmla="*/ 326858 h 490601"/>
                <a:gd name="connsiteX6" fmla="*/ 2292749 w 2457182"/>
                <a:gd name="connsiteY6" fmla="*/ 333902 h 490601"/>
                <a:gd name="connsiteX7" fmla="*/ 2319711 w 2457182"/>
                <a:gd name="connsiteY7" fmla="*/ 355432 h 490601"/>
                <a:gd name="connsiteX8" fmla="*/ 2404245 w 2457182"/>
                <a:gd name="connsiteY8" fmla="*/ 406778 h 490601"/>
                <a:gd name="connsiteX9" fmla="*/ 2427127 w 2457182"/>
                <a:gd name="connsiteY9" fmla="*/ 415084 h 490601"/>
                <a:gd name="connsiteX10" fmla="*/ 2436391 w 2457182"/>
                <a:gd name="connsiteY10" fmla="*/ 431632 h 490601"/>
                <a:gd name="connsiteX11" fmla="*/ 2451572 w 2457182"/>
                <a:gd name="connsiteY11" fmla="*/ 472708 h 490601"/>
                <a:gd name="connsiteX12" fmla="*/ 2457182 w 2457182"/>
                <a:gd name="connsiteY12" fmla="*/ 490601 h 490601"/>
                <a:gd name="connsiteX13" fmla="*/ 2424485 w 2457182"/>
                <a:gd name="connsiteY13" fmla="*/ 476878 h 490601"/>
                <a:gd name="connsiteX14" fmla="*/ 2286373 w 2457182"/>
                <a:gd name="connsiteY14" fmla="*/ 391153 h 490601"/>
                <a:gd name="connsiteX15" fmla="*/ 2050629 w 2457182"/>
                <a:gd name="connsiteY15" fmla="*/ 291140 h 490601"/>
                <a:gd name="connsiteX16" fmla="*/ 1710110 w 2457182"/>
                <a:gd name="connsiteY16" fmla="*/ 255421 h 490601"/>
                <a:gd name="connsiteX17" fmla="*/ 1248148 w 2457182"/>
                <a:gd name="connsiteY17" fmla="*/ 179221 h 490601"/>
                <a:gd name="connsiteX18" fmla="*/ 686173 w 2457182"/>
                <a:gd name="connsiteY18" fmla="*/ 167315 h 490601"/>
                <a:gd name="connsiteX19" fmla="*/ 328985 w 2457182"/>
                <a:gd name="connsiteY19" fmla="*/ 226846 h 490601"/>
                <a:gd name="connsiteX20" fmla="*/ 90860 w 2457182"/>
                <a:gd name="connsiteY20" fmla="*/ 288759 h 490601"/>
                <a:gd name="connsiteX21" fmla="*/ 37654 w 2457182"/>
                <a:gd name="connsiteY21" fmla="*/ 291520 h 490601"/>
                <a:gd name="connsiteX22" fmla="*/ 38472 w 2457182"/>
                <a:gd name="connsiteY22" fmla="*/ 285484 h 490601"/>
                <a:gd name="connsiteX23" fmla="*/ 33710 w 2457182"/>
                <a:gd name="connsiteY23" fmla="*/ 269708 h 490601"/>
                <a:gd name="connsiteX24" fmla="*/ 373 w 2457182"/>
                <a:gd name="connsiteY24" fmla="*/ 245895 h 490601"/>
                <a:gd name="connsiteX25" fmla="*/ 17041 w 2457182"/>
                <a:gd name="connsiteY25" fmla="*/ 188745 h 490601"/>
                <a:gd name="connsiteX26" fmla="*/ 29394 w 2457182"/>
                <a:gd name="connsiteY26" fmla="*/ 168504 h 490601"/>
                <a:gd name="connsiteX27" fmla="*/ 35222 w 2457182"/>
                <a:gd name="connsiteY27" fmla="*/ 152964 h 490601"/>
                <a:gd name="connsiteX28" fmla="*/ 71811 w 2457182"/>
                <a:gd name="connsiteY28" fmla="*/ 147148 h 490601"/>
                <a:gd name="connsiteX29" fmla="*/ 126580 w 2457182"/>
                <a:gd name="connsiteY29" fmla="*/ 136358 h 490601"/>
                <a:gd name="connsiteX30" fmla="*/ 414710 w 2457182"/>
                <a:gd name="connsiteY30" fmla="*/ 57777 h 490601"/>
                <a:gd name="connsiteX31" fmla="*/ 781423 w 2457182"/>
                <a:gd name="connsiteY31" fmla="*/ 3008 h 490601"/>
                <a:gd name="connsiteX32" fmla="*/ 983531 w 2457182"/>
                <a:gd name="connsiteY32" fmla="*/ 1520 h 4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57182" h="490601">
                  <a:moveTo>
                    <a:pt x="983531" y="1520"/>
                  </a:moveTo>
                  <a:cubicBezTo>
                    <a:pt x="1052686" y="3703"/>
                    <a:pt x="1122735" y="7969"/>
                    <a:pt x="1190997" y="12533"/>
                  </a:cubicBezTo>
                  <a:cubicBezTo>
                    <a:pt x="1327522" y="21661"/>
                    <a:pt x="1472779" y="34361"/>
                    <a:pt x="1600573" y="57777"/>
                  </a:cubicBezTo>
                  <a:cubicBezTo>
                    <a:pt x="1728367" y="81193"/>
                    <a:pt x="1860923" y="118896"/>
                    <a:pt x="1957760" y="153027"/>
                  </a:cubicBezTo>
                  <a:cubicBezTo>
                    <a:pt x="2054597" y="187158"/>
                    <a:pt x="2116510" y="227639"/>
                    <a:pt x="2181598" y="262564"/>
                  </a:cubicBezTo>
                  <a:cubicBezTo>
                    <a:pt x="2214142" y="280027"/>
                    <a:pt x="2250754" y="305824"/>
                    <a:pt x="2281760" y="326858"/>
                  </a:cubicBezTo>
                  <a:lnTo>
                    <a:pt x="2292749" y="333902"/>
                  </a:lnTo>
                  <a:lnTo>
                    <a:pt x="2319711" y="355432"/>
                  </a:lnTo>
                  <a:cubicBezTo>
                    <a:pt x="2357414" y="381229"/>
                    <a:pt x="2381425" y="396410"/>
                    <a:pt x="2404245" y="406778"/>
                  </a:cubicBezTo>
                  <a:lnTo>
                    <a:pt x="2427127" y="415084"/>
                  </a:lnTo>
                  <a:lnTo>
                    <a:pt x="2436391" y="431632"/>
                  </a:lnTo>
                  <a:cubicBezTo>
                    <a:pt x="2441749" y="447110"/>
                    <a:pt x="2447008" y="460405"/>
                    <a:pt x="2451572" y="472708"/>
                  </a:cubicBezTo>
                  <a:lnTo>
                    <a:pt x="2457182" y="490601"/>
                  </a:lnTo>
                  <a:lnTo>
                    <a:pt x="2424485" y="476878"/>
                  </a:lnTo>
                  <a:cubicBezTo>
                    <a:pt x="2380035" y="457431"/>
                    <a:pt x="2348682" y="422109"/>
                    <a:pt x="2286373" y="391153"/>
                  </a:cubicBezTo>
                  <a:cubicBezTo>
                    <a:pt x="2224064" y="360197"/>
                    <a:pt x="2146673" y="313762"/>
                    <a:pt x="2050629" y="291140"/>
                  </a:cubicBezTo>
                  <a:cubicBezTo>
                    <a:pt x="1954585" y="268518"/>
                    <a:pt x="1843857" y="274074"/>
                    <a:pt x="1710110" y="255421"/>
                  </a:cubicBezTo>
                  <a:cubicBezTo>
                    <a:pt x="1576363" y="236768"/>
                    <a:pt x="1418804" y="193905"/>
                    <a:pt x="1248148" y="179221"/>
                  </a:cubicBezTo>
                  <a:cubicBezTo>
                    <a:pt x="1077492" y="164537"/>
                    <a:pt x="839367" y="159377"/>
                    <a:pt x="686173" y="167315"/>
                  </a:cubicBezTo>
                  <a:cubicBezTo>
                    <a:pt x="532979" y="175253"/>
                    <a:pt x="428204" y="206605"/>
                    <a:pt x="328985" y="226846"/>
                  </a:cubicBezTo>
                  <a:cubicBezTo>
                    <a:pt x="229766" y="247087"/>
                    <a:pt x="157535" y="279631"/>
                    <a:pt x="90860" y="288759"/>
                  </a:cubicBezTo>
                  <a:lnTo>
                    <a:pt x="37654" y="291520"/>
                  </a:lnTo>
                  <a:lnTo>
                    <a:pt x="38472" y="285484"/>
                  </a:lnTo>
                  <a:cubicBezTo>
                    <a:pt x="38175" y="279828"/>
                    <a:pt x="36687" y="274471"/>
                    <a:pt x="33710" y="269708"/>
                  </a:cubicBezTo>
                  <a:cubicBezTo>
                    <a:pt x="27757" y="260183"/>
                    <a:pt x="3151" y="259389"/>
                    <a:pt x="373" y="245895"/>
                  </a:cubicBezTo>
                  <a:cubicBezTo>
                    <a:pt x="-2405" y="232401"/>
                    <a:pt x="11088" y="204620"/>
                    <a:pt x="17041" y="188745"/>
                  </a:cubicBezTo>
                  <a:cubicBezTo>
                    <a:pt x="20018" y="180808"/>
                    <a:pt x="25177" y="174458"/>
                    <a:pt x="29394" y="168504"/>
                  </a:cubicBezTo>
                  <a:lnTo>
                    <a:pt x="35222" y="152964"/>
                  </a:lnTo>
                  <a:lnTo>
                    <a:pt x="71811" y="147148"/>
                  </a:lnTo>
                  <a:cubicBezTo>
                    <a:pt x="89125" y="143899"/>
                    <a:pt x="107530" y="140128"/>
                    <a:pt x="126580" y="136358"/>
                  </a:cubicBezTo>
                  <a:cubicBezTo>
                    <a:pt x="202780" y="121277"/>
                    <a:pt x="305570" y="80002"/>
                    <a:pt x="414710" y="57777"/>
                  </a:cubicBezTo>
                  <a:cubicBezTo>
                    <a:pt x="523850" y="35552"/>
                    <a:pt x="652042" y="10549"/>
                    <a:pt x="781423" y="3008"/>
                  </a:cubicBezTo>
                  <a:cubicBezTo>
                    <a:pt x="846113" y="-762"/>
                    <a:pt x="914376" y="-663"/>
                    <a:pt x="983531" y="1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40000"/>
                </a:gs>
                <a:gs pos="50000">
                  <a:srgbClr val="D3383C"/>
                </a:gs>
                <a:gs pos="100000">
                  <a:srgbClr val="580000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7588920" y="2139411"/>
              <a:ext cx="2458295" cy="412720"/>
            </a:xfrm>
            <a:custGeom>
              <a:avLst/>
              <a:gdLst>
                <a:gd name="connsiteX0" fmla="*/ 802459 w 2458295"/>
                <a:gd name="connsiteY0" fmla="*/ 161 h 412720"/>
                <a:gd name="connsiteX1" fmla="*/ 1235995 w 2458295"/>
                <a:gd name="connsiteY1" fmla="*/ 15620 h 412720"/>
                <a:gd name="connsiteX2" fmla="*/ 1697957 w 2458295"/>
                <a:gd name="connsiteY2" fmla="*/ 91820 h 412720"/>
                <a:gd name="connsiteX3" fmla="*/ 2038476 w 2458295"/>
                <a:gd name="connsiteY3" fmla="*/ 127539 h 412720"/>
                <a:gd name="connsiteX4" fmla="*/ 2274220 w 2458295"/>
                <a:gd name="connsiteY4" fmla="*/ 227552 h 412720"/>
                <a:gd name="connsiteX5" fmla="*/ 2412332 w 2458295"/>
                <a:gd name="connsiteY5" fmla="*/ 313277 h 412720"/>
                <a:gd name="connsiteX6" fmla="*/ 2445029 w 2458295"/>
                <a:gd name="connsiteY6" fmla="*/ 327000 h 412720"/>
                <a:gd name="connsiteX7" fmla="*/ 2450432 w 2458295"/>
                <a:gd name="connsiteY7" fmla="*/ 344231 h 412720"/>
                <a:gd name="connsiteX8" fmla="*/ 2455195 w 2458295"/>
                <a:gd name="connsiteY8" fmla="*/ 406143 h 412720"/>
                <a:gd name="connsiteX9" fmla="*/ 2407570 w 2458295"/>
                <a:gd name="connsiteY9" fmla="*/ 408525 h 412720"/>
                <a:gd name="connsiteX10" fmla="*/ 2383460 w 2458295"/>
                <a:gd name="connsiteY10" fmla="*/ 409418 h 412720"/>
                <a:gd name="connsiteX11" fmla="*/ 2367455 w 2458295"/>
                <a:gd name="connsiteY11" fmla="*/ 412720 h 412720"/>
                <a:gd name="connsiteX12" fmla="*/ 2323295 w 2458295"/>
                <a:gd name="connsiteY12" fmla="*/ 396527 h 412720"/>
                <a:gd name="connsiteX13" fmla="*/ 2255169 w 2458295"/>
                <a:gd name="connsiteY13" fmla="*/ 375189 h 412720"/>
                <a:gd name="connsiteX14" fmla="*/ 1878931 w 2458295"/>
                <a:gd name="connsiteY14" fmla="*/ 279939 h 412720"/>
                <a:gd name="connsiteX15" fmla="*/ 1431256 w 2458295"/>
                <a:gd name="connsiteY15" fmla="*/ 201358 h 412720"/>
                <a:gd name="connsiteX16" fmla="*/ 890712 w 2458295"/>
                <a:gd name="connsiteY16" fmla="*/ 165639 h 412720"/>
                <a:gd name="connsiteX17" fmla="*/ 443038 w 2458295"/>
                <a:gd name="connsiteY17" fmla="*/ 184689 h 412720"/>
                <a:gd name="connsiteX18" fmla="*/ 140619 w 2458295"/>
                <a:gd name="connsiteY18" fmla="*/ 229933 h 412720"/>
                <a:gd name="connsiteX19" fmla="*/ 80641 w 2458295"/>
                <a:gd name="connsiteY19" fmla="*/ 237691 h 412720"/>
                <a:gd name="connsiteX20" fmla="*/ 62007 w 2458295"/>
                <a:gd name="connsiteY20" fmla="*/ 239995 h 412720"/>
                <a:gd name="connsiteX21" fmla="*/ 54597 w 2458295"/>
                <a:gd name="connsiteY21" fmla="*/ 229783 h 412720"/>
                <a:gd name="connsiteX22" fmla="*/ 35845 w 2458295"/>
                <a:gd name="connsiteY22" fmla="*/ 213263 h 412720"/>
                <a:gd name="connsiteX23" fmla="*/ 126 w 2458295"/>
                <a:gd name="connsiteY23" fmla="*/ 177544 h 412720"/>
                <a:gd name="connsiteX24" fmla="*/ 23938 w 2458295"/>
                <a:gd name="connsiteY24" fmla="*/ 139444 h 412720"/>
                <a:gd name="connsiteX25" fmla="*/ 25501 w 2458295"/>
                <a:gd name="connsiteY25" fmla="*/ 127919 h 412720"/>
                <a:gd name="connsiteX26" fmla="*/ 78707 w 2458295"/>
                <a:gd name="connsiteY26" fmla="*/ 125158 h 412720"/>
                <a:gd name="connsiteX27" fmla="*/ 316832 w 2458295"/>
                <a:gd name="connsiteY27" fmla="*/ 63245 h 412720"/>
                <a:gd name="connsiteX28" fmla="*/ 674020 w 2458295"/>
                <a:gd name="connsiteY28" fmla="*/ 3714 h 412720"/>
                <a:gd name="connsiteX29" fmla="*/ 802459 w 2458295"/>
                <a:gd name="connsiteY29" fmla="*/ 161 h 4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58295" h="412720">
                  <a:moveTo>
                    <a:pt x="802459" y="161"/>
                  </a:moveTo>
                  <a:cubicBezTo>
                    <a:pt x="942060" y="-1049"/>
                    <a:pt x="1108003" y="4607"/>
                    <a:pt x="1235995" y="15620"/>
                  </a:cubicBezTo>
                  <a:cubicBezTo>
                    <a:pt x="1406651" y="30304"/>
                    <a:pt x="1564210" y="73167"/>
                    <a:pt x="1697957" y="91820"/>
                  </a:cubicBezTo>
                  <a:cubicBezTo>
                    <a:pt x="1831704" y="110473"/>
                    <a:pt x="1942432" y="104917"/>
                    <a:pt x="2038476" y="127539"/>
                  </a:cubicBezTo>
                  <a:cubicBezTo>
                    <a:pt x="2134520" y="150161"/>
                    <a:pt x="2211911" y="196596"/>
                    <a:pt x="2274220" y="227552"/>
                  </a:cubicBezTo>
                  <a:cubicBezTo>
                    <a:pt x="2336529" y="258508"/>
                    <a:pt x="2367882" y="293830"/>
                    <a:pt x="2412332" y="313277"/>
                  </a:cubicBezTo>
                  <a:lnTo>
                    <a:pt x="2445029" y="327000"/>
                  </a:lnTo>
                  <a:lnTo>
                    <a:pt x="2450432" y="344231"/>
                  </a:lnTo>
                  <a:cubicBezTo>
                    <a:pt x="2455591" y="367250"/>
                    <a:pt x="2462339" y="395427"/>
                    <a:pt x="2455195" y="406143"/>
                  </a:cubicBezTo>
                  <a:cubicBezTo>
                    <a:pt x="2448051" y="416859"/>
                    <a:pt x="2422651" y="407334"/>
                    <a:pt x="2407570" y="408525"/>
                  </a:cubicBezTo>
                  <a:cubicBezTo>
                    <a:pt x="2400029" y="409121"/>
                    <a:pt x="2391298" y="409021"/>
                    <a:pt x="2383460" y="409418"/>
                  </a:cubicBezTo>
                  <a:lnTo>
                    <a:pt x="2367455" y="412720"/>
                  </a:lnTo>
                  <a:lnTo>
                    <a:pt x="2323295" y="396527"/>
                  </a:lnTo>
                  <a:cubicBezTo>
                    <a:pt x="2302472" y="389154"/>
                    <a:pt x="2279875" y="381738"/>
                    <a:pt x="2255169" y="375189"/>
                  </a:cubicBezTo>
                  <a:cubicBezTo>
                    <a:pt x="2156347" y="348995"/>
                    <a:pt x="2016250" y="308911"/>
                    <a:pt x="1878931" y="279939"/>
                  </a:cubicBezTo>
                  <a:cubicBezTo>
                    <a:pt x="1741612" y="250967"/>
                    <a:pt x="1595959" y="220408"/>
                    <a:pt x="1431256" y="201358"/>
                  </a:cubicBezTo>
                  <a:cubicBezTo>
                    <a:pt x="1266553" y="182308"/>
                    <a:pt x="1055415" y="168417"/>
                    <a:pt x="890712" y="165639"/>
                  </a:cubicBezTo>
                  <a:cubicBezTo>
                    <a:pt x="726009" y="162861"/>
                    <a:pt x="568053" y="173973"/>
                    <a:pt x="443038" y="184689"/>
                  </a:cubicBezTo>
                  <a:cubicBezTo>
                    <a:pt x="318023" y="195405"/>
                    <a:pt x="223566" y="220011"/>
                    <a:pt x="140619" y="229933"/>
                  </a:cubicBezTo>
                  <a:cubicBezTo>
                    <a:pt x="119882" y="232414"/>
                    <a:pt x="99766" y="235142"/>
                    <a:pt x="80641" y="237691"/>
                  </a:cubicBezTo>
                  <a:lnTo>
                    <a:pt x="62007" y="239995"/>
                  </a:lnTo>
                  <a:lnTo>
                    <a:pt x="54597" y="229783"/>
                  </a:lnTo>
                  <a:cubicBezTo>
                    <a:pt x="48545" y="224376"/>
                    <a:pt x="41401" y="219018"/>
                    <a:pt x="35845" y="213263"/>
                  </a:cubicBezTo>
                  <a:cubicBezTo>
                    <a:pt x="24733" y="201754"/>
                    <a:pt x="2111" y="189847"/>
                    <a:pt x="126" y="177544"/>
                  </a:cubicBezTo>
                  <a:cubicBezTo>
                    <a:pt x="-1858" y="165241"/>
                    <a:pt x="20366" y="151350"/>
                    <a:pt x="23938" y="139444"/>
                  </a:cubicBezTo>
                  <a:lnTo>
                    <a:pt x="25501" y="127919"/>
                  </a:lnTo>
                  <a:lnTo>
                    <a:pt x="78707" y="125158"/>
                  </a:lnTo>
                  <a:cubicBezTo>
                    <a:pt x="145382" y="116030"/>
                    <a:pt x="217613" y="83486"/>
                    <a:pt x="316832" y="63245"/>
                  </a:cubicBezTo>
                  <a:cubicBezTo>
                    <a:pt x="416051" y="43004"/>
                    <a:pt x="520826" y="11652"/>
                    <a:pt x="674020" y="3714"/>
                  </a:cubicBezTo>
                  <a:cubicBezTo>
                    <a:pt x="712319" y="1730"/>
                    <a:pt x="755925" y="564"/>
                    <a:pt x="802459" y="16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30000"/>
                </a:gs>
                <a:gs pos="50000">
                  <a:srgbClr val="F04E45"/>
                </a:gs>
                <a:gs pos="100000">
                  <a:srgbClr val="890002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7646880" y="2295421"/>
              <a:ext cx="2316514" cy="274853"/>
            </a:xfrm>
            <a:custGeom>
              <a:avLst/>
              <a:gdLst>
                <a:gd name="connsiteX0" fmla="*/ 839771 w 2316514"/>
                <a:gd name="connsiteY0" fmla="*/ 433 h 274853"/>
                <a:gd name="connsiteX1" fmla="*/ 1380315 w 2316514"/>
                <a:gd name="connsiteY1" fmla="*/ 36152 h 274853"/>
                <a:gd name="connsiteX2" fmla="*/ 1827990 w 2316514"/>
                <a:gd name="connsiteY2" fmla="*/ 114733 h 274853"/>
                <a:gd name="connsiteX3" fmla="*/ 2204228 w 2316514"/>
                <a:gd name="connsiteY3" fmla="*/ 209983 h 274853"/>
                <a:gd name="connsiteX4" fmla="*/ 2272354 w 2316514"/>
                <a:gd name="connsiteY4" fmla="*/ 231321 h 274853"/>
                <a:gd name="connsiteX5" fmla="*/ 2316514 w 2316514"/>
                <a:gd name="connsiteY5" fmla="*/ 247514 h 274853"/>
                <a:gd name="connsiteX6" fmla="*/ 2313766 w 2316514"/>
                <a:gd name="connsiteY6" fmla="*/ 248081 h 274853"/>
                <a:gd name="connsiteX7" fmla="*/ 2309004 w 2316514"/>
                <a:gd name="connsiteY7" fmla="*/ 274275 h 274853"/>
                <a:gd name="connsiteX8" fmla="*/ 2310045 w 2316514"/>
                <a:gd name="connsiteY8" fmla="*/ 274733 h 274853"/>
                <a:gd name="connsiteX9" fmla="*/ 2300964 w 2316514"/>
                <a:gd name="connsiteY9" fmla="*/ 274853 h 274853"/>
                <a:gd name="connsiteX10" fmla="*/ 2158982 w 2316514"/>
                <a:gd name="connsiteY10" fmla="*/ 257607 h 274853"/>
                <a:gd name="connsiteX11" fmla="*/ 1937526 w 2316514"/>
                <a:gd name="connsiteY11" fmla="*/ 238557 h 274853"/>
                <a:gd name="connsiteX12" fmla="*/ 1454132 w 2316514"/>
                <a:gd name="connsiteY12" fmla="*/ 195695 h 274853"/>
                <a:gd name="connsiteX13" fmla="*/ 1073132 w 2316514"/>
                <a:gd name="connsiteY13" fmla="*/ 195695 h 274853"/>
                <a:gd name="connsiteX14" fmla="*/ 689751 w 2316514"/>
                <a:gd name="connsiteY14" fmla="*/ 167120 h 274853"/>
                <a:gd name="connsiteX15" fmla="*/ 270651 w 2316514"/>
                <a:gd name="connsiteY15" fmla="*/ 119495 h 274853"/>
                <a:gd name="connsiteX16" fmla="*/ 77621 w 2316514"/>
                <a:gd name="connsiteY16" fmla="*/ 121578 h 274853"/>
                <a:gd name="connsiteX17" fmla="*/ 0 w 2316514"/>
                <a:gd name="connsiteY17" fmla="*/ 118220 h 274853"/>
                <a:gd name="connsiteX18" fmla="*/ 10800 w 2316514"/>
                <a:gd name="connsiteY18" fmla="*/ 101189 h 274853"/>
                <a:gd name="connsiteX19" fmla="*/ 15860 w 2316514"/>
                <a:gd name="connsiteY19" fmla="*/ 81395 h 274853"/>
                <a:gd name="connsiteX20" fmla="*/ 11066 w 2316514"/>
                <a:gd name="connsiteY20" fmla="*/ 74789 h 274853"/>
                <a:gd name="connsiteX21" fmla="*/ 29700 w 2316514"/>
                <a:gd name="connsiteY21" fmla="*/ 72485 h 274853"/>
                <a:gd name="connsiteX22" fmla="*/ 89678 w 2316514"/>
                <a:gd name="connsiteY22" fmla="*/ 64727 h 274853"/>
                <a:gd name="connsiteX23" fmla="*/ 392097 w 2316514"/>
                <a:gd name="connsiteY23" fmla="*/ 19483 h 274853"/>
                <a:gd name="connsiteX24" fmla="*/ 839771 w 2316514"/>
                <a:gd name="connsiteY24" fmla="*/ 433 h 27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16514" h="274853">
                  <a:moveTo>
                    <a:pt x="839771" y="433"/>
                  </a:moveTo>
                  <a:cubicBezTo>
                    <a:pt x="1004474" y="3211"/>
                    <a:pt x="1215612" y="17102"/>
                    <a:pt x="1380315" y="36152"/>
                  </a:cubicBezTo>
                  <a:cubicBezTo>
                    <a:pt x="1545018" y="55202"/>
                    <a:pt x="1690671" y="85761"/>
                    <a:pt x="1827990" y="114733"/>
                  </a:cubicBezTo>
                  <a:cubicBezTo>
                    <a:pt x="1965309" y="143705"/>
                    <a:pt x="2105406" y="183789"/>
                    <a:pt x="2204228" y="209983"/>
                  </a:cubicBezTo>
                  <a:cubicBezTo>
                    <a:pt x="2228934" y="216532"/>
                    <a:pt x="2251531" y="223948"/>
                    <a:pt x="2272354" y="231321"/>
                  </a:cubicBezTo>
                  <a:lnTo>
                    <a:pt x="2316514" y="247514"/>
                  </a:lnTo>
                  <a:lnTo>
                    <a:pt x="2313766" y="248081"/>
                  </a:lnTo>
                  <a:cubicBezTo>
                    <a:pt x="2305828" y="253240"/>
                    <a:pt x="2299479" y="266338"/>
                    <a:pt x="2309004" y="274275"/>
                  </a:cubicBezTo>
                  <a:lnTo>
                    <a:pt x="2310045" y="274733"/>
                  </a:lnTo>
                  <a:lnTo>
                    <a:pt x="2300964" y="274853"/>
                  </a:lnTo>
                  <a:cubicBezTo>
                    <a:pt x="2256539" y="272341"/>
                    <a:pt x="2209881" y="262072"/>
                    <a:pt x="2158982" y="257607"/>
                  </a:cubicBezTo>
                  <a:lnTo>
                    <a:pt x="1937526" y="238557"/>
                  </a:lnTo>
                  <a:cubicBezTo>
                    <a:pt x="1937526" y="238557"/>
                    <a:pt x="1598198" y="202839"/>
                    <a:pt x="1454132" y="195695"/>
                  </a:cubicBezTo>
                  <a:cubicBezTo>
                    <a:pt x="1310066" y="188551"/>
                    <a:pt x="1200529" y="200457"/>
                    <a:pt x="1073132" y="195695"/>
                  </a:cubicBezTo>
                  <a:cubicBezTo>
                    <a:pt x="945735" y="190933"/>
                    <a:pt x="823498" y="179820"/>
                    <a:pt x="689751" y="167120"/>
                  </a:cubicBezTo>
                  <a:cubicBezTo>
                    <a:pt x="556004" y="154420"/>
                    <a:pt x="397254" y="131798"/>
                    <a:pt x="270651" y="119495"/>
                  </a:cubicBezTo>
                  <a:cubicBezTo>
                    <a:pt x="207350" y="113344"/>
                    <a:pt x="138690" y="119991"/>
                    <a:pt x="77621" y="121578"/>
                  </a:cubicBezTo>
                  <a:lnTo>
                    <a:pt x="0" y="118220"/>
                  </a:lnTo>
                  <a:lnTo>
                    <a:pt x="10800" y="101189"/>
                  </a:lnTo>
                  <a:cubicBezTo>
                    <a:pt x="14471" y="94393"/>
                    <a:pt x="17051" y="87348"/>
                    <a:pt x="15860" y="81395"/>
                  </a:cubicBezTo>
                  <a:lnTo>
                    <a:pt x="11066" y="74789"/>
                  </a:lnTo>
                  <a:lnTo>
                    <a:pt x="29700" y="72485"/>
                  </a:lnTo>
                  <a:cubicBezTo>
                    <a:pt x="48825" y="69936"/>
                    <a:pt x="68941" y="67208"/>
                    <a:pt x="89678" y="64727"/>
                  </a:cubicBezTo>
                  <a:cubicBezTo>
                    <a:pt x="172625" y="54805"/>
                    <a:pt x="267082" y="30199"/>
                    <a:pt x="392097" y="19483"/>
                  </a:cubicBezTo>
                  <a:cubicBezTo>
                    <a:pt x="517112" y="8767"/>
                    <a:pt x="675068" y="-2345"/>
                    <a:pt x="839771" y="4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4B38"/>
                </a:gs>
                <a:gs pos="50000">
                  <a:srgbClr val="FD7F74"/>
                </a:gs>
                <a:gs pos="100000">
                  <a:srgbClr val="DA1E1C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7614341" y="2421550"/>
              <a:ext cx="2402173" cy="228793"/>
            </a:xfrm>
            <a:custGeom>
              <a:avLst/>
              <a:gdLst>
                <a:gd name="connsiteX0" fmla="*/ 198819 w 2402173"/>
                <a:gd name="connsiteY0" fmla="*/ 703 h 228793"/>
                <a:gd name="connsiteX1" fmla="*/ 296171 w 2402173"/>
                <a:gd name="connsiteY1" fmla="*/ 2564 h 228793"/>
                <a:gd name="connsiteX2" fmla="*/ 715271 w 2402173"/>
                <a:gd name="connsiteY2" fmla="*/ 50189 h 228793"/>
                <a:gd name="connsiteX3" fmla="*/ 1098652 w 2402173"/>
                <a:gd name="connsiteY3" fmla="*/ 78764 h 228793"/>
                <a:gd name="connsiteX4" fmla="*/ 1479652 w 2402173"/>
                <a:gd name="connsiteY4" fmla="*/ 78764 h 228793"/>
                <a:gd name="connsiteX5" fmla="*/ 1963046 w 2402173"/>
                <a:gd name="connsiteY5" fmla="*/ 121626 h 228793"/>
                <a:gd name="connsiteX6" fmla="*/ 2184502 w 2402173"/>
                <a:gd name="connsiteY6" fmla="*/ 140676 h 228793"/>
                <a:gd name="connsiteX7" fmla="*/ 2326484 w 2402173"/>
                <a:gd name="connsiteY7" fmla="*/ 157922 h 228793"/>
                <a:gd name="connsiteX8" fmla="*/ 2335565 w 2402173"/>
                <a:gd name="connsiteY8" fmla="*/ 157802 h 228793"/>
                <a:gd name="connsiteX9" fmla="*/ 2346821 w 2402173"/>
                <a:gd name="connsiteY9" fmla="*/ 162757 h 228793"/>
                <a:gd name="connsiteX10" fmla="*/ 2396436 w 2402173"/>
                <a:gd name="connsiteY10" fmla="*/ 178775 h 228793"/>
                <a:gd name="connsiteX11" fmla="*/ 2394055 w 2402173"/>
                <a:gd name="connsiteY11" fmla="*/ 212113 h 228793"/>
                <a:gd name="connsiteX12" fmla="*/ 2382420 w 2402173"/>
                <a:gd name="connsiteY12" fmla="*/ 222455 h 228793"/>
                <a:gd name="connsiteX13" fmla="*/ 2367264 w 2402173"/>
                <a:gd name="connsiteY13" fmla="*/ 225359 h 228793"/>
                <a:gd name="connsiteX14" fmla="*/ 2284515 w 2402173"/>
                <a:gd name="connsiteY14" fmla="*/ 228782 h 228793"/>
                <a:gd name="connsiteX15" fmla="*/ 2141640 w 2402173"/>
                <a:gd name="connsiteY15" fmla="*/ 212114 h 228793"/>
                <a:gd name="connsiteX16" fmla="*/ 1803503 w 2402173"/>
                <a:gd name="connsiteY16" fmla="*/ 188301 h 228793"/>
                <a:gd name="connsiteX17" fmla="*/ 1336778 w 2402173"/>
                <a:gd name="connsiteY17" fmla="*/ 190682 h 228793"/>
                <a:gd name="connsiteX18" fmla="*/ 879578 w 2402173"/>
                <a:gd name="connsiteY18" fmla="*/ 188301 h 228793"/>
                <a:gd name="connsiteX19" fmla="*/ 450953 w 2402173"/>
                <a:gd name="connsiteY19" fmla="*/ 169251 h 228793"/>
                <a:gd name="connsiteX20" fmla="*/ 112815 w 2402173"/>
                <a:gd name="connsiteY20" fmla="*/ 100195 h 228793"/>
                <a:gd name="connsiteX21" fmla="*/ 55237 w 2402173"/>
                <a:gd name="connsiteY21" fmla="*/ 89907 h 228793"/>
                <a:gd name="connsiteX22" fmla="*/ 16121 w 2402173"/>
                <a:gd name="connsiteY22" fmla="*/ 84659 h 228793"/>
                <a:gd name="connsiteX23" fmla="*/ 15539 w 2402173"/>
                <a:gd name="connsiteY23" fmla="*/ 83842 h 228793"/>
                <a:gd name="connsiteX24" fmla="*/ 5661 w 2402173"/>
                <a:gd name="connsiteY24" fmla="*/ 66857 h 228793"/>
                <a:gd name="connsiteX25" fmla="*/ 3280 w 2402173"/>
                <a:gd name="connsiteY25" fmla="*/ 23995 h 228793"/>
                <a:gd name="connsiteX26" fmla="*/ 24711 w 2402173"/>
                <a:gd name="connsiteY26" fmla="*/ 2564 h 228793"/>
                <a:gd name="connsiteX27" fmla="*/ 25520 w 2402173"/>
                <a:gd name="connsiteY27" fmla="*/ 1289 h 228793"/>
                <a:gd name="connsiteX28" fmla="*/ 103141 w 2402173"/>
                <a:gd name="connsiteY28" fmla="*/ 4647 h 228793"/>
                <a:gd name="connsiteX29" fmla="*/ 198819 w 2402173"/>
                <a:gd name="connsiteY29" fmla="*/ 703 h 22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02173" h="228793">
                  <a:moveTo>
                    <a:pt x="198819" y="703"/>
                  </a:moveTo>
                  <a:cubicBezTo>
                    <a:pt x="231530" y="-388"/>
                    <a:pt x="264520" y="-512"/>
                    <a:pt x="296171" y="2564"/>
                  </a:cubicBezTo>
                  <a:cubicBezTo>
                    <a:pt x="422774" y="14867"/>
                    <a:pt x="581524" y="37489"/>
                    <a:pt x="715271" y="50189"/>
                  </a:cubicBezTo>
                  <a:cubicBezTo>
                    <a:pt x="849018" y="62889"/>
                    <a:pt x="971255" y="74002"/>
                    <a:pt x="1098652" y="78764"/>
                  </a:cubicBezTo>
                  <a:cubicBezTo>
                    <a:pt x="1226049" y="83526"/>
                    <a:pt x="1335586" y="71620"/>
                    <a:pt x="1479652" y="78764"/>
                  </a:cubicBezTo>
                  <a:cubicBezTo>
                    <a:pt x="1623718" y="85908"/>
                    <a:pt x="1963046" y="121626"/>
                    <a:pt x="1963046" y="121626"/>
                  </a:cubicBezTo>
                  <a:lnTo>
                    <a:pt x="2184502" y="140676"/>
                  </a:lnTo>
                  <a:cubicBezTo>
                    <a:pt x="2235401" y="145141"/>
                    <a:pt x="2282059" y="155410"/>
                    <a:pt x="2326484" y="157922"/>
                  </a:cubicBezTo>
                  <a:lnTo>
                    <a:pt x="2335565" y="157802"/>
                  </a:lnTo>
                  <a:lnTo>
                    <a:pt x="2346821" y="162757"/>
                  </a:lnTo>
                  <a:cubicBezTo>
                    <a:pt x="2363248" y="167762"/>
                    <a:pt x="2388995" y="171929"/>
                    <a:pt x="2396436" y="178775"/>
                  </a:cubicBezTo>
                  <a:cubicBezTo>
                    <a:pt x="2406358" y="187903"/>
                    <a:pt x="2401992" y="200207"/>
                    <a:pt x="2394055" y="212113"/>
                  </a:cubicBezTo>
                  <a:lnTo>
                    <a:pt x="2382420" y="222455"/>
                  </a:lnTo>
                  <a:lnTo>
                    <a:pt x="2367264" y="225359"/>
                  </a:lnTo>
                  <a:cubicBezTo>
                    <a:pt x="2338788" y="227988"/>
                    <a:pt x="2310113" y="228584"/>
                    <a:pt x="2284515" y="228782"/>
                  </a:cubicBezTo>
                  <a:cubicBezTo>
                    <a:pt x="2233318" y="229179"/>
                    <a:pt x="2221809" y="218861"/>
                    <a:pt x="2141640" y="212114"/>
                  </a:cubicBezTo>
                  <a:cubicBezTo>
                    <a:pt x="2061471" y="205367"/>
                    <a:pt x="1937647" y="191873"/>
                    <a:pt x="1803503" y="188301"/>
                  </a:cubicBezTo>
                  <a:cubicBezTo>
                    <a:pt x="1669359" y="184729"/>
                    <a:pt x="1490765" y="190682"/>
                    <a:pt x="1336778" y="190682"/>
                  </a:cubicBezTo>
                  <a:cubicBezTo>
                    <a:pt x="1336778" y="190682"/>
                    <a:pt x="1027215" y="191873"/>
                    <a:pt x="879578" y="188301"/>
                  </a:cubicBezTo>
                  <a:cubicBezTo>
                    <a:pt x="731941" y="184729"/>
                    <a:pt x="578747" y="183935"/>
                    <a:pt x="450953" y="169251"/>
                  </a:cubicBezTo>
                  <a:cubicBezTo>
                    <a:pt x="323159" y="154567"/>
                    <a:pt x="198143" y="120832"/>
                    <a:pt x="112815" y="100195"/>
                  </a:cubicBezTo>
                  <a:cubicBezTo>
                    <a:pt x="91483" y="95036"/>
                    <a:pt x="72433" y="92134"/>
                    <a:pt x="55237" y="89907"/>
                  </a:cubicBezTo>
                  <a:lnTo>
                    <a:pt x="16121" y="84659"/>
                  </a:lnTo>
                  <a:lnTo>
                    <a:pt x="15539" y="83842"/>
                  </a:lnTo>
                  <a:cubicBezTo>
                    <a:pt x="11341" y="77598"/>
                    <a:pt x="7844" y="71818"/>
                    <a:pt x="5661" y="66857"/>
                  </a:cubicBezTo>
                  <a:cubicBezTo>
                    <a:pt x="-3070" y="47013"/>
                    <a:pt x="105" y="34710"/>
                    <a:pt x="3280" y="23995"/>
                  </a:cubicBezTo>
                  <a:cubicBezTo>
                    <a:pt x="6455" y="13280"/>
                    <a:pt x="18361" y="12486"/>
                    <a:pt x="24711" y="2564"/>
                  </a:cubicBezTo>
                  <a:lnTo>
                    <a:pt x="25520" y="1289"/>
                  </a:lnTo>
                  <a:lnTo>
                    <a:pt x="103141" y="4647"/>
                  </a:lnTo>
                  <a:cubicBezTo>
                    <a:pt x="133676" y="3853"/>
                    <a:pt x="166108" y="1795"/>
                    <a:pt x="198819" y="70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4B38"/>
                </a:gs>
                <a:gs pos="50000">
                  <a:srgbClr val="FDA59B"/>
                </a:gs>
                <a:gs pos="100000">
                  <a:srgbClr val="D13227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7686655" y="2615564"/>
              <a:ext cx="2283641" cy="386404"/>
            </a:xfrm>
            <a:custGeom>
              <a:avLst/>
              <a:gdLst>
                <a:gd name="connsiteX0" fmla="*/ 0 w 2283641"/>
                <a:gd name="connsiteY0" fmla="*/ 0 h 386404"/>
                <a:gd name="connsiteX1" fmla="*/ 18773 w 2283641"/>
                <a:gd name="connsiteY1" fmla="*/ 6490 h 386404"/>
                <a:gd name="connsiteX2" fmla="*/ 157183 w 2283641"/>
                <a:gd name="connsiteY2" fmla="*/ 53817 h 386404"/>
                <a:gd name="connsiteX3" fmla="*/ 485795 w 2283641"/>
                <a:gd name="connsiteY3" fmla="*/ 139542 h 386404"/>
                <a:gd name="connsiteX4" fmla="*/ 902514 w 2283641"/>
                <a:gd name="connsiteY4" fmla="*/ 144305 h 386404"/>
                <a:gd name="connsiteX5" fmla="*/ 1466870 w 2283641"/>
                <a:gd name="connsiteY5" fmla="*/ 151449 h 386404"/>
                <a:gd name="connsiteX6" fmla="*/ 1812151 w 2283641"/>
                <a:gd name="connsiteY6" fmla="*/ 144305 h 386404"/>
                <a:gd name="connsiteX7" fmla="*/ 2062183 w 2283641"/>
                <a:gd name="connsiteY7" fmla="*/ 132399 h 386404"/>
                <a:gd name="connsiteX8" fmla="*/ 2226787 w 2283641"/>
                <a:gd name="connsiteY8" fmla="*/ 98912 h 386404"/>
                <a:gd name="connsiteX9" fmla="*/ 2256723 w 2283641"/>
                <a:gd name="connsiteY9" fmla="*/ 92150 h 386404"/>
                <a:gd name="connsiteX10" fmla="*/ 2260033 w 2283641"/>
                <a:gd name="connsiteY10" fmla="*/ 97368 h 386404"/>
                <a:gd name="connsiteX11" fmla="*/ 2283641 w 2283641"/>
                <a:gd name="connsiteY11" fmla="*/ 122874 h 386404"/>
                <a:gd name="connsiteX12" fmla="*/ 2255066 w 2283641"/>
                <a:gd name="connsiteY12" fmla="*/ 177642 h 386404"/>
                <a:gd name="connsiteX13" fmla="*/ 2216966 w 2283641"/>
                <a:gd name="connsiteY13" fmla="*/ 208599 h 386404"/>
                <a:gd name="connsiteX14" fmla="*/ 2191796 w 2283641"/>
                <a:gd name="connsiteY14" fmla="*/ 222664 h 386404"/>
                <a:gd name="connsiteX15" fmla="*/ 2194674 w 2283641"/>
                <a:gd name="connsiteY15" fmla="*/ 226501 h 386404"/>
                <a:gd name="connsiteX16" fmla="*/ 2143148 w 2283641"/>
                <a:gd name="connsiteY16" fmla="*/ 246699 h 386404"/>
                <a:gd name="connsiteX17" fmla="*/ 1885973 w 2283641"/>
                <a:gd name="connsiteY17" fmla="*/ 327661 h 386404"/>
                <a:gd name="connsiteX18" fmla="*/ 1662136 w 2283641"/>
                <a:gd name="connsiteY18" fmla="*/ 384811 h 386404"/>
                <a:gd name="connsiteX19" fmla="*/ 1400198 w 2283641"/>
                <a:gd name="connsiteY19" fmla="*/ 370524 h 386404"/>
                <a:gd name="connsiteX20" fmla="*/ 947761 w 2283641"/>
                <a:gd name="connsiteY20" fmla="*/ 370524 h 386404"/>
                <a:gd name="connsiteX21" fmla="*/ 307204 w 2283641"/>
                <a:gd name="connsiteY21" fmla="*/ 234792 h 386404"/>
                <a:gd name="connsiteX22" fmla="*/ 109560 w 2283641"/>
                <a:gd name="connsiteY22" fmla="*/ 125255 h 386404"/>
                <a:gd name="connsiteX23" fmla="*/ 26068 w 2283641"/>
                <a:gd name="connsiteY23" fmla="*/ 68105 h 386404"/>
                <a:gd name="connsiteX24" fmla="*/ 14118 w 2283641"/>
                <a:gd name="connsiteY24" fmla="*/ 60981 h 386404"/>
                <a:gd name="connsiteX25" fmla="*/ 7705 w 2283641"/>
                <a:gd name="connsiteY25" fmla="*/ 36126 h 386404"/>
                <a:gd name="connsiteX26" fmla="*/ 2403 w 2283641"/>
                <a:gd name="connsiteY26" fmla="*/ 13337 h 386404"/>
                <a:gd name="connsiteX27" fmla="*/ 0 w 2283641"/>
                <a:gd name="connsiteY27" fmla="*/ 0 h 38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83641" h="386404">
                  <a:moveTo>
                    <a:pt x="0" y="0"/>
                  </a:moveTo>
                  <a:lnTo>
                    <a:pt x="18773" y="6490"/>
                  </a:lnTo>
                  <a:cubicBezTo>
                    <a:pt x="61040" y="21869"/>
                    <a:pt x="110154" y="40324"/>
                    <a:pt x="157183" y="53817"/>
                  </a:cubicBezTo>
                  <a:cubicBezTo>
                    <a:pt x="251242" y="80804"/>
                    <a:pt x="361573" y="124461"/>
                    <a:pt x="485795" y="139542"/>
                  </a:cubicBezTo>
                  <a:cubicBezTo>
                    <a:pt x="610017" y="154623"/>
                    <a:pt x="902514" y="144305"/>
                    <a:pt x="902514" y="144305"/>
                  </a:cubicBezTo>
                  <a:lnTo>
                    <a:pt x="1466870" y="151449"/>
                  </a:lnTo>
                  <a:cubicBezTo>
                    <a:pt x="1618476" y="151449"/>
                    <a:pt x="1712932" y="147480"/>
                    <a:pt x="1812151" y="144305"/>
                  </a:cubicBezTo>
                  <a:cubicBezTo>
                    <a:pt x="1911370" y="141130"/>
                    <a:pt x="1969711" y="144702"/>
                    <a:pt x="2062183" y="132399"/>
                  </a:cubicBezTo>
                  <a:cubicBezTo>
                    <a:pt x="2108419" y="126248"/>
                    <a:pt x="2169637" y="112158"/>
                    <a:pt x="2226787" y="98912"/>
                  </a:cubicBezTo>
                  <a:lnTo>
                    <a:pt x="2256723" y="92150"/>
                  </a:lnTo>
                  <a:lnTo>
                    <a:pt x="2260033" y="97368"/>
                  </a:lnTo>
                  <a:cubicBezTo>
                    <a:pt x="2268237" y="104866"/>
                    <a:pt x="2283641" y="111861"/>
                    <a:pt x="2283641" y="122874"/>
                  </a:cubicBezTo>
                  <a:cubicBezTo>
                    <a:pt x="2283641" y="137558"/>
                    <a:pt x="2266178" y="163355"/>
                    <a:pt x="2255066" y="177642"/>
                  </a:cubicBezTo>
                  <a:cubicBezTo>
                    <a:pt x="2243953" y="191930"/>
                    <a:pt x="2226888" y="200265"/>
                    <a:pt x="2216966" y="208599"/>
                  </a:cubicBezTo>
                  <a:cubicBezTo>
                    <a:pt x="2209525" y="214850"/>
                    <a:pt x="2193600" y="218199"/>
                    <a:pt x="2191796" y="222664"/>
                  </a:cubicBezTo>
                  <a:lnTo>
                    <a:pt x="2194674" y="226501"/>
                  </a:lnTo>
                  <a:lnTo>
                    <a:pt x="2143148" y="246699"/>
                  </a:lnTo>
                  <a:cubicBezTo>
                    <a:pt x="2035992" y="286386"/>
                    <a:pt x="1966142" y="304642"/>
                    <a:pt x="1885973" y="327661"/>
                  </a:cubicBezTo>
                  <a:cubicBezTo>
                    <a:pt x="1805804" y="350680"/>
                    <a:pt x="1743098" y="377667"/>
                    <a:pt x="1662136" y="384811"/>
                  </a:cubicBezTo>
                  <a:cubicBezTo>
                    <a:pt x="1581174" y="391955"/>
                    <a:pt x="1519261" y="372905"/>
                    <a:pt x="1400198" y="370524"/>
                  </a:cubicBezTo>
                  <a:cubicBezTo>
                    <a:pt x="1281136" y="368143"/>
                    <a:pt x="1129927" y="393146"/>
                    <a:pt x="947761" y="370524"/>
                  </a:cubicBezTo>
                  <a:cubicBezTo>
                    <a:pt x="765595" y="347902"/>
                    <a:pt x="446904" y="275670"/>
                    <a:pt x="307204" y="234792"/>
                  </a:cubicBezTo>
                  <a:cubicBezTo>
                    <a:pt x="167504" y="193914"/>
                    <a:pt x="171869" y="162164"/>
                    <a:pt x="109560" y="125255"/>
                  </a:cubicBezTo>
                  <a:cubicBezTo>
                    <a:pt x="78406" y="106801"/>
                    <a:pt x="54792" y="87453"/>
                    <a:pt x="26068" y="68105"/>
                  </a:cubicBezTo>
                  <a:lnTo>
                    <a:pt x="14118" y="60981"/>
                  </a:lnTo>
                  <a:lnTo>
                    <a:pt x="7705" y="36126"/>
                  </a:lnTo>
                  <a:cubicBezTo>
                    <a:pt x="5181" y="27674"/>
                    <a:pt x="2899" y="19786"/>
                    <a:pt x="2403" y="13337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A0D0C"/>
                </a:gs>
                <a:gs pos="50000">
                  <a:srgbClr val="F3A89B"/>
                </a:gs>
                <a:gs pos="100000">
                  <a:srgbClr val="EF6949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7630462" y="2506209"/>
              <a:ext cx="2366299" cy="260804"/>
            </a:xfrm>
            <a:custGeom>
              <a:avLst/>
              <a:gdLst>
                <a:gd name="connsiteX0" fmla="*/ 0 w 2366299"/>
                <a:gd name="connsiteY0" fmla="*/ 0 h 260804"/>
                <a:gd name="connsiteX1" fmla="*/ 39116 w 2366299"/>
                <a:gd name="connsiteY1" fmla="*/ 5248 h 260804"/>
                <a:gd name="connsiteX2" fmla="*/ 96694 w 2366299"/>
                <a:gd name="connsiteY2" fmla="*/ 15536 h 260804"/>
                <a:gd name="connsiteX3" fmla="*/ 434832 w 2366299"/>
                <a:gd name="connsiteY3" fmla="*/ 84592 h 260804"/>
                <a:gd name="connsiteX4" fmla="*/ 863457 w 2366299"/>
                <a:gd name="connsiteY4" fmla="*/ 103642 h 260804"/>
                <a:gd name="connsiteX5" fmla="*/ 1320657 w 2366299"/>
                <a:gd name="connsiteY5" fmla="*/ 106023 h 260804"/>
                <a:gd name="connsiteX6" fmla="*/ 1787382 w 2366299"/>
                <a:gd name="connsiteY6" fmla="*/ 103642 h 260804"/>
                <a:gd name="connsiteX7" fmla="*/ 2125519 w 2366299"/>
                <a:gd name="connsiteY7" fmla="*/ 127455 h 260804"/>
                <a:gd name="connsiteX8" fmla="*/ 2268394 w 2366299"/>
                <a:gd name="connsiteY8" fmla="*/ 144123 h 260804"/>
                <a:gd name="connsiteX9" fmla="*/ 2351143 w 2366299"/>
                <a:gd name="connsiteY9" fmla="*/ 140700 h 260804"/>
                <a:gd name="connsiteX10" fmla="*/ 2366299 w 2366299"/>
                <a:gd name="connsiteY10" fmla="*/ 137796 h 260804"/>
                <a:gd name="connsiteX11" fmla="*/ 2356503 w 2366299"/>
                <a:gd name="connsiteY11" fmla="*/ 146504 h 260804"/>
                <a:gd name="connsiteX12" fmla="*/ 2332690 w 2366299"/>
                <a:gd name="connsiteY12" fmla="*/ 165554 h 260804"/>
                <a:gd name="connsiteX13" fmla="*/ 2311259 w 2366299"/>
                <a:gd name="connsiteY13" fmla="*/ 198891 h 260804"/>
                <a:gd name="connsiteX14" fmla="*/ 2312916 w 2366299"/>
                <a:gd name="connsiteY14" fmla="*/ 201505 h 260804"/>
                <a:gd name="connsiteX15" fmla="*/ 2282980 w 2366299"/>
                <a:gd name="connsiteY15" fmla="*/ 208267 h 260804"/>
                <a:gd name="connsiteX16" fmla="*/ 2118376 w 2366299"/>
                <a:gd name="connsiteY16" fmla="*/ 241754 h 260804"/>
                <a:gd name="connsiteX17" fmla="*/ 1868344 w 2366299"/>
                <a:gd name="connsiteY17" fmla="*/ 253660 h 260804"/>
                <a:gd name="connsiteX18" fmla="*/ 1523063 w 2366299"/>
                <a:gd name="connsiteY18" fmla="*/ 260804 h 260804"/>
                <a:gd name="connsiteX19" fmla="*/ 958707 w 2366299"/>
                <a:gd name="connsiteY19" fmla="*/ 253660 h 260804"/>
                <a:gd name="connsiteX20" fmla="*/ 541988 w 2366299"/>
                <a:gd name="connsiteY20" fmla="*/ 248897 h 260804"/>
                <a:gd name="connsiteX21" fmla="*/ 213376 w 2366299"/>
                <a:gd name="connsiteY21" fmla="*/ 163172 h 260804"/>
                <a:gd name="connsiteX22" fmla="*/ 74966 w 2366299"/>
                <a:gd name="connsiteY22" fmla="*/ 115845 h 260804"/>
                <a:gd name="connsiteX23" fmla="*/ 56193 w 2366299"/>
                <a:gd name="connsiteY23" fmla="*/ 109355 h 260804"/>
                <a:gd name="connsiteX24" fmla="*/ 52643 w 2366299"/>
                <a:gd name="connsiteY24" fmla="*/ 89652 h 260804"/>
                <a:gd name="connsiteX25" fmla="*/ 39546 w 2366299"/>
                <a:gd name="connsiteY25" fmla="*/ 58398 h 260804"/>
                <a:gd name="connsiteX26" fmla="*/ 13501 w 2366299"/>
                <a:gd name="connsiteY26" fmla="*/ 18959 h 260804"/>
                <a:gd name="connsiteX27" fmla="*/ 0 w 2366299"/>
                <a:gd name="connsiteY27" fmla="*/ 0 h 26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66299" h="260804">
                  <a:moveTo>
                    <a:pt x="0" y="0"/>
                  </a:moveTo>
                  <a:lnTo>
                    <a:pt x="39116" y="5248"/>
                  </a:lnTo>
                  <a:cubicBezTo>
                    <a:pt x="56312" y="7475"/>
                    <a:pt x="75362" y="10377"/>
                    <a:pt x="96694" y="15536"/>
                  </a:cubicBezTo>
                  <a:cubicBezTo>
                    <a:pt x="182022" y="36173"/>
                    <a:pt x="307038" y="69908"/>
                    <a:pt x="434832" y="84592"/>
                  </a:cubicBezTo>
                  <a:cubicBezTo>
                    <a:pt x="562626" y="99276"/>
                    <a:pt x="715820" y="100070"/>
                    <a:pt x="863457" y="103642"/>
                  </a:cubicBezTo>
                  <a:cubicBezTo>
                    <a:pt x="1011094" y="107214"/>
                    <a:pt x="1320657" y="106023"/>
                    <a:pt x="1320657" y="106023"/>
                  </a:cubicBezTo>
                  <a:cubicBezTo>
                    <a:pt x="1474644" y="106023"/>
                    <a:pt x="1653238" y="100070"/>
                    <a:pt x="1787382" y="103642"/>
                  </a:cubicBezTo>
                  <a:cubicBezTo>
                    <a:pt x="1921526" y="107214"/>
                    <a:pt x="2045350" y="120708"/>
                    <a:pt x="2125519" y="127455"/>
                  </a:cubicBezTo>
                  <a:cubicBezTo>
                    <a:pt x="2205688" y="134202"/>
                    <a:pt x="2217197" y="144520"/>
                    <a:pt x="2268394" y="144123"/>
                  </a:cubicBezTo>
                  <a:cubicBezTo>
                    <a:pt x="2293992" y="143925"/>
                    <a:pt x="2322667" y="143329"/>
                    <a:pt x="2351143" y="140700"/>
                  </a:cubicBezTo>
                  <a:lnTo>
                    <a:pt x="2366299" y="137796"/>
                  </a:lnTo>
                  <a:lnTo>
                    <a:pt x="2356503" y="146504"/>
                  </a:lnTo>
                  <a:cubicBezTo>
                    <a:pt x="2347573" y="153053"/>
                    <a:pt x="2338246" y="159601"/>
                    <a:pt x="2332690" y="165554"/>
                  </a:cubicBezTo>
                  <a:cubicBezTo>
                    <a:pt x="2321578" y="177460"/>
                    <a:pt x="2310068" y="187779"/>
                    <a:pt x="2311259" y="198891"/>
                  </a:cubicBezTo>
                  <a:lnTo>
                    <a:pt x="2312916" y="201505"/>
                  </a:lnTo>
                  <a:lnTo>
                    <a:pt x="2282980" y="208267"/>
                  </a:lnTo>
                  <a:cubicBezTo>
                    <a:pt x="2225830" y="221513"/>
                    <a:pt x="2164612" y="235603"/>
                    <a:pt x="2118376" y="241754"/>
                  </a:cubicBezTo>
                  <a:cubicBezTo>
                    <a:pt x="2025904" y="254057"/>
                    <a:pt x="1967563" y="250485"/>
                    <a:pt x="1868344" y="253660"/>
                  </a:cubicBezTo>
                  <a:cubicBezTo>
                    <a:pt x="1769125" y="256835"/>
                    <a:pt x="1674669" y="260804"/>
                    <a:pt x="1523063" y="260804"/>
                  </a:cubicBezTo>
                  <a:lnTo>
                    <a:pt x="958707" y="253660"/>
                  </a:lnTo>
                  <a:cubicBezTo>
                    <a:pt x="958707" y="253660"/>
                    <a:pt x="666210" y="263978"/>
                    <a:pt x="541988" y="248897"/>
                  </a:cubicBezTo>
                  <a:cubicBezTo>
                    <a:pt x="417766" y="233816"/>
                    <a:pt x="307435" y="190159"/>
                    <a:pt x="213376" y="163172"/>
                  </a:cubicBezTo>
                  <a:cubicBezTo>
                    <a:pt x="166347" y="149679"/>
                    <a:pt x="117233" y="131224"/>
                    <a:pt x="74966" y="115845"/>
                  </a:cubicBezTo>
                  <a:lnTo>
                    <a:pt x="56193" y="109355"/>
                  </a:lnTo>
                  <a:lnTo>
                    <a:pt x="52643" y="89652"/>
                  </a:lnTo>
                  <a:cubicBezTo>
                    <a:pt x="49567" y="79730"/>
                    <a:pt x="45301" y="70106"/>
                    <a:pt x="39546" y="58398"/>
                  </a:cubicBezTo>
                  <a:cubicBezTo>
                    <a:pt x="33792" y="46690"/>
                    <a:pt x="23473" y="32601"/>
                    <a:pt x="13501" y="18959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A0D0C"/>
                </a:gs>
                <a:gs pos="50000">
                  <a:srgbClr val="F3A89B"/>
                </a:gs>
                <a:gs pos="100000">
                  <a:srgbClr val="EF6949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673947" y="3010880"/>
              <a:ext cx="2225521" cy="317999"/>
            </a:xfrm>
            <a:custGeom>
              <a:avLst/>
              <a:gdLst>
                <a:gd name="connsiteX0" fmla="*/ 2222974 w 2225521"/>
                <a:gd name="connsiteY0" fmla="*/ 956 h 317999"/>
                <a:gd name="connsiteX1" fmla="*/ 2224909 w 2225521"/>
                <a:gd name="connsiteY1" fmla="*/ 8546 h 317999"/>
                <a:gd name="connsiteX2" fmla="*/ 2193953 w 2225521"/>
                <a:gd name="connsiteY2" fmla="*/ 44265 h 317999"/>
                <a:gd name="connsiteX3" fmla="*/ 2168801 w 2225521"/>
                <a:gd name="connsiteY3" fmla="*/ 65250 h 317999"/>
                <a:gd name="connsiteX4" fmla="*/ 2152908 w 2225521"/>
                <a:gd name="connsiteY4" fmla="*/ 80722 h 317999"/>
                <a:gd name="connsiteX5" fmla="*/ 2108229 w 2225521"/>
                <a:gd name="connsiteY5" fmla="*/ 99033 h 317999"/>
                <a:gd name="connsiteX6" fmla="*/ 1898679 w 2225521"/>
                <a:gd name="connsiteY6" fmla="*/ 189520 h 317999"/>
                <a:gd name="connsiteX7" fmla="*/ 1596260 w 2225521"/>
                <a:gd name="connsiteY7" fmla="*/ 268101 h 317999"/>
                <a:gd name="connsiteX8" fmla="*/ 1165254 w 2225521"/>
                <a:gd name="connsiteY8" fmla="*/ 315726 h 317999"/>
                <a:gd name="connsiteX9" fmla="*/ 636617 w 2225521"/>
                <a:gd name="connsiteY9" fmla="*/ 303820 h 317999"/>
                <a:gd name="connsiteX10" fmla="*/ 205610 w 2225521"/>
                <a:gd name="connsiteY10" fmla="*/ 246670 h 317999"/>
                <a:gd name="connsiteX11" fmla="*/ 58122 w 2225521"/>
                <a:gd name="connsiteY11" fmla="*/ 202468 h 317999"/>
                <a:gd name="connsiteX12" fmla="*/ 31565 w 2225521"/>
                <a:gd name="connsiteY12" fmla="*/ 192865 h 317999"/>
                <a:gd name="connsiteX13" fmla="*/ 36542 w 2225521"/>
                <a:gd name="connsiteY13" fmla="*/ 184760 h 317999"/>
                <a:gd name="connsiteX14" fmla="*/ 22254 w 2225521"/>
                <a:gd name="connsiteY14" fmla="*/ 158566 h 317999"/>
                <a:gd name="connsiteX15" fmla="*/ 8859 w 2225521"/>
                <a:gd name="connsiteY15" fmla="*/ 140259 h 317999"/>
                <a:gd name="connsiteX16" fmla="*/ 0 w 2225521"/>
                <a:gd name="connsiteY16" fmla="*/ 125450 h 317999"/>
                <a:gd name="connsiteX17" fmla="*/ 36895 w 2225521"/>
                <a:gd name="connsiteY17" fmla="*/ 130696 h 317999"/>
                <a:gd name="connsiteX18" fmla="*/ 110360 w 2225521"/>
                <a:gd name="connsiteY18" fmla="*/ 139514 h 317999"/>
                <a:gd name="connsiteX19" fmla="*/ 467548 w 2225521"/>
                <a:gd name="connsiteY19" fmla="*/ 177614 h 317999"/>
                <a:gd name="connsiteX20" fmla="*/ 886648 w 2225521"/>
                <a:gd name="connsiteY20" fmla="*/ 187139 h 317999"/>
                <a:gd name="connsiteX21" fmla="*/ 1398617 w 2225521"/>
                <a:gd name="connsiteY21" fmla="*/ 175233 h 317999"/>
                <a:gd name="connsiteX22" fmla="*/ 1736754 w 2225521"/>
                <a:gd name="connsiteY22" fmla="*/ 134751 h 317999"/>
                <a:gd name="connsiteX23" fmla="*/ 1986785 w 2225521"/>
                <a:gd name="connsiteY23" fmla="*/ 72839 h 317999"/>
                <a:gd name="connsiteX24" fmla="*/ 2127130 w 2225521"/>
                <a:gd name="connsiteY24" fmla="*/ 17177 h 317999"/>
                <a:gd name="connsiteX25" fmla="*/ 2132882 w 2225521"/>
                <a:gd name="connsiteY25" fmla="*/ 14708 h 317999"/>
                <a:gd name="connsiteX26" fmla="*/ 2132171 w 2225521"/>
                <a:gd name="connsiteY26" fmla="*/ 23912 h 317999"/>
                <a:gd name="connsiteX27" fmla="*/ 2136803 w 2225521"/>
                <a:gd name="connsiteY27" fmla="*/ 29977 h 317999"/>
                <a:gd name="connsiteX28" fmla="*/ 2208241 w 2225521"/>
                <a:gd name="connsiteY28" fmla="*/ 1402 h 317999"/>
                <a:gd name="connsiteX29" fmla="*/ 2222974 w 2225521"/>
                <a:gd name="connsiteY29" fmla="*/ 956 h 31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25521" h="317999">
                  <a:moveTo>
                    <a:pt x="2222974" y="956"/>
                  </a:moveTo>
                  <a:cubicBezTo>
                    <a:pt x="2225604" y="2295"/>
                    <a:pt x="2226100" y="4974"/>
                    <a:pt x="2224909" y="8546"/>
                  </a:cubicBezTo>
                  <a:cubicBezTo>
                    <a:pt x="2222528" y="15690"/>
                    <a:pt x="2207050" y="31168"/>
                    <a:pt x="2193953" y="44265"/>
                  </a:cubicBezTo>
                  <a:cubicBezTo>
                    <a:pt x="2187404" y="50814"/>
                    <a:pt x="2177880" y="57957"/>
                    <a:pt x="2168801" y="65250"/>
                  </a:cubicBezTo>
                  <a:lnTo>
                    <a:pt x="2152908" y="80722"/>
                  </a:lnTo>
                  <a:lnTo>
                    <a:pt x="2108229" y="99033"/>
                  </a:lnTo>
                  <a:cubicBezTo>
                    <a:pt x="2051873" y="122052"/>
                    <a:pt x="1984007" y="161342"/>
                    <a:pt x="1898679" y="189520"/>
                  </a:cubicBezTo>
                  <a:cubicBezTo>
                    <a:pt x="1813351" y="217698"/>
                    <a:pt x="1718498" y="247067"/>
                    <a:pt x="1596260" y="268101"/>
                  </a:cubicBezTo>
                  <a:cubicBezTo>
                    <a:pt x="1474023" y="289135"/>
                    <a:pt x="1325194" y="309773"/>
                    <a:pt x="1165254" y="315726"/>
                  </a:cubicBezTo>
                  <a:cubicBezTo>
                    <a:pt x="1005314" y="321679"/>
                    <a:pt x="796558" y="315329"/>
                    <a:pt x="636617" y="303820"/>
                  </a:cubicBezTo>
                  <a:cubicBezTo>
                    <a:pt x="476676" y="292311"/>
                    <a:pt x="318322" y="268498"/>
                    <a:pt x="205610" y="246670"/>
                  </a:cubicBezTo>
                  <a:cubicBezTo>
                    <a:pt x="149254" y="235756"/>
                    <a:pt x="99546" y="217897"/>
                    <a:pt x="58122" y="202468"/>
                  </a:cubicBezTo>
                  <a:lnTo>
                    <a:pt x="31565" y="192865"/>
                  </a:lnTo>
                  <a:lnTo>
                    <a:pt x="36542" y="184760"/>
                  </a:lnTo>
                  <a:cubicBezTo>
                    <a:pt x="37733" y="174440"/>
                    <a:pt x="28603" y="168885"/>
                    <a:pt x="22254" y="158566"/>
                  </a:cubicBezTo>
                  <a:cubicBezTo>
                    <a:pt x="19079" y="153406"/>
                    <a:pt x="13721" y="146758"/>
                    <a:pt x="8859" y="140259"/>
                  </a:cubicBezTo>
                  <a:lnTo>
                    <a:pt x="0" y="125450"/>
                  </a:lnTo>
                  <a:lnTo>
                    <a:pt x="36895" y="130696"/>
                  </a:lnTo>
                  <a:cubicBezTo>
                    <a:pt x="60701" y="134231"/>
                    <a:pt x="85456" y="137629"/>
                    <a:pt x="110360" y="139514"/>
                  </a:cubicBezTo>
                  <a:cubicBezTo>
                    <a:pt x="209976" y="147055"/>
                    <a:pt x="338167" y="169677"/>
                    <a:pt x="467548" y="177614"/>
                  </a:cubicBezTo>
                  <a:cubicBezTo>
                    <a:pt x="596929" y="185552"/>
                    <a:pt x="731470" y="187536"/>
                    <a:pt x="886648" y="187139"/>
                  </a:cubicBezTo>
                  <a:cubicBezTo>
                    <a:pt x="1041826" y="186742"/>
                    <a:pt x="1256933" y="183964"/>
                    <a:pt x="1398617" y="175233"/>
                  </a:cubicBezTo>
                  <a:cubicBezTo>
                    <a:pt x="1540301" y="166502"/>
                    <a:pt x="1638726" y="151817"/>
                    <a:pt x="1736754" y="134751"/>
                  </a:cubicBezTo>
                  <a:cubicBezTo>
                    <a:pt x="1834782" y="117685"/>
                    <a:pt x="1901854" y="100620"/>
                    <a:pt x="1986785" y="72839"/>
                  </a:cubicBezTo>
                  <a:cubicBezTo>
                    <a:pt x="2029250" y="58949"/>
                    <a:pt x="2079951" y="37517"/>
                    <a:pt x="2127130" y="17177"/>
                  </a:cubicBezTo>
                  <a:lnTo>
                    <a:pt x="2132882" y="14708"/>
                  </a:lnTo>
                  <a:lnTo>
                    <a:pt x="2132171" y="23912"/>
                  </a:lnTo>
                  <a:cubicBezTo>
                    <a:pt x="2132685" y="27075"/>
                    <a:pt x="2134124" y="29283"/>
                    <a:pt x="2136803" y="29977"/>
                  </a:cubicBezTo>
                  <a:cubicBezTo>
                    <a:pt x="2147519" y="32755"/>
                    <a:pt x="2193557" y="4974"/>
                    <a:pt x="2208241" y="1402"/>
                  </a:cubicBezTo>
                  <a:cubicBezTo>
                    <a:pt x="2215583" y="-384"/>
                    <a:pt x="2220345" y="-384"/>
                    <a:pt x="2222974" y="9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4B38"/>
                </a:gs>
                <a:gs pos="50000">
                  <a:srgbClr val="FDA59B"/>
                </a:gs>
                <a:gs pos="100000">
                  <a:srgbClr val="D13227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7644133" y="2809904"/>
              <a:ext cx="570884" cy="207141"/>
            </a:xfrm>
            <a:custGeom>
              <a:avLst/>
              <a:gdLst>
                <a:gd name="connsiteX0" fmla="*/ 246919 w 570884"/>
                <a:gd name="connsiteY0" fmla="*/ 0 h 207141"/>
                <a:gd name="connsiteX1" fmla="*/ 268670 w 570884"/>
                <a:gd name="connsiteY1" fmla="*/ 11286 h 207141"/>
                <a:gd name="connsiteX2" fmla="*/ 349725 w 570884"/>
                <a:gd name="connsiteY2" fmla="*/ 40455 h 207141"/>
                <a:gd name="connsiteX3" fmla="*/ 565761 w 570884"/>
                <a:gd name="connsiteY3" fmla="*/ 95401 h 207141"/>
                <a:gd name="connsiteX4" fmla="*/ 570884 w 570884"/>
                <a:gd name="connsiteY4" fmla="*/ 96548 h 207141"/>
                <a:gd name="connsiteX5" fmla="*/ 540372 w 570884"/>
                <a:gd name="connsiteY5" fmla="*/ 102962 h 207141"/>
                <a:gd name="connsiteX6" fmla="*/ 378298 w 570884"/>
                <a:gd name="connsiteY6" fmla="*/ 133322 h 207141"/>
                <a:gd name="connsiteX7" fmla="*/ 140173 w 570884"/>
                <a:gd name="connsiteY7" fmla="*/ 190472 h 207141"/>
                <a:gd name="connsiteX8" fmla="*/ 10693 w 570884"/>
                <a:gd name="connsiteY8" fmla="*/ 207141 h 207141"/>
                <a:gd name="connsiteX9" fmla="*/ 0 w 570884"/>
                <a:gd name="connsiteY9" fmla="*/ 207134 h 207141"/>
                <a:gd name="connsiteX10" fmla="*/ 2062 w 570884"/>
                <a:gd name="connsiteY10" fmla="*/ 202379 h 207141"/>
                <a:gd name="connsiteX11" fmla="*/ 30637 w 570884"/>
                <a:gd name="connsiteY11" fmla="*/ 190474 h 207141"/>
                <a:gd name="connsiteX12" fmla="*/ 42543 w 570884"/>
                <a:gd name="connsiteY12" fmla="*/ 161899 h 207141"/>
                <a:gd name="connsiteX13" fmla="*/ 25874 w 570884"/>
                <a:gd name="connsiteY13" fmla="*/ 130943 h 207141"/>
                <a:gd name="connsiteX14" fmla="*/ 28256 w 570884"/>
                <a:gd name="connsiteY14" fmla="*/ 80936 h 207141"/>
                <a:gd name="connsiteX15" fmla="*/ 29744 w 570884"/>
                <a:gd name="connsiteY15" fmla="*/ 58017 h 207141"/>
                <a:gd name="connsiteX16" fmla="*/ 28704 w 570884"/>
                <a:gd name="connsiteY16" fmla="*/ 54698 h 207141"/>
                <a:gd name="connsiteX17" fmla="*/ 42543 w 570884"/>
                <a:gd name="connsiteY17" fmla="*/ 52363 h 207141"/>
                <a:gd name="connsiteX18" fmla="*/ 195911 w 570884"/>
                <a:gd name="connsiteY18" fmla="*/ 12347 h 207141"/>
                <a:gd name="connsiteX19" fmla="*/ 246919 w 570884"/>
                <a:gd name="connsiteY19" fmla="*/ 0 h 20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0884" h="207141">
                  <a:moveTo>
                    <a:pt x="246919" y="0"/>
                  </a:moveTo>
                  <a:lnTo>
                    <a:pt x="268670" y="11286"/>
                  </a:lnTo>
                  <a:cubicBezTo>
                    <a:pt x="288879" y="20588"/>
                    <a:pt x="314800" y="30237"/>
                    <a:pt x="349725" y="40455"/>
                  </a:cubicBezTo>
                  <a:cubicBezTo>
                    <a:pt x="402113" y="55784"/>
                    <a:pt x="479671" y="75523"/>
                    <a:pt x="565761" y="95401"/>
                  </a:cubicBezTo>
                  <a:lnTo>
                    <a:pt x="570884" y="96548"/>
                  </a:lnTo>
                  <a:lnTo>
                    <a:pt x="540372" y="102962"/>
                  </a:lnTo>
                  <a:cubicBezTo>
                    <a:pt x="484562" y="113677"/>
                    <a:pt x="421558" y="122607"/>
                    <a:pt x="378298" y="133322"/>
                  </a:cubicBezTo>
                  <a:cubicBezTo>
                    <a:pt x="378298" y="133322"/>
                    <a:pt x="219548" y="180550"/>
                    <a:pt x="140173" y="190472"/>
                  </a:cubicBezTo>
                  <a:cubicBezTo>
                    <a:pt x="100486" y="195433"/>
                    <a:pt x="53853" y="203867"/>
                    <a:pt x="10693" y="207141"/>
                  </a:cubicBezTo>
                  <a:lnTo>
                    <a:pt x="0" y="207134"/>
                  </a:lnTo>
                  <a:lnTo>
                    <a:pt x="2062" y="202379"/>
                  </a:lnTo>
                  <a:cubicBezTo>
                    <a:pt x="7221" y="195633"/>
                    <a:pt x="23890" y="197220"/>
                    <a:pt x="30637" y="190474"/>
                  </a:cubicBezTo>
                  <a:cubicBezTo>
                    <a:pt x="37383" y="183727"/>
                    <a:pt x="43337" y="171820"/>
                    <a:pt x="42543" y="161899"/>
                  </a:cubicBezTo>
                  <a:cubicBezTo>
                    <a:pt x="41749" y="151977"/>
                    <a:pt x="28255" y="144436"/>
                    <a:pt x="25874" y="130943"/>
                  </a:cubicBezTo>
                  <a:cubicBezTo>
                    <a:pt x="23493" y="117449"/>
                    <a:pt x="28652" y="96415"/>
                    <a:pt x="28256" y="80936"/>
                  </a:cubicBezTo>
                  <a:cubicBezTo>
                    <a:pt x="28058" y="73198"/>
                    <a:pt x="29546" y="65359"/>
                    <a:pt x="29744" y="58017"/>
                  </a:cubicBezTo>
                  <a:lnTo>
                    <a:pt x="28704" y="54698"/>
                  </a:lnTo>
                  <a:lnTo>
                    <a:pt x="42543" y="52363"/>
                  </a:lnTo>
                  <a:cubicBezTo>
                    <a:pt x="106837" y="40755"/>
                    <a:pt x="142556" y="26913"/>
                    <a:pt x="195911" y="12347"/>
                  </a:cubicBezTo>
                  <a:lnTo>
                    <a:pt x="24691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40000"/>
                </a:gs>
                <a:gs pos="50000">
                  <a:srgbClr val="D3383C"/>
                </a:gs>
                <a:gs pos="100000">
                  <a:srgbClr val="580000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7640589" y="2850597"/>
              <a:ext cx="2218981" cy="228508"/>
            </a:xfrm>
            <a:custGeom>
              <a:avLst/>
              <a:gdLst>
                <a:gd name="connsiteX0" fmla="*/ 2218981 w 2218981"/>
                <a:gd name="connsiteY0" fmla="*/ 0 h 228508"/>
                <a:gd name="connsiteX1" fmla="*/ 2207368 w 2218981"/>
                <a:gd name="connsiteY1" fmla="*/ 16280 h 228508"/>
                <a:gd name="connsiteX2" fmla="*/ 2198736 w 2218981"/>
                <a:gd name="connsiteY2" fmla="*/ 37860 h 228508"/>
                <a:gd name="connsiteX3" fmla="*/ 2195164 w 2218981"/>
                <a:gd name="connsiteY3" fmla="*/ 57356 h 228508"/>
                <a:gd name="connsiteX4" fmla="*/ 2195491 w 2218981"/>
                <a:gd name="connsiteY4" fmla="*/ 58661 h 228508"/>
                <a:gd name="connsiteX5" fmla="*/ 2193843 w 2218981"/>
                <a:gd name="connsiteY5" fmla="*/ 59775 h 228508"/>
                <a:gd name="connsiteX6" fmla="*/ 1982042 w 2218981"/>
                <a:gd name="connsiteY6" fmla="*/ 147397 h 228508"/>
                <a:gd name="connsiteX7" fmla="*/ 1651049 w 2218981"/>
                <a:gd name="connsiteY7" fmla="*/ 204547 h 228508"/>
                <a:gd name="connsiteX8" fmla="*/ 1072405 w 2218981"/>
                <a:gd name="connsiteY8" fmla="*/ 211691 h 228508"/>
                <a:gd name="connsiteX9" fmla="*/ 650924 w 2218981"/>
                <a:gd name="connsiteY9" fmla="*/ 199784 h 228508"/>
                <a:gd name="connsiteX10" fmla="*/ 236586 w 2218981"/>
                <a:gd name="connsiteY10" fmla="*/ 223597 h 228508"/>
                <a:gd name="connsiteX11" fmla="*/ 60076 w 2218981"/>
                <a:gd name="connsiteY11" fmla="*/ 228508 h 228508"/>
                <a:gd name="connsiteX12" fmla="*/ 36461 w 2218981"/>
                <a:gd name="connsiteY12" fmla="*/ 227656 h 228508"/>
                <a:gd name="connsiteX13" fmla="*/ 22126 w 2218981"/>
                <a:gd name="connsiteY13" fmla="*/ 211543 h 228508"/>
                <a:gd name="connsiteX14" fmla="*/ 3225 w 2218981"/>
                <a:gd name="connsiteY14" fmla="*/ 190260 h 228508"/>
                <a:gd name="connsiteX15" fmla="*/ 249 w 2218981"/>
                <a:gd name="connsiteY15" fmla="*/ 174039 h 228508"/>
                <a:gd name="connsiteX16" fmla="*/ 3544 w 2218981"/>
                <a:gd name="connsiteY16" fmla="*/ 166440 h 228508"/>
                <a:gd name="connsiteX17" fmla="*/ 14237 w 2218981"/>
                <a:gd name="connsiteY17" fmla="*/ 166447 h 228508"/>
                <a:gd name="connsiteX18" fmla="*/ 143717 w 2218981"/>
                <a:gd name="connsiteY18" fmla="*/ 149778 h 228508"/>
                <a:gd name="connsiteX19" fmla="*/ 381842 w 2218981"/>
                <a:gd name="connsiteY19" fmla="*/ 92628 h 228508"/>
                <a:gd name="connsiteX20" fmla="*/ 543916 w 2218981"/>
                <a:gd name="connsiteY20" fmla="*/ 62268 h 228508"/>
                <a:gd name="connsiteX21" fmla="*/ 574428 w 2218981"/>
                <a:gd name="connsiteY21" fmla="*/ 55854 h 228508"/>
                <a:gd name="connsiteX22" fmla="*/ 657623 w 2218981"/>
                <a:gd name="connsiteY22" fmla="*/ 74473 h 228508"/>
                <a:gd name="connsiteX23" fmla="*/ 993826 w 2218981"/>
                <a:gd name="connsiteY23" fmla="*/ 135493 h 228508"/>
                <a:gd name="connsiteX24" fmla="*/ 1446262 w 2218981"/>
                <a:gd name="connsiteY24" fmla="*/ 135493 h 228508"/>
                <a:gd name="connsiteX25" fmla="*/ 1708202 w 2218981"/>
                <a:gd name="connsiteY25" fmla="*/ 149781 h 228508"/>
                <a:gd name="connsiteX26" fmla="*/ 1932038 w 2218981"/>
                <a:gd name="connsiteY26" fmla="*/ 92630 h 228508"/>
                <a:gd name="connsiteX27" fmla="*/ 2189213 w 2218981"/>
                <a:gd name="connsiteY27" fmla="*/ 11669 h 228508"/>
                <a:gd name="connsiteX28" fmla="*/ 2218981 w 2218981"/>
                <a:gd name="connsiteY28" fmla="*/ 0 h 22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18981" h="228508">
                  <a:moveTo>
                    <a:pt x="2218981" y="0"/>
                  </a:moveTo>
                  <a:lnTo>
                    <a:pt x="2207368" y="16280"/>
                  </a:lnTo>
                  <a:cubicBezTo>
                    <a:pt x="2203300" y="24069"/>
                    <a:pt x="2200323" y="31907"/>
                    <a:pt x="2198736" y="37860"/>
                  </a:cubicBezTo>
                  <a:cubicBezTo>
                    <a:pt x="2197149" y="43813"/>
                    <a:pt x="2195164" y="51453"/>
                    <a:pt x="2195164" y="57356"/>
                  </a:cubicBezTo>
                  <a:lnTo>
                    <a:pt x="2195491" y="58661"/>
                  </a:lnTo>
                  <a:lnTo>
                    <a:pt x="2193843" y="59775"/>
                  </a:lnTo>
                  <a:cubicBezTo>
                    <a:pt x="2139428" y="90768"/>
                    <a:pt x="2055265" y="125668"/>
                    <a:pt x="1982042" y="147397"/>
                  </a:cubicBezTo>
                  <a:cubicBezTo>
                    <a:pt x="1884411" y="176369"/>
                    <a:pt x="1802655" y="193831"/>
                    <a:pt x="1651049" y="204547"/>
                  </a:cubicBezTo>
                  <a:lnTo>
                    <a:pt x="1072405" y="211691"/>
                  </a:lnTo>
                  <a:cubicBezTo>
                    <a:pt x="1072405" y="211691"/>
                    <a:pt x="790227" y="197800"/>
                    <a:pt x="650924" y="199784"/>
                  </a:cubicBezTo>
                  <a:cubicBezTo>
                    <a:pt x="511621" y="201768"/>
                    <a:pt x="357633" y="221216"/>
                    <a:pt x="236586" y="223597"/>
                  </a:cubicBezTo>
                  <a:cubicBezTo>
                    <a:pt x="176063" y="224788"/>
                    <a:pt x="114646" y="228260"/>
                    <a:pt x="60076" y="228508"/>
                  </a:cubicBezTo>
                  <a:lnTo>
                    <a:pt x="36461" y="227656"/>
                  </a:lnTo>
                  <a:lnTo>
                    <a:pt x="22126" y="211543"/>
                  </a:lnTo>
                  <a:cubicBezTo>
                    <a:pt x="14139" y="203853"/>
                    <a:pt x="6202" y="196213"/>
                    <a:pt x="3225" y="190260"/>
                  </a:cubicBezTo>
                  <a:cubicBezTo>
                    <a:pt x="249" y="184308"/>
                    <a:pt x="-446" y="178851"/>
                    <a:pt x="249" y="174039"/>
                  </a:cubicBezTo>
                  <a:lnTo>
                    <a:pt x="3544" y="166440"/>
                  </a:lnTo>
                  <a:lnTo>
                    <a:pt x="14237" y="166447"/>
                  </a:lnTo>
                  <a:cubicBezTo>
                    <a:pt x="57397" y="163173"/>
                    <a:pt x="104030" y="154739"/>
                    <a:pt x="143717" y="149778"/>
                  </a:cubicBezTo>
                  <a:cubicBezTo>
                    <a:pt x="223092" y="139856"/>
                    <a:pt x="381842" y="92628"/>
                    <a:pt x="381842" y="92628"/>
                  </a:cubicBezTo>
                  <a:cubicBezTo>
                    <a:pt x="425102" y="81913"/>
                    <a:pt x="488106" y="72983"/>
                    <a:pt x="543916" y="62268"/>
                  </a:cubicBezTo>
                  <a:lnTo>
                    <a:pt x="574428" y="55854"/>
                  </a:lnTo>
                  <a:lnTo>
                    <a:pt x="657623" y="74473"/>
                  </a:lnTo>
                  <a:cubicBezTo>
                    <a:pt x="777529" y="100469"/>
                    <a:pt x="902743" y="124183"/>
                    <a:pt x="993826" y="135493"/>
                  </a:cubicBezTo>
                  <a:cubicBezTo>
                    <a:pt x="1175992" y="158116"/>
                    <a:pt x="1327201" y="133113"/>
                    <a:pt x="1446262" y="135493"/>
                  </a:cubicBezTo>
                  <a:cubicBezTo>
                    <a:pt x="1565325" y="137875"/>
                    <a:pt x="1627238" y="156924"/>
                    <a:pt x="1708202" y="149781"/>
                  </a:cubicBezTo>
                  <a:cubicBezTo>
                    <a:pt x="1789163" y="142637"/>
                    <a:pt x="1851868" y="115649"/>
                    <a:pt x="1932038" y="92630"/>
                  </a:cubicBezTo>
                  <a:cubicBezTo>
                    <a:pt x="2012207" y="69611"/>
                    <a:pt x="2082056" y="51355"/>
                    <a:pt x="2189213" y="11669"/>
                  </a:cubicBezTo>
                  <a:lnTo>
                    <a:pt x="221898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30000"/>
                </a:gs>
                <a:gs pos="50000">
                  <a:srgbClr val="F04E45"/>
                </a:gs>
                <a:gs pos="100000">
                  <a:srgbClr val="890002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7672034" y="2876208"/>
              <a:ext cx="2250144" cy="321858"/>
            </a:xfrm>
            <a:custGeom>
              <a:avLst/>
              <a:gdLst>
                <a:gd name="connsiteX0" fmla="*/ 2243491 w 2250144"/>
                <a:gd name="connsiteY0" fmla="*/ 343 h 321858"/>
                <a:gd name="connsiteX1" fmla="*/ 2241110 w 2250144"/>
                <a:gd name="connsiteY1" fmla="*/ 24156 h 321858"/>
                <a:gd name="connsiteX2" fmla="*/ 2191104 w 2250144"/>
                <a:gd name="connsiteY2" fmla="*/ 71781 h 321858"/>
                <a:gd name="connsiteX3" fmla="*/ 2145860 w 2250144"/>
                <a:gd name="connsiteY3" fmla="*/ 119406 h 321858"/>
                <a:gd name="connsiteX4" fmla="*/ 2134995 w 2250144"/>
                <a:gd name="connsiteY4" fmla="*/ 146790 h 321858"/>
                <a:gd name="connsiteX5" fmla="*/ 2134795 w 2250144"/>
                <a:gd name="connsiteY5" fmla="*/ 149380 h 321858"/>
                <a:gd name="connsiteX6" fmla="*/ 2129043 w 2250144"/>
                <a:gd name="connsiteY6" fmla="*/ 151849 h 321858"/>
                <a:gd name="connsiteX7" fmla="*/ 1988698 w 2250144"/>
                <a:gd name="connsiteY7" fmla="*/ 207511 h 321858"/>
                <a:gd name="connsiteX8" fmla="*/ 1738667 w 2250144"/>
                <a:gd name="connsiteY8" fmla="*/ 269423 h 321858"/>
                <a:gd name="connsiteX9" fmla="*/ 1400530 w 2250144"/>
                <a:gd name="connsiteY9" fmla="*/ 309905 h 321858"/>
                <a:gd name="connsiteX10" fmla="*/ 888561 w 2250144"/>
                <a:gd name="connsiteY10" fmla="*/ 321811 h 321858"/>
                <a:gd name="connsiteX11" fmla="*/ 469461 w 2250144"/>
                <a:gd name="connsiteY11" fmla="*/ 312286 h 321858"/>
                <a:gd name="connsiteX12" fmla="*/ 112273 w 2250144"/>
                <a:gd name="connsiteY12" fmla="*/ 274186 h 321858"/>
                <a:gd name="connsiteX13" fmla="*/ 38808 w 2250144"/>
                <a:gd name="connsiteY13" fmla="*/ 265368 h 321858"/>
                <a:gd name="connsiteX14" fmla="*/ 1913 w 2250144"/>
                <a:gd name="connsiteY14" fmla="*/ 260122 h 321858"/>
                <a:gd name="connsiteX15" fmla="*/ 355 w 2250144"/>
                <a:gd name="connsiteY15" fmla="*/ 257518 h 321858"/>
                <a:gd name="connsiteX16" fmla="*/ 9880 w 2250144"/>
                <a:gd name="connsiteY16" fmla="*/ 238469 h 321858"/>
                <a:gd name="connsiteX17" fmla="*/ 9880 w 2250144"/>
                <a:gd name="connsiteY17" fmla="*/ 207513 h 321858"/>
                <a:gd name="connsiteX18" fmla="*/ 5016 w 2250144"/>
                <a:gd name="connsiteY18" fmla="*/ 202045 h 321858"/>
                <a:gd name="connsiteX19" fmla="*/ 28631 w 2250144"/>
                <a:gd name="connsiteY19" fmla="*/ 202897 h 321858"/>
                <a:gd name="connsiteX20" fmla="*/ 205141 w 2250144"/>
                <a:gd name="connsiteY20" fmla="*/ 197986 h 321858"/>
                <a:gd name="connsiteX21" fmla="*/ 619479 w 2250144"/>
                <a:gd name="connsiteY21" fmla="*/ 174173 h 321858"/>
                <a:gd name="connsiteX22" fmla="*/ 1040960 w 2250144"/>
                <a:gd name="connsiteY22" fmla="*/ 186080 h 321858"/>
                <a:gd name="connsiteX23" fmla="*/ 1619604 w 2250144"/>
                <a:gd name="connsiteY23" fmla="*/ 178936 h 321858"/>
                <a:gd name="connsiteX24" fmla="*/ 1950597 w 2250144"/>
                <a:gd name="connsiteY24" fmla="*/ 121786 h 321858"/>
                <a:gd name="connsiteX25" fmla="*/ 2162398 w 2250144"/>
                <a:gd name="connsiteY25" fmla="*/ 34164 h 321858"/>
                <a:gd name="connsiteX26" fmla="*/ 2164046 w 2250144"/>
                <a:gd name="connsiteY26" fmla="*/ 33050 h 321858"/>
                <a:gd name="connsiteX27" fmla="*/ 2165505 w 2250144"/>
                <a:gd name="connsiteY27" fmla="*/ 38870 h 321858"/>
                <a:gd name="connsiteX28" fmla="*/ 2172054 w 2250144"/>
                <a:gd name="connsiteY28" fmla="*/ 40824 h 321858"/>
                <a:gd name="connsiteX29" fmla="*/ 2243491 w 2250144"/>
                <a:gd name="connsiteY29" fmla="*/ 343 h 32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50144" h="321858">
                  <a:moveTo>
                    <a:pt x="2243491" y="343"/>
                  </a:moveTo>
                  <a:cubicBezTo>
                    <a:pt x="2255000" y="-2435"/>
                    <a:pt x="2249841" y="12250"/>
                    <a:pt x="2241110" y="24156"/>
                  </a:cubicBezTo>
                  <a:cubicBezTo>
                    <a:pt x="2232379" y="36062"/>
                    <a:pt x="2206979" y="55906"/>
                    <a:pt x="2191104" y="71781"/>
                  </a:cubicBezTo>
                  <a:cubicBezTo>
                    <a:pt x="2175229" y="87656"/>
                    <a:pt x="2154591" y="103928"/>
                    <a:pt x="2145860" y="119406"/>
                  </a:cubicBezTo>
                  <a:cubicBezTo>
                    <a:pt x="2141495" y="127145"/>
                    <a:pt x="2137029" y="137761"/>
                    <a:pt x="2134995" y="146790"/>
                  </a:cubicBezTo>
                  <a:lnTo>
                    <a:pt x="2134795" y="149380"/>
                  </a:lnTo>
                  <a:lnTo>
                    <a:pt x="2129043" y="151849"/>
                  </a:lnTo>
                  <a:cubicBezTo>
                    <a:pt x="2081864" y="172189"/>
                    <a:pt x="2031163" y="193621"/>
                    <a:pt x="1988698" y="207511"/>
                  </a:cubicBezTo>
                  <a:cubicBezTo>
                    <a:pt x="1903767" y="235292"/>
                    <a:pt x="1836695" y="252357"/>
                    <a:pt x="1738667" y="269423"/>
                  </a:cubicBezTo>
                  <a:cubicBezTo>
                    <a:pt x="1640639" y="286489"/>
                    <a:pt x="1542214" y="301174"/>
                    <a:pt x="1400530" y="309905"/>
                  </a:cubicBezTo>
                  <a:cubicBezTo>
                    <a:pt x="1258846" y="318636"/>
                    <a:pt x="1043739" y="321414"/>
                    <a:pt x="888561" y="321811"/>
                  </a:cubicBezTo>
                  <a:cubicBezTo>
                    <a:pt x="733383" y="322208"/>
                    <a:pt x="598842" y="320224"/>
                    <a:pt x="469461" y="312286"/>
                  </a:cubicBezTo>
                  <a:cubicBezTo>
                    <a:pt x="340080" y="304349"/>
                    <a:pt x="211889" y="281727"/>
                    <a:pt x="112273" y="274186"/>
                  </a:cubicBezTo>
                  <a:cubicBezTo>
                    <a:pt x="87369" y="272301"/>
                    <a:pt x="62614" y="268903"/>
                    <a:pt x="38808" y="265368"/>
                  </a:cubicBezTo>
                  <a:lnTo>
                    <a:pt x="1913" y="260122"/>
                  </a:lnTo>
                  <a:lnTo>
                    <a:pt x="355" y="257518"/>
                  </a:lnTo>
                  <a:cubicBezTo>
                    <a:pt x="-2026" y="248391"/>
                    <a:pt x="8293" y="246803"/>
                    <a:pt x="9880" y="238469"/>
                  </a:cubicBezTo>
                  <a:cubicBezTo>
                    <a:pt x="11467" y="230135"/>
                    <a:pt x="16230" y="219816"/>
                    <a:pt x="9880" y="207513"/>
                  </a:cubicBezTo>
                  <a:lnTo>
                    <a:pt x="5016" y="202045"/>
                  </a:lnTo>
                  <a:lnTo>
                    <a:pt x="28631" y="202897"/>
                  </a:lnTo>
                  <a:cubicBezTo>
                    <a:pt x="83201" y="202649"/>
                    <a:pt x="144618" y="199177"/>
                    <a:pt x="205141" y="197986"/>
                  </a:cubicBezTo>
                  <a:cubicBezTo>
                    <a:pt x="326188" y="195605"/>
                    <a:pt x="480176" y="176157"/>
                    <a:pt x="619479" y="174173"/>
                  </a:cubicBezTo>
                  <a:cubicBezTo>
                    <a:pt x="758782" y="172189"/>
                    <a:pt x="1040960" y="186080"/>
                    <a:pt x="1040960" y="186080"/>
                  </a:cubicBezTo>
                  <a:lnTo>
                    <a:pt x="1619604" y="178936"/>
                  </a:lnTo>
                  <a:cubicBezTo>
                    <a:pt x="1771210" y="168220"/>
                    <a:pt x="1852966" y="150758"/>
                    <a:pt x="1950597" y="121786"/>
                  </a:cubicBezTo>
                  <a:cubicBezTo>
                    <a:pt x="2023820" y="100057"/>
                    <a:pt x="2107983" y="65157"/>
                    <a:pt x="2162398" y="34164"/>
                  </a:cubicBezTo>
                  <a:lnTo>
                    <a:pt x="2164046" y="33050"/>
                  </a:lnTo>
                  <a:lnTo>
                    <a:pt x="2165505" y="38870"/>
                  </a:lnTo>
                  <a:cubicBezTo>
                    <a:pt x="2166795" y="40526"/>
                    <a:pt x="2168879" y="41320"/>
                    <a:pt x="2172054" y="40824"/>
                  </a:cubicBezTo>
                  <a:cubicBezTo>
                    <a:pt x="2184754" y="38840"/>
                    <a:pt x="2231982" y="3121"/>
                    <a:pt x="2243491" y="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4B38"/>
                </a:gs>
                <a:gs pos="50000">
                  <a:srgbClr val="FD7F74"/>
                </a:gs>
                <a:gs pos="100000">
                  <a:srgbClr val="DA1E1C"/>
                </a:gs>
              </a:gsLst>
              <a:lin ang="10800000" scaled="1"/>
              <a:tileRect/>
            </a:gradFill>
            <a:ln w="19050">
              <a:solidFill>
                <a:srgbClr val="FEC7A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87549" y="1623053"/>
            <a:ext cx="3436938" cy="2240769"/>
            <a:chOff x="1587549" y="1623053"/>
            <a:chExt cx="3436938" cy="2240769"/>
          </a:xfrm>
        </p:grpSpPr>
        <p:sp>
          <p:nvSpPr>
            <p:cNvPr id="32" name="任意多边形 31"/>
            <p:cNvSpPr/>
            <p:nvPr/>
          </p:nvSpPr>
          <p:spPr>
            <a:xfrm>
              <a:off x="3123665" y="1859606"/>
              <a:ext cx="1900822" cy="1089983"/>
            </a:xfrm>
            <a:custGeom>
              <a:avLst/>
              <a:gdLst>
                <a:gd name="connsiteX0" fmla="*/ 486311 w 1896247"/>
                <a:gd name="connsiteY0" fmla="*/ 42863 h 1092557"/>
                <a:gd name="connsiteX1" fmla="*/ 691099 w 1896247"/>
                <a:gd name="connsiteY1" fmla="*/ 95250 h 1092557"/>
                <a:gd name="connsiteX2" fmla="*/ 1029236 w 1896247"/>
                <a:gd name="connsiteY2" fmla="*/ 104775 h 1092557"/>
                <a:gd name="connsiteX3" fmla="*/ 1272124 w 1896247"/>
                <a:gd name="connsiteY3" fmla="*/ 109538 h 1092557"/>
                <a:gd name="connsiteX4" fmla="*/ 1510249 w 1896247"/>
                <a:gd name="connsiteY4" fmla="*/ 180975 h 1092557"/>
                <a:gd name="connsiteX5" fmla="*/ 1710274 w 1896247"/>
                <a:gd name="connsiteY5" fmla="*/ 295275 h 1092557"/>
                <a:gd name="connsiteX6" fmla="*/ 1843624 w 1896247"/>
                <a:gd name="connsiteY6" fmla="*/ 395288 h 1092557"/>
                <a:gd name="connsiteX7" fmla="*/ 1896011 w 1896247"/>
                <a:gd name="connsiteY7" fmla="*/ 500063 h 1092557"/>
                <a:gd name="connsiteX8" fmla="*/ 1853149 w 1896247"/>
                <a:gd name="connsiteY8" fmla="*/ 585788 h 1092557"/>
                <a:gd name="connsiteX9" fmla="*/ 1662649 w 1896247"/>
                <a:gd name="connsiteY9" fmla="*/ 576263 h 1092557"/>
                <a:gd name="connsiteX10" fmla="*/ 1410236 w 1896247"/>
                <a:gd name="connsiteY10" fmla="*/ 576263 h 1092557"/>
                <a:gd name="connsiteX11" fmla="*/ 1210211 w 1896247"/>
                <a:gd name="connsiteY11" fmla="*/ 609600 h 1092557"/>
                <a:gd name="connsiteX12" fmla="*/ 1095911 w 1896247"/>
                <a:gd name="connsiteY12" fmla="*/ 676275 h 1092557"/>
                <a:gd name="connsiteX13" fmla="*/ 1076861 w 1896247"/>
                <a:gd name="connsiteY13" fmla="*/ 766763 h 1092557"/>
                <a:gd name="connsiteX14" fmla="*/ 1010186 w 1896247"/>
                <a:gd name="connsiteY14" fmla="*/ 904875 h 1092557"/>
                <a:gd name="connsiteX15" fmla="*/ 905411 w 1896247"/>
                <a:gd name="connsiteY15" fmla="*/ 981075 h 1092557"/>
                <a:gd name="connsiteX16" fmla="*/ 724436 w 1896247"/>
                <a:gd name="connsiteY16" fmla="*/ 1071563 h 1092557"/>
                <a:gd name="connsiteX17" fmla="*/ 533936 w 1896247"/>
                <a:gd name="connsiteY17" fmla="*/ 1090613 h 1092557"/>
                <a:gd name="connsiteX18" fmla="*/ 352961 w 1896247"/>
                <a:gd name="connsiteY18" fmla="*/ 1038225 h 1092557"/>
                <a:gd name="connsiteX19" fmla="*/ 176749 w 1896247"/>
                <a:gd name="connsiteY19" fmla="*/ 919163 h 1092557"/>
                <a:gd name="connsiteX20" fmla="*/ 71974 w 1896247"/>
                <a:gd name="connsiteY20" fmla="*/ 742950 h 1092557"/>
                <a:gd name="connsiteX21" fmla="*/ 10061 w 1896247"/>
                <a:gd name="connsiteY21" fmla="*/ 571500 h 1092557"/>
                <a:gd name="connsiteX22" fmla="*/ 5299 w 1896247"/>
                <a:gd name="connsiteY22" fmla="*/ 447675 h 1092557"/>
                <a:gd name="connsiteX23" fmla="*/ 62449 w 1896247"/>
                <a:gd name="connsiteY23" fmla="*/ 276225 h 1092557"/>
                <a:gd name="connsiteX24" fmla="*/ 171986 w 1896247"/>
                <a:gd name="connsiteY24" fmla="*/ 119063 h 1092557"/>
                <a:gd name="connsiteX25" fmla="*/ 238661 w 1896247"/>
                <a:gd name="connsiteY25" fmla="*/ 33338 h 1092557"/>
                <a:gd name="connsiteX26" fmla="*/ 329149 w 1896247"/>
                <a:gd name="connsiteY26" fmla="*/ 0 h 1092557"/>
                <a:gd name="connsiteX27" fmla="*/ 486311 w 1896247"/>
                <a:gd name="connsiteY27" fmla="*/ 42863 h 1092557"/>
                <a:gd name="connsiteX0" fmla="*/ 486311 w 1896247"/>
                <a:gd name="connsiteY0" fmla="*/ 43181 h 1092875"/>
                <a:gd name="connsiteX1" fmla="*/ 691099 w 1896247"/>
                <a:gd name="connsiteY1" fmla="*/ 95568 h 1092875"/>
                <a:gd name="connsiteX2" fmla="*/ 1029236 w 1896247"/>
                <a:gd name="connsiteY2" fmla="*/ 105093 h 1092875"/>
                <a:gd name="connsiteX3" fmla="*/ 1272124 w 1896247"/>
                <a:gd name="connsiteY3" fmla="*/ 109856 h 1092875"/>
                <a:gd name="connsiteX4" fmla="*/ 1510249 w 1896247"/>
                <a:gd name="connsiteY4" fmla="*/ 181293 h 1092875"/>
                <a:gd name="connsiteX5" fmla="*/ 1710274 w 1896247"/>
                <a:gd name="connsiteY5" fmla="*/ 295593 h 1092875"/>
                <a:gd name="connsiteX6" fmla="*/ 1843624 w 1896247"/>
                <a:gd name="connsiteY6" fmla="*/ 395606 h 1092875"/>
                <a:gd name="connsiteX7" fmla="*/ 1896011 w 1896247"/>
                <a:gd name="connsiteY7" fmla="*/ 500381 h 1092875"/>
                <a:gd name="connsiteX8" fmla="*/ 1853149 w 1896247"/>
                <a:gd name="connsiteY8" fmla="*/ 586106 h 1092875"/>
                <a:gd name="connsiteX9" fmla="*/ 1662649 w 1896247"/>
                <a:gd name="connsiteY9" fmla="*/ 576581 h 1092875"/>
                <a:gd name="connsiteX10" fmla="*/ 1410236 w 1896247"/>
                <a:gd name="connsiteY10" fmla="*/ 576581 h 1092875"/>
                <a:gd name="connsiteX11" fmla="*/ 1210211 w 1896247"/>
                <a:gd name="connsiteY11" fmla="*/ 609918 h 1092875"/>
                <a:gd name="connsiteX12" fmla="*/ 1095911 w 1896247"/>
                <a:gd name="connsiteY12" fmla="*/ 676593 h 1092875"/>
                <a:gd name="connsiteX13" fmla="*/ 1076861 w 1896247"/>
                <a:gd name="connsiteY13" fmla="*/ 767081 h 1092875"/>
                <a:gd name="connsiteX14" fmla="*/ 1010186 w 1896247"/>
                <a:gd name="connsiteY14" fmla="*/ 905193 h 1092875"/>
                <a:gd name="connsiteX15" fmla="*/ 905411 w 1896247"/>
                <a:gd name="connsiteY15" fmla="*/ 981393 h 1092875"/>
                <a:gd name="connsiteX16" fmla="*/ 724436 w 1896247"/>
                <a:gd name="connsiteY16" fmla="*/ 1071881 h 1092875"/>
                <a:gd name="connsiteX17" fmla="*/ 533936 w 1896247"/>
                <a:gd name="connsiteY17" fmla="*/ 1090931 h 1092875"/>
                <a:gd name="connsiteX18" fmla="*/ 352961 w 1896247"/>
                <a:gd name="connsiteY18" fmla="*/ 1038543 h 1092875"/>
                <a:gd name="connsiteX19" fmla="*/ 176749 w 1896247"/>
                <a:gd name="connsiteY19" fmla="*/ 919481 h 1092875"/>
                <a:gd name="connsiteX20" fmla="*/ 71974 w 1896247"/>
                <a:gd name="connsiteY20" fmla="*/ 743268 h 1092875"/>
                <a:gd name="connsiteX21" fmla="*/ 10061 w 1896247"/>
                <a:gd name="connsiteY21" fmla="*/ 571818 h 1092875"/>
                <a:gd name="connsiteX22" fmla="*/ 5299 w 1896247"/>
                <a:gd name="connsiteY22" fmla="*/ 447993 h 1092875"/>
                <a:gd name="connsiteX23" fmla="*/ 62449 w 1896247"/>
                <a:gd name="connsiteY23" fmla="*/ 276543 h 1092875"/>
                <a:gd name="connsiteX24" fmla="*/ 171986 w 1896247"/>
                <a:gd name="connsiteY24" fmla="*/ 119381 h 1092875"/>
                <a:gd name="connsiteX25" fmla="*/ 236279 w 1896247"/>
                <a:gd name="connsiteY25" fmla="*/ 28894 h 1092875"/>
                <a:gd name="connsiteX26" fmla="*/ 329149 w 1896247"/>
                <a:gd name="connsiteY26" fmla="*/ 318 h 1092875"/>
                <a:gd name="connsiteX27" fmla="*/ 486311 w 1896247"/>
                <a:gd name="connsiteY27" fmla="*/ 43181 h 1092875"/>
                <a:gd name="connsiteX0" fmla="*/ 486311 w 1896247"/>
                <a:gd name="connsiteY0" fmla="*/ 40864 h 1090558"/>
                <a:gd name="connsiteX1" fmla="*/ 691099 w 1896247"/>
                <a:gd name="connsiteY1" fmla="*/ 93251 h 1090558"/>
                <a:gd name="connsiteX2" fmla="*/ 1029236 w 1896247"/>
                <a:gd name="connsiteY2" fmla="*/ 102776 h 1090558"/>
                <a:gd name="connsiteX3" fmla="*/ 1272124 w 1896247"/>
                <a:gd name="connsiteY3" fmla="*/ 107539 h 1090558"/>
                <a:gd name="connsiteX4" fmla="*/ 1510249 w 1896247"/>
                <a:gd name="connsiteY4" fmla="*/ 178976 h 1090558"/>
                <a:gd name="connsiteX5" fmla="*/ 1710274 w 1896247"/>
                <a:gd name="connsiteY5" fmla="*/ 293276 h 1090558"/>
                <a:gd name="connsiteX6" fmla="*/ 1843624 w 1896247"/>
                <a:gd name="connsiteY6" fmla="*/ 393289 h 1090558"/>
                <a:gd name="connsiteX7" fmla="*/ 1896011 w 1896247"/>
                <a:gd name="connsiteY7" fmla="*/ 498064 h 1090558"/>
                <a:gd name="connsiteX8" fmla="*/ 1853149 w 1896247"/>
                <a:gd name="connsiteY8" fmla="*/ 583789 h 1090558"/>
                <a:gd name="connsiteX9" fmla="*/ 1662649 w 1896247"/>
                <a:gd name="connsiteY9" fmla="*/ 574264 h 1090558"/>
                <a:gd name="connsiteX10" fmla="*/ 1410236 w 1896247"/>
                <a:gd name="connsiteY10" fmla="*/ 574264 h 1090558"/>
                <a:gd name="connsiteX11" fmla="*/ 1210211 w 1896247"/>
                <a:gd name="connsiteY11" fmla="*/ 607601 h 1090558"/>
                <a:gd name="connsiteX12" fmla="*/ 1095911 w 1896247"/>
                <a:gd name="connsiteY12" fmla="*/ 674276 h 1090558"/>
                <a:gd name="connsiteX13" fmla="*/ 1076861 w 1896247"/>
                <a:gd name="connsiteY13" fmla="*/ 764764 h 1090558"/>
                <a:gd name="connsiteX14" fmla="*/ 1010186 w 1896247"/>
                <a:gd name="connsiteY14" fmla="*/ 902876 h 1090558"/>
                <a:gd name="connsiteX15" fmla="*/ 905411 w 1896247"/>
                <a:gd name="connsiteY15" fmla="*/ 979076 h 1090558"/>
                <a:gd name="connsiteX16" fmla="*/ 724436 w 1896247"/>
                <a:gd name="connsiteY16" fmla="*/ 1069564 h 1090558"/>
                <a:gd name="connsiteX17" fmla="*/ 533936 w 1896247"/>
                <a:gd name="connsiteY17" fmla="*/ 1088614 h 1090558"/>
                <a:gd name="connsiteX18" fmla="*/ 352961 w 1896247"/>
                <a:gd name="connsiteY18" fmla="*/ 1036226 h 1090558"/>
                <a:gd name="connsiteX19" fmla="*/ 176749 w 1896247"/>
                <a:gd name="connsiteY19" fmla="*/ 917164 h 1090558"/>
                <a:gd name="connsiteX20" fmla="*/ 71974 w 1896247"/>
                <a:gd name="connsiteY20" fmla="*/ 740951 h 1090558"/>
                <a:gd name="connsiteX21" fmla="*/ 10061 w 1896247"/>
                <a:gd name="connsiteY21" fmla="*/ 569501 h 1090558"/>
                <a:gd name="connsiteX22" fmla="*/ 5299 w 1896247"/>
                <a:gd name="connsiteY22" fmla="*/ 445676 h 1090558"/>
                <a:gd name="connsiteX23" fmla="*/ 62449 w 1896247"/>
                <a:gd name="connsiteY23" fmla="*/ 274226 h 1090558"/>
                <a:gd name="connsiteX24" fmla="*/ 171986 w 1896247"/>
                <a:gd name="connsiteY24" fmla="*/ 117064 h 1090558"/>
                <a:gd name="connsiteX25" fmla="*/ 236279 w 1896247"/>
                <a:gd name="connsiteY25" fmla="*/ 26577 h 1090558"/>
                <a:gd name="connsiteX26" fmla="*/ 326767 w 1896247"/>
                <a:gd name="connsiteY26" fmla="*/ 383 h 1090558"/>
                <a:gd name="connsiteX27" fmla="*/ 486311 w 1896247"/>
                <a:gd name="connsiteY27" fmla="*/ 40864 h 1090558"/>
                <a:gd name="connsiteX0" fmla="*/ 486311 w 1896247"/>
                <a:gd name="connsiteY0" fmla="*/ 48342 h 1090892"/>
                <a:gd name="connsiteX1" fmla="*/ 691099 w 1896247"/>
                <a:gd name="connsiteY1" fmla="*/ 93585 h 1090892"/>
                <a:gd name="connsiteX2" fmla="*/ 1029236 w 1896247"/>
                <a:gd name="connsiteY2" fmla="*/ 103110 h 1090892"/>
                <a:gd name="connsiteX3" fmla="*/ 1272124 w 1896247"/>
                <a:gd name="connsiteY3" fmla="*/ 107873 h 1090892"/>
                <a:gd name="connsiteX4" fmla="*/ 1510249 w 1896247"/>
                <a:gd name="connsiteY4" fmla="*/ 179310 h 1090892"/>
                <a:gd name="connsiteX5" fmla="*/ 1710274 w 1896247"/>
                <a:gd name="connsiteY5" fmla="*/ 293610 h 1090892"/>
                <a:gd name="connsiteX6" fmla="*/ 1843624 w 1896247"/>
                <a:gd name="connsiteY6" fmla="*/ 393623 h 1090892"/>
                <a:gd name="connsiteX7" fmla="*/ 1896011 w 1896247"/>
                <a:gd name="connsiteY7" fmla="*/ 498398 h 1090892"/>
                <a:gd name="connsiteX8" fmla="*/ 1853149 w 1896247"/>
                <a:gd name="connsiteY8" fmla="*/ 584123 h 1090892"/>
                <a:gd name="connsiteX9" fmla="*/ 1662649 w 1896247"/>
                <a:gd name="connsiteY9" fmla="*/ 574598 h 1090892"/>
                <a:gd name="connsiteX10" fmla="*/ 1410236 w 1896247"/>
                <a:gd name="connsiteY10" fmla="*/ 574598 h 1090892"/>
                <a:gd name="connsiteX11" fmla="*/ 1210211 w 1896247"/>
                <a:gd name="connsiteY11" fmla="*/ 607935 h 1090892"/>
                <a:gd name="connsiteX12" fmla="*/ 1095911 w 1896247"/>
                <a:gd name="connsiteY12" fmla="*/ 674610 h 1090892"/>
                <a:gd name="connsiteX13" fmla="*/ 1076861 w 1896247"/>
                <a:gd name="connsiteY13" fmla="*/ 765098 h 1090892"/>
                <a:gd name="connsiteX14" fmla="*/ 1010186 w 1896247"/>
                <a:gd name="connsiteY14" fmla="*/ 903210 h 1090892"/>
                <a:gd name="connsiteX15" fmla="*/ 905411 w 1896247"/>
                <a:gd name="connsiteY15" fmla="*/ 979410 h 1090892"/>
                <a:gd name="connsiteX16" fmla="*/ 724436 w 1896247"/>
                <a:gd name="connsiteY16" fmla="*/ 1069898 h 1090892"/>
                <a:gd name="connsiteX17" fmla="*/ 533936 w 1896247"/>
                <a:gd name="connsiteY17" fmla="*/ 1088948 h 1090892"/>
                <a:gd name="connsiteX18" fmla="*/ 352961 w 1896247"/>
                <a:gd name="connsiteY18" fmla="*/ 1036560 h 1090892"/>
                <a:gd name="connsiteX19" fmla="*/ 176749 w 1896247"/>
                <a:gd name="connsiteY19" fmla="*/ 917498 h 1090892"/>
                <a:gd name="connsiteX20" fmla="*/ 71974 w 1896247"/>
                <a:gd name="connsiteY20" fmla="*/ 741285 h 1090892"/>
                <a:gd name="connsiteX21" fmla="*/ 10061 w 1896247"/>
                <a:gd name="connsiteY21" fmla="*/ 569835 h 1090892"/>
                <a:gd name="connsiteX22" fmla="*/ 5299 w 1896247"/>
                <a:gd name="connsiteY22" fmla="*/ 446010 h 1090892"/>
                <a:gd name="connsiteX23" fmla="*/ 62449 w 1896247"/>
                <a:gd name="connsiteY23" fmla="*/ 274560 h 1090892"/>
                <a:gd name="connsiteX24" fmla="*/ 171986 w 1896247"/>
                <a:gd name="connsiteY24" fmla="*/ 117398 h 1090892"/>
                <a:gd name="connsiteX25" fmla="*/ 236279 w 1896247"/>
                <a:gd name="connsiteY25" fmla="*/ 26911 h 1090892"/>
                <a:gd name="connsiteX26" fmla="*/ 326767 w 1896247"/>
                <a:gd name="connsiteY26" fmla="*/ 717 h 1090892"/>
                <a:gd name="connsiteX27" fmla="*/ 486311 w 1896247"/>
                <a:gd name="connsiteY27" fmla="*/ 48342 h 1090892"/>
                <a:gd name="connsiteX0" fmla="*/ 486311 w 1896087"/>
                <a:gd name="connsiteY0" fmla="*/ 48342 h 1090892"/>
                <a:gd name="connsiteX1" fmla="*/ 691099 w 1896087"/>
                <a:gd name="connsiteY1" fmla="*/ 93585 h 1090892"/>
                <a:gd name="connsiteX2" fmla="*/ 1029236 w 1896087"/>
                <a:gd name="connsiteY2" fmla="*/ 103110 h 1090892"/>
                <a:gd name="connsiteX3" fmla="*/ 1272124 w 1896087"/>
                <a:gd name="connsiteY3" fmla="*/ 107873 h 1090892"/>
                <a:gd name="connsiteX4" fmla="*/ 1510249 w 1896087"/>
                <a:gd name="connsiteY4" fmla="*/ 179310 h 1090892"/>
                <a:gd name="connsiteX5" fmla="*/ 1710274 w 1896087"/>
                <a:gd name="connsiteY5" fmla="*/ 293610 h 1090892"/>
                <a:gd name="connsiteX6" fmla="*/ 1848386 w 1896087"/>
                <a:gd name="connsiteY6" fmla="*/ 391241 h 1090892"/>
                <a:gd name="connsiteX7" fmla="*/ 1896011 w 1896087"/>
                <a:gd name="connsiteY7" fmla="*/ 498398 h 1090892"/>
                <a:gd name="connsiteX8" fmla="*/ 1853149 w 1896087"/>
                <a:gd name="connsiteY8" fmla="*/ 584123 h 1090892"/>
                <a:gd name="connsiteX9" fmla="*/ 1662649 w 1896087"/>
                <a:gd name="connsiteY9" fmla="*/ 574598 h 1090892"/>
                <a:gd name="connsiteX10" fmla="*/ 1410236 w 1896087"/>
                <a:gd name="connsiteY10" fmla="*/ 574598 h 1090892"/>
                <a:gd name="connsiteX11" fmla="*/ 1210211 w 1896087"/>
                <a:gd name="connsiteY11" fmla="*/ 607935 h 1090892"/>
                <a:gd name="connsiteX12" fmla="*/ 1095911 w 1896087"/>
                <a:gd name="connsiteY12" fmla="*/ 674610 h 1090892"/>
                <a:gd name="connsiteX13" fmla="*/ 1076861 w 1896087"/>
                <a:gd name="connsiteY13" fmla="*/ 765098 h 1090892"/>
                <a:gd name="connsiteX14" fmla="*/ 1010186 w 1896087"/>
                <a:gd name="connsiteY14" fmla="*/ 903210 h 1090892"/>
                <a:gd name="connsiteX15" fmla="*/ 905411 w 1896087"/>
                <a:gd name="connsiteY15" fmla="*/ 979410 h 1090892"/>
                <a:gd name="connsiteX16" fmla="*/ 724436 w 1896087"/>
                <a:gd name="connsiteY16" fmla="*/ 1069898 h 1090892"/>
                <a:gd name="connsiteX17" fmla="*/ 533936 w 1896087"/>
                <a:gd name="connsiteY17" fmla="*/ 1088948 h 1090892"/>
                <a:gd name="connsiteX18" fmla="*/ 352961 w 1896087"/>
                <a:gd name="connsiteY18" fmla="*/ 1036560 h 1090892"/>
                <a:gd name="connsiteX19" fmla="*/ 176749 w 1896087"/>
                <a:gd name="connsiteY19" fmla="*/ 917498 h 1090892"/>
                <a:gd name="connsiteX20" fmla="*/ 71974 w 1896087"/>
                <a:gd name="connsiteY20" fmla="*/ 741285 h 1090892"/>
                <a:gd name="connsiteX21" fmla="*/ 10061 w 1896087"/>
                <a:gd name="connsiteY21" fmla="*/ 569835 h 1090892"/>
                <a:gd name="connsiteX22" fmla="*/ 5299 w 1896087"/>
                <a:gd name="connsiteY22" fmla="*/ 446010 h 1090892"/>
                <a:gd name="connsiteX23" fmla="*/ 62449 w 1896087"/>
                <a:gd name="connsiteY23" fmla="*/ 274560 h 1090892"/>
                <a:gd name="connsiteX24" fmla="*/ 171986 w 1896087"/>
                <a:gd name="connsiteY24" fmla="*/ 117398 h 1090892"/>
                <a:gd name="connsiteX25" fmla="*/ 236279 w 1896087"/>
                <a:gd name="connsiteY25" fmla="*/ 26911 h 1090892"/>
                <a:gd name="connsiteX26" fmla="*/ 326767 w 1896087"/>
                <a:gd name="connsiteY26" fmla="*/ 717 h 1090892"/>
                <a:gd name="connsiteX27" fmla="*/ 486311 w 1896087"/>
                <a:gd name="connsiteY27" fmla="*/ 48342 h 1090892"/>
                <a:gd name="connsiteX0" fmla="*/ 486311 w 1900822"/>
                <a:gd name="connsiteY0" fmla="*/ 48342 h 1090892"/>
                <a:gd name="connsiteX1" fmla="*/ 691099 w 1900822"/>
                <a:gd name="connsiteY1" fmla="*/ 93585 h 1090892"/>
                <a:gd name="connsiteX2" fmla="*/ 1029236 w 1900822"/>
                <a:gd name="connsiteY2" fmla="*/ 103110 h 1090892"/>
                <a:gd name="connsiteX3" fmla="*/ 1272124 w 1900822"/>
                <a:gd name="connsiteY3" fmla="*/ 107873 h 1090892"/>
                <a:gd name="connsiteX4" fmla="*/ 1510249 w 1900822"/>
                <a:gd name="connsiteY4" fmla="*/ 179310 h 1090892"/>
                <a:gd name="connsiteX5" fmla="*/ 1710274 w 1900822"/>
                <a:gd name="connsiteY5" fmla="*/ 293610 h 1090892"/>
                <a:gd name="connsiteX6" fmla="*/ 1848386 w 1900822"/>
                <a:gd name="connsiteY6" fmla="*/ 391241 h 1090892"/>
                <a:gd name="connsiteX7" fmla="*/ 1900774 w 1900822"/>
                <a:gd name="connsiteY7" fmla="*/ 496017 h 1090892"/>
                <a:gd name="connsiteX8" fmla="*/ 1853149 w 1900822"/>
                <a:gd name="connsiteY8" fmla="*/ 584123 h 1090892"/>
                <a:gd name="connsiteX9" fmla="*/ 1662649 w 1900822"/>
                <a:gd name="connsiteY9" fmla="*/ 574598 h 1090892"/>
                <a:gd name="connsiteX10" fmla="*/ 1410236 w 1900822"/>
                <a:gd name="connsiteY10" fmla="*/ 574598 h 1090892"/>
                <a:gd name="connsiteX11" fmla="*/ 1210211 w 1900822"/>
                <a:gd name="connsiteY11" fmla="*/ 607935 h 1090892"/>
                <a:gd name="connsiteX12" fmla="*/ 1095911 w 1900822"/>
                <a:gd name="connsiteY12" fmla="*/ 674610 h 1090892"/>
                <a:gd name="connsiteX13" fmla="*/ 1076861 w 1900822"/>
                <a:gd name="connsiteY13" fmla="*/ 765098 h 1090892"/>
                <a:gd name="connsiteX14" fmla="*/ 1010186 w 1900822"/>
                <a:gd name="connsiteY14" fmla="*/ 903210 h 1090892"/>
                <a:gd name="connsiteX15" fmla="*/ 905411 w 1900822"/>
                <a:gd name="connsiteY15" fmla="*/ 979410 h 1090892"/>
                <a:gd name="connsiteX16" fmla="*/ 724436 w 1900822"/>
                <a:gd name="connsiteY16" fmla="*/ 1069898 h 1090892"/>
                <a:gd name="connsiteX17" fmla="*/ 533936 w 1900822"/>
                <a:gd name="connsiteY17" fmla="*/ 1088948 h 1090892"/>
                <a:gd name="connsiteX18" fmla="*/ 352961 w 1900822"/>
                <a:gd name="connsiteY18" fmla="*/ 1036560 h 1090892"/>
                <a:gd name="connsiteX19" fmla="*/ 176749 w 1900822"/>
                <a:gd name="connsiteY19" fmla="*/ 917498 h 1090892"/>
                <a:gd name="connsiteX20" fmla="*/ 71974 w 1900822"/>
                <a:gd name="connsiteY20" fmla="*/ 741285 h 1090892"/>
                <a:gd name="connsiteX21" fmla="*/ 10061 w 1900822"/>
                <a:gd name="connsiteY21" fmla="*/ 569835 h 1090892"/>
                <a:gd name="connsiteX22" fmla="*/ 5299 w 1900822"/>
                <a:gd name="connsiteY22" fmla="*/ 446010 h 1090892"/>
                <a:gd name="connsiteX23" fmla="*/ 62449 w 1900822"/>
                <a:gd name="connsiteY23" fmla="*/ 274560 h 1090892"/>
                <a:gd name="connsiteX24" fmla="*/ 171986 w 1900822"/>
                <a:gd name="connsiteY24" fmla="*/ 117398 h 1090892"/>
                <a:gd name="connsiteX25" fmla="*/ 236279 w 1900822"/>
                <a:gd name="connsiteY25" fmla="*/ 26911 h 1090892"/>
                <a:gd name="connsiteX26" fmla="*/ 326767 w 1900822"/>
                <a:gd name="connsiteY26" fmla="*/ 717 h 1090892"/>
                <a:gd name="connsiteX27" fmla="*/ 486311 w 1900822"/>
                <a:gd name="connsiteY27" fmla="*/ 48342 h 1090892"/>
                <a:gd name="connsiteX0" fmla="*/ 486311 w 1900822"/>
                <a:gd name="connsiteY0" fmla="*/ 48342 h 1090892"/>
                <a:gd name="connsiteX1" fmla="*/ 691099 w 1900822"/>
                <a:gd name="connsiteY1" fmla="*/ 93585 h 1090892"/>
                <a:gd name="connsiteX2" fmla="*/ 1029236 w 1900822"/>
                <a:gd name="connsiteY2" fmla="*/ 103110 h 1090892"/>
                <a:gd name="connsiteX3" fmla="*/ 1272124 w 1900822"/>
                <a:gd name="connsiteY3" fmla="*/ 107873 h 1090892"/>
                <a:gd name="connsiteX4" fmla="*/ 1510249 w 1900822"/>
                <a:gd name="connsiteY4" fmla="*/ 179310 h 1090892"/>
                <a:gd name="connsiteX5" fmla="*/ 1710274 w 1900822"/>
                <a:gd name="connsiteY5" fmla="*/ 293610 h 1090892"/>
                <a:gd name="connsiteX6" fmla="*/ 1848386 w 1900822"/>
                <a:gd name="connsiteY6" fmla="*/ 391241 h 1090892"/>
                <a:gd name="connsiteX7" fmla="*/ 1900774 w 1900822"/>
                <a:gd name="connsiteY7" fmla="*/ 496017 h 1090892"/>
                <a:gd name="connsiteX8" fmla="*/ 1853149 w 1900822"/>
                <a:gd name="connsiteY8" fmla="*/ 584123 h 1090892"/>
                <a:gd name="connsiteX9" fmla="*/ 1662649 w 1900822"/>
                <a:gd name="connsiteY9" fmla="*/ 576979 h 1090892"/>
                <a:gd name="connsiteX10" fmla="*/ 1410236 w 1900822"/>
                <a:gd name="connsiteY10" fmla="*/ 574598 h 1090892"/>
                <a:gd name="connsiteX11" fmla="*/ 1210211 w 1900822"/>
                <a:gd name="connsiteY11" fmla="*/ 607935 h 1090892"/>
                <a:gd name="connsiteX12" fmla="*/ 1095911 w 1900822"/>
                <a:gd name="connsiteY12" fmla="*/ 674610 h 1090892"/>
                <a:gd name="connsiteX13" fmla="*/ 1076861 w 1900822"/>
                <a:gd name="connsiteY13" fmla="*/ 765098 h 1090892"/>
                <a:gd name="connsiteX14" fmla="*/ 1010186 w 1900822"/>
                <a:gd name="connsiteY14" fmla="*/ 903210 h 1090892"/>
                <a:gd name="connsiteX15" fmla="*/ 905411 w 1900822"/>
                <a:gd name="connsiteY15" fmla="*/ 979410 h 1090892"/>
                <a:gd name="connsiteX16" fmla="*/ 724436 w 1900822"/>
                <a:gd name="connsiteY16" fmla="*/ 1069898 h 1090892"/>
                <a:gd name="connsiteX17" fmla="*/ 533936 w 1900822"/>
                <a:gd name="connsiteY17" fmla="*/ 1088948 h 1090892"/>
                <a:gd name="connsiteX18" fmla="*/ 352961 w 1900822"/>
                <a:gd name="connsiteY18" fmla="*/ 1036560 h 1090892"/>
                <a:gd name="connsiteX19" fmla="*/ 176749 w 1900822"/>
                <a:gd name="connsiteY19" fmla="*/ 917498 h 1090892"/>
                <a:gd name="connsiteX20" fmla="*/ 71974 w 1900822"/>
                <a:gd name="connsiteY20" fmla="*/ 741285 h 1090892"/>
                <a:gd name="connsiteX21" fmla="*/ 10061 w 1900822"/>
                <a:gd name="connsiteY21" fmla="*/ 569835 h 1090892"/>
                <a:gd name="connsiteX22" fmla="*/ 5299 w 1900822"/>
                <a:gd name="connsiteY22" fmla="*/ 446010 h 1090892"/>
                <a:gd name="connsiteX23" fmla="*/ 62449 w 1900822"/>
                <a:gd name="connsiteY23" fmla="*/ 274560 h 1090892"/>
                <a:gd name="connsiteX24" fmla="*/ 171986 w 1900822"/>
                <a:gd name="connsiteY24" fmla="*/ 117398 h 1090892"/>
                <a:gd name="connsiteX25" fmla="*/ 236279 w 1900822"/>
                <a:gd name="connsiteY25" fmla="*/ 26911 h 1090892"/>
                <a:gd name="connsiteX26" fmla="*/ 326767 w 1900822"/>
                <a:gd name="connsiteY26" fmla="*/ 717 h 1090892"/>
                <a:gd name="connsiteX27" fmla="*/ 486311 w 1900822"/>
                <a:gd name="connsiteY27" fmla="*/ 48342 h 1090892"/>
                <a:gd name="connsiteX0" fmla="*/ 486311 w 1900822"/>
                <a:gd name="connsiteY0" fmla="*/ 48342 h 1090892"/>
                <a:gd name="connsiteX1" fmla="*/ 691099 w 1900822"/>
                <a:gd name="connsiteY1" fmla="*/ 93585 h 1090892"/>
                <a:gd name="connsiteX2" fmla="*/ 1029236 w 1900822"/>
                <a:gd name="connsiteY2" fmla="*/ 103110 h 1090892"/>
                <a:gd name="connsiteX3" fmla="*/ 1272124 w 1900822"/>
                <a:gd name="connsiteY3" fmla="*/ 107873 h 1090892"/>
                <a:gd name="connsiteX4" fmla="*/ 1510249 w 1900822"/>
                <a:gd name="connsiteY4" fmla="*/ 179310 h 1090892"/>
                <a:gd name="connsiteX5" fmla="*/ 1710274 w 1900822"/>
                <a:gd name="connsiteY5" fmla="*/ 293610 h 1090892"/>
                <a:gd name="connsiteX6" fmla="*/ 1848386 w 1900822"/>
                <a:gd name="connsiteY6" fmla="*/ 391241 h 1090892"/>
                <a:gd name="connsiteX7" fmla="*/ 1900774 w 1900822"/>
                <a:gd name="connsiteY7" fmla="*/ 496017 h 1090892"/>
                <a:gd name="connsiteX8" fmla="*/ 1853149 w 1900822"/>
                <a:gd name="connsiteY8" fmla="*/ 584123 h 1090892"/>
                <a:gd name="connsiteX9" fmla="*/ 1662649 w 1900822"/>
                <a:gd name="connsiteY9" fmla="*/ 576979 h 1090892"/>
                <a:gd name="connsiteX10" fmla="*/ 1410236 w 1900822"/>
                <a:gd name="connsiteY10" fmla="*/ 574598 h 1090892"/>
                <a:gd name="connsiteX11" fmla="*/ 1210211 w 1900822"/>
                <a:gd name="connsiteY11" fmla="*/ 607935 h 1090892"/>
                <a:gd name="connsiteX12" fmla="*/ 1105436 w 1900822"/>
                <a:gd name="connsiteY12" fmla="*/ 674610 h 1090892"/>
                <a:gd name="connsiteX13" fmla="*/ 1076861 w 1900822"/>
                <a:gd name="connsiteY13" fmla="*/ 765098 h 1090892"/>
                <a:gd name="connsiteX14" fmla="*/ 1010186 w 1900822"/>
                <a:gd name="connsiteY14" fmla="*/ 903210 h 1090892"/>
                <a:gd name="connsiteX15" fmla="*/ 905411 w 1900822"/>
                <a:gd name="connsiteY15" fmla="*/ 979410 h 1090892"/>
                <a:gd name="connsiteX16" fmla="*/ 724436 w 1900822"/>
                <a:gd name="connsiteY16" fmla="*/ 1069898 h 1090892"/>
                <a:gd name="connsiteX17" fmla="*/ 533936 w 1900822"/>
                <a:gd name="connsiteY17" fmla="*/ 1088948 h 1090892"/>
                <a:gd name="connsiteX18" fmla="*/ 352961 w 1900822"/>
                <a:gd name="connsiteY18" fmla="*/ 1036560 h 1090892"/>
                <a:gd name="connsiteX19" fmla="*/ 176749 w 1900822"/>
                <a:gd name="connsiteY19" fmla="*/ 917498 h 1090892"/>
                <a:gd name="connsiteX20" fmla="*/ 71974 w 1900822"/>
                <a:gd name="connsiteY20" fmla="*/ 741285 h 1090892"/>
                <a:gd name="connsiteX21" fmla="*/ 10061 w 1900822"/>
                <a:gd name="connsiteY21" fmla="*/ 569835 h 1090892"/>
                <a:gd name="connsiteX22" fmla="*/ 5299 w 1900822"/>
                <a:gd name="connsiteY22" fmla="*/ 446010 h 1090892"/>
                <a:gd name="connsiteX23" fmla="*/ 62449 w 1900822"/>
                <a:gd name="connsiteY23" fmla="*/ 274560 h 1090892"/>
                <a:gd name="connsiteX24" fmla="*/ 171986 w 1900822"/>
                <a:gd name="connsiteY24" fmla="*/ 117398 h 1090892"/>
                <a:gd name="connsiteX25" fmla="*/ 236279 w 1900822"/>
                <a:gd name="connsiteY25" fmla="*/ 26911 h 1090892"/>
                <a:gd name="connsiteX26" fmla="*/ 326767 w 1900822"/>
                <a:gd name="connsiteY26" fmla="*/ 717 h 1090892"/>
                <a:gd name="connsiteX27" fmla="*/ 486311 w 1900822"/>
                <a:gd name="connsiteY27" fmla="*/ 48342 h 1090892"/>
                <a:gd name="connsiteX0" fmla="*/ 486311 w 1900822"/>
                <a:gd name="connsiteY0" fmla="*/ 48342 h 1090892"/>
                <a:gd name="connsiteX1" fmla="*/ 691099 w 1900822"/>
                <a:gd name="connsiteY1" fmla="*/ 93585 h 1090892"/>
                <a:gd name="connsiteX2" fmla="*/ 1029236 w 1900822"/>
                <a:gd name="connsiteY2" fmla="*/ 103110 h 1090892"/>
                <a:gd name="connsiteX3" fmla="*/ 1272124 w 1900822"/>
                <a:gd name="connsiteY3" fmla="*/ 107873 h 1090892"/>
                <a:gd name="connsiteX4" fmla="*/ 1510249 w 1900822"/>
                <a:gd name="connsiteY4" fmla="*/ 179310 h 1090892"/>
                <a:gd name="connsiteX5" fmla="*/ 1710274 w 1900822"/>
                <a:gd name="connsiteY5" fmla="*/ 293610 h 1090892"/>
                <a:gd name="connsiteX6" fmla="*/ 1848386 w 1900822"/>
                <a:gd name="connsiteY6" fmla="*/ 391241 h 1090892"/>
                <a:gd name="connsiteX7" fmla="*/ 1900774 w 1900822"/>
                <a:gd name="connsiteY7" fmla="*/ 496017 h 1090892"/>
                <a:gd name="connsiteX8" fmla="*/ 1853149 w 1900822"/>
                <a:gd name="connsiteY8" fmla="*/ 584123 h 1090892"/>
                <a:gd name="connsiteX9" fmla="*/ 1662649 w 1900822"/>
                <a:gd name="connsiteY9" fmla="*/ 576979 h 1090892"/>
                <a:gd name="connsiteX10" fmla="*/ 1410236 w 1900822"/>
                <a:gd name="connsiteY10" fmla="*/ 574598 h 1090892"/>
                <a:gd name="connsiteX11" fmla="*/ 1210211 w 1900822"/>
                <a:gd name="connsiteY11" fmla="*/ 607935 h 1090892"/>
                <a:gd name="connsiteX12" fmla="*/ 1105436 w 1900822"/>
                <a:gd name="connsiteY12" fmla="*/ 674610 h 1090892"/>
                <a:gd name="connsiteX13" fmla="*/ 1076861 w 1900822"/>
                <a:gd name="connsiteY13" fmla="*/ 805579 h 1090892"/>
                <a:gd name="connsiteX14" fmla="*/ 1010186 w 1900822"/>
                <a:gd name="connsiteY14" fmla="*/ 903210 h 1090892"/>
                <a:gd name="connsiteX15" fmla="*/ 905411 w 1900822"/>
                <a:gd name="connsiteY15" fmla="*/ 979410 h 1090892"/>
                <a:gd name="connsiteX16" fmla="*/ 724436 w 1900822"/>
                <a:gd name="connsiteY16" fmla="*/ 1069898 h 1090892"/>
                <a:gd name="connsiteX17" fmla="*/ 533936 w 1900822"/>
                <a:gd name="connsiteY17" fmla="*/ 1088948 h 1090892"/>
                <a:gd name="connsiteX18" fmla="*/ 352961 w 1900822"/>
                <a:gd name="connsiteY18" fmla="*/ 1036560 h 1090892"/>
                <a:gd name="connsiteX19" fmla="*/ 176749 w 1900822"/>
                <a:gd name="connsiteY19" fmla="*/ 917498 h 1090892"/>
                <a:gd name="connsiteX20" fmla="*/ 71974 w 1900822"/>
                <a:gd name="connsiteY20" fmla="*/ 741285 h 1090892"/>
                <a:gd name="connsiteX21" fmla="*/ 10061 w 1900822"/>
                <a:gd name="connsiteY21" fmla="*/ 569835 h 1090892"/>
                <a:gd name="connsiteX22" fmla="*/ 5299 w 1900822"/>
                <a:gd name="connsiteY22" fmla="*/ 446010 h 1090892"/>
                <a:gd name="connsiteX23" fmla="*/ 62449 w 1900822"/>
                <a:gd name="connsiteY23" fmla="*/ 274560 h 1090892"/>
                <a:gd name="connsiteX24" fmla="*/ 171986 w 1900822"/>
                <a:gd name="connsiteY24" fmla="*/ 117398 h 1090892"/>
                <a:gd name="connsiteX25" fmla="*/ 236279 w 1900822"/>
                <a:gd name="connsiteY25" fmla="*/ 26911 h 1090892"/>
                <a:gd name="connsiteX26" fmla="*/ 326767 w 1900822"/>
                <a:gd name="connsiteY26" fmla="*/ 717 h 1090892"/>
                <a:gd name="connsiteX27" fmla="*/ 486311 w 1900822"/>
                <a:gd name="connsiteY27" fmla="*/ 48342 h 1090892"/>
                <a:gd name="connsiteX0" fmla="*/ 486311 w 1900822"/>
                <a:gd name="connsiteY0" fmla="*/ 48342 h 1090892"/>
                <a:gd name="connsiteX1" fmla="*/ 691099 w 1900822"/>
                <a:gd name="connsiteY1" fmla="*/ 93585 h 1090892"/>
                <a:gd name="connsiteX2" fmla="*/ 1029236 w 1900822"/>
                <a:gd name="connsiteY2" fmla="*/ 103110 h 1090892"/>
                <a:gd name="connsiteX3" fmla="*/ 1272124 w 1900822"/>
                <a:gd name="connsiteY3" fmla="*/ 107873 h 1090892"/>
                <a:gd name="connsiteX4" fmla="*/ 1510249 w 1900822"/>
                <a:gd name="connsiteY4" fmla="*/ 179310 h 1090892"/>
                <a:gd name="connsiteX5" fmla="*/ 1710274 w 1900822"/>
                <a:gd name="connsiteY5" fmla="*/ 293610 h 1090892"/>
                <a:gd name="connsiteX6" fmla="*/ 1848386 w 1900822"/>
                <a:gd name="connsiteY6" fmla="*/ 391241 h 1090892"/>
                <a:gd name="connsiteX7" fmla="*/ 1900774 w 1900822"/>
                <a:gd name="connsiteY7" fmla="*/ 496017 h 1090892"/>
                <a:gd name="connsiteX8" fmla="*/ 1853149 w 1900822"/>
                <a:gd name="connsiteY8" fmla="*/ 584123 h 1090892"/>
                <a:gd name="connsiteX9" fmla="*/ 1662649 w 1900822"/>
                <a:gd name="connsiteY9" fmla="*/ 576979 h 1090892"/>
                <a:gd name="connsiteX10" fmla="*/ 1410236 w 1900822"/>
                <a:gd name="connsiteY10" fmla="*/ 574598 h 1090892"/>
                <a:gd name="connsiteX11" fmla="*/ 1210211 w 1900822"/>
                <a:gd name="connsiteY11" fmla="*/ 607935 h 1090892"/>
                <a:gd name="connsiteX12" fmla="*/ 1098292 w 1900822"/>
                <a:gd name="connsiteY12" fmla="*/ 684135 h 1090892"/>
                <a:gd name="connsiteX13" fmla="*/ 1076861 w 1900822"/>
                <a:gd name="connsiteY13" fmla="*/ 805579 h 1090892"/>
                <a:gd name="connsiteX14" fmla="*/ 1010186 w 1900822"/>
                <a:gd name="connsiteY14" fmla="*/ 903210 h 1090892"/>
                <a:gd name="connsiteX15" fmla="*/ 905411 w 1900822"/>
                <a:gd name="connsiteY15" fmla="*/ 979410 h 1090892"/>
                <a:gd name="connsiteX16" fmla="*/ 724436 w 1900822"/>
                <a:gd name="connsiteY16" fmla="*/ 1069898 h 1090892"/>
                <a:gd name="connsiteX17" fmla="*/ 533936 w 1900822"/>
                <a:gd name="connsiteY17" fmla="*/ 1088948 h 1090892"/>
                <a:gd name="connsiteX18" fmla="*/ 352961 w 1900822"/>
                <a:gd name="connsiteY18" fmla="*/ 1036560 h 1090892"/>
                <a:gd name="connsiteX19" fmla="*/ 176749 w 1900822"/>
                <a:gd name="connsiteY19" fmla="*/ 917498 h 1090892"/>
                <a:gd name="connsiteX20" fmla="*/ 71974 w 1900822"/>
                <a:gd name="connsiteY20" fmla="*/ 741285 h 1090892"/>
                <a:gd name="connsiteX21" fmla="*/ 10061 w 1900822"/>
                <a:gd name="connsiteY21" fmla="*/ 569835 h 1090892"/>
                <a:gd name="connsiteX22" fmla="*/ 5299 w 1900822"/>
                <a:gd name="connsiteY22" fmla="*/ 446010 h 1090892"/>
                <a:gd name="connsiteX23" fmla="*/ 62449 w 1900822"/>
                <a:gd name="connsiteY23" fmla="*/ 274560 h 1090892"/>
                <a:gd name="connsiteX24" fmla="*/ 171986 w 1900822"/>
                <a:gd name="connsiteY24" fmla="*/ 117398 h 1090892"/>
                <a:gd name="connsiteX25" fmla="*/ 236279 w 1900822"/>
                <a:gd name="connsiteY25" fmla="*/ 26911 h 1090892"/>
                <a:gd name="connsiteX26" fmla="*/ 326767 w 1900822"/>
                <a:gd name="connsiteY26" fmla="*/ 717 h 1090892"/>
                <a:gd name="connsiteX27" fmla="*/ 486311 w 1900822"/>
                <a:gd name="connsiteY27" fmla="*/ 48342 h 1090892"/>
                <a:gd name="connsiteX0" fmla="*/ 486311 w 1900822"/>
                <a:gd name="connsiteY0" fmla="*/ 48342 h 1090548"/>
                <a:gd name="connsiteX1" fmla="*/ 691099 w 1900822"/>
                <a:gd name="connsiteY1" fmla="*/ 93585 h 1090548"/>
                <a:gd name="connsiteX2" fmla="*/ 1029236 w 1900822"/>
                <a:gd name="connsiteY2" fmla="*/ 103110 h 1090548"/>
                <a:gd name="connsiteX3" fmla="*/ 1272124 w 1900822"/>
                <a:gd name="connsiteY3" fmla="*/ 107873 h 1090548"/>
                <a:gd name="connsiteX4" fmla="*/ 1510249 w 1900822"/>
                <a:gd name="connsiteY4" fmla="*/ 179310 h 1090548"/>
                <a:gd name="connsiteX5" fmla="*/ 1710274 w 1900822"/>
                <a:gd name="connsiteY5" fmla="*/ 293610 h 1090548"/>
                <a:gd name="connsiteX6" fmla="*/ 1848386 w 1900822"/>
                <a:gd name="connsiteY6" fmla="*/ 391241 h 1090548"/>
                <a:gd name="connsiteX7" fmla="*/ 1900774 w 1900822"/>
                <a:gd name="connsiteY7" fmla="*/ 496017 h 1090548"/>
                <a:gd name="connsiteX8" fmla="*/ 1853149 w 1900822"/>
                <a:gd name="connsiteY8" fmla="*/ 584123 h 1090548"/>
                <a:gd name="connsiteX9" fmla="*/ 1662649 w 1900822"/>
                <a:gd name="connsiteY9" fmla="*/ 576979 h 1090548"/>
                <a:gd name="connsiteX10" fmla="*/ 1410236 w 1900822"/>
                <a:gd name="connsiteY10" fmla="*/ 574598 h 1090548"/>
                <a:gd name="connsiteX11" fmla="*/ 1210211 w 1900822"/>
                <a:gd name="connsiteY11" fmla="*/ 607935 h 1090548"/>
                <a:gd name="connsiteX12" fmla="*/ 1098292 w 1900822"/>
                <a:gd name="connsiteY12" fmla="*/ 684135 h 1090548"/>
                <a:gd name="connsiteX13" fmla="*/ 1076861 w 1900822"/>
                <a:gd name="connsiteY13" fmla="*/ 805579 h 1090548"/>
                <a:gd name="connsiteX14" fmla="*/ 1010186 w 1900822"/>
                <a:gd name="connsiteY14" fmla="*/ 903210 h 1090548"/>
                <a:gd name="connsiteX15" fmla="*/ 898267 w 1900822"/>
                <a:gd name="connsiteY15" fmla="*/ 998460 h 1090548"/>
                <a:gd name="connsiteX16" fmla="*/ 724436 w 1900822"/>
                <a:gd name="connsiteY16" fmla="*/ 1069898 h 1090548"/>
                <a:gd name="connsiteX17" fmla="*/ 533936 w 1900822"/>
                <a:gd name="connsiteY17" fmla="*/ 1088948 h 1090548"/>
                <a:gd name="connsiteX18" fmla="*/ 352961 w 1900822"/>
                <a:gd name="connsiteY18" fmla="*/ 1036560 h 1090548"/>
                <a:gd name="connsiteX19" fmla="*/ 176749 w 1900822"/>
                <a:gd name="connsiteY19" fmla="*/ 917498 h 1090548"/>
                <a:gd name="connsiteX20" fmla="*/ 71974 w 1900822"/>
                <a:gd name="connsiteY20" fmla="*/ 741285 h 1090548"/>
                <a:gd name="connsiteX21" fmla="*/ 10061 w 1900822"/>
                <a:gd name="connsiteY21" fmla="*/ 569835 h 1090548"/>
                <a:gd name="connsiteX22" fmla="*/ 5299 w 1900822"/>
                <a:gd name="connsiteY22" fmla="*/ 446010 h 1090548"/>
                <a:gd name="connsiteX23" fmla="*/ 62449 w 1900822"/>
                <a:gd name="connsiteY23" fmla="*/ 274560 h 1090548"/>
                <a:gd name="connsiteX24" fmla="*/ 171986 w 1900822"/>
                <a:gd name="connsiteY24" fmla="*/ 117398 h 1090548"/>
                <a:gd name="connsiteX25" fmla="*/ 236279 w 1900822"/>
                <a:gd name="connsiteY25" fmla="*/ 26911 h 1090548"/>
                <a:gd name="connsiteX26" fmla="*/ 326767 w 1900822"/>
                <a:gd name="connsiteY26" fmla="*/ 717 h 1090548"/>
                <a:gd name="connsiteX27" fmla="*/ 486311 w 1900822"/>
                <a:gd name="connsiteY27" fmla="*/ 48342 h 1090548"/>
                <a:gd name="connsiteX0" fmla="*/ 486311 w 1900822"/>
                <a:gd name="connsiteY0" fmla="*/ 48342 h 1090548"/>
                <a:gd name="connsiteX1" fmla="*/ 691099 w 1900822"/>
                <a:gd name="connsiteY1" fmla="*/ 93585 h 1090548"/>
                <a:gd name="connsiteX2" fmla="*/ 1029236 w 1900822"/>
                <a:gd name="connsiteY2" fmla="*/ 103110 h 1090548"/>
                <a:gd name="connsiteX3" fmla="*/ 1272124 w 1900822"/>
                <a:gd name="connsiteY3" fmla="*/ 107873 h 1090548"/>
                <a:gd name="connsiteX4" fmla="*/ 1510249 w 1900822"/>
                <a:gd name="connsiteY4" fmla="*/ 179310 h 1090548"/>
                <a:gd name="connsiteX5" fmla="*/ 1710274 w 1900822"/>
                <a:gd name="connsiteY5" fmla="*/ 293610 h 1090548"/>
                <a:gd name="connsiteX6" fmla="*/ 1848386 w 1900822"/>
                <a:gd name="connsiteY6" fmla="*/ 391241 h 1090548"/>
                <a:gd name="connsiteX7" fmla="*/ 1900774 w 1900822"/>
                <a:gd name="connsiteY7" fmla="*/ 496017 h 1090548"/>
                <a:gd name="connsiteX8" fmla="*/ 1853149 w 1900822"/>
                <a:gd name="connsiteY8" fmla="*/ 584123 h 1090548"/>
                <a:gd name="connsiteX9" fmla="*/ 1662649 w 1900822"/>
                <a:gd name="connsiteY9" fmla="*/ 576979 h 1090548"/>
                <a:gd name="connsiteX10" fmla="*/ 1410236 w 1900822"/>
                <a:gd name="connsiteY10" fmla="*/ 574598 h 1090548"/>
                <a:gd name="connsiteX11" fmla="*/ 1210211 w 1900822"/>
                <a:gd name="connsiteY11" fmla="*/ 607935 h 1090548"/>
                <a:gd name="connsiteX12" fmla="*/ 1098292 w 1900822"/>
                <a:gd name="connsiteY12" fmla="*/ 684135 h 1090548"/>
                <a:gd name="connsiteX13" fmla="*/ 1076861 w 1900822"/>
                <a:gd name="connsiteY13" fmla="*/ 805579 h 1090548"/>
                <a:gd name="connsiteX14" fmla="*/ 1010186 w 1900822"/>
                <a:gd name="connsiteY14" fmla="*/ 903210 h 1090548"/>
                <a:gd name="connsiteX15" fmla="*/ 898267 w 1900822"/>
                <a:gd name="connsiteY15" fmla="*/ 998460 h 1090548"/>
                <a:gd name="connsiteX16" fmla="*/ 724436 w 1900822"/>
                <a:gd name="connsiteY16" fmla="*/ 1069898 h 1090548"/>
                <a:gd name="connsiteX17" fmla="*/ 533936 w 1900822"/>
                <a:gd name="connsiteY17" fmla="*/ 1088948 h 1090548"/>
                <a:gd name="connsiteX18" fmla="*/ 352961 w 1900822"/>
                <a:gd name="connsiteY18" fmla="*/ 1036560 h 1090548"/>
                <a:gd name="connsiteX19" fmla="*/ 181512 w 1900822"/>
                <a:gd name="connsiteY19" fmla="*/ 912735 h 1090548"/>
                <a:gd name="connsiteX20" fmla="*/ 71974 w 1900822"/>
                <a:gd name="connsiteY20" fmla="*/ 741285 h 1090548"/>
                <a:gd name="connsiteX21" fmla="*/ 10061 w 1900822"/>
                <a:gd name="connsiteY21" fmla="*/ 569835 h 1090548"/>
                <a:gd name="connsiteX22" fmla="*/ 5299 w 1900822"/>
                <a:gd name="connsiteY22" fmla="*/ 446010 h 1090548"/>
                <a:gd name="connsiteX23" fmla="*/ 62449 w 1900822"/>
                <a:gd name="connsiteY23" fmla="*/ 274560 h 1090548"/>
                <a:gd name="connsiteX24" fmla="*/ 171986 w 1900822"/>
                <a:gd name="connsiteY24" fmla="*/ 117398 h 1090548"/>
                <a:gd name="connsiteX25" fmla="*/ 236279 w 1900822"/>
                <a:gd name="connsiteY25" fmla="*/ 26911 h 1090548"/>
                <a:gd name="connsiteX26" fmla="*/ 326767 w 1900822"/>
                <a:gd name="connsiteY26" fmla="*/ 717 h 1090548"/>
                <a:gd name="connsiteX27" fmla="*/ 486311 w 1900822"/>
                <a:gd name="connsiteY27" fmla="*/ 48342 h 1090548"/>
                <a:gd name="connsiteX0" fmla="*/ 486311 w 1900822"/>
                <a:gd name="connsiteY0" fmla="*/ 47777 h 1089983"/>
                <a:gd name="connsiteX1" fmla="*/ 691099 w 1900822"/>
                <a:gd name="connsiteY1" fmla="*/ 93020 h 1089983"/>
                <a:gd name="connsiteX2" fmla="*/ 1029236 w 1900822"/>
                <a:gd name="connsiteY2" fmla="*/ 102545 h 1089983"/>
                <a:gd name="connsiteX3" fmla="*/ 1272124 w 1900822"/>
                <a:gd name="connsiteY3" fmla="*/ 107308 h 1089983"/>
                <a:gd name="connsiteX4" fmla="*/ 1510249 w 1900822"/>
                <a:gd name="connsiteY4" fmla="*/ 178745 h 1089983"/>
                <a:gd name="connsiteX5" fmla="*/ 1710274 w 1900822"/>
                <a:gd name="connsiteY5" fmla="*/ 293045 h 1089983"/>
                <a:gd name="connsiteX6" fmla="*/ 1848386 w 1900822"/>
                <a:gd name="connsiteY6" fmla="*/ 390676 h 1089983"/>
                <a:gd name="connsiteX7" fmla="*/ 1900774 w 1900822"/>
                <a:gd name="connsiteY7" fmla="*/ 495452 h 1089983"/>
                <a:gd name="connsiteX8" fmla="*/ 1853149 w 1900822"/>
                <a:gd name="connsiteY8" fmla="*/ 583558 h 1089983"/>
                <a:gd name="connsiteX9" fmla="*/ 1662649 w 1900822"/>
                <a:gd name="connsiteY9" fmla="*/ 576414 h 1089983"/>
                <a:gd name="connsiteX10" fmla="*/ 1410236 w 1900822"/>
                <a:gd name="connsiteY10" fmla="*/ 574033 h 1089983"/>
                <a:gd name="connsiteX11" fmla="*/ 1210211 w 1900822"/>
                <a:gd name="connsiteY11" fmla="*/ 607370 h 1089983"/>
                <a:gd name="connsiteX12" fmla="*/ 1098292 w 1900822"/>
                <a:gd name="connsiteY12" fmla="*/ 683570 h 1089983"/>
                <a:gd name="connsiteX13" fmla="*/ 1076861 w 1900822"/>
                <a:gd name="connsiteY13" fmla="*/ 805014 h 1089983"/>
                <a:gd name="connsiteX14" fmla="*/ 1010186 w 1900822"/>
                <a:gd name="connsiteY14" fmla="*/ 902645 h 1089983"/>
                <a:gd name="connsiteX15" fmla="*/ 898267 w 1900822"/>
                <a:gd name="connsiteY15" fmla="*/ 997895 h 1089983"/>
                <a:gd name="connsiteX16" fmla="*/ 724436 w 1900822"/>
                <a:gd name="connsiteY16" fmla="*/ 1069333 h 1089983"/>
                <a:gd name="connsiteX17" fmla="*/ 533936 w 1900822"/>
                <a:gd name="connsiteY17" fmla="*/ 1088383 h 1089983"/>
                <a:gd name="connsiteX18" fmla="*/ 352961 w 1900822"/>
                <a:gd name="connsiteY18" fmla="*/ 1035995 h 1089983"/>
                <a:gd name="connsiteX19" fmla="*/ 181512 w 1900822"/>
                <a:gd name="connsiteY19" fmla="*/ 912170 h 1089983"/>
                <a:gd name="connsiteX20" fmla="*/ 71974 w 1900822"/>
                <a:gd name="connsiteY20" fmla="*/ 740720 h 1089983"/>
                <a:gd name="connsiteX21" fmla="*/ 10061 w 1900822"/>
                <a:gd name="connsiteY21" fmla="*/ 569270 h 1089983"/>
                <a:gd name="connsiteX22" fmla="*/ 5299 w 1900822"/>
                <a:gd name="connsiteY22" fmla="*/ 445445 h 1089983"/>
                <a:gd name="connsiteX23" fmla="*/ 62449 w 1900822"/>
                <a:gd name="connsiteY23" fmla="*/ 273995 h 1089983"/>
                <a:gd name="connsiteX24" fmla="*/ 171986 w 1900822"/>
                <a:gd name="connsiteY24" fmla="*/ 116833 h 1089983"/>
                <a:gd name="connsiteX25" fmla="*/ 236279 w 1900822"/>
                <a:gd name="connsiteY25" fmla="*/ 35871 h 1089983"/>
                <a:gd name="connsiteX26" fmla="*/ 326767 w 1900822"/>
                <a:gd name="connsiteY26" fmla="*/ 152 h 1089983"/>
                <a:gd name="connsiteX27" fmla="*/ 486311 w 1900822"/>
                <a:gd name="connsiteY27" fmla="*/ 47777 h 108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0822" h="1089983">
                  <a:moveTo>
                    <a:pt x="486311" y="47777"/>
                  </a:moveTo>
                  <a:cubicBezTo>
                    <a:pt x="547033" y="63255"/>
                    <a:pt x="600612" y="83892"/>
                    <a:pt x="691099" y="93020"/>
                  </a:cubicBezTo>
                  <a:cubicBezTo>
                    <a:pt x="781587" y="102148"/>
                    <a:pt x="1029236" y="102545"/>
                    <a:pt x="1029236" y="102545"/>
                  </a:cubicBezTo>
                  <a:cubicBezTo>
                    <a:pt x="1126073" y="104926"/>
                    <a:pt x="1191955" y="94608"/>
                    <a:pt x="1272124" y="107308"/>
                  </a:cubicBezTo>
                  <a:cubicBezTo>
                    <a:pt x="1352293" y="120008"/>
                    <a:pt x="1437224" y="147789"/>
                    <a:pt x="1510249" y="178745"/>
                  </a:cubicBezTo>
                  <a:cubicBezTo>
                    <a:pt x="1583274" y="209701"/>
                    <a:pt x="1653918" y="257723"/>
                    <a:pt x="1710274" y="293045"/>
                  </a:cubicBezTo>
                  <a:cubicBezTo>
                    <a:pt x="1766630" y="328367"/>
                    <a:pt x="1816636" y="356941"/>
                    <a:pt x="1848386" y="390676"/>
                  </a:cubicBezTo>
                  <a:cubicBezTo>
                    <a:pt x="1880136" y="424411"/>
                    <a:pt x="1899980" y="463305"/>
                    <a:pt x="1900774" y="495452"/>
                  </a:cubicBezTo>
                  <a:cubicBezTo>
                    <a:pt x="1901568" y="527599"/>
                    <a:pt x="1892836" y="570064"/>
                    <a:pt x="1853149" y="583558"/>
                  </a:cubicBezTo>
                  <a:cubicBezTo>
                    <a:pt x="1813462" y="597052"/>
                    <a:pt x="1736468" y="578001"/>
                    <a:pt x="1662649" y="576414"/>
                  </a:cubicBezTo>
                  <a:cubicBezTo>
                    <a:pt x="1588830" y="574827"/>
                    <a:pt x="1485642" y="568874"/>
                    <a:pt x="1410236" y="574033"/>
                  </a:cubicBezTo>
                  <a:cubicBezTo>
                    <a:pt x="1334830" y="579192"/>
                    <a:pt x="1262202" y="589114"/>
                    <a:pt x="1210211" y="607370"/>
                  </a:cubicBezTo>
                  <a:cubicBezTo>
                    <a:pt x="1158220" y="625626"/>
                    <a:pt x="1120517" y="650629"/>
                    <a:pt x="1098292" y="683570"/>
                  </a:cubicBezTo>
                  <a:cubicBezTo>
                    <a:pt x="1076067" y="716511"/>
                    <a:pt x="1091545" y="768502"/>
                    <a:pt x="1076861" y="805014"/>
                  </a:cubicBezTo>
                  <a:cubicBezTo>
                    <a:pt x="1062177" y="841526"/>
                    <a:pt x="1039952" y="870498"/>
                    <a:pt x="1010186" y="902645"/>
                  </a:cubicBezTo>
                  <a:cubicBezTo>
                    <a:pt x="980420" y="934792"/>
                    <a:pt x="945892" y="970114"/>
                    <a:pt x="898267" y="997895"/>
                  </a:cubicBezTo>
                  <a:cubicBezTo>
                    <a:pt x="850642" y="1025676"/>
                    <a:pt x="785158" y="1054252"/>
                    <a:pt x="724436" y="1069333"/>
                  </a:cubicBezTo>
                  <a:cubicBezTo>
                    <a:pt x="663714" y="1084414"/>
                    <a:pt x="595849" y="1093939"/>
                    <a:pt x="533936" y="1088383"/>
                  </a:cubicBezTo>
                  <a:cubicBezTo>
                    <a:pt x="472023" y="1082827"/>
                    <a:pt x="411698" y="1065364"/>
                    <a:pt x="352961" y="1035995"/>
                  </a:cubicBezTo>
                  <a:cubicBezTo>
                    <a:pt x="294224" y="1006626"/>
                    <a:pt x="228343" y="961382"/>
                    <a:pt x="181512" y="912170"/>
                  </a:cubicBezTo>
                  <a:cubicBezTo>
                    <a:pt x="134681" y="862958"/>
                    <a:pt x="100549" y="797870"/>
                    <a:pt x="71974" y="740720"/>
                  </a:cubicBezTo>
                  <a:cubicBezTo>
                    <a:pt x="43399" y="683570"/>
                    <a:pt x="21173" y="618482"/>
                    <a:pt x="10061" y="569270"/>
                  </a:cubicBezTo>
                  <a:cubicBezTo>
                    <a:pt x="-1051" y="520058"/>
                    <a:pt x="-3432" y="494657"/>
                    <a:pt x="5299" y="445445"/>
                  </a:cubicBezTo>
                  <a:cubicBezTo>
                    <a:pt x="14030" y="396233"/>
                    <a:pt x="34668" y="328764"/>
                    <a:pt x="62449" y="273995"/>
                  </a:cubicBezTo>
                  <a:cubicBezTo>
                    <a:pt x="90230" y="219226"/>
                    <a:pt x="143014" y="156520"/>
                    <a:pt x="171986" y="116833"/>
                  </a:cubicBezTo>
                  <a:cubicBezTo>
                    <a:pt x="200958" y="77146"/>
                    <a:pt x="210085" y="55715"/>
                    <a:pt x="236279" y="35871"/>
                  </a:cubicBezTo>
                  <a:cubicBezTo>
                    <a:pt x="262473" y="16027"/>
                    <a:pt x="285095" y="-1832"/>
                    <a:pt x="326767" y="152"/>
                  </a:cubicBezTo>
                  <a:cubicBezTo>
                    <a:pt x="368439" y="2136"/>
                    <a:pt x="425589" y="32299"/>
                    <a:pt x="486311" y="47777"/>
                  </a:cubicBezTo>
                  <a:close/>
                </a:path>
              </a:pathLst>
            </a:custGeom>
            <a:solidFill>
              <a:srgbClr val="7F2814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3123819" y="1860026"/>
              <a:ext cx="1893482" cy="657657"/>
            </a:xfrm>
            <a:custGeom>
              <a:avLst/>
              <a:gdLst>
                <a:gd name="connsiteX0" fmla="*/ 776669 w 1893493"/>
                <a:gd name="connsiteY0" fmla="*/ 97362 h 657255"/>
                <a:gd name="connsiteX1" fmla="*/ 1031462 w 1893493"/>
                <a:gd name="connsiteY1" fmla="*/ 104505 h 657255"/>
                <a:gd name="connsiteX2" fmla="*/ 1245775 w 1893493"/>
                <a:gd name="connsiteY2" fmla="*/ 102124 h 657255"/>
                <a:gd name="connsiteX3" fmla="*/ 1443419 w 1893493"/>
                <a:gd name="connsiteY3" fmla="*/ 152130 h 657255"/>
                <a:gd name="connsiteX4" fmla="*/ 1629156 w 1893493"/>
                <a:gd name="connsiteY4" fmla="*/ 237855 h 657255"/>
                <a:gd name="connsiteX5" fmla="*/ 1772031 w 1893493"/>
                <a:gd name="connsiteY5" fmla="*/ 340249 h 657255"/>
                <a:gd name="connsiteX6" fmla="*/ 1855375 w 1893493"/>
                <a:gd name="connsiteY6" fmla="*/ 406924 h 657255"/>
                <a:gd name="connsiteX7" fmla="*/ 1893475 w 1893493"/>
                <a:gd name="connsiteY7" fmla="*/ 478362 h 657255"/>
                <a:gd name="connsiteX8" fmla="*/ 1857756 w 1893493"/>
                <a:gd name="connsiteY8" fmla="*/ 445024 h 657255"/>
                <a:gd name="connsiteX9" fmla="*/ 1712500 w 1893493"/>
                <a:gd name="connsiteY9" fmla="*/ 342630 h 657255"/>
                <a:gd name="connsiteX10" fmla="*/ 1510094 w 1893493"/>
                <a:gd name="connsiteY10" fmla="*/ 285480 h 657255"/>
                <a:gd name="connsiteX11" fmla="*/ 1298162 w 1893493"/>
                <a:gd name="connsiteY11" fmla="*/ 290243 h 657255"/>
                <a:gd name="connsiteX12" fmla="*/ 1155287 w 1893493"/>
                <a:gd name="connsiteY12" fmla="*/ 347393 h 657255"/>
                <a:gd name="connsiteX13" fmla="*/ 1060037 w 1893493"/>
                <a:gd name="connsiteY13" fmla="*/ 395018 h 657255"/>
                <a:gd name="connsiteX14" fmla="*/ 919544 w 1893493"/>
                <a:gd name="connsiteY14" fmla="*/ 435499 h 657255"/>
                <a:gd name="connsiteX15" fmla="*/ 843344 w 1893493"/>
                <a:gd name="connsiteY15" fmla="*/ 506937 h 657255"/>
                <a:gd name="connsiteX16" fmla="*/ 690944 w 1893493"/>
                <a:gd name="connsiteY16" fmla="*/ 599805 h 657255"/>
                <a:gd name="connsiteX17" fmla="*/ 488537 w 1893493"/>
                <a:gd name="connsiteY17" fmla="*/ 656955 h 657255"/>
                <a:gd name="connsiteX18" fmla="*/ 200406 w 1893493"/>
                <a:gd name="connsiteY18" fmla="*/ 618855 h 657255"/>
                <a:gd name="connsiteX19" fmla="*/ 62294 w 1893493"/>
                <a:gd name="connsiteY19" fmla="*/ 545037 h 657255"/>
                <a:gd name="connsiteX20" fmla="*/ 17050 w 1893493"/>
                <a:gd name="connsiteY20" fmla="*/ 523605 h 657255"/>
                <a:gd name="connsiteX21" fmla="*/ 381 w 1893493"/>
                <a:gd name="connsiteY21" fmla="*/ 523605 h 657255"/>
                <a:gd name="connsiteX22" fmla="*/ 9906 w 1893493"/>
                <a:gd name="connsiteY22" fmla="*/ 418830 h 657255"/>
                <a:gd name="connsiteX23" fmla="*/ 57531 w 1893493"/>
                <a:gd name="connsiteY23" fmla="*/ 278337 h 657255"/>
                <a:gd name="connsiteX24" fmla="*/ 140875 w 1893493"/>
                <a:gd name="connsiteY24" fmla="*/ 159274 h 657255"/>
                <a:gd name="connsiteX25" fmla="*/ 207550 w 1893493"/>
                <a:gd name="connsiteY25" fmla="*/ 68787 h 657255"/>
                <a:gd name="connsiteX26" fmla="*/ 281369 w 1893493"/>
                <a:gd name="connsiteY26" fmla="*/ 6874 h 657255"/>
                <a:gd name="connsiteX27" fmla="*/ 369475 w 1893493"/>
                <a:gd name="connsiteY27" fmla="*/ 6874 h 657255"/>
                <a:gd name="connsiteX28" fmla="*/ 509969 w 1893493"/>
                <a:gd name="connsiteY28" fmla="*/ 54499 h 657255"/>
                <a:gd name="connsiteX29" fmla="*/ 709994 w 1893493"/>
                <a:gd name="connsiteY29" fmla="*/ 92599 h 657255"/>
                <a:gd name="connsiteX30" fmla="*/ 776669 w 1893493"/>
                <a:gd name="connsiteY30" fmla="*/ 97362 h 657255"/>
                <a:gd name="connsiteX0" fmla="*/ 776669 w 1893493"/>
                <a:gd name="connsiteY0" fmla="*/ 97362 h 657255"/>
                <a:gd name="connsiteX1" fmla="*/ 1031462 w 1893493"/>
                <a:gd name="connsiteY1" fmla="*/ 104505 h 657255"/>
                <a:gd name="connsiteX2" fmla="*/ 1245775 w 1893493"/>
                <a:gd name="connsiteY2" fmla="*/ 102124 h 657255"/>
                <a:gd name="connsiteX3" fmla="*/ 1443419 w 1893493"/>
                <a:gd name="connsiteY3" fmla="*/ 152130 h 657255"/>
                <a:gd name="connsiteX4" fmla="*/ 1629156 w 1893493"/>
                <a:gd name="connsiteY4" fmla="*/ 237855 h 657255"/>
                <a:gd name="connsiteX5" fmla="*/ 1781556 w 1893493"/>
                <a:gd name="connsiteY5" fmla="*/ 337867 h 657255"/>
                <a:gd name="connsiteX6" fmla="*/ 1855375 w 1893493"/>
                <a:gd name="connsiteY6" fmla="*/ 406924 h 657255"/>
                <a:gd name="connsiteX7" fmla="*/ 1893475 w 1893493"/>
                <a:gd name="connsiteY7" fmla="*/ 478362 h 657255"/>
                <a:gd name="connsiteX8" fmla="*/ 1857756 w 1893493"/>
                <a:gd name="connsiteY8" fmla="*/ 445024 h 657255"/>
                <a:gd name="connsiteX9" fmla="*/ 1712500 w 1893493"/>
                <a:gd name="connsiteY9" fmla="*/ 342630 h 657255"/>
                <a:gd name="connsiteX10" fmla="*/ 1510094 w 1893493"/>
                <a:gd name="connsiteY10" fmla="*/ 285480 h 657255"/>
                <a:gd name="connsiteX11" fmla="*/ 1298162 w 1893493"/>
                <a:gd name="connsiteY11" fmla="*/ 290243 h 657255"/>
                <a:gd name="connsiteX12" fmla="*/ 1155287 w 1893493"/>
                <a:gd name="connsiteY12" fmla="*/ 347393 h 657255"/>
                <a:gd name="connsiteX13" fmla="*/ 1060037 w 1893493"/>
                <a:gd name="connsiteY13" fmla="*/ 395018 h 657255"/>
                <a:gd name="connsiteX14" fmla="*/ 919544 w 1893493"/>
                <a:gd name="connsiteY14" fmla="*/ 435499 h 657255"/>
                <a:gd name="connsiteX15" fmla="*/ 843344 w 1893493"/>
                <a:gd name="connsiteY15" fmla="*/ 506937 h 657255"/>
                <a:gd name="connsiteX16" fmla="*/ 690944 w 1893493"/>
                <a:gd name="connsiteY16" fmla="*/ 599805 h 657255"/>
                <a:gd name="connsiteX17" fmla="*/ 488537 w 1893493"/>
                <a:gd name="connsiteY17" fmla="*/ 656955 h 657255"/>
                <a:gd name="connsiteX18" fmla="*/ 200406 w 1893493"/>
                <a:gd name="connsiteY18" fmla="*/ 618855 h 657255"/>
                <a:gd name="connsiteX19" fmla="*/ 62294 w 1893493"/>
                <a:gd name="connsiteY19" fmla="*/ 545037 h 657255"/>
                <a:gd name="connsiteX20" fmla="*/ 17050 w 1893493"/>
                <a:gd name="connsiteY20" fmla="*/ 523605 h 657255"/>
                <a:gd name="connsiteX21" fmla="*/ 381 w 1893493"/>
                <a:gd name="connsiteY21" fmla="*/ 523605 h 657255"/>
                <a:gd name="connsiteX22" fmla="*/ 9906 w 1893493"/>
                <a:gd name="connsiteY22" fmla="*/ 418830 h 657255"/>
                <a:gd name="connsiteX23" fmla="*/ 57531 w 1893493"/>
                <a:gd name="connsiteY23" fmla="*/ 278337 h 657255"/>
                <a:gd name="connsiteX24" fmla="*/ 140875 w 1893493"/>
                <a:gd name="connsiteY24" fmla="*/ 159274 h 657255"/>
                <a:gd name="connsiteX25" fmla="*/ 207550 w 1893493"/>
                <a:gd name="connsiteY25" fmla="*/ 68787 h 657255"/>
                <a:gd name="connsiteX26" fmla="*/ 281369 w 1893493"/>
                <a:gd name="connsiteY26" fmla="*/ 6874 h 657255"/>
                <a:gd name="connsiteX27" fmla="*/ 369475 w 1893493"/>
                <a:gd name="connsiteY27" fmla="*/ 6874 h 657255"/>
                <a:gd name="connsiteX28" fmla="*/ 509969 w 1893493"/>
                <a:gd name="connsiteY28" fmla="*/ 54499 h 657255"/>
                <a:gd name="connsiteX29" fmla="*/ 709994 w 1893493"/>
                <a:gd name="connsiteY29" fmla="*/ 92599 h 657255"/>
                <a:gd name="connsiteX30" fmla="*/ 776669 w 1893493"/>
                <a:gd name="connsiteY30" fmla="*/ 97362 h 657255"/>
                <a:gd name="connsiteX0" fmla="*/ 776669 w 1893493"/>
                <a:gd name="connsiteY0" fmla="*/ 97362 h 657255"/>
                <a:gd name="connsiteX1" fmla="*/ 1031462 w 1893493"/>
                <a:gd name="connsiteY1" fmla="*/ 104505 h 657255"/>
                <a:gd name="connsiteX2" fmla="*/ 1245775 w 1893493"/>
                <a:gd name="connsiteY2" fmla="*/ 102124 h 657255"/>
                <a:gd name="connsiteX3" fmla="*/ 1443419 w 1893493"/>
                <a:gd name="connsiteY3" fmla="*/ 152130 h 657255"/>
                <a:gd name="connsiteX4" fmla="*/ 1631537 w 1893493"/>
                <a:gd name="connsiteY4" fmla="*/ 242618 h 657255"/>
                <a:gd name="connsiteX5" fmla="*/ 1781556 w 1893493"/>
                <a:gd name="connsiteY5" fmla="*/ 337867 h 657255"/>
                <a:gd name="connsiteX6" fmla="*/ 1855375 w 1893493"/>
                <a:gd name="connsiteY6" fmla="*/ 406924 h 657255"/>
                <a:gd name="connsiteX7" fmla="*/ 1893475 w 1893493"/>
                <a:gd name="connsiteY7" fmla="*/ 478362 h 657255"/>
                <a:gd name="connsiteX8" fmla="*/ 1857756 w 1893493"/>
                <a:gd name="connsiteY8" fmla="*/ 445024 h 657255"/>
                <a:gd name="connsiteX9" fmla="*/ 1712500 w 1893493"/>
                <a:gd name="connsiteY9" fmla="*/ 342630 h 657255"/>
                <a:gd name="connsiteX10" fmla="*/ 1510094 w 1893493"/>
                <a:gd name="connsiteY10" fmla="*/ 285480 h 657255"/>
                <a:gd name="connsiteX11" fmla="*/ 1298162 w 1893493"/>
                <a:gd name="connsiteY11" fmla="*/ 290243 h 657255"/>
                <a:gd name="connsiteX12" fmla="*/ 1155287 w 1893493"/>
                <a:gd name="connsiteY12" fmla="*/ 347393 h 657255"/>
                <a:gd name="connsiteX13" fmla="*/ 1060037 w 1893493"/>
                <a:gd name="connsiteY13" fmla="*/ 395018 h 657255"/>
                <a:gd name="connsiteX14" fmla="*/ 919544 w 1893493"/>
                <a:gd name="connsiteY14" fmla="*/ 435499 h 657255"/>
                <a:gd name="connsiteX15" fmla="*/ 843344 w 1893493"/>
                <a:gd name="connsiteY15" fmla="*/ 506937 h 657255"/>
                <a:gd name="connsiteX16" fmla="*/ 690944 w 1893493"/>
                <a:gd name="connsiteY16" fmla="*/ 599805 h 657255"/>
                <a:gd name="connsiteX17" fmla="*/ 488537 w 1893493"/>
                <a:gd name="connsiteY17" fmla="*/ 656955 h 657255"/>
                <a:gd name="connsiteX18" fmla="*/ 200406 w 1893493"/>
                <a:gd name="connsiteY18" fmla="*/ 618855 h 657255"/>
                <a:gd name="connsiteX19" fmla="*/ 62294 w 1893493"/>
                <a:gd name="connsiteY19" fmla="*/ 545037 h 657255"/>
                <a:gd name="connsiteX20" fmla="*/ 17050 w 1893493"/>
                <a:gd name="connsiteY20" fmla="*/ 523605 h 657255"/>
                <a:gd name="connsiteX21" fmla="*/ 381 w 1893493"/>
                <a:gd name="connsiteY21" fmla="*/ 523605 h 657255"/>
                <a:gd name="connsiteX22" fmla="*/ 9906 w 1893493"/>
                <a:gd name="connsiteY22" fmla="*/ 418830 h 657255"/>
                <a:gd name="connsiteX23" fmla="*/ 57531 w 1893493"/>
                <a:gd name="connsiteY23" fmla="*/ 278337 h 657255"/>
                <a:gd name="connsiteX24" fmla="*/ 140875 w 1893493"/>
                <a:gd name="connsiteY24" fmla="*/ 159274 h 657255"/>
                <a:gd name="connsiteX25" fmla="*/ 207550 w 1893493"/>
                <a:gd name="connsiteY25" fmla="*/ 68787 h 657255"/>
                <a:gd name="connsiteX26" fmla="*/ 281369 w 1893493"/>
                <a:gd name="connsiteY26" fmla="*/ 6874 h 657255"/>
                <a:gd name="connsiteX27" fmla="*/ 369475 w 1893493"/>
                <a:gd name="connsiteY27" fmla="*/ 6874 h 657255"/>
                <a:gd name="connsiteX28" fmla="*/ 509969 w 1893493"/>
                <a:gd name="connsiteY28" fmla="*/ 54499 h 657255"/>
                <a:gd name="connsiteX29" fmla="*/ 709994 w 1893493"/>
                <a:gd name="connsiteY29" fmla="*/ 92599 h 657255"/>
                <a:gd name="connsiteX30" fmla="*/ 776669 w 1893493"/>
                <a:gd name="connsiteY30" fmla="*/ 97362 h 657255"/>
                <a:gd name="connsiteX0" fmla="*/ 776669 w 1893482"/>
                <a:gd name="connsiteY0" fmla="*/ 97362 h 657255"/>
                <a:gd name="connsiteX1" fmla="*/ 1031462 w 1893482"/>
                <a:gd name="connsiteY1" fmla="*/ 104505 h 657255"/>
                <a:gd name="connsiteX2" fmla="*/ 1245775 w 1893482"/>
                <a:gd name="connsiteY2" fmla="*/ 102124 h 657255"/>
                <a:gd name="connsiteX3" fmla="*/ 1443419 w 1893482"/>
                <a:gd name="connsiteY3" fmla="*/ 152130 h 657255"/>
                <a:gd name="connsiteX4" fmla="*/ 1631537 w 1893482"/>
                <a:gd name="connsiteY4" fmla="*/ 242618 h 657255"/>
                <a:gd name="connsiteX5" fmla="*/ 1781556 w 1893482"/>
                <a:gd name="connsiteY5" fmla="*/ 337867 h 657255"/>
                <a:gd name="connsiteX6" fmla="*/ 1860138 w 1893482"/>
                <a:gd name="connsiteY6" fmla="*/ 402161 h 657255"/>
                <a:gd name="connsiteX7" fmla="*/ 1893475 w 1893482"/>
                <a:gd name="connsiteY7" fmla="*/ 478362 h 657255"/>
                <a:gd name="connsiteX8" fmla="*/ 1857756 w 1893482"/>
                <a:gd name="connsiteY8" fmla="*/ 445024 h 657255"/>
                <a:gd name="connsiteX9" fmla="*/ 1712500 w 1893482"/>
                <a:gd name="connsiteY9" fmla="*/ 342630 h 657255"/>
                <a:gd name="connsiteX10" fmla="*/ 1510094 w 1893482"/>
                <a:gd name="connsiteY10" fmla="*/ 285480 h 657255"/>
                <a:gd name="connsiteX11" fmla="*/ 1298162 w 1893482"/>
                <a:gd name="connsiteY11" fmla="*/ 290243 h 657255"/>
                <a:gd name="connsiteX12" fmla="*/ 1155287 w 1893482"/>
                <a:gd name="connsiteY12" fmla="*/ 347393 h 657255"/>
                <a:gd name="connsiteX13" fmla="*/ 1060037 w 1893482"/>
                <a:gd name="connsiteY13" fmla="*/ 395018 h 657255"/>
                <a:gd name="connsiteX14" fmla="*/ 919544 w 1893482"/>
                <a:gd name="connsiteY14" fmla="*/ 435499 h 657255"/>
                <a:gd name="connsiteX15" fmla="*/ 843344 w 1893482"/>
                <a:gd name="connsiteY15" fmla="*/ 506937 h 657255"/>
                <a:gd name="connsiteX16" fmla="*/ 690944 w 1893482"/>
                <a:gd name="connsiteY16" fmla="*/ 599805 h 657255"/>
                <a:gd name="connsiteX17" fmla="*/ 488537 w 1893482"/>
                <a:gd name="connsiteY17" fmla="*/ 656955 h 657255"/>
                <a:gd name="connsiteX18" fmla="*/ 200406 w 1893482"/>
                <a:gd name="connsiteY18" fmla="*/ 618855 h 657255"/>
                <a:gd name="connsiteX19" fmla="*/ 62294 w 1893482"/>
                <a:gd name="connsiteY19" fmla="*/ 545037 h 657255"/>
                <a:gd name="connsiteX20" fmla="*/ 17050 w 1893482"/>
                <a:gd name="connsiteY20" fmla="*/ 523605 h 657255"/>
                <a:gd name="connsiteX21" fmla="*/ 381 w 1893482"/>
                <a:gd name="connsiteY21" fmla="*/ 523605 h 657255"/>
                <a:gd name="connsiteX22" fmla="*/ 9906 w 1893482"/>
                <a:gd name="connsiteY22" fmla="*/ 418830 h 657255"/>
                <a:gd name="connsiteX23" fmla="*/ 57531 w 1893482"/>
                <a:gd name="connsiteY23" fmla="*/ 278337 h 657255"/>
                <a:gd name="connsiteX24" fmla="*/ 140875 w 1893482"/>
                <a:gd name="connsiteY24" fmla="*/ 159274 h 657255"/>
                <a:gd name="connsiteX25" fmla="*/ 207550 w 1893482"/>
                <a:gd name="connsiteY25" fmla="*/ 68787 h 657255"/>
                <a:gd name="connsiteX26" fmla="*/ 281369 w 1893482"/>
                <a:gd name="connsiteY26" fmla="*/ 6874 h 657255"/>
                <a:gd name="connsiteX27" fmla="*/ 369475 w 1893482"/>
                <a:gd name="connsiteY27" fmla="*/ 6874 h 657255"/>
                <a:gd name="connsiteX28" fmla="*/ 509969 w 1893482"/>
                <a:gd name="connsiteY28" fmla="*/ 54499 h 657255"/>
                <a:gd name="connsiteX29" fmla="*/ 709994 w 1893482"/>
                <a:gd name="connsiteY29" fmla="*/ 92599 h 657255"/>
                <a:gd name="connsiteX30" fmla="*/ 776669 w 1893482"/>
                <a:gd name="connsiteY30" fmla="*/ 97362 h 657255"/>
                <a:gd name="connsiteX0" fmla="*/ 776669 w 1893482"/>
                <a:gd name="connsiteY0" fmla="*/ 97362 h 657255"/>
                <a:gd name="connsiteX1" fmla="*/ 1031462 w 1893482"/>
                <a:gd name="connsiteY1" fmla="*/ 104505 h 657255"/>
                <a:gd name="connsiteX2" fmla="*/ 1245775 w 1893482"/>
                <a:gd name="connsiteY2" fmla="*/ 102124 h 657255"/>
                <a:gd name="connsiteX3" fmla="*/ 1443419 w 1893482"/>
                <a:gd name="connsiteY3" fmla="*/ 152130 h 657255"/>
                <a:gd name="connsiteX4" fmla="*/ 1631537 w 1893482"/>
                <a:gd name="connsiteY4" fmla="*/ 242618 h 657255"/>
                <a:gd name="connsiteX5" fmla="*/ 1781556 w 1893482"/>
                <a:gd name="connsiteY5" fmla="*/ 337867 h 657255"/>
                <a:gd name="connsiteX6" fmla="*/ 1860138 w 1893482"/>
                <a:gd name="connsiteY6" fmla="*/ 402161 h 657255"/>
                <a:gd name="connsiteX7" fmla="*/ 1893475 w 1893482"/>
                <a:gd name="connsiteY7" fmla="*/ 473599 h 657255"/>
                <a:gd name="connsiteX8" fmla="*/ 1857756 w 1893482"/>
                <a:gd name="connsiteY8" fmla="*/ 445024 h 657255"/>
                <a:gd name="connsiteX9" fmla="*/ 1712500 w 1893482"/>
                <a:gd name="connsiteY9" fmla="*/ 342630 h 657255"/>
                <a:gd name="connsiteX10" fmla="*/ 1510094 w 1893482"/>
                <a:gd name="connsiteY10" fmla="*/ 285480 h 657255"/>
                <a:gd name="connsiteX11" fmla="*/ 1298162 w 1893482"/>
                <a:gd name="connsiteY11" fmla="*/ 290243 h 657255"/>
                <a:gd name="connsiteX12" fmla="*/ 1155287 w 1893482"/>
                <a:gd name="connsiteY12" fmla="*/ 347393 h 657255"/>
                <a:gd name="connsiteX13" fmla="*/ 1060037 w 1893482"/>
                <a:gd name="connsiteY13" fmla="*/ 395018 h 657255"/>
                <a:gd name="connsiteX14" fmla="*/ 919544 w 1893482"/>
                <a:gd name="connsiteY14" fmla="*/ 435499 h 657255"/>
                <a:gd name="connsiteX15" fmla="*/ 843344 w 1893482"/>
                <a:gd name="connsiteY15" fmla="*/ 506937 h 657255"/>
                <a:gd name="connsiteX16" fmla="*/ 690944 w 1893482"/>
                <a:gd name="connsiteY16" fmla="*/ 599805 h 657255"/>
                <a:gd name="connsiteX17" fmla="*/ 488537 w 1893482"/>
                <a:gd name="connsiteY17" fmla="*/ 656955 h 657255"/>
                <a:gd name="connsiteX18" fmla="*/ 200406 w 1893482"/>
                <a:gd name="connsiteY18" fmla="*/ 618855 h 657255"/>
                <a:gd name="connsiteX19" fmla="*/ 62294 w 1893482"/>
                <a:gd name="connsiteY19" fmla="*/ 545037 h 657255"/>
                <a:gd name="connsiteX20" fmla="*/ 17050 w 1893482"/>
                <a:gd name="connsiteY20" fmla="*/ 523605 h 657255"/>
                <a:gd name="connsiteX21" fmla="*/ 381 w 1893482"/>
                <a:gd name="connsiteY21" fmla="*/ 523605 h 657255"/>
                <a:gd name="connsiteX22" fmla="*/ 9906 w 1893482"/>
                <a:gd name="connsiteY22" fmla="*/ 418830 h 657255"/>
                <a:gd name="connsiteX23" fmla="*/ 57531 w 1893482"/>
                <a:gd name="connsiteY23" fmla="*/ 278337 h 657255"/>
                <a:gd name="connsiteX24" fmla="*/ 140875 w 1893482"/>
                <a:gd name="connsiteY24" fmla="*/ 159274 h 657255"/>
                <a:gd name="connsiteX25" fmla="*/ 207550 w 1893482"/>
                <a:gd name="connsiteY25" fmla="*/ 68787 h 657255"/>
                <a:gd name="connsiteX26" fmla="*/ 281369 w 1893482"/>
                <a:gd name="connsiteY26" fmla="*/ 6874 h 657255"/>
                <a:gd name="connsiteX27" fmla="*/ 369475 w 1893482"/>
                <a:gd name="connsiteY27" fmla="*/ 6874 h 657255"/>
                <a:gd name="connsiteX28" fmla="*/ 509969 w 1893482"/>
                <a:gd name="connsiteY28" fmla="*/ 54499 h 657255"/>
                <a:gd name="connsiteX29" fmla="*/ 709994 w 1893482"/>
                <a:gd name="connsiteY29" fmla="*/ 92599 h 657255"/>
                <a:gd name="connsiteX30" fmla="*/ 776669 w 1893482"/>
                <a:gd name="connsiteY30" fmla="*/ 97362 h 657255"/>
                <a:gd name="connsiteX0" fmla="*/ 776669 w 1893482"/>
                <a:gd name="connsiteY0" fmla="*/ 97362 h 657657"/>
                <a:gd name="connsiteX1" fmla="*/ 1031462 w 1893482"/>
                <a:gd name="connsiteY1" fmla="*/ 104505 h 657657"/>
                <a:gd name="connsiteX2" fmla="*/ 1245775 w 1893482"/>
                <a:gd name="connsiteY2" fmla="*/ 102124 h 657657"/>
                <a:gd name="connsiteX3" fmla="*/ 1443419 w 1893482"/>
                <a:gd name="connsiteY3" fmla="*/ 152130 h 657657"/>
                <a:gd name="connsiteX4" fmla="*/ 1631537 w 1893482"/>
                <a:gd name="connsiteY4" fmla="*/ 242618 h 657657"/>
                <a:gd name="connsiteX5" fmla="*/ 1781556 w 1893482"/>
                <a:gd name="connsiteY5" fmla="*/ 337867 h 657657"/>
                <a:gd name="connsiteX6" fmla="*/ 1860138 w 1893482"/>
                <a:gd name="connsiteY6" fmla="*/ 402161 h 657657"/>
                <a:gd name="connsiteX7" fmla="*/ 1893475 w 1893482"/>
                <a:gd name="connsiteY7" fmla="*/ 473599 h 657657"/>
                <a:gd name="connsiteX8" fmla="*/ 1857756 w 1893482"/>
                <a:gd name="connsiteY8" fmla="*/ 445024 h 657657"/>
                <a:gd name="connsiteX9" fmla="*/ 1712500 w 1893482"/>
                <a:gd name="connsiteY9" fmla="*/ 342630 h 657657"/>
                <a:gd name="connsiteX10" fmla="*/ 1510094 w 1893482"/>
                <a:gd name="connsiteY10" fmla="*/ 285480 h 657657"/>
                <a:gd name="connsiteX11" fmla="*/ 1298162 w 1893482"/>
                <a:gd name="connsiteY11" fmla="*/ 290243 h 657657"/>
                <a:gd name="connsiteX12" fmla="*/ 1155287 w 1893482"/>
                <a:gd name="connsiteY12" fmla="*/ 347393 h 657657"/>
                <a:gd name="connsiteX13" fmla="*/ 1060037 w 1893482"/>
                <a:gd name="connsiteY13" fmla="*/ 395018 h 657657"/>
                <a:gd name="connsiteX14" fmla="*/ 919544 w 1893482"/>
                <a:gd name="connsiteY14" fmla="*/ 435499 h 657657"/>
                <a:gd name="connsiteX15" fmla="*/ 843344 w 1893482"/>
                <a:gd name="connsiteY15" fmla="*/ 506937 h 657657"/>
                <a:gd name="connsiteX16" fmla="*/ 690944 w 1893482"/>
                <a:gd name="connsiteY16" fmla="*/ 599805 h 657657"/>
                <a:gd name="connsiteX17" fmla="*/ 488537 w 1893482"/>
                <a:gd name="connsiteY17" fmla="*/ 656955 h 657657"/>
                <a:gd name="connsiteX18" fmla="*/ 217075 w 1893482"/>
                <a:gd name="connsiteY18" fmla="*/ 625998 h 657657"/>
                <a:gd name="connsiteX19" fmla="*/ 62294 w 1893482"/>
                <a:gd name="connsiteY19" fmla="*/ 545037 h 657657"/>
                <a:gd name="connsiteX20" fmla="*/ 17050 w 1893482"/>
                <a:gd name="connsiteY20" fmla="*/ 523605 h 657657"/>
                <a:gd name="connsiteX21" fmla="*/ 381 w 1893482"/>
                <a:gd name="connsiteY21" fmla="*/ 523605 h 657657"/>
                <a:gd name="connsiteX22" fmla="*/ 9906 w 1893482"/>
                <a:gd name="connsiteY22" fmla="*/ 418830 h 657657"/>
                <a:gd name="connsiteX23" fmla="*/ 57531 w 1893482"/>
                <a:gd name="connsiteY23" fmla="*/ 278337 h 657657"/>
                <a:gd name="connsiteX24" fmla="*/ 140875 w 1893482"/>
                <a:gd name="connsiteY24" fmla="*/ 159274 h 657657"/>
                <a:gd name="connsiteX25" fmla="*/ 207550 w 1893482"/>
                <a:gd name="connsiteY25" fmla="*/ 68787 h 657657"/>
                <a:gd name="connsiteX26" fmla="*/ 281369 w 1893482"/>
                <a:gd name="connsiteY26" fmla="*/ 6874 h 657657"/>
                <a:gd name="connsiteX27" fmla="*/ 369475 w 1893482"/>
                <a:gd name="connsiteY27" fmla="*/ 6874 h 657657"/>
                <a:gd name="connsiteX28" fmla="*/ 509969 w 1893482"/>
                <a:gd name="connsiteY28" fmla="*/ 54499 h 657657"/>
                <a:gd name="connsiteX29" fmla="*/ 709994 w 1893482"/>
                <a:gd name="connsiteY29" fmla="*/ 92599 h 657657"/>
                <a:gd name="connsiteX30" fmla="*/ 776669 w 1893482"/>
                <a:gd name="connsiteY30" fmla="*/ 97362 h 657657"/>
                <a:gd name="connsiteX0" fmla="*/ 776669 w 1893482"/>
                <a:gd name="connsiteY0" fmla="*/ 97362 h 657657"/>
                <a:gd name="connsiteX1" fmla="*/ 1031462 w 1893482"/>
                <a:gd name="connsiteY1" fmla="*/ 104505 h 657657"/>
                <a:gd name="connsiteX2" fmla="*/ 1245775 w 1893482"/>
                <a:gd name="connsiteY2" fmla="*/ 102124 h 657657"/>
                <a:gd name="connsiteX3" fmla="*/ 1443419 w 1893482"/>
                <a:gd name="connsiteY3" fmla="*/ 152130 h 657657"/>
                <a:gd name="connsiteX4" fmla="*/ 1631537 w 1893482"/>
                <a:gd name="connsiteY4" fmla="*/ 242618 h 657657"/>
                <a:gd name="connsiteX5" fmla="*/ 1781556 w 1893482"/>
                <a:gd name="connsiteY5" fmla="*/ 337867 h 657657"/>
                <a:gd name="connsiteX6" fmla="*/ 1860138 w 1893482"/>
                <a:gd name="connsiteY6" fmla="*/ 402161 h 657657"/>
                <a:gd name="connsiteX7" fmla="*/ 1893475 w 1893482"/>
                <a:gd name="connsiteY7" fmla="*/ 473599 h 657657"/>
                <a:gd name="connsiteX8" fmla="*/ 1857756 w 1893482"/>
                <a:gd name="connsiteY8" fmla="*/ 445024 h 657657"/>
                <a:gd name="connsiteX9" fmla="*/ 1712500 w 1893482"/>
                <a:gd name="connsiteY9" fmla="*/ 342630 h 657657"/>
                <a:gd name="connsiteX10" fmla="*/ 1510094 w 1893482"/>
                <a:gd name="connsiteY10" fmla="*/ 285480 h 657657"/>
                <a:gd name="connsiteX11" fmla="*/ 1298162 w 1893482"/>
                <a:gd name="connsiteY11" fmla="*/ 290243 h 657657"/>
                <a:gd name="connsiteX12" fmla="*/ 1155287 w 1893482"/>
                <a:gd name="connsiteY12" fmla="*/ 347393 h 657657"/>
                <a:gd name="connsiteX13" fmla="*/ 1060037 w 1893482"/>
                <a:gd name="connsiteY13" fmla="*/ 395018 h 657657"/>
                <a:gd name="connsiteX14" fmla="*/ 919544 w 1893482"/>
                <a:gd name="connsiteY14" fmla="*/ 435499 h 657657"/>
                <a:gd name="connsiteX15" fmla="*/ 836200 w 1893482"/>
                <a:gd name="connsiteY15" fmla="*/ 506937 h 657657"/>
                <a:gd name="connsiteX16" fmla="*/ 690944 w 1893482"/>
                <a:gd name="connsiteY16" fmla="*/ 599805 h 657657"/>
                <a:gd name="connsiteX17" fmla="*/ 488537 w 1893482"/>
                <a:gd name="connsiteY17" fmla="*/ 656955 h 657657"/>
                <a:gd name="connsiteX18" fmla="*/ 217075 w 1893482"/>
                <a:gd name="connsiteY18" fmla="*/ 625998 h 657657"/>
                <a:gd name="connsiteX19" fmla="*/ 62294 w 1893482"/>
                <a:gd name="connsiteY19" fmla="*/ 545037 h 657657"/>
                <a:gd name="connsiteX20" fmla="*/ 17050 w 1893482"/>
                <a:gd name="connsiteY20" fmla="*/ 523605 h 657657"/>
                <a:gd name="connsiteX21" fmla="*/ 381 w 1893482"/>
                <a:gd name="connsiteY21" fmla="*/ 523605 h 657657"/>
                <a:gd name="connsiteX22" fmla="*/ 9906 w 1893482"/>
                <a:gd name="connsiteY22" fmla="*/ 418830 h 657657"/>
                <a:gd name="connsiteX23" fmla="*/ 57531 w 1893482"/>
                <a:gd name="connsiteY23" fmla="*/ 278337 h 657657"/>
                <a:gd name="connsiteX24" fmla="*/ 140875 w 1893482"/>
                <a:gd name="connsiteY24" fmla="*/ 159274 h 657657"/>
                <a:gd name="connsiteX25" fmla="*/ 207550 w 1893482"/>
                <a:gd name="connsiteY25" fmla="*/ 68787 h 657657"/>
                <a:gd name="connsiteX26" fmla="*/ 281369 w 1893482"/>
                <a:gd name="connsiteY26" fmla="*/ 6874 h 657657"/>
                <a:gd name="connsiteX27" fmla="*/ 369475 w 1893482"/>
                <a:gd name="connsiteY27" fmla="*/ 6874 h 657657"/>
                <a:gd name="connsiteX28" fmla="*/ 509969 w 1893482"/>
                <a:gd name="connsiteY28" fmla="*/ 54499 h 657657"/>
                <a:gd name="connsiteX29" fmla="*/ 709994 w 1893482"/>
                <a:gd name="connsiteY29" fmla="*/ 92599 h 657657"/>
                <a:gd name="connsiteX30" fmla="*/ 776669 w 1893482"/>
                <a:gd name="connsiteY30" fmla="*/ 97362 h 657657"/>
                <a:gd name="connsiteX0" fmla="*/ 776669 w 1893482"/>
                <a:gd name="connsiteY0" fmla="*/ 97362 h 657657"/>
                <a:gd name="connsiteX1" fmla="*/ 1031462 w 1893482"/>
                <a:gd name="connsiteY1" fmla="*/ 104505 h 657657"/>
                <a:gd name="connsiteX2" fmla="*/ 1245775 w 1893482"/>
                <a:gd name="connsiteY2" fmla="*/ 102124 h 657657"/>
                <a:gd name="connsiteX3" fmla="*/ 1443419 w 1893482"/>
                <a:gd name="connsiteY3" fmla="*/ 152130 h 657657"/>
                <a:gd name="connsiteX4" fmla="*/ 1631537 w 1893482"/>
                <a:gd name="connsiteY4" fmla="*/ 242618 h 657657"/>
                <a:gd name="connsiteX5" fmla="*/ 1781556 w 1893482"/>
                <a:gd name="connsiteY5" fmla="*/ 337867 h 657657"/>
                <a:gd name="connsiteX6" fmla="*/ 1860138 w 1893482"/>
                <a:gd name="connsiteY6" fmla="*/ 402161 h 657657"/>
                <a:gd name="connsiteX7" fmla="*/ 1893475 w 1893482"/>
                <a:gd name="connsiteY7" fmla="*/ 473599 h 657657"/>
                <a:gd name="connsiteX8" fmla="*/ 1857756 w 1893482"/>
                <a:gd name="connsiteY8" fmla="*/ 445024 h 657657"/>
                <a:gd name="connsiteX9" fmla="*/ 1712500 w 1893482"/>
                <a:gd name="connsiteY9" fmla="*/ 342630 h 657657"/>
                <a:gd name="connsiteX10" fmla="*/ 1510094 w 1893482"/>
                <a:gd name="connsiteY10" fmla="*/ 285480 h 657657"/>
                <a:gd name="connsiteX11" fmla="*/ 1298162 w 1893482"/>
                <a:gd name="connsiteY11" fmla="*/ 290243 h 657657"/>
                <a:gd name="connsiteX12" fmla="*/ 1155287 w 1893482"/>
                <a:gd name="connsiteY12" fmla="*/ 347393 h 657657"/>
                <a:gd name="connsiteX13" fmla="*/ 1060037 w 1893482"/>
                <a:gd name="connsiteY13" fmla="*/ 395018 h 657657"/>
                <a:gd name="connsiteX14" fmla="*/ 919544 w 1893482"/>
                <a:gd name="connsiteY14" fmla="*/ 435499 h 657657"/>
                <a:gd name="connsiteX15" fmla="*/ 836200 w 1893482"/>
                <a:gd name="connsiteY15" fmla="*/ 506937 h 657657"/>
                <a:gd name="connsiteX16" fmla="*/ 690944 w 1893482"/>
                <a:gd name="connsiteY16" fmla="*/ 599805 h 657657"/>
                <a:gd name="connsiteX17" fmla="*/ 488537 w 1893482"/>
                <a:gd name="connsiteY17" fmla="*/ 656955 h 657657"/>
                <a:gd name="connsiteX18" fmla="*/ 217075 w 1893482"/>
                <a:gd name="connsiteY18" fmla="*/ 625998 h 657657"/>
                <a:gd name="connsiteX19" fmla="*/ 62294 w 1893482"/>
                <a:gd name="connsiteY19" fmla="*/ 545037 h 657657"/>
                <a:gd name="connsiteX20" fmla="*/ 17050 w 1893482"/>
                <a:gd name="connsiteY20" fmla="*/ 523605 h 657657"/>
                <a:gd name="connsiteX21" fmla="*/ 381 w 1893482"/>
                <a:gd name="connsiteY21" fmla="*/ 523605 h 657657"/>
                <a:gd name="connsiteX22" fmla="*/ 9906 w 1893482"/>
                <a:gd name="connsiteY22" fmla="*/ 418830 h 657657"/>
                <a:gd name="connsiteX23" fmla="*/ 57531 w 1893482"/>
                <a:gd name="connsiteY23" fmla="*/ 278337 h 657657"/>
                <a:gd name="connsiteX24" fmla="*/ 140875 w 1893482"/>
                <a:gd name="connsiteY24" fmla="*/ 159274 h 657657"/>
                <a:gd name="connsiteX25" fmla="*/ 207550 w 1893482"/>
                <a:gd name="connsiteY25" fmla="*/ 68787 h 657657"/>
                <a:gd name="connsiteX26" fmla="*/ 281369 w 1893482"/>
                <a:gd name="connsiteY26" fmla="*/ 6874 h 657657"/>
                <a:gd name="connsiteX27" fmla="*/ 369475 w 1893482"/>
                <a:gd name="connsiteY27" fmla="*/ 6874 h 657657"/>
                <a:gd name="connsiteX28" fmla="*/ 509969 w 1893482"/>
                <a:gd name="connsiteY28" fmla="*/ 54499 h 657657"/>
                <a:gd name="connsiteX29" fmla="*/ 669512 w 1893482"/>
                <a:gd name="connsiteY29" fmla="*/ 90217 h 657657"/>
                <a:gd name="connsiteX30" fmla="*/ 776669 w 1893482"/>
                <a:gd name="connsiteY30" fmla="*/ 97362 h 65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93482" h="657657">
                  <a:moveTo>
                    <a:pt x="776669" y="97362"/>
                  </a:moveTo>
                  <a:cubicBezTo>
                    <a:pt x="836994" y="99743"/>
                    <a:pt x="946531" y="102124"/>
                    <a:pt x="1031462" y="104505"/>
                  </a:cubicBezTo>
                  <a:cubicBezTo>
                    <a:pt x="1109646" y="105299"/>
                    <a:pt x="1177116" y="94187"/>
                    <a:pt x="1245775" y="102124"/>
                  </a:cubicBezTo>
                  <a:cubicBezTo>
                    <a:pt x="1314434" y="110061"/>
                    <a:pt x="1379125" y="128714"/>
                    <a:pt x="1443419" y="152130"/>
                  </a:cubicBezTo>
                  <a:cubicBezTo>
                    <a:pt x="1507713" y="175546"/>
                    <a:pt x="1575181" y="211662"/>
                    <a:pt x="1631537" y="242618"/>
                  </a:cubicBezTo>
                  <a:cubicBezTo>
                    <a:pt x="1687893" y="273574"/>
                    <a:pt x="1743456" y="311277"/>
                    <a:pt x="1781556" y="337867"/>
                  </a:cubicBezTo>
                  <a:cubicBezTo>
                    <a:pt x="1819656" y="364457"/>
                    <a:pt x="1841485" y="379539"/>
                    <a:pt x="1860138" y="402161"/>
                  </a:cubicBezTo>
                  <a:cubicBezTo>
                    <a:pt x="1878791" y="424783"/>
                    <a:pt x="1893872" y="466455"/>
                    <a:pt x="1893475" y="473599"/>
                  </a:cubicBezTo>
                  <a:cubicBezTo>
                    <a:pt x="1893078" y="480743"/>
                    <a:pt x="1887919" y="466852"/>
                    <a:pt x="1857756" y="445024"/>
                  </a:cubicBezTo>
                  <a:cubicBezTo>
                    <a:pt x="1827593" y="423196"/>
                    <a:pt x="1770444" y="369221"/>
                    <a:pt x="1712500" y="342630"/>
                  </a:cubicBezTo>
                  <a:cubicBezTo>
                    <a:pt x="1654556" y="316039"/>
                    <a:pt x="1579150" y="294211"/>
                    <a:pt x="1510094" y="285480"/>
                  </a:cubicBezTo>
                  <a:cubicBezTo>
                    <a:pt x="1441038" y="276749"/>
                    <a:pt x="1357297" y="279924"/>
                    <a:pt x="1298162" y="290243"/>
                  </a:cubicBezTo>
                  <a:cubicBezTo>
                    <a:pt x="1239027" y="300562"/>
                    <a:pt x="1194975" y="329931"/>
                    <a:pt x="1155287" y="347393"/>
                  </a:cubicBezTo>
                  <a:cubicBezTo>
                    <a:pt x="1115600" y="364856"/>
                    <a:pt x="1099327" y="380334"/>
                    <a:pt x="1060037" y="395018"/>
                  </a:cubicBezTo>
                  <a:cubicBezTo>
                    <a:pt x="1020747" y="409702"/>
                    <a:pt x="956850" y="416846"/>
                    <a:pt x="919544" y="435499"/>
                  </a:cubicBezTo>
                  <a:cubicBezTo>
                    <a:pt x="882238" y="454152"/>
                    <a:pt x="874300" y="479553"/>
                    <a:pt x="836200" y="506937"/>
                  </a:cubicBezTo>
                  <a:cubicBezTo>
                    <a:pt x="798100" y="534321"/>
                    <a:pt x="748888" y="574802"/>
                    <a:pt x="690944" y="599805"/>
                  </a:cubicBezTo>
                  <a:cubicBezTo>
                    <a:pt x="633000" y="624808"/>
                    <a:pt x="567515" y="652590"/>
                    <a:pt x="488537" y="656955"/>
                  </a:cubicBezTo>
                  <a:cubicBezTo>
                    <a:pt x="409559" y="661321"/>
                    <a:pt x="288115" y="644651"/>
                    <a:pt x="217075" y="625998"/>
                  </a:cubicBezTo>
                  <a:cubicBezTo>
                    <a:pt x="146035" y="607345"/>
                    <a:pt x="95631" y="562102"/>
                    <a:pt x="62294" y="545037"/>
                  </a:cubicBezTo>
                  <a:cubicBezTo>
                    <a:pt x="28957" y="527972"/>
                    <a:pt x="27369" y="527177"/>
                    <a:pt x="17050" y="523605"/>
                  </a:cubicBezTo>
                  <a:cubicBezTo>
                    <a:pt x="6731" y="520033"/>
                    <a:pt x="1572" y="541068"/>
                    <a:pt x="381" y="523605"/>
                  </a:cubicBezTo>
                  <a:cubicBezTo>
                    <a:pt x="-810" y="506143"/>
                    <a:pt x="381" y="459708"/>
                    <a:pt x="9906" y="418830"/>
                  </a:cubicBezTo>
                  <a:cubicBezTo>
                    <a:pt x="19431" y="377952"/>
                    <a:pt x="35703" y="321596"/>
                    <a:pt x="57531" y="278337"/>
                  </a:cubicBezTo>
                  <a:cubicBezTo>
                    <a:pt x="79359" y="235078"/>
                    <a:pt x="115872" y="194199"/>
                    <a:pt x="140875" y="159274"/>
                  </a:cubicBezTo>
                  <a:cubicBezTo>
                    <a:pt x="165878" y="124349"/>
                    <a:pt x="184134" y="94187"/>
                    <a:pt x="207550" y="68787"/>
                  </a:cubicBezTo>
                  <a:cubicBezTo>
                    <a:pt x="230966" y="43387"/>
                    <a:pt x="254381" y="17193"/>
                    <a:pt x="281369" y="6874"/>
                  </a:cubicBezTo>
                  <a:cubicBezTo>
                    <a:pt x="308356" y="-3445"/>
                    <a:pt x="331375" y="-1063"/>
                    <a:pt x="369475" y="6874"/>
                  </a:cubicBezTo>
                  <a:cubicBezTo>
                    <a:pt x="407575" y="14811"/>
                    <a:pt x="453216" y="40212"/>
                    <a:pt x="509969" y="54499"/>
                  </a:cubicBezTo>
                  <a:cubicBezTo>
                    <a:pt x="566722" y="68786"/>
                    <a:pt x="622284" y="82676"/>
                    <a:pt x="669512" y="90217"/>
                  </a:cubicBezTo>
                  <a:cubicBezTo>
                    <a:pt x="716740" y="97758"/>
                    <a:pt x="716344" y="94981"/>
                    <a:pt x="776669" y="97362"/>
                  </a:cubicBezTo>
                  <a:close/>
                </a:path>
              </a:pathLst>
            </a:custGeom>
            <a:solidFill>
              <a:srgbClr val="7F2814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1588254" y="1623053"/>
              <a:ext cx="2089337" cy="2240769"/>
            </a:xfrm>
            <a:custGeom>
              <a:avLst/>
              <a:gdLst>
                <a:gd name="connsiteX0" fmla="*/ 942207 w 2086965"/>
                <a:gd name="connsiteY0" fmla="*/ 867 h 2240769"/>
                <a:gd name="connsiteX1" fmla="*/ 1212107 w 2086965"/>
                <a:gd name="connsiteY1" fmla="*/ 34298 h 2240769"/>
                <a:gd name="connsiteX2" fmla="*/ 1566913 w 2086965"/>
                <a:gd name="connsiteY2" fmla="*/ 134310 h 2240769"/>
                <a:gd name="connsiteX3" fmla="*/ 1809800 w 2086965"/>
                <a:gd name="connsiteY3" fmla="*/ 243847 h 2240769"/>
                <a:gd name="connsiteX4" fmla="*/ 1812563 w 2086965"/>
                <a:gd name="connsiteY4" fmla="*/ 245658 h 2240769"/>
                <a:gd name="connsiteX5" fmla="*/ 1808758 w 2086965"/>
                <a:gd name="connsiteY5" fmla="*/ 246379 h 2240769"/>
                <a:gd name="connsiteX6" fmla="*/ 1769318 w 2086965"/>
                <a:gd name="connsiteY6" fmla="*/ 272424 h 2240769"/>
                <a:gd name="connsiteX7" fmla="*/ 1705025 w 2086965"/>
                <a:gd name="connsiteY7" fmla="*/ 353386 h 2240769"/>
                <a:gd name="connsiteX8" fmla="*/ 1595488 w 2086965"/>
                <a:gd name="connsiteY8" fmla="*/ 510548 h 2240769"/>
                <a:gd name="connsiteX9" fmla="*/ 1538338 w 2086965"/>
                <a:gd name="connsiteY9" fmla="*/ 681998 h 2240769"/>
                <a:gd name="connsiteX10" fmla="*/ 1543100 w 2086965"/>
                <a:gd name="connsiteY10" fmla="*/ 805823 h 2240769"/>
                <a:gd name="connsiteX11" fmla="*/ 1605013 w 2086965"/>
                <a:gd name="connsiteY11" fmla="*/ 977273 h 2240769"/>
                <a:gd name="connsiteX12" fmla="*/ 1714551 w 2086965"/>
                <a:gd name="connsiteY12" fmla="*/ 1148723 h 2240769"/>
                <a:gd name="connsiteX13" fmla="*/ 1886000 w 2086965"/>
                <a:gd name="connsiteY13" fmla="*/ 1272548 h 2240769"/>
                <a:gd name="connsiteX14" fmla="*/ 2066975 w 2086965"/>
                <a:gd name="connsiteY14" fmla="*/ 1324936 h 2240769"/>
                <a:gd name="connsiteX15" fmla="*/ 2086965 w 2086965"/>
                <a:gd name="connsiteY15" fmla="*/ 1324563 h 2240769"/>
                <a:gd name="connsiteX16" fmla="*/ 2086621 w 2086965"/>
                <a:gd name="connsiteY16" fmla="*/ 1325232 h 2240769"/>
                <a:gd name="connsiteX17" fmla="*/ 2050307 w 2086965"/>
                <a:gd name="connsiteY17" fmla="*/ 1367797 h 2240769"/>
                <a:gd name="connsiteX18" fmla="*/ 1952675 w 2086965"/>
                <a:gd name="connsiteY18" fmla="*/ 1453522 h 2240769"/>
                <a:gd name="connsiteX19" fmla="*/ 1809800 w 2086965"/>
                <a:gd name="connsiteY19" fmla="*/ 1515435 h 2240769"/>
                <a:gd name="connsiteX20" fmla="*/ 1662163 w 2086965"/>
                <a:gd name="connsiteY20" fmla="*/ 1558297 h 2240769"/>
                <a:gd name="connsiteX21" fmla="*/ 1500238 w 2086965"/>
                <a:gd name="connsiteY21" fmla="*/ 1639260 h 2240769"/>
                <a:gd name="connsiteX22" fmla="*/ 1378795 w 2086965"/>
                <a:gd name="connsiteY22" fmla="*/ 1753560 h 2240769"/>
                <a:gd name="connsiteX23" fmla="*/ 1238300 w 2086965"/>
                <a:gd name="connsiteY23" fmla="*/ 1848810 h 2240769"/>
                <a:gd name="connsiteX24" fmla="*/ 1095426 w 2086965"/>
                <a:gd name="connsiteY24" fmla="*/ 1922629 h 2240769"/>
                <a:gd name="connsiteX25" fmla="*/ 1031132 w 2086965"/>
                <a:gd name="connsiteY25" fmla="*/ 1986922 h 2240769"/>
                <a:gd name="connsiteX26" fmla="*/ 912069 w 2086965"/>
                <a:gd name="connsiteY26" fmla="*/ 2048835 h 2240769"/>
                <a:gd name="connsiteX27" fmla="*/ 778720 w 2086965"/>
                <a:gd name="connsiteY27" fmla="*/ 2098841 h 2240769"/>
                <a:gd name="connsiteX28" fmla="*/ 657275 w 2086965"/>
                <a:gd name="connsiteY28" fmla="*/ 2163135 h 2240769"/>
                <a:gd name="connsiteX29" fmla="*/ 573931 w 2086965"/>
                <a:gd name="connsiteY29" fmla="*/ 2184566 h 2240769"/>
                <a:gd name="connsiteX30" fmla="*/ 452488 w 2086965"/>
                <a:gd name="connsiteY30" fmla="*/ 2201235 h 2240769"/>
                <a:gd name="connsiteX31" fmla="*/ 314375 w 2086965"/>
                <a:gd name="connsiteY31" fmla="*/ 2236954 h 2240769"/>
                <a:gd name="connsiteX32" fmla="*/ 247700 w 2086965"/>
                <a:gd name="connsiteY32" fmla="*/ 2229810 h 2240769"/>
                <a:gd name="connsiteX33" fmla="*/ 128638 w 2086965"/>
                <a:gd name="connsiteY33" fmla="*/ 2148847 h 2240769"/>
                <a:gd name="connsiteX34" fmla="*/ 50057 w 2086965"/>
                <a:gd name="connsiteY34" fmla="*/ 1989303 h 2240769"/>
                <a:gd name="connsiteX35" fmla="*/ 26244 w 2086965"/>
                <a:gd name="connsiteY35" fmla="*/ 1765466 h 2240769"/>
                <a:gd name="connsiteX36" fmla="*/ 47675 w 2086965"/>
                <a:gd name="connsiteY36" fmla="*/ 1467810 h 2240769"/>
                <a:gd name="connsiteX37" fmla="*/ 38150 w 2086965"/>
                <a:gd name="connsiteY37" fmla="*/ 1372560 h 2240769"/>
                <a:gd name="connsiteX38" fmla="*/ 14338 w 2086965"/>
                <a:gd name="connsiteY38" fmla="*/ 1177297 h 2240769"/>
                <a:gd name="connsiteX39" fmla="*/ 50 w 2086965"/>
                <a:gd name="connsiteY39" fmla="*/ 939172 h 2240769"/>
                <a:gd name="connsiteX40" fmla="*/ 19101 w 2086965"/>
                <a:gd name="connsiteY40" fmla="*/ 677235 h 2240769"/>
                <a:gd name="connsiteX41" fmla="*/ 100063 w 2086965"/>
                <a:gd name="connsiteY41" fmla="*/ 424822 h 2240769"/>
                <a:gd name="connsiteX42" fmla="*/ 247700 w 2086965"/>
                <a:gd name="connsiteY42" fmla="*/ 215272 h 2240769"/>
                <a:gd name="connsiteX43" fmla="*/ 497732 w 2086965"/>
                <a:gd name="connsiteY43" fmla="*/ 65254 h 2240769"/>
                <a:gd name="connsiteX44" fmla="*/ 852538 w 2086965"/>
                <a:gd name="connsiteY44" fmla="*/ 960 h 2240769"/>
                <a:gd name="connsiteX45" fmla="*/ 942207 w 2086965"/>
                <a:gd name="connsiteY45" fmla="*/ 867 h 2240769"/>
                <a:gd name="connsiteX0" fmla="*/ 944579 w 2089337"/>
                <a:gd name="connsiteY0" fmla="*/ 867 h 2240769"/>
                <a:gd name="connsiteX1" fmla="*/ 1214479 w 2089337"/>
                <a:gd name="connsiteY1" fmla="*/ 34298 h 2240769"/>
                <a:gd name="connsiteX2" fmla="*/ 1569285 w 2089337"/>
                <a:gd name="connsiteY2" fmla="*/ 134310 h 2240769"/>
                <a:gd name="connsiteX3" fmla="*/ 1812172 w 2089337"/>
                <a:gd name="connsiteY3" fmla="*/ 243847 h 2240769"/>
                <a:gd name="connsiteX4" fmla="*/ 1814935 w 2089337"/>
                <a:gd name="connsiteY4" fmla="*/ 245658 h 2240769"/>
                <a:gd name="connsiteX5" fmla="*/ 1811130 w 2089337"/>
                <a:gd name="connsiteY5" fmla="*/ 246379 h 2240769"/>
                <a:gd name="connsiteX6" fmla="*/ 1771690 w 2089337"/>
                <a:gd name="connsiteY6" fmla="*/ 272424 h 2240769"/>
                <a:gd name="connsiteX7" fmla="*/ 1707397 w 2089337"/>
                <a:gd name="connsiteY7" fmla="*/ 353386 h 2240769"/>
                <a:gd name="connsiteX8" fmla="*/ 1597860 w 2089337"/>
                <a:gd name="connsiteY8" fmla="*/ 510548 h 2240769"/>
                <a:gd name="connsiteX9" fmla="*/ 1540710 w 2089337"/>
                <a:gd name="connsiteY9" fmla="*/ 681998 h 2240769"/>
                <a:gd name="connsiteX10" fmla="*/ 1545472 w 2089337"/>
                <a:gd name="connsiteY10" fmla="*/ 805823 h 2240769"/>
                <a:gd name="connsiteX11" fmla="*/ 1607385 w 2089337"/>
                <a:gd name="connsiteY11" fmla="*/ 977273 h 2240769"/>
                <a:gd name="connsiteX12" fmla="*/ 1716923 w 2089337"/>
                <a:gd name="connsiteY12" fmla="*/ 1148723 h 2240769"/>
                <a:gd name="connsiteX13" fmla="*/ 1888372 w 2089337"/>
                <a:gd name="connsiteY13" fmla="*/ 1272548 h 2240769"/>
                <a:gd name="connsiteX14" fmla="*/ 2069347 w 2089337"/>
                <a:gd name="connsiteY14" fmla="*/ 1324936 h 2240769"/>
                <a:gd name="connsiteX15" fmla="*/ 2089337 w 2089337"/>
                <a:gd name="connsiteY15" fmla="*/ 1324563 h 2240769"/>
                <a:gd name="connsiteX16" fmla="*/ 2088993 w 2089337"/>
                <a:gd name="connsiteY16" fmla="*/ 1325232 h 2240769"/>
                <a:gd name="connsiteX17" fmla="*/ 2052679 w 2089337"/>
                <a:gd name="connsiteY17" fmla="*/ 1367797 h 2240769"/>
                <a:gd name="connsiteX18" fmla="*/ 1955047 w 2089337"/>
                <a:gd name="connsiteY18" fmla="*/ 1453522 h 2240769"/>
                <a:gd name="connsiteX19" fmla="*/ 1812172 w 2089337"/>
                <a:gd name="connsiteY19" fmla="*/ 1515435 h 2240769"/>
                <a:gd name="connsiteX20" fmla="*/ 1664535 w 2089337"/>
                <a:gd name="connsiteY20" fmla="*/ 1558297 h 2240769"/>
                <a:gd name="connsiteX21" fmla="*/ 1502610 w 2089337"/>
                <a:gd name="connsiteY21" fmla="*/ 1639260 h 2240769"/>
                <a:gd name="connsiteX22" fmla="*/ 1381167 w 2089337"/>
                <a:gd name="connsiteY22" fmla="*/ 1753560 h 2240769"/>
                <a:gd name="connsiteX23" fmla="*/ 1240672 w 2089337"/>
                <a:gd name="connsiteY23" fmla="*/ 1848810 h 2240769"/>
                <a:gd name="connsiteX24" fmla="*/ 1097798 w 2089337"/>
                <a:gd name="connsiteY24" fmla="*/ 1922629 h 2240769"/>
                <a:gd name="connsiteX25" fmla="*/ 1033504 w 2089337"/>
                <a:gd name="connsiteY25" fmla="*/ 1986922 h 2240769"/>
                <a:gd name="connsiteX26" fmla="*/ 914441 w 2089337"/>
                <a:gd name="connsiteY26" fmla="*/ 2048835 h 2240769"/>
                <a:gd name="connsiteX27" fmla="*/ 781092 w 2089337"/>
                <a:gd name="connsiteY27" fmla="*/ 2098841 h 2240769"/>
                <a:gd name="connsiteX28" fmla="*/ 659647 w 2089337"/>
                <a:gd name="connsiteY28" fmla="*/ 2163135 h 2240769"/>
                <a:gd name="connsiteX29" fmla="*/ 576303 w 2089337"/>
                <a:gd name="connsiteY29" fmla="*/ 2184566 h 2240769"/>
                <a:gd name="connsiteX30" fmla="*/ 454860 w 2089337"/>
                <a:gd name="connsiteY30" fmla="*/ 2201235 h 2240769"/>
                <a:gd name="connsiteX31" fmla="*/ 316747 w 2089337"/>
                <a:gd name="connsiteY31" fmla="*/ 2236954 h 2240769"/>
                <a:gd name="connsiteX32" fmla="*/ 250072 w 2089337"/>
                <a:gd name="connsiteY32" fmla="*/ 2229810 h 2240769"/>
                <a:gd name="connsiteX33" fmla="*/ 131010 w 2089337"/>
                <a:gd name="connsiteY33" fmla="*/ 2148847 h 2240769"/>
                <a:gd name="connsiteX34" fmla="*/ 52429 w 2089337"/>
                <a:gd name="connsiteY34" fmla="*/ 1989303 h 2240769"/>
                <a:gd name="connsiteX35" fmla="*/ 28616 w 2089337"/>
                <a:gd name="connsiteY35" fmla="*/ 1765466 h 2240769"/>
                <a:gd name="connsiteX36" fmla="*/ 50047 w 2089337"/>
                <a:gd name="connsiteY36" fmla="*/ 1467810 h 2240769"/>
                <a:gd name="connsiteX37" fmla="*/ 40522 w 2089337"/>
                <a:gd name="connsiteY37" fmla="*/ 1372560 h 2240769"/>
                <a:gd name="connsiteX38" fmla="*/ 16710 w 2089337"/>
                <a:gd name="connsiteY38" fmla="*/ 1177297 h 2240769"/>
                <a:gd name="connsiteX39" fmla="*/ 41 w 2089337"/>
                <a:gd name="connsiteY39" fmla="*/ 939172 h 2240769"/>
                <a:gd name="connsiteX40" fmla="*/ 21473 w 2089337"/>
                <a:gd name="connsiteY40" fmla="*/ 677235 h 2240769"/>
                <a:gd name="connsiteX41" fmla="*/ 102435 w 2089337"/>
                <a:gd name="connsiteY41" fmla="*/ 424822 h 2240769"/>
                <a:gd name="connsiteX42" fmla="*/ 250072 w 2089337"/>
                <a:gd name="connsiteY42" fmla="*/ 215272 h 2240769"/>
                <a:gd name="connsiteX43" fmla="*/ 500104 w 2089337"/>
                <a:gd name="connsiteY43" fmla="*/ 65254 h 2240769"/>
                <a:gd name="connsiteX44" fmla="*/ 854910 w 2089337"/>
                <a:gd name="connsiteY44" fmla="*/ 960 h 2240769"/>
                <a:gd name="connsiteX45" fmla="*/ 944579 w 2089337"/>
                <a:gd name="connsiteY45" fmla="*/ 867 h 224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89337" h="2240769">
                  <a:moveTo>
                    <a:pt x="944579" y="867"/>
                  </a:moveTo>
                  <a:cubicBezTo>
                    <a:pt x="1034546" y="4309"/>
                    <a:pt x="1125182" y="17629"/>
                    <a:pt x="1214479" y="34298"/>
                  </a:cubicBezTo>
                  <a:cubicBezTo>
                    <a:pt x="1333541" y="56523"/>
                    <a:pt x="1469669" y="99385"/>
                    <a:pt x="1569285" y="134310"/>
                  </a:cubicBezTo>
                  <a:cubicBezTo>
                    <a:pt x="1668901" y="169235"/>
                    <a:pt x="1740734" y="196222"/>
                    <a:pt x="1812172" y="243847"/>
                  </a:cubicBezTo>
                  <a:lnTo>
                    <a:pt x="1814935" y="245658"/>
                  </a:lnTo>
                  <a:lnTo>
                    <a:pt x="1811130" y="246379"/>
                  </a:lnTo>
                  <a:cubicBezTo>
                    <a:pt x="1796991" y="253076"/>
                    <a:pt x="1784787" y="262502"/>
                    <a:pt x="1771690" y="272424"/>
                  </a:cubicBezTo>
                  <a:cubicBezTo>
                    <a:pt x="1745496" y="292268"/>
                    <a:pt x="1736369" y="313699"/>
                    <a:pt x="1707397" y="353386"/>
                  </a:cubicBezTo>
                  <a:cubicBezTo>
                    <a:pt x="1678425" y="393073"/>
                    <a:pt x="1625641" y="455779"/>
                    <a:pt x="1597860" y="510548"/>
                  </a:cubicBezTo>
                  <a:cubicBezTo>
                    <a:pt x="1570079" y="565317"/>
                    <a:pt x="1549441" y="632786"/>
                    <a:pt x="1540710" y="681998"/>
                  </a:cubicBezTo>
                  <a:cubicBezTo>
                    <a:pt x="1531979" y="731210"/>
                    <a:pt x="1534360" y="756611"/>
                    <a:pt x="1545472" y="805823"/>
                  </a:cubicBezTo>
                  <a:cubicBezTo>
                    <a:pt x="1556584" y="855035"/>
                    <a:pt x="1578810" y="920123"/>
                    <a:pt x="1607385" y="977273"/>
                  </a:cubicBezTo>
                  <a:cubicBezTo>
                    <a:pt x="1635960" y="1034423"/>
                    <a:pt x="1670092" y="1099511"/>
                    <a:pt x="1716923" y="1148723"/>
                  </a:cubicBezTo>
                  <a:cubicBezTo>
                    <a:pt x="1763754" y="1197935"/>
                    <a:pt x="1829635" y="1243179"/>
                    <a:pt x="1888372" y="1272548"/>
                  </a:cubicBezTo>
                  <a:cubicBezTo>
                    <a:pt x="1947109" y="1301917"/>
                    <a:pt x="2007434" y="1319380"/>
                    <a:pt x="2069347" y="1324936"/>
                  </a:cubicBezTo>
                  <a:lnTo>
                    <a:pt x="2089337" y="1324563"/>
                  </a:lnTo>
                  <a:lnTo>
                    <a:pt x="2088993" y="1325232"/>
                  </a:lnTo>
                  <a:cubicBezTo>
                    <a:pt x="2078178" y="1341008"/>
                    <a:pt x="2066371" y="1350335"/>
                    <a:pt x="2052679" y="1367797"/>
                  </a:cubicBezTo>
                  <a:cubicBezTo>
                    <a:pt x="2025295" y="1402722"/>
                    <a:pt x="1995132" y="1428916"/>
                    <a:pt x="1955047" y="1453522"/>
                  </a:cubicBezTo>
                  <a:cubicBezTo>
                    <a:pt x="1914963" y="1478128"/>
                    <a:pt x="1860591" y="1497973"/>
                    <a:pt x="1812172" y="1515435"/>
                  </a:cubicBezTo>
                  <a:cubicBezTo>
                    <a:pt x="1763753" y="1532898"/>
                    <a:pt x="1716128" y="1537660"/>
                    <a:pt x="1664535" y="1558297"/>
                  </a:cubicBezTo>
                  <a:cubicBezTo>
                    <a:pt x="1612942" y="1578934"/>
                    <a:pt x="1549838" y="1606716"/>
                    <a:pt x="1502610" y="1639260"/>
                  </a:cubicBezTo>
                  <a:cubicBezTo>
                    <a:pt x="1455382" y="1671804"/>
                    <a:pt x="1424823" y="1718635"/>
                    <a:pt x="1381167" y="1753560"/>
                  </a:cubicBezTo>
                  <a:cubicBezTo>
                    <a:pt x="1337511" y="1788485"/>
                    <a:pt x="1287900" y="1820632"/>
                    <a:pt x="1240672" y="1848810"/>
                  </a:cubicBezTo>
                  <a:cubicBezTo>
                    <a:pt x="1193444" y="1876988"/>
                    <a:pt x="1132326" y="1899610"/>
                    <a:pt x="1097798" y="1922629"/>
                  </a:cubicBezTo>
                  <a:cubicBezTo>
                    <a:pt x="1063270" y="1945648"/>
                    <a:pt x="1064064" y="1965888"/>
                    <a:pt x="1033504" y="1986922"/>
                  </a:cubicBezTo>
                  <a:cubicBezTo>
                    <a:pt x="1002945" y="2007956"/>
                    <a:pt x="956510" y="2030182"/>
                    <a:pt x="914441" y="2048835"/>
                  </a:cubicBezTo>
                  <a:cubicBezTo>
                    <a:pt x="872372" y="2067488"/>
                    <a:pt x="823558" y="2079791"/>
                    <a:pt x="781092" y="2098841"/>
                  </a:cubicBezTo>
                  <a:cubicBezTo>
                    <a:pt x="738626" y="2117891"/>
                    <a:pt x="693778" y="2148848"/>
                    <a:pt x="659647" y="2163135"/>
                  </a:cubicBezTo>
                  <a:cubicBezTo>
                    <a:pt x="625516" y="2177422"/>
                    <a:pt x="610434" y="2178216"/>
                    <a:pt x="576303" y="2184566"/>
                  </a:cubicBezTo>
                  <a:cubicBezTo>
                    <a:pt x="542172" y="2190916"/>
                    <a:pt x="498119" y="2192504"/>
                    <a:pt x="454860" y="2201235"/>
                  </a:cubicBezTo>
                  <a:cubicBezTo>
                    <a:pt x="411601" y="2209966"/>
                    <a:pt x="350878" y="2232192"/>
                    <a:pt x="316747" y="2236954"/>
                  </a:cubicBezTo>
                  <a:cubicBezTo>
                    <a:pt x="282616" y="2241716"/>
                    <a:pt x="281028" y="2244494"/>
                    <a:pt x="250072" y="2229810"/>
                  </a:cubicBezTo>
                  <a:cubicBezTo>
                    <a:pt x="219116" y="2215126"/>
                    <a:pt x="163950" y="2188931"/>
                    <a:pt x="131010" y="2148847"/>
                  </a:cubicBezTo>
                  <a:cubicBezTo>
                    <a:pt x="98070" y="2108763"/>
                    <a:pt x="69495" y="2053200"/>
                    <a:pt x="52429" y="1989303"/>
                  </a:cubicBezTo>
                  <a:cubicBezTo>
                    <a:pt x="35363" y="1925406"/>
                    <a:pt x="29013" y="1852381"/>
                    <a:pt x="28616" y="1765466"/>
                  </a:cubicBezTo>
                  <a:cubicBezTo>
                    <a:pt x="28219" y="1678551"/>
                    <a:pt x="48063" y="1533294"/>
                    <a:pt x="50047" y="1467810"/>
                  </a:cubicBezTo>
                  <a:cubicBezTo>
                    <a:pt x="52031" y="1402326"/>
                    <a:pt x="46078" y="1420979"/>
                    <a:pt x="40522" y="1372560"/>
                  </a:cubicBezTo>
                  <a:cubicBezTo>
                    <a:pt x="34966" y="1324141"/>
                    <a:pt x="23457" y="1249528"/>
                    <a:pt x="16710" y="1177297"/>
                  </a:cubicBezTo>
                  <a:cubicBezTo>
                    <a:pt x="9963" y="1105066"/>
                    <a:pt x="-753" y="1022516"/>
                    <a:pt x="41" y="939172"/>
                  </a:cubicBezTo>
                  <a:cubicBezTo>
                    <a:pt x="835" y="855828"/>
                    <a:pt x="4407" y="762960"/>
                    <a:pt x="21473" y="677235"/>
                  </a:cubicBezTo>
                  <a:cubicBezTo>
                    <a:pt x="38539" y="591510"/>
                    <a:pt x="64335" y="501816"/>
                    <a:pt x="102435" y="424822"/>
                  </a:cubicBezTo>
                  <a:cubicBezTo>
                    <a:pt x="140535" y="347828"/>
                    <a:pt x="183794" y="275200"/>
                    <a:pt x="250072" y="215272"/>
                  </a:cubicBezTo>
                  <a:cubicBezTo>
                    <a:pt x="316350" y="155344"/>
                    <a:pt x="399298" y="100973"/>
                    <a:pt x="500104" y="65254"/>
                  </a:cubicBezTo>
                  <a:cubicBezTo>
                    <a:pt x="600910" y="29535"/>
                    <a:pt x="735848" y="6119"/>
                    <a:pt x="854910" y="960"/>
                  </a:cubicBezTo>
                  <a:cubicBezTo>
                    <a:pt x="884676" y="-330"/>
                    <a:pt x="914590" y="-280"/>
                    <a:pt x="944579" y="867"/>
                  </a:cubicBezTo>
                  <a:close/>
                </a:path>
              </a:pathLst>
            </a:custGeom>
            <a:solidFill>
              <a:srgbClr val="7F2814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587549" y="1625456"/>
              <a:ext cx="1803733" cy="2237385"/>
            </a:xfrm>
            <a:custGeom>
              <a:avLst/>
              <a:gdLst>
                <a:gd name="connsiteX0" fmla="*/ 25061 w 1820791"/>
                <a:gd name="connsiteY0" fmla="*/ 1211655 h 2226396"/>
                <a:gd name="connsiteX1" fmla="*/ 6011 w 1820791"/>
                <a:gd name="connsiteY1" fmla="*/ 821130 h 2226396"/>
                <a:gd name="connsiteX2" fmla="*/ 139361 w 1820791"/>
                <a:gd name="connsiteY2" fmla="*/ 354405 h 2226396"/>
                <a:gd name="connsiteX3" fmla="*/ 477499 w 1820791"/>
                <a:gd name="connsiteY3" fmla="*/ 63892 h 2226396"/>
                <a:gd name="connsiteX4" fmla="*/ 1039474 w 1820791"/>
                <a:gd name="connsiteY4" fmla="*/ 1980 h 2226396"/>
                <a:gd name="connsiteX5" fmla="*/ 1506199 w 1820791"/>
                <a:gd name="connsiteY5" fmla="*/ 106755 h 2226396"/>
                <a:gd name="connsiteX6" fmla="*/ 1744324 w 1820791"/>
                <a:gd name="connsiteY6" fmla="*/ 192480 h 2226396"/>
                <a:gd name="connsiteX7" fmla="*/ 1820524 w 1820791"/>
                <a:gd name="connsiteY7" fmla="*/ 240105 h 2226396"/>
                <a:gd name="connsiteX8" fmla="*/ 1768136 w 1820791"/>
                <a:gd name="connsiteY8" fmla="*/ 268680 h 2226396"/>
                <a:gd name="connsiteX9" fmla="*/ 1730036 w 1820791"/>
                <a:gd name="connsiteY9" fmla="*/ 340117 h 2226396"/>
                <a:gd name="connsiteX10" fmla="*/ 1658599 w 1820791"/>
                <a:gd name="connsiteY10" fmla="*/ 430605 h 2226396"/>
                <a:gd name="connsiteX11" fmla="*/ 1582399 w 1820791"/>
                <a:gd name="connsiteY11" fmla="*/ 568717 h 2226396"/>
                <a:gd name="connsiteX12" fmla="*/ 1520486 w 1820791"/>
                <a:gd name="connsiteY12" fmla="*/ 735405 h 2226396"/>
                <a:gd name="connsiteX13" fmla="*/ 1429999 w 1820791"/>
                <a:gd name="connsiteY13" fmla="*/ 868755 h 2226396"/>
                <a:gd name="connsiteX14" fmla="*/ 1153774 w 1820791"/>
                <a:gd name="connsiteY14" fmla="*/ 987817 h 2226396"/>
                <a:gd name="connsiteX15" fmla="*/ 929936 w 1820791"/>
                <a:gd name="connsiteY15" fmla="*/ 1016392 h 2226396"/>
                <a:gd name="connsiteX16" fmla="*/ 829924 w 1820791"/>
                <a:gd name="connsiteY16" fmla="*/ 973530 h 2226396"/>
                <a:gd name="connsiteX17" fmla="*/ 782299 w 1820791"/>
                <a:gd name="connsiteY17" fmla="*/ 1002105 h 2226396"/>
                <a:gd name="connsiteX18" fmla="*/ 672761 w 1820791"/>
                <a:gd name="connsiteY18" fmla="*/ 1035442 h 2226396"/>
                <a:gd name="connsiteX19" fmla="*/ 558461 w 1820791"/>
                <a:gd name="connsiteY19" fmla="*/ 1049730 h 2226396"/>
                <a:gd name="connsiteX20" fmla="*/ 506074 w 1820791"/>
                <a:gd name="connsiteY20" fmla="*/ 1078305 h 2226396"/>
                <a:gd name="connsiteX21" fmla="*/ 458449 w 1820791"/>
                <a:gd name="connsiteY21" fmla="*/ 1125930 h 2226396"/>
                <a:gd name="connsiteX22" fmla="*/ 391774 w 1820791"/>
                <a:gd name="connsiteY22" fmla="*/ 1235467 h 2226396"/>
                <a:gd name="connsiteX23" fmla="*/ 239374 w 1820791"/>
                <a:gd name="connsiteY23" fmla="*/ 1435492 h 2226396"/>
                <a:gd name="connsiteX24" fmla="*/ 106024 w 1820791"/>
                <a:gd name="connsiteY24" fmla="*/ 1730767 h 2226396"/>
                <a:gd name="connsiteX25" fmla="*/ 96499 w 1820791"/>
                <a:gd name="connsiteY25" fmla="*/ 1926030 h 2226396"/>
                <a:gd name="connsiteX26" fmla="*/ 148886 w 1820791"/>
                <a:gd name="connsiteY26" fmla="*/ 2111767 h 2226396"/>
                <a:gd name="connsiteX27" fmla="*/ 267949 w 1820791"/>
                <a:gd name="connsiteY27" fmla="*/ 2192730 h 2226396"/>
                <a:gd name="connsiteX28" fmla="*/ 358436 w 1820791"/>
                <a:gd name="connsiteY28" fmla="*/ 2211780 h 2226396"/>
                <a:gd name="connsiteX29" fmla="*/ 306049 w 1820791"/>
                <a:gd name="connsiteY29" fmla="*/ 2226067 h 2226396"/>
                <a:gd name="connsiteX30" fmla="*/ 186986 w 1820791"/>
                <a:gd name="connsiteY30" fmla="*/ 2197492 h 2226396"/>
                <a:gd name="connsiteX31" fmla="*/ 72686 w 1820791"/>
                <a:gd name="connsiteY31" fmla="*/ 2059380 h 2226396"/>
                <a:gd name="connsiteX32" fmla="*/ 39349 w 1820791"/>
                <a:gd name="connsiteY32" fmla="*/ 1826017 h 2226396"/>
                <a:gd name="connsiteX33" fmla="*/ 44111 w 1820791"/>
                <a:gd name="connsiteY33" fmla="*/ 1616467 h 2226396"/>
                <a:gd name="connsiteX34" fmla="*/ 53636 w 1820791"/>
                <a:gd name="connsiteY34" fmla="*/ 1454542 h 2226396"/>
                <a:gd name="connsiteX35" fmla="*/ 44111 w 1820791"/>
                <a:gd name="connsiteY35" fmla="*/ 1349767 h 2226396"/>
                <a:gd name="connsiteX36" fmla="*/ 25061 w 1820791"/>
                <a:gd name="connsiteY36" fmla="*/ 1211655 h 2226396"/>
                <a:gd name="connsiteX0" fmla="*/ 25061 w 1816054"/>
                <a:gd name="connsiteY0" fmla="*/ 1211655 h 2226396"/>
                <a:gd name="connsiteX1" fmla="*/ 6011 w 1816054"/>
                <a:gd name="connsiteY1" fmla="*/ 821130 h 2226396"/>
                <a:gd name="connsiteX2" fmla="*/ 139361 w 1816054"/>
                <a:gd name="connsiteY2" fmla="*/ 354405 h 2226396"/>
                <a:gd name="connsiteX3" fmla="*/ 477499 w 1816054"/>
                <a:gd name="connsiteY3" fmla="*/ 63892 h 2226396"/>
                <a:gd name="connsiteX4" fmla="*/ 1039474 w 1816054"/>
                <a:gd name="connsiteY4" fmla="*/ 1980 h 2226396"/>
                <a:gd name="connsiteX5" fmla="*/ 1506199 w 1816054"/>
                <a:gd name="connsiteY5" fmla="*/ 106755 h 2226396"/>
                <a:gd name="connsiteX6" fmla="*/ 1744324 w 1816054"/>
                <a:gd name="connsiteY6" fmla="*/ 192480 h 2226396"/>
                <a:gd name="connsiteX7" fmla="*/ 1815761 w 1816054"/>
                <a:gd name="connsiteY7" fmla="*/ 240105 h 2226396"/>
                <a:gd name="connsiteX8" fmla="*/ 1768136 w 1816054"/>
                <a:gd name="connsiteY8" fmla="*/ 268680 h 2226396"/>
                <a:gd name="connsiteX9" fmla="*/ 1730036 w 1816054"/>
                <a:gd name="connsiteY9" fmla="*/ 340117 h 2226396"/>
                <a:gd name="connsiteX10" fmla="*/ 1658599 w 1816054"/>
                <a:gd name="connsiteY10" fmla="*/ 430605 h 2226396"/>
                <a:gd name="connsiteX11" fmla="*/ 1582399 w 1816054"/>
                <a:gd name="connsiteY11" fmla="*/ 568717 h 2226396"/>
                <a:gd name="connsiteX12" fmla="*/ 1520486 w 1816054"/>
                <a:gd name="connsiteY12" fmla="*/ 735405 h 2226396"/>
                <a:gd name="connsiteX13" fmla="*/ 1429999 w 1816054"/>
                <a:gd name="connsiteY13" fmla="*/ 868755 h 2226396"/>
                <a:gd name="connsiteX14" fmla="*/ 1153774 w 1816054"/>
                <a:gd name="connsiteY14" fmla="*/ 987817 h 2226396"/>
                <a:gd name="connsiteX15" fmla="*/ 929936 w 1816054"/>
                <a:gd name="connsiteY15" fmla="*/ 1016392 h 2226396"/>
                <a:gd name="connsiteX16" fmla="*/ 829924 w 1816054"/>
                <a:gd name="connsiteY16" fmla="*/ 973530 h 2226396"/>
                <a:gd name="connsiteX17" fmla="*/ 782299 w 1816054"/>
                <a:gd name="connsiteY17" fmla="*/ 1002105 h 2226396"/>
                <a:gd name="connsiteX18" fmla="*/ 672761 w 1816054"/>
                <a:gd name="connsiteY18" fmla="*/ 1035442 h 2226396"/>
                <a:gd name="connsiteX19" fmla="*/ 558461 w 1816054"/>
                <a:gd name="connsiteY19" fmla="*/ 1049730 h 2226396"/>
                <a:gd name="connsiteX20" fmla="*/ 506074 w 1816054"/>
                <a:gd name="connsiteY20" fmla="*/ 1078305 h 2226396"/>
                <a:gd name="connsiteX21" fmla="*/ 458449 w 1816054"/>
                <a:gd name="connsiteY21" fmla="*/ 1125930 h 2226396"/>
                <a:gd name="connsiteX22" fmla="*/ 391774 w 1816054"/>
                <a:gd name="connsiteY22" fmla="*/ 1235467 h 2226396"/>
                <a:gd name="connsiteX23" fmla="*/ 239374 w 1816054"/>
                <a:gd name="connsiteY23" fmla="*/ 1435492 h 2226396"/>
                <a:gd name="connsiteX24" fmla="*/ 106024 w 1816054"/>
                <a:gd name="connsiteY24" fmla="*/ 1730767 h 2226396"/>
                <a:gd name="connsiteX25" fmla="*/ 96499 w 1816054"/>
                <a:gd name="connsiteY25" fmla="*/ 1926030 h 2226396"/>
                <a:gd name="connsiteX26" fmla="*/ 148886 w 1816054"/>
                <a:gd name="connsiteY26" fmla="*/ 2111767 h 2226396"/>
                <a:gd name="connsiteX27" fmla="*/ 267949 w 1816054"/>
                <a:gd name="connsiteY27" fmla="*/ 2192730 h 2226396"/>
                <a:gd name="connsiteX28" fmla="*/ 358436 w 1816054"/>
                <a:gd name="connsiteY28" fmla="*/ 2211780 h 2226396"/>
                <a:gd name="connsiteX29" fmla="*/ 306049 w 1816054"/>
                <a:gd name="connsiteY29" fmla="*/ 2226067 h 2226396"/>
                <a:gd name="connsiteX30" fmla="*/ 186986 w 1816054"/>
                <a:gd name="connsiteY30" fmla="*/ 2197492 h 2226396"/>
                <a:gd name="connsiteX31" fmla="*/ 72686 w 1816054"/>
                <a:gd name="connsiteY31" fmla="*/ 2059380 h 2226396"/>
                <a:gd name="connsiteX32" fmla="*/ 39349 w 1816054"/>
                <a:gd name="connsiteY32" fmla="*/ 1826017 h 2226396"/>
                <a:gd name="connsiteX33" fmla="*/ 44111 w 1816054"/>
                <a:gd name="connsiteY33" fmla="*/ 1616467 h 2226396"/>
                <a:gd name="connsiteX34" fmla="*/ 53636 w 1816054"/>
                <a:gd name="connsiteY34" fmla="*/ 1454542 h 2226396"/>
                <a:gd name="connsiteX35" fmla="*/ 44111 w 1816054"/>
                <a:gd name="connsiteY35" fmla="*/ 1349767 h 2226396"/>
                <a:gd name="connsiteX36" fmla="*/ 25061 w 1816054"/>
                <a:gd name="connsiteY36" fmla="*/ 1211655 h 2226396"/>
                <a:gd name="connsiteX0" fmla="*/ 25061 w 1806601"/>
                <a:gd name="connsiteY0" fmla="*/ 1211655 h 2226396"/>
                <a:gd name="connsiteX1" fmla="*/ 6011 w 1806601"/>
                <a:gd name="connsiteY1" fmla="*/ 821130 h 2226396"/>
                <a:gd name="connsiteX2" fmla="*/ 139361 w 1806601"/>
                <a:gd name="connsiteY2" fmla="*/ 354405 h 2226396"/>
                <a:gd name="connsiteX3" fmla="*/ 477499 w 1806601"/>
                <a:gd name="connsiteY3" fmla="*/ 63892 h 2226396"/>
                <a:gd name="connsiteX4" fmla="*/ 1039474 w 1806601"/>
                <a:gd name="connsiteY4" fmla="*/ 1980 h 2226396"/>
                <a:gd name="connsiteX5" fmla="*/ 1506199 w 1806601"/>
                <a:gd name="connsiteY5" fmla="*/ 106755 h 2226396"/>
                <a:gd name="connsiteX6" fmla="*/ 1744324 w 1806601"/>
                <a:gd name="connsiteY6" fmla="*/ 192480 h 2226396"/>
                <a:gd name="connsiteX7" fmla="*/ 1806236 w 1806601"/>
                <a:gd name="connsiteY7" fmla="*/ 240105 h 2226396"/>
                <a:gd name="connsiteX8" fmla="*/ 1768136 w 1806601"/>
                <a:gd name="connsiteY8" fmla="*/ 268680 h 2226396"/>
                <a:gd name="connsiteX9" fmla="*/ 1730036 w 1806601"/>
                <a:gd name="connsiteY9" fmla="*/ 340117 h 2226396"/>
                <a:gd name="connsiteX10" fmla="*/ 1658599 w 1806601"/>
                <a:gd name="connsiteY10" fmla="*/ 430605 h 2226396"/>
                <a:gd name="connsiteX11" fmla="*/ 1582399 w 1806601"/>
                <a:gd name="connsiteY11" fmla="*/ 568717 h 2226396"/>
                <a:gd name="connsiteX12" fmla="*/ 1520486 w 1806601"/>
                <a:gd name="connsiteY12" fmla="*/ 735405 h 2226396"/>
                <a:gd name="connsiteX13" fmla="*/ 1429999 w 1806601"/>
                <a:gd name="connsiteY13" fmla="*/ 868755 h 2226396"/>
                <a:gd name="connsiteX14" fmla="*/ 1153774 w 1806601"/>
                <a:gd name="connsiteY14" fmla="*/ 987817 h 2226396"/>
                <a:gd name="connsiteX15" fmla="*/ 929936 w 1806601"/>
                <a:gd name="connsiteY15" fmla="*/ 1016392 h 2226396"/>
                <a:gd name="connsiteX16" fmla="*/ 829924 w 1806601"/>
                <a:gd name="connsiteY16" fmla="*/ 973530 h 2226396"/>
                <a:gd name="connsiteX17" fmla="*/ 782299 w 1806601"/>
                <a:gd name="connsiteY17" fmla="*/ 1002105 h 2226396"/>
                <a:gd name="connsiteX18" fmla="*/ 672761 w 1806601"/>
                <a:gd name="connsiteY18" fmla="*/ 1035442 h 2226396"/>
                <a:gd name="connsiteX19" fmla="*/ 558461 w 1806601"/>
                <a:gd name="connsiteY19" fmla="*/ 1049730 h 2226396"/>
                <a:gd name="connsiteX20" fmla="*/ 506074 w 1806601"/>
                <a:gd name="connsiteY20" fmla="*/ 1078305 h 2226396"/>
                <a:gd name="connsiteX21" fmla="*/ 458449 w 1806601"/>
                <a:gd name="connsiteY21" fmla="*/ 1125930 h 2226396"/>
                <a:gd name="connsiteX22" fmla="*/ 391774 w 1806601"/>
                <a:gd name="connsiteY22" fmla="*/ 1235467 h 2226396"/>
                <a:gd name="connsiteX23" fmla="*/ 239374 w 1806601"/>
                <a:gd name="connsiteY23" fmla="*/ 1435492 h 2226396"/>
                <a:gd name="connsiteX24" fmla="*/ 106024 w 1806601"/>
                <a:gd name="connsiteY24" fmla="*/ 1730767 h 2226396"/>
                <a:gd name="connsiteX25" fmla="*/ 96499 w 1806601"/>
                <a:gd name="connsiteY25" fmla="*/ 1926030 h 2226396"/>
                <a:gd name="connsiteX26" fmla="*/ 148886 w 1806601"/>
                <a:gd name="connsiteY26" fmla="*/ 2111767 h 2226396"/>
                <a:gd name="connsiteX27" fmla="*/ 267949 w 1806601"/>
                <a:gd name="connsiteY27" fmla="*/ 2192730 h 2226396"/>
                <a:gd name="connsiteX28" fmla="*/ 358436 w 1806601"/>
                <a:gd name="connsiteY28" fmla="*/ 2211780 h 2226396"/>
                <a:gd name="connsiteX29" fmla="*/ 306049 w 1806601"/>
                <a:gd name="connsiteY29" fmla="*/ 2226067 h 2226396"/>
                <a:gd name="connsiteX30" fmla="*/ 186986 w 1806601"/>
                <a:gd name="connsiteY30" fmla="*/ 2197492 h 2226396"/>
                <a:gd name="connsiteX31" fmla="*/ 72686 w 1806601"/>
                <a:gd name="connsiteY31" fmla="*/ 2059380 h 2226396"/>
                <a:gd name="connsiteX32" fmla="*/ 39349 w 1806601"/>
                <a:gd name="connsiteY32" fmla="*/ 1826017 h 2226396"/>
                <a:gd name="connsiteX33" fmla="*/ 44111 w 1806601"/>
                <a:gd name="connsiteY33" fmla="*/ 1616467 h 2226396"/>
                <a:gd name="connsiteX34" fmla="*/ 53636 w 1806601"/>
                <a:gd name="connsiteY34" fmla="*/ 1454542 h 2226396"/>
                <a:gd name="connsiteX35" fmla="*/ 44111 w 1806601"/>
                <a:gd name="connsiteY35" fmla="*/ 1349767 h 2226396"/>
                <a:gd name="connsiteX36" fmla="*/ 25061 w 1806601"/>
                <a:gd name="connsiteY36" fmla="*/ 1211655 h 2226396"/>
                <a:gd name="connsiteX0" fmla="*/ 25061 w 1806619"/>
                <a:gd name="connsiteY0" fmla="*/ 1211655 h 2226396"/>
                <a:gd name="connsiteX1" fmla="*/ 6011 w 1806619"/>
                <a:gd name="connsiteY1" fmla="*/ 821130 h 2226396"/>
                <a:gd name="connsiteX2" fmla="*/ 139361 w 1806619"/>
                <a:gd name="connsiteY2" fmla="*/ 354405 h 2226396"/>
                <a:gd name="connsiteX3" fmla="*/ 477499 w 1806619"/>
                <a:gd name="connsiteY3" fmla="*/ 63892 h 2226396"/>
                <a:gd name="connsiteX4" fmla="*/ 1039474 w 1806619"/>
                <a:gd name="connsiteY4" fmla="*/ 1980 h 2226396"/>
                <a:gd name="connsiteX5" fmla="*/ 1506199 w 1806619"/>
                <a:gd name="connsiteY5" fmla="*/ 106755 h 2226396"/>
                <a:gd name="connsiteX6" fmla="*/ 1744324 w 1806619"/>
                <a:gd name="connsiteY6" fmla="*/ 192480 h 2226396"/>
                <a:gd name="connsiteX7" fmla="*/ 1806236 w 1806619"/>
                <a:gd name="connsiteY7" fmla="*/ 240105 h 2226396"/>
                <a:gd name="connsiteX8" fmla="*/ 1768136 w 1806619"/>
                <a:gd name="connsiteY8" fmla="*/ 268680 h 2226396"/>
                <a:gd name="connsiteX9" fmla="*/ 1720511 w 1806619"/>
                <a:gd name="connsiteY9" fmla="*/ 340117 h 2226396"/>
                <a:gd name="connsiteX10" fmla="*/ 1658599 w 1806619"/>
                <a:gd name="connsiteY10" fmla="*/ 430605 h 2226396"/>
                <a:gd name="connsiteX11" fmla="*/ 1582399 w 1806619"/>
                <a:gd name="connsiteY11" fmla="*/ 568717 h 2226396"/>
                <a:gd name="connsiteX12" fmla="*/ 1520486 w 1806619"/>
                <a:gd name="connsiteY12" fmla="*/ 735405 h 2226396"/>
                <a:gd name="connsiteX13" fmla="*/ 1429999 w 1806619"/>
                <a:gd name="connsiteY13" fmla="*/ 868755 h 2226396"/>
                <a:gd name="connsiteX14" fmla="*/ 1153774 w 1806619"/>
                <a:gd name="connsiteY14" fmla="*/ 987817 h 2226396"/>
                <a:gd name="connsiteX15" fmla="*/ 929936 w 1806619"/>
                <a:gd name="connsiteY15" fmla="*/ 1016392 h 2226396"/>
                <a:gd name="connsiteX16" fmla="*/ 829924 w 1806619"/>
                <a:gd name="connsiteY16" fmla="*/ 973530 h 2226396"/>
                <a:gd name="connsiteX17" fmla="*/ 782299 w 1806619"/>
                <a:gd name="connsiteY17" fmla="*/ 1002105 h 2226396"/>
                <a:gd name="connsiteX18" fmla="*/ 672761 w 1806619"/>
                <a:gd name="connsiteY18" fmla="*/ 1035442 h 2226396"/>
                <a:gd name="connsiteX19" fmla="*/ 558461 w 1806619"/>
                <a:gd name="connsiteY19" fmla="*/ 1049730 h 2226396"/>
                <a:gd name="connsiteX20" fmla="*/ 506074 w 1806619"/>
                <a:gd name="connsiteY20" fmla="*/ 1078305 h 2226396"/>
                <a:gd name="connsiteX21" fmla="*/ 458449 w 1806619"/>
                <a:gd name="connsiteY21" fmla="*/ 1125930 h 2226396"/>
                <a:gd name="connsiteX22" fmla="*/ 391774 w 1806619"/>
                <a:gd name="connsiteY22" fmla="*/ 1235467 h 2226396"/>
                <a:gd name="connsiteX23" fmla="*/ 239374 w 1806619"/>
                <a:gd name="connsiteY23" fmla="*/ 1435492 h 2226396"/>
                <a:gd name="connsiteX24" fmla="*/ 106024 w 1806619"/>
                <a:gd name="connsiteY24" fmla="*/ 1730767 h 2226396"/>
                <a:gd name="connsiteX25" fmla="*/ 96499 w 1806619"/>
                <a:gd name="connsiteY25" fmla="*/ 1926030 h 2226396"/>
                <a:gd name="connsiteX26" fmla="*/ 148886 w 1806619"/>
                <a:gd name="connsiteY26" fmla="*/ 2111767 h 2226396"/>
                <a:gd name="connsiteX27" fmla="*/ 267949 w 1806619"/>
                <a:gd name="connsiteY27" fmla="*/ 2192730 h 2226396"/>
                <a:gd name="connsiteX28" fmla="*/ 358436 w 1806619"/>
                <a:gd name="connsiteY28" fmla="*/ 2211780 h 2226396"/>
                <a:gd name="connsiteX29" fmla="*/ 306049 w 1806619"/>
                <a:gd name="connsiteY29" fmla="*/ 2226067 h 2226396"/>
                <a:gd name="connsiteX30" fmla="*/ 186986 w 1806619"/>
                <a:gd name="connsiteY30" fmla="*/ 2197492 h 2226396"/>
                <a:gd name="connsiteX31" fmla="*/ 72686 w 1806619"/>
                <a:gd name="connsiteY31" fmla="*/ 2059380 h 2226396"/>
                <a:gd name="connsiteX32" fmla="*/ 39349 w 1806619"/>
                <a:gd name="connsiteY32" fmla="*/ 1826017 h 2226396"/>
                <a:gd name="connsiteX33" fmla="*/ 44111 w 1806619"/>
                <a:gd name="connsiteY33" fmla="*/ 1616467 h 2226396"/>
                <a:gd name="connsiteX34" fmla="*/ 53636 w 1806619"/>
                <a:gd name="connsiteY34" fmla="*/ 1454542 h 2226396"/>
                <a:gd name="connsiteX35" fmla="*/ 44111 w 1806619"/>
                <a:gd name="connsiteY35" fmla="*/ 1349767 h 2226396"/>
                <a:gd name="connsiteX36" fmla="*/ 25061 w 1806619"/>
                <a:gd name="connsiteY36" fmla="*/ 1211655 h 2226396"/>
                <a:gd name="connsiteX0" fmla="*/ 25061 w 1806619"/>
                <a:gd name="connsiteY0" fmla="*/ 1211655 h 2226396"/>
                <a:gd name="connsiteX1" fmla="*/ 6011 w 1806619"/>
                <a:gd name="connsiteY1" fmla="*/ 821130 h 2226396"/>
                <a:gd name="connsiteX2" fmla="*/ 139361 w 1806619"/>
                <a:gd name="connsiteY2" fmla="*/ 354405 h 2226396"/>
                <a:gd name="connsiteX3" fmla="*/ 477499 w 1806619"/>
                <a:gd name="connsiteY3" fmla="*/ 63892 h 2226396"/>
                <a:gd name="connsiteX4" fmla="*/ 1039474 w 1806619"/>
                <a:gd name="connsiteY4" fmla="*/ 1980 h 2226396"/>
                <a:gd name="connsiteX5" fmla="*/ 1506199 w 1806619"/>
                <a:gd name="connsiteY5" fmla="*/ 106755 h 2226396"/>
                <a:gd name="connsiteX6" fmla="*/ 1744324 w 1806619"/>
                <a:gd name="connsiteY6" fmla="*/ 192480 h 2226396"/>
                <a:gd name="connsiteX7" fmla="*/ 1806236 w 1806619"/>
                <a:gd name="connsiteY7" fmla="*/ 240105 h 2226396"/>
                <a:gd name="connsiteX8" fmla="*/ 1768136 w 1806619"/>
                <a:gd name="connsiteY8" fmla="*/ 268680 h 2226396"/>
                <a:gd name="connsiteX9" fmla="*/ 1720511 w 1806619"/>
                <a:gd name="connsiteY9" fmla="*/ 340117 h 2226396"/>
                <a:gd name="connsiteX10" fmla="*/ 1658599 w 1806619"/>
                <a:gd name="connsiteY10" fmla="*/ 430605 h 2226396"/>
                <a:gd name="connsiteX11" fmla="*/ 1582399 w 1806619"/>
                <a:gd name="connsiteY11" fmla="*/ 568717 h 2226396"/>
                <a:gd name="connsiteX12" fmla="*/ 1520486 w 1806619"/>
                <a:gd name="connsiteY12" fmla="*/ 735405 h 2226396"/>
                <a:gd name="connsiteX13" fmla="*/ 1429999 w 1806619"/>
                <a:gd name="connsiteY13" fmla="*/ 868755 h 2226396"/>
                <a:gd name="connsiteX14" fmla="*/ 1153774 w 1806619"/>
                <a:gd name="connsiteY14" fmla="*/ 987817 h 2226396"/>
                <a:gd name="connsiteX15" fmla="*/ 929936 w 1806619"/>
                <a:gd name="connsiteY15" fmla="*/ 1016392 h 2226396"/>
                <a:gd name="connsiteX16" fmla="*/ 839449 w 1806619"/>
                <a:gd name="connsiteY16" fmla="*/ 980674 h 2226396"/>
                <a:gd name="connsiteX17" fmla="*/ 782299 w 1806619"/>
                <a:gd name="connsiteY17" fmla="*/ 1002105 h 2226396"/>
                <a:gd name="connsiteX18" fmla="*/ 672761 w 1806619"/>
                <a:gd name="connsiteY18" fmla="*/ 1035442 h 2226396"/>
                <a:gd name="connsiteX19" fmla="*/ 558461 w 1806619"/>
                <a:gd name="connsiteY19" fmla="*/ 1049730 h 2226396"/>
                <a:gd name="connsiteX20" fmla="*/ 506074 w 1806619"/>
                <a:gd name="connsiteY20" fmla="*/ 1078305 h 2226396"/>
                <a:gd name="connsiteX21" fmla="*/ 458449 w 1806619"/>
                <a:gd name="connsiteY21" fmla="*/ 1125930 h 2226396"/>
                <a:gd name="connsiteX22" fmla="*/ 391774 w 1806619"/>
                <a:gd name="connsiteY22" fmla="*/ 1235467 h 2226396"/>
                <a:gd name="connsiteX23" fmla="*/ 239374 w 1806619"/>
                <a:gd name="connsiteY23" fmla="*/ 1435492 h 2226396"/>
                <a:gd name="connsiteX24" fmla="*/ 106024 w 1806619"/>
                <a:gd name="connsiteY24" fmla="*/ 1730767 h 2226396"/>
                <a:gd name="connsiteX25" fmla="*/ 96499 w 1806619"/>
                <a:gd name="connsiteY25" fmla="*/ 1926030 h 2226396"/>
                <a:gd name="connsiteX26" fmla="*/ 148886 w 1806619"/>
                <a:gd name="connsiteY26" fmla="*/ 2111767 h 2226396"/>
                <a:gd name="connsiteX27" fmla="*/ 267949 w 1806619"/>
                <a:gd name="connsiteY27" fmla="*/ 2192730 h 2226396"/>
                <a:gd name="connsiteX28" fmla="*/ 358436 w 1806619"/>
                <a:gd name="connsiteY28" fmla="*/ 2211780 h 2226396"/>
                <a:gd name="connsiteX29" fmla="*/ 306049 w 1806619"/>
                <a:gd name="connsiteY29" fmla="*/ 2226067 h 2226396"/>
                <a:gd name="connsiteX30" fmla="*/ 186986 w 1806619"/>
                <a:gd name="connsiteY30" fmla="*/ 2197492 h 2226396"/>
                <a:gd name="connsiteX31" fmla="*/ 72686 w 1806619"/>
                <a:gd name="connsiteY31" fmla="*/ 2059380 h 2226396"/>
                <a:gd name="connsiteX32" fmla="*/ 39349 w 1806619"/>
                <a:gd name="connsiteY32" fmla="*/ 1826017 h 2226396"/>
                <a:gd name="connsiteX33" fmla="*/ 44111 w 1806619"/>
                <a:gd name="connsiteY33" fmla="*/ 1616467 h 2226396"/>
                <a:gd name="connsiteX34" fmla="*/ 53636 w 1806619"/>
                <a:gd name="connsiteY34" fmla="*/ 1454542 h 2226396"/>
                <a:gd name="connsiteX35" fmla="*/ 44111 w 1806619"/>
                <a:gd name="connsiteY35" fmla="*/ 1349767 h 2226396"/>
                <a:gd name="connsiteX36" fmla="*/ 25061 w 1806619"/>
                <a:gd name="connsiteY36" fmla="*/ 1211655 h 2226396"/>
                <a:gd name="connsiteX0" fmla="*/ 25061 w 1806619"/>
                <a:gd name="connsiteY0" fmla="*/ 1211655 h 2226396"/>
                <a:gd name="connsiteX1" fmla="*/ 6011 w 1806619"/>
                <a:gd name="connsiteY1" fmla="*/ 821130 h 2226396"/>
                <a:gd name="connsiteX2" fmla="*/ 139361 w 1806619"/>
                <a:gd name="connsiteY2" fmla="*/ 354405 h 2226396"/>
                <a:gd name="connsiteX3" fmla="*/ 477499 w 1806619"/>
                <a:gd name="connsiteY3" fmla="*/ 63892 h 2226396"/>
                <a:gd name="connsiteX4" fmla="*/ 1039474 w 1806619"/>
                <a:gd name="connsiteY4" fmla="*/ 1980 h 2226396"/>
                <a:gd name="connsiteX5" fmla="*/ 1506199 w 1806619"/>
                <a:gd name="connsiteY5" fmla="*/ 106755 h 2226396"/>
                <a:gd name="connsiteX6" fmla="*/ 1744324 w 1806619"/>
                <a:gd name="connsiteY6" fmla="*/ 192480 h 2226396"/>
                <a:gd name="connsiteX7" fmla="*/ 1806236 w 1806619"/>
                <a:gd name="connsiteY7" fmla="*/ 240105 h 2226396"/>
                <a:gd name="connsiteX8" fmla="*/ 1768136 w 1806619"/>
                <a:gd name="connsiteY8" fmla="*/ 268680 h 2226396"/>
                <a:gd name="connsiteX9" fmla="*/ 1720511 w 1806619"/>
                <a:gd name="connsiteY9" fmla="*/ 340117 h 2226396"/>
                <a:gd name="connsiteX10" fmla="*/ 1658599 w 1806619"/>
                <a:gd name="connsiteY10" fmla="*/ 430605 h 2226396"/>
                <a:gd name="connsiteX11" fmla="*/ 1582399 w 1806619"/>
                <a:gd name="connsiteY11" fmla="*/ 568717 h 2226396"/>
                <a:gd name="connsiteX12" fmla="*/ 1520486 w 1806619"/>
                <a:gd name="connsiteY12" fmla="*/ 735405 h 2226396"/>
                <a:gd name="connsiteX13" fmla="*/ 1429999 w 1806619"/>
                <a:gd name="connsiteY13" fmla="*/ 868755 h 2226396"/>
                <a:gd name="connsiteX14" fmla="*/ 1153774 w 1806619"/>
                <a:gd name="connsiteY14" fmla="*/ 987817 h 2226396"/>
                <a:gd name="connsiteX15" fmla="*/ 965655 w 1806619"/>
                <a:gd name="connsiteY15" fmla="*/ 1016392 h 2226396"/>
                <a:gd name="connsiteX16" fmla="*/ 839449 w 1806619"/>
                <a:gd name="connsiteY16" fmla="*/ 980674 h 2226396"/>
                <a:gd name="connsiteX17" fmla="*/ 782299 w 1806619"/>
                <a:gd name="connsiteY17" fmla="*/ 1002105 h 2226396"/>
                <a:gd name="connsiteX18" fmla="*/ 672761 w 1806619"/>
                <a:gd name="connsiteY18" fmla="*/ 1035442 h 2226396"/>
                <a:gd name="connsiteX19" fmla="*/ 558461 w 1806619"/>
                <a:gd name="connsiteY19" fmla="*/ 1049730 h 2226396"/>
                <a:gd name="connsiteX20" fmla="*/ 506074 w 1806619"/>
                <a:gd name="connsiteY20" fmla="*/ 1078305 h 2226396"/>
                <a:gd name="connsiteX21" fmla="*/ 458449 w 1806619"/>
                <a:gd name="connsiteY21" fmla="*/ 1125930 h 2226396"/>
                <a:gd name="connsiteX22" fmla="*/ 391774 w 1806619"/>
                <a:gd name="connsiteY22" fmla="*/ 1235467 h 2226396"/>
                <a:gd name="connsiteX23" fmla="*/ 239374 w 1806619"/>
                <a:gd name="connsiteY23" fmla="*/ 1435492 h 2226396"/>
                <a:gd name="connsiteX24" fmla="*/ 106024 w 1806619"/>
                <a:gd name="connsiteY24" fmla="*/ 1730767 h 2226396"/>
                <a:gd name="connsiteX25" fmla="*/ 96499 w 1806619"/>
                <a:gd name="connsiteY25" fmla="*/ 1926030 h 2226396"/>
                <a:gd name="connsiteX26" fmla="*/ 148886 w 1806619"/>
                <a:gd name="connsiteY26" fmla="*/ 2111767 h 2226396"/>
                <a:gd name="connsiteX27" fmla="*/ 267949 w 1806619"/>
                <a:gd name="connsiteY27" fmla="*/ 2192730 h 2226396"/>
                <a:gd name="connsiteX28" fmla="*/ 358436 w 1806619"/>
                <a:gd name="connsiteY28" fmla="*/ 2211780 h 2226396"/>
                <a:gd name="connsiteX29" fmla="*/ 306049 w 1806619"/>
                <a:gd name="connsiteY29" fmla="*/ 2226067 h 2226396"/>
                <a:gd name="connsiteX30" fmla="*/ 186986 w 1806619"/>
                <a:gd name="connsiteY30" fmla="*/ 2197492 h 2226396"/>
                <a:gd name="connsiteX31" fmla="*/ 72686 w 1806619"/>
                <a:gd name="connsiteY31" fmla="*/ 2059380 h 2226396"/>
                <a:gd name="connsiteX32" fmla="*/ 39349 w 1806619"/>
                <a:gd name="connsiteY32" fmla="*/ 1826017 h 2226396"/>
                <a:gd name="connsiteX33" fmla="*/ 44111 w 1806619"/>
                <a:gd name="connsiteY33" fmla="*/ 1616467 h 2226396"/>
                <a:gd name="connsiteX34" fmla="*/ 53636 w 1806619"/>
                <a:gd name="connsiteY34" fmla="*/ 1454542 h 2226396"/>
                <a:gd name="connsiteX35" fmla="*/ 44111 w 1806619"/>
                <a:gd name="connsiteY35" fmla="*/ 1349767 h 2226396"/>
                <a:gd name="connsiteX36" fmla="*/ 25061 w 1806619"/>
                <a:gd name="connsiteY36" fmla="*/ 1211655 h 2226396"/>
                <a:gd name="connsiteX0" fmla="*/ 25061 w 1806619"/>
                <a:gd name="connsiteY0" fmla="*/ 1211655 h 2226396"/>
                <a:gd name="connsiteX1" fmla="*/ 6011 w 1806619"/>
                <a:gd name="connsiteY1" fmla="*/ 821130 h 2226396"/>
                <a:gd name="connsiteX2" fmla="*/ 139361 w 1806619"/>
                <a:gd name="connsiteY2" fmla="*/ 354405 h 2226396"/>
                <a:gd name="connsiteX3" fmla="*/ 477499 w 1806619"/>
                <a:gd name="connsiteY3" fmla="*/ 63892 h 2226396"/>
                <a:gd name="connsiteX4" fmla="*/ 1039474 w 1806619"/>
                <a:gd name="connsiteY4" fmla="*/ 1980 h 2226396"/>
                <a:gd name="connsiteX5" fmla="*/ 1506199 w 1806619"/>
                <a:gd name="connsiteY5" fmla="*/ 106755 h 2226396"/>
                <a:gd name="connsiteX6" fmla="*/ 1744324 w 1806619"/>
                <a:gd name="connsiteY6" fmla="*/ 192480 h 2226396"/>
                <a:gd name="connsiteX7" fmla="*/ 1806236 w 1806619"/>
                <a:gd name="connsiteY7" fmla="*/ 240105 h 2226396"/>
                <a:gd name="connsiteX8" fmla="*/ 1768136 w 1806619"/>
                <a:gd name="connsiteY8" fmla="*/ 268680 h 2226396"/>
                <a:gd name="connsiteX9" fmla="*/ 1720511 w 1806619"/>
                <a:gd name="connsiteY9" fmla="*/ 340117 h 2226396"/>
                <a:gd name="connsiteX10" fmla="*/ 1658599 w 1806619"/>
                <a:gd name="connsiteY10" fmla="*/ 430605 h 2226396"/>
                <a:gd name="connsiteX11" fmla="*/ 1582399 w 1806619"/>
                <a:gd name="connsiteY11" fmla="*/ 568717 h 2226396"/>
                <a:gd name="connsiteX12" fmla="*/ 1520486 w 1806619"/>
                <a:gd name="connsiteY12" fmla="*/ 735405 h 2226396"/>
                <a:gd name="connsiteX13" fmla="*/ 1429999 w 1806619"/>
                <a:gd name="connsiteY13" fmla="*/ 868755 h 2226396"/>
                <a:gd name="connsiteX14" fmla="*/ 1153774 w 1806619"/>
                <a:gd name="connsiteY14" fmla="*/ 987817 h 2226396"/>
                <a:gd name="connsiteX15" fmla="*/ 965655 w 1806619"/>
                <a:gd name="connsiteY15" fmla="*/ 1016392 h 2226396"/>
                <a:gd name="connsiteX16" fmla="*/ 839449 w 1806619"/>
                <a:gd name="connsiteY16" fmla="*/ 980674 h 2226396"/>
                <a:gd name="connsiteX17" fmla="*/ 782299 w 1806619"/>
                <a:gd name="connsiteY17" fmla="*/ 1002105 h 2226396"/>
                <a:gd name="connsiteX18" fmla="*/ 672761 w 1806619"/>
                <a:gd name="connsiteY18" fmla="*/ 1035442 h 2226396"/>
                <a:gd name="connsiteX19" fmla="*/ 558461 w 1806619"/>
                <a:gd name="connsiteY19" fmla="*/ 1049730 h 2226396"/>
                <a:gd name="connsiteX20" fmla="*/ 506074 w 1806619"/>
                <a:gd name="connsiteY20" fmla="*/ 1087830 h 2226396"/>
                <a:gd name="connsiteX21" fmla="*/ 458449 w 1806619"/>
                <a:gd name="connsiteY21" fmla="*/ 1125930 h 2226396"/>
                <a:gd name="connsiteX22" fmla="*/ 391774 w 1806619"/>
                <a:gd name="connsiteY22" fmla="*/ 1235467 h 2226396"/>
                <a:gd name="connsiteX23" fmla="*/ 239374 w 1806619"/>
                <a:gd name="connsiteY23" fmla="*/ 1435492 h 2226396"/>
                <a:gd name="connsiteX24" fmla="*/ 106024 w 1806619"/>
                <a:gd name="connsiteY24" fmla="*/ 1730767 h 2226396"/>
                <a:gd name="connsiteX25" fmla="*/ 96499 w 1806619"/>
                <a:gd name="connsiteY25" fmla="*/ 1926030 h 2226396"/>
                <a:gd name="connsiteX26" fmla="*/ 148886 w 1806619"/>
                <a:gd name="connsiteY26" fmla="*/ 2111767 h 2226396"/>
                <a:gd name="connsiteX27" fmla="*/ 267949 w 1806619"/>
                <a:gd name="connsiteY27" fmla="*/ 2192730 h 2226396"/>
                <a:gd name="connsiteX28" fmla="*/ 358436 w 1806619"/>
                <a:gd name="connsiteY28" fmla="*/ 2211780 h 2226396"/>
                <a:gd name="connsiteX29" fmla="*/ 306049 w 1806619"/>
                <a:gd name="connsiteY29" fmla="*/ 2226067 h 2226396"/>
                <a:gd name="connsiteX30" fmla="*/ 186986 w 1806619"/>
                <a:gd name="connsiteY30" fmla="*/ 2197492 h 2226396"/>
                <a:gd name="connsiteX31" fmla="*/ 72686 w 1806619"/>
                <a:gd name="connsiteY31" fmla="*/ 2059380 h 2226396"/>
                <a:gd name="connsiteX32" fmla="*/ 39349 w 1806619"/>
                <a:gd name="connsiteY32" fmla="*/ 1826017 h 2226396"/>
                <a:gd name="connsiteX33" fmla="*/ 44111 w 1806619"/>
                <a:gd name="connsiteY33" fmla="*/ 1616467 h 2226396"/>
                <a:gd name="connsiteX34" fmla="*/ 53636 w 1806619"/>
                <a:gd name="connsiteY34" fmla="*/ 1454542 h 2226396"/>
                <a:gd name="connsiteX35" fmla="*/ 44111 w 1806619"/>
                <a:gd name="connsiteY35" fmla="*/ 1349767 h 2226396"/>
                <a:gd name="connsiteX36" fmla="*/ 25061 w 1806619"/>
                <a:gd name="connsiteY36" fmla="*/ 1211655 h 2226396"/>
                <a:gd name="connsiteX0" fmla="*/ 25061 w 1806619"/>
                <a:gd name="connsiteY0" fmla="*/ 1211655 h 2226396"/>
                <a:gd name="connsiteX1" fmla="*/ 6011 w 1806619"/>
                <a:gd name="connsiteY1" fmla="*/ 821130 h 2226396"/>
                <a:gd name="connsiteX2" fmla="*/ 139361 w 1806619"/>
                <a:gd name="connsiteY2" fmla="*/ 354405 h 2226396"/>
                <a:gd name="connsiteX3" fmla="*/ 477499 w 1806619"/>
                <a:gd name="connsiteY3" fmla="*/ 63892 h 2226396"/>
                <a:gd name="connsiteX4" fmla="*/ 1039474 w 1806619"/>
                <a:gd name="connsiteY4" fmla="*/ 1980 h 2226396"/>
                <a:gd name="connsiteX5" fmla="*/ 1506199 w 1806619"/>
                <a:gd name="connsiteY5" fmla="*/ 106755 h 2226396"/>
                <a:gd name="connsiteX6" fmla="*/ 1744324 w 1806619"/>
                <a:gd name="connsiteY6" fmla="*/ 192480 h 2226396"/>
                <a:gd name="connsiteX7" fmla="*/ 1806236 w 1806619"/>
                <a:gd name="connsiteY7" fmla="*/ 240105 h 2226396"/>
                <a:gd name="connsiteX8" fmla="*/ 1768136 w 1806619"/>
                <a:gd name="connsiteY8" fmla="*/ 268680 h 2226396"/>
                <a:gd name="connsiteX9" fmla="*/ 1720511 w 1806619"/>
                <a:gd name="connsiteY9" fmla="*/ 340117 h 2226396"/>
                <a:gd name="connsiteX10" fmla="*/ 1658599 w 1806619"/>
                <a:gd name="connsiteY10" fmla="*/ 430605 h 2226396"/>
                <a:gd name="connsiteX11" fmla="*/ 1582399 w 1806619"/>
                <a:gd name="connsiteY11" fmla="*/ 568717 h 2226396"/>
                <a:gd name="connsiteX12" fmla="*/ 1520486 w 1806619"/>
                <a:gd name="connsiteY12" fmla="*/ 735405 h 2226396"/>
                <a:gd name="connsiteX13" fmla="*/ 1429999 w 1806619"/>
                <a:gd name="connsiteY13" fmla="*/ 868755 h 2226396"/>
                <a:gd name="connsiteX14" fmla="*/ 1153774 w 1806619"/>
                <a:gd name="connsiteY14" fmla="*/ 987817 h 2226396"/>
                <a:gd name="connsiteX15" fmla="*/ 965655 w 1806619"/>
                <a:gd name="connsiteY15" fmla="*/ 1016392 h 2226396"/>
                <a:gd name="connsiteX16" fmla="*/ 839449 w 1806619"/>
                <a:gd name="connsiteY16" fmla="*/ 980674 h 2226396"/>
                <a:gd name="connsiteX17" fmla="*/ 782299 w 1806619"/>
                <a:gd name="connsiteY17" fmla="*/ 1002105 h 2226396"/>
                <a:gd name="connsiteX18" fmla="*/ 672761 w 1806619"/>
                <a:gd name="connsiteY18" fmla="*/ 1035442 h 2226396"/>
                <a:gd name="connsiteX19" fmla="*/ 558461 w 1806619"/>
                <a:gd name="connsiteY19" fmla="*/ 1049730 h 2226396"/>
                <a:gd name="connsiteX20" fmla="*/ 506074 w 1806619"/>
                <a:gd name="connsiteY20" fmla="*/ 1087830 h 2226396"/>
                <a:gd name="connsiteX21" fmla="*/ 458449 w 1806619"/>
                <a:gd name="connsiteY21" fmla="*/ 1125930 h 2226396"/>
                <a:gd name="connsiteX22" fmla="*/ 387011 w 1806619"/>
                <a:gd name="connsiteY22" fmla="*/ 1235467 h 2226396"/>
                <a:gd name="connsiteX23" fmla="*/ 239374 w 1806619"/>
                <a:gd name="connsiteY23" fmla="*/ 1435492 h 2226396"/>
                <a:gd name="connsiteX24" fmla="*/ 106024 w 1806619"/>
                <a:gd name="connsiteY24" fmla="*/ 1730767 h 2226396"/>
                <a:gd name="connsiteX25" fmla="*/ 96499 w 1806619"/>
                <a:gd name="connsiteY25" fmla="*/ 1926030 h 2226396"/>
                <a:gd name="connsiteX26" fmla="*/ 148886 w 1806619"/>
                <a:gd name="connsiteY26" fmla="*/ 2111767 h 2226396"/>
                <a:gd name="connsiteX27" fmla="*/ 267949 w 1806619"/>
                <a:gd name="connsiteY27" fmla="*/ 2192730 h 2226396"/>
                <a:gd name="connsiteX28" fmla="*/ 358436 w 1806619"/>
                <a:gd name="connsiteY28" fmla="*/ 2211780 h 2226396"/>
                <a:gd name="connsiteX29" fmla="*/ 306049 w 1806619"/>
                <a:gd name="connsiteY29" fmla="*/ 2226067 h 2226396"/>
                <a:gd name="connsiteX30" fmla="*/ 186986 w 1806619"/>
                <a:gd name="connsiteY30" fmla="*/ 2197492 h 2226396"/>
                <a:gd name="connsiteX31" fmla="*/ 72686 w 1806619"/>
                <a:gd name="connsiteY31" fmla="*/ 2059380 h 2226396"/>
                <a:gd name="connsiteX32" fmla="*/ 39349 w 1806619"/>
                <a:gd name="connsiteY32" fmla="*/ 1826017 h 2226396"/>
                <a:gd name="connsiteX33" fmla="*/ 44111 w 1806619"/>
                <a:gd name="connsiteY33" fmla="*/ 1616467 h 2226396"/>
                <a:gd name="connsiteX34" fmla="*/ 53636 w 1806619"/>
                <a:gd name="connsiteY34" fmla="*/ 1454542 h 2226396"/>
                <a:gd name="connsiteX35" fmla="*/ 44111 w 1806619"/>
                <a:gd name="connsiteY35" fmla="*/ 1349767 h 2226396"/>
                <a:gd name="connsiteX36" fmla="*/ 25061 w 1806619"/>
                <a:gd name="connsiteY36" fmla="*/ 1211655 h 2226396"/>
                <a:gd name="connsiteX0" fmla="*/ 25061 w 1806619"/>
                <a:gd name="connsiteY0" fmla="*/ 1211655 h 2226396"/>
                <a:gd name="connsiteX1" fmla="*/ 6011 w 1806619"/>
                <a:gd name="connsiteY1" fmla="*/ 821130 h 2226396"/>
                <a:gd name="connsiteX2" fmla="*/ 139361 w 1806619"/>
                <a:gd name="connsiteY2" fmla="*/ 354405 h 2226396"/>
                <a:gd name="connsiteX3" fmla="*/ 477499 w 1806619"/>
                <a:gd name="connsiteY3" fmla="*/ 63892 h 2226396"/>
                <a:gd name="connsiteX4" fmla="*/ 1039474 w 1806619"/>
                <a:gd name="connsiteY4" fmla="*/ 1980 h 2226396"/>
                <a:gd name="connsiteX5" fmla="*/ 1506199 w 1806619"/>
                <a:gd name="connsiteY5" fmla="*/ 106755 h 2226396"/>
                <a:gd name="connsiteX6" fmla="*/ 1744324 w 1806619"/>
                <a:gd name="connsiteY6" fmla="*/ 192480 h 2226396"/>
                <a:gd name="connsiteX7" fmla="*/ 1806236 w 1806619"/>
                <a:gd name="connsiteY7" fmla="*/ 240105 h 2226396"/>
                <a:gd name="connsiteX8" fmla="*/ 1768136 w 1806619"/>
                <a:gd name="connsiteY8" fmla="*/ 268680 h 2226396"/>
                <a:gd name="connsiteX9" fmla="*/ 1720511 w 1806619"/>
                <a:gd name="connsiteY9" fmla="*/ 340117 h 2226396"/>
                <a:gd name="connsiteX10" fmla="*/ 1658599 w 1806619"/>
                <a:gd name="connsiteY10" fmla="*/ 430605 h 2226396"/>
                <a:gd name="connsiteX11" fmla="*/ 1582399 w 1806619"/>
                <a:gd name="connsiteY11" fmla="*/ 568717 h 2226396"/>
                <a:gd name="connsiteX12" fmla="*/ 1520486 w 1806619"/>
                <a:gd name="connsiteY12" fmla="*/ 735405 h 2226396"/>
                <a:gd name="connsiteX13" fmla="*/ 1429999 w 1806619"/>
                <a:gd name="connsiteY13" fmla="*/ 868755 h 2226396"/>
                <a:gd name="connsiteX14" fmla="*/ 1153774 w 1806619"/>
                <a:gd name="connsiteY14" fmla="*/ 987817 h 2226396"/>
                <a:gd name="connsiteX15" fmla="*/ 965655 w 1806619"/>
                <a:gd name="connsiteY15" fmla="*/ 1016392 h 2226396"/>
                <a:gd name="connsiteX16" fmla="*/ 839449 w 1806619"/>
                <a:gd name="connsiteY16" fmla="*/ 980674 h 2226396"/>
                <a:gd name="connsiteX17" fmla="*/ 782299 w 1806619"/>
                <a:gd name="connsiteY17" fmla="*/ 1002105 h 2226396"/>
                <a:gd name="connsiteX18" fmla="*/ 672761 w 1806619"/>
                <a:gd name="connsiteY18" fmla="*/ 1035442 h 2226396"/>
                <a:gd name="connsiteX19" fmla="*/ 558461 w 1806619"/>
                <a:gd name="connsiteY19" fmla="*/ 1049730 h 2226396"/>
                <a:gd name="connsiteX20" fmla="*/ 506074 w 1806619"/>
                <a:gd name="connsiteY20" fmla="*/ 1087830 h 2226396"/>
                <a:gd name="connsiteX21" fmla="*/ 458449 w 1806619"/>
                <a:gd name="connsiteY21" fmla="*/ 1125930 h 2226396"/>
                <a:gd name="connsiteX22" fmla="*/ 387011 w 1806619"/>
                <a:gd name="connsiteY22" fmla="*/ 1235467 h 2226396"/>
                <a:gd name="connsiteX23" fmla="*/ 248899 w 1806619"/>
                <a:gd name="connsiteY23" fmla="*/ 1440255 h 2226396"/>
                <a:gd name="connsiteX24" fmla="*/ 106024 w 1806619"/>
                <a:gd name="connsiteY24" fmla="*/ 1730767 h 2226396"/>
                <a:gd name="connsiteX25" fmla="*/ 96499 w 1806619"/>
                <a:gd name="connsiteY25" fmla="*/ 1926030 h 2226396"/>
                <a:gd name="connsiteX26" fmla="*/ 148886 w 1806619"/>
                <a:gd name="connsiteY26" fmla="*/ 2111767 h 2226396"/>
                <a:gd name="connsiteX27" fmla="*/ 267949 w 1806619"/>
                <a:gd name="connsiteY27" fmla="*/ 2192730 h 2226396"/>
                <a:gd name="connsiteX28" fmla="*/ 358436 w 1806619"/>
                <a:gd name="connsiteY28" fmla="*/ 2211780 h 2226396"/>
                <a:gd name="connsiteX29" fmla="*/ 306049 w 1806619"/>
                <a:gd name="connsiteY29" fmla="*/ 2226067 h 2226396"/>
                <a:gd name="connsiteX30" fmla="*/ 186986 w 1806619"/>
                <a:gd name="connsiteY30" fmla="*/ 2197492 h 2226396"/>
                <a:gd name="connsiteX31" fmla="*/ 72686 w 1806619"/>
                <a:gd name="connsiteY31" fmla="*/ 2059380 h 2226396"/>
                <a:gd name="connsiteX32" fmla="*/ 39349 w 1806619"/>
                <a:gd name="connsiteY32" fmla="*/ 1826017 h 2226396"/>
                <a:gd name="connsiteX33" fmla="*/ 44111 w 1806619"/>
                <a:gd name="connsiteY33" fmla="*/ 1616467 h 2226396"/>
                <a:gd name="connsiteX34" fmla="*/ 53636 w 1806619"/>
                <a:gd name="connsiteY34" fmla="*/ 1454542 h 2226396"/>
                <a:gd name="connsiteX35" fmla="*/ 44111 w 1806619"/>
                <a:gd name="connsiteY35" fmla="*/ 1349767 h 2226396"/>
                <a:gd name="connsiteX36" fmla="*/ 25061 w 1806619"/>
                <a:gd name="connsiteY36" fmla="*/ 1211655 h 2226396"/>
                <a:gd name="connsiteX0" fmla="*/ 25061 w 1806619"/>
                <a:gd name="connsiteY0" fmla="*/ 1211655 h 2226396"/>
                <a:gd name="connsiteX1" fmla="*/ 6011 w 1806619"/>
                <a:gd name="connsiteY1" fmla="*/ 821130 h 2226396"/>
                <a:gd name="connsiteX2" fmla="*/ 139361 w 1806619"/>
                <a:gd name="connsiteY2" fmla="*/ 354405 h 2226396"/>
                <a:gd name="connsiteX3" fmla="*/ 477499 w 1806619"/>
                <a:gd name="connsiteY3" fmla="*/ 63892 h 2226396"/>
                <a:gd name="connsiteX4" fmla="*/ 1039474 w 1806619"/>
                <a:gd name="connsiteY4" fmla="*/ 1980 h 2226396"/>
                <a:gd name="connsiteX5" fmla="*/ 1506199 w 1806619"/>
                <a:gd name="connsiteY5" fmla="*/ 106755 h 2226396"/>
                <a:gd name="connsiteX6" fmla="*/ 1744324 w 1806619"/>
                <a:gd name="connsiteY6" fmla="*/ 192480 h 2226396"/>
                <a:gd name="connsiteX7" fmla="*/ 1806236 w 1806619"/>
                <a:gd name="connsiteY7" fmla="*/ 240105 h 2226396"/>
                <a:gd name="connsiteX8" fmla="*/ 1768136 w 1806619"/>
                <a:gd name="connsiteY8" fmla="*/ 268680 h 2226396"/>
                <a:gd name="connsiteX9" fmla="*/ 1720511 w 1806619"/>
                <a:gd name="connsiteY9" fmla="*/ 340117 h 2226396"/>
                <a:gd name="connsiteX10" fmla="*/ 1658599 w 1806619"/>
                <a:gd name="connsiteY10" fmla="*/ 430605 h 2226396"/>
                <a:gd name="connsiteX11" fmla="*/ 1582399 w 1806619"/>
                <a:gd name="connsiteY11" fmla="*/ 568717 h 2226396"/>
                <a:gd name="connsiteX12" fmla="*/ 1520486 w 1806619"/>
                <a:gd name="connsiteY12" fmla="*/ 735405 h 2226396"/>
                <a:gd name="connsiteX13" fmla="*/ 1429999 w 1806619"/>
                <a:gd name="connsiteY13" fmla="*/ 868755 h 2226396"/>
                <a:gd name="connsiteX14" fmla="*/ 1153774 w 1806619"/>
                <a:gd name="connsiteY14" fmla="*/ 987817 h 2226396"/>
                <a:gd name="connsiteX15" fmla="*/ 965655 w 1806619"/>
                <a:gd name="connsiteY15" fmla="*/ 1016392 h 2226396"/>
                <a:gd name="connsiteX16" fmla="*/ 839449 w 1806619"/>
                <a:gd name="connsiteY16" fmla="*/ 980674 h 2226396"/>
                <a:gd name="connsiteX17" fmla="*/ 782299 w 1806619"/>
                <a:gd name="connsiteY17" fmla="*/ 1002105 h 2226396"/>
                <a:gd name="connsiteX18" fmla="*/ 672761 w 1806619"/>
                <a:gd name="connsiteY18" fmla="*/ 1035442 h 2226396"/>
                <a:gd name="connsiteX19" fmla="*/ 558461 w 1806619"/>
                <a:gd name="connsiteY19" fmla="*/ 1049730 h 2226396"/>
                <a:gd name="connsiteX20" fmla="*/ 506074 w 1806619"/>
                <a:gd name="connsiteY20" fmla="*/ 1087830 h 2226396"/>
                <a:gd name="connsiteX21" fmla="*/ 458449 w 1806619"/>
                <a:gd name="connsiteY21" fmla="*/ 1125930 h 2226396"/>
                <a:gd name="connsiteX22" fmla="*/ 387011 w 1806619"/>
                <a:gd name="connsiteY22" fmla="*/ 1235467 h 2226396"/>
                <a:gd name="connsiteX23" fmla="*/ 248899 w 1806619"/>
                <a:gd name="connsiteY23" fmla="*/ 1440255 h 2226396"/>
                <a:gd name="connsiteX24" fmla="*/ 120311 w 1806619"/>
                <a:gd name="connsiteY24" fmla="*/ 1733148 h 2226396"/>
                <a:gd name="connsiteX25" fmla="*/ 96499 w 1806619"/>
                <a:gd name="connsiteY25" fmla="*/ 1926030 h 2226396"/>
                <a:gd name="connsiteX26" fmla="*/ 148886 w 1806619"/>
                <a:gd name="connsiteY26" fmla="*/ 2111767 h 2226396"/>
                <a:gd name="connsiteX27" fmla="*/ 267949 w 1806619"/>
                <a:gd name="connsiteY27" fmla="*/ 2192730 h 2226396"/>
                <a:gd name="connsiteX28" fmla="*/ 358436 w 1806619"/>
                <a:gd name="connsiteY28" fmla="*/ 2211780 h 2226396"/>
                <a:gd name="connsiteX29" fmla="*/ 306049 w 1806619"/>
                <a:gd name="connsiteY29" fmla="*/ 2226067 h 2226396"/>
                <a:gd name="connsiteX30" fmla="*/ 186986 w 1806619"/>
                <a:gd name="connsiteY30" fmla="*/ 2197492 h 2226396"/>
                <a:gd name="connsiteX31" fmla="*/ 72686 w 1806619"/>
                <a:gd name="connsiteY31" fmla="*/ 2059380 h 2226396"/>
                <a:gd name="connsiteX32" fmla="*/ 39349 w 1806619"/>
                <a:gd name="connsiteY32" fmla="*/ 1826017 h 2226396"/>
                <a:gd name="connsiteX33" fmla="*/ 44111 w 1806619"/>
                <a:gd name="connsiteY33" fmla="*/ 1616467 h 2226396"/>
                <a:gd name="connsiteX34" fmla="*/ 53636 w 1806619"/>
                <a:gd name="connsiteY34" fmla="*/ 1454542 h 2226396"/>
                <a:gd name="connsiteX35" fmla="*/ 44111 w 1806619"/>
                <a:gd name="connsiteY35" fmla="*/ 1349767 h 2226396"/>
                <a:gd name="connsiteX36" fmla="*/ 25061 w 1806619"/>
                <a:gd name="connsiteY36" fmla="*/ 1211655 h 2226396"/>
                <a:gd name="connsiteX0" fmla="*/ 25061 w 1806619"/>
                <a:gd name="connsiteY0" fmla="*/ 1211655 h 2226396"/>
                <a:gd name="connsiteX1" fmla="*/ 6011 w 1806619"/>
                <a:gd name="connsiteY1" fmla="*/ 821130 h 2226396"/>
                <a:gd name="connsiteX2" fmla="*/ 139361 w 1806619"/>
                <a:gd name="connsiteY2" fmla="*/ 354405 h 2226396"/>
                <a:gd name="connsiteX3" fmla="*/ 477499 w 1806619"/>
                <a:gd name="connsiteY3" fmla="*/ 63892 h 2226396"/>
                <a:gd name="connsiteX4" fmla="*/ 1039474 w 1806619"/>
                <a:gd name="connsiteY4" fmla="*/ 1980 h 2226396"/>
                <a:gd name="connsiteX5" fmla="*/ 1506199 w 1806619"/>
                <a:gd name="connsiteY5" fmla="*/ 106755 h 2226396"/>
                <a:gd name="connsiteX6" fmla="*/ 1744324 w 1806619"/>
                <a:gd name="connsiteY6" fmla="*/ 192480 h 2226396"/>
                <a:gd name="connsiteX7" fmla="*/ 1806236 w 1806619"/>
                <a:gd name="connsiteY7" fmla="*/ 240105 h 2226396"/>
                <a:gd name="connsiteX8" fmla="*/ 1768136 w 1806619"/>
                <a:gd name="connsiteY8" fmla="*/ 268680 h 2226396"/>
                <a:gd name="connsiteX9" fmla="*/ 1720511 w 1806619"/>
                <a:gd name="connsiteY9" fmla="*/ 340117 h 2226396"/>
                <a:gd name="connsiteX10" fmla="*/ 1658599 w 1806619"/>
                <a:gd name="connsiteY10" fmla="*/ 430605 h 2226396"/>
                <a:gd name="connsiteX11" fmla="*/ 1582399 w 1806619"/>
                <a:gd name="connsiteY11" fmla="*/ 568717 h 2226396"/>
                <a:gd name="connsiteX12" fmla="*/ 1520486 w 1806619"/>
                <a:gd name="connsiteY12" fmla="*/ 735405 h 2226396"/>
                <a:gd name="connsiteX13" fmla="*/ 1429999 w 1806619"/>
                <a:gd name="connsiteY13" fmla="*/ 868755 h 2226396"/>
                <a:gd name="connsiteX14" fmla="*/ 1153774 w 1806619"/>
                <a:gd name="connsiteY14" fmla="*/ 987817 h 2226396"/>
                <a:gd name="connsiteX15" fmla="*/ 965655 w 1806619"/>
                <a:gd name="connsiteY15" fmla="*/ 1016392 h 2226396"/>
                <a:gd name="connsiteX16" fmla="*/ 839449 w 1806619"/>
                <a:gd name="connsiteY16" fmla="*/ 980674 h 2226396"/>
                <a:gd name="connsiteX17" fmla="*/ 782299 w 1806619"/>
                <a:gd name="connsiteY17" fmla="*/ 1002105 h 2226396"/>
                <a:gd name="connsiteX18" fmla="*/ 672761 w 1806619"/>
                <a:gd name="connsiteY18" fmla="*/ 1035442 h 2226396"/>
                <a:gd name="connsiteX19" fmla="*/ 558461 w 1806619"/>
                <a:gd name="connsiteY19" fmla="*/ 1049730 h 2226396"/>
                <a:gd name="connsiteX20" fmla="*/ 506074 w 1806619"/>
                <a:gd name="connsiteY20" fmla="*/ 1087830 h 2226396"/>
                <a:gd name="connsiteX21" fmla="*/ 458449 w 1806619"/>
                <a:gd name="connsiteY21" fmla="*/ 1125930 h 2226396"/>
                <a:gd name="connsiteX22" fmla="*/ 387011 w 1806619"/>
                <a:gd name="connsiteY22" fmla="*/ 1235467 h 2226396"/>
                <a:gd name="connsiteX23" fmla="*/ 248899 w 1806619"/>
                <a:gd name="connsiteY23" fmla="*/ 1440255 h 2226396"/>
                <a:gd name="connsiteX24" fmla="*/ 120311 w 1806619"/>
                <a:gd name="connsiteY24" fmla="*/ 1733148 h 2226396"/>
                <a:gd name="connsiteX25" fmla="*/ 103643 w 1806619"/>
                <a:gd name="connsiteY25" fmla="*/ 1916505 h 2226396"/>
                <a:gd name="connsiteX26" fmla="*/ 148886 w 1806619"/>
                <a:gd name="connsiteY26" fmla="*/ 2111767 h 2226396"/>
                <a:gd name="connsiteX27" fmla="*/ 267949 w 1806619"/>
                <a:gd name="connsiteY27" fmla="*/ 2192730 h 2226396"/>
                <a:gd name="connsiteX28" fmla="*/ 358436 w 1806619"/>
                <a:gd name="connsiteY28" fmla="*/ 2211780 h 2226396"/>
                <a:gd name="connsiteX29" fmla="*/ 306049 w 1806619"/>
                <a:gd name="connsiteY29" fmla="*/ 2226067 h 2226396"/>
                <a:gd name="connsiteX30" fmla="*/ 186986 w 1806619"/>
                <a:gd name="connsiteY30" fmla="*/ 2197492 h 2226396"/>
                <a:gd name="connsiteX31" fmla="*/ 72686 w 1806619"/>
                <a:gd name="connsiteY31" fmla="*/ 2059380 h 2226396"/>
                <a:gd name="connsiteX32" fmla="*/ 39349 w 1806619"/>
                <a:gd name="connsiteY32" fmla="*/ 1826017 h 2226396"/>
                <a:gd name="connsiteX33" fmla="*/ 44111 w 1806619"/>
                <a:gd name="connsiteY33" fmla="*/ 1616467 h 2226396"/>
                <a:gd name="connsiteX34" fmla="*/ 53636 w 1806619"/>
                <a:gd name="connsiteY34" fmla="*/ 1454542 h 2226396"/>
                <a:gd name="connsiteX35" fmla="*/ 44111 w 1806619"/>
                <a:gd name="connsiteY35" fmla="*/ 1349767 h 2226396"/>
                <a:gd name="connsiteX36" fmla="*/ 25061 w 1806619"/>
                <a:gd name="connsiteY36" fmla="*/ 1211655 h 2226396"/>
                <a:gd name="connsiteX0" fmla="*/ 25061 w 1806619"/>
                <a:gd name="connsiteY0" fmla="*/ 1211655 h 2226396"/>
                <a:gd name="connsiteX1" fmla="*/ 6011 w 1806619"/>
                <a:gd name="connsiteY1" fmla="*/ 821130 h 2226396"/>
                <a:gd name="connsiteX2" fmla="*/ 139361 w 1806619"/>
                <a:gd name="connsiteY2" fmla="*/ 354405 h 2226396"/>
                <a:gd name="connsiteX3" fmla="*/ 477499 w 1806619"/>
                <a:gd name="connsiteY3" fmla="*/ 63892 h 2226396"/>
                <a:gd name="connsiteX4" fmla="*/ 1039474 w 1806619"/>
                <a:gd name="connsiteY4" fmla="*/ 1980 h 2226396"/>
                <a:gd name="connsiteX5" fmla="*/ 1506199 w 1806619"/>
                <a:gd name="connsiteY5" fmla="*/ 106755 h 2226396"/>
                <a:gd name="connsiteX6" fmla="*/ 1744324 w 1806619"/>
                <a:gd name="connsiteY6" fmla="*/ 192480 h 2226396"/>
                <a:gd name="connsiteX7" fmla="*/ 1806236 w 1806619"/>
                <a:gd name="connsiteY7" fmla="*/ 240105 h 2226396"/>
                <a:gd name="connsiteX8" fmla="*/ 1768136 w 1806619"/>
                <a:gd name="connsiteY8" fmla="*/ 268680 h 2226396"/>
                <a:gd name="connsiteX9" fmla="*/ 1720511 w 1806619"/>
                <a:gd name="connsiteY9" fmla="*/ 340117 h 2226396"/>
                <a:gd name="connsiteX10" fmla="*/ 1658599 w 1806619"/>
                <a:gd name="connsiteY10" fmla="*/ 430605 h 2226396"/>
                <a:gd name="connsiteX11" fmla="*/ 1582399 w 1806619"/>
                <a:gd name="connsiteY11" fmla="*/ 568717 h 2226396"/>
                <a:gd name="connsiteX12" fmla="*/ 1520486 w 1806619"/>
                <a:gd name="connsiteY12" fmla="*/ 735405 h 2226396"/>
                <a:gd name="connsiteX13" fmla="*/ 1429999 w 1806619"/>
                <a:gd name="connsiteY13" fmla="*/ 868755 h 2226396"/>
                <a:gd name="connsiteX14" fmla="*/ 1153774 w 1806619"/>
                <a:gd name="connsiteY14" fmla="*/ 987817 h 2226396"/>
                <a:gd name="connsiteX15" fmla="*/ 965655 w 1806619"/>
                <a:gd name="connsiteY15" fmla="*/ 1016392 h 2226396"/>
                <a:gd name="connsiteX16" fmla="*/ 839449 w 1806619"/>
                <a:gd name="connsiteY16" fmla="*/ 980674 h 2226396"/>
                <a:gd name="connsiteX17" fmla="*/ 782299 w 1806619"/>
                <a:gd name="connsiteY17" fmla="*/ 1002105 h 2226396"/>
                <a:gd name="connsiteX18" fmla="*/ 672761 w 1806619"/>
                <a:gd name="connsiteY18" fmla="*/ 1035442 h 2226396"/>
                <a:gd name="connsiteX19" fmla="*/ 558461 w 1806619"/>
                <a:gd name="connsiteY19" fmla="*/ 1049730 h 2226396"/>
                <a:gd name="connsiteX20" fmla="*/ 506074 w 1806619"/>
                <a:gd name="connsiteY20" fmla="*/ 1087830 h 2226396"/>
                <a:gd name="connsiteX21" fmla="*/ 458449 w 1806619"/>
                <a:gd name="connsiteY21" fmla="*/ 1125930 h 2226396"/>
                <a:gd name="connsiteX22" fmla="*/ 387011 w 1806619"/>
                <a:gd name="connsiteY22" fmla="*/ 1235467 h 2226396"/>
                <a:gd name="connsiteX23" fmla="*/ 248899 w 1806619"/>
                <a:gd name="connsiteY23" fmla="*/ 1440255 h 2226396"/>
                <a:gd name="connsiteX24" fmla="*/ 120311 w 1806619"/>
                <a:gd name="connsiteY24" fmla="*/ 1733148 h 2226396"/>
                <a:gd name="connsiteX25" fmla="*/ 103643 w 1806619"/>
                <a:gd name="connsiteY25" fmla="*/ 1916505 h 2226396"/>
                <a:gd name="connsiteX26" fmla="*/ 160792 w 1806619"/>
                <a:gd name="connsiteY26" fmla="*/ 2104623 h 2226396"/>
                <a:gd name="connsiteX27" fmla="*/ 267949 w 1806619"/>
                <a:gd name="connsiteY27" fmla="*/ 2192730 h 2226396"/>
                <a:gd name="connsiteX28" fmla="*/ 358436 w 1806619"/>
                <a:gd name="connsiteY28" fmla="*/ 2211780 h 2226396"/>
                <a:gd name="connsiteX29" fmla="*/ 306049 w 1806619"/>
                <a:gd name="connsiteY29" fmla="*/ 2226067 h 2226396"/>
                <a:gd name="connsiteX30" fmla="*/ 186986 w 1806619"/>
                <a:gd name="connsiteY30" fmla="*/ 2197492 h 2226396"/>
                <a:gd name="connsiteX31" fmla="*/ 72686 w 1806619"/>
                <a:gd name="connsiteY31" fmla="*/ 2059380 h 2226396"/>
                <a:gd name="connsiteX32" fmla="*/ 39349 w 1806619"/>
                <a:gd name="connsiteY32" fmla="*/ 1826017 h 2226396"/>
                <a:gd name="connsiteX33" fmla="*/ 44111 w 1806619"/>
                <a:gd name="connsiteY33" fmla="*/ 1616467 h 2226396"/>
                <a:gd name="connsiteX34" fmla="*/ 53636 w 1806619"/>
                <a:gd name="connsiteY34" fmla="*/ 1454542 h 2226396"/>
                <a:gd name="connsiteX35" fmla="*/ 44111 w 1806619"/>
                <a:gd name="connsiteY35" fmla="*/ 1349767 h 2226396"/>
                <a:gd name="connsiteX36" fmla="*/ 25061 w 1806619"/>
                <a:gd name="connsiteY36" fmla="*/ 1211655 h 2226396"/>
                <a:gd name="connsiteX0" fmla="*/ 25061 w 1806619"/>
                <a:gd name="connsiteY0" fmla="*/ 1211655 h 2226439"/>
                <a:gd name="connsiteX1" fmla="*/ 6011 w 1806619"/>
                <a:gd name="connsiteY1" fmla="*/ 821130 h 2226439"/>
                <a:gd name="connsiteX2" fmla="*/ 139361 w 1806619"/>
                <a:gd name="connsiteY2" fmla="*/ 354405 h 2226439"/>
                <a:gd name="connsiteX3" fmla="*/ 477499 w 1806619"/>
                <a:gd name="connsiteY3" fmla="*/ 63892 h 2226439"/>
                <a:gd name="connsiteX4" fmla="*/ 1039474 w 1806619"/>
                <a:gd name="connsiteY4" fmla="*/ 1980 h 2226439"/>
                <a:gd name="connsiteX5" fmla="*/ 1506199 w 1806619"/>
                <a:gd name="connsiteY5" fmla="*/ 106755 h 2226439"/>
                <a:gd name="connsiteX6" fmla="*/ 1744324 w 1806619"/>
                <a:gd name="connsiteY6" fmla="*/ 192480 h 2226439"/>
                <a:gd name="connsiteX7" fmla="*/ 1806236 w 1806619"/>
                <a:gd name="connsiteY7" fmla="*/ 240105 h 2226439"/>
                <a:gd name="connsiteX8" fmla="*/ 1768136 w 1806619"/>
                <a:gd name="connsiteY8" fmla="*/ 268680 h 2226439"/>
                <a:gd name="connsiteX9" fmla="*/ 1720511 w 1806619"/>
                <a:gd name="connsiteY9" fmla="*/ 340117 h 2226439"/>
                <a:gd name="connsiteX10" fmla="*/ 1658599 w 1806619"/>
                <a:gd name="connsiteY10" fmla="*/ 430605 h 2226439"/>
                <a:gd name="connsiteX11" fmla="*/ 1582399 w 1806619"/>
                <a:gd name="connsiteY11" fmla="*/ 568717 h 2226439"/>
                <a:gd name="connsiteX12" fmla="*/ 1520486 w 1806619"/>
                <a:gd name="connsiteY12" fmla="*/ 735405 h 2226439"/>
                <a:gd name="connsiteX13" fmla="*/ 1429999 w 1806619"/>
                <a:gd name="connsiteY13" fmla="*/ 868755 h 2226439"/>
                <a:gd name="connsiteX14" fmla="*/ 1153774 w 1806619"/>
                <a:gd name="connsiteY14" fmla="*/ 987817 h 2226439"/>
                <a:gd name="connsiteX15" fmla="*/ 965655 w 1806619"/>
                <a:gd name="connsiteY15" fmla="*/ 1016392 h 2226439"/>
                <a:gd name="connsiteX16" fmla="*/ 839449 w 1806619"/>
                <a:gd name="connsiteY16" fmla="*/ 980674 h 2226439"/>
                <a:gd name="connsiteX17" fmla="*/ 782299 w 1806619"/>
                <a:gd name="connsiteY17" fmla="*/ 1002105 h 2226439"/>
                <a:gd name="connsiteX18" fmla="*/ 672761 w 1806619"/>
                <a:gd name="connsiteY18" fmla="*/ 1035442 h 2226439"/>
                <a:gd name="connsiteX19" fmla="*/ 558461 w 1806619"/>
                <a:gd name="connsiteY19" fmla="*/ 1049730 h 2226439"/>
                <a:gd name="connsiteX20" fmla="*/ 506074 w 1806619"/>
                <a:gd name="connsiteY20" fmla="*/ 1087830 h 2226439"/>
                <a:gd name="connsiteX21" fmla="*/ 458449 w 1806619"/>
                <a:gd name="connsiteY21" fmla="*/ 1125930 h 2226439"/>
                <a:gd name="connsiteX22" fmla="*/ 387011 w 1806619"/>
                <a:gd name="connsiteY22" fmla="*/ 1235467 h 2226439"/>
                <a:gd name="connsiteX23" fmla="*/ 248899 w 1806619"/>
                <a:gd name="connsiteY23" fmla="*/ 1440255 h 2226439"/>
                <a:gd name="connsiteX24" fmla="*/ 120311 w 1806619"/>
                <a:gd name="connsiteY24" fmla="*/ 1733148 h 2226439"/>
                <a:gd name="connsiteX25" fmla="*/ 103643 w 1806619"/>
                <a:gd name="connsiteY25" fmla="*/ 1916505 h 2226439"/>
                <a:gd name="connsiteX26" fmla="*/ 160792 w 1806619"/>
                <a:gd name="connsiteY26" fmla="*/ 2104623 h 2226439"/>
                <a:gd name="connsiteX27" fmla="*/ 272712 w 1806619"/>
                <a:gd name="connsiteY27" fmla="*/ 2183205 h 2226439"/>
                <a:gd name="connsiteX28" fmla="*/ 358436 w 1806619"/>
                <a:gd name="connsiteY28" fmla="*/ 2211780 h 2226439"/>
                <a:gd name="connsiteX29" fmla="*/ 306049 w 1806619"/>
                <a:gd name="connsiteY29" fmla="*/ 2226067 h 2226439"/>
                <a:gd name="connsiteX30" fmla="*/ 186986 w 1806619"/>
                <a:gd name="connsiteY30" fmla="*/ 2197492 h 2226439"/>
                <a:gd name="connsiteX31" fmla="*/ 72686 w 1806619"/>
                <a:gd name="connsiteY31" fmla="*/ 2059380 h 2226439"/>
                <a:gd name="connsiteX32" fmla="*/ 39349 w 1806619"/>
                <a:gd name="connsiteY32" fmla="*/ 1826017 h 2226439"/>
                <a:gd name="connsiteX33" fmla="*/ 44111 w 1806619"/>
                <a:gd name="connsiteY33" fmla="*/ 1616467 h 2226439"/>
                <a:gd name="connsiteX34" fmla="*/ 53636 w 1806619"/>
                <a:gd name="connsiteY34" fmla="*/ 1454542 h 2226439"/>
                <a:gd name="connsiteX35" fmla="*/ 44111 w 1806619"/>
                <a:gd name="connsiteY35" fmla="*/ 1349767 h 2226439"/>
                <a:gd name="connsiteX36" fmla="*/ 25061 w 1806619"/>
                <a:gd name="connsiteY36" fmla="*/ 1211655 h 2226439"/>
                <a:gd name="connsiteX0" fmla="*/ 25061 w 1806619"/>
                <a:gd name="connsiteY0" fmla="*/ 1211655 h 2231106"/>
                <a:gd name="connsiteX1" fmla="*/ 6011 w 1806619"/>
                <a:gd name="connsiteY1" fmla="*/ 821130 h 2231106"/>
                <a:gd name="connsiteX2" fmla="*/ 139361 w 1806619"/>
                <a:gd name="connsiteY2" fmla="*/ 354405 h 2231106"/>
                <a:gd name="connsiteX3" fmla="*/ 477499 w 1806619"/>
                <a:gd name="connsiteY3" fmla="*/ 63892 h 2231106"/>
                <a:gd name="connsiteX4" fmla="*/ 1039474 w 1806619"/>
                <a:gd name="connsiteY4" fmla="*/ 1980 h 2231106"/>
                <a:gd name="connsiteX5" fmla="*/ 1506199 w 1806619"/>
                <a:gd name="connsiteY5" fmla="*/ 106755 h 2231106"/>
                <a:gd name="connsiteX6" fmla="*/ 1744324 w 1806619"/>
                <a:gd name="connsiteY6" fmla="*/ 192480 h 2231106"/>
                <a:gd name="connsiteX7" fmla="*/ 1806236 w 1806619"/>
                <a:gd name="connsiteY7" fmla="*/ 240105 h 2231106"/>
                <a:gd name="connsiteX8" fmla="*/ 1768136 w 1806619"/>
                <a:gd name="connsiteY8" fmla="*/ 268680 h 2231106"/>
                <a:gd name="connsiteX9" fmla="*/ 1720511 w 1806619"/>
                <a:gd name="connsiteY9" fmla="*/ 340117 h 2231106"/>
                <a:gd name="connsiteX10" fmla="*/ 1658599 w 1806619"/>
                <a:gd name="connsiteY10" fmla="*/ 430605 h 2231106"/>
                <a:gd name="connsiteX11" fmla="*/ 1582399 w 1806619"/>
                <a:gd name="connsiteY11" fmla="*/ 568717 h 2231106"/>
                <a:gd name="connsiteX12" fmla="*/ 1520486 w 1806619"/>
                <a:gd name="connsiteY12" fmla="*/ 735405 h 2231106"/>
                <a:gd name="connsiteX13" fmla="*/ 1429999 w 1806619"/>
                <a:gd name="connsiteY13" fmla="*/ 868755 h 2231106"/>
                <a:gd name="connsiteX14" fmla="*/ 1153774 w 1806619"/>
                <a:gd name="connsiteY14" fmla="*/ 987817 h 2231106"/>
                <a:gd name="connsiteX15" fmla="*/ 965655 w 1806619"/>
                <a:gd name="connsiteY15" fmla="*/ 1016392 h 2231106"/>
                <a:gd name="connsiteX16" fmla="*/ 839449 w 1806619"/>
                <a:gd name="connsiteY16" fmla="*/ 980674 h 2231106"/>
                <a:gd name="connsiteX17" fmla="*/ 782299 w 1806619"/>
                <a:gd name="connsiteY17" fmla="*/ 1002105 h 2231106"/>
                <a:gd name="connsiteX18" fmla="*/ 672761 w 1806619"/>
                <a:gd name="connsiteY18" fmla="*/ 1035442 h 2231106"/>
                <a:gd name="connsiteX19" fmla="*/ 558461 w 1806619"/>
                <a:gd name="connsiteY19" fmla="*/ 1049730 h 2231106"/>
                <a:gd name="connsiteX20" fmla="*/ 506074 w 1806619"/>
                <a:gd name="connsiteY20" fmla="*/ 1087830 h 2231106"/>
                <a:gd name="connsiteX21" fmla="*/ 458449 w 1806619"/>
                <a:gd name="connsiteY21" fmla="*/ 1125930 h 2231106"/>
                <a:gd name="connsiteX22" fmla="*/ 387011 w 1806619"/>
                <a:gd name="connsiteY22" fmla="*/ 1235467 h 2231106"/>
                <a:gd name="connsiteX23" fmla="*/ 248899 w 1806619"/>
                <a:gd name="connsiteY23" fmla="*/ 1440255 h 2231106"/>
                <a:gd name="connsiteX24" fmla="*/ 120311 w 1806619"/>
                <a:gd name="connsiteY24" fmla="*/ 1733148 h 2231106"/>
                <a:gd name="connsiteX25" fmla="*/ 103643 w 1806619"/>
                <a:gd name="connsiteY25" fmla="*/ 1916505 h 2231106"/>
                <a:gd name="connsiteX26" fmla="*/ 160792 w 1806619"/>
                <a:gd name="connsiteY26" fmla="*/ 2104623 h 2231106"/>
                <a:gd name="connsiteX27" fmla="*/ 272712 w 1806619"/>
                <a:gd name="connsiteY27" fmla="*/ 2183205 h 2231106"/>
                <a:gd name="connsiteX28" fmla="*/ 358436 w 1806619"/>
                <a:gd name="connsiteY28" fmla="*/ 2211780 h 2231106"/>
                <a:gd name="connsiteX29" fmla="*/ 303668 w 1806619"/>
                <a:gd name="connsiteY29" fmla="*/ 2230829 h 2231106"/>
                <a:gd name="connsiteX30" fmla="*/ 186986 w 1806619"/>
                <a:gd name="connsiteY30" fmla="*/ 2197492 h 2231106"/>
                <a:gd name="connsiteX31" fmla="*/ 72686 w 1806619"/>
                <a:gd name="connsiteY31" fmla="*/ 2059380 h 2231106"/>
                <a:gd name="connsiteX32" fmla="*/ 39349 w 1806619"/>
                <a:gd name="connsiteY32" fmla="*/ 1826017 h 2231106"/>
                <a:gd name="connsiteX33" fmla="*/ 44111 w 1806619"/>
                <a:gd name="connsiteY33" fmla="*/ 1616467 h 2231106"/>
                <a:gd name="connsiteX34" fmla="*/ 53636 w 1806619"/>
                <a:gd name="connsiteY34" fmla="*/ 1454542 h 2231106"/>
                <a:gd name="connsiteX35" fmla="*/ 44111 w 1806619"/>
                <a:gd name="connsiteY35" fmla="*/ 1349767 h 2231106"/>
                <a:gd name="connsiteX36" fmla="*/ 25061 w 1806619"/>
                <a:gd name="connsiteY36" fmla="*/ 1211655 h 2231106"/>
                <a:gd name="connsiteX0" fmla="*/ 25061 w 1806619"/>
                <a:gd name="connsiteY0" fmla="*/ 1211655 h 2231281"/>
                <a:gd name="connsiteX1" fmla="*/ 6011 w 1806619"/>
                <a:gd name="connsiteY1" fmla="*/ 821130 h 2231281"/>
                <a:gd name="connsiteX2" fmla="*/ 139361 w 1806619"/>
                <a:gd name="connsiteY2" fmla="*/ 354405 h 2231281"/>
                <a:gd name="connsiteX3" fmla="*/ 477499 w 1806619"/>
                <a:gd name="connsiteY3" fmla="*/ 63892 h 2231281"/>
                <a:gd name="connsiteX4" fmla="*/ 1039474 w 1806619"/>
                <a:gd name="connsiteY4" fmla="*/ 1980 h 2231281"/>
                <a:gd name="connsiteX5" fmla="*/ 1506199 w 1806619"/>
                <a:gd name="connsiteY5" fmla="*/ 106755 h 2231281"/>
                <a:gd name="connsiteX6" fmla="*/ 1744324 w 1806619"/>
                <a:gd name="connsiteY6" fmla="*/ 192480 h 2231281"/>
                <a:gd name="connsiteX7" fmla="*/ 1806236 w 1806619"/>
                <a:gd name="connsiteY7" fmla="*/ 240105 h 2231281"/>
                <a:gd name="connsiteX8" fmla="*/ 1768136 w 1806619"/>
                <a:gd name="connsiteY8" fmla="*/ 268680 h 2231281"/>
                <a:gd name="connsiteX9" fmla="*/ 1720511 w 1806619"/>
                <a:gd name="connsiteY9" fmla="*/ 340117 h 2231281"/>
                <a:gd name="connsiteX10" fmla="*/ 1658599 w 1806619"/>
                <a:gd name="connsiteY10" fmla="*/ 430605 h 2231281"/>
                <a:gd name="connsiteX11" fmla="*/ 1582399 w 1806619"/>
                <a:gd name="connsiteY11" fmla="*/ 568717 h 2231281"/>
                <a:gd name="connsiteX12" fmla="*/ 1520486 w 1806619"/>
                <a:gd name="connsiteY12" fmla="*/ 735405 h 2231281"/>
                <a:gd name="connsiteX13" fmla="*/ 1429999 w 1806619"/>
                <a:gd name="connsiteY13" fmla="*/ 868755 h 2231281"/>
                <a:gd name="connsiteX14" fmla="*/ 1153774 w 1806619"/>
                <a:gd name="connsiteY14" fmla="*/ 987817 h 2231281"/>
                <a:gd name="connsiteX15" fmla="*/ 965655 w 1806619"/>
                <a:gd name="connsiteY15" fmla="*/ 1016392 h 2231281"/>
                <a:gd name="connsiteX16" fmla="*/ 839449 w 1806619"/>
                <a:gd name="connsiteY16" fmla="*/ 980674 h 2231281"/>
                <a:gd name="connsiteX17" fmla="*/ 782299 w 1806619"/>
                <a:gd name="connsiteY17" fmla="*/ 1002105 h 2231281"/>
                <a:gd name="connsiteX18" fmla="*/ 672761 w 1806619"/>
                <a:gd name="connsiteY18" fmla="*/ 1035442 h 2231281"/>
                <a:gd name="connsiteX19" fmla="*/ 558461 w 1806619"/>
                <a:gd name="connsiteY19" fmla="*/ 1049730 h 2231281"/>
                <a:gd name="connsiteX20" fmla="*/ 506074 w 1806619"/>
                <a:gd name="connsiteY20" fmla="*/ 1087830 h 2231281"/>
                <a:gd name="connsiteX21" fmla="*/ 458449 w 1806619"/>
                <a:gd name="connsiteY21" fmla="*/ 1125930 h 2231281"/>
                <a:gd name="connsiteX22" fmla="*/ 387011 w 1806619"/>
                <a:gd name="connsiteY22" fmla="*/ 1235467 h 2231281"/>
                <a:gd name="connsiteX23" fmla="*/ 248899 w 1806619"/>
                <a:gd name="connsiteY23" fmla="*/ 1440255 h 2231281"/>
                <a:gd name="connsiteX24" fmla="*/ 120311 w 1806619"/>
                <a:gd name="connsiteY24" fmla="*/ 1733148 h 2231281"/>
                <a:gd name="connsiteX25" fmla="*/ 103643 w 1806619"/>
                <a:gd name="connsiteY25" fmla="*/ 1916505 h 2231281"/>
                <a:gd name="connsiteX26" fmla="*/ 160792 w 1806619"/>
                <a:gd name="connsiteY26" fmla="*/ 2104623 h 2231281"/>
                <a:gd name="connsiteX27" fmla="*/ 272712 w 1806619"/>
                <a:gd name="connsiteY27" fmla="*/ 2183205 h 2231281"/>
                <a:gd name="connsiteX28" fmla="*/ 358436 w 1806619"/>
                <a:gd name="connsiteY28" fmla="*/ 2211780 h 2231281"/>
                <a:gd name="connsiteX29" fmla="*/ 303668 w 1806619"/>
                <a:gd name="connsiteY29" fmla="*/ 2230829 h 2231281"/>
                <a:gd name="connsiteX30" fmla="*/ 196511 w 1806619"/>
                <a:gd name="connsiteY30" fmla="*/ 2192730 h 2231281"/>
                <a:gd name="connsiteX31" fmla="*/ 72686 w 1806619"/>
                <a:gd name="connsiteY31" fmla="*/ 2059380 h 2231281"/>
                <a:gd name="connsiteX32" fmla="*/ 39349 w 1806619"/>
                <a:gd name="connsiteY32" fmla="*/ 1826017 h 2231281"/>
                <a:gd name="connsiteX33" fmla="*/ 44111 w 1806619"/>
                <a:gd name="connsiteY33" fmla="*/ 1616467 h 2231281"/>
                <a:gd name="connsiteX34" fmla="*/ 53636 w 1806619"/>
                <a:gd name="connsiteY34" fmla="*/ 1454542 h 2231281"/>
                <a:gd name="connsiteX35" fmla="*/ 44111 w 1806619"/>
                <a:gd name="connsiteY35" fmla="*/ 1349767 h 2231281"/>
                <a:gd name="connsiteX36" fmla="*/ 25061 w 1806619"/>
                <a:gd name="connsiteY36" fmla="*/ 1211655 h 2231281"/>
                <a:gd name="connsiteX0" fmla="*/ 25061 w 1806619"/>
                <a:gd name="connsiteY0" fmla="*/ 1211655 h 2231281"/>
                <a:gd name="connsiteX1" fmla="*/ 6011 w 1806619"/>
                <a:gd name="connsiteY1" fmla="*/ 821130 h 2231281"/>
                <a:gd name="connsiteX2" fmla="*/ 139361 w 1806619"/>
                <a:gd name="connsiteY2" fmla="*/ 354405 h 2231281"/>
                <a:gd name="connsiteX3" fmla="*/ 477499 w 1806619"/>
                <a:gd name="connsiteY3" fmla="*/ 63892 h 2231281"/>
                <a:gd name="connsiteX4" fmla="*/ 1039474 w 1806619"/>
                <a:gd name="connsiteY4" fmla="*/ 1980 h 2231281"/>
                <a:gd name="connsiteX5" fmla="*/ 1506199 w 1806619"/>
                <a:gd name="connsiteY5" fmla="*/ 106755 h 2231281"/>
                <a:gd name="connsiteX6" fmla="*/ 1744324 w 1806619"/>
                <a:gd name="connsiteY6" fmla="*/ 192480 h 2231281"/>
                <a:gd name="connsiteX7" fmla="*/ 1806236 w 1806619"/>
                <a:gd name="connsiteY7" fmla="*/ 240105 h 2231281"/>
                <a:gd name="connsiteX8" fmla="*/ 1768136 w 1806619"/>
                <a:gd name="connsiteY8" fmla="*/ 268680 h 2231281"/>
                <a:gd name="connsiteX9" fmla="*/ 1720511 w 1806619"/>
                <a:gd name="connsiteY9" fmla="*/ 340117 h 2231281"/>
                <a:gd name="connsiteX10" fmla="*/ 1658599 w 1806619"/>
                <a:gd name="connsiteY10" fmla="*/ 430605 h 2231281"/>
                <a:gd name="connsiteX11" fmla="*/ 1582399 w 1806619"/>
                <a:gd name="connsiteY11" fmla="*/ 568717 h 2231281"/>
                <a:gd name="connsiteX12" fmla="*/ 1520486 w 1806619"/>
                <a:gd name="connsiteY12" fmla="*/ 735405 h 2231281"/>
                <a:gd name="connsiteX13" fmla="*/ 1429999 w 1806619"/>
                <a:gd name="connsiteY13" fmla="*/ 868755 h 2231281"/>
                <a:gd name="connsiteX14" fmla="*/ 1153774 w 1806619"/>
                <a:gd name="connsiteY14" fmla="*/ 987817 h 2231281"/>
                <a:gd name="connsiteX15" fmla="*/ 965655 w 1806619"/>
                <a:gd name="connsiteY15" fmla="*/ 1016392 h 2231281"/>
                <a:gd name="connsiteX16" fmla="*/ 839449 w 1806619"/>
                <a:gd name="connsiteY16" fmla="*/ 980674 h 2231281"/>
                <a:gd name="connsiteX17" fmla="*/ 782299 w 1806619"/>
                <a:gd name="connsiteY17" fmla="*/ 1002105 h 2231281"/>
                <a:gd name="connsiteX18" fmla="*/ 672761 w 1806619"/>
                <a:gd name="connsiteY18" fmla="*/ 1035442 h 2231281"/>
                <a:gd name="connsiteX19" fmla="*/ 558461 w 1806619"/>
                <a:gd name="connsiteY19" fmla="*/ 1049730 h 2231281"/>
                <a:gd name="connsiteX20" fmla="*/ 506074 w 1806619"/>
                <a:gd name="connsiteY20" fmla="*/ 1087830 h 2231281"/>
                <a:gd name="connsiteX21" fmla="*/ 458449 w 1806619"/>
                <a:gd name="connsiteY21" fmla="*/ 1125930 h 2231281"/>
                <a:gd name="connsiteX22" fmla="*/ 387011 w 1806619"/>
                <a:gd name="connsiteY22" fmla="*/ 1235467 h 2231281"/>
                <a:gd name="connsiteX23" fmla="*/ 248899 w 1806619"/>
                <a:gd name="connsiteY23" fmla="*/ 1440255 h 2231281"/>
                <a:gd name="connsiteX24" fmla="*/ 120311 w 1806619"/>
                <a:gd name="connsiteY24" fmla="*/ 1733148 h 2231281"/>
                <a:gd name="connsiteX25" fmla="*/ 103643 w 1806619"/>
                <a:gd name="connsiteY25" fmla="*/ 1916505 h 2231281"/>
                <a:gd name="connsiteX26" fmla="*/ 160792 w 1806619"/>
                <a:gd name="connsiteY26" fmla="*/ 2104623 h 2231281"/>
                <a:gd name="connsiteX27" fmla="*/ 272712 w 1806619"/>
                <a:gd name="connsiteY27" fmla="*/ 2183205 h 2231281"/>
                <a:gd name="connsiteX28" fmla="*/ 358436 w 1806619"/>
                <a:gd name="connsiteY28" fmla="*/ 2211780 h 2231281"/>
                <a:gd name="connsiteX29" fmla="*/ 289380 w 1806619"/>
                <a:gd name="connsiteY29" fmla="*/ 2230829 h 2231281"/>
                <a:gd name="connsiteX30" fmla="*/ 196511 w 1806619"/>
                <a:gd name="connsiteY30" fmla="*/ 2192730 h 2231281"/>
                <a:gd name="connsiteX31" fmla="*/ 72686 w 1806619"/>
                <a:gd name="connsiteY31" fmla="*/ 2059380 h 2231281"/>
                <a:gd name="connsiteX32" fmla="*/ 39349 w 1806619"/>
                <a:gd name="connsiteY32" fmla="*/ 1826017 h 2231281"/>
                <a:gd name="connsiteX33" fmla="*/ 44111 w 1806619"/>
                <a:gd name="connsiteY33" fmla="*/ 1616467 h 2231281"/>
                <a:gd name="connsiteX34" fmla="*/ 53636 w 1806619"/>
                <a:gd name="connsiteY34" fmla="*/ 1454542 h 2231281"/>
                <a:gd name="connsiteX35" fmla="*/ 44111 w 1806619"/>
                <a:gd name="connsiteY35" fmla="*/ 1349767 h 2231281"/>
                <a:gd name="connsiteX36" fmla="*/ 25061 w 1806619"/>
                <a:gd name="connsiteY36" fmla="*/ 1211655 h 2231281"/>
                <a:gd name="connsiteX0" fmla="*/ 25061 w 1806619"/>
                <a:gd name="connsiteY0" fmla="*/ 1211655 h 2231281"/>
                <a:gd name="connsiteX1" fmla="*/ 6011 w 1806619"/>
                <a:gd name="connsiteY1" fmla="*/ 821130 h 2231281"/>
                <a:gd name="connsiteX2" fmla="*/ 139361 w 1806619"/>
                <a:gd name="connsiteY2" fmla="*/ 354405 h 2231281"/>
                <a:gd name="connsiteX3" fmla="*/ 477499 w 1806619"/>
                <a:gd name="connsiteY3" fmla="*/ 63892 h 2231281"/>
                <a:gd name="connsiteX4" fmla="*/ 1039474 w 1806619"/>
                <a:gd name="connsiteY4" fmla="*/ 1980 h 2231281"/>
                <a:gd name="connsiteX5" fmla="*/ 1506199 w 1806619"/>
                <a:gd name="connsiteY5" fmla="*/ 106755 h 2231281"/>
                <a:gd name="connsiteX6" fmla="*/ 1744324 w 1806619"/>
                <a:gd name="connsiteY6" fmla="*/ 192480 h 2231281"/>
                <a:gd name="connsiteX7" fmla="*/ 1806236 w 1806619"/>
                <a:gd name="connsiteY7" fmla="*/ 240105 h 2231281"/>
                <a:gd name="connsiteX8" fmla="*/ 1768136 w 1806619"/>
                <a:gd name="connsiteY8" fmla="*/ 268680 h 2231281"/>
                <a:gd name="connsiteX9" fmla="*/ 1720511 w 1806619"/>
                <a:gd name="connsiteY9" fmla="*/ 340117 h 2231281"/>
                <a:gd name="connsiteX10" fmla="*/ 1658599 w 1806619"/>
                <a:gd name="connsiteY10" fmla="*/ 430605 h 2231281"/>
                <a:gd name="connsiteX11" fmla="*/ 1582399 w 1806619"/>
                <a:gd name="connsiteY11" fmla="*/ 568717 h 2231281"/>
                <a:gd name="connsiteX12" fmla="*/ 1520486 w 1806619"/>
                <a:gd name="connsiteY12" fmla="*/ 735405 h 2231281"/>
                <a:gd name="connsiteX13" fmla="*/ 1429999 w 1806619"/>
                <a:gd name="connsiteY13" fmla="*/ 868755 h 2231281"/>
                <a:gd name="connsiteX14" fmla="*/ 1153774 w 1806619"/>
                <a:gd name="connsiteY14" fmla="*/ 987817 h 2231281"/>
                <a:gd name="connsiteX15" fmla="*/ 965655 w 1806619"/>
                <a:gd name="connsiteY15" fmla="*/ 1016392 h 2231281"/>
                <a:gd name="connsiteX16" fmla="*/ 839449 w 1806619"/>
                <a:gd name="connsiteY16" fmla="*/ 980674 h 2231281"/>
                <a:gd name="connsiteX17" fmla="*/ 782299 w 1806619"/>
                <a:gd name="connsiteY17" fmla="*/ 1002105 h 2231281"/>
                <a:gd name="connsiteX18" fmla="*/ 672761 w 1806619"/>
                <a:gd name="connsiteY18" fmla="*/ 1035442 h 2231281"/>
                <a:gd name="connsiteX19" fmla="*/ 558461 w 1806619"/>
                <a:gd name="connsiteY19" fmla="*/ 1049730 h 2231281"/>
                <a:gd name="connsiteX20" fmla="*/ 506074 w 1806619"/>
                <a:gd name="connsiteY20" fmla="*/ 1087830 h 2231281"/>
                <a:gd name="connsiteX21" fmla="*/ 458449 w 1806619"/>
                <a:gd name="connsiteY21" fmla="*/ 1125930 h 2231281"/>
                <a:gd name="connsiteX22" fmla="*/ 387011 w 1806619"/>
                <a:gd name="connsiteY22" fmla="*/ 1235467 h 2231281"/>
                <a:gd name="connsiteX23" fmla="*/ 248899 w 1806619"/>
                <a:gd name="connsiteY23" fmla="*/ 1440255 h 2231281"/>
                <a:gd name="connsiteX24" fmla="*/ 120311 w 1806619"/>
                <a:gd name="connsiteY24" fmla="*/ 1733148 h 2231281"/>
                <a:gd name="connsiteX25" fmla="*/ 103643 w 1806619"/>
                <a:gd name="connsiteY25" fmla="*/ 1916505 h 2231281"/>
                <a:gd name="connsiteX26" fmla="*/ 160792 w 1806619"/>
                <a:gd name="connsiteY26" fmla="*/ 2104623 h 2231281"/>
                <a:gd name="connsiteX27" fmla="*/ 272712 w 1806619"/>
                <a:gd name="connsiteY27" fmla="*/ 2183205 h 2231281"/>
                <a:gd name="connsiteX28" fmla="*/ 358436 w 1806619"/>
                <a:gd name="connsiteY28" fmla="*/ 2211780 h 2231281"/>
                <a:gd name="connsiteX29" fmla="*/ 289380 w 1806619"/>
                <a:gd name="connsiteY29" fmla="*/ 2230829 h 2231281"/>
                <a:gd name="connsiteX30" fmla="*/ 196511 w 1806619"/>
                <a:gd name="connsiteY30" fmla="*/ 2192730 h 2231281"/>
                <a:gd name="connsiteX31" fmla="*/ 82211 w 1806619"/>
                <a:gd name="connsiteY31" fmla="*/ 2054617 h 2231281"/>
                <a:gd name="connsiteX32" fmla="*/ 39349 w 1806619"/>
                <a:gd name="connsiteY32" fmla="*/ 1826017 h 2231281"/>
                <a:gd name="connsiteX33" fmla="*/ 44111 w 1806619"/>
                <a:gd name="connsiteY33" fmla="*/ 1616467 h 2231281"/>
                <a:gd name="connsiteX34" fmla="*/ 53636 w 1806619"/>
                <a:gd name="connsiteY34" fmla="*/ 1454542 h 2231281"/>
                <a:gd name="connsiteX35" fmla="*/ 44111 w 1806619"/>
                <a:gd name="connsiteY35" fmla="*/ 1349767 h 2231281"/>
                <a:gd name="connsiteX36" fmla="*/ 25061 w 1806619"/>
                <a:gd name="connsiteY36" fmla="*/ 1211655 h 2231281"/>
                <a:gd name="connsiteX0" fmla="*/ 25061 w 1806619"/>
                <a:gd name="connsiteY0" fmla="*/ 1211655 h 2231281"/>
                <a:gd name="connsiteX1" fmla="*/ 6011 w 1806619"/>
                <a:gd name="connsiteY1" fmla="*/ 821130 h 2231281"/>
                <a:gd name="connsiteX2" fmla="*/ 139361 w 1806619"/>
                <a:gd name="connsiteY2" fmla="*/ 354405 h 2231281"/>
                <a:gd name="connsiteX3" fmla="*/ 477499 w 1806619"/>
                <a:gd name="connsiteY3" fmla="*/ 63892 h 2231281"/>
                <a:gd name="connsiteX4" fmla="*/ 1039474 w 1806619"/>
                <a:gd name="connsiteY4" fmla="*/ 1980 h 2231281"/>
                <a:gd name="connsiteX5" fmla="*/ 1506199 w 1806619"/>
                <a:gd name="connsiteY5" fmla="*/ 106755 h 2231281"/>
                <a:gd name="connsiteX6" fmla="*/ 1744324 w 1806619"/>
                <a:gd name="connsiteY6" fmla="*/ 192480 h 2231281"/>
                <a:gd name="connsiteX7" fmla="*/ 1806236 w 1806619"/>
                <a:gd name="connsiteY7" fmla="*/ 240105 h 2231281"/>
                <a:gd name="connsiteX8" fmla="*/ 1768136 w 1806619"/>
                <a:gd name="connsiteY8" fmla="*/ 268680 h 2231281"/>
                <a:gd name="connsiteX9" fmla="*/ 1720511 w 1806619"/>
                <a:gd name="connsiteY9" fmla="*/ 340117 h 2231281"/>
                <a:gd name="connsiteX10" fmla="*/ 1658599 w 1806619"/>
                <a:gd name="connsiteY10" fmla="*/ 430605 h 2231281"/>
                <a:gd name="connsiteX11" fmla="*/ 1582399 w 1806619"/>
                <a:gd name="connsiteY11" fmla="*/ 568717 h 2231281"/>
                <a:gd name="connsiteX12" fmla="*/ 1520486 w 1806619"/>
                <a:gd name="connsiteY12" fmla="*/ 735405 h 2231281"/>
                <a:gd name="connsiteX13" fmla="*/ 1429999 w 1806619"/>
                <a:gd name="connsiteY13" fmla="*/ 868755 h 2231281"/>
                <a:gd name="connsiteX14" fmla="*/ 1153774 w 1806619"/>
                <a:gd name="connsiteY14" fmla="*/ 987817 h 2231281"/>
                <a:gd name="connsiteX15" fmla="*/ 965655 w 1806619"/>
                <a:gd name="connsiteY15" fmla="*/ 1016392 h 2231281"/>
                <a:gd name="connsiteX16" fmla="*/ 839449 w 1806619"/>
                <a:gd name="connsiteY16" fmla="*/ 980674 h 2231281"/>
                <a:gd name="connsiteX17" fmla="*/ 782299 w 1806619"/>
                <a:gd name="connsiteY17" fmla="*/ 1002105 h 2231281"/>
                <a:gd name="connsiteX18" fmla="*/ 672761 w 1806619"/>
                <a:gd name="connsiteY18" fmla="*/ 1035442 h 2231281"/>
                <a:gd name="connsiteX19" fmla="*/ 558461 w 1806619"/>
                <a:gd name="connsiteY19" fmla="*/ 1049730 h 2231281"/>
                <a:gd name="connsiteX20" fmla="*/ 506074 w 1806619"/>
                <a:gd name="connsiteY20" fmla="*/ 1087830 h 2231281"/>
                <a:gd name="connsiteX21" fmla="*/ 458449 w 1806619"/>
                <a:gd name="connsiteY21" fmla="*/ 1125930 h 2231281"/>
                <a:gd name="connsiteX22" fmla="*/ 387011 w 1806619"/>
                <a:gd name="connsiteY22" fmla="*/ 1235467 h 2231281"/>
                <a:gd name="connsiteX23" fmla="*/ 248899 w 1806619"/>
                <a:gd name="connsiteY23" fmla="*/ 1440255 h 2231281"/>
                <a:gd name="connsiteX24" fmla="*/ 120311 w 1806619"/>
                <a:gd name="connsiteY24" fmla="*/ 1733148 h 2231281"/>
                <a:gd name="connsiteX25" fmla="*/ 103643 w 1806619"/>
                <a:gd name="connsiteY25" fmla="*/ 1916505 h 2231281"/>
                <a:gd name="connsiteX26" fmla="*/ 160792 w 1806619"/>
                <a:gd name="connsiteY26" fmla="*/ 2104623 h 2231281"/>
                <a:gd name="connsiteX27" fmla="*/ 272712 w 1806619"/>
                <a:gd name="connsiteY27" fmla="*/ 2183205 h 2231281"/>
                <a:gd name="connsiteX28" fmla="*/ 358436 w 1806619"/>
                <a:gd name="connsiteY28" fmla="*/ 2211780 h 2231281"/>
                <a:gd name="connsiteX29" fmla="*/ 289380 w 1806619"/>
                <a:gd name="connsiteY29" fmla="*/ 2230829 h 2231281"/>
                <a:gd name="connsiteX30" fmla="*/ 196511 w 1806619"/>
                <a:gd name="connsiteY30" fmla="*/ 2192730 h 2231281"/>
                <a:gd name="connsiteX31" fmla="*/ 134600 w 1806619"/>
                <a:gd name="connsiteY31" fmla="*/ 2137960 h 2231281"/>
                <a:gd name="connsiteX32" fmla="*/ 82211 w 1806619"/>
                <a:gd name="connsiteY32" fmla="*/ 2054617 h 2231281"/>
                <a:gd name="connsiteX33" fmla="*/ 39349 w 1806619"/>
                <a:gd name="connsiteY33" fmla="*/ 1826017 h 2231281"/>
                <a:gd name="connsiteX34" fmla="*/ 44111 w 1806619"/>
                <a:gd name="connsiteY34" fmla="*/ 1616467 h 2231281"/>
                <a:gd name="connsiteX35" fmla="*/ 53636 w 1806619"/>
                <a:gd name="connsiteY35" fmla="*/ 1454542 h 2231281"/>
                <a:gd name="connsiteX36" fmla="*/ 44111 w 1806619"/>
                <a:gd name="connsiteY36" fmla="*/ 1349767 h 2231281"/>
                <a:gd name="connsiteX37" fmla="*/ 25061 w 1806619"/>
                <a:gd name="connsiteY37" fmla="*/ 1211655 h 2231281"/>
                <a:gd name="connsiteX0" fmla="*/ 25061 w 1806619"/>
                <a:gd name="connsiteY0" fmla="*/ 1211655 h 2231281"/>
                <a:gd name="connsiteX1" fmla="*/ 6011 w 1806619"/>
                <a:gd name="connsiteY1" fmla="*/ 821130 h 2231281"/>
                <a:gd name="connsiteX2" fmla="*/ 139361 w 1806619"/>
                <a:gd name="connsiteY2" fmla="*/ 354405 h 2231281"/>
                <a:gd name="connsiteX3" fmla="*/ 477499 w 1806619"/>
                <a:gd name="connsiteY3" fmla="*/ 63892 h 2231281"/>
                <a:gd name="connsiteX4" fmla="*/ 1039474 w 1806619"/>
                <a:gd name="connsiteY4" fmla="*/ 1980 h 2231281"/>
                <a:gd name="connsiteX5" fmla="*/ 1506199 w 1806619"/>
                <a:gd name="connsiteY5" fmla="*/ 106755 h 2231281"/>
                <a:gd name="connsiteX6" fmla="*/ 1744324 w 1806619"/>
                <a:gd name="connsiteY6" fmla="*/ 192480 h 2231281"/>
                <a:gd name="connsiteX7" fmla="*/ 1806236 w 1806619"/>
                <a:gd name="connsiteY7" fmla="*/ 240105 h 2231281"/>
                <a:gd name="connsiteX8" fmla="*/ 1768136 w 1806619"/>
                <a:gd name="connsiteY8" fmla="*/ 268680 h 2231281"/>
                <a:gd name="connsiteX9" fmla="*/ 1720511 w 1806619"/>
                <a:gd name="connsiteY9" fmla="*/ 340117 h 2231281"/>
                <a:gd name="connsiteX10" fmla="*/ 1658599 w 1806619"/>
                <a:gd name="connsiteY10" fmla="*/ 430605 h 2231281"/>
                <a:gd name="connsiteX11" fmla="*/ 1582399 w 1806619"/>
                <a:gd name="connsiteY11" fmla="*/ 568717 h 2231281"/>
                <a:gd name="connsiteX12" fmla="*/ 1520486 w 1806619"/>
                <a:gd name="connsiteY12" fmla="*/ 735405 h 2231281"/>
                <a:gd name="connsiteX13" fmla="*/ 1429999 w 1806619"/>
                <a:gd name="connsiteY13" fmla="*/ 868755 h 2231281"/>
                <a:gd name="connsiteX14" fmla="*/ 1153774 w 1806619"/>
                <a:gd name="connsiteY14" fmla="*/ 987817 h 2231281"/>
                <a:gd name="connsiteX15" fmla="*/ 965655 w 1806619"/>
                <a:gd name="connsiteY15" fmla="*/ 1016392 h 2231281"/>
                <a:gd name="connsiteX16" fmla="*/ 839449 w 1806619"/>
                <a:gd name="connsiteY16" fmla="*/ 980674 h 2231281"/>
                <a:gd name="connsiteX17" fmla="*/ 782299 w 1806619"/>
                <a:gd name="connsiteY17" fmla="*/ 1002105 h 2231281"/>
                <a:gd name="connsiteX18" fmla="*/ 672761 w 1806619"/>
                <a:gd name="connsiteY18" fmla="*/ 1035442 h 2231281"/>
                <a:gd name="connsiteX19" fmla="*/ 558461 w 1806619"/>
                <a:gd name="connsiteY19" fmla="*/ 1049730 h 2231281"/>
                <a:gd name="connsiteX20" fmla="*/ 506074 w 1806619"/>
                <a:gd name="connsiteY20" fmla="*/ 1087830 h 2231281"/>
                <a:gd name="connsiteX21" fmla="*/ 458449 w 1806619"/>
                <a:gd name="connsiteY21" fmla="*/ 1125930 h 2231281"/>
                <a:gd name="connsiteX22" fmla="*/ 387011 w 1806619"/>
                <a:gd name="connsiteY22" fmla="*/ 1235467 h 2231281"/>
                <a:gd name="connsiteX23" fmla="*/ 248899 w 1806619"/>
                <a:gd name="connsiteY23" fmla="*/ 1440255 h 2231281"/>
                <a:gd name="connsiteX24" fmla="*/ 120311 w 1806619"/>
                <a:gd name="connsiteY24" fmla="*/ 1733148 h 2231281"/>
                <a:gd name="connsiteX25" fmla="*/ 103643 w 1806619"/>
                <a:gd name="connsiteY25" fmla="*/ 1916505 h 2231281"/>
                <a:gd name="connsiteX26" fmla="*/ 160792 w 1806619"/>
                <a:gd name="connsiteY26" fmla="*/ 2104623 h 2231281"/>
                <a:gd name="connsiteX27" fmla="*/ 272712 w 1806619"/>
                <a:gd name="connsiteY27" fmla="*/ 2183205 h 2231281"/>
                <a:gd name="connsiteX28" fmla="*/ 358436 w 1806619"/>
                <a:gd name="connsiteY28" fmla="*/ 2211780 h 2231281"/>
                <a:gd name="connsiteX29" fmla="*/ 289380 w 1806619"/>
                <a:gd name="connsiteY29" fmla="*/ 2230829 h 2231281"/>
                <a:gd name="connsiteX30" fmla="*/ 196511 w 1806619"/>
                <a:gd name="connsiteY30" fmla="*/ 2192730 h 2231281"/>
                <a:gd name="connsiteX31" fmla="*/ 134600 w 1806619"/>
                <a:gd name="connsiteY31" fmla="*/ 2137960 h 2231281"/>
                <a:gd name="connsiteX32" fmla="*/ 82211 w 1806619"/>
                <a:gd name="connsiteY32" fmla="*/ 2054617 h 2231281"/>
                <a:gd name="connsiteX33" fmla="*/ 39349 w 1806619"/>
                <a:gd name="connsiteY33" fmla="*/ 1828398 h 2231281"/>
                <a:gd name="connsiteX34" fmla="*/ 44111 w 1806619"/>
                <a:gd name="connsiteY34" fmla="*/ 1616467 h 2231281"/>
                <a:gd name="connsiteX35" fmla="*/ 53636 w 1806619"/>
                <a:gd name="connsiteY35" fmla="*/ 1454542 h 2231281"/>
                <a:gd name="connsiteX36" fmla="*/ 44111 w 1806619"/>
                <a:gd name="connsiteY36" fmla="*/ 1349767 h 2231281"/>
                <a:gd name="connsiteX37" fmla="*/ 25061 w 1806619"/>
                <a:gd name="connsiteY37" fmla="*/ 1211655 h 2231281"/>
                <a:gd name="connsiteX0" fmla="*/ 25061 w 1806619"/>
                <a:gd name="connsiteY0" fmla="*/ 1211655 h 2231281"/>
                <a:gd name="connsiteX1" fmla="*/ 6011 w 1806619"/>
                <a:gd name="connsiteY1" fmla="*/ 821130 h 2231281"/>
                <a:gd name="connsiteX2" fmla="*/ 139361 w 1806619"/>
                <a:gd name="connsiteY2" fmla="*/ 354405 h 2231281"/>
                <a:gd name="connsiteX3" fmla="*/ 477499 w 1806619"/>
                <a:gd name="connsiteY3" fmla="*/ 63892 h 2231281"/>
                <a:gd name="connsiteX4" fmla="*/ 1039474 w 1806619"/>
                <a:gd name="connsiteY4" fmla="*/ 1980 h 2231281"/>
                <a:gd name="connsiteX5" fmla="*/ 1506199 w 1806619"/>
                <a:gd name="connsiteY5" fmla="*/ 106755 h 2231281"/>
                <a:gd name="connsiteX6" fmla="*/ 1744324 w 1806619"/>
                <a:gd name="connsiteY6" fmla="*/ 192480 h 2231281"/>
                <a:gd name="connsiteX7" fmla="*/ 1806236 w 1806619"/>
                <a:gd name="connsiteY7" fmla="*/ 240105 h 2231281"/>
                <a:gd name="connsiteX8" fmla="*/ 1768136 w 1806619"/>
                <a:gd name="connsiteY8" fmla="*/ 268680 h 2231281"/>
                <a:gd name="connsiteX9" fmla="*/ 1720511 w 1806619"/>
                <a:gd name="connsiteY9" fmla="*/ 340117 h 2231281"/>
                <a:gd name="connsiteX10" fmla="*/ 1658599 w 1806619"/>
                <a:gd name="connsiteY10" fmla="*/ 430605 h 2231281"/>
                <a:gd name="connsiteX11" fmla="*/ 1582399 w 1806619"/>
                <a:gd name="connsiteY11" fmla="*/ 568717 h 2231281"/>
                <a:gd name="connsiteX12" fmla="*/ 1520486 w 1806619"/>
                <a:gd name="connsiteY12" fmla="*/ 735405 h 2231281"/>
                <a:gd name="connsiteX13" fmla="*/ 1429999 w 1806619"/>
                <a:gd name="connsiteY13" fmla="*/ 868755 h 2231281"/>
                <a:gd name="connsiteX14" fmla="*/ 1153774 w 1806619"/>
                <a:gd name="connsiteY14" fmla="*/ 987817 h 2231281"/>
                <a:gd name="connsiteX15" fmla="*/ 965655 w 1806619"/>
                <a:gd name="connsiteY15" fmla="*/ 1016392 h 2231281"/>
                <a:gd name="connsiteX16" fmla="*/ 839449 w 1806619"/>
                <a:gd name="connsiteY16" fmla="*/ 980674 h 2231281"/>
                <a:gd name="connsiteX17" fmla="*/ 782299 w 1806619"/>
                <a:gd name="connsiteY17" fmla="*/ 1002105 h 2231281"/>
                <a:gd name="connsiteX18" fmla="*/ 672761 w 1806619"/>
                <a:gd name="connsiteY18" fmla="*/ 1035442 h 2231281"/>
                <a:gd name="connsiteX19" fmla="*/ 558461 w 1806619"/>
                <a:gd name="connsiteY19" fmla="*/ 1049730 h 2231281"/>
                <a:gd name="connsiteX20" fmla="*/ 506074 w 1806619"/>
                <a:gd name="connsiteY20" fmla="*/ 1087830 h 2231281"/>
                <a:gd name="connsiteX21" fmla="*/ 458449 w 1806619"/>
                <a:gd name="connsiteY21" fmla="*/ 1125930 h 2231281"/>
                <a:gd name="connsiteX22" fmla="*/ 387011 w 1806619"/>
                <a:gd name="connsiteY22" fmla="*/ 1235467 h 2231281"/>
                <a:gd name="connsiteX23" fmla="*/ 248899 w 1806619"/>
                <a:gd name="connsiteY23" fmla="*/ 1440255 h 2231281"/>
                <a:gd name="connsiteX24" fmla="*/ 120311 w 1806619"/>
                <a:gd name="connsiteY24" fmla="*/ 1733148 h 2231281"/>
                <a:gd name="connsiteX25" fmla="*/ 103643 w 1806619"/>
                <a:gd name="connsiteY25" fmla="*/ 1916505 h 2231281"/>
                <a:gd name="connsiteX26" fmla="*/ 160792 w 1806619"/>
                <a:gd name="connsiteY26" fmla="*/ 2104623 h 2231281"/>
                <a:gd name="connsiteX27" fmla="*/ 272712 w 1806619"/>
                <a:gd name="connsiteY27" fmla="*/ 2183205 h 2231281"/>
                <a:gd name="connsiteX28" fmla="*/ 358436 w 1806619"/>
                <a:gd name="connsiteY28" fmla="*/ 2211780 h 2231281"/>
                <a:gd name="connsiteX29" fmla="*/ 289380 w 1806619"/>
                <a:gd name="connsiteY29" fmla="*/ 2230829 h 2231281"/>
                <a:gd name="connsiteX30" fmla="*/ 196511 w 1806619"/>
                <a:gd name="connsiteY30" fmla="*/ 2192730 h 2231281"/>
                <a:gd name="connsiteX31" fmla="*/ 134600 w 1806619"/>
                <a:gd name="connsiteY31" fmla="*/ 2137960 h 2231281"/>
                <a:gd name="connsiteX32" fmla="*/ 82211 w 1806619"/>
                <a:gd name="connsiteY32" fmla="*/ 2054617 h 2231281"/>
                <a:gd name="connsiteX33" fmla="*/ 44112 w 1806619"/>
                <a:gd name="connsiteY33" fmla="*/ 1935554 h 2231281"/>
                <a:gd name="connsiteX34" fmla="*/ 39349 w 1806619"/>
                <a:gd name="connsiteY34" fmla="*/ 1828398 h 2231281"/>
                <a:gd name="connsiteX35" fmla="*/ 44111 w 1806619"/>
                <a:gd name="connsiteY35" fmla="*/ 1616467 h 2231281"/>
                <a:gd name="connsiteX36" fmla="*/ 53636 w 1806619"/>
                <a:gd name="connsiteY36" fmla="*/ 1454542 h 2231281"/>
                <a:gd name="connsiteX37" fmla="*/ 44111 w 1806619"/>
                <a:gd name="connsiteY37" fmla="*/ 1349767 h 2231281"/>
                <a:gd name="connsiteX38" fmla="*/ 25061 w 1806619"/>
                <a:gd name="connsiteY38" fmla="*/ 1211655 h 2231281"/>
                <a:gd name="connsiteX0" fmla="*/ 20873 w 1802431"/>
                <a:gd name="connsiteY0" fmla="*/ 1211655 h 2231281"/>
                <a:gd name="connsiteX1" fmla="*/ 6586 w 1802431"/>
                <a:gd name="connsiteY1" fmla="*/ 818749 h 2231281"/>
                <a:gd name="connsiteX2" fmla="*/ 135173 w 1802431"/>
                <a:gd name="connsiteY2" fmla="*/ 354405 h 2231281"/>
                <a:gd name="connsiteX3" fmla="*/ 473311 w 1802431"/>
                <a:gd name="connsiteY3" fmla="*/ 63892 h 2231281"/>
                <a:gd name="connsiteX4" fmla="*/ 1035286 w 1802431"/>
                <a:gd name="connsiteY4" fmla="*/ 1980 h 2231281"/>
                <a:gd name="connsiteX5" fmla="*/ 1502011 w 1802431"/>
                <a:gd name="connsiteY5" fmla="*/ 106755 h 2231281"/>
                <a:gd name="connsiteX6" fmla="*/ 1740136 w 1802431"/>
                <a:gd name="connsiteY6" fmla="*/ 192480 h 2231281"/>
                <a:gd name="connsiteX7" fmla="*/ 1802048 w 1802431"/>
                <a:gd name="connsiteY7" fmla="*/ 240105 h 2231281"/>
                <a:gd name="connsiteX8" fmla="*/ 1763948 w 1802431"/>
                <a:gd name="connsiteY8" fmla="*/ 268680 h 2231281"/>
                <a:gd name="connsiteX9" fmla="*/ 1716323 w 1802431"/>
                <a:gd name="connsiteY9" fmla="*/ 340117 h 2231281"/>
                <a:gd name="connsiteX10" fmla="*/ 1654411 w 1802431"/>
                <a:gd name="connsiteY10" fmla="*/ 430605 h 2231281"/>
                <a:gd name="connsiteX11" fmla="*/ 1578211 w 1802431"/>
                <a:gd name="connsiteY11" fmla="*/ 568717 h 2231281"/>
                <a:gd name="connsiteX12" fmla="*/ 1516298 w 1802431"/>
                <a:gd name="connsiteY12" fmla="*/ 735405 h 2231281"/>
                <a:gd name="connsiteX13" fmla="*/ 1425811 w 1802431"/>
                <a:gd name="connsiteY13" fmla="*/ 868755 h 2231281"/>
                <a:gd name="connsiteX14" fmla="*/ 1149586 w 1802431"/>
                <a:gd name="connsiteY14" fmla="*/ 987817 h 2231281"/>
                <a:gd name="connsiteX15" fmla="*/ 961467 w 1802431"/>
                <a:gd name="connsiteY15" fmla="*/ 1016392 h 2231281"/>
                <a:gd name="connsiteX16" fmla="*/ 835261 w 1802431"/>
                <a:gd name="connsiteY16" fmla="*/ 980674 h 2231281"/>
                <a:gd name="connsiteX17" fmla="*/ 778111 w 1802431"/>
                <a:gd name="connsiteY17" fmla="*/ 1002105 h 2231281"/>
                <a:gd name="connsiteX18" fmla="*/ 668573 w 1802431"/>
                <a:gd name="connsiteY18" fmla="*/ 1035442 h 2231281"/>
                <a:gd name="connsiteX19" fmla="*/ 554273 w 1802431"/>
                <a:gd name="connsiteY19" fmla="*/ 1049730 h 2231281"/>
                <a:gd name="connsiteX20" fmla="*/ 501886 w 1802431"/>
                <a:gd name="connsiteY20" fmla="*/ 1087830 h 2231281"/>
                <a:gd name="connsiteX21" fmla="*/ 454261 w 1802431"/>
                <a:gd name="connsiteY21" fmla="*/ 1125930 h 2231281"/>
                <a:gd name="connsiteX22" fmla="*/ 382823 w 1802431"/>
                <a:gd name="connsiteY22" fmla="*/ 1235467 h 2231281"/>
                <a:gd name="connsiteX23" fmla="*/ 244711 w 1802431"/>
                <a:gd name="connsiteY23" fmla="*/ 1440255 h 2231281"/>
                <a:gd name="connsiteX24" fmla="*/ 116123 w 1802431"/>
                <a:gd name="connsiteY24" fmla="*/ 1733148 h 2231281"/>
                <a:gd name="connsiteX25" fmla="*/ 99455 w 1802431"/>
                <a:gd name="connsiteY25" fmla="*/ 1916505 h 2231281"/>
                <a:gd name="connsiteX26" fmla="*/ 156604 w 1802431"/>
                <a:gd name="connsiteY26" fmla="*/ 2104623 h 2231281"/>
                <a:gd name="connsiteX27" fmla="*/ 268524 w 1802431"/>
                <a:gd name="connsiteY27" fmla="*/ 2183205 h 2231281"/>
                <a:gd name="connsiteX28" fmla="*/ 354248 w 1802431"/>
                <a:gd name="connsiteY28" fmla="*/ 2211780 h 2231281"/>
                <a:gd name="connsiteX29" fmla="*/ 285192 w 1802431"/>
                <a:gd name="connsiteY29" fmla="*/ 2230829 h 2231281"/>
                <a:gd name="connsiteX30" fmla="*/ 192323 w 1802431"/>
                <a:gd name="connsiteY30" fmla="*/ 2192730 h 2231281"/>
                <a:gd name="connsiteX31" fmla="*/ 130412 w 1802431"/>
                <a:gd name="connsiteY31" fmla="*/ 2137960 h 2231281"/>
                <a:gd name="connsiteX32" fmla="*/ 78023 w 1802431"/>
                <a:gd name="connsiteY32" fmla="*/ 2054617 h 2231281"/>
                <a:gd name="connsiteX33" fmla="*/ 39924 w 1802431"/>
                <a:gd name="connsiteY33" fmla="*/ 1935554 h 2231281"/>
                <a:gd name="connsiteX34" fmla="*/ 35161 w 1802431"/>
                <a:gd name="connsiteY34" fmla="*/ 1828398 h 2231281"/>
                <a:gd name="connsiteX35" fmla="*/ 39923 w 1802431"/>
                <a:gd name="connsiteY35" fmla="*/ 1616467 h 2231281"/>
                <a:gd name="connsiteX36" fmla="*/ 49448 w 1802431"/>
                <a:gd name="connsiteY36" fmla="*/ 1454542 h 2231281"/>
                <a:gd name="connsiteX37" fmla="*/ 39923 w 1802431"/>
                <a:gd name="connsiteY37" fmla="*/ 1349767 h 2231281"/>
                <a:gd name="connsiteX38" fmla="*/ 20873 w 1802431"/>
                <a:gd name="connsiteY38" fmla="*/ 1211655 h 2231281"/>
                <a:gd name="connsiteX0" fmla="*/ 14617 w 1796175"/>
                <a:gd name="connsiteY0" fmla="*/ 1211655 h 2231281"/>
                <a:gd name="connsiteX1" fmla="*/ 330 w 1796175"/>
                <a:gd name="connsiteY1" fmla="*/ 818749 h 2231281"/>
                <a:gd name="connsiteX2" fmla="*/ 28906 w 1796175"/>
                <a:gd name="connsiteY2" fmla="*/ 602054 h 2231281"/>
                <a:gd name="connsiteX3" fmla="*/ 128917 w 1796175"/>
                <a:gd name="connsiteY3" fmla="*/ 354405 h 2231281"/>
                <a:gd name="connsiteX4" fmla="*/ 467055 w 1796175"/>
                <a:gd name="connsiteY4" fmla="*/ 63892 h 2231281"/>
                <a:gd name="connsiteX5" fmla="*/ 1029030 w 1796175"/>
                <a:gd name="connsiteY5" fmla="*/ 1980 h 2231281"/>
                <a:gd name="connsiteX6" fmla="*/ 1495755 w 1796175"/>
                <a:gd name="connsiteY6" fmla="*/ 106755 h 2231281"/>
                <a:gd name="connsiteX7" fmla="*/ 1733880 w 1796175"/>
                <a:gd name="connsiteY7" fmla="*/ 192480 h 2231281"/>
                <a:gd name="connsiteX8" fmla="*/ 1795792 w 1796175"/>
                <a:gd name="connsiteY8" fmla="*/ 240105 h 2231281"/>
                <a:gd name="connsiteX9" fmla="*/ 1757692 w 1796175"/>
                <a:gd name="connsiteY9" fmla="*/ 268680 h 2231281"/>
                <a:gd name="connsiteX10" fmla="*/ 1710067 w 1796175"/>
                <a:gd name="connsiteY10" fmla="*/ 340117 h 2231281"/>
                <a:gd name="connsiteX11" fmla="*/ 1648155 w 1796175"/>
                <a:gd name="connsiteY11" fmla="*/ 430605 h 2231281"/>
                <a:gd name="connsiteX12" fmla="*/ 1571955 w 1796175"/>
                <a:gd name="connsiteY12" fmla="*/ 568717 h 2231281"/>
                <a:gd name="connsiteX13" fmla="*/ 1510042 w 1796175"/>
                <a:gd name="connsiteY13" fmla="*/ 735405 h 2231281"/>
                <a:gd name="connsiteX14" fmla="*/ 1419555 w 1796175"/>
                <a:gd name="connsiteY14" fmla="*/ 868755 h 2231281"/>
                <a:gd name="connsiteX15" fmla="*/ 1143330 w 1796175"/>
                <a:gd name="connsiteY15" fmla="*/ 987817 h 2231281"/>
                <a:gd name="connsiteX16" fmla="*/ 955211 w 1796175"/>
                <a:gd name="connsiteY16" fmla="*/ 1016392 h 2231281"/>
                <a:gd name="connsiteX17" fmla="*/ 829005 w 1796175"/>
                <a:gd name="connsiteY17" fmla="*/ 980674 h 2231281"/>
                <a:gd name="connsiteX18" fmla="*/ 771855 w 1796175"/>
                <a:gd name="connsiteY18" fmla="*/ 1002105 h 2231281"/>
                <a:gd name="connsiteX19" fmla="*/ 662317 w 1796175"/>
                <a:gd name="connsiteY19" fmla="*/ 1035442 h 2231281"/>
                <a:gd name="connsiteX20" fmla="*/ 548017 w 1796175"/>
                <a:gd name="connsiteY20" fmla="*/ 1049730 h 2231281"/>
                <a:gd name="connsiteX21" fmla="*/ 495630 w 1796175"/>
                <a:gd name="connsiteY21" fmla="*/ 1087830 h 2231281"/>
                <a:gd name="connsiteX22" fmla="*/ 448005 w 1796175"/>
                <a:gd name="connsiteY22" fmla="*/ 1125930 h 2231281"/>
                <a:gd name="connsiteX23" fmla="*/ 376567 w 1796175"/>
                <a:gd name="connsiteY23" fmla="*/ 1235467 h 2231281"/>
                <a:gd name="connsiteX24" fmla="*/ 238455 w 1796175"/>
                <a:gd name="connsiteY24" fmla="*/ 1440255 h 2231281"/>
                <a:gd name="connsiteX25" fmla="*/ 109867 w 1796175"/>
                <a:gd name="connsiteY25" fmla="*/ 1733148 h 2231281"/>
                <a:gd name="connsiteX26" fmla="*/ 93199 w 1796175"/>
                <a:gd name="connsiteY26" fmla="*/ 1916505 h 2231281"/>
                <a:gd name="connsiteX27" fmla="*/ 150348 w 1796175"/>
                <a:gd name="connsiteY27" fmla="*/ 2104623 h 2231281"/>
                <a:gd name="connsiteX28" fmla="*/ 262268 w 1796175"/>
                <a:gd name="connsiteY28" fmla="*/ 2183205 h 2231281"/>
                <a:gd name="connsiteX29" fmla="*/ 347992 w 1796175"/>
                <a:gd name="connsiteY29" fmla="*/ 2211780 h 2231281"/>
                <a:gd name="connsiteX30" fmla="*/ 278936 w 1796175"/>
                <a:gd name="connsiteY30" fmla="*/ 2230829 h 2231281"/>
                <a:gd name="connsiteX31" fmla="*/ 186067 w 1796175"/>
                <a:gd name="connsiteY31" fmla="*/ 2192730 h 2231281"/>
                <a:gd name="connsiteX32" fmla="*/ 124156 w 1796175"/>
                <a:gd name="connsiteY32" fmla="*/ 2137960 h 2231281"/>
                <a:gd name="connsiteX33" fmla="*/ 71767 w 1796175"/>
                <a:gd name="connsiteY33" fmla="*/ 2054617 h 2231281"/>
                <a:gd name="connsiteX34" fmla="*/ 33668 w 1796175"/>
                <a:gd name="connsiteY34" fmla="*/ 1935554 h 2231281"/>
                <a:gd name="connsiteX35" fmla="*/ 28905 w 1796175"/>
                <a:gd name="connsiteY35" fmla="*/ 1828398 h 2231281"/>
                <a:gd name="connsiteX36" fmla="*/ 33667 w 1796175"/>
                <a:gd name="connsiteY36" fmla="*/ 1616467 h 2231281"/>
                <a:gd name="connsiteX37" fmla="*/ 43192 w 1796175"/>
                <a:gd name="connsiteY37" fmla="*/ 1454542 h 2231281"/>
                <a:gd name="connsiteX38" fmla="*/ 33667 w 1796175"/>
                <a:gd name="connsiteY38" fmla="*/ 1349767 h 2231281"/>
                <a:gd name="connsiteX39" fmla="*/ 14617 w 1796175"/>
                <a:gd name="connsiteY39" fmla="*/ 1211655 h 2231281"/>
                <a:gd name="connsiteX0" fmla="*/ 14617 w 1796175"/>
                <a:gd name="connsiteY0" fmla="*/ 1211655 h 2231281"/>
                <a:gd name="connsiteX1" fmla="*/ 330 w 1796175"/>
                <a:gd name="connsiteY1" fmla="*/ 818749 h 2231281"/>
                <a:gd name="connsiteX2" fmla="*/ 28906 w 1796175"/>
                <a:gd name="connsiteY2" fmla="*/ 602054 h 2231281"/>
                <a:gd name="connsiteX3" fmla="*/ 128917 w 1796175"/>
                <a:gd name="connsiteY3" fmla="*/ 354405 h 2231281"/>
                <a:gd name="connsiteX4" fmla="*/ 467055 w 1796175"/>
                <a:gd name="connsiteY4" fmla="*/ 63892 h 2231281"/>
                <a:gd name="connsiteX5" fmla="*/ 1029030 w 1796175"/>
                <a:gd name="connsiteY5" fmla="*/ 1980 h 2231281"/>
                <a:gd name="connsiteX6" fmla="*/ 1495755 w 1796175"/>
                <a:gd name="connsiteY6" fmla="*/ 106755 h 2231281"/>
                <a:gd name="connsiteX7" fmla="*/ 1733880 w 1796175"/>
                <a:gd name="connsiteY7" fmla="*/ 192480 h 2231281"/>
                <a:gd name="connsiteX8" fmla="*/ 1795792 w 1796175"/>
                <a:gd name="connsiteY8" fmla="*/ 240105 h 2231281"/>
                <a:gd name="connsiteX9" fmla="*/ 1757692 w 1796175"/>
                <a:gd name="connsiteY9" fmla="*/ 268680 h 2231281"/>
                <a:gd name="connsiteX10" fmla="*/ 1710067 w 1796175"/>
                <a:gd name="connsiteY10" fmla="*/ 340117 h 2231281"/>
                <a:gd name="connsiteX11" fmla="*/ 1648155 w 1796175"/>
                <a:gd name="connsiteY11" fmla="*/ 430605 h 2231281"/>
                <a:gd name="connsiteX12" fmla="*/ 1571955 w 1796175"/>
                <a:gd name="connsiteY12" fmla="*/ 568717 h 2231281"/>
                <a:gd name="connsiteX13" fmla="*/ 1510042 w 1796175"/>
                <a:gd name="connsiteY13" fmla="*/ 735405 h 2231281"/>
                <a:gd name="connsiteX14" fmla="*/ 1419555 w 1796175"/>
                <a:gd name="connsiteY14" fmla="*/ 868755 h 2231281"/>
                <a:gd name="connsiteX15" fmla="*/ 1143330 w 1796175"/>
                <a:gd name="connsiteY15" fmla="*/ 987817 h 2231281"/>
                <a:gd name="connsiteX16" fmla="*/ 955211 w 1796175"/>
                <a:gd name="connsiteY16" fmla="*/ 1016392 h 2231281"/>
                <a:gd name="connsiteX17" fmla="*/ 829005 w 1796175"/>
                <a:gd name="connsiteY17" fmla="*/ 980674 h 2231281"/>
                <a:gd name="connsiteX18" fmla="*/ 771855 w 1796175"/>
                <a:gd name="connsiteY18" fmla="*/ 1002105 h 2231281"/>
                <a:gd name="connsiteX19" fmla="*/ 662317 w 1796175"/>
                <a:gd name="connsiteY19" fmla="*/ 1035442 h 2231281"/>
                <a:gd name="connsiteX20" fmla="*/ 548017 w 1796175"/>
                <a:gd name="connsiteY20" fmla="*/ 1049730 h 2231281"/>
                <a:gd name="connsiteX21" fmla="*/ 495630 w 1796175"/>
                <a:gd name="connsiteY21" fmla="*/ 1087830 h 2231281"/>
                <a:gd name="connsiteX22" fmla="*/ 448005 w 1796175"/>
                <a:gd name="connsiteY22" fmla="*/ 1125930 h 2231281"/>
                <a:gd name="connsiteX23" fmla="*/ 376567 w 1796175"/>
                <a:gd name="connsiteY23" fmla="*/ 1235467 h 2231281"/>
                <a:gd name="connsiteX24" fmla="*/ 238455 w 1796175"/>
                <a:gd name="connsiteY24" fmla="*/ 1440255 h 2231281"/>
                <a:gd name="connsiteX25" fmla="*/ 109867 w 1796175"/>
                <a:gd name="connsiteY25" fmla="*/ 1733148 h 2231281"/>
                <a:gd name="connsiteX26" fmla="*/ 93199 w 1796175"/>
                <a:gd name="connsiteY26" fmla="*/ 1916505 h 2231281"/>
                <a:gd name="connsiteX27" fmla="*/ 150348 w 1796175"/>
                <a:gd name="connsiteY27" fmla="*/ 2104623 h 2231281"/>
                <a:gd name="connsiteX28" fmla="*/ 262268 w 1796175"/>
                <a:gd name="connsiteY28" fmla="*/ 2183205 h 2231281"/>
                <a:gd name="connsiteX29" fmla="*/ 347992 w 1796175"/>
                <a:gd name="connsiteY29" fmla="*/ 2211780 h 2231281"/>
                <a:gd name="connsiteX30" fmla="*/ 278936 w 1796175"/>
                <a:gd name="connsiteY30" fmla="*/ 2230829 h 2231281"/>
                <a:gd name="connsiteX31" fmla="*/ 186067 w 1796175"/>
                <a:gd name="connsiteY31" fmla="*/ 2192730 h 2231281"/>
                <a:gd name="connsiteX32" fmla="*/ 124156 w 1796175"/>
                <a:gd name="connsiteY32" fmla="*/ 2137960 h 2231281"/>
                <a:gd name="connsiteX33" fmla="*/ 71767 w 1796175"/>
                <a:gd name="connsiteY33" fmla="*/ 2054617 h 2231281"/>
                <a:gd name="connsiteX34" fmla="*/ 33668 w 1796175"/>
                <a:gd name="connsiteY34" fmla="*/ 1935554 h 2231281"/>
                <a:gd name="connsiteX35" fmla="*/ 28905 w 1796175"/>
                <a:gd name="connsiteY35" fmla="*/ 1828398 h 2231281"/>
                <a:gd name="connsiteX36" fmla="*/ 33667 w 1796175"/>
                <a:gd name="connsiteY36" fmla="*/ 1616467 h 2231281"/>
                <a:gd name="connsiteX37" fmla="*/ 43192 w 1796175"/>
                <a:gd name="connsiteY37" fmla="*/ 1454542 h 2231281"/>
                <a:gd name="connsiteX38" fmla="*/ 33667 w 1796175"/>
                <a:gd name="connsiteY38" fmla="*/ 1349767 h 2231281"/>
                <a:gd name="connsiteX39" fmla="*/ 14617 w 1796175"/>
                <a:gd name="connsiteY39" fmla="*/ 1211655 h 2231281"/>
                <a:gd name="connsiteX0" fmla="*/ 14617 w 1796175"/>
                <a:gd name="connsiteY0" fmla="*/ 1211382 h 2231008"/>
                <a:gd name="connsiteX1" fmla="*/ 330 w 1796175"/>
                <a:gd name="connsiteY1" fmla="*/ 818476 h 2231008"/>
                <a:gd name="connsiteX2" fmla="*/ 28906 w 1796175"/>
                <a:gd name="connsiteY2" fmla="*/ 601781 h 2231008"/>
                <a:gd name="connsiteX3" fmla="*/ 152730 w 1796175"/>
                <a:gd name="connsiteY3" fmla="*/ 330319 h 2231008"/>
                <a:gd name="connsiteX4" fmla="*/ 467055 w 1796175"/>
                <a:gd name="connsiteY4" fmla="*/ 63619 h 2231008"/>
                <a:gd name="connsiteX5" fmla="*/ 1029030 w 1796175"/>
                <a:gd name="connsiteY5" fmla="*/ 1707 h 2231008"/>
                <a:gd name="connsiteX6" fmla="*/ 1495755 w 1796175"/>
                <a:gd name="connsiteY6" fmla="*/ 106482 h 2231008"/>
                <a:gd name="connsiteX7" fmla="*/ 1733880 w 1796175"/>
                <a:gd name="connsiteY7" fmla="*/ 192207 h 2231008"/>
                <a:gd name="connsiteX8" fmla="*/ 1795792 w 1796175"/>
                <a:gd name="connsiteY8" fmla="*/ 239832 h 2231008"/>
                <a:gd name="connsiteX9" fmla="*/ 1757692 w 1796175"/>
                <a:gd name="connsiteY9" fmla="*/ 268407 h 2231008"/>
                <a:gd name="connsiteX10" fmla="*/ 1710067 w 1796175"/>
                <a:gd name="connsiteY10" fmla="*/ 339844 h 2231008"/>
                <a:gd name="connsiteX11" fmla="*/ 1648155 w 1796175"/>
                <a:gd name="connsiteY11" fmla="*/ 430332 h 2231008"/>
                <a:gd name="connsiteX12" fmla="*/ 1571955 w 1796175"/>
                <a:gd name="connsiteY12" fmla="*/ 568444 h 2231008"/>
                <a:gd name="connsiteX13" fmla="*/ 1510042 w 1796175"/>
                <a:gd name="connsiteY13" fmla="*/ 735132 h 2231008"/>
                <a:gd name="connsiteX14" fmla="*/ 1419555 w 1796175"/>
                <a:gd name="connsiteY14" fmla="*/ 868482 h 2231008"/>
                <a:gd name="connsiteX15" fmla="*/ 1143330 w 1796175"/>
                <a:gd name="connsiteY15" fmla="*/ 987544 h 2231008"/>
                <a:gd name="connsiteX16" fmla="*/ 955211 w 1796175"/>
                <a:gd name="connsiteY16" fmla="*/ 1016119 h 2231008"/>
                <a:gd name="connsiteX17" fmla="*/ 829005 w 1796175"/>
                <a:gd name="connsiteY17" fmla="*/ 980401 h 2231008"/>
                <a:gd name="connsiteX18" fmla="*/ 771855 w 1796175"/>
                <a:gd name="connsiteY18" fmla="*/ 1001832 h 2231008"/>
                <a:gd name="connsiteX19" fmla="*/ 662317 w 1796175"/>
                <a:gd name="connsiteY19" fmla="*/ 1035169 h 2231008"/>
                <a:gd name="connsiteX20" fmla="*/ 548017 w 1796175"/>
                <a:gd name="connsiteY20" fmla="*/ 1049457 h 2231008"/>
                <a:gd name="connsiteX21" fmla="*/ 495630 w 1796175"/>
                <a:gd name="connsiteY21" fmla="*/ 1087557 h 2231008"/>
                <a:gd name="connsiteX22" fmla="*/ 448005 w 1796175"/>
                <a:gd name="connsiteY22" fmla="*/ 1125657 h 2231008"/>
                <a:gd name="connsiteX23" fmla="*/ 376567 w 1796175"/>
                <a:gd name="connsiteY23" fmla="*/ 1235194 h 2231008"/>
                <a:gd name="connsiteX24" fmla="*/ 238455 w 1796175"/>
                <a:gd name="connsiteY24" fmla="*/ 1439982 h 2231008"/>
                <a:gd name="connsiteX25" fmla="*/ 109867 w 1796175"/>
                <a:gd name="connsiteY25" fmla="*/ 1732875 h 2231008"/>
                <a:gd name="connsiteX26" fmla="*/ 93199 w 1796175"/>
                <a:gd name="connsiteY26" fmla="*/ 1916232 h 2231008"/>
                <a:gd name="connsiteX27" fmla="*/ 150348 w 1796175"/>
                <a:gd name="connsiteY27" fmla="*/ 2104350 h 2231008"/>
                <a:gd name="connsiteX28" fmla="*/ 262268 w 1796175"/>
                <a:gd name="connsiteY28" fmla="*/ 2182932 h 2231008"/>
                <a:gd name="connsiteX29" fmla="*/ 347992 w 1796175"/>
                <a:gd name="connsiteY29" fmla="*/ 2211507 h 2231008"/>
                <a:gd name="connsiteX30" fmla="*/ 278936 w 1796175"/>
                <a:gd name="connsiteY30" fmla="*/ 2230556 h 2231008"/>
                <a:gd name="connsiteX31" fmla="*/ 186067 w 1796175"/>
                <a:gd name="connsiteY31" fmla="*/ 2192457 h 2231008"/>
                <a:gd name="connsiteX32" fmla="*/ 124156 w 1796175"/>
                <a:gd name="connsiteY32" fmla="*/ 2137687 h 2231008"/>
                <a:gd name="connsiteX33" fmla="*/ 71767 w 1796175"/>
                <a:gd name="connsiteY33" fmla="*/ 2054344 h 2231008"/>
                <a:gd name="connsiteX34" fmla="*/ 33668 w 1796175"/>
                <a:gd name="connsiteY34" fmla="*/ 1935281 h 2231008"/>
                <a:gd name="connsiteX35" fmla="*/ 28905 w 1796175"/>
                <a:gd name="connsiteY35" fmla="*/ 1828125 h 2231008"/>
                <a:gd name="connsiteX36" fmla="*/ 33667 w 1796175"/>
                <a:gd name="connsiteY36" fmla="*/ 1616194 h 2231008"/>
                <a:gd name="connsiteX37" fmla="*/ 43192 w 1796175"/>
                <a:gd name="connsiteY37" fmla="*/ 1454269 h 2231008"/>
                <a:gd name="connsiteX38" fmla="*/ 33667 w 1796175"/>
                <a:gd name="connsiteY38" fmla="*/ 1349494 h 2231008"/>
                <a:gd name="connsiteX39" fmla="*/ 14617 w 1796175"/>
                <a:gd name="connsiteY39" fmla="*/ 1211382 h 2231008"/>
                <a:gd name="connsiteX0" fmla="*/ 14617 w 1796175"/>
                <a:gd name="connsiteY0" fmla="*/ 1211245 h 2230871"/>
                <a:gd name="connsiteX1" fmla="*/ 330 w 1796175"/>
                <a:gd name="connsiteY1" fmla="*/ 818339 h 2230871"/>
                <a:gd name="connsiteX2" fmla="*/ 28906 w 1796175"/>
                <a:gd name="connsiteY2" fmla="*/ 601644 h 2230871"/>
                <a:gd name="connsiteX3" fmla="*/ 150348 w 1796175"/>
                <a:gd name="connsiteY3" fmla="*/ 315894 h 2230871"/>
                <a:gd name="connsiteX4" fmla="*/ 467055 w 1796175"/>
                <a:gd name="connsiteY4" fmla="*/ 63482 h 2230871"/>
                <a:gd name="connsiteX5" fmla="*/ 1029030 w 1796175"/>
                <a:gd name="connsiteY5" fmla="*/ 1570 h 2230871"/>
                <a:gd name="connsiteX6" fmla="*/ 1495755 w 1796175"/>
                <a:gd name="connsiteY6" fmla="*/ 106345 h 2230871"/>
                <a:gd name="connsiteX7" fmla="*/ 1733880 w 1796175"/>
                <a:gd name="connsiteY7" fmla="*/ 192070 h 2230871"/>
                <a:gd name="connsiteX8" fmla="*/ 1795792 w 1796175"/>
                <a:gd name="connsiteY8" fmla="*/ 239695 h 2230871"/>
                <a:gd name="connsiteX9" fmla="*/ 1757692 w 1796175"/>
                <a:gd name="connsiteY9" fmla="*/ 268270 h 2230871"/>
                <a:gd name="connsiteX10" fmla="*/ 1710067 w 1796175"/>
                <a:gd name="connsiteY10" fmla="*/ 339707 h 2230871"/>
                <a:gd name="connsiteX11" fmla="*/ 1648155 w 1796175"/>
                <a:gd name="connsiteY11" fmla="*/ 430195 h 2230871"/>
                <a:gd name="connsiteX12" fmla="*/ 1571955 w 1796175"/>
                <a:gd name="connsiteY12" fmla="*/ 568307 h 2230871"/>
                <a:gd name="connsiteX13" fmla="*/ 1510042 w 1796175"/>
                <a:gd name="connsiteY13" fmla="*/ 734995 h 2230871"/>
                <a:gd name="connsiteX14" fmla="*/ 1419555 w 1796175"/>
                <a:gd name="connsiteY14" fmla="*/ 868345 h 2230871"/>
                <a:gd name="connsiteX15" fmla="*/ 1143330 w 1796175"/>
                <a:gd name="connsiteY15" fmla="*/ 987407 h 2230871"/>
                <a:gd name="connsiteX16" fmla="*/ 955211 w 1796175"/>
                <a:gd name="connsiteY16" fmla="*/ 1015982 h 2230871"/>
                <a:gd name="connsiteX17" fmla="*/ 829005 w 1796175"/>
                <a:gd name="connsiteY17" fmla="*/ 980264 h 2230871"/>
                <a:gd name="connsiteX18" fmla="*/ 771855 w 1796175"/>
                <a:gd name="connsiteY18" fmla="*/ 1001695 h 2230871"/>
                <a:gd name="connsiteX19" fmla="*/ 662317 w 1796175"/>
                <a:gd name="connsiteY19" fmla="*/ 1035032 h 2230871"/>
                <a:gd name="connsiteX20" fmla="*/ 548017 w 1796175"/>
                <a:gd name="connsiteY20" fmla="*/ 1049320 h 2230871"/>
                <a:gd name="connsiteX21" fmla="*/ 495630 w 1796175"/>
                <a:gd name="connsiteY21" fmla="*/ 1087420 h 2230871"/>
                <a:gd name="connsiteX22" fmla="*/ 448005 w 1796175"/>
                <a:gd name="connsiteY22" fmla="*/ 1125520 h 2230871"/>
                <a:gd name="connsiteX23" fmla="*/ 376567 w 1796175"/>
                <a:gd name="connsiteY23" fmla="*/ 1235057 h 2230871"/>
                <a:gd name="connsiteX24" fmla="*/ 238455 w 1796175"/>
                <a:gd name="connsiteY24" fmla="*/ 1439845 h 2230871"/>
                <a:gd name="connsiteX25" fmla="*/ 109867 w 1796175"/>
                <a:gd name="connsiteY25" fmla="*/ 1732738 h 2230871"/>
                <a:gd name="connsiteX26" fmla="*/ 93199 w 1796175"/>
                <a:gd name="connsiteY26" fmla="*/ 1916095 h 2230871"/>
                <a:gd name="connsiteX27" fmla="*/ 150348 w 1796175"/>
                <a:gd name="connsiteY27" fmla="*/ 2104213 h 2230871"/>
                <a:gd name="connsiteX28" fmla="*/ 262268 w 1796175"/>
                <a:gd name="connsiteY28" fmla="*/ 2182795 h 2230871"/>
                <a:gd name="connsiteX29" fmla="*/ 347992 w 1796175"/>
                <a:gd name="connsiteY29" fmla="*/ 2211370 h 2230871"/>
                <a:gd name="connsiteX30" fmla="*/ 278936 w 1796175"/>
                <a:gd name="connsiteY30" fmla="*/ 2230419 h 2230871"/>
                <a:gd name="connsiteX31" fmla="*/ 186067 w 1796175"/>
                <a:gd name="connsiteY31" fmla="*/ 2192320 h 2230871"/>
                <a:gd name="connsiteX32" fmla="*/ 124156 w 1796175"/>
                <a:gd name="connsiteY32" fmla="*/ 2137550 h 2230871"/>
                <a:gd name="connsiteX33" fmla="*/ 71767 w 1796175"/>
                <a:gd name="connsiteY33" fmla="*/ 2054207 h 2230871"/>
                <a:gd name="connsiteX34" fmla="*/ 33668 w 1796175"/>
                <a:gd name="connsiteY34" fmla="*/ 1935144 h 2230871"/>
                <a:gd name="connsiteX35" fmla="*/ 28905 w 1796175"/>
                <a:gd name="connsiteY35" fmla="*/ 1827988 h 2230871"/>
                <a:gd name="connsiteX36" fmla="*/ 33667 w 1796175"/>
                <a:gd name="connsiteY36" fmla="*/ 1616057 h 2230871"/>
                <a:gd name="connsiteX37" fmla="*/ 43192 w 1796175"/>
                <a:gd name="connsiteY37" fmla="*/ 1454132 h 2230871"/>
                <a:gd name="connsiteX38" fmla="*/ 33667 w 1796175"/>
                <a:gd name="connsiteY38" fmla="*/ 1349357 h 2230871"/>
                <a:gd name="connsiteX39" fmla="*/ 14617 w 1796175"/>
                <a:gd name="connsiteY39" fmla="*/ 1211245 h 2230871"/>
                <a:gd name="connsiteX0" fmla="*/ 14617 w 1796175"/>
                <a:gd name="connsiteY0" fmla="*/ 1211524 h 2231150"/>
                <a:gd name="connsiteX1" fmla="*/ 330 w 1796175"/>
                <a:gd name="connsiteY1" fmla="*/ 818618 h 2231150"/>
                <a:gd name="connsiteX2" fmla="*/ 28906 w 1796175"/>
                <a:gd name="connsiteY2" fmla="*/ 601923 h 2231150"/>
                <a:gd name="connsiteX3" fmla="*/ 150348 w 1796175"/>
                <a:gd name="connsiteY3" fmla="*/ 316173 h 2231150"/>
                <a:gd name="connsiteX4" fmla="*/ 478961 w 1796175"/>
                <a:gd name="connsiteY4" fmla="*/ 61380 h 2231150"/>
                <a:gd name="connsiteX5" fmla="*/ 1029030 w 1796175"/>
                <a:gd name="connsiteY5" fmla="*/ 1849 h 2231150"/>
                <a:gd name="connsiteX6" fmla="*/ 1495755 w 1796175"/>
                <a:gd name="connsiteY6" fmla="*/ 106624 h 2231150"/>
                <a:gd name="connsiteX7" fmla="*/ 1733880 w 1796175"/>
                <a:gd name="connsiteY7" fmla="*/ 192349 h 2231150"/>
                <a:gd name="connsiteX8" fmla="*/ 1795792 w 1796175"/>
                <a:gd name="connsiteY8" fmla="*/ 239974 h 2231150"/>
                <a:gd name="connsiteX9" fmla="*/ 1757692 w 1796175"/>
                <a:gd name="connsiteY9" fmla="*/ 268549 h 2231150"/>
                <a:gd name="connsiteX10" fmla="*/ 1710067 w 1796175"/>
                <a:gd name="connsiteY10" fmla="*/ 339986 h 2231150"/>
                <a:gd name="connsiteX11" fmla="*/ 1648155 w 1796175"/>
                <a:gd name="connsiteY11" fmla="*/ 430474 h 2231150"/>
                <a:gd name="connsiteX12" fmla="*/ 1571955 w 1796175"/>
                <a:gd name="connsiteY12" fmla="*/ 568586 h 2231150"/>
                <a:gd name="connsiteX13" fmla="*/ 1510042 w 1796175"/>
                <a:gd name="connsiteY13" fmla="*/ 735274 h 2231150"/>
                <a:gd name="connsiteX14" fmla="*/ 1419555 w 1796175"/>
                <a:gd name="connsiteY14" fmla="*/ 868624 h 2231150"/>
                <a:gd name="connsiteX15" fmla="*/ 1143330 w 1796175"/>
                <a:gd name="connsiteY15" fmla="*/ 987686 h 2231150"/>
                <a:gd name="connsiteX16" fmla="*/ 955211 w 1796175"/>
                <a:gd name="connsiteY16" fmla="*/ 1016261 h 2231150"/>
                <a:gd name="connsiteX17" fmla="*/ 829005 w 1796175"/>
                <a:gd name="connsiteY17" fmla="*/ 980543 h 2231150"/>
                <a:gd name="connsiteX18" fmla="*/ 771855 w 1796175"/>
                <a:gd name="connsiteY18" fmla="*/ 1001974 h 2231150"/>
                <a:gd name="connsiteX19" fmla="*/ 662317 w 1796175"/>
                <a:gd name="connsiteY19" fmla="*/ 1035311 h 2231150"/>
                <a:gd name="connsiteX20" fmla="*/ 548017 w 1796175"/>
                <a:gd name="connsiteY20" fmla="*/ 1049599 h 2231150"/>
                <a:gd name="connsiteX21" fmla="*/ 495630 w 1796175"/>
                <a:gd name="connsiteY21" fmla="*/ 1087699 h 2231150"/>
                <a:gd name="connsiteX22" fmla="*/ 448005 w 1796175"/>
                <a:gd name="connsiteY22" fmla="*/ 1125799 h 2231150"/>
                <a:gd name="connsiteX23" fmla="*/ 376567 w 1796175"/>
                <a:gd name="connsiteY23" fmla="*/ 1235336 h 2231150"/>
                <a:gd name="connsiteX24" fmla="*/ 238455 w 1796175"/>
                <a:gd name="connsiteY24" fmla="*/ 1440124 h 2231150"/>
                <a:gd name="connsiteX25" fmla="*/ 109867 w 1796175"/>
                <a:gd name="connsiteY25" fmla="*/ 1733017 h 2231150"/>
                <a:gd name="connsiteX26" fmla="*/ 93199 w 1796175"/>
                <a:gd name="connsiteY26" fmla="*/ 1916374 h 2231150"/>
                <a:gd name="connsiteX27" fmla="*/ 150348 w 1796175"/>
                <a:gd name="connsiteY27" fmla="*/ 2104492 h 2231150"/>
                <a:gd name="connsiteX28" fmla="*/ 262268 w 1796175"/>
                <a:gd name="connsiteY28" fmla="*/ 2183074 h 2231150"/>
                <a:gd name="connsiteX29" fmla="*/ 347992 w 1796175"/>
                <a:gd name="connsiteY29" fmla="*/ 2211649 h 2231150"/>
                <a:gd name="connsiteX30" fmla="*/ 278936 w 1796175"/>
                <a:gd name="connsiteY30" fmla="*/ 2230698 h 2231150"/>
                <a:gd name="connsiteX31" fmla="*/ 186067 w 1796175"/>
                <a:gd name="connsiteY31" fmla="*/ 2192599 h 2231150"/>
                <a:gd name="connsiteX32" fmla="*/ 124156 w 1796175"/>
                <a:gd name="connsiteY32" fmla="*/ 2137829 h 2231150"/>
                <a:gd name="connsiteX33" fmla="*/ 71767 w 1796175"/>
                <a:gd name="connsiteY33" fmla="*/ 2054486 h 2231150"/>
                <a:gd name="connsiteX34" fmla="*/ 33668 w 1796175"/>
                <a:gd name="connsiteY34" fmla="*/ 1935423 h 2231150"/>
                <a:gd name="connsiteX35" fmla="*/ 28905 w 1796175"/>
                <a:gd name="connsiteY35" fmla="*/ 1828267 h 2231150"/>
                <a:gd name="connsiteX36" fmla="*/ 33667 w 1796175"/>
                <a:gd name="connsiteY36" fmla="*/ 1616336 h 2231150"/>
                <a:gd name="connsiteX37" fmla="*/ 43192 w 1796175"/>
                <a:gd name="connsiteY37" fmla="*/ 1454411 h 2231150"/>
                <a:gd name="connsiteX38" fmla="*/ 33667 w 1796175"/>
                <a:gd name="connsiteY38" fmla="*/ 1349636 h 2231150"/>
                <a:gd name="connsiteX39" fmla="*/ 14617 w 1796175"/>
                <a:gd name="connsiteY39" fmla="*/ 1211524 h 2231150"/>
                <a:gd name="connsiteX0" fmla="*/ 14617 w 1796175"/>
                <a:gd name="connsiteY0" fmla="*/ 1211524 h 2231150"/>
                <a:gd name="connsiteX1" fmla="*/ 330 w 1796175"/>
                <a:gd name="connsiteY1" fmla="*/ 818618 h 2231150"/>
                <a:gd name="connsiteX2" fmla="*/ 28906 w 1796175"/>
                <a:gd name="connsiteY2" fmla="*/ 601923 h 2231150"/>
                <a:gd name="connsiteX3" fmla="*/ 150348 w 1796175"/>
                <a:gd name="connsiteY3" fmla="*/ 316173 h 2231150"/>
                <a:gd name="connsiteX4" fmla="*/ 478961 w 1796175"/>
                <a:gd name="connsiteY4" fmla="*/ 61380 h 2231150"/>
                <a:gd name="connsiteX5" fmla="*/ 1029030 w 1796175"/>
                <a:gd name="connsiteY5" fmla="*/ 1849 h 2231150"/>
                <a:gd name="connsiteX6" fmla="*/ 1495755 w 1796175"/>
                <a:gd name="connsiteY6" fmla="*/ 106624 h 2231150"/>
                <a:gd name="connsiteX7" fmla="*/ 1733880 w 1796175"/>
                <a:gd name="connsiteY7" fmla="*/ 192349 h 2231150"/>
                <a:gd name="connsiteX8" fmla="*/ 1795792 w 1796175"/>
                <a:gd name="connsiteY8" fmla="*/ 239974 h 2231150"/>
                <a:gd name="connsiteX9" fmla="*/ 1757692 w 1796175"/>
                <a:gd name="connsiteY9" fmla="*/ 268549 h 2231150"/>
                <a:gd name="connsiteX10" fmla="*/ 1710067 w 1796175"/>
                <a:gd name="connsiteY10" fmla="*/ 339986 h 2231150"/>
                <a:gd name="connsiteX11" fmla="*/ 1648155 w 1796175"/>
                <a:gd name="connsiteY11" fmla="*/ 430474 h 2231150"/>
                <a:gd name="connsiteX12" fmla="*/ 1571955 w 1796175"/>
                <a:gd name="connsiteY12" fmla="*/ 568586 h 2231150"/>
                <a:gd name="connsiteX13" fmla="*/ 1510042 w 1796175"/>
                <a:gd name="connsiteY13" fmla="*/ 735274 h 2231150"/>
                <a:gd name="connsiteX14" fmla="*/ 1419555 w 1796175"/>
                <a:gd name="connsiteY14" fmla="*/ 868624 h 2231150"/>
                <a:gd name="connsiteX15" fmla="*/ 1143330 w 1796175"/>
                <a:gd name="connsiteY15" fmla="*/ 987686 h 2231150"/>
                <a:gd name="connsiteX16" fmla="*/ 955211 w 1796175"/>
                <a:gd name="connsiteY16" fmla="*/ 1016261 h 2231150"/>
                <a:gd name="connsiteX17" fmla="*/ 829005 w 1796175"/>
                <a:gd name="connsiteY17" fmla="*/ 980543 h 2231150"/>
                <a:gd name="connsiteX18" fmla="*/ 771855 w 1796175"/>
                <a:gd name="connsiteY18" fmla="*/ 1001974 h 2231150"/>
                <a:gd name="connsiteX19" fmla="*/ 662317 w 1796175"/>
                <a:gd name="connsiteY19" fmla="*/ 1035311 h 2231150"/>
                <a:gd name="connsiteX20" fmla="*/ 548017 w 1796175"/>
                <a:gd name="connsiteY20" fmla="*/ 1049599 h 2231150"/>
                <a:gd name="connsiteX21" fmla="*/ 495630 w 1796175"/>
                <a:gd name="connsiteY21" fmla="*/ 1087699 h 2231150"/>
                <a:gd name="connsiteX22" fmla="*/ 448005 w 1796175"/>
                <a:gd name="connsiteY22" fmla="*/ 1125799 h 2231150"/>
                <a:gd name="connsiteX23" fmla="*/ 376567 w 1796175"/>
                <a:gd name="connsiteY23" fmla="*/ 1235336 h 2231150"/>
                <a:gd name="connsiteX24" fmla="*/ 238455 w 1796175"/>
                <a:gd name="connsiteY24" fmla="*/ 1440124 h 2231150"/>
                <a:gd name="connsiteX25" fmla="*/ 109867 w 1796175"/>
                <a:gd name="connsiteY25" fmla="*/ 1733017 h 2231150"/>
                <a:gd name="connsiteX26" fmla="*/ 93199 w 1796175"/>
                <a:gd name="connsiteY26" fmla="*/ 1916374 h 2231150"/>
                <a:gd name="connsiteX27" fmla="*/ 150348 w 1796175"/>
                <a:gd name="connsiteY27" fmla="*/ 2104492 h 2231150"/>
                <a:gd name="connsiteX28" fmla="*/ 262268 w 1796175"/>
                <a:gd name="connsiteY28" fmla="*/ 2183074 h 2231150"/>
                <a:gd name="connsiteX29" fmla="*/ 347992 w 1796175"/>
                <a:gd name="connsiteY29" fmla="*/ 2211649 h 2231150"/>
                <a:gd name="connsiteX30" fmla="*/ 278936 w 1796175"/>
                <a:gd name="connsiteY30" fmla="*/ 2230698 h 2231150"/>
                <a:gd name="connsiteX31" fmla="*/ 186067 w 1796175"/>
                <a:gd name="connsiteY31" fmla="*/ 2192599 h 2231150"/>
                <a:gd name="connsiteX32" fmla="*/ 124156 w 1796175"/>
                <a:gd name="connsiteY32" fmla="*/ 2137829 h 2231150"/>
                <a:gd name="connsiteX33" fmla="*/ 71767 w 1796175"/>
                <a:gd name="connsiteY33" fmla="*/ 2054486 h 2231150"/>
                <a:gd name="connsiteX34" fmla="*/ 33668 w 1796175"/>
                <a:gd name="connsiteY34" fmla="*/ 1935423 h 2231150"/>
                <a:gd name="connsiteX35" fmla="*/ 28905 w 1796175"/>
                <a:gd name="connsiteY35" fmla="*/ 1828267 h 2231150"/>
                <a:gd name="connsiteX36" fmla="*/ 33667 w 1796175"/>
                <a:gd name="connsiteY36" fmla="*/ 1616336 h 2231150"/>
                <a:gd name="connsiteX37" fmla="*/ 43192 w 1796175"/>
                <a:gd name="connsiteY37" fmla="*/ 1454411 h 2231150"/>
                <a:gd name="connsiteX38" fmla="*/ 33667 w 1796175"/>
                <a:gd name="connsiteY38" fmla="*/ 1349636 h 2231150"/>
                <a:gd name="connsiteX39" fmla="*/ 14617 w 1796175"/>
                <a:gd name="connsiteY39" fmla="*/ 1211524 h 2231150"/>
                <a:gd name="connsiteX0" fmla="*/ 14617 w 1796175"/>
                <a:gd name="connsiteY0" fmla="*/ 1218320 h 2237946"/>
                <a:gd name="connsiteX1" fmla="*/ 330 w 1796175"/>
                <a:gd name="connsiteY1" fmla="*/ 825414 h 2237946"/>
                <a:gd name="connsiteX2" fmla="*/ 28906 w 1796175"/>
                <a:gd name="connsiteY2" fmla="*/ 608719 h 2237946"/>
                <a:gd name="connsiteX3" fmla="*/ 150348 w 1796175"/>
                <a:gd name="connsiteY3" fmla="*/ 322969 h 2237946"/>
                <a:gd name="connsiteX4" fmla="*/ 478961 w 1796175"/>
                <a:gd name="connsiteY4" fmla="*/ 68176 h 2237946"/>
                <a:gd name="connsiteX5" fmla="*/ 1005217 w 1796175"/>
                <a:gd name="connsiteY5" fmla="*/ 1502 h 2237946"/>
                <a:gd name="connsiteX6" fmla="*/ 1495755 w 1796175"/>
                <a:gd name="connsiteY6" fmla="*/ 113420 h 2237946"/>
                <a:gd name="connsiteX7" fmla="*/ 1733880 w 1796175"/>
                <a:gd name="connsiteY7" fmla="*/ 199145 h 2237946"/>
                <a:gd name="connsiteX8" fmla="*/ 1795792 w 1796175"/>
                <a:gd name="connsiteY8" fmla="*/ 246770 h 2237946"/>
                <a:gd name="connsiteX9" fmla="*/ 1757692 w 1796175"/>
                <a:gd name="connsiteY9" fmla="*/ 275345 h 2237946"/>
                <a:gd name="connsiteX10" fmla="*/ 1710067 w 1796175"/>
                <a:gd name="connsiteY10" fmla="*/ 346782 h 2237946"/>
                <a:gd name="connsiteX11" fmla="*/ 1648155 w 1796175"/>
                <a:gd name="connsiteY11" fmla="*/ 437270 h 2237946"/>
                <a:gd name="connsiteX12" fmla="*/ 1571955 w 1796175"/>
                <a:gd name="connsiteY12" fmla="*/ 575382 h 2237946"/>
                <a:gd name="connsiteX13" fmla="*/ 1510042 w 1796175"/>
                <a:gd name="connsiteY13" fmla="*/ 742070 h 2237946"/>
                <a:gd name="connsiteX14" fmla="*/ 1419555 w 1796175"/>
                <a:gd name="connsiteY14" fmla="*/ 875420 h 2237946"/>
                <a:gd name="connsiteX15" fmla="*/ 1143330 w 1796175"/>
                <a:gd name="connsiteY15" fmla="*/ 994482 h 2237946"/>
                <a:gd name="connsiteX16" fmla="*/ 955211 w 1796175"/>
                <a:gd name="connsiteY16" fmla="*/ 1023057 h 2237946"/>
                <a:gd name="connsiteX17" fmla="*/ 829005 w 1796175"/>
                <a:gd name="connsiteY17" fmla="*/ 987339 h 2237946"/>
                <a:gd name="connsiteX18" fmla="*/ 771855 w 1796175"/>
                <a:gd name="connsiteY18" fmla="*/ 1008770 h 2237946"/>
                <a:gd name="connsiteX19" fmla="*/ 662317 w 1796175"/>
                <a:gd name="connsiteY19" fmla="*/ 1042107 h 2237946"/>
                <a:gd name="connsiteX20" fmla="*/ 548017 w 1796175"/>
                <a:gd name="connsiteY20" fmla="*/ 1056395 h 2237946"/>
                <a:gd name="connsiteX21" fmla="*/ 495630 w 1796175"/>
                <a:gd name="connsiteY21" fmla="*/ 1094495 h 2237946"/>
                <a:gd name="connsiteX22" fmla="*/ 448005 w 1796175"/>
                <a:gd name="connsiteY22" fmla="*/ 1132595 h 2237946"/>
                <a:gd name="connsiteX23" fmla="*/ 376567 w 1796175"/>
                <a:gd name="connsiteY23" fmla="*/ 1242132 h 2237946"/>
                <a:gd name="connsiteX24" fmla="*/ 238455 w 1796175"/>
                <a:gd name="connsiteY24" fmla="*/ 1446920 h 2237946"/>
                <a:gd name="connsiteX25" fmla="*/ 109867 w 1796175"/>
                <a:gd name="connsiteY25" fmla="*/ 1739813 h 2237946"/>
                <a:gd name="connsiteX26" fmla="*/ 93199 w 1796175"/>
                <a:gd name="connsiteY26" fmla="*/ 1923170 h 2237946"/>
                <a:gd name="connsiteX27" fmla="*/ 150348 w 1796175"/>
                <a:gd name="connsiteY27" fmla="*/ 2111288 h 2237946"/>
                <a:gd name="connsiteX28" fmla="*/ 262268 w 1796175"/>
                <a:gd name="connsiteY28" fmla="*/ 2189870 h 2237946"/>
                <a:gd name="connsiteX29" fmla="*/ 347992 w 1796175"/>
                <a:gd name="connsiteY29" fmla="*/ 2218445 h 2237946"/>
                <a:gd name="connsiteX30" fmla="*/ 278936 w 1796175"/>
                <a:gd name="connsiteY30" fmla="*/ 2237494 h 2237946"/>
                <a:gd name="connsiteX31" fmla="*/ 186067 w 1796175"/>
                <a:gd name="connsiteY31" fmla="*/ 2199395 h 2237946"/>
                <a:gd name="connsiteX32" fmla="*/ 124156 w 1796175"/>
                <a:gd name="connsiteY32" fmla="*/ 2144625 h 2237946"/>
                <a:gd name="connsiteX33" fmla="*/ 71767 w 1796175"/>
                <a:gd name="connsiteY33" fmla="*/ 2061282 h 2237946"/>
                <a:gd name="connsiteX34" fmla="*/ 33668 w 1796175"/>
                <a:gd name="connsiteY34" fmla="*/ 1942219 h 2237946"/>
                <a:gd name="connsiteX35" fmla="*/ 28905 w 1796175"/>
                <a:gd name="connsiteY35" fmla="*/ 1835063 h 2237946"/>
                <a:gd name="connsiteX36" fmla="*/ 33667 w 1796175"/>
                <a:gd name="connsiteY36" fmla="*/ 1623132 h 2237946"/>
                <a:gd name="connsiteX37" fmla="*/ 43192 w 1796175"/>
                <a:gd name="connsiteY37" fmla="*/ 1461207 h 2237946"/>
                <a:gd name="connsiteX38" fmla="*/ 33667 w 1796175"/>
                <a:gd name="connsiteY38" fmla="*/ 1356432 h 2237946"/>
                <a:gd name="connsiteX39" fmla="*/ 14617 w 1796175"/>
                <a:gd name="connsiteY39" fmla="*/ 1218320 h 2237946"/>
                <a:gd name="connsiteX0" fmla="*/ 14617 w 1796175"/>
                <a:gd name="connsiteY0" fmla="*/ 1217759 h 2237385"/>
                <a:gd name="connsiteX1" fmla="*/ 330 w 1796175"/>
                <a:gd name="connsiteY1" fmla="*/ 824853 h 2237385"/>
                <a:gd name="connsiteX2" fmla="*/ 28906 w 1796175"/>
                <a:gd name="connsiteY2" fmla="*/ 608158 h 2237385"/>
                <a:gd name="connsiteX3" fmla="*/ 150348 w 1796175"/>
                <a:gd name="connsiteY3" fmla="*/ 322408 h 2237385"/>
                <a:gd name="connsiteX4" fmla="*/ 478961 w 1796175"/>
                <a:gd name="connsiteY4" fmla="*/ 67615 h 2237385"/>
                <a:gd name="connsiteX5" fmla="*/ 1005217 w 1796175"/>
                <a:gd name="connsiteY5" fmla="*/ 941 h 2237385"/>
                <a:gd name="connsiteX6" fmla="*/ 1479086 w 1796175"/>
                <a:gd name="connsiteY6" fmla="*/ 100953 h 2237385"/>
                <a:gd name="connsiteX7" fmla="*/ 1733880 w 1796175"/>
                <a:gd name="connsiteY7" fmla="*/ 198584 h 2237385"/>
                <a:gd name="connsiteX8" fmla="*/ 1795792 w 1796175"/>
                <a:gd name="connsiteY8" fmla="*/ 246209 h 2237385"/>
                <a:gd name="connsiteX9" fmla="*/ 1757692 w 1796175"/>
                <a:gd name="connsiteY9" fmla="*/ 274784 h 2237385"/>
                <a:gd name="connsiteX10" fmla="*/ 1710067 w 1796175"/>
                <a:gd name="connsiteY10" fmla="*/ 346221 h 2237385"/>
                <a:gd name="connsiteX11" fmla="*/ 1648155 w 1796175"/>
                <a:gd name="connsiteY11" fmla="*/ 436709 h 2237385"/>
                <a:gd name="connsiteX12" fmla="*/ 1571955 w 1796175"/>
                <a:gd name="connsiteY12" fmla="*/ 574821 h 2237385"/>
                <a:gd name="connsiteX13" fmla="*/ 1510042 w 1796175"/>
                <a:gd name="connsiteY13" fmla="*/ 741509 h 2237385"/>
                <a:gd name="connsiteX14" fmla="*/ 1419555 w 1796175"/>
                <a:gd name="connsiteY14" fmla="*/ 874859 h 2237385"/>
                <a:gd name="connsiteX15" fmla="*/ 1143330 w 1796175"/>
                <a:gd name="connsiteY15" fmla="*/ 993921 h 2237385"/>
                <a:gd name="connsiteX16" fmla="*/ 955211 w 1796175"/>
                <a:gd name="connsiteY16" fmla="*/ 1022496 h 2237385"/>
                <a:gd name="connsiteX17" fmla="*/ 829005 w 1796175"/>
                <a:gd name="connsiteY17" fmla="*/ 986778 h 2237385"/>
                <a:gd name="connsiteX18" fmla="*/ 771855 w 1796175"/>
                <a:gd name="connsiteY18" fmla="*/ 1008209 h 2237385"/>
                <a:gd name="connsiteX19" fmla="*/ 662317 w 1796175"/>
                <a:gd name="connsiteY19" fmla="*/ 1041546 h 2237385"/>
                <a:gd name="connsiteX20" fmla="*/ 548017 w 1796175"/>
                <a:gd name="connsiteY20" fmla="*/ 1055834 h 2237385"/>
                <a:gd name="connsiteX21" fmla="*/ 495630 w 1796175"/>
                <a:gd name="connsiteY21" fmla="*/ 1093934 h 2237385"/>
                <a:gd name="connsiteX22" fmla="*/ 448005 w 1796175"/>
                <a:gd name="connsiteY22" fmla="*/ 1132034 h 2237385"/>
                <a:gd name="connsiteX23" fmla="*/ 376567 w 1796175"/>
                <a:gd name="connsiteY23" fmla="*/ 1241571 h 2237385"/>
                <a:gd name="connsiteX24" fmla="*/ 238455 w 1796175"/>
                <a:gd name="connsiteY24" fmla="*/ 1446359 h 2237385"/>
                <a:gd name="connsiteX25" fmla="*/ 109867 w 1796175"/>
                <a:gd name="connsiteY25" fmla="*/ 1739252 h 2237385"/>
                <a:gd name="connsiteX26" fmla="*/ 93199 w 1796175"/>
                <a:gd name="connsiteY26" fmla="*/ 1922609 h 2237385"/>
                <a:gd name="connsiteX27" fmla="*/ 150348 w 1796175"/>
                <a:gd name="connsiteY27" fmla="*/ 2110727 h 2237385"/>
                <a:gd name="connsiteX28" fmla="*/ 262268 w 1796175"/>
                <a:gd name="connsiteY28" fmla="*/ 2189309 h 2237385"/>
                <a:gd name="connsiteX29" fmla="*/ 347992 w 1796175"/>
                <a:gd name="connsiteY29" fmla="*/ 2217884 h 2237385"/>
                <a:gd name="connsiteX30" fmla="*/ 278936 w 1796175"/>
                <a:gd name="connsiteY30" fmla="*/ 2236933 h 2237385"/>
                <a:gd name="connsiteX31" fmla="*/ 186067 w 1796175"/>
                <a:gd name="connsiteY31" fmla="*/ 2198834 h 2237385"/>
                <a:gd name="connsiteX32" fmla="*/ 124156 w 1796175"/>
                <a:gd name="connsiteY32" fmla="*/ 2144064 h 2237385"/>
                <a:gd name="connsiteX33" fmla="*/ 71767 w 1796175"/>
                <a:gd name="connsiteY33" fmla="*/ 2060721 h 2237385"/>
                <a:gd name="connsiteX34" fmla="*/ 33668 w 1796175"/>
                <a:gd name="connsiteY34" fmla="*/ 1941658 h 2237385"/>
                <a:gd name="connsiteX35" fmla="*/ 28905 w 1796175"/>
                <a:gd name="connsiteY35" fmla="*/ 1834502 h 2237385"/>
                <a:gd name="connsiteX36" fmla="*/ 33667 w 1796175"/>
                <a:gd name="connsiteY36" fmla="*/ 1622571 h 2237385"/>
                <a:gd name="connsiteX37" fmla="*/ 43192 w 1796175"/>
                <a:gd name="connsiteY37" fmla="*/ 1460646 h 2237385"/>
                <a:gd name="connsiteX38" fmla="*/ 33667 w 1796175"/>
                <a:gd name="connsiteY38" fmla="*/ 1355871 h 2237385"/>
                <a:gd name="connsiteX39" fmla="*/ 14617 w 1796175"/>
                <a:gd name="connsiteY39" fmla="*/ 1217759 h 2237385"/>
                <a:gd name="connsiteX0" fmla="*/ 14617 w 1796175"/>
                <a:gd name="connsiteY0" fmla="*/ 1217759 h 2237385"/>
                <a:gd name="connsiteX1" fmla="*/ 330 w 1796175"/>
                <a:gd name="connsiteY1" fmla="*/ 824853 h 2237385"/>
                <a:gd name="connsiteX2" fmla="*/ 28906 w 1796175"/>
                <a:gd name="connsiteY2" fmla="*/ 608158 h 2237385"/>
                <a:gd name="connsiteX3" fmla="*/ 150348 w 1796175"/>
                <a:gd name="connsiteY3" fmla="*/ 322408 h 2237385"/>
                <a:gd name="connsiteX4" fmla="*/ 478961 w 1796175"/>
                <a:gd name="connsiteY4" fmla="*/ 67615 h 2237385"/>
                <a:gd name="connsiteX5" fmla="*/ 1005217 w 1796175"/>
                <a:gd name="connsiteY5" fmla="*/ 941 h 2237385"/>
                <a:gd name="connsiteX6" fmla="*/ 1479086 w 1796175"/>
                <a:gd name="connsiteY6" fmla="*/ 100953 h 2237385"/>
                <a:gd name="connsiteX7" fmla="*/ 1733880 w 1796175"/>
                <a:gd name="connsiteY7" fmla="*/ 198584 h 2237385"/>
                <a:gd name="connsiteX8" fmla="*/ 1795792 w 1796175"/>
                <a:gd name="connsiteY8" fmla="*/ 246209 h 2237385"/>
                <a:gd name="connsiteX9" fmla="*/ 1757692 w 1796175"/>
                <a:gd name="connsiteY9" fmla="*/ 274784 h 2237385"/>
                <a:gd name="connsiteX10" fmla="*/ 1710067 w 1796175"/>
                <a:gd name="connsiteY10" fmla="*/ 346221 h 2237385"/>
                <a:gd name="connsiteX11" fmla="*/ 1624343 w 1796175"/>
                <a:gd name="connsiteY11" fmla="*/ 450996 h 2237385"/>
                <a:gd name="connsiteX12" fmla="*/ 1571955 w 1796175"/>
                <a:gd name="connsiteY12" fmla="*/ 574821 h 2237385"/>
                <a:gd name="connsiteX13" fmla="*/ 1510042 w 1796175"/>
                <a:gd name="connsiteY13" fmla="*/ 741509 h 2237385"/>
                <a:gd name="connsiteX14" fmla="*/ 1419555 w 1796175"/>
                <a:gd name="connsiteY14" fmla="*/ 874859 h 2237385"/>
                <a:gd name="connsiteX15" fmla="*/ 1143330 w 1796175"/>
                <a:gd name="connsiteY15" fmla="*/ 993921 h 2237385"/>
                <a:gd name="connsiteX16" fmla="*/ 955211 w 1796175"/>
                <a:gd name="connsiteY16" fmla="*/ 1022496 h 2237385"/>
                <a:gd name="connsiteX17" fmla="*/ 829005 w 1796175"/>
                <a:gd name="connsiteY17" fmla="*/ 986778 h 2237385"/>
                <a:gd name="connsiteX18" fmla="*/ 771855 w 1796175"/>
                <a:gd name="connsiteY18" fmla="*/ 1008209 h 2237385"/>
                <a:gd name="connsiteX19" fmla="*/ 662317 w 1796175"/>
                <a:gd name="connsiteY19" fmla="*/ 1041546 h 2237385"/>
                <a:gd name="connsiteX20" fmla="*/ 548017 w 1796175"/>
                <a:gd name="connsiteY20" fmla="*/ 1055834 h 2237385"/>
                <a:gd name="connsiteX21" fmla="*/ 495630 w 1796175"/>
                <a:gd name="connsiteY21" fmla="*/ 1093934 h 2237385"/>
                <a:gd name="connsiteX22" fmla="*/ 448005 w 1796175"/>
                <a:gd name="connsiteY22" fmla="*/ 1132034 h 2237385"/>
                <a:gd name="connsiteX23" fmla="*/ 376567 w 1796175"/>
                <a:gd name="connsiteY23" fmla="*/ 1241571 h 2237385"/>
                <a:gd name="connsiteX24" fmla="*/ 238455 w 1796175"/>
                <a:gd name="connsiteY24" fmla="*/ 1446359 h 2237385"/>
                <a:gd name="connsiteX25" fmla="*/ 109867 w 1796175"/>
                <a:gd name="connsiteY25" fmla="*/ 1739252 h 2237385"/>
                <a:gd name="connsiteX26" fmla="*/ 93199 w 1796175"/>
                <a:gd name="connsiteY26" fmla="*/ 1922609 h 2237385"/>
                <a:gd name="connsiteX27" fmla="*/ 150348 w 1796175"/>
                <a:gd name="connsiteY27" fmla="*/ 2110727 h 2237385"/>
                <a:gd name="connsiteX28" fmla="*/ 262268 w 1796175"/>
                <a:gd name="connsiteY28" fmla="*/ 2189309 h 2237385"/>
                <a:gd name="connsiteX29" fmla="*/ 347992 w 1796175"/>
                <a:gd name="connsiteY29" fmla="*/ 2217884 h 2237385"/>
                <a:gd name="connsiteX30" fmla="*/ 278936 w 1796175"/>
                <a:gd name="connsiteY30" fmla="*/ 2236933 h 2237385"/>
                <a:gd name="connsiteX31" fmla="*/ 186067 w 1796175"/>
                <a:gd name="connsiteY31" fmla="*/ 2198834 h 2237385"/>
                <a:gd name="connsiteX32" fmla="*/ 124156 w 1796175"/>
                <a:gd name="connsiteY32" fmla="*/ 2144064 h 2237385"/>
                <a:gd name="connsiteX33" fmla="*/ 71767 w 1796175"/>
                <a:gd name="connsiteY33" fmla="*/ 2060721 h 2237385"/>
                <a:gd name="connsiteX34" fmla="*/ 33668 w 1796175"/>
                <a:gd name="connsiteY34" fmla="*/ 1941658 h 2237385"/>
                <a:gd name="connsiteX35" fmla="*/ 28905 w 1796175"/>
                <a:gd name="connsiteY35" fmla="*/ 1834502 h 2237385"/>
                <a:gd name="connsiteX36" fmla="*/ 33667 w 1796175"/>
                <a:gd name="connsiteY36" fmla="*/ 1622571 h 2237385"/>
                <a:gd name="connsiteX37" fmla="*/ 43192 w 1796175"/>
                <a:gd name="connsiteY37" fmla="*/ 1460646 h 2237385"/>
                <a:gd name="connsiteX38" fmla="*/ 33667 w 1796175"/>
                <a:gd name="connsiteY38" fmla="*/ 1355871 h 2237385"/>
                <a:gd name="connsiteX39" fmla="*/ 14617 w 1796175"/>
                <a:gd name="connsiteY39" fmla="*/ 1217759 h 2237385"/>
                <a:gd name="connsiteX0" fmla="*/ 14617 w 1796175"/>
                <a:gd name="connsiteY0" fmla="*/ 1217759 h 2237385"/>
                <a:gd name="connsiteX1" fmla="*/ 330 w 1796175"/>
                <a:gd name="connsiteY1" fmla="*/ 824853 h 2237385"/>
                <a:gd name="connsiteX2" fmla="*/ 28906 w 1796175"/>
                <a:gd name="connsiteY2" fmla="*/ 608158 h 2237385"/>
                <a:gd name="connsiteX3" fmla="*/ 150348 w 1796175"/>
                <a:gd name="connsiteY3" fmla="*/ 322408 h 2237385"/>
                <a:gd name="connsiteX4" fmla="*/ 478961 w 1796175"/>
                <a:gd name="connsiteY4" fmla="*/ 67615 h 2237385"/>
                <a:gd name="connsiteX5" fmla="*/ 1005217 w 1796175"/>
                <a:gd name="connsiteY5" fmla="*/ 941 h 2237385"/>
                <a:gd name="connsiteX6" fmla="*/ 1479086 w 1796175"/>
                <a:gd name="connsiteY6" fmla="*/ 100953 h 2237385"/>
                <a:gd name="connsiteX7" fmla="*/ 1733880 w 1796175"/>
                <a:gd name="connsiteY7" fmla="*/ 198584 h 2237385"/>
                <a:gd name="connsiteX8" fmla="*/ 1795792 w 1796175"/>
                <a:gd name="connsiteY8" fmla="*/ 246209 h 2237385"/>
                <a:gd name="connsiteX9" fmla="*/ 1757692 w 1796175"/>
                <a:gd name="connsiteY9" fmla="*/ 274784 h 2237385"/>
                <a:gd name="connsiteX10" fmla="*/ 1710067 w 1796175"/>
                <a:gd name="connsiteY10" fmla="*/ 346221 h 2237385"/>
                <a:gd name="connsiteX11" fmla="*/ 1624343 w 1796175"/>
                <a:gd name="connsiteY11" fmla="*/ 450996 h 2237385"/>
                <a:gd name="connsiteX12" fmla="*/ 1560049 w 1796175"/>
                <a:gd name="connsiteY12" fmla="*/ 574821 h 2237385"/>
                <a:gd name="connsiteX13" fmla="*/ 1510042 w 1796175"/>
                <a:gd name="connsiteY13" fmla="*/ 741509 h 2237385"/>
                <a:gd name="connsiteX14" fmla="*/ 1419555 w 1796175"/>
                <a:gd name="connsiteY14" fmla="*/ 874859 h 2237385"/>
                <a:gd name="connsiteX15" fmla="*/ 1143330 w 1796175"/>
                <a:gd name="connsiteY15" fmla="*/ 993921 h 2237385"/>
                <a:gd name="connsiteX16" fmla="*/ 955211 w 1796175"/>
                <a:gd name="connsiteY16" fmla="*/ 1022496 h 2237385"/>
                <a:gd name="connsiteX17" fmla="*/ 829005 w 1796175"/>
                <a:gd name="connsiteY17" fmla="*/ 986778 h 2237385"/>
                <a:gd name="connsiteX18" fmla="*/ 771855 w 1796175"/>
                <a:gd name="connsiteY18" fmla="*/ 1008209 h 2237385"/>
                <a:gd name="connsiteX19" fmla="*/ 662317 w 1796175"/>
                <a:gd name="connsiteY19" fmla="*/ 1041546 h 2237385"/>
                <a:gd name="connsiteX20" fmla="*/ 548017 w 1796175"/>
                <a:gd name="connsiteY20" fmla="*/ 1055834 h 2237385"/>
                <a:gd name="connsiteX21" fmla="*/ 495630 w 1796175"/>
                <a:gd name="connsiteY21" fmla="*/ 1093934 h 2237385"/>
                <a:gd name="connsiteX22" fmla="*/ 448005 w 1796175"/>
                <a:gd name="connsiteY22" fmla="*/ 1132034 h 2237385"/>
                <a:gd name="connsiteX23" fmla="*/ 376567 w 1796175"/>
                <a:gd name="connsiteY23" fmla="*/ 1241571 h 2237385"/>
                <a:gd name="connsiteX24" fmla="*/ 238455 w 1796175"/>
                <a:gd name="connsiteY24" fmla="*/ 1446359 h 2237385"/>
                <a:gd name="connsiteX25" fmla="*/ 109867 w 1796175"/>
                <a:gd name="connsiteY25" fmla="*/ 1739252 h 2237385"/>
                <a:gd name="connsiteX26" fmla="*/ 93199 w 1796175"/>
                <a:gd name="connsiteY26" fmla="*/ 1922609 h 2237385"/>
                <a:gd name="connsiteX27" fmla="*/ 150348 w 1796175"/>
                <a:gd name="connsiteY27" fmla="*/ 2110727 h 2237385"/>
                <a:gd name="connsiteX28" fmla="*/ 262268 w 1796175"/>
                <a:gd name="connsiteY28" fmla="*/ 2189309 h 2237385"/>
                <a:gd name="connsiteX29" fmla="*/ 347992 w 1796175"/>
                <a:gd name="connsiteY29" fmla="*/ 2217884 h 2237385"/>
                <a:gd name="connsiteX30" fmla="*/ 278936 w 1796175"/>
                <a:gd name="connsiteY30" fmla="*/ 2236933 h 2237385"/>
                <a:gd name="connsiteX31" fmla="*/ 186067 w 1796175"/>
                <a:gd name="connsiteY31" fmla="*/ 2198834 h 2237385"/>
                <a:gd name="connsiteX32" fmla="*/ 124156 w 1796175"/>
                <a:gd name="connsiteY32" fmla="*/ 2144064 h 2237385"/>
                <a:gd name="connsiteX33" fmla="*/ 71767 w 1796175"/>
                <a:gd name="connsiteY33" fmla="*/ 2060721 h 2237385"/>
                <a:gd name="connsiteX34" fmla="*/ 33668 w 1796175"/>
                <a:gd name="connsiteY34" fmla="*/ 1941658 h 2237385"/>
                <a:gd name="connsiteX35" fmla="*/ 28905 w 1796175"/>
                <a:gd name="connsiteY35" fmla="*/ 1834502 h 2237385"/>
                <a:gd name="connsiteX36" fmla="*/ 33667 w 1796175"/>
                <a:gd name="connsiteY36" fmla="*/ 1622571 h 2237385"/>
                <a:gd name="connsiteX37" fmla="*/ 43192 w 1796175"/>
                <a:gd name="connsiteY37" fmla="*/ 1460646 h 2237385"/>
                <a:gd name="connsiteX38" fmla="*/ 33667 w 1796175"/>
                <a:gd name="connsiteY38" fmla="*/ 1355871 h 2237385"/>
                <a:gd name="connsiteX39" fmla="*/ 14617 w 1796175"/>
                <a:gd name="connsiteY39" fmla="*/ 1217759 h 2237385"/>
                <a:gd name="connsiteX0" fmla="*/ 14617 w 1796175"/>
                <a:gd name="connsiteY0" fmla="*/ 1217759 h 2237385"/>
                <a:gd name="connsiteX1" fmla="*/ 330 w 1796175"/>
                <a:gd name="connsiteY1" fmla="*/ 824853 h 2237385"/>
                <a:gd name="connsiteX2" fmla="*/ 28906 w 1796175"/>
                <a:gd name="connsiteY2" fmla="*/ 608158 h 2237385"/>
                <a:gd name="connsiteX3" fmla="*/ 150348 w 1796175"/>
                <a:gd name="connsiteY3" fmla="*/ 322408 h 2237385"/>
                <a:gd name="connsiteX4" fmla="*/ 478961 w 1796175"/>
                <a:gd name="connsiteY4" fmla="*/ 67615 h 2237385"/>
                <a:gd name="connsiteX5" fmla="*/ 1005217 w 1796175"/>
                <a:gd name="connsiteY5" fmla="*/ 941 h 2237385"/>
                <a:gd name="connsiteX6" fmla="*/ 1479086 w 1796175"/>
                <a:gd name="connsiteY6" fmla="*/ 100953 h 2237385"/>
                <a:gd name="connsiteX7" fmla="*/ 1733880 w 1796175"/>
                <a:gd name="connsiteY7" fmla="*/ 198584 h 2237385"/>
                <a:gd name="connsiteX8" fmla="*/ 1795792 w 1796175"/>
                <a:gd name="connsiteY8" fmla="*/ 246209 h 2237385"/>
                <a:gd name="connsiteX9" fmla="*/ 1757692 w 1796175"/>
                <a:gd name="connsiteY9" fmla="*/ 274784 h 2237385"/>
                <a:gd name="connsiteX10" fmla="*/ 1710067 w 1796175"/>
                <a:gd name="connsiteY10" fmla="*/ 341459 h 2237385"/>
                <a:gd name="connsiteX11" fmla="*/ 1624343 w 1796175"/>
                <a:gd name="connsiteY11" fmla="*/ 450996 h 2237385"/>
                <a:gd name="connsiteX12" fmla="*/ 1560049 w 1796175"/>
                <a:gd name="connsiteY12" fmla="*/ 574821 h 2237385"/>
                <a:gd name="connsiteX13" fmla="*/ 1510042 w 1796175"/>
                <a:gd name="connsiteY13" fmla="*/ 741509 h 2237385"/>
                <a:gd name="connsiteX14" fmla="*/ 1419555 w 1796175"/>
                <a:gd name="connsiteY14" fmla="*/ 874859 h 2237385"/>
                <a:gd name="connsiteX15" fmla="*/ 1143330 w 1796175"/>
                <a:gd name="connsiteY15" fmla="*/ 993921 h 2237385"/>
                <a:gd name="connsiteX16" fmla="*/ 955211 w 1796175"/>
                <a:gd name="connsiteY16" fmla="*/ 1022496 h 2237385"/>
                <a:gd name="connsiteX17" fmla="*/ 829005 w 1796175"/>
                <a:gd name="connsiteY17" fmla="*/ 986778 h 2237385"/>
                <a:gd name="connsiteX18" fmla="*/ 771855 w 1796175"/>
                <a:gd name="connsiteY18" fmla="*/ 1008209 h 2237385"/>
                <a:gd name="connsiteX19" fmla="*/ 662317 w 1796175"/>
                <a:gd name="connsiteY19" fmla="*/ 1041546 h 2237385"/>
                <a:gd name="connsiteX20" fmla="*/ 548017 w 1796175"/>
                <a:gd name="connsiteY20" fmla="*/ 1055834 h 2237385"/>
                <a:gd name="connsiteX21" fmla="*/ 495630 w 1796175"/>
                <a:gd name="connsiteY21" fmla="*/ 1093934 h 2237385"/>
                <a:gd name="connsiteX22" fmla="*/ 448005 w 1796175"/>
                <a:gd name="connsiteY22" fmla="*/ 1132034 h 2237385"/>
                <a:gd name="connsiteX23" fmla="*/ 376567 w 1796175"/>
                <a:gd name="connsiteY23" fmla="*/ 1241571 h 2237385"/>
                <a:gd name="connsiteX24" fmla="*/ 238455 w 1796175"/>
                <a:gd name="connsiteY24" fmla="*/ 1446359 h 2237385"/>
                <a:gd name="connsiteX25" fmla="*/ 109867 w 1796175"/>
                <a:gd name="connsiteY25" fmla="*/ 1739252 h 2237385"/>
                <a:gd name="connsiteX26" fmla="*/ 93199 w 1796175"/>
                <a:gd name="connsiteY26" fmla="*/ 1922609 h 2237385"/>
                <a:gd name="connsiteX27" fmla="*/ 150348 w 1796175"/>
                <a:gd name="connsiteY27" fmla="*/ 2110727 h 2237385"/>
                <a:gd name="connsiteX28" fmla="*/ 262268 w 1796175"/>
                <a:gd name="connsiteY28" fmla="*/ 2189309 h 2237385"/>
                <a:gd name="connsiteX29" fmla="*/ 347992 w 1796175"/>
                <a:gd name="connsiteY29" fmla="*/ 2217884 h 2237385"/>
                <a:gd name="connsiteX30" fmla="*/ 278936 w 1796175"/>
                <a:gd name="connsiteY30" fmla="*/ 2236933 h 2237385"/>
                <a:gd name="connsiteX31" fmla="*/ 186067 w 1796175"/>
                <a:gd name="connsiteY31" fmla="*/ 2198834 h 2237385"/>
                <a:gd name="connsiteX32" fmla="*/ 124156 w 1796175"/>
                <a:gd name="connsiteY32" fmla="*/ 2144064 h 2237385"/>
                <a:gd name="connsiteX33" fmla="*/ 71767 w 1796175"/>
                <a:gd name="connsiteY33" fmla="*/ 2060721 h 2237385"/>
                <a:gd name="connsiteX34" fmla="*/ 33668 w 1796175"/>
                <a:gd name="connsiteY34" fmla="*/ 1941658 h 2237385"/>
                <a:gd name="connsiteX35" fmla="*/ 28905 w 1796175"/>
                <a:gd name="connsiteY35" fmla="*/ 1834502 h 2237385"/>
                <a:gd name="connsiteX36" fmla="*/ 33667 w 1796175"/>
                <a:gd name="connsiteY36" fmla="*/ 1622571 h 2237385"/>
                <a:gd name="connsiteX37" fmla="*/ 43192 w 1796175"/>
                <a:gd name="connsiteY37" fmla="*/ 1460646 h 2237385"/>
                <a:gd name="connsiteX38" fmla="*/ 33667 w 1796175"/>
                <a:gd name="connsiteY38" fmla="*/ 1355871 h 2237385"/>
                <a:gd name="connsiteX39" fmla="*/ 14617 w 1796175"/>
                <a:gd name="connsiteY39" fmla="*/ 1217759 h 2237385"/>
                <a:gd name="connsiteX0" fmla="*/ 14617 w 1796411"/>
                <a:gd name="connsiteY0" fmla="*/ 1217759 h 2237385"/>
                <a:gd name="connsiteX1" fmla="*/ 330 w 1796411"/>
                <a:gd name="connsiteY1" fmla="*/ 824853 h 2237385"/>
                <a:gd name="connsiteX2" fmla="*/ 28906 w 1796411"/>
                <a:gd name="connsiteY2" fmla="*/ 608158 h 2237385"/>
                <a:gd name="connsiteX3" fmla="*/ 150348 w 1796411"/>
                <a:gd name="connsiteY3" fmla="*/ 322408 h 2237385"/>
                <a:gd name="connsiteX4" fmla="*/ 478961 w 1796411"/>
                <a:gd name="connsiteY4" fmla="*/ 67615 h 2237385"/>
                <a:gd name="connsiteX5" fmla="*/ 1005217 w 1796411"/>
                <a:gd name="connsiteY5" fmla="*/ 941 h 2237385"/>
                <a:gd name="connsiteX6" fmla="*/ 1479086 w 1796411"/>
                <a:gd name="connsiteY6" fmla="*/ 100953 h 2237385"/>
                <a:gd name="connsiteX7" fmla="*/ 1733880 w 1796411"/>
                <a:gd name="connsiteY7" fmla="*/ 198584 h 2237385"/>
                <a:gd name="connsiteX8" fmla="*/ 1795792 w 1796411"/>
                <a:gd name="connsiteY8" fmla="*/ 246209 h 2237385"/>
                <a:gd name="connsiteX9" fmla="*/ 1762454 w 1796411"/>
                <a:gd name="connsiteY9" fmla="*/ 279546 h 2237385"/>
                <a:gd name="connsiteX10" fmla="*/ 1710067 w 1796411"/>
                <a:gd name="connsiteY10" fmla="*/ 341459 h 2237385"/>
                <a:gd name="connsiteX11" fmla="*/ 1624343 w 1796411"/>
                <a:gd name="connsiteY11" fmla="*/ 450996 h 2237385"/>
                <a:gd name="connsiteX12" fmla="*/ 1560049 w 1796411"/>
                <a:gd name="connsiteY12" fmla="*/ 574821 h 2237385"/>
                <a:gd name="connsiteX13" fmla="*/ 1510042 w 1796411"/>
                <a:gd name="connsiteY13" fmla="*/ 741509 h 2237385"/>
                <a:gd name="connsiteX14" fmla="*/ 1419555 w 1796411"/>
                <a:gd name="connsiteY14" fmla="*/ 874859 h 2237385"/>
                <a:gd name="connsiteX15" fmla="*/ 1143330 w 1796411"/>
                <a:gd name="connsiteY15" fmla="*/ 993921 h 2237385"/>
                <a:gd name="connsiteX16" fmla="*/ 955211 w 1796411"/>
                <a:gd name="connsiteY16" fmla="*/ 1022496 h 2237385"/>
                <a:gd name="connsiteX17" fmla="*/ 829005 w 1796411"/>
                <a:gd name="connsiteY17" fmla="*/ 986778 h 2237385"/>
                <a:gd name="connsiteX18" fmla="*/ 771855 w 1796411"/>
                <a:gd name="connsiteY18" fmla="*/ 1008209 h 2237385"/>
                <a:gd name="connsiteX19" fmla="*/ 662317 w 1796411"/>
                <a:gd name="connsiteY19" fmla="*/ 1041546 h 2237385"/>
                <a:gd name="connsiteX20" fmla="*/ 548017 w 1796411"/>
                <a:gd name="connsiteY20" fmla="*/ 1055834 h 2237385"/>
                <a:gd name="connsiteX21" fmla="*/ 495630 w 1796411"/>
                <a:gd name="connsiteY21" fmla="*/ 1093934 h 2237385"/>
                <a:gd name="connsiteX22" fmla="*/ 448005 w 1796411"/>
                <a:gd name="connsiteY22" fmla="*/ 1132034 h 2237385"/>
                <a:gd name="connsiteX23" fmla="*/ 376567 w 1796411"/>
                <a:gd name="connsiteY23" fmla="*/ 1241571 h 2237385"/>
                <a:gd name="connsiteX24" fmla="*/ 238455 w 1796411"/>
                <a:gd name="connsiteY24" fmla="*/ 1446359 h 2237385"/>
                <a:gd name="connsiteX25" fmla="*/ 109867 w 1796411"/>
                <a:gd name="connsiteY25" fmla="*/ 1739252 h 2237385"/>
                <a:gd name="connsiteX26" fmla="*/ 93199 w 1796411"/>
                <a:gd name="connsiteY26" fmla="*/ 1922609 h 2237385"/>
                <a:gd name="connsiteX27" fmla="*/ 150348 w 1796411"/>
                <a:gd name="connsiteY27" fmla="*/ 2110727 h 2237385"/>
                <a:gd name="connsiteX28" fmla="*/ 262268 w 1796411"/>
                <a:gd name="connsiteY28" fmla="*/ 2189309 h 2237385"/>
                <a:gd name="connsiteX29" fmla="*/ 347992 w 1796411"/>
                <a:gd name="connsiteY29" fmla="*/ 2217884 h 2237385"/>
                <a:gd name="connsiteX30" fmla="*/ 278936 w 1796411"/>
                <a:gd name="connsiteY30" fmla="*/ 2236933 h 2237385"/>
                <a:gd name="connsiteX31" fmla="*/ 186067 w 1796411"/>
                <a:gd name="connsiteY31" fmla="*/ 2198834 h 2237385"/>
                <a:gd name="connsiteX32" fmla="*/ 124156 w 1796411"/>
                <a:gd name="connsiteY32" fmla="*/ 2144064 h 2237385"/>
                <a:gd name="connsiteX33" fmla="*/ 71767 w 1796411"/>
                <a:gd name="connsiteY33" fmla="*/ 2060721 h 2237385"/>
                <a:gd name="connsiteX34" fmla="*/ 33668 w 1796411"/>
                <a:gd name="connsiteY34" fmla="*/ 1941658 h 2237385"/>
                <a:gd name="connsiteX35" fmla="*/ 28905 w 1796411"/>
                <a:gd name="connsiteY35" fmla="*/ 1834502 h 2237385"/>
                <a:gd name="connsiteX36" fmla="*/ 33667 w 1796411"/>
                <a:gd name="connsiteY36" fmla="*/ 1622571 h 2237385"/>
                <a:gd name="connsiteX37" fmla="*/ 43192 w 1796411"/>
                <a:gd name="connsiteY37" fmla="*/ 1460646 h 2237385"/>
                <a:gd name="connsiteX38" fmla="*/ 33667 w 1796411"/>
                <a:gd name="connsiteY38" fmla="*/ 1355871 h 2237385"/>
                <a:gd name="connsiteX39" fmla="*/ 14617 w 1796411"/>
                <a:gd name="connsiteY39" fmla="*/ 1217759 h 2237385"/>
                <a:gd name="connsiteX0" fmla="*/ 14617 w 1796175"/>
                <a:gd name="connsiteY0" fmla="*/ 1217759 h 2237385"/>
                <a:gd name="connsiteX1" fmla="*/ 330 w 1796175"/>
                <a:gd name="connsiteY1" fmla="*/ 824853 h 2237385"/>
                <a:gd name="connsiteX2" fmla="*/ 28906 w 1796175"/>
                <a:gd name="connsiteY2" fmla="*/ 608158 h 2237385"/>
                <a:gd name="connsiteX3" fmla="*/ 150348 w 1796175"/>
                <a:gd name="connsiteY3" fmla="*/ 322408 h 2237385"/>
                <a:gd name="connsiteX4" fmla="*/ 478961 w 1796175"/>
                <a:gd name="connsiteY4" fmla="*/ 67615 h 2237385"/>
                <a:gd name="connsiteX5" fmla="*/ 1005217 w 1796175"/>
                <a:gd name="connsiteY5" fmla="*/ 941 h 2237385"/>
                <a:gd name="connsiteX6" fmla="*/ 1479086 w 1796175"/>
                <a:gd name="connsiteY6" fmla="*/ 100953 h 2237385"/>
                <a:gd name="connsiteX7" fmla="*/ 1733880 w 1796175"/>
                <a:gd name="connsiteY7" fmla="*/ 198584 h 2237385"/>
                <a:gd name="connsiteX8" fmla="*/ 1795792 w 1796175"/>
                <a:gd name="connsiteY8" fmla="*/ 246209 h 2237385"/>
                <a:gd name="connsiteX9" fmla="*/ 1757692 w 1796175"/>
                <a:gd name="connsiteY9" fmla="*/ 274784 h 2237385"/>
                <a:gd name="connsiteX10" fmla="*/ 1710067 w 1796175"/>
                <a:gd name="connsiteY10" fmla="*/ 341459 h 2237385"/>
                <a:gd name="connsiteX11" fmla="*/ 1624343 w 1796175"/>
                <a:gd name="connsiteY11" fmla="*/ 450996 h 2237385"/>
                <a:gd name="connsiteX12" fmla="*/ 1560049 w 1796175"/>
                <a:gd name="connsiteY12" fmla="*/ 574821 h 2237385"/>
                <a:gd name="connsiteX13" fmla="*/ 1510042 w 1796175"/>
                <a:gd name="connsiteY13" fmla="*/ 741509 h 2237385"/>
                <a:gd name="connsiteX14" fmla="*/ 1419555 w 1796175"/>
                <a:gd name="connsiteY14" fmla="*/ 874859 h 2237385"/>
                <a:gd name="connsiteX15" fmla="*/ 1143330 w 1796175"/>
                <a:gd name="connsiteY15" fmla="*/ 993921 h 2237385"/>
                <a:gd name="connsiteX16" fmla="*/ 955211 w 1796175"/>
                <a:gd name="connsiteY16" fmla="*/ 1022496 h 2237385"/>
                <a:gd name="connsiteX17" fmla="*/ 829005 w 1796175"/>
                <a:gd name="connsiteY17" fmla="*/ 986778 h 2237385"/>
                <a:gd name="connsiteX18" fmla="*/ 771855 w 1796175"/>
                <a:gd name="connsiteY18" fmla="*/ 1008209 h 2237385"/>
                <a:gd name="connsiteX19" fmla="*/ 662317 w 1796175"/>
                <a:gd name="connsiteY19" fmla="*/ 1041546 h 2237385"/>
                <a:gd name="connsiteX20" fmla="*/ 548017 w 1796175"/>
                <a:gd name="connsiteY20" fmla="*/ 1055834 h 2237385"/>
                <a:gd name="connsiteX21" fmla="*/ 495630 w 1796175"/>
                <a:gd name="connsiteY21" fmla="*/ 1093934 h 2237385"/>
                <a:gd name="connsiteX22" fmla="*/ 448005 w 1796175"/>
                <a:gd name="connsiteY22" fmla="*/ 1132034 h 2237385"/>
                <a:gd name="connsiteX23" fmla="*/ 376567 w 1796175"/>
                <a:gd name="connsiteY23" fmla="*/ 1241571 h 2237385"/>
                <a:gd name="connsiteX24" fmla="*/ 238455 w 1796175"/>
                <a:gd name="connsiteY24" fmla="*/ 1446359 h 2237385"/>
                <a:gd name="connsiteX25" fmla="*/ 109867 w 1796175"/>
                <a:gd name="connsiteY25" fmla="*/ 1739252 h 2237385"/>
                <a:gd name="connsiteX26" fmla="*/ 93199 w 1796175"/>
                <a:gd name="connsiteY26" fmla="*/ 1922609 h 2237385"/>
                <a:gd name="connsiteX27" fmla="*/ 150348 w 1796175"/>
                <a:gd name="connsiteY27" fmla="*/ 2110727 h 2237385"/>
                <a:gd name="connsiteX28" fmla="*/ 262268 w 1796175"/>
                <a:gd name="connsiteY28" fmla="*/ 2189309 h 2237385"/>
                <a:gd name="connsiteX29" fmla="*/ 347992 w 1796175"/>
                <a:gd name="connsiteY29" fmla="*/ 2217884 h 2237385"/>
                <a:gd name="connsiteX30" fmla="*/ 278936 w 1796175"/>
                <a:gd name="connsiteY30" fmla="*/ 2236933 h 2237385"/>
                <a:gd name="connsiteX31" fmla="*/ 186067 w 1796175"/>
                <a:gd name="connsiteY31" fmla="*/ 2198834 h 2237385"/>
                <a:gd name="connsiteX32" fmla="*/ 124156 w 1796175"/>
                <a:gd name="connsiteY32" fmla="*/ 2144064 h 2237385"/>
                <a:gd name="connsiteX33" fmla="*/ 71767 w 1796175"/>
                <a:gd name="connsiteY33" fmla="*/ 2060721 h 2237385"/>
                <a:gd name="connsiteX34" fmla="*/ 33668 w 1796175"/>
                <a:gd name="connsiteY34" fmla="*/ 1941658 h 2237385"/>
                <a:gd name="connsiteX35" fmla="*/ 28905 w 1796175"/>
                <a:gd name="connsiteY35" fmla="*/ 1834502 h 2237385"/>
                <a:gd name="connsiteX36" fmla="*/ 33667 w 1796175"/>
                <a:gd name="connsiteY36" fmla="*/ 1622571 h 2237385"/>
                <a:gd name="connsiteX37" fmla="*/ 43192 w 1796175"/>
                <a:gd name="connsiteY37" fmla="*/ 1460646 h 2237385"/>
                <a:gd name="connsiteX38" fmla="*/ 33667 w 1796175"/>
                <a:gd name="connsiteY38" fmla="*/ 1355871 h 2237385"/>
                <a:gd name="connsiteX39" fmla="*/ 14617 w 1796175"/>
                <a:gd name="connsiteY39" fmla="*/ 1217759 h 2237385"/>
                <a:gd name="connsiteX0" fmla="*/ 14617 w 1796175"/>
                <a:gd name="connsiteY0" fmla="*/ 1217759 h 2237385"/>
                <a:gd name="connsiteX1" fmla="*/ 330 w 1796175"/>
                <a:gd name="connsiteY1" fmla="*/ 824853 h 2237385"/>
                <a:gd name="connsiteX2" fmla="*/ 28906 w 1796175"/>
                <a:gd name="connsiteY2" fmla="*/ 608158 h 2237385"/>
                <a:gd name="connsiteX3" fmla="*/ 150348 w 1796175"/>
                <a:gd name="connsiteY3" fmla="*/ 322408 h 2237385"/>
                <a:gd name="connsiteX4" fmla="*/ 478961 w 1796175"/>
                <a:gd name="connsiteY4" fmla="*/ 67615 h 2237385"/>
                <a:gd name="connsiteX5" fmla="*/ 1005217 w 1796175"/>
                <a:gd name="connsiteY5" fmla="*/ 941 h 2237385"/>
                <a:gd name="connsiteX6" fmla="*/ 1479086 w 1796175"/>
                <a:gd name="connsiteY6" fmla="*/ 100953 h 2237385"/>
                <a:gd name="connsiteX7" fmla="*/ 1733880 w 1796175"/>
                <a:gd name="connsiteY7" fmla="*/ 198584 h 2237385"/>
                <a:gd name="connsiteX8" fmla="*/ 1795792 w 1796175"/>
                <a:gd name="connsiteY8" fmla="*/ 239065 h 2237385"/>
                <a:gd name="connsiteX9" fmla="*/ 1757692 w 1796175"/>
                <a:gd name="connsiteY9" fmla="*/ 274784 h 2237385"/>
                <a:gd name="connsiteX10" fmla="*/ 1710067 w 1796175"/>
                <a:gd name="connsiteY10" fmla="*/ 341459 h 2237385"/>
                <a:gd name="connsiteX11" fmla="*/ 1624343 w 1796175"/>
                <a:gd name="connsiteY11" fmla="*/ 450996 h 2237385"/>
                <a:gd name="connsiteX12" fmla="*/ 1560049 w 1796175"/>
                <a:gd name="connsiteY12" fmla="*/ 574821 h 2237385"/>
                <a:gd name="connsiteX13" fmla="*/ 1510042 w 1796175"/>
                <a:gd name="connsiteY13" fmla="*/ 741509 h 2237385"/>
                <a:gd name="connsiteX14" fmla="*/ 1419555 w 1796175"/>
                <a:gd name="connsiteY14" fmla="*/ 874859 h 2237385"/>
                <a:gd name="connsiteX15" fmla="*/ 1143330 w 1796175"/>
                <a:gd name="connsiteY15" fmla="*/ 993921 h 2237385"/>
                <a:gd name="connsiteX16" fmla="*/ 955211 w 1796175"/>
                <a:gd name="connsiteY16" fmla="*/ 1022496 h 2237385"/>
                <a:gd name="connsiteX17" fmla="*/ 829005 w 1796175"/>
                <a:gd name="connsiteY17" fmla="*/ 986778 h 2237385"/>
                <a:gd name="connsiteX18" fmla="*/ 771855 w 1796175"/>
                <a:gd name="connsiteY18" fmla="*/ 1008209 h 2237385"/>
                <a:gd name="connsiteX19" fmla="*/ 662317 w 1796175"/>
                <a:gd name="connsiteY19" fmla="*/ 1041546 h 2237385"/>
                <a:gd name="connsiteX20" fmla="*/ 548017 w 1796175"/>
                <a:gd name="connsiteY20" fmla="*/ 1055834 h 2237385"/>
                <a:gd name="connsiteX21" fmla="*/ 495630 w 1796175"/>
                <a:gd name="connsiteY21" fmla="*/ 1093934 h 2237385"/>
                <a:gd name="connsiteX22" fmla="*/ 448005 w 1796175"/>
                <a:gd name="connsiteY22" fmla="*/ 1132034 h 2237385"/>
                <a:gd name="connsiteX23" fmla="*/ 376567 w 1796175"/>
                <a:gd name="connsiteY23" fmla="*/ 1241571 h 2237385"/>
                <a:gd name="connsiteX24" fmla="*/ 238455 w 1796175"/>
                <a:gd name="connsiteY24" fmla="*/ 1446359 h 2237385"/>
                <a:gd name="connsiteX25" fmla="*/ 109867 w 1796175"/>
                <a:gd name="connsiteY25" fmla="*/ 1739252 h 2237385"/>
                <a:gd name="connsiteX26" fmla="*/ 93199 w 1796175"/>
                <a:gd name="connsiteY26" fmla="*/ 1922609 h 2237385"/>
                <a:gd name="connsiteX27" fmla="*/ 150348 w 1796175"/>
                <a:gd name="connsiteY27" fmla="*/ 2110727 h 2237385"/>
                <a:gd name="connsiteX28" fmla="*/ 262268 w 1796175"/>
                <a:gd name="connsiteY28" fmla="*/ 2189309 h 2237385"/>
                <a:gd name="connsiteX29" fmla="*/ 347992 w 1796175"/>
                <a:gd name="connsiteY29" fmla="*/ 2217884 h 2237385"/>
                <a:gd name="connsiteX30" fmla="*/ 278936 w 1796175"/>
                <a:gd name="connsiteY30" fmla="*/ 2236933 h 2237385"/>
                <a:gd name="connsiteX31" fmla="*/ 186067 w 1796175"/>
                <a:gd name="connsiteY31" fmla="*/ 2198834 h 2237385"/>
                <a:gd name="connsiteX32" fmla="*/ 124156 w 1796175"/>
                <a:gd name="connsiteY32" fmla="*/ 2144064 h 2237385"/>
                <a:gd name="connsiteX33" fmla="*/ 71767 w 1796175"/>
                <a:gd name="connsiteY33" fmla="*/ 2060721 h 2237385"/>
                <a:gd name="connsiteX34" fmla="*/ 33668 w 1796175"/>
                <a:gd name="connsiteY34" fmla="*/ 1941658 h 2237385"/>
                <a:gd name="connsiteX35" fmla="*/ 28905 w 1796175"/>
                <a:gd name="connsiteY35" fmla="*/ 1834502 h 2237385"/>
                <a:gd name="connsiteX36" fmla="*/ 33667 w 1796175"/>
                <a:gd name="connsiteY36" fmla="*/ 1622571 h 2237385"/>
                <a:gd name="connsiteX37" fmla="*/ 43192 w 1796175"/>
                <a:gd name="connsiteY37" fmla="*/ 1460646 h 2237385"/>
                <a:gd name="connsiteX38" fmla="*/ 33667 w 1796175"/>
                <a:gd name="connsiteY38" fmla="*/ 1355871 h 2237385"/>
                <a:gd name="connsiteX39" fmla="*/ 14617 w 1796175"/>
                <a:gd name="connsiteY39" fmla="*/ 1217759 h 2237385"/>
                <a:gd name="connsiteX0" fmla="*/ 14617 w 1796175"/>
                <a:gd name="connsiteY0" fmla="*/ 1217759 h 2237385"/>
                <a:gd name="connsiteX1" fmla="*/ 330 w 1796175"/>
                <a:gd name="connsiteY1" fmla="*/ 824853 h 2237385"/>
                <a:gd name="connsiteX2" fmla="*/ 28906 w 1796175"/>
                <a:gd name="connsiteY2" fmla="*/ 608158 h 2237385"/>
                <a:gd name="connsiteX3" fmla="*/ 150348 w 1796175"/>
                <a:gd name="connsiteY3" fmla="*/ 322408 h 2237385"/>
                <a:gd name="connsiteX4" fmla="*/ 478961 w 1796175"/>
                <a:gd name="connsiteY4" fmla="*/ 67615 h 2237385"/>
                <a:gd name="connsiteX5" fmla="*/ 1005217 w 1796175"/>
                <a:gd name="connsiteY5" fmla="*/ 941 h 2237385"/>
                <a:gd name="connsiteX6" fmla="*/ 1479086 w 1796175"/>
                <a:gd name="connsiteY6" fmla="*/ 100953 h 2237385"/>
                <a:gd name="connsiteX7" fmla="*/ 1733880 w 1796175"/>
                <a:gd name="connsiteY7" fmla="*/ 198584 h 2237385"/>
                <a:gd name="connsiteX8" fmla="*/ 1795792 w 1796175"/>
                <a:gd name="connsiteY8" fmla="*/ 239065 h 2237385"/>
                <a:gd name="connsiteX9" fmla="*/ 1757692 w 1796175"/>
                <a:gd name="connsiteY9" fmla="*/ 274784 h 2237385"/>
                <a:gd name="connsiteX10" fmla="*/ 1710067 w 1796175"/>
                <a:gd name="connsiteY10" fmla="*/ 341459 h 2237385"/>
                <a:gd name="connsiteX11" fmla="*/ 1624343 w 1796175"/>
                <a:gd name="connsiteY11" fmla="*/ 450996 h 2237385"/>
                <a:gd name="connsiteX12" fmla="*/ 1560049 w 1796175"/>
                <a:gd name="connsiteY12" fmla="*/ 574821 h 2237385"/>
                <a:gd name="connsiteX13" fmla="*/ 1510042 w 1796175"/>
                <a:gd name="connsiteY13" fmla="*/ 741509 h 2237385"/>
                <a:gd name="connsiteX14" fmla="*/ 1419555 w 1796175"/>
                <a:gd name="connsiteY14" fmla="*/ 874859 h 2237385"/>
                <a:gd name="connsiteX15" fmla="*/ 1143330 w 1796175"/>
                <a:gd name="connsiteY15" fmla="*/ 993921 h 2237385"/>
                <a:gd name="connsiteX16" fmla="*/ 955211 w 1796175"/>
                <a:gd name="connsiteY16" fmla="*/ 1022496 h 2237385"/>
                <a:gd name="connsiteX17" fmla="*/ 829005 w 1796175"/>
                <a:gd name="connsiteY17" fmla="*/ 986778 h 2237385"/>
                <a:gd name="connsiteX18" fmla="*/ 771855 w 1796175"/>
                <a:gd name="connsiteY18" fmla="*/ 1008209 h 2237385"/>
                <a:gd name="connsiteX19" fmla="*/ 662317 w 1796175"/>
                <a:gd name="connsiteY19" fmla="*/ 1041546 h 2237385"/>
                <a:gd name="connsiteX20" fmla="*/ 548017 w 1796175"/>
                <a:gd name="connsiteY20" fmla="*/ 1055834 h 2237385"/>
                <a:gd name="connsiteX21" fmla="*/ 495630 w 1796175"/>
                <a:gd name="connsiteY21" fmla="*/ 1093934 h 2237385"/>
                <a:gd name="connsiteX22" fmla="*/ 448005 w 1796175"/>
                <a:gd name="connsiteY22" fmla="*/ 1132034 h 2237385"/>
                <a:gd name="connsiteX23" fmla="*/ 376567 w 1796175"/>
                <a:gd name="connsiteY23" fmla="*/ 1241571 h 2237385"/>
                <a:gd name="connsiteX24" fmla="*/ 238455 w 1796175"/>
                <a:gd name="connsiteY24" fmla="*/ 1446359 h 2237385"/>
                <a:gd name="connsiteX25" fmla="*/ 109867 w 1796175"/>
                <a:gd name="connsiteY25" fmla="*/ 1739252 h 2237385"/>
                <a:gd name="connsiteX26" fmla="*/ 93199 w 1796175"/>
                <a:gd name="connsiteY26" fmla="*/ 1922609 h 2237385"/>
                <a:gd name="connsiteX27" fmla="*/ 150348 w 1796175"/>
                <a:gd name="connsiteY27" fmla="*/ 2110727 h 2237385"/>
                <a:gd name="connsiteX28" fmla="*/ 262268 w 1796175"/>
                <a:gd name="connsiteY28" fmla="*/ 2189309 h 2237385"/>
                <a:gd name="connsiteX29" fmla="*/ 347992 w 1796175"/>
                <a:gd name="connsiteY29" fmla="*/ 2217884 h 2237385"/>
                <a:gd name="connsiteX30" fmla="*/ 278936 w 1796175"/>
                <a:gd name="connsiteY30" fmla="*/ 2236933 h 2237385"/>
                <a:gd name="connsiteX31" fmla="*/ 186067 w 1796175"/>
                <a:gd name="connsiteY31" fmla="*/ 2198834 h 2237385"/>
                <a:gd name="connsiteX32" fmla="*/ 124156 w 1796175"/>
                <a:gd name="connsiteY32" fmla="*/ 2144064 h 2237385"/>
                <a:gd name="connsiteX33" fmla="*/ 71767 w 1796175"/>
                <a:gd name="connsiteY33" fmla="*/ 2060721 h 2237385"/>
                <a:gd name="connsiteX34" fmla="*/ 33668 w 1796175"/>
                <a:gd name="connsiteY34" fmla="*/ 1941658 h 2237385"/>
                <a:gd name="connsiteX35" fmla="*/ 19380 w 1796175"/>
                <a:gd name="connsiteY35" fmla="*/ 1808309 h 2237385"/>
                <a:gd name="connsiteX36" fmla="*/ 33667 w 1796175"/>
                <a:gd name="connsiteY36" fmla="*/ 1622571 h 2237385"/>
                <a:gd name="connsiteX37" fmla="*/ 43192 w 1796175"/>
                <a:gd name="connsiteY37" fmla="*/ 1460646 h 2237385"/>
                <a:gd name="connsiteX38" fmla="*/ 33667 w 1796175"/>
                <a:gd name="connsiteY38" fmla="*/ 1355871 h 2237385"/>
                <a:gd name="connsiteX39" fmla="*/ 14617 w 1796175"/>
                <a:gd name="connsiteY39" fmla="*/ 1217759 h 2237385"/>
                <a:gd name="connsiteX0" fmla="*/ 22175 w 1803733"/>
                <a:gd name="connsiteY0" fmla="*/ 1217759 h 2237385"/>
                <a:gd name="connsiteX1" fmla="*/ 745 w 1803733"/>
                <a:gd name="connsiteY1" fmla="*/ 993919 h 2237385"/>
                <a:gd name="connsiteX2" fmla="*/ 7888 w 1803733"/>
                <a:gd name="connsiteY2" fmla="*/ 824853 h 2237385"/>
                <a:gd name="connsiteX3" fmla="*/ 36464 w 1803733"/>
                <a:gd name="connsiteY3" fmla="*/ 608158 h 2237385"/>
                <a:gd name="connsiteX4" fmla="*/ 157906 w 1803733"/>
                <a:gd name="connsiteY4" fmla="*/ 322408 h 2237385"/>
                <a:gd name="connsiteX5" fmla="*/ 486519 w 1803733"/>
                <a:gd name="connsiteY5" fmla="*/ 67615 h 2237385"/>
                <a:gd name="connsiteX6" fmla="*/ 1012775 w 1803733"/>
                <a:gd name="connsiteY6" fmla="*/ 941 h 2237385"/>
                <a:gd name="connsiteX7" fmla="*/ 1486644 w 1803733"/>
                <a:gd name="connsiteY7" fmla="*/ 100953 h 2237385"/>
                <a:gd name="connsiteX8" fmla="*/ 1741438 w 1803733"/>
                <a:gd name="connsiteY8" fmla="*/ 198584 h 2237385"/>
                <a:gd name="connsiteX9" fmla="*/ 1803350 w 1803733"/>
                <a:gd name="connsiteY9" fmla="*/ 239065 h 2237385"/>
                <a:gd name="connsiteX10" fmla="*/ 1765250 w 1803733"/>
                <a:gd name="connsiteY10" fmla="*/ 274784 h 2237385"/>
                <a:gd name="connsiteX11" fmla="*/ 1717625 w 1803733"/>
                <a:gd name="connsiteY11" fmla="*/ 341459 h 2237385"/>
                <a:gd name="connsiteX12" fmla="*/ 1631901 w 1803733"/>
                <a:gd name="connsiteY12" fmla="*/ 450996 h 2237385"/>
                <a:gd name="connsiteX13" fmla="*/ 1567607 w 1803733"/>
                <a:gd name="connsiteY13" fmla="*/ 574821 h 2237385"/>
                <a:gd name="connsiteX14" fmla="*/ 1517600 w 1803733"/>
                <a:gd name="connsiteY14" fmla="*/ 741509 h 2237385"/>
                <a:gd name="connsiteX15" fmla="*/ 1427113 w 1803733"/>
                <a:gd name="connsiteY15" fmla="*/ 874859 h 2237385"/>
                <a:gd name="connsiteX16" fmla="*/ 1150888 w 1803733"/>
                <a:gd name="connsiteY16" fmla="*/ 993921 h 2237385"/>
                <a:gd name="connsiteX17" fmla="*/ 962769 w 1803733"/>
                <a:gd name="connsiteY17" fmla="*/ 1022496 h 2237385"/>
                <a:gd name="connsiteX18" fmla="*/ 836563 w 1803733"/>
                <a:gd name="connsiteY18" fmla="*/ 986778 h 2237385"/>
                <a:gd name="connsiteX19" fmla="*/ 779413 w 1803733"/>
                <a:gd name="connsiteY19" fmla="*/ 1008209 h 2237385"/>
                <a:gd name="connsiteX20" fmla="*/ 669875 w 1803733"/>
                <a:gd name="connsiteY20" fmla="*/ 1041546 h 2237385"/>
                <a:gd name="connsiteX21" fmla="*/ 555575 w 1803733"/>
                <a:gd name="connsiteY21" fmla="*/ 1055834 h 2237385"/>
                <a:gd name="connsiteX22" fmla="*/ 503188 w 1803733"/>
                <a:gd name="connsiteY22" fmla="*/ 1093934 h 2237385"/>
                <a:gd name="connsiteX23" fmla="*/ 455563 w 1803733"/>
                <a:gd name="connsiteY23" fmla="*/ 1132034 h 2237385"/>
                <a:gd name="connsiteX24" fmla="*/ 384125 w 1803733"/>
                <a:gd name="connsiteY24" fmla="*/ 1241571 h 2237385"/>
                <a:gd name="connsiteX25" fmla="*/ 246013 w 1803733"/>
                <a:gd name="connsiteY25" fmla="*/ 1446359 h 2237385"/>
                <a:gd name="connsiteX26" fmla="*/ 117425 w 1803733"/>
                <a:gd name="connsiteY26" fmla="*/ 1739252 h 2237385"/>
                <a:gd name="connsiteX27" fmla="*/ 100757 w 1803733"/>
                <a:gd name="connsiteY27" fmla="*/ 1922609 h 2237385"/>
                <a:gd name="connsiteX28" fmla="*/ 157906 w 1803733"/>
                <a:gd name="connsiteY28" fmla="*/ 2110727 h 2237385"/>
                <a:gd name="connsiteX29" fmla="*/ 269826 w 1803733"/>
                <a:gd name="connsiteY29" fmla="*/ 2189309 h 2237385"/>
                <a:gd name="connsiteX30" fmla="*/ 355550 w 1803733"/>
                <a:gd name="connsiteY30" fmla="*/ 2217884 h 2237385"/>
                <a:gd name="connsiteX31" fmla="*/ 286494 w 1803733"/>
                <a:gd name="connsiteY31" fmla="*/ 2236933 h 2237385"/>
                <a:gd name="connsiteX32" fmla="*/ 193625 w 1803733"/>
                <a:gd name="connsiteY32" fmla="*/ 2198834 h 2237385"/>
                <a:gd name="connsiteX33" fmla="*/ 131714 w 1803733"/>
                <a:gd name="connsiteY33" fmla="*/ 2144064 h 2237385"/>
                <a:gd name="connsiteX34" fmla="*/ 79325 w 1803733"/>
                <a:gd name="connsiteY34" fmla="*/ 2060721 h 2237385"/>
                <a:gd name="connsiteX35" fmla="*/ 41226 w 1803733"/>
                <a:gd name="connsiteY35" fmla="*/ 1941658 h 2237385"/>
                <a:gd name="connsiteX36" fmla="*/ 26938 w 1803733"/>
                <a:gd name="connsiteY36" fmla="*/ 1808309 h 2237385"/>
                <a:gd name="connsiteX37" fmla="*/ 41225 w 1803733"/>
                <a:gd name="connsiteY37" fmla="*/ 1622571 h 2237385"/>
                <a:gd name="connsiteX38" fmla="*/ 50750 w 1803733"/>
                <a:gd name="connsiteY38" fmla="*/ 1460646 h 2237385"/>
                <a:gd name="connsiteX39" fmla="*/ 41225 w 1803733"/>
                <a:gd name="connsiteY39" fmla="*/ 1355871 h 2237385"/>
                <a:gd name="connsiteX40" fmla="*/ 22175 w 1803733"/>
                <a:gd name="connsiteY40" fmla="*/ 1217759 h 223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3733" h="2237385">
                  <a:moveTo>
                    <a:pt x="22175" y="1217759"/>
                  </a:moveTo>
                  <a:cubicBezTo>
                    <a:pt x="15428" y="1157434"/>
                    <a:pt x="3126" y="1059403"/>
                    <a:pt x="745" y="993919"/>
                  </a:cubicBezTo>
                  <a:cubicBezTo>
                    <a:pt x="-1636" y="928435"/>
                    <a:pt x="1935" y="889146"/>
                    <a:pt x="7888" y="824853"/>
                  </a:cubicBezTo>
                  <a:cubicBezTo>
                    <a:pt x="13841" y="760560"/>
                    <a:pt x="15033" y="685549"/>
                    <a:pt x="36464" y="608158"/>
                  </a:cubicBezTo>
                  <a:cubicBezTo>
                    <a:pt x="57895" y="530767"/>
                    <a:pt x="90041" y="422023"/>
                    <a:pt x="157906" y="322408"/>
                  </a:cubicBezTo>
                  <a:cubicBezTo>
                    <a:pt x="225771" y="222793"/>
                    <a:pt x="344041" y="121193"/>
                    <a:pt x="486519" y="67615"/>
                  </a:cubicBezTo>
                  <a:cubicBezTo>
                    <a:pt x="628997" y="14037"/>
                    <a:pt x="846088" y="-4615"/>
                    <a:pt x="1012775" y="941"/>
                  </a:cubicBezTo>
                  <a:cubicBezTo>
                    <a:pt x="1179462" y="6497"/>
                    <a:pt x="1365200" y="68013"/>
                    <a:pt x="1486644" y="100953"/>
                  </a:cubicBezTo>
                  <a:cubicBezTo>
                    <a:pt x="1608088" y="133894"/>
                    <a:pt x="1688654" y="175565"/>
                    <a:pt x="1741438" y="198584"/>
                  </a:cubicBezTo>
                  <a:cubicBezTo>
                    <a:pt x="1794222" y="221603"/>
                    <a:pt x="1799381" y="226365"/>
                    <a:pt x="1803350" y="239065"/>
                  </a:cubicBezTo>
                  <a:cubicBezTo>
                    <a:pt x="1807319" y="251765"/>
                    <a:pt x="1779538" y="257718"/>
                    <a:pt x="1765250" y="274784"/>
                  </a:cubicBezTo>
                  <a:cubicBezTo>
                    <a:pt x="1750963" y="291850"/>
                    <a:pt x="1739850" y="312090"/>
                    <a:pt x="1717625" y="341459"/>
                  </a:cubicBezTo>
                  <a:cubicBezTo>
                    <a:pt x="1695400" y="370828"/>
                    <a:pt x="1656904" y="412102"/>
                    <a:pt x="1631901" y="450996"/>
                  </a:cubicBezTo>
                  <a:cubicBezTo>
                    <a:pt x="1606898" y="489890"/>
                    <a:pt x="1586657" y="526402"/>
                    <a:pt x="1567607" y="574821"/>
                  </a:cubicBezTo>
                  <a:cubicBezTo>
                    <a:pt x="1548557" y="623240"/>
                    <a:pt x="1541016" y="691503"/>
                    <a:pt x="1517600" y="741509"/>
                  </a:cubicBezTo>
                  <a:cubicBezTo>
                    <a:pt x="1494184" y="791515"/>
                    <a:pt x="1488232" y="832790"/>
                    <a:pt x="1427113" y="874859"/>
                  </a:cubicBezTo>
                  <a:cubicBezTo>
                    <a:pt x="1365994" y="916928"/>
                    <a:pt x="1228279" y="969315"/>
                    <a:pt x="1150888" y="993921"/>
                  </a:cubicBezTo>
                  <a:cubicBezTo>
                    <a:pt x="1073497" y="1018527"/>
                    <a:pt x="1015156" y="1023686"/>
                    <a:pt x="962769" y="1022496"/>
                  </a:cubicBezTo>
                  <a:cubicBezTo>
                    <a:pt x="910382" y="1021306"/>
                    <a:pt x="867122" y="989159"/>
                    <a:pt x="836563" y="986778"/>
                  </a:cubicBezTo>
                  <a:cubicBezTo>
                    <a:pt x="806004" y="984397"/>
                    <a:pt x="807194" y="999081"/>
                    <a:pt x="779413" y="1008209"/>
                  </a:cubicBezTo>
                  <a:cubicBezTo>
                    <a:pt x="751632" y="1017337"/>
                    <a:pt x="707181" y="1033608"/>
                    <a:pt x="669875" y="1041546"/>
                  </a:cubicBezTo>
                  <a:cubicBezTo>
                    <a:pt x="632569" y="1049484"/>
                    <a:pt x="583356" y="1047103"/>
                    <a:pt x="555575" y="1055834"/>
                  </a:cubicBezTo>
                  <a:cubicBezTo>
                    <a:pt x="527794" y="1064565"/>
                    <a:pt x="519857" y="1081234"/>
                    <a:pt x="503188" y="1093934"/>
                  </a:cubicBezTo>
                  <a:cubicBezTo>
                    <a:pt x="486519" y="1106634"/>
                    <a:pt x="475407" y="1107428"/>
                    <a:pt x="455563" y="1132034"/>
                  </a:cubicBezTo>
                  <a:cubicBezTo>
                    <a:pt x="435719" y="1156640"/>
                    <a:pt x="419050" y="1189184"/>
                    <a:pt x="384125" y="1241571"/>
                  </a:cubicBezTo>
                  <a:cubicBezTo>
                    <a:pt x="349200" y="1293959"/>
                    <a:pt x="290463" y="1363412"/>
                    <a:pt x="246013" y="1446359"/>
                  </a:cubicBezTo>
                  <a:cubicBezTo>
                    <a:pt x="201563" y="1529306"/>
                    <a:pt x="141634" y="1659877"/>
                    <a:pt x="117425" y="1739252"/>
                  </a:cubicBezTo>
                  <a:cubicBezTo>
                    <a:pt x="93216" y="1818627"/>
                    <a:pt x="94010" y="1860697"/>
                    <a:pt x="100757" y="1922609"/>
                  </a:cubicBezTo>
                  <a:cubicBezTo>
                    <a:pt x="107504" y="1984521"/>
                    <a:pt x="129728" y="2066277"/>
                    <a:pt x="157906" y="2110727"/>
                  </a:cubicBezTo>
                  <a:cubicBezTo>
                    <a:pt x="186084" y="2155177"/>
                    <a:pt x="236886" y="2171450"/>
                    <a:pt x="269826" y="2189309"/>
                  </a:cubicBezTo>
                  <a:cubicBezTo>
                    <a:pt x="302766" y="2207168"/>
                    <a:pt x="352772" y="2209947"/>
                    <a:pt x="355550" y="2217884"/>
                  </a:cubicBezTo>
                  <a:cubicBezTo>
                    <a:pt x="358328" y="2225821"/>
                    <a:pt x="313482" y="2240108"/>
                    <a:pt x="286494" y="2236933"/>
                  </a:cubicBezTo>
                  <a:cubicBezTo>
                    <a:pt x="259506" y="2233758"/>
                    <a:pt x="219422" y="2214312"/>
                    <a:pt x="193625" y="2198834"/>
                  </a:cubicBezTo>
                  <a:cubicBezTo>
                    <a:pt x="167828" y="2183356"/>
                    <a:pt x="150764" y="2167083"/>
                    <a:pt x="131714" y="2144064"/>
                  </a:cubicBezTo>
                  <a:cubicBezTo>
                    <a:pt x="112664" y="2121045"/>
                    <a:pt x="94406" y="2094455"/>
                    <a:pt x="79325" y="2060721"/>
                  </a:cubicBezTo>
                  <a:cubicBezTo>
                    <a:pt x="64244" y="2026987"/>
                    <a:pt x="48370" y="1979361"/>
                    <a:pt x="41226" y="1941658"/>
                  </a:cubicBezTo>
                  <a:cubicBezTo>
                    <a:pt x="34082" y="1903955"/>
                    <a:pt x="26938" y="1861490"/>
                    <a:pt x="26938" y="1808309"/>
                  </a:cubicBezTo>
                  <a:cubicBezTo>
                    <a:pt x="26938" y="1755128"/>
                    <a:pt x="37256" y="1680515"/>
                    <a:pt x="41225" y="1622571"/>
                  </a:cubicBezTo>
                  <a:cubicBezTo>
                    <a:pt x="45194" y="1564627"/>
                    <a:pt x="50750" y="1505096"/>
                    <a:pt x="50750" y="1460646"/>
                  </a:cubicBezTo>
                  <a:cubicBezTo>
                    <a:pt x="50750" y="1416196"/>
                    <a:pt x="45194" y="1395559"/>
                    <a:pt x="41225" y="1355871"/>
                  </a:cubicBezTo>
                  <a:cubicBezTo>
                    <a:pt x="37256" y="1316184"/>
                    <a:pt x="28922" y="1278084"/>
                    <a:pt x="22175" y="1217759"/>
                  </a:cubicBezTo>
                  <a:close/>
                </a:path>
              </a:pathLst>
            </a:custGeom>
            <a:solidFill>
              <a:srgbClr val="7F2814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182314" y="1851548"/>
              <a:ext cx="932998" cy="576791"/>
            </a:xfrm>
            <a:custGeom>
              <a:avLst/>
              <a:gdLst>
                <a:gd name="connsiteX0" fmla="*/ 211760 w 932998"/>
                <a:gd name="connsiteY0" fmla="*/ 0 h 576791"/>
                <a:gd name="connsiteX1" fmla="*/ 76293 w 932998"/>
                <a:gd name="connsiteY1" fmla="*/ 211666 h 576791"/>
                <a:gd name="connsiteX2" fmla="*/ 93 w 932998"/>
                <a:gd name="connsiteY2" fmla="*/ 381000 h 576791"/>
                <a:gd name="connsiteX3" fmla="*/ 67827 w 932998"/>
                <a:gd name="connsiteY3" fmla="*/ 491066 h 576791"/>
                <a:gd name="connsiteX4" fmla="*/ 330293 w 932998"/>
                <a:gd name="connsiteY4" fmla="*/ 575733 h 576791"/>
                <a:gd name="connsiteX5" fmla="*/ 592760 w 932998"/>
                <a:gd name="connsiteY5" fmla="*/ 524933 h 576791"/>
                <a:gd name="connsiteX6" fmla="*/ 795960 w 932998"/>
                <a:gd name="connsiteY6" fmla="*/ 338666 h 576791"/>
                <a:gd name="connsiteX7" fmla="*/ 931427 w 932998"/>
                <a:gd name="connsiteY7" fmla="*/ 143933 h 576791"/>
                <a:gd name="connsiteX8" fmla="*/ 846760 w 932998"/>
                <a:gd name="connsiteY8" fmla="*/ 93133 h 576791"/>
                <a:gd name="connsiteX9" fmla="*/ 525027 w 932998"/>
                <a:gd name="connsiteY9" fmla="*/ 59266 h 576791"/>
                <a:gd name="connsiteX10" fmla="*/ 355693 w 932998"/>
                <a:gd name="connsiteY10" fmla="*/ 25400 h 576791"/>
                <a:gd name="connsiteX11" fmla="*/ 211760 w 932998"/>
                <a:gd name="connsiteY11" fmla="*/ 0 h 57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2998" h="576791">
                  <a:moveTo>
                    <a:pt x="211760" y="0"/>
                  </a:moveTo>
                  <a:cubicBezTo>
                    <a:pt x="161665" y="74083"/>
                    <a:pt x="111571" y="148166"/>
                    <a:pt x="76293" y="211666"/>
                  </a:cubicBezTo>
                  <a:cubicBezTo>
                    <a:pt x="41015" y="275166"/>
                    <a:pt x="1504" y="334433"/>
                    <a:pt x="93" y="381000"/>
                  </a:cubicBezTo>
                  <a:cubicBezTo>
                    <a:pt x="-1318" y="427567"/>
                    <a:pt x="12794" y="458611"/>
                    <a:pt x="67827" y="491066"/>
                  </a:cubicBezTo>
                  <a:cubicBezTo>
                    <a:pt x="122860" y="523521"/>
                    <a:pt x="242804" y="570089"/>
                    <a:pt x="330293" y="575733"/>
                  </a:cubicBezTo>
                  <a:cubicBezTo>
                    <a:pt x="417782" y="581378"/>
                    <a:pt x="515149" y="564444"/>
                    <a:pt x="592760" y="524933"/>
                  </a:cubicBezTo>
                  <a:cubicBezTo>
                    <a:pt x="670371" y="485422"/>
                    <a:pt x="739516" y="402166"/>
                    <a:pt x="795960" y="338666"/>
                  </a:cubicBezTo>
                  <a:cubicBezTo>
                    <a:pt x="852405" y="275166"/>
                    <a:pt x="922960" y="184855"/>
                    <a:pt x="931427" y="143933"/>
                  </a:cubicBezTo>
                  <a:cubicBezTo>
                    <a:pt x="939894" y="103011"/>
                    <a:pt x="914493" y="107244"/>
                    <a:pt x="846760" y="93133"/>
                  </a:cubicBezTo>
                  <a:cubicBezTo>
                    <a:pt x="779027" y="79022"/>
                    <a:pt x="606871" y="70555"/>
                    <a:pt x="525027" y="59266"/>
                  </a:cubicBezTo>
                  <a:cubicBezTo>
                    <a:pt x="443183" y="47977"/>
                    <a:pt x="355693" y="25400"/>
                    <a:pt x="355693" y="25400"/>
                  </a:cubicBezTo>
                  <a:lnTo>
                    <a:pt x="211760" y="0"/>
                  </a:lnTo>
                  <a:close/>
                </a:path>
              </a:pathLst>
            </a:custGeom>
            <a:solidFill>
              <a:srgbClr val="F4BCA6"/>
            </a:solidFill>
            <a:ln>
              <a:noFill/>
            </a:ln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22801" y="1657346"/>
              <a:ext cx="1348495" cy="1152579"/>
            </a:xfrm>
            <a:custGeom>
              <a:avLst/>
              <a:gdLst>
                <a:gd name="connsiteX0" fmla="*/ 677484 w 1396105"/>
                <a:gd name="connsiteY0" fmla="*/ 0 h 1152579"/>
                <a:gd name="connsiteX1" fmla="*/ 1115634 w 1396105"/>
                <a:gd name="connsiteY1" fmla="*/ 47625 h 1152579"/>
                <a:gd name="connsiteX2" fmla="*/ 1363284 w 1396105"/>
                <a:gd name="connsiteY2" fmla="*/ 247650 h 1152579"/>
                <a:gd name="connsiteX3" fmla="*/ 1372809 w 1396105"/>
                <a:gd name="connsiteY3" fmla="*/ 533400 h 1152579"/>
                <a:gd name="connsiteX4" fmla="*/ 1172784 w 1396105"/>
                <a:gd name="connsiteY4" fmla="*/ 676275 h 1152579"/>
                <a:gd name="connsiteX5" fmla="*/ 896559 w 1396105"/>
                <a:gd name="connsiteY5" fmla="*/ 676275 h 1152579"/>
                <a:gd name="connsiteX6" fmla="*/ 639384 w 1396105"/>
                <a:gd name="connsiteY6" fmla="*/ 666750 h 1152579"/>
                <a:gd name="connsiteX7" fmla="*/ 391734 w 1396105"/>
                <a:gd name="connsiteY7" fmla="*/ 752475 h 1152579"/>
                <a:gd name="connsiteX8" fmla="*/ 239334 w 1396105"/>
                <a:gd name="connsiteY8" fmla="*/ 952500 h 1152579"/>
                <a:gd name="connsiteX9" fmla="*/ 86934 w 1396105"/>
                <a:gd name="connsiteY9" fmla="*/ 1152525 h 1152579"/>
                <a:gd name="connsiteX10" fmla="*/ 1209 w 1396105"/>
                <a:gd name="connsiteY10" fmla="*/ 933450 h 1152579"/>
                <a:gd name="connsiteX11" fmla="*/ 48834 w 1396105"/>
                <a:gd name="connsiteY11" fmla="*/ 514350 h 1152579"/>
                <a:gd name="connsiteX12" fmla="*/ 210759 w 1396105"/>
                <a:gd name="connsiteY12" fmla="*/ 219075 h 1152579"/>
                <a:gd name="connsiteX13" fmla="*/ 439359 w 1396105"/>
                <a:gd name="connsiteY13" fmla="*/ 47625 h 1152579"/>
                <a:gd name="connsiteX14" fmla="*/ 677484 w 1396105"/>
                <a:gd name="connsiteY14" fmla="*/ 0 h 1152579"/>
                <a:gd name="connsiteX0" fmla="*/ 677484 w 1396733"/>
                <a:gd name="connsiteY0" fmla="*/ 0 h 1152579"/>
                <a:gd name="connsiteX1" fmla="*/ 1115634 w 1396733"/>
                <a:gd name="connsiteY1" fmla="*/ 47625 h 1152579"/>
                <a:gd name="connsiteX2" fmla="*/ 1363284 w 1396733"/>
                <a:gd name="connsiteY2" fmla="*/ 247650 h 1152579"/>
                <a:gd name="connsiteX3" fmla="*/ 1372809 w 1396733"/>
                <a:gd name="connsiteY3" fmla="*/ 533400 h 1152579"/>
                <a:gd name="connsiteX4" fmla="*/ 1163259 w 1396733"/>
                <a:gd name="connsiteY4" fmla="*/ 600075 h 1152579"/>
                <a:gd name="connsiteX5" fmla="*/ 896559 w 1396733"/>
                <a:gd name="connsiteY5" fmla="*/ 676275 h 1152579"/>
                <a:gd name="connsiteX6" fmla="*/ 639384 w 1396733"/>
                <a:gd name="connsiteY6" fmla="*/ 666750 h 1152579"/>
                <a:gd name="connsiteX7" fmla="*/ 391734 w 1396733"/>
                <a:gd name="connsiteY7" fmla="*/ 752475 h 1152579"/>
                <a:gd name="connsiteX8" fmla="*/ 239334 w 1396733"/>
                <a:gd name="connsiteY8" fmla="*/ 952500 h 1152579"/>
                <a:gd name="connsiteX9" fmla="*/ 86934 w 1396733"/>
                <a:gd name="connsiteY9" fmla="*/ 1152525 h 1152579"/>
                <a:gd name="connsiteX10" fmla="*/ 1209 w 1396733"/>
                <a:gd name="connsiteY10" fmla="*/ 933450 h 1152579"/>
                <a:gd name="connsiteX11" fmla="*/ 48834 w 1396733"/>
                <a:gd name="connsiteY11" fmla="*/ 514350 h 1152579"/>
                <a:gd name="connsiteX12" fmla="*/ 210759 w 1396733"/>
                <a:gd name="connsiteY12" fmla="*/ 219075 h 1152579"/>
                <a:gd name="connsiteX13" fmla="*/ 439359 w 1396733"/>
                <a:gd name="connsiteY13" fmla="*/ 47625 h 1152579"/>
                <a:gd name="connsiteX14" fmla="*/ 677484 w 1396733"/>
                <a:gd name="connsiteY14" fmla="*/ 0 h 1152579"/>
                <a:gd name="connsiteX0" fmla="*/ 677484 w 1396733"/>
                <a:gd name="connsiteY0" fmla="*/ 0 h 1152579"/>
                <a:gd name="connsiteX1" fmla="*/ 1115634 w 1396733"/>
                <a:gd name="connsiteY1" fmla="*/ 47625 h 1152579"/>
                <a:gd name="connsiteX2" fmla="*/ 1363284 w 1396733"/>
                <a:gd name="connsiteY2" fmla="*/ 247650 h 1152579"/>
                <a:gd name="connsiteX3" fmla="*/ 1372809 w 1396733"/>
                <a:gd name="connsiteY3" fmla="*/ 533400 h 1152579"/>
                <a:gd name="connsiteX4" fmla="*/ 1163259 w 1396733"/>
                <a:gd name="connsiteY4" fmla="*/ 600075 h 1152579"/>
                <a:gd name="connsiteX5" fmla="*/ 896559 w 1396733"/>
                <a:gd name="connsiteY5" fmla="*/ 638175 h 1152579"/>
                <a:gd name="connsiteX6" fmla="*/ 639384 w 1396733"/>
                <a:gd name="connsiteY6" fmla="*/ 666750 h 1152579"/>
                <a:gd name="connsiteX7" fmla="*/ 391734 w 1396733"/>
                <a:gd name="connsiteY7" fmla="*/ 752475 h 1152579"/>
                <a:gd name="connsiteX8" fmla="*/ 239334 w 1396733"/>
                <a:gd name="connsiteY8" fmla="*/ 952500 h 1152579"/>
                <a:gd name="connsiteX9" fmla="*/ 86934 w 1396733"/>
                <a:gd name="connsiteY9" fmla="*/ 1152525 h 1152579"/>
                <a:gd name="connsiteX10" fmla="*/ 1209 w 1396733"/>
                <a:gd name="connsiteY10" fmla="*/ 933450 h 1152579"/>
                <a:gd name="connsiteX11" fmla="*/ 48834 w 1396733"/>
                <a:gd name="connsiteY11" fmla="*/ 514350 h 1152579"/>
                <a:gd name="connsiteX12" fmla="*/ 210759 w 1396733"/>
                <a:gd name="connsiteY12" fmla="*/ 219075 h 1152579"/>
                <a:gd name="connsiteX13" fmla="*/ 439359 w 1396733"/>
                <a:gd name="connsiteY13" fmla="*/ 47625 h 1152579"/>
                <a:gd name="connsiteX14" fmla="*/ 677484 w 1396733"/>
                <a:gd name="connsiteY14" fmla="*/ 0 h 1152579"/>
                <a:gd name="connsiteX0" fmla="*/ 677484 w 1376853"/>
                <a:gd name="connsiteY0" fmla="*/ 0 h 1152579"/>
                <a:gd name="connsiteX1" fmla="*/ 1115634 w 1376853"/>
                <a:gd name="connsiteY1" fmla="*/ 47625 h 1152579"/>
                <a:gd name="connsiteX2" fmla="*/ 1363284 w 1376853"/>
                <a:gd name="connsiteY2" fmla="*/ 247650 h 1152579"/>
                <a:gd name="connsiteX3" fmla="*/ 1325184 w 1376853"/>
                <a:gd name="connsiteY3" fmla="*/ 504825 h 1152579"/>
                <a:gd name="connsiteX4" fmla="*/ 1163259 w 1376853"/>
                <a:gd name="connsiteY4" fmla="*/ 600075 h 1152579"/>
                <a:gd name="connsiteX5" fmla="*/ 896559 w 1376853"/>
                <a:gd name="connsiteY5" fmla="*/ 638175 h 1152579"/>
                <a:gd name="connsiteX6" fmla="*/ 639384 w 1376853"/>
                <a:gd name="connsiteY6" fmla="*/ 666750 h 1152579"/>
                <a:gd name="connsiteX7" fmla="*/ 391734 w 1376853"/>
                <a:gd name="connsiteY7" fmla="*/ 752475 h 1152579"/>
                <a:gd name="connsiteX8" fmla="*/ 239334 w 1376853"/>
                <a:gd name="connsiteY8" fmla="*/ 952500 h 1152579"/>
                <a:gd name="connsiteX9" fmla="*/ 86934 w 1376853"/>
                <a:gd name="connsiteY9" fmla="*/ 1152525 h 1152579"/>
                <a:gd name="connsiteX10" fmla="*/ 1209 w 1376853"/>
                <a:gd name="connsiteY10" fmla="*/ 933450 h 1152579"/>
                <a:gd name="connsiteX11" fmla="*/ 48834 w 1376853"/>
                <a:gd name="connsiteY11" fmla="*/ 514350 h 1152579"/>
                <a:gd name="connsiteX12" fmla="*/ 210759 w 1376853"/>
                <a:gd name="connsiteY12" fmla="*/ 219075 h 1152579"/>
                <a:gd name="connsiteX13" fmla="*/ 439359 w 1376853"/>
                <a:gd name="connsiteY13" fmla="*/ 47625 h 1152579"/>
                <a:gd name="connsiteX14" fmla="*/ 677484 w 1376853"/>
                <a:gd name="connsiteY14" fmla="*/ 0 h 1152579"/>
                <a:gd name="connsiteX0" fmla="*/ 677484 w 1348495"/>
                <a:gd name="connsiteY0" fmla="*/ 0 h 1152579"/>
                <a:gd name="connsiteX1" fmla="*/ 1115634 w 1348495"/>
                <a:gd name="connsiteY1" fmla="*/ 47625 h 1152579"/>
                <a:gd name="connsiteX2" fmla="*/ 1325184 w 1348495"/>
                <a:gd name="connsiteY2" fmla="*/ 247650 h 1152579"/>
                <a:gd name="connsiteX3" fmla="*/ 1325184 w 1348495"/>
                <a:gd name="connsiteY3" fmla="*/ 504825 h 1152579"/>
                <a:gd name="connsiteX4" fmla="*/ 1163259 w 1348495"/>
                <a:gd name="connsiteY4" fmla="*/ 600075 h 1152579"/>
                <a:gd name="connsiteX5" fmla="*/ 896559 w 1348495"/>
                <a:gd name="connsiteY5" fmla="*/ 638175 h 1152579"/>
                <a:gd name="connsiteX6" fmla="*/ 639384 w 1348495"/>
                <a:gd name="connsiteY6" fmla="*/ 666750 h 1152579"/>
                <a:gd name="connsiteX7" fmla="*/ 391734 w 1348495"/>
                <a:gd name="connsiteY7" fmla="*/ 752475 h 1152579"/>
                <a:gd name="connsiteX8" fmla="*/ 239334 w 1348495"/>
                <a:gd name="connsiteY8" fmla="*/ 952500 h 1152579"/>
                <a:gd name="connsiteX9" fmla="*/ 86934 w 1348495"/>
                <a:gd name="connsiteY9" fmla="*/ 1152525 h 1152579"/>
                <a:gd name="connsiteX10" fmla="*/ 1209 w 1348495"/>
                <a:gd name="connsiteY10" fmla="*/ 933450 h 1152579"/>
                <a:gd name="connsiteX11" fmla="*/ 48834 w 1348495"/>
                <a:gd name="connsiteY11" fmla="*/ 514350 h 1152579"/>
                <a:gd name="connsiteX12" fmla="*/ 210759 w 1348495"/>
                <a:gd name="connsiteY12" fmla="*/ 219075 h 1152579"/>
                <a:gd name="connsiteX13" fmla="*/ 439359 w 1348495"/>
                <a:gd name="connsiteY13" fmla="*/ 47625 h 1152579"/>
                <a:gd name="connsiteX14" fmla="*/ 677484 w 1348495"/>
                <a:gd name="connsiteY14" fmla="*/ 0 h 1152579"/>
                <a:gd name="connsiteX0" fmla="*/ 677484 w 1348495"/>
                <a:gd name="connsiteY0" fmla="*/ 0 h 1152579"/>
                <a:gd name="connsiteX1" fmla="*/ 1115634 w 1348495"/>
                <a:gd name="connsiteY1" fmla="*/ 47625 h 1152579"/>
                <a:gd name="connsiteX2" fmla="*/ 1325184 w 1348495"/>
                <a:gd name="connsiteY2" fmla="*/ 247650 h 1152579"/>
                <a:gd name="connsiteX3" fmla="*/ 1325184 w 1348495"/>
                <a:gd name="connsiteY3" fmla="*/ 504825 h 1152579"/>
                <a:gd name="connsiteX4" fmla="*/ 1163259 w 1348495"/>
                <a:gd name="connsiteY4" fmla="*/ 561975 h 1152579"/>
                <a:gd name="connsiteX5" fmla="*/ 896559 w 1348495"/>
                <a:gd name="connsiteY5" fmla="*/ 638175 h 1152579"/>
                <a:gd name="connsiteX6" fmla="*/ 639384 w 1348495"/>
                <a:gd name="connsiteY6" fmla="*/ 666750 h 1152579"/>
                <a:gd name="connsiteX7" fmla="*/ 391734 w 1348495"/>
                <a:gd name="connsiteY7" fmla="*/ 752475 h 1152579"/>
                <a:gd name="connsiteX8" fmla="*/ 239334 w 1348495"/>
                <a:gd name="connsiteY8" fmla="*/ 952500 h 1152579"/>
                <a:gd name="connsiteX9" fmla="*/ 86934 w 1348495"/>
                <a:gd name="connsiteY9" fmla="*/ 1152525 h 1152579"/>
                <a:gd name="connsiteX10" fmla="*/ 1209 w 1348495"/>
                <a:gd name="connsiteY10" fmla="*/ 933450 h 1152579"/>
                <a:gd name="connsiteX11" fmla="*/ 48834 w 1348495"/>
                <a:gd name="connsiteY11" fmla="*/ 514350 h 1152579"/>
                <a:gd name="connsiteX12" fmla="*/ 210759 w 1348495"/>
                <a:gd name="connsiteY12" fmla="*/ 219075 h 1152579"/>
                <a:gd name="connsiteX13" fmla="*/ 439359 w 1348495"/>
                <a:gd name="connsiteY13" fmla="*/ 47625 h 1152579"/>
                <a:gd name="connsiteX14" fmla="*/ 677484 w 1348495"/>
                <a:gd name="connsiteY14" fmla="*/ 0 h 1152579"/>
                <a:gd name="connsiteX0" fmla="*/ 677484 w 1348495"/>
                <a:gd name="connsiteY0" fmla="*/ 0 h 1152579"/>
                <a:gd name="connsiteX1" fmla="*/ 1115634 w 1348495"/>
                <a:gd name="connsiteY1" fmla="*/ 47625 h 1152579"/>
                <a:gd name="connsiteX2" fmla="*/ 1325184 w 1348495"/>
                <a:gd name="connsiteY2" fmla="*/ 247650 h 1152579"/>
                <a:gd name="connsiteX3" fmla="*/ 1325184 w 1348495"/>
                <a:gd name="connsiteY3" fmla="*/ 504825 h 1152579"/>
                <a:gd name="connsiteX4" fmla="*/ 1163259 w 1348495"/>
                <a:gd name="connsiteY4" fmla="*/ 561975 h 1152579"/>
                <a:gd name="connsiteX5" fmla="*/ 896559 w 1348495"/>
                <a:gd name="connsiteY5" fmla="*/ 590550 h 1152579"/>
                <a:gd name="connsiteX6" fmla="*/ 639384 w 1348495"/>
                <a:gd name="connsiteY6" fmla="*/ 666750 h 1152579"/>
                <a:gd name="connsiteX7" fmla="*/ 391734 w 1348495"/>
                <a:gd name="connsiteY7" fmla="*/ 752475 h 1152579"/>
                <a:gd name="connsiteX8" fmla="*/ 239334 w 1348495"/>
                <a:gd name="connsiteY8" fmla="*/ 952500 h 1152579"/>
                <a:gd name="connsiteX9" fmla="*/ 86934 w 1348495"/>
                <a:gd name="connsiteY9" fmla="*/ 1152525 h 1152579"/>
                <a:gd name="connsiteX10" fmla="*/ 1209 w 1348495"/>
                <a:gd name="connsiteY10" fmla="*/ 933450 h 1152579"/>
                <a:gd name="connsiteX11" fmla="*/ 48834 w 1348495"/>
                <a:gd name="connsiteY11" fmla="*/ 514350 h 1152579"/>
                <a:gd name="connsiteX12" fmla="*/ 210759 w 1348495"/>
                <a:gd name="connsiteY12" fmla="*/ 219075 h 1152579"/>
                <a:gd name="connsiteX13" fmla="*/ 439359 w 1348495"/>
                <a:gd name="connsiteY13" fmla="*/ 47625 h 1152579"/>
                <a:gd name="connsiteX14" fmla="*/ 677484 w 1348495"/>
                <a:gd name="connsiteY14" fmla="*/ 0 h 1152579"/>
                <a:gd name="connsiteX0" fmla="*/ 677484 w 1348495"/>
                <a:gd name="connsiteY0" fmla="*/ 0 h 1152579"/>
                <a:gd name="connsiteX1" fmla="*/ 1115634 w 1348495"/>
                <a:gd name="connsiteY1" fmla="*/ 47625 h 1152579"/>
                <a:gd name="connsiteX2" fmla="*/ 1325184 w 1348495"/>
                <a:gd name="connsiteY2" fmla="*/ 247650 h 1152579"/>
                <a:gd name="connsiteX3" fmla="*/ 1325184 w 1348495"/>
                <a:gd name="connsiteY3" fmla="*/ 504825 h 1152579"/>
                <a:gd name="connsiteX4" fmla="*/ 1163259 w 1348495"/>
                <a:gd name="connsiteY4" fmla="*/ 561975 h 1152579"/>
                <a:gd name="connsiteX5" fmla="*/ 896559 w 1348495"/>
                <a:gd name="connsiteY5" fmla="*/ 590550 h 1152579"/>
                <a:gd name="connsiteX6" fmla="*/ 629859 w 1348495"/>
                <a:gd name="connsiteY6" fmla="*/ 619125 h 1152579"/>
                <a:gd name="connsiteX7" fmla="*/ 391734 w 1348495"/>
                <a:gd name="connsiteY7" fmla="*/ 752475 h 1152579"/>
                <a:gd name="connsiteX8" fmla="*/ 239334 w 1348495"/>
                <a:gd name="connsiteY8" fmla="*/ 952500 h 1152579"/>
                <a:gd name="connsiteX9" fmla="*/ 86934 w 1348495"/>
                <a:gd name="connsiteY9" fmla="*/ 1152525 h 1152579"/>
                <a:gd name="connsiteX10" fmla="*/ 1209 w 1348495"/>
                <a:gd name="connsiteY10" fmla="*/ 933450 h 1152579"/>
                <a:gd name="connsiteX11" fmla="*/ 48834 w 1348495"/>
                <a:gd name="connsiteY11" fmla="*/ 514350 h 1152579"/>
                <a:gd name="connsiteX12" fmla="*/ 210759 w 1348495"/>
                <a:gd name="connsiteY12" fmla="*/ 219075 h 1152579"/>
                <a:gd name="connsiteX13" fmla="*/ 439359 w 1348495"/>
                <a:gd name="connsiteY13" fmla="*/ 47625 h 1152579"/>
                <a:gd name="connsiteX14" fmla="*/ 677484 w 1348495"/>
                <a:gd name="connsiteY14" fmla="*/ 0 h 1152579"/>
                <a:gd name="connsiteX0" fmla="*/ 677484 w 1348495"/>
                <a:gd name="connsiteY0" fmla="*/ 0 h 1152579"/>
                <a:gd name="connsiteX1" fmla="*/ 1115634 w 1348495"/>
                <a:gd name="connsiteY1" fmla="*/ 47625 h 1152579"/>
                <a:gd name="connsiteX2" fmla="*/ 1325184 w 1348495"/>
                <a:gd name="connsiteY2" fmla="*/ 247650 h 1152579"/>
                <a:gd name="connsiteX3" fmla="*/ 1325184 w 1348495"/>
                <a:gd name="connsiteY3" fmla="*/ 504825 h 1152579"/>
                <a:gd name="connsiteX4" fmla="*/ 1163259 w 1348495"/>
                <a:gd name="connsiteY4" fmla="*/ 561975 h 1152579"/>
                <a:gd name="connsiteX5" fmla="*/ 867984 w 1348495"/>
                <a:gd name="connsiteY5" fmla="*/ 552450 h 1152579"/>
                <a:gd name="connsiteX6" fmla="*/ 629859 w 1348495"/>
                <a:gd name="connsiteY6" fmla="*/ 619125 h 1152579"/>
                <a:gd name="connsiteX7" fmla="*/ 391734 w 1348495"/>
                <a:gd name="connsiteY7" fmla="*/ 752475 h 1152579"/>
                <a:gd name="connsiteX8" fmla="*/ 239334 w 1348495"/>
                <a:gd name="connsiteY8" fmla="*/ 952500 h 1152579"/>
                <a:gd name="connsiteX9" fmla="*/ 86934 w 1348495"/>
                <a:gd name="connsiteY9" fmla="*/ 1152525 h 1152579"/>
                <a:gd name="connsiteX10" fmla="*/ 1209 w 1348495"/>
                <a:gd name="connsiteY10" fmla="*/ 933450 h 1152579"/>
                <a:gd name="connsiteX11" fmla="*/ 48834 w 1348495"/>
                <a:gd name="connsiteY11" fmla="*/ 514350 h 1152579"/>
                <a:gd name="connsiteX12" fmla="*/ 210759 w 1348495"/>
                <a:gd name="connsiteY12" fmla="*/ 219075 h 1152579"/>
                <a:gd name="connsiteX13" fmla="*/ 439359 w 1348495"/>
                <a:gd name="connsiteY13" fmla="*/ 47625 h 1152579"/>
                <a:gd name="connsiteX14" fmla="*/ 677484 w 1348495"/>
                <a:gd name="connsiteY14" fmla="*/ 0 h 115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8495" h="1152579">
                  <a:moveTo>
                    <a:pt x="677484" y="0"/>
                  </a:moveTo>
                  <a:cubicBezTo>
                    <a:pt x="790196" y="0"/>
                    <a:pt x="1007684" y="6350"/>
                    <a:pt x="1115634" y="47625"/>
                  </a:cubicBezTo>
                  <a:cubicBezTo>
                    <a:pt x="1223584" y="88900"/>
                    <a:pt x="1290259" y="171450"/>
                    <a:pt x="1325184" y="247650"/>
                  </a:cubicBezTo>
                  <a:cubicBezTo>
                    <a:pt x="1360109" y="323850"/>
                    <a:pt x="1352172" y="452438"/>
                    <a:pt x="1325184" y="504825"/>
                  </a:cubicBezTo>
                  <a:cubicBezTo>
                    <a:pt x="1298197" y="557213"/>
                    <a:pt x="1239459" y="554038"/>
                    <a:pt x="1163259" y="561975"/>
                  </a:cubicBezTo>
                  <a:cubicBezTo>
                    <a:pt x="1087059" y="569912"/>
                    <a:pt x="956884" y="542925"/>
                    <a:pt x="867984" y="552450"/>
                  </a:cubicBezTo>
                  <a:cubicBezTo>
                    <a:pt x="779084" y="561975"/>
                    <a:pt x="709234" y="585788"/>
                    <a:pt x="629859" y="619125"/>
                  </a:cubicBezTo>
                  <a:cubicBezTo>
                    <a:pt x="550484" y="652462"/>
                    <a:pt x="456821" y="696913"/>
                    <a:pt x="391734" y="752475"/>
                  </a:cubicBezTo>
                  <a:cubicBezTo>
                    <a:pt x="326647" y="808037"/>
                    <a:pt x="239334" y="952500"/>
                    <a:pt x="239334" y="952500"/>
                  </a:cubicBezTo>
                  <a:cubicBezTo>
                    <a:pt x="188534" y="1019175"/>
                    <a:pt x="126621" y="1155700"/>
                    <a:pt x="86934" y="1152525"/>
                  </a:cubicBezTo>
                  <a:cubicBezTo>
                    <a:pt x="47247" y="1149350"/>
                    <a:pt x="7559" y="1039812"/>
                    <a:pt x="1209" y="933450"/>
                  </a:cubicBezTo>
                  <a:cubicBezTo>
                    <a:pt x="-5141" y="827088"/>
                    <a:pt x="13909" y="633413"/>
                    <a:pt x="48834" y="514350"/>
                  </a:cubicBezTo>
                  <a:cubicBezTo>
                    <a:pt x="83759" y="395287"/>
                    <a:pt x="145672" y="296862"/>
                    <a:pt x="210759" y="219075"/>
                  </a:cubicBezTo>
                  <a:cubicBezTo>
                    <a:pt x="275846" y="141288"/>
                    <a:pt x="363159" y="84138"/>
                    <a:pt x="439359" y="47625"/>
                  </a:cubicBezTo>
                  <a:cubicBezTo>
                    <a:pt x="515559" y="11112"/>
                    <a:pt x="564772" y="0"/>
                    <a:pt x="677484" y="0"/>
                  </a:cubicBezTo>
                  <a:close/>
                </a:path>
              </a:pathLst>
            </a:custGeom>
            <a:solidFill>
              <a:srgbClr val="F2BAA6"/>
            </a:solidFill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819275" y="2598778"/>
              <a:ext cx="1724364" cy="1226302"/>
            </a:xfrm>
            <a:custGeom>
              <a:avLst/>
              <a:gdLst>
                <a:gd name="connsiteX0" fmla="*/ 17309 w 1722623"/>
                <a:gd name="connsiteY0" fmla="*/ 1192172 h 1226302"/>
                <a:gd name="connsiteX1" fmla="*/ 17309 w 1722623"/>
                <a:gd name="connsiteY1" fmla="*/ 782597 h 1226302"/>
                <a:gd name="connsiteX2" fmla="*/ 141134 w 1722623"/>
                <a:gd name="connsiteY2" fmla="*/ 506372 h 1226302"/>
                <a:gd name="connsiteX3" fmla="*/ 474509 w 1722623"/>
                <a:gd name="connsiteY3" fmla="*/ 468272 h 1226302"/>
                <a:gd name="connsiteX4" fmla="*/ 922184 w 1722623"/>
                <a:gd name="connsiteY4" fmla="*/ 544472 h 1226302"/>
                <a:gd name="connsiteX5" fmla="*/ 1065059 w 1722623"/>
                <a:gd name="connsiteY5" fmla="*/ 553997 h 1226302"/>
                <a:gd name="connsiteX6" fmla="*/ 998384 w 1722623"/>
                <a:gd name="connsiteY6" fmla="*/ 268247 h 1226302"/>
                <a:gd name="connsiteX7" fmla="*/ 1217459 w 1722623"/>
                <a:gd name="connsiteY7" fmla="*/ 49172 h 1226302"/>
                <a:gd name="connsiteX8" fmla="*/ 1312709 w 1722623"/>
                <a:gd name="connsiteY8" fmla="*/ 11072 h 1226302"/>
                <a:gd name="connsiteX9" fmla="*/ 1436534 w 1722623"/>
                <a:gd name="connsiteY9" fmla="*/ 201572 h 1226302"/>
                <a:gd name="connsiteX10" fmla="*/ 1598459 w 1722623"/>
                <a:gd name="connsiteY10" fmla="*/ 306347 h 1226302"/>
                <a:gd name="connsiteX11" fmla="*/ 1722284 w 1722623"/>
                <a:gd name="connsiteY11" fmla="*/ 373022 h 1226302"/>
                <a:gd name="connsiteX12" fmla="*/ 1627034 w 1722623"/>
                <a:gd name="connsiteY12" fmla="*/ 439697 h 1226302"/>
                <a:gd name="connsiteX13" fmla="*/ 1398434 w 1722623"/>
                <a:gd name="connsiteY13" fmla="*/ 439697 h 1226302"/>
                <a:gd name="connsiteX14" fmla="*/ 1236509 w 1722623"/>
                <a:gd name="connsiteY14" fmla="*/ 430172 h 1226302"/>
                <a:gd name="connsiteX15" fmla="*/ 1207934 w 1722623"/>
                <a:gd name="connsiteY15" fmla="*/ 592097 h 1226302"/>
                <a:gd name="connsiteX16" fmla="*/ 1112684 w 1722623"/>
                <a:gd name="connsiteY16" fmla="*/ 754022 h 1226302"/>
                <a:gd name="connsiteX17" fmla="*/ 893609 w 1722623"/>
                <a:gd name="connsiteY17" fmla="*/ 839747 h 1226302"/>
                <a:gd name="connsiteX18" fmla="*/ 665009 w 1722623"/>
                <a:gd name="connsiteY18" fmla="*/ 830222 h 1226302"/>
                <a:gd name="connsiteX19" fmla="*/ 379259 w 1722623"/>
                <a:gd name="connsiteY19" fmla="*/ 858797 h 1226302"/>
                <a:gd name="connsiteX20" fmla="*/ 303059 w 1722623"/>
                <a:gd name="connsiteY20" fmla="*/ 1049297 h 1226302"/>
                <a:gd name="connsiteX21" fmla="*/ 274484 w 1722623"/>
                <a:gd name="connsiteY21" fmla="*/ 1173122 h 1226302"/>
                <a:gd name="connsiteX22" fmla="*/ 169709 w 1722623"/>
                <a:gd name="connsiteY22" fmla="*/ 1201697 h 1226302"/>
                <a:gd name="connsiteX23" fmla="*/ 17309 w 1722623"/>
                <a:gd name="connsiteY23" fmla="*/ 1192172 h 1226302"/>
                <a:gd name="connsiteX0" fmla="*/ 17309 w 1722623"/>
                <a:gd name="connsiteY0" fmla="*/ 1192172 h 1226302"/>
                <a:gd name="connsiteX1" fmla="*/ 17309 w 1722623"/>
                <a:gd name="connsiteY1" fmla="*/ 782597 h 1226302"/>
                <a:gd name="connsiteX2" fmla="*/ 141134 w 1722623"/>
                <a:gd name="connsiteY2" fmla="*/ 506372 h 1226302"/>
                <a:gd name="connsiteX3" fmla="*/ 474509 w 1722623"/>
                <a:gd name="connsiteY3" fmla="*/ 468272 h 1226302"/>
                <a:gd name="connsiteX4" fmla="*/ 922184 w 1722623"/>
                <a:gd name="connsiteY4" fmla="*/ 544472 h 1226302"/>
                <a:gd name="connsiteX5" fmla="*/ 1065059 w 1722623"/>
                <a:gd name="connsiteY5" fmla="*/ 553997 h 1226302"/>
                <a:gd name="connsiteX6" fmla="*/ 998384 w 1722623"/>
                <a:gd name="connsiteY6" fmla="*/ 268247 h 1226302"/>
                <a:gd name="connsiteX7" fmla="*/ 1217459 w 1722623"/>
                <a:gd name="connsiteY7" fmla="*/ 49172 h 1226302"/>
                <a:gd name="connsiteX8" fmla="*/ 1312709 w 1722623"/>
                <a:gd name="connsiteY8" fmla="*/ 11072 h 1226302"/>
                <a:gd name="connsiteX9" fmla="*/ 1455584 w 1722623"/>
                <a:gd name="connsiteY9" fmla="*/ 201572 h 1226302"/>
                <a:gd name="connsiteX10" fmla="*/ 1598459 w 1722623"/>
                <a:gd name="connsiteY10" fmla="*/ 306347 h 1226302"/>
                <a:gd name="connsiteX11" fmla="*/ 1722284 w 1722623"/>
                <a:gd name="connsiteY11" fmla="*/ 373022 h 1226302"/>
                <a:gd name="connsiteX12" fmla="*/ 1627034 w 1722623"/>
                <a:gd name="connsiteY12" fmla="*/ 439697 h 1226302"/>
                <a:gd name="connsiteX13" fmla="*/ 1398434 w 1722623"/>
                <a:gd name="connsiteY13" fmla="*/ 439697 h 1226302"/>
                <a:gd name="connsiteX14" fmla="*/ 1236509 w 1722623"/>
                <a:gd name="connsiteY14" fmla="*/ 430172 h 1226302"/>
                <a:gd name="connsiteX15" fmla="*/ 1207934 w 1722623"/>
                <a:gd name="connsiteY15" fmla="*/ 592097 h 1226302"/>
                <a:gd name="connsiteX16" fmla="*/ 1112684 w 1722623"/>
                <a:gd name="connsiteY16" fmla="*/ 754022 h 1226302"/>
                <a:gd name="connsiteX17" fmla="*/ 893609 w 1722623"/>
                <a:gd name="connsiteY17" fmla="*/ 839747 h 1226302"/>
                <a:gd name="connsiteX18" fmla="*/ 665009 w 1722623"/>
                <a:gd name="connsiteY18" fmla="*/ 830222 h 1226302"/>
                <a:gd name="connsiteX19" fmla="*/ 379259 w 1722623"/>
                <a:gd name="connsiteY19" fmla="*/ 858797 h 1226302"/>
                <a:gd name="connsiteX20" fmla="*/ 303059 w 1722623"/>
                <a:gd name="connsiteY20" fmla="*/ 1049297 h 1226302"/>
                <a:gd name="connsiteX21" fmla="*/ 274484 w 1722623"/>
                <a:gd name="connsiteY21" fmla="*/ 1173122 h 1226302"/>
                <a:gd name="connsiteX22" fmla="*/ 169709 w 1722623"/>
                <a:gd name="connsiteY22" fmla="*/ 1201697 h 1226302"/>
                <a:gd name="connsiteX23" fmla="*/ 17309 w 1722623"/>
                <a:gd name="connsiteY23" fmla="*/ 1192172 h 1226302"/>
                <a:gd name="connsiteX0" fmla="*/ 19050 w 1724364"/>
                <a:gd name="connsiteY0" fmla="*/ 1192172 h 1226302"/>
                <a:gd name="connsiteX1" fmla="*/ 19050 w 1724364"/>
                <a:gd name="connsiteY1" fmla="*/ 782597 h 1226302"/>
                <a:gd name="connsiteX2" fmla="*/ 171450 w 1724364"/>
                <a:gd name="connsiteY2" fmla="*/ 525422 h 1226302"/>
                <a:gd name="connsiteX3" fmla="*/ 476250 w 1724364"/>
                <a:gd name="connsiteY3" fmla="*/ 468272 h 1226302"/>
                <a:gd name="connsiteX4" fmla="*/ 923925 w 1724364"/>
                <a:gd name="connsiteY4" fmla="*/ 544472 h 1226302"/>
                <a:gd name="connsiteX5" fmla="*/ 1066800 w 1724364"/>
                <a:gd name="connsiteY5" fmla="*/ 553997 h 1226302"/>
                <a:gd name="connsiteX6" fmla="*/ 1000125 w 1724364"/>
                <a:gd name="connsiteY6" fmla="*/ 268247 h 1226302"/>
                <a:gd name="connsiteX7" fmla="*/ 1219200 w 1724364"/>
                <a:gd name="connsiteY7" fmla="*/ 49172 h 1226302"/>
                <a:gd name="connsiteX8" fmla="*/ 1314450 w 1724364"/>
                <a:gd name="connsiteY8" fmla="*/ 11072 h 1226302"/>
                <a:gd name="connsiteX9" fmla="*/ 1457325 w 1724364"/>
                <a:gd name="connsiteY9" fmla="*/ 201572 h 1226302"/>
                <a:gd name="connsiteX10" fmla="*/ 1600200 w 1724364"/>
                <a:gd name="connsiteY10" fmla="*/ 306347 h 1226302"/>
                <a:gd name="connsiteX11" fmla="*/ 1724025 w 1724364"/>
                <a:gd name="connsiteY11" fmla="*/ 373022 h 1226302"/>
                <a:gd name="connsiteX12" fmla="*/ 1628775 w 1724364"/>
                <a:gd name="connsiteY12" fmla="*/ 439697 h 1226302"/>
                <a:gd name="connsiteX13" fmla="*/ 1400175 w 1724364"/>
                <a:gd name="connsiteY13" fmla="*/ 439697 h 1226302"/>
                <a:gd name="connsiteX14" fmla="*/ 1238250 w 1724364"/>
                <a:gd name="connsiteY14" fmla="*/ 430172 h 1226302"/>
                <a:gd name="connsiteX15" fmla="*/ 1209675 w 1724364"/>
                <a:gd name="connsiteY15" fmla="*/ 592097 h 1226302"/>
                <a:gd name="connsiteX16" fmla="*/ 1114425 w 1724364"/>
                <a:gd name="connsiteY16" fmla="*/ 754022 h 1226302"/>
                <a:gd name="connsiteX17" fmla="*/ 895350 w 1724364"/>
                <a:gd name="connsiteY17" fmla="*/ 839747 h 1226302"/>
                <a:gd name="connsiteX18" fmla="*/ 666750 w 1724364"/>
                <a:gd name="connsiteY18" fmla="*/ 830222 h 1226302"/>
                <a:gd name="connsiteX19" fmla="*/ 381000 w 1724364"/>
                <a:gd name="connsiteY19" fmla="*/ 858797 h 1226302"/>
                <a:gd name="connsiteX20" fmla="*/ 304800 w 1724364"/>
                <a:gd name="connsiteY20" fmla="*/ 1049297 h 1226302"/>
                <a:gd name="connsiteX21" fmla="*/ 276225 w 1724364"/>
                <a:gd name="connsiteY21" fmla="*/ 1173122 h 1226302"/>
                <a:gd name="connsiteX22" fmla="*/ 171450 w 1724364"/>
                <a:gd name="connsiteY22" fmla="*/ 1201697 h 1226302"/>
                <a:gd name="connsiteX23" fmla="*/ 19050 w 1724364"/>
                <a:gd name="connsiteY23" fmla="*/ 1192172 h 1226302"/>
                <a:gd name="connsiteX0" fmla="*/ 19050 w 1724364"/>
                <a:gd name="connsiteY0" fmla="*/ 1192172 h 1226302"/>
                <a:gd name="connsiteX1" fmla="*/ 19050 w 1724364"/>
                <a:gd name="connsiteY1" fmla="*/ 782597 h 1226302"/>
                <a:gd name="connsiteX2" fmla="*/ 171450 w 1724364"/>
                <a:gd name="connsiteY2" fmla="*/ 525422 h 1226302"/>
                <a:gd name="connsiteX3" fmla="*/ 476250 w 1724364"/>
                <a:gd name="connsiteY3" fmla="*/ 468272 h 1226302"/>
                <a:gd name="connsiteX4" fmla="*/ 923925 w 1724364"/>
                <a:gd name="connsiteY4" fmla="*/ 544472 h 1226302"/>
                <a:gd name="connsiteX5" fmla="*/ 1066800 w 1724364"/>
                <a:gd name="connsiteY5" fmla="*/ 553997 h 1226302"/>
                <a:gd name="connsiteX6" fmla="*/ 1000125 w 1724364"/>
                <a:gd name="connsiteY6" fmla="*/ 268247 h 1226302"/>
                <a:gd name="connsiteX7" fmla="*/ 1219200 w 1724364"/>
                <a:gd name="connsiteY7" fmla="*/ 49172 h 1226302"/>
                <a:gd name="connsiteX8" fmla="*/ 1314450 w 1724364"/>
                <a:gd name="connsiteY8" fmla="*/ 11072 h 1226302"/>
                <a:gd name="connsiteX9" fmla="*/ 1457325 w 1724364"/>
                <a:gd name="connsiteY9" fmla="*/ 201572 h 1226302"/>
                <a:gd name="connsiteX10" fmla="*/ 1600200 w 1724364"/>
                <a:gd name="connsiteY10" fmla="*/ 306347 h 1226302"/>
                <a:gd name="connsiteX11" fmla="*/ 1724025 w 1724364"/>
                <a:gd name="connsiteY11" fmla="*/ 373022 h 1226302"/>
                <a:gd name="connsiteX12" fmla="*/ 1628775 w 1724364"/>
                <a:gd name="connsiteY12" fmla="*/ 439697 h 1226302"/>
                <a:gd name="connsiteX13" fmla="*/ 1400175 w 1724364"/>
                <a:gd name="connsiteY13" fmla="*/ 439697 h 1226302"/>
                <a:gd name="connsiteX14" fmla="*/ 1285875 w 1724364"/>
                <a:gd name="connsiteY14" fmla="*/ 477797 h 1226302"/>
                <a:gd name="connsiteX15" fmla="*/ 1209675 w 1724364"/>
                <a:gd name="connsiteY15" fmla="*/ 592097 h 1226302"/>
                <a:gd name="connsiteX16" fmla="*/ 1114425 w 1724364"/>
                <a:gd name="connsiteY16" fmla="*/ 754022 h 1226302"/>
                <a:gd name="connsiteX17" fmla="*/ 895350 w 1724364"/>
                <a:gd name="connsiteY17" fmla="*/ 839747 h 1226302"/>
                <a:gd name="connsiteX18" fmla="*/ 666750 w 1724364"/>
                <a:gd name="connsiteY18" fmla="*/ 830222 h 1226302"/>
                <a:gd name="connsiteX19" fmla="*/ 381000 w 1724364"/>
                <a:gd name="connsiteY19" fmla="*/ 858797 h 1226302"/>
                <a:gd name="connsiteX20" fmla="*/ 304800 w 1724364"/>
                <a:gd name="connsiteY20" fmla="*/ 1049297 h 1226302"/>
                <a:gd name="connsiteX21" fmla="*/ 276225 w 1724364"/>
                <a:gd name="connsiteY21" fmla="*/ 1173122 h 1226302"/>
                <a:gd name="connsiteX22" fmla="*/ 171450 w 1724364"/>
                <a:gd name="connsiteY22" fmla="*/ 1201697 h 1226302"/>
                <a:gd name="connsiteX23" fmla="*/ 19050 w 1724364"/>
                <a:gd name="connsiteY23" fmla="*/ 1192172 h 122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24364" h="1226302">
                  <a:moveTo>
                    <a:pt x="19050" y="1192172"/>
                  </a:moveTo>
                  <a:cubicBezTo>
                    <a:pt x="-6350" y="1122322"/>
                    <a:pt x="-6350" y="893722"/>
                    <a:pt x="19050" y="782597"/>
                  </a:cubicBezTo>
                  <a:cubicBezTo>
                    <a:pt x="44450" y="671472"/>
                    <a:pt x="95250" y="577809"/>
                    <a:pt x="171450" y="525422"/>
                  </a:cubicBezTo>
                  <a:cubicBezTo>
                    <a:pt x="247650" y="473035"/>
                    <a:pt x="350838" y="465097"/>
                    <a:pt x="476250" y="468272"/>
                  </a:cubicBezTo>
                  <a:cubicBezTo>
                    <a:pt x="601662" y="471447"/>
                    <a:pt x="825500" y="530185"/>
                    <a:pt x="923925" y="544472"/>
                  </a:cubicBezTo>
                  <a:cubicBezTo>
                    <a:pt x="1022350" y="558759"/>
                    <a:pt x="1054100" y="600034"/>
                    <a:pt x="1066800" y="553997"/>
                  </a:cubicBezTo>
                  <a:cubicBezTo>
                    <a:pt x="1079500" y="507960"/>
                    <a:pt x="974725" y="352384"/>
                    <a:pt x="1000125" y="268247"/>
                  </a:cubicBezTo>
                  <a:cubicBezTo>
                    <a:pt x="1025525" y="184109"/>
                    <a:pt x="1166813" y="92034"/>
                    <a:pt x="1219200" y="49172"/>
                  </a:cubicBezTo>
                  <a:cubicBezTo>
                    <a:pt x="1271587" y="6310"/>
                    <a:pt x="1274763" y="-14328"/>
                    <a:pt x="1314450" y="11072"/>
                  </a:cubicBezTo>
                  <a:cubicBezTo>
                    <a:pt x="1354138" y="36472"/>
                    <a:pt x="1409700" y="152359"/>
                    <a:pt x="1457325" y="201572"/>
                  </a:cubicBezTo>
                  <a:cubicBezTo>
                    <a:pt x="1504950" y="250784"/>
                    <a:pt x="1555750" y="277772"/>
                    <a:pt x="1600200" y="306347"/>
                  </a:cubicBezTo>
                  <a:cubicBezTo>
                    <a:pt x="1644650" y="334922"/>
                    <a:pt x="1719263" y="350797"/>
                    <a:pt x="1724025" y="373022"/>
                  </a:cubicBezTo>
                  <a:cubicBezTo>
                    <a:pt x="1728788" y="395247"/>
                    <a:pt x="1682750" y="428585"/>
                    <a:pt x="1628775" y="439697"/>
                  </a:cubicBezTo>
                  <a:cubicBezTo>
                    <a:pt x="1574800" y="450809"/>
                    <a:pt x="1457325" y="433347"/>
                    <a:pt x="1400175" y="439697"/>
                  </a:cubicBezTo>
                  <a:cubicBezTo>
                    <a:pt x="1343025" y="446047"/>
                    <a:pt x="1317625" y="452397"/>
                    <a:pt x="1285875" y="477797"/>
                  </a:cubicBezTo>
                  <a:cubicBezTo>
                    <a:pt x="1254125" y="503197"/>
                    <a:pt x="1238250" y="546059"/>
                    <a:pt x="1209675" y="592097"/>
                  </a:cubicBezTo>
                  <a:cubicBezTo>
                    <a:pt x="1181100" y="638135"/>
                    <a:pt x="1166812" y="712747"/>
                    <a:pt x="1114425" y="754022"/>
                  </a:cubicBezTo>
                  <a:cubicBezTo>
                    <a:pt x="1062038" y="795297"/>
                    <a:pt x="969962" y="827047"/>
                    <a:pt x="895350" y="839747"/>
                  </a:cubicBezTo>
                  <a:cubicBezTo>
                    <a:pt x="820738" y="852447"/>
                    <a:pt x="752475" y="827047"/>
                    <a:pt x="666750" y="830222"/>
                  </a:cubicBezTo>
                  <a:cubicBezTo>
                    <a:pt x="581025" y="833397"/>
                    <a:pt x="441325" y="822285"/>
                    <a:pt x="381000" y="858797"/>
                  </a:cubicBezTo>
                  <a:cubicBezTo>
                    <a:pt x="320675" y="895309"/>
                    <a:pt x="322262" y="996910"/>
                    <a:pt x="304800" y="1049297"/>
                  </a:cubicBezTo>
                  <a:cubicBezTo>
                    <a:pt x="287338" y="1101684"/>
                    <a:pt x="298450" y="1147722"/>
                    <a:pt x="276225" y="1173122"/>
                  </a:cubicBezTo>
                  <a:cubicBezTo>
                    <a:pt x="254000" y="1198522"/>
                    <a:pt x="212725" y="1200110"/>
                    <a:pt x="171450" y="1201697"/>
                  </a:cubicBezTo>
                  <a:cubicBezTo>
                    <a:pt x="130175" y="1203284"/>
                    <a:pt x="44450" y="1262022"/>
                    <a:pt x="19050" y="1192172"/>
                  </a:cubicBezTo>
                  <a:close/>
                </a:path>
              </a:pathLst>
            </a:custGeom>
            <a:solidFill>
              <a:srgbClr val="F2BAA6"/>
            </a:solidFill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2038937" y="2699342"/>
              <a:ext cx="1229129" cy="970484"/>
            </a:xfrm>
            <a:custGeom>
              <a:avLst/>
              <a:gdLst>
                <a:gd name="connsiteX0" fmla="*/ 132762 w 1237338"/>
                <a:gd name="connsiteY0" fmla="*/ 53215 h 977807"/>
                <a:gd name="connsiteX1" fmla="*/ 244681 w 1237338"/>
                <a:gd name="connsiteY1" fmla="*/ 34165 h 977807"/>
                <a:gd name="connsiteX2" fmla="*/ 358981 w 1237338"/>
                <a:gd name="connsiteY2" fmla="*/ 48453 h 977807"/>
                <a:gd name="connsiteX3" fmla="*/ 444706 w 1237338"/>
                <a:gd name="connsiteY3" fmla="*/ 84172 h 977807"/>
                <a:gd name="connsiteX4" fmla="*/ 518525 w 1237338"/>
                <a:gd name="connsiteY4" fmla="*/ 143703 h 977807"/>
                <a:gd name="connsiteX5" fmla="*/ 616156 w 1237338"/>
                <a:gd name="connsiteY5" fmla="*/ 188947 h 977807"/>
                <a:gd name="connsiteX6" fmla="*/ 732837 w 1237338"/>
                <a:gd name="connsiteY6" fmla="*/ 222284 h 977807"/>
                <a:gd name="connsiteX7" fmla="*/ 828087 w 1237338"/>
                <a:gd name="connsiteY7" fmla="*/ 231809 h 977807"/>
                <a:gd name="connsiteX8" fmla="*/ 866187 w 1237338"/>
                <a:gd name="connsiteY8" fmla="*/ 253240 h 977807"/>
                <a:gd name="connsiteX9" fmla="*/ 861425 w 1237338"/>
                <a:gd name="connsiteY9" fmla="*/ 288959 h 977807"/>
                <a:gd name="connsiteX10" fmla="*/ 835231 w 1237338"/>
                <a:gd name="connsiteY10" fmla="*/ 317534 h 977807"/>
                <a:gd name="connsiteX11" fmla="*/ 870950 w 1237338"/>
                <a:gd name="connsiteY11" fmla="*/ 286578 h 977807"/>
                <a:gd name="connsiteX12" fmla="*/ 932862 w 1237338"/>
                <a:gd name="connsiteY12" fmla="*/ 265147 h 977807"/>
                <a:gd name="connsiteX13" fmla="*/ 990012 w 1237338"/>
                <a:gd name="connsiteY13" fmla="*/ 267528 h 977807"/>
                <a:gd name="connsiteX14" fmla="*/ 1020968 w 1237338"/>
                <a:gd name="connsiteY14" fmla="*/ 298484 h 977807"/>
                <a:gd name="connsiteX15" fmla="*/ 1063831 w 1237338"/>
                <a:gd name="connsiteY15" fmla="*/ 348490 h 977807"/>
                <a:gd name="connsiteX16" fmla="*/ 1061450 w 1237338"/>
                <a:gd name="connsiteY16" fmla="*/ 315153 h 977807"/>
                <a:gd name="connsiteX17" fmla="*/ 1054306 w 1237338"/>
                <a:gd name="connsiteY17" fmla="*/ 269909 h 977807"/>
                <a:gd name="connsiteX18" fmla="*/ 1051925 w 1237338"/>
                <a:gd name="connsiteY18" fmla="*/ 181803 h 977807"/>
                <a:gd name="connsiteX19" fmla="*/ 1054306 w 1237338"/>
                <a:gd name="connsiteY19" fmla="*/ 129415 h 977807"/>
                <a:gd name="connsiteX20" fmla="*/ 1037637 w 1237338"/>
                <a:gd name="connsiteY20" fmla="*/ 96078 h 977807"/>
                <a:gd name="connsiteX21" fmla="*/ 1028112 w 1237338"/>
                <a:gd name="connsiteY21" fmla="*/ 74647 h 977807"/>
                <a:gd name="connsiteX22" fmla="*/ 1035256 w 1237338"/>
                <a:gd name="connsiteY22" fmla="*/ 53215 h 977807"/>
                <a:gd name="connsiteX23" fmla="*/ 1061450 w 1237338"/>
                <a:gd name="connsiteY23" fmla="*/ 77028 h 977807"/>
                <a:gd name="connsiteX24" fmla="*/ 1092406 w 1237338"/>
                <a:gd name="connsiteY24" fmla="*/ 84172 h 977807"/>
                <a:gd name="connsiteX25" fmla="*/ 1135268 w 1237338"/>
                <a:gd name="connsiteY25" fmla="*/ 41309 h 977807"/>
                <a:gd name="connsiteX26" fmla="*/ 1185275 w 1237338"/>
                <a:gd name="connsiteY26" fmla="*/ 12734 h 977807"/>
                <a:gd name="connsiteX27" fmla="*/ 1220993 w 1237338"/>
                <a:gd name="connsiteY27" fmla="*/ 828 h 977807"/>
                <a:gd name="connsiteX28" fmla="*/ 1235281 w 1237338"/>
                <a:gd name="connsiteY28" fmla="*/ 34165 h 977807"/>
                <a:gd name="connsiteX29" fmla="*/ 1178131 w 1237338"/>
                <a:gd name="connsiteY29" fmla="*/ 67503 h 977807"/>
                <a:gd name="connsiteX30" fmla="*/ 1120981 w 1237338"/>
                <a:gd name="connsiteY30" fmla="*/ 127034 h 977807"/>
                <a:gd name="connsiteX31" fmla="*/ 1106693 w 1237338"/>
                <a:gd name="connsiteY31" fmla="*/ 243715 h 977807"/>
                <a:gd name="connsiteX32" fmla="*/ 1113837 w 1237338"/>
                <a:gd name="connsiteY32" fmla="*/ 410403 h 977807"/>
                <a:gd name="connsiteX33" fmla="*/ 1128125 w 1237338"/>
                <a:gd name="connsiteY33" fmla="*/ 572328 h 977807"/>
                <a:gd name="connsiteX34" fmla="*/ 1132887 w 1237338"/>
                <a:gd name="connsiteY34" fmla="*/ 767590 h 977807"/>
                <a:gd name="connsiteX35" fmla="*/ 1135268 w 1237338"/>
                <a:gd name="connsiteY35" fmla="*/ 884272 h 977807"/>
                <a:gd name="connsiteX36" fmla="*/ 1144793 w 1237338"/>
                <a:gd name="connsiteY36" fmla="*/ 972378 h 977807"/>
                <a:gd name="connsiteX37" fmla="*/ 1097168 w 1237338"/>
                <a:gd name="connsiteY37" fmla="*/ 960472 h 977807"/>
                <a:gd name="connsiteX38" fmla="*/ 1092406 w 1237338"/>
                <a:gd name="connsiteY38" fmla="*/ 896178 h 977807"/>
                <a:gd name="connsiteX39" fmla="*/ 1094787 w 1237338"/>
                <a:gd name="connsiteY39" fmla="*/ 710440 h 977807"/>
                <a:gd name="connsiteX40" fmla="*/ 1087643 w 1237338"/>
                <a:gd name="connsiteY40" fmla="*/ 560422 h 977807"/>
                <a:gd name="connsiteX41" fmla="*/ 1073356 w 1237338"/>
                <a:gd name="connsiteY41" fmla="*/ 448503 h 977807"/>
                <a:gd name="connsiteX42" fmla="*/ 1030493 w 1237338"/>
                <a:gd name="connsiteY42" fmla="*/ 372303 h 977807"/>
                <a:gd name="connsiteX43" fmla="*/ 978106 w 1237338"/>
                <a:gd name="connsiteY43" fmla="*/ 331822 h 977807"/>
                <a:gd name="connsiteX44" fmla="*/ 942387 w 1237338"/>
                <a:gd name="connsiteY44" fmla="*/ 327059 h 977807"/>
                <a:gd name="connsiteX45" fmla="*/ 894762 w 1237338"/>
                <a:gd name="connsiteY45" fmla="*/ 353253 h 977807"/>
                <a:gd name="connsiteX46" fmla="*/ 823325 w 1237338"/>
                <a:gd name="connsiteY46" fmla="*/ 393734 h 977807"/>
                <a:gd name="connsiteX47" fmla="*/ 768556 w 1237338"/>
                <a:gd name="connsiteY47" fmla="*/ 405640 h 977807"/>
                <a:gd name="connsiteX48" fmla="*/ 732837 w 1237338"/>
                <a:gd name="connsiteY48" fmla="*/ 393734 h 977807"/>
                <a:gd name="connsiteX49" fmla="*/ 718550 w 1237338"/>
                <a:gd name="connsiteY49" fmla="*/ 355634 h 977807"/>
                <a:gd name="connsiteX50" fmla="*/ 744743 w 1237338"/>
                <a:gd name="connsiteY50" fmla="*/ 324678 h 977807"/>
                <a:gd name="connsiteX51" fmla="*/ 751887 w 1237338"/>
                <a:gd name="connsiteY51" fmla="*/ 310390 h 977807"/>
                <a:gd name="connsiteX52" fmla="*/ 728075 w 1237338"/>
                <a:gd name="connsiteY52" fmla="*/ 324678 h 977807"/>
                <a:gd name="connsiteX53" fmla="*/ 685212 w 1237338"/>
                <a:gd name="connsiteY53" fmla="*/ 348490 h 977807"/>
                <a:gd name="connsiteX54" fmla="*/ 580437 w 1237338"/>
                <a:gd name="connsiteY54" fmla="*/ 360397 h 977807"/>
                <a:gd name="connsiteX55" fmla="*/ 506618 w 1237338"/>
                <a:gd name="connsiteY55" fmla="*/ 367540 h 977807"/>
                <a:gd name="connsiteX56" fmla="*/ 378031 w 1237338"/>
                <a:gd name="connsiteY56" fmla="*/ 410403 h 977807"/>
                <a:gd name="connsiteX57" fmla="*/ 261350 w 1237338"/>
                <a:gd name="connsiteY57" fmla="*/ 429453 h 977807"/>
                <a:gd name="connsiteX58" fmla="*/ 130381 w 1237338"/>
                <a:gd name="connsiteY58" fmla="*/ 408022 h 977807"/>
                <a:gd name="connsiteX59" fmla="*/ 35131 w 1237338"/>
                <a:gd name="connsiteY59" fmla="*/ 334203 h 977807"/>
                <a:gd name="connsiteX60" fmla="*/ 1793 w 1237338"/>
                <a:gd name="connsiteY60" fmla="*/ 243715 h 977807"/>
                <a:gd name="connsiteX61" fmla="*/ 11318 w 1237338"/>
                <a:gd name="connsiteY61" fmla="*/ 146084 h 977807"/>
                <a:gd name="connsiteX62" fmla="*/ 68468 w 1237338"/>
                <a:gd name="connsiteY62" fmla="*/ 84172 h 977807"/>
                <a:gd name="connsiteX63" fmla="*/ 132762 w 1237338"/>
                <a:gd name="connsiteY63" fmla="*/ 53215 h 977807"/>
                <a:gd name="connsiteX0" fmla="*/ 135143 w 1237338"/>
                <a:gd name="connsiteY0" fmla="*/ 48453 h 977807"/>
                <a:gd name="connsiteX1" fmla="*/ 244681 w 1237338"/>
                <a:gd name="connsiteY1" fmla="*/ 34165 h 977807"/>
                <a:gd name="connsiteX2" fmla="*/ 358981 w 1237338"/>
                <a:gd name="connsiteY2" fmla="*/ 48453 h 977807"/>
                <a:gd name="connsiteX3" fmla="*/ 444706 w 1237338"/>
                <a:gd name="connsiteY3" fmla="*/ 84172 h 977807"/>
                <a:gd name="connsiteX4" fmla="*/ 518525 w 1237338"/>
                <a:gd name="connsiteY4" fmla="*/ 143703 h 977807"/>
                <a:gd name="connsiteX5" fmla="*/ 616156 w 1237338"/>
                <a:gd name="connsiteY5" fmla="*/ 188947 h 977807"/>
                <a:gd name="connsiteX6" fmla="*/ 732837 w 1237338"/>
                <a:gd name="connsiteY6" fmla="*/ 222284 h 977807"/>
                <a:gd name="connsiteX7" fmla="*/ 828087 w 1237338"/>
                <a:gd name="connsiteY7" fmla="*/ 231809 h 977807"/>
                <a:gd name="connsiteX8" fmla="*/ 866187 w 1237338"/>
                <a:gd name="connsiteY8" fmla="*/ 253240 h 977807"/>
                <a:gd name="connsiteX9" fmla="*/ 861425 w 1237338"/>
                <a:gd name="connsiteY9" fmla="*/ 288959 h 977807"/>
                <a:gd name="connsiteX10" fmla="*/ 835231 w 1237338"/>
                <a:gd name="connsiteY10" fmla="*/ 317534 h 977807"/>
                <a:gd name="connsiteX11" fmla="*/ 870950 w 1237338"/>
                <a:gd name="connsiteY11" fmla="*/ 286578 h 977807"/>
                <a:gd name="connsiteX12" fmla="*/ 932862 w 1237338"/>
                <a:gd name="connsiteY12" fmla="*/ 265147 h 977807"/>
                <a:gd name="connsiteX13" fmla="*/ 990012 w 1237338"/>
                <a:gd name="connsiteY13" fmla="*/ 267528 h 977807"/>
                <a:gd name="connsiteX14" fmla="*/ 1020968 w 1237338"/>
                <a:gd name="connsiteY14" fmla="*/ 298484 h 977807"/>
                <a:gd name="connsiteX15" fmla="*/ 1063831 w 1237338"/>
                <a:gd name="connsiteY15" fmla="*/ 348490 h 977807"/>
                <a:gd name="connsiteX16" fmla="*/ 1061450 w 1237338"/>
                <a:gd name="connsiteY16" fmla="*/ 315153 h 977807"/>
                <a:gd name="connsiteX17" fmla="*/ 1054306 w 1237338"/>
                <a:gd name="connsiteY17" fmla="*/ 269909 h 977807"/>
                <a:gd name="connsiteX18" fmla="*/ 1051925 w 1237338"/>
                <a:gd name="connsiteY18" fmla="*/ 181803 h 977807"/>
                <a:gd name="connsiteX19" fmla="*/ 1054306 w 1237338"/>
                <a:gd name="connsiteY19" fmla="*/ 129415 h 977807"/>
                <a:gd name="connsiteX20" fmla="*/ 1037637 w 1237338"/>
                <a:gd name="connsiteY20" fmla="*/ 96078 h 977807"/>
                <a:gd name="connsiteX21" fmla="*/ 1028112 w 1237338"/>
                <a:gd name="connsiteY21" fmla="*/ 74647 h 977807"/>
                <a:gd name="connsiteX22" fmla="*/ 1035256 w 1237338"/>
                <a:gd name="connsiteY22" fmla="*/ 53215 h 977807"/>
                <a:gd name="connsiteX23" fmla="*/ 1061450 w 1237338"/>
                <a:gd name="connsiteY23" fmla="*/ 77028 h 977807"/>
                <a:gd name="connsiteX24" fmla="*/ 1092406 w 1237338"/>
                <a:gd name="connsiteY24" fmla="*/ 84172 h 977807"/>
                <a:gd name="connsiteX25" fmla="*/ 1135268 w 1237338"/>
                <a:gd name="connsiteY25" fmla="*/ 41309 h 977807"/>
                <a:gd name="connsiteX26" fmla="*/ 1185275 w 1237338"/>
                <a:gd name="connsiteY26" fmla="*/ 12734 h 977807"/>
                <a:gd name="connsiteX27" fmla="*/ 1220993 w 1237338"/>
                <a:gd name="connsiteY27" fmla="*/ 828 h 977807"/>
                <a:gd name="connsiteX28" fmla="*/ 1235281 w 1237338"/>
                <a:gd name="connsiteY28" fmla="*/ 34165 h 977807"/>
                <a:gd name="connsiteX29" fmla="*/ 1178131 w 1237338"/>
                <a:gd name="connsiteY29" fmla="*/ 67503 h 977807"/>
                <a:gd name="connsiteX30" fmla="*/ 1120981 w 1237338"/>
                <a:gd name="connsiteY30" fmla="*/ 127034 h 977807"/>
                <a:gd name="connsiteX31" fmla="*/ 1106693 w 1237338"/>
                <a:gd name="connsiteY31" fmla="*/ 243715 h 977807"/>
                <a:gd name="connsiteX32" fmla="*/ 1113837 w 1237338"/>
                <a:gd name="connsiteY32" fmla="*/ 410403 h 977807"/>
                <a:gd name="connsiteX33" fmla="*/ 1128125 w 1237338"/>
                <a:gd name="connsiteY33" fmla="*/ 572328 h 977807"/>
                <a:gd name="connsiteX34" fmla="*/ 1132887 w 1237338"/>
                <a:gd name="connsiteY34" fmla="*/ 767590 h 977807"/>
                <a:gd name="connsiteX35" fmla="*/ 1135268 w 1237338"/>
                <a:gd name="connsiteY35" fmla="*/ 884272 h 977807"/>
                <a:gd name="connsiteX36" fmla="*/ 1144793 w 1237338"/>
                <a:gd name="connsiteY36" fmla="*/ 972378 h 977807"/>
                <a:gd name="connsiteX37" fmla="*/ 1097168 w 1237338"/>
                <a:gd name="connsiteY37" fmla="*/ 960472 h 977807"/>
                <a:gd name="connsiteX38" fmla="*/ 1092406 w 1237338"/>
                <a:gd name="connsiteY38" fmla="*/ 896178 h 977807"/>
                <a:gd name="connsiteX39" fmla="*/ 1094787 w 1237338"/>
                <a:gd name="connsiteY39" fmla="*/ 710440 h 977807"/>
                <a:gd name="connsiteX40" fmla="*/ 1087643 w 1237338"/>
                <a:gd name="connsiteY40" fmla="*/ 560422 h 977807"/>
                <a:gd name="connsiteX41" fmla="*/ 1073356 w 1237338"/>
                <a:gd name="connsiteY41" fmla="*/ 448503 h 977807"/>
                <a:gd name="connsiteX42" fmla="*/ 1030493 w 1237338"/>
                <a:gd name="connsiteY42" fmla="*/ 372303 h 977807"/>
                <a:gd name="connsiteX43" fmla="*/ 978106 w 1237338"/>
                <a:gd name="connsiteY43" fmla="*/ 331822 h 977807"/>
                <a:gd name="connsiteX44" fmla="*/ 942387 w 1237338"/>
                <a:gd name="connsiteY44" fmla="*/ 327059 h 977807"/>
                <a:gd name="connsiteX45" fmla="*/ 894762 w 1237338"/>
                <a:gd name="connsiteY45" fmla="*/ 353253 h 977807"/>
                <a:gd name="connsiteX46" fmla="*/ 823325 w 1237338"/>
                <a:gd name="connsiteY46" fmla="*/ 393734 h 977807"/>
                <a:gd name="connsiteX47" fmla="*/ 768556 w 1237338"/>
                <a:gd name="connsiteY47" fmla="*/ 405640 h 977807"/>
                <a:gd name="connsiteX48" fmla="*/ 732837 w 1237338"/>
                <a:gd name="connsiteY48" fmla="*/ 393734 h 977807"/>
                <a:gd name="connsiteX49" fmla="*/ 718550 w 1237338"/>
                <a:gd name="connsiteY49" fmla="*/ 355634 h 977807"/>
                <a:gd name="connsiteX50" fmla="*/ 744743 w 1237338"/>
                <a:gd name="connsiteY50" fmla="*/ 324678 h 977807"/>
                <a:gd name="connsiteX51" fmla="*/ 751887 w 1237338"/>
                <a:gd name="connsiteY51" fmla="*/ 310390 h 977807"/>
                <a:gd name="connsiteX52" fmla="*/ 728075 w 1237338"/>
                <a:gd name="connsiteY52" fmla="*/ 324678 h 977807"/>
                <a:gd name="connsiteX53" fmla="*/ 685212 w 1237338"/>
                <a:gd name="connsiteY53" fmla="*/ 348490 h 977807"/>
                <a:gd name="connsiteX54" fmla="*/ 580437 w 1237338"/>
                <a:gd name="connsiteY54" fmla="*/ 360397 h 977807"/>
                <a:gd name="connsiteX55" fmla="*/ 506618 w 1237338"/>
                <a:gd name="connsiteY55" fmla="*/ 367540 h 977807"/>
                <a:gd name="connsiteX56" fmla="*/ 378031 w 1237338"/>
                <a:gd name="connsiteY56" fmla="*/ 410403 h 977807"/>
                <a:gd name="connsiteX57" fmla="*/ 261350 w 1237338"/>
                <a:gd name="connsiteY57" fmla="*/ 429453 h 977807"/>
                <a:gd name="connsiteX58" fmla="*/ 130381 w 1237338"/>
                <a:gd name="connsiteY58" fmla="*/ 408022 h 977807"/>
                <a:gd name="connsiteX59" fmla="*/ 35131 w 1237338"/>
                <a:gd name="connsiteY59" fmla="*/ 334203 h 977807"/>
                <a:gd name="connsiteX60" fmla="*/ 1793 w 1237338"/>
                <a:gd name="connsiteY60" fmla="*/ 243715 h 977807"/>
                <a:gd name="connsiteX61" fmla="*/ 11318 w 1237338"/>
                <a:gd name="connsiteY61" fmla="*/ 146084 h 977807"/>
                <a:gd name="connsiteX62" fmla="*/ 68468 w 1237338"/>
                <a:gd name="connsiteY62" fmla="*/ 84172 h 977807"/>
                <a:gd name="connsiteX63" fmla="*/ 135143 w 1237338"/>
                <a:gd name="connsiteY63" fmla="*/ 48453 h 977807"/>
                <a:gd name="connsiteX0" fmla="*/ 135143 w 1237338"/>
                <a:gd name="connsiteY0" fmla="*/ 48453 h 977807"/>
                <a:gd name="connsiteX1" fmla="*/ 244681 w 1237338"/>
                <a:gd name="connsiteY1" fmla="*/ 34165 h 977807"/>
                <a:gd name="connsiteX2" fmla="*/ 358981 w 1237338"/>
                <a:gd name="connsiteY2" fmla="*/ 48453 h 977807"/>
                <a:gd name="connsiteX3" fmla="*/ 444706 w 1237338"/>
                <a:gd name="connsiteY3" fmla="*/ 84172 h 977807"/>
                <a:gd name="connsiteX4" fmla="*/ 518525 w 1237338"/>
                <a:gd name="connsiteY4" fmla="*/ 143703 h 977807"/>
                <a:gd name="connsiteX5" fmla="*/ 616156 w 1237338"/>
                <a:gd name="connsiteY5" fmla="*/ 188947 h 977807"/>
                <a:gd name="connsiteX6" fmla="*/ 732837 w 1237338"/>
                <a:gd name="connsiteY6" fmla="*/ 222284 h 977807"/>
                <a:gd name="connsiteX7" fmla="*/ 828087 w 1237338"/>
                <a:gd name="connsiteY7" fmla="*/ 231809 h 977807"/>
                <a:gd name="connsiteX8" fmla="*/ 866187 w 1237338"/>
                <a:gd name="connsiteY8" fmla="*/ 253240 h 977807"/>
                <a:gd name="connsiteX9" fmla="*/ 861425 w 1237338"/>
                <a:gd name="connsiteY9" fmla="*/ 288959 h 977807"/>
                <a:gd name="connsiteX10" fmla="*/ 835231 w 1237338"/>
                <a:gd name="connsiteY10" fmla="*/ 317534 h 977807"/>
                <a:gd name="connsiteX11" fmla="*/ 870950 w 1237338"/>
                <a:gd name="connsiteY11" fmla="*/ 286578 h 977807"/>
                <a:gd name="connsiteX12" fmla="*/ 932862 w 1237338"/>
                <a:gd name="connsiteY12" fmla="*/ 265147 h 977807"/>
                <a:gd name="connsiteX13" fmla="*/ 990012 w 1237338"/>
                <a:gd name="connsiteY13" fmla="*/ 267528 h 977807"/>
                <a:gd name="connsiteX14" fmla="*/ 1020968 w 1237338"/>
                <a:gd name="connsiteY14" fmla="*/ 298484 h 977807"/>
                <a:gd name="connsiteX15" fmla="*/ 1063831 w 1237338"/>
                <a:gd name="connsiteY15" fmla="*/ 348490 h 977807"/>
                <a:gd name="connsiteX16" fmla="*/ 1061450 w 1237338"/>
                <a:gd name="connsiteY16" fmla="*/ 315153 h 977807"/>
                <a:gd name="connsiteX17" fmla="*/ 1054306 w 1237338"/>
                <a:gd name="connsiteY17" fmla="*/ 269909 h 977807"/>
                <a:gd name="connsiteX18" fmla="*/ 1051925 w 1237338"/>
                <a:gd name="connsiteY18" fmla="*/ 181803 h 977807"/>
                <a:gd name="connsiteX19" fmla="*/ 1054306 w 1237338"/>
                <a:gd name="connsiteY19" fmla="*/ 129415 h 977807"/>
                <a:gd name="connsiteX20" fmla="*/ 1037637 w 1237338"/>
                <a:gd name="connsiteY20" fmla="*/ 96078 h 977807"/>
                <a:gd name="connsiteX21" fmla="*/ 1028112 w 1237338"/>
                <a:gd name="connsiteY21" fmla="*/ 74647 h 977807"/>
                <a:gd name="connsiteX22" fmla="*/ 1035256 w 1237338"/>
                <a:gd name="connsiteY22" fmla="*/ 53215 h 977807"/>
                <a:gd name="connsiteX23" fmla="*/ 1061450 w 1237338"/>
                <a:gd name="connsiteY23" fmla="*/ 77028 h 977807"/>
                <a:gd name="connsiteX24" fmla="*/ 1092406 w 1237338"/>
                <a:gd name="connsiteY24" fmla="*/ 84172 h 977807"/>
                <a:gd name="connsiteX25" fmla="*/ 1135268 w 1237338"/>
                <a:gd name="connsiteY25" fmla="*/ 41309 h 977807"/>
                <a:gd name="connsiteX26" fmla="*/ 1185275 w 1237338"/>
                <a:gd name="connsiteY26" fmla="*/ 12734 h 977807"/>
                <a:gd name="connsiteX27" fmla="*/ 1220993 w 1237338"/>
                <a:gd name="connsiteY27" fmla="*/ 828 h 977807"/>
                <a:gd name="connsiteX28" fmla="*/ 1235281 w 1237338"/>
                <a:gd name="connsiteY28" fmla="*/ 34165 h 977807"/>
                <a:gd name="connsiteX29" fmla="*/ 1178131 w 1237338"/>
                <a:gd name="connsiteY29" fmla="*/ 67503 h 977807"/>
                <a:gd name="connsiteX30" fmla="*/ 1120981 w 1237338"/>
                <a:gd name="connsiteY30" fmla="*/ 127034 h 977807"/>
                <a:gd name="connsiteX31" fmla="*/ 1106693 w 1237338"/>
                <a:gd name="connsiteY31" fmla="*/ 243715 h 977807"/>
                <a:gd name="connsiteX32" fmla="*/ 1113837 w 1237338"/>
                <a:gd name="connsiteY32" fmla="*/ 410403 h 977807"/>
                <a:gd name="connsiteX33" fmla="*/ 1128125 w 1237338"/>
                <a:gd name="connsiteY33" fmla="*/ 572328 h 977807"/>
                <a:gd name="connsiteX34" fmla="*/ 1132887 w 1237338"/>
                <a:gd name="connsiteY34" fmla="*/ 767590 h 977807"/>
                <a:gd name="connsiteX35" fmla="*/ 1135268 w 1237338"/>
                <a:gd name="connsiteY35" fmla="*/ 884272 h 977807"/>
                <a:gd name="connsiteX36" fmla="*/ 1144793 w 1237338"/>
                <a:gd name="connsiteY36" fmla="*/ 972378 h 977807"/>
                <a:gd name="connsiteX37" fmla="*/ 1097168 w 1237338"/>
                <a:gd name="connsiteY37" fmla="*/ 960472 h 977807"/>
                <a:gd name="connsiteX38" fmla="*/ 1092406 w 1237338"/>
                <a:gd name="connsiteY38" fmla="*/ 896178 h 977807"/>
                <a:gd name="connsiteX39" fmla="*/ 1094787 w 1237338"/>
                <a:gd name="connsiteY39" fmla="*/ 710440 h 977807"/>
                <a:gd name="connsiteX40" fmla="*/ 1087643 w 1237338"/>
                <a:gd name="connsiteY40" fmla="*/ 560422 h 977807"/>
                <a:gd name="connsiteX41" fmla="*/ 1073356 w 1237338"/>
                <a:gd name="connsiteY41" fmla="*/ 448503 h 977807"/>
                <a:gd name="connsiteX42" fmla="*/ 1030493 w 1237338"/>
                <a:gd name="connsiteY42" fmla="*/ 372303 h 977807"/>
                <a:gd name="connsiteX43" fmla="*/ 978106 w 1237338"/>
                <a:gd name="connsiteY43" fmla="*/ 331822 h 977807"/>
                <a:gd name="connsiteX44" fmla="*/ 942387 w 1237338"/>
                <a:gd name="connsiteY44" fmla="*/ 327059 h 977807"/>
                <a:gd name="connsiteX45" fmla="*/ 894762 w 1237338"/>
                <a:gd name="connsiteY45" fmla="*/ 353253 h 977807"/>
                <a:gd name="connsiteX46" fmla="*/ 823325 w 1237338"/>
                <a:gd name="connsiteY46" fmla="*/ 393734 h 977807"/>
                <a:gd name="connsiteX47" fmla="*/ 768556 w 1237338"/>
                <a:gd name="connsiteY47" fmla="*/ 405640 h 977807"/>
                <a:gd name="connsiteX48" fmla="*/ 732837 w 1237338"/>
                <a:gd name="connsiteY48" fmla="*/ 393734 h 977807"/>
                <a:gd name="connsiteX49" fmla="*/ 718550 w 1237338"/>
                <a:gd name="connsiteY49" fmla="*/ 355634 h 977807"/>
                <a:gd name="connsiteX50" fmla="*/ 744743 w 1237338"/>
                <a:gd name="connsiteY50" fmla="*/ 324678 h 977807"/>
                <a:gd name="connsiteX51" fmla="*/ 751887 w 1237338"/>
                <a:gd name="connsiteY51" fmla="*/ 310390 h 977807"/>
                <a:gd name="connsiteX52" fmla="*/ 728075 w 1237338"/>
                <a:gd name="connsiteY52" fmla="*/ 324678 h 977807"/>
                <a:gd name="connsiteX53" fmla="*/ 685212 w 1237338"/>
                <a:gd name="connsiteY53" fmla="*/ 348490 h 977807"/>
                <a:gd name="connsiteX54" fmla="*/ 580437 w 1237338"/>
                <a:gd name="connsiteY54" fmla="*/ 360397 h 977807"/>
                <a:gd name="connsiteX55" fmla="*/ 506618 w 1237338"/>
                <a:gd name="connsiteY55" fmla="*/ 367540 h 977807"/>
                <a:gd name="connsiteX56" fmla="*/ 378031 w 1237338"/>
                <a:gd name="connsiteY56" fmla="*/ 410403 h 977807"/>
                <a:gd name="connsiteX57" fmla="*/ 261350 w 1237338"/>
                <a:gd name="connsiteY57" fmla="*/ 429453 h 977807"/>
                <a:gd name="connsiteX58" fmla="*/ 130381 w 1237338"/>
                <a:gd name="connsiteY58" fmla="*/ 408022 h 977807"/>
                <a:gd name="connsiteX59" fmla="*/ 35131 w 1237338"/>
                <a:gd name="connsiteY59" fmla="*/ 334203 h 977807"/>
                <a:gd name="connsiteX60" fmla="*/ 1793 w 1237338"/>
                <a:gd name="connsiteY60" fmla="*/ 243715 h 977807"/>
                <a:gd name="connsiteX61" fmla="*/ 11318 w 1237338"/>
                <a:gd name="connsiteY61" fmla="*/ 153228 h 977807"/>
                <a:gd name="connsiteX62" fmla="*/ 68468 w 1237338"/>
                <a:gd name="connsiteY62" fmla="*/ 84172 h 977807"/>
                <a:gd name="connsiteX63" fmla="*/ 135143 w 1237338"/>
                <a:gd name="connsiteY63" fmla="*/ 48453 h 977807"/>
                <a:gd name="connsiteX0" fmla="*/ 135143 w 1237338"/>
                <a:gd name="connsiteY0" fmla="*/ 48453 h 977807"/>
                <a:gd name="connsiteX1" fmla="*/ 244681 w 1237338"/>
                <a:gd name="connsiteY1" fmla="*/ 34165 h 977807"/>
                <a:gd name="connsiteX2" fmla="*/ 358981 w 1237338"/>
                <a:gd name="connsiteY2" fmla="*/ 48453 h 977807"/>
                <a:gd name="connsiteX3" fmla="*/ 444706 w 1237338"/>
                <a:gd name="connsiteY3" fmla="*/ 84172 h 977807"/>
                <a:gd name="connsiteX4" fmla="*/ 518525 w 1237338"/>
                <a:gd name="connsiteY4" fmla="*/ 143703 h 977807"/>
                <a:gd name="connsiteX5" fmla="*/ 616156 w 1237338"/>
                <a:gd name="connsiteY5" fmla="*/ 188947 h 977807"/>
                <a:gd name="connsiteX6" fmla="*/ 732837 w 1237338"/>
                <a:gd name="connsiteY6" fmla="*/ 222284 h 977807"/>
                <a:gd name="connsiteX7" fmla="*/ 828087 w 1237338"/>
                <a:gd name="connsiteY7" fmla="*/ 231809 h 977807"/>
                <a:gd name="connsiteX8" fmla="*/ 866187 w 1237338"/>
                <a:gd name="connsiteY8" fmla="*/ 253240 h 977807"/>
                <a:gd name="connsiteX9" fmla="*/ 861425 w 1237338"/>
                <a:gd name="connsiteY9" fmla="*/ 288959 h 977807"/>
                <a:gd name="connsiteX10" fmla="*/ 835231 w 1237338"/>
                <a:gd name="connsiteY10" fmla="*/ 317534 h 977807"/>
                <a:gd name="connsiteX11" fmla="*/ 870950 w 1237338"/>
                <a:gd name="connsiteY11" fmla="*/ 286578 h 977807"/>
                <a:gd name="connsiteX12" fmla="*/ 932862 w 1237338"/>
                <a:gd name="connsiteY12" fmla="*/ 265147 h 977807"/>
                <a:gd name="connsiteX13" fmla="*/ 990012 w 1237338"/>
                <a:gd name="connsiteY13" fmla="*/ 267528 h 977807"/>
                <a:gd name="connsiteX14" fmla="*/ 1020968 w 1237338"/>
                <a:gd name="connsiteY14" fmla="*/ 298484 h 977807"/>
                <a:gd name="connsiteX15" fmla="*/ 1063831 w 1237338"/>
                <a:gd name="connsiteY15" fmla="*/ 348490 h 977807"/>
                <a:gd name="connsiteX16" fmla="*/ 1061450 w 1237338"/>
                <a:gd name="connsiteY16" fmla="*/ 315153 h 977807"/>
                <a:gd name="connsiteX17" fmla="*/ 1054306 w 1237338"/>
                <a:gd name="connsiteY17" fmla="*/ 269909 h 977807"/>
                <a:gd name="connsiteX18" fmla="*/ 1051925 w 1237338"/>
                <a:gd name="connsiteY18" fmla="*/ 181803 h 977807"/>
                <a:gd name="connsiteX19" fmla="*/ 1054306 w 1237338"/>
                <a:gd name="connsiteY19" fmla="*/ 129415 h 977807"/>
                <a:gd name="connsiteX20" fmla="*/ 1037637 w 1237338"/>
                <a:gd name="connsiteY20" fmla="*/ 96078 h 977807"/>
                <a:gd name="connsiteX21" fmla="*/ 1028112 w 1237338"/>
                <a:gd name="connsiteY21" fmla="*/ 74647 h 977807"/>
                <a:gd name="connsiteX22" fmla="*/ 1035256 w 1237338"/>
                <a:gd name="connsiteY22" fmla="*/ 53215 h 977807"/>
                <a:gd name="connsiteX23" fmla="*/ 1061450 w 1237338"/>
                <a:gd name="connsiteY23" fmla="*/ 77028 h 977807"/>
                <a:gd name="connsiteX24" fmla="*/ 1092406 w 1237338"/>
                <a:gd name="connsiteY24" fmla="*/ 84172 h 977807"/>
                <a:gd name="connsiteX25" fmla="*/ 1135268 w 1237338"/>
                <a:gd name="connsiteY25" fmla="*/ 41309 h 977807"/>
                <a:gd name="connsiteX26" fmla="*/ 1185275 w 1237338"/>
                <a:gd name="connsiteY26" fmla="*/ 12734 h 977807"/>
                <a:gd name="connsiteX27" fmla="*/ 1220993 w 1237338"/>
                <a:gd name="connsiteY27" fmla="*/ 828 h 977807"/>
                <a:gd name="connsiteX28" fmla="*/ 1235281 w 1237338"/>
                <a:gd name="connsiteY28" fmla="*/ 34165 h 977807"/>
                <a:gd name="connsiteX29" fmla="*/ 1178131 w 1237338"/>
                <a:gd name="connsiteY29" fmla="*/ 67503 h 977807"/>
                <a:gd name="connsiteX30" fmla="*/ 1120981 w 1237338"/>
                <a:gd name="connsiteY30" fmla="*/ 127034 h 977807"/>
                <a:gd name="connsiteX31" fmla="*/ 1106693 w 1237338"/>
                <a:gd name="connsiteY31" fmla="*/ 243715 h 977807"/>
                <a:gd name="connsiteX32" fmla="*/ 1113837 w 1237338"/>
                <a:gd name="connsiteY32" fmla="*/ 410403 h 977807"/>
                <a:gd name="connsiteX33" fmla="*/ 1128125 w 1237338"/>
                <a:gd name="connsiteY33" fmla="*/ 572328 h 977807"/>
                <a:gd name="connsiteX34" fmla="*/ 1132887 w 1237338"/>
                <a:gd name="connsiteY34" fmla="*/ 767590 h 977807"/>
                <a:gd name="connsiteX35" fmla="*/ 1135268 w 1237338"/>
                <a:gd name="connsiteY35" fmla="*/ 884272 h 977807"/>
                <a:gd name="connsiteX36" fmla="*/ 1144793 w 1237338"/>
                <a:gd name="connsiteY36" fmla="*/ 972378 h 977807"/>
                <a:gd name="connsiteX37" fmla="*/ 1097168 w 1237338"/>
                <a:gd name="connsiteY37" fmla="*/ 960472 h 977807"/>
                <a:gd name="connsiteX38" fmla="*/ 1092406 w 1237338"/>
                <a:gd name="connsiteY38" fmla="*/ 896178 h 977807"/>
                <a:gd name="connsiteX39" fmla="*/ 1094787 w 1237338"/>
                <a:gd name="connsiteY39" fmla="*/ 710440 h 977807"/>
                <a:gd name="connsiteX40" fmla="*/ 1087643 w 1237338"/>
                <a:gd name="connsiteY40" fmla="*/ 560422 h 977807"/>
                <a:gd name="connsiteX41" fmla="*/ 1073356 w 1237338"/>
                <a:gd name="connsiteY41" fmla="*/ 448503 h 977807"/>
                <a:gd name="connsiteX42" fmla="*/ 1030493 w 1237338"/>
                <a:gd name="connsiteY42" fmla="*/ 372303 h 977807"/>
                <a:gd name="connsiteX43" fmla="*/ 978106 w 1237338"/>
                <a:gd name="connsiteY43" fmla="*/ 331822 h 977807"/>
                <a:gd name="connsiteX44" fmla="*/ 942387 w 1237338"/>
                <a:gd name="connsiteY44" fmla="*/ 327059 h 977807"/>
                <a:gd name="connsiteX45" fmla="*/ 892381 w 1237338"/>
                <a:gd name="connsiteY45" fmla="*/ 358016 h 977807"/>
                <a:gd name="connsiteX46" fmla="*/ 823325 w 1237338"/>
                <a:gd name="connsiteY46" fmla="*/ 393734 h 977807"/>
                <a:gd name="connsiteX47" fmla="*/ 768556 w 1237338"/>
                <a:gd name="connsiteY47" fmla="*/ 405640 h 977807"/>
                <a:gd name="connsiteX48" fmla="*/ 732837 w 1237338"/>
                <a:gd name="connsiteY48" fmla="*/ 393734 h 977807"/>
                <a:gd name="connsiteX49" fmla="*/ 718550 w 1237338"/>
                <a:gd name="connsiteY49" fmla="*/ 355634 h 977807"/>
                <a:gd name="connsiteX50" fmla="*/ 744743 w 1237338"/>
                <a:gd name="connsiteY50" fmla="*/ 324678 h 977807"/>
                <a:gd name="connsiteX51" fmla="*/ 751887 w 1237338"/>
                <a:gd name="connsiteY51" fmla="*/ 310390 h 977807"/>
                <a:gd name="connsiteX52" fmla="*/ 728075 w 1237338"/>
                <a:gd name="connsiteY52" fmla="*/ 324678 h 977807"/>
                <a:gd name="connsiteX53" fmla="*/ 685212 w 1237338"/>
                <a:gd name="connsiteY53" fmla="*/ 348490 h 977807"/>
                <a:gd name="connsiteX54" fmla="*/ 580437 w 1237338"/>
                <a:gd name="connsiteY54" fmla="*/ 360397 h 977807"/>
                <a:gd name="connsiteX55" fmla="*/ 506618 w 1237338"/>
                <a:gd name="connsiteY55" fmla="*/ 367540 h 977807"/>
                <a:gd name="connsiteX56" fmla="*/ 378031 w 1237338"/>
                <a:gd name="connsiteY56" fmla="*/ 410403 h 977807"/>
                <a:gd name="connsiteX57" fmla="*/ 261350 w 1237338"/>
                <a:gd name="connsiteY57" fmla="*/ 429453 h 977807"/>
                <a:gd name="connsiteX58" fmla="*/ 130381 w 1237338"/>
                <a:gd name="connsiteY58" fmla="*/ 408022 h 977807"/>
                <a:gd name="connsiteX59" fmla="*/ 35131 w 1237338"/>
                <a:gd name="connsiteY59" fmla="*/ 334203 h 977807"/>
                <a:gd name="connsiteX60" fmla="*/ 1793 w 1237338"/>
                <a:gd name="connsiteY60" fmla="*/ 243715 h 977807"/>
                <a:gd name="connsiteX61" fmla="*/ 11318 w 1237338"/>
                <a:gd name="connsiteY61" fmla="*/ 153228 h 977807"/>
                <a:gd name="connsiteX62" fmla="*/ 68468 w 1237338"/>
                <a:gd name="connsiteY62" fmla="*/ 84172 h 977807"/>
                <a:gd name="connsiteX63" fmla="*/ 135143 w 1237338"/>
                <a:gd name="connsiteY63" fmla="*/ 48453 h 977807"/>
                <a:gd name="connsiteX0" fmla="*/ 135143 w 1237338"/>
                <a:gd name="connsiteY0" fmla="*/ 48453 h 967936"/>
                <a:gd name="connsiteX1" fmla="*/ 244681 w 1237338"/>
                <a:gd name="connsiteY1" fmla="*/ 34165 h 967936"/>
                <a:gd name="connsiteX2" fmla="*/ 358981 w 1237338"/>
                <a:gd name="connsiteY2" fmla="*/ 48453 h 967936"/>
                <a:gd name="connsiteX3" fmla="*/ 444706 w 1237338"/>
                <a:gd name="connsiteY3" fmla="*/ 84172 h 967936"/>
                <a:gd name="connsiteX4" fmla="*/ 518525 w 1237338"/>
                <a:gd name="connsiteY4" fmla="*/ 143703 h 967936"/>
                <a:gd name="connsiteX5" fmla="*/ 616156 w 1237338"/>
                <a:gd name="connsiteY5" fmla="*/ 188947 h 967936"/>
                <a:gd name="connsiteX6" fmla="*/ 732837 w 1237338"/>
                <a:gd name="connsiteY6" fmla="*/ 222284 h 967936"/>
                <a:gd name="connsiteX7" fmla="*/ 828087 w 1237338"/>
                <a:gd name="connsiteY7" fmla="*/ 231809 h 967936"/>
                <a:gd name="connsiteX8" fmla="*/ 866187 w 1237338"/>
                <a:gd name="connsiteY8" fmla="*/ 253240 h 967936"/>
                <a:gd name="connsiteX9" fmla="*/ 861425 w 1237338"/>
                <a:gd name="connsiteY9" fmla="*/ 288959 h 967936"/>
                <a:gd name="connsiteX10" fmla="*/ 835231 w 1237338"/>
                <a:gd name="connsiteY10" fmla="*/ 317534 h 967936"/>
                <a:gd name="connsiteX11" fmla="*/ 870950 w 1237338"/>
                <a:gd name="connsiteY11" fmla="*/ 286578 h 967936"/>
                <a:gd name="connsiteX12" fmla="*/ 932862 w 1237338"/>
                <a:gd name="connsiteY12" fmla="*/ 265147 h 967936"/>
                <a:gd name="connsiteX13" fmla="*/ 990012 w 1237338"/>
                <a:gd name="connsiteY13" fmla="*/ 267528 h 967936"/>
                <a:gd name="connsiteX14" fmla="*/ 1020968 w 1237338"/>
                <a:gd name="connsiteY14" fmla="*/ 298484 h 967936"/>
                <a:gd name="connsiteX15" fmla="*/ 1063831 w 1237338"/>
                <a:gd name="connsiteY15" fmla="*/ 348490 h 967936"/>
                <a:gd name="connsiteX16" fmla="*/ 1061450 w 1237338"/>
                <a:gd name="connsiteY16" fmla="*/ 315153 h 967936"/>
                <a:gd name="connsiteX17" fmla="*/ 1054306 w 1237338"/>
                <a:gd name="connsiteY17" fmla="*/ 269909 h 967936"/>
                <a:gd name="connsiteX18" fmla="*/ 1051925 w 1237338"/>
                <a:gd name="connsiteY18" fmla="*/ 181803 h 967936"/>
                <a:gd name="connsiteX19" fmla="*/ 1054306 w 1237338"/>
                <a:gd name="connsiteY19" fmla="*/ 129415 h 967936"/>
                <a:gd name="connsiteX20" fmla="*/ 1037637 w 1237338"/>
                <a:gd name="connsiteY20" fmla="*/ 96078 h 967936"/>
                <a:gd name="connsiteX21" fmla="*/ 1028112 w 1237338"/>
                <a:gd name="connsiteY21" fmla="*/ 74647 h 967936"/>
                <a:gd name="connsiteX22" fmla="*/ 1035256 w 1237338"/>
                <a:gd name="connsiteY22" fmla="*/ 53215 h 967936"/>
                <a:gd name="connsiteX23" fmla="*/ 1061450 w 1237338"/>
                <a:gd name="connsiteY23" fmla="*/ 77028 h 967936"/>
                <a:gd name="connsiteX24" fmla="*/ 1092406 w 1237338"/>
                <a:gd name="connsiteY24" fmla="*/ 84172 h 967936"/>
                <a:gd name="connsiteX25" fmla="*/ 1135268 w 1237338"/>
                <a:gd name="connsiteY25" fmla="*/ 41309 h 967936"/>
                <a:gd name="connsiteX26" fmla="*/ 1185275 w 1237338"/>
                <a:gd name="connsiteY26" fmla="*/ 12734 h 967936"/>
                <a:gd name="connsiteX27" fmla="*/ 1220993 w 1237338"/>
                <a:gd name="connsiteY27" fmla="*/ 828 h 967936"/>
                <a:gd name="connsiteX28" fmla="*/ 1235281 w 1237338"/>
                <a:gd name="connsiteY28" fmla="*/ 34165 h 967936"/>
                <a:gd name="connsiteX29" fmla="*/ 1178131 w 1237338"/>
                <a:gd name="connsiteY29" fmla="*/ 67503 h 967936"/>
                <a:gd name="connsiteX30" fmla="*/ 1120981 w 1237338"/>
                <a:gd name="connsiteY30" fmla="*/ 127034 h 967936"/>
                <a:gd name="connsiteX31" fmla="*/ 1106693 w 1237338"/>
                <a:gd name="connsiteY31" fmla="*/ 243715 h 967936"/>
                <a:gd name="connsiteX32" fmla="*/ 1113837 w 1237338"/>
                <a:gd name="connsiteY32" fmla="*/ 410403 h 967936"/>
                <a:gd name="connsiteX33" fmla="*/ 1128125 w 1237338"/>
                <a:gd name="connsiteY33" fmla="*/ 572328 h 967936"/>
                <a:gd name="connsiteX34" fmla="*/ 1132887 w 1237338"/>
                <a:gd name="connsiteY34" fmla="*/ 767590 h 967936"/>
                <a:gd name="connsiteX35" fmla="*/ 1135268 w 1237338"/>
                <a:gd name="connsiteY35" fmla="*/ 884272 h 967936"/>
                <a:gd name="connsiteX36" fmla="*/ 1132887 w 1237338"/>
                <a:gd name="connsiteY36" fmla="*/ 958091 h 967936"/>
                <a:gd name="connsiteX37" fmla="*/ 1097168 w 1237338"/>
                <a:gd name="connsiteY37" fmla="*/ 960472 h 967936"/>
                <a:gd name="connsiteX38" fmla="*/ 1092406 w 1237338"/>
                <a:gd name="connsiteY38" fmla="*/ 896178 h 967936"/>
                <a:gd name="connsiteX39" fmla="*/ 1094787 w 1237338"/>
                <a:gd name="connsiteY39" fmla="*/ 710440 h 967936"/>
                <a:gd name="connsiteX40" fmla="*/ 1087643 w 1237338"/>
                <a:gd name="connsiteY40" fmla="*/ 560422 h 967936"/>
                <a:gd name="connsiteX41" fmla="*/ 1073356 w 1237338"/>
                <a:gd name="connsiteY41" fmla="*/ 448503 h 967936"/>
                <a:gd name="connsiteX42" fmla="*/ 1030493 w 1237338"/>
                <a:gd name="connsiteY42" fmla="*/ 372303 h 967936"/>
                <a:gd name="connsiteX43" fmla="*/ 978106 w 1237338"/>
                <a:gd name="connsiteY43" fmla="*/ 331822 h 967936"/>
                <a:gd name="connsiteX44" fmla="*/ 942387 w 1237338"/>
                <a:gd name="connsiteY44" fmla="*/ 327059 h 967936"/>
                <a:gd name="connsiteX45" fmla="*/ 892381 w 1237338"/>
                <a:gd name="connsiteY45" fmla="*/ 358016 h 967936"/>
                <a:gd name="connsiteX46" fmla="*/ 823325 w 1237338"/>
                <a:gd name="connsiteY46" fmla="*/ 393734 h 967936"/>
                <a:gd name="connsiteX47" fmla="*/ 768556 w 1237338"/>
                <a:gd name="connsiteY47" fmla="*/ 405640 h 967936"/>
                <a:gd name="connsiteX48" fmla="*/ 732837 w 1237338"/>
                <a:gd name="connsiteY48" fmla="*/ 393734 h 967936"/>
                <a:gd name="connsiteX49" fmla="*/ 718550 w 1237338"/>
                <a:gd name="connsiteY49" fmla="*/ 355634 h 967936"/>
                <a:gd name="connsiteX50" fmla="*/ 744743 w 1237338"/>
                <a:gd name="connsiteY50" fmla="*/ 324678 h 967936"/>
                <a:gd name="connsiteX51" fmla="*/ 751887 w 1237338"/>
                <a:gd name="connsiteY51" fmla="*/ 310390 h 967936"/>
                <a:gd name="connsiteX52" fmla="*/ 728075 w 1237338"/>
                <a:gd name="connsiteY52" fmla="*/ 324678 h 967936"/>
                <a:gd name="connsiteX53" fmla="*/ 685212 w 1237338"/>
                <a:gd name="connsiteY53" fmla="*/ 348490 h 967936"/>
                <a:gd name="connsiteX54" fmla="*/ 580437 w 1237338"/>
                <a:gd name="connsiteY54" fmla="*/ 360397 h 967936"/>
                <a:gd name="connsiteX55" fmla="*/ 506618 w 1237338"/>
                <a:gd name="connsiteY55" fmla="*/ 367540 h 967936"/>
                <a:gd name="connsiteX56" fmla="*/ 378031 w 1237338"/>
                <a:gd name="connsiteY56" fmla="*/ 410403 h 967936"/>
                <a:gd name="connsiteX57" fmla="*/ 261350 w 1237338"/>
                <a:gd name="connsiteY57" fmla="*/ 429453 h 967936"/>
                <a:gd name="connsiteX58" fmla="*/ 130381 w 1237338"/>
                <a:gd name="connsiteY58" fmla="*/ 408022 h 967936"/>
                <a:gd name="connsiteX59" fmla="*/ 35131 w 1237338"/>
                <a:gd name="connsiteY59" fmla="*/ 334203 h 967936"/>
                <a:gd name="connsiteX60" fmla="*/ 1793 w 1237338"/>
                <a:gd name="connsiteY60" fmla="*/ 243715 h 967936"/>
                <a:gd name="connsiteX61" fmla="*/ 11318 w 1237338"/>
                <a:gd name="connsiteY61" fmla="*/ 153228 h 967936"/>
                <a:gd name="connsiteX62" fmla="*/ 68468 w 1237338"/>
                <a:gd name="connsiteY62" fmla="*/ 84172 h 967936"/>
                <a:gd name="connsiteX63" fmla="*/ 135143 w 1237338"/>
                <a:gd name="connsiteY63" fmla="*/ 48453 h 967936"/>
                <a:gd name="connsiteX0" fmla="*/ 135143 w 1237338"/>
                <a:gd name="connsiteY0" fmla="*/ 48453 h 967936"/>
                <a:gd name="connsiteX1" fmla="*/ 244681 w 1237338"/>
                <a:gd name="connsiteY1" fmla="*/ 34165 h 967936"/>
                <a:gd name="connsiteX2" fmla="*/ 358981 w 1237338"/>
                <a:gd name="connsiteY2" fmla="*/ 48453 h 967936"/>
                <a:gd name="connsiteX3" fmla="*/ 444706 w 1237338"/>
                <a:gd name="connsiteY3" fmla="*/ 84172 h 967936"/>
                <a:gd name="connsiteX4" fmla="*/ 518525 w 1237338"/>
                <a:gd name="connsiteY4" fmla="*/ 143703 h 967936"/>
                <a:gd name="connsiteX5" fmla="*/ 616156 w 1237338"/>
                <a:gd name="connsiteY5" fmla="*/ 188947 h 967936"/>
                <a:gd name="connsiteX6" fmla="*/ 732837 w 1237338"/>
                <a:gd name="connsiteY6" fmla="*/ 222284 h 967936"/>
                <a:gd name="connsiteX7" fmla="*/ 828087 w 1237338"/>
                <a:gd name="connsiteY7" fmla="*/ 231809 h 967936"/>
                <a:gd name="connsiteX8" fmla="*/ 866187 w 1237338"/>
                <a:gd name="connsiteY8" fmla="*/ 253240 h 967936"/>
                <a:gd name="connsiteX9" fmla="*/ 861425 w 1237338"/>
                <a:gd name="connsiteY9" fmla="*/ 288959 h 967936"/>
                <a:gd name="connsiteX10" fmla="*/ 835231 w 1237338"/>
                <a:gd name="connsiteY10" fmla="*/ 317534 h 967936"/>
                <a:gd name="connsiteX11" fmla="*/ 870950 w 1237338"/>
                <a:gd name="connsiteY11" fmla="*/ 286578 h 967936"/>
                <a:gd name="connsiteX12" fmla="*/ 932862 w 1237338"/>
                <a:gd name="connsiteY12" fmla="*/ 265147 h 967936"/>
                <a:gd name="connsiteX13" fmla="*/ 990012 w 1237338"/>
                <a:gd name="connsiteY13" fmla="*/ 267528 h 967936"/>
                <a:gd name="connsiteX14" fmla="*/ 1020968 w 1237338"/>
                <a:gd name="connsiteY14" fmla="*/ 298484 h 967936"/>
                <a:gd name="connsiteX15" fmla="*/ 1063831 w 1237338"/>
                <a:gd name="connsiteY15" fmla="*/ 348490 h 967936"/>
                <a:gd name="connsiteX16" fmla="*/ 1061450 w 1237338"/>
                <a:gd name="connsiteY16" fmla="*/ 315153 h 967936"/>
                <a:gd name="connsiteX17" fmla="*/ 1054306 w 1237338"/>
                <a:gd name="connsiteY17" fmla="*/ 269909 h 967936"/>
                <a:gd name="connsiteX18" fmla="*/ 1051925 w 1237338"/>
                <a:gd name="connsiteY18" fmla="*/ 181803 h 967936"/>
                <a:gd name="connsiteX19" fmla="*/ 1054306 w 1237338"/>
                <a:gd name="connsiteY19" fmla="*/ 129415 h 967936"/>
                <a:gd name="connsiteX20" fmla="*/ 1037637 w 1237338"/>
                <a:gd name="connsiteY20" fmla="*/ 96078 h 967936"/>
                <a:gd name="connsiteX21" fmla="*/ 1028112 w 1237338"/>
                <a:gd name="connsiteY21" fmla="*/ 74647 h 967936"/>
                <a:gd name="connsiteX22" fmla="*/ 1035256 w 1237338"/>
                <a:gd name="connsiteY22" fmla="*/ 53215 h 967936"/>
                <a:gd name="connsiteX23" fmla="*/ 1061450 w 1237338"/>
                <a:gd name="connsiteY23" fmla="*/ 77028 h 967936"/>
                <a:gd name="connsiteX24" fmla="*/ 1092406 w 1237338"/>
                <a:gd name="connsiteY24" fmla="*/ 84172 h 967936"/>
                <a:gd name="connsiteX25" fmla="*/ 1135268 w 1237338"/>
                <a:gd name="connsiteY25" fmla="*/ 41309 h 967936"/>
                <a:gd name="connsiteX26" fmla="*/ 1185275 w 1237338"/>
                <a:gd name="connsiteY26" fmla="*/ 12734 h 967936"/>
                <a:gd name="connsiteX27" fmla="*/ 1220993 w 1237338"/>
                <a:gd name="connsiteY27" fmla="*/ 828 h 967936"/>
                <a:gd name="connsiteX28" fmla="*/ 1235281 w 1237338"/>
                <a:gd name="connsiteY28" fmla="*/ 34165 h 967936"/>
                <a:gd name="connsiteX29" fmla="*/ 1178131 w 1237338"/>
                <a:gd name="connsiteY29" fmla="*/ 67503 h 967936"/>
                <a:gd name="connsiteX30" fmla="*/ 1120981 w 1237338"/>
                <a:gd name="connsiteY30" fmla="*/ 127034 h 967936"/>
                <a:gd name="connsiteX31" fmla="*/ 1106693 w 1237338"/>
                <a:gd name="connsiteY31" fmla="*/ 243715 h 967936"/>
                <a:gd name="connsiteX32" fmla="*/ 1113837 w 1237338"/>
                <a:gd name="connsiteY32" fmla="*/ 410403 h 967936"/>
                <a:gd name="connsiteX33" fmla="*/ 1128125 w 1237338"/>
                <a:gd name="connsiteY33" fmla="*/ 572328 h 967936"/>
                <a:gd name="connsiteX34" fmla="*/ 1132887 w 1237338"/>
                <a:gd name="connsiteY34" fmla="*/ 767590 h 967936"/>
                <a:gd name="connsiteX35" fmla="*/ 1135268 w 1237338"/>
                <a:gd name="connsiteY35" fmla="*/ 884272 h 967936"/>
                <a:gd name="connsiteX36" fmla="*/ 1132887 w 1237338"/>
                <a:gd name="connsiteY36" fmla="*/ 958091 h 967936"/>
                <a:gd name="connsiteX37" fmla="*/ 1097168 w 1237338"/>
                <a:gd name="connsiteY37" fmla="*/ 960472 h 967936"/>
                <a:gd name="connsiteX38" fmla="*/ 1092406 w 1237338"/>
                <a:gd name="connsiteY38" fmla="*/ 896178 h 967936"/>
                <a:gd name="connsiteX39" fmla="*/ 1094787 w 1237338"/>
                <a:gd name="connsiteY39" fmla="*/ 710440 h 967936"/>
                <a:gd name="connsiteX40" fmla="*/ 1087643 w 1237338"/>
                <a:gd name="connsiteY40" fmla="*/ 560422 h 967936"/>
                <a:gd name="connsiteX41" fmla="*/ 1073356 w 1237338"/>
                <a:gd name="connsiteY41" fmla="*/ 448503 h 967936"/>
                <a:gd name="connsiteX42" fmla="*/ 1030493 w 1237338"/>
                <a:gd name="connsiteY42" fmla="*/ 372303 h 967936"/>
                <a:gd name="connsiteX43" fmla="*/ 978106 w 1237338"/>
                <a:gd name="connsiteY43" fmla="*/ 331822 h 967936"/>
                <a:gd name="connsiteX44" fmla="*/ 942387 w 1237338"/>
                <a:gd name="connsiteY44" fmla="*/ 327059 h 967936"/>
                <a:gd name="connsiteX45" fmla="*/ 892381 w 1237338"/>
                <a:gd name="connsiteY45" fmla="*/ 358016 h 967936"/>
                <a:gd name="connsiteX46" fmla="*/ 823325 w 1237338"/>
                <a:gd name="connsiteY46" fmla="*/ 393734 h 967936"/>
                <a:gd name="connsiteX47" fmla="*/ 768556 w 1237338"/>
                <a:gd name="connsiteY47" fmla="*/ 405640 h 967936"/>
                <a:gd name="connsiteX48" fmla="*/ 728075 w 1237338"/>
                <a:gd name="connsiteY48" fmla="*/ 388972 h 967936"/>
                <a:gd name="connsiteX49" fmla="*/ 718550 w 1237338"/>
                <a:gd name="connsiteY49" fmla="*/ 355634 h 967936"/>
                <a:gd name="connsiteX50" fmla="*/ 744743 w 1237338"/>
                <a:gd name="connsiteY50" fmla="*/ 324678 h 967936"/>
                <a:gd name="connsiteX51" fmla="*/ 751887 w 1237338"/>
                <a:gd name="connsiteY51" fmla="*/ 310390 h 967936"/>
                <a:gd name="connsiteX52" fmla="*/ 728075 w 1237338"/>
                <a:gd name="connsiteY52" fmla="*/ 324678 h 967936"/>
                <a:gd name="connsiteX53" fmla="*/ 685212 w 1237338"/>
                <a:gd name="connsiteY53" fmla="*/ 348490 h 967936"/>
                <a:gd name="connsiteX54" fmla="*/ 580437 w 1237338"/>
                <a:gd name="connsiteY54" fmla="*/ 360397 h 967936"/>
                <a:gd name="connsiteX55" fmla="*/ 506618 w 1237338"/>
                <a:gd name="connsiteY55" fmla="*/ 367540 h 967936"/>
                <a:gd name="connsiteX56" fmla="*/ 378031 w 1237338"/>
                <a:gd name="connsiteY56" fmla="*/ 410403 h 967936"/>
                <a:gd name="connsiteX57" fmla="*/ 261350 w 1237338"/>
                <a:gd name="connsiteY57" fmla="*/ 429453 h 967936"/>
                <a:gd name="connsiteX58" fmla="*/ 130381 w 1237338"/>
                <a:gd name="connsiteY58" fmla="*/ 408022 h 967936"/>
                <a:gd name="connsiteX59" fmla="*/ 35131 w 1237338"/>
                <a:gd name="connsiteY59" fmla="*/ 334203 h 967936"/>
                <a:gd name="connsiteX60" fmla="*/ 1793 w 1237338"/>
                <a:gd name="connsiteY60" fmla="*/ 243715 h 967936"/>
                <a:gd name="connsiteX61" fmla="*/ 11318 w 1237338"/>
                <a:gd name="connsiteY61" fmla="*/ 153228 h 967936"/>
                <a:gd name="connsiteX62" fmla="*/ 68468 w 1237338"/>
                <a:gd name="connsiteY62" fmla="*/ 84172 h 967936"/>
                <a:gd name="connsiteX63" fmla="*/ 135143 w 1237338"/>
                <a:gd name="connsiteY63" fmla="*/ 48453 h 967936"/>
                <a:gd name="connsiteX0" fmla="*/ 135143 w 1237338"/>
                <a:gd name="connsiteY0" fmla="*/ 48453 h 967936"/>
                <a:gd name="connsiteX1" fmla="*/ 244681 w 1237338"/>
                <a:gd name="connsiteY1" fmla="*/ 34165 h 967936"/>
                <a:gd name="connsiteX2" fmla="*/ 358981 w 1237338"/>
                <a:gd name="connsiteY2" fmla="*/ 48453 h 967936"/>
                <a:gd name="connsiteX3" fmla="*/ 444706 w 1237338"/>
                <a:gd name="connsiteY3" fmla="*/ 84172 h 967936"/>
                <a:gd name="connsiteX4" fmla="*/ 518525 w 1237338"/>
                <a:gd name="connsiteY4" fmla="*/ 143703 h 967936"/>
                <a:gd name="connsiteX5" fmla="*/ 616156 w 1237338"/>
                <a:gd name="connsiteY5" fmla="*/ 188947 h 967936"/>
                <a:gd name="connsiteX6" fmla="*/ 732837 w 1237338"/>
                <a:gd name="connsiteY6" fmla="*/ 222284 h 967936"/>
                <a:gd name="connsiteX7" fmla="*/ 828087 w 1237338"/>
                <a:gd name="connsiteY7" fmla="*/ 231809 h 967936"/>
                <a:gd name="connsiteX8" fmla="*/ 866187 w 1237338"/>
                <a:gd name="connsiteY8" fmla="*/ 253240 h 967936"/>
                <a:gd name="connsiteX9" fmla="*/ 861425 w 1237338"/>
                <a:gd name="connsiteY9" fmla="*/ 288959 h 967936"/>
                <a:gd name="connsiteX10" fmla="*/ 835231 w 1237338"/>
                <a:gd name="connsiteY10" fmla="*/ 317534 h 967936"/>
                <a:gd name="connsiteX11" fmla="*/ 870950 w 1237338"/>
                <a:gd name="connsiteY11" fmla="*/ 286578 h 967936"/>
                <a:gd name="connsiteX12" fmla="*/ 932862 w 1237338"/>
                <a:gd name="connsiteY12" fmla="*/ 265147 h 967936"/>
                <a:gd name="connsiteX13" fmla="*/ 990012 w 1237338"/>
                <a:gd name="connsiteY13" fmla="*/ 267528 h 967936"/>
                <a:gd name="connsiteX14" fmla="*/ 1020968 w 1237338"/>
                <a:gd name="connsiteY14" fmla="*/ 298484 h 967936"/>
                <a:gd name="connsiteX15" fmla="*/ 1063831 w 1237338"/>
                <a:gd name="connsiteY15" fmla="*/ 348490 h 967936"/>
                <a:gd name="connsiteX16" fmla="*/ 1061450 w 1237338"/>
                <a:gd name="connsiteY16" fmla="*/ 315153 h 967936"/>
                <a:gd name="connsiteX17" fmla="*/ 1054306 w 1237338"/>
                <a:gd name="connsiteY17" fmla="*/ 269909 h 967936"/>
                <a:gd name="connsiteX18" fmla="*/ 1051925 w 1237338"/>
                <a:gd name="connsiteY18" fmla="*/ 181803 h 967936"/>
                <a:gd name="connsiteX19" fmla="*/ 1054306 w 1237338"/>
                <a:gd name="connsiteY19" fmla="*/ 129415 h 967936"/>
                <a:gd name="connsiteX20" fmla="*/ 1037637 w 1237338"/>
                <a:gd name="connsiteY20" fmla="*/ 96078 h 967936"/>
                <a:gd name="connsiteX21" fmla="*/ 1023349 w 1237338"/>
                <a:gd name="connsiteY21" fmla="*/ 72266 h 967936"/>
                <a:gd name="connsiteX22" fmla="*/ 1035256 w 1237338"/>
                <a:gd name="connsiteY22" fmla="*/ 53215 h 967936"/>
                <a:gd name="connsiteX23" fmla="*/ 1061450 w 1237338"/>
                <a:gd name="connsiteY23" fmla="*/ 77028 h 967936"/>
                <a:gd name="connsiteX24" fmla="*/ 1092406 w 1237338"/>
                <a:gd name="connsiteY24" fmla="*/ 84172 h 967936"/>
                <a:gd name="connsiteX25" fmla="*/ 1135268 w 1237338"/>
                <a:gd name="connsiteY25" fmla="*/ 41309 h 967936"/>
                <a:gd name="connsiteX26" fmla="*/ 1185275 w 1237338"/>
                <a:gd name="connsiteY26" fmla="*/ 12734 h 967936"/>
                <a:gd name="connsiteX27" fmla="*/ 1220993 w 1237338"/>
                <a:gd name="connsiteY27" fmla="*/ 828 h 967936"/>
                <a:gd name="connsiteX28" fmla="*/ 1235281 w 1237338"/>
                <a:gd name="connsiteY28" fmla="*/ 34165 h 967936"/>
                <a:gd name="connsiteX29" fmla="*/ 1178131 w 1237338"/>
                <a:gd name="connsiteY29" fmla="*/ 67503 h 967936"/>
                <a:gd name="connsiteX30" fmla="*/ 1120981 w 1237338"/>
                <a:gd name="connsiteY30" fmla="*/ 127034 h 967936"/>
                <a:gd name="connsiteX31" fmla="*/ 1106693 w 1237338"/>
                <a:gd name="connsiteY31" fmla="*/ 243715 h 967936"/>
                <a:gd name="connsiteX32" fmla="*/ 1113837 w 1237338"/>
                <a:gd name="connsiteY32" fmla="*/ 410403 h 967936"/>
                <a:gd name="connsiteX33" fmla="*/ 1128125 w 1237338"/>
                <a:gd name="connsiteY33" fmla="*/ 572328 h 967936"/>
                <a:gd name="connsiteX34" fmla="*/ 1132887 w 1237338"/>
                <a:gd name="connsiteY34" fmla="*/ 767590 h 967936"/>
                <a:gd name="connsiteX35" fmla="*/ 1135268 w 1237338"/>
                <a:gd name="connsiteY35" fmla="*/ 884272 h 967936"/>
                <a:gd name="connsiteX36" fmla="*/ 1132887 w 1237338"/>
                <a:gd name="connsiteY36" fmla="*/ 958091 h 967936"/>
                <a:gd name="connsiteX37" fmla="*/ 1097168 w 1237338"/>
                <a:gd name="connsiteY37" fmla="*/ 960472 h 967936"/>
                <a:gd name="connsiteX38" fmla="*/ 1092406 w 1237338"/>
                <a:gd name="connsiteY38" fmla="*/ 896178 h 967936"/>
                <a:gd name="connsiteX39" fmla="*/ 1094787 w 1237338"/>
                <a:gd name="connsiteY39" fmla="*/ 710440 h 967936"/>
                <a:gd name="connsiteX40" fmla="*/ 1087643 w 1237338"/>
                <a:gd name="connsiteY40" fmla="*/ 560422 h 967936"/>
                <a:gd name="connsiteX41" fmla="*/ 1073356 w 1237338"/>
                <a:gd name="connsiteY41" fmla="*/ 448503 h 967936"/>
                <a:gd name="connsiteX42" fmla="*/ 1030493 w 1237338"/>
                <a:gd name="connsiteY42" fmla="*/ 372303 h 967936"/>
                <a:gd name="connsiteX43" fmla="*/ 978106 w 1237338"/>
                <a:gd name="connsiteY43" fmla="*/ 331822 h 967936"/>
                <a:gd name="connsiteX44" fmla="*/ 942387 w 1237338"/>
                <a:gd name="connsiteY44" fmla="*/ 327059 h 967936"/>
                <a:gd name="connsiteX45" fmla="*/ 892381 w 1237338"/>
                <a:gd name="connsiteY45" fmla="*/ 358016 h 967936"/>
                <a:gd name="connsiteX46" fmla="*/ 823325 w 1237338"/>
                <a:gd name="connsiteY46" fmla="*/ 393734 h 967936"/>
                <a:gd name="connsiteX47" fmla="*/ 768556 w 1237338"/>
                <a:gd name="connsiteY47" fmla="*/ 405640 h 967936"/>
                <a:gd name="connsiteX48" fmla="*/ 728075 w 1237338"/>
                <a:gd name="connsiteY48" fmla="*/ 388972 h 967936"/>
                <a:gd name="connsiteX49" fmla="*/ 718550 w 1237338"/>
                <a:gd name="connsiteY49" fmla="*/ 355634 h 967936"/>
                <a:gd name="connsiteX50" fmla="*/ 744743 w 1237338"/>
                <a:gd name="connsiteY50" fmla="*/ 324678 h 967936"/>
                <a:gd name="connsiteX51" fmla="*/ 751887 w 1237338"/>
                <a:gd name="connsiteY51" fmla="*/ 310390 h 967936"/>
                <a:gd name="connsiteX52" fmla="*/ 728075 w 1237338"/>
                <a:gd name="connsiteY52" fmla="*/ 324678 h 967936"/>
                <a:gd name="connsiteX53" fmla="*/ 685212 w 1237338"/>
                <a:gd name="connsiteY53" fmla="*/ 348490 h 967936"/>
                <a:gd name="connsiteX54" fmla="*/ 580437 w 1237338"/>
                <a:gd name="connsiteY54" fmla="*/ 360397 h 967936"/>
                <a:gd name="connsiteX55" fmla="*/ 506618 w 1237338"/>
                <a:gd name="connsiteY55" fmla="*/ 367540 h 967936"/>
                <a:gd name="connsiteX56" fmla="*/ 378031 w 1237338"/>
                <a:gd name="connsiteY56" fmla="*/ 410403 h 967936"/>
                <a:gd name="connsiteX57" fmla="*/ 261350 w 1237338"/>
                <a:gd name="connsiteY57" fmla="*/ 429453 h 967936"/>
                <a:gd name="connsiteX58" fmla="*/ 130381 w 1237338"/>
                <a:gd name="connsiteY58" fmla="*/ 408022 h 967936"/>
                <a:gd name="connsiteX59" fmla="*/ 35131 w 1237338"/>
                <a:gd name="connsiteY59" fmla="*/ 334203 h 967936"/>
                <a:gd name="connsiteX60" fmla="*/ 1793 w 1237338"/>
                <a:gd name="connsiteY60" fmla="*/ 243715 h 967936"/>
                <a:gd name="connsiteX61" fmla="*/ 11318 w 1237338"/>
                <a:gd name="connsiteY61" fmla="*/ 153228 h 967936"/>
                <a:gd name="connsiteX62" fmla="*/ 68468 w 1237338"/>
                <a:gd name="connsiteY62" fmla="*/ 84172 h 967936"/>
                <a:gd name="connsiteX63" fmla="*/ 135143 w 1237338"/>
                <a:gd name="connsiteY63" fmla="*/ 48453 h 967936"/>
                <a:gd name="connsiteX0" fmla="*/ 135143 w 1237418"/>
                <a:gd name="connsiteY0" fmla="*/ 48807 h 968290"/>
                <a:gd name="connsiteX1" fmla="*/ 244681 w 1237418"/>
                <a:gd name="connsiteY1" fmla="*/ 34519 h 968290"/>
                <a:gd name="connsiteX2" fmla="*/ 358981 w 1237418"/>
                <a:gd name="connsiteY2" fmla="*/ 48807 h 968290"/>
                <a:gd name="connsiteX3" fmla="*/ 444706 w 1237418"/>
                <a:gd name="connsiteY3" fmla="*/ 84526 h 968290"/>
                <a:gd name="connsiteX4" fmla="*/ 518525 w 1237418"/>
                <a:gd name="connsiteY4" fmla="*/ 144057 h 968290"/>
                <a:gd name="connsiteX5" fmla="*/ 616156 w 1237418"/>
                <a:gd name="connsiteY5" fmla="*/ 189301 h 968290"/>
                <a:gd name="connsiteX6" fmla="*/ 732837 w 1237418"/>
                <a:gd name="connsiteY6" fmla="*/ 222638 h 968290"/>
                <a:gd name="connsiteX7" fmla="*/ 828087 w 1237418"/>
                <a:gd name="connsiteY7" fmla="*/ 232163 h 968290"/>
                <a:gd name="connsiteX8" fmla="*/ 866187 w 1237418"/>
                <a:gd name="connsiteY8" fmla="*/ 253594 h 968290"/>
                <a:gd name="connsiteX9" fmla="*/ 861425 w 1237418"/>
                <a:gd name="connsiteY9" fmla="*/ 289313 h 968290"/>
                <a:gd name="connsiteX10" fmla="*/ 835231 w 1237418"/>
                <a:gd name="connsiteY10" fmla="*/ 317888 h 968290"/>
                <a:gd name="connsiteX11" fmla="*/ 870950 w 1237418"/>
                <a:gd name="connsiteY11" fmla="*/ 286932 h 968290"/>
                <a:gd name="connsiteX12" fmla="*/ 932862 w 1237418"/>
                <a:gd name="connsiteY12" fmla="*/ 265501 h 968290"/>
                <a:gd name="connsiteX13" fmla="*/ 990012 w 1237418"/>
                <a:gd name="connsiteY13" fmla="*/ 267882 h 968290"/>
                <a:gd name="connsiteX14" fmla="*/ 1020968 w 1237418"/>
                <a:gd name="connsiteY14" fmla="*/ 298838 h 968290"/>
                <a:gd name="connsiteX15" fmla="*/ 1063831 w 1237418"/>
                <a:gd name="connsiteY15" fmla="*/ 348844 h 968290"/>
                <a:gd name="connsiteX16" fmla="*/ 1061450 w 1237418"/>
                <a:gd name="connsiteY16" fmla="*/ 315507 h 968290"/>
                <a:gd name="connsiteX17" fmla="*/ 1054306 w 1237418"/>
                <a:gd name="connsiteY17" fmla="*/ 270263 h 968290"/>
                <a:gd name="connsiteX18" fmla="*/ 1051925 w 1237418"/>
                <a:gd name="connsiteY18" fmla="*/ 182157 h 968290"/>
                <a:gd name="connsiteX19" fmla="*/ 1054306 w 1237418"/>
                <a:gd name="connsiteY19" fmla="*/ 129769 h 968290"/>
                <a:gd name="connsiteX20" fmla="*/ 1037637 w 1237418"/>
                <a:gd name="connsiteY20" fmla="*/ 96432 h 968290"/>
                <a:gd name="connsiteX21" fmla="*/ 1023349 w 1237418"/>
                <a:gd name="connsiteY21" fmla="*/ 72620 h 968290"/>
                <a:gd name="connsiteX22" fmla="*/ 1035256 w 1237418"/>
                <a:gd name="connsiteY22" fmla="*/ 53569 h 968290"/>
                <a:gd name="connsiteX23" fmla="*/ 1061450 w 1237418"/>
                <a:gd name="connsiteY23" fmla="*/ 77382 h 968290"/>
                <a:gd name="connsiteX24" fmla="*/ 1092406 w 1237418"/>
                <a:gd name="connsiteY24" fmla="*/ 84526 h 968290"/>
                <a:gd name="connsiteX25" fmla="*/ 1135268 w 1237418"/>
                <a:gd name="connsiteY25" fmla="*/ 41663 h 968290"/>
                <a:gd name="connsiteX26" fmla="*/ 1180513 w 1237418"/>
                <a:gd name="connsiteY26" fmla="*/ 10707 h 968290"/>
                <a:gd name="connsiteX27" fmla="*/ 1220993 w 1237418"/>
                <a:gd name="connsiteY27" fmla="*/ 1182 h 968290"/>
                <a:gd name="connsiteX28" fmla="*/ 1235281 w 1237418"/>
                <a:gd name="connsiteY28" fmla="*/ 34519 h 968290"/>
                <a:gd name="connsiteX29" fmla="*/ 1178131 w 1237418"/>
                <a:gd name="connsiteY29" fmla="*/ 67857 h 968290"/>
                <a:gd name="connsiteX30" fmla="*/ 1120981 w 1237418"/>
                <a:gd name="connsiteY30" fmla="*/ 127388 h 968290"/>
                <a:gd name="connsiteX31" fmla="*/ 1106693 w 1237418"/>
                <a:gd name="connsiteY31" fmla="*/ 244069 h 968290"/>
                <a:gd name="connsiteX32" fmla="*/ 1113837 w 1237418"/>
                <a:gd name="connsiteY32" fmla="*/ 410757 h 968290"/>
                <a:gd name="connsiteX33" fmla="*/ 1128125 w 1237418"/>
                <a:gd name="connsiteY33" fmla="*/ 572682 h 968290"/>
                <a:gd name="connsiteX34" fmla="*/ 1132887 w 1237418"/>
                <a:gd name="connsiteY34" fmla="*/ 767944 h 968290"/>
                <a:gd name="connsiteX35" fmla="*/ 1135268 w 1237418"/>
                <a:gd name="connsiteY35" fmla="*/ 884626 h 968290"/>
                <a:gd name="connsiteX36" fmla="*/ 1132887 w 1237418"/>
                <a:gd name="connsiteY36" fmla="*/ 958445 h 968290"/>
                <a:gd name="connsiteX37" fmla="*/ 1097168 w 1237418"/>
                <a:gd name="connsiteY37" fmla="*/ 960826 h 968290"/>
                <a:gd name="connsiteX38" fmla="*/ 1092406 w 1237418"/>
                <a:gd name="connsiteY38" fmla="*/ 896532 h 968290"/>
                <a:gd name="connsiteX39" fmla="*/ 1094787 w 1237418"/>
                <a:gd name="connsiteY39" fmla="*/ 710794 h 968290"/>
                <a:gd name="connsiteX40" fmla="*/ 1087643 w 1237418"/>
                <a:gd name="connsiteY40" fmla="*/ 560776 h 968290"/>
                <a:gd name="connsiteX41" fmla="*/ 1073356 w 1237418"/>
                <a:gd name="connsiteY41" fmla="*/ 448857 h 968290"/>
                <a:gd name="connsiteX42" fmla="*/ 1030493 w 1237418"/>
                <a:gd name="connsiteY42" fmla="*/ 372657 h 968290"/>
                <a:gd name="connsiteX43" fmla="*/ 978106 w 1237418"/>
                <a:gd name="connsiteY43" fmla="*/ 332176 h 968290"/>
                <a:gd name="connsiteX44" fmla="*/ 942387 w 1237418"/>
                <a:gd name="connsiteY44" fmla="*/ 327413 h 968290"/>
                <a:gd name="connsiteX45" fmla="*/ 892381 w 1237418"/>
                <a:gd name="connsiteY45" fmla="*/ 358370 h 968290"/>
                <a:gd name="connsiteX46" fmla="*/ 823325 w 1237418"/>
                <a:gd name="connsiteY46" fmla="*/ 394088 h 968290"/>
                <a:gd name="connsiteX47" fmla="*/ 768556 w 1237418"/>
                <a:gd name="connsiteY47" fmla="*/ 405994 h 968290"/>
                <a:gd name="connsiteX48" fmla="*/ 728075 w 1237418"/>
                <a:gd name="connsiteY48" fmla="*/ 389326 h 968290"/>
                <a:gd name="connsiteX49" fmla="*/ 718550 w 1237418"/>
                <a:gd name="connsiteY49" fmla="*/ 355988 h 968290"/>
                <a:gd name="connsiteX50" fmla="*/ 744743 w 1237418"/>
                <a:gd name="connsiteY50" fmla="*/ 325032 h 968290"/>
                <a:gd name="connsiteX51" fmla="*/ 751887 w 1237418"/>
                <a:gd name="connsiteY51" fmla="*/ 310744 h 968290"/>
                <a:gd name="connsiteX52" fmla="*/ 728075 w 1237418"/>
                <a:gd name="connsiteY52" fmla="*/ 325032 h 968290"/>
                <a:gd name="connsiteX53" fmla="*/ 685212 w 1237418"/>
                <a:gd name="connsiteY53" fmla="*/ 348844 h 968290"/>
                <a:gd name="connsiteX54" fmla="*/ 580437 w 1237418"/>
                <a:gd name="connsiteY54" fmla="*/ 360751 h 968290"/>
                <a:gd name="connsiteX55" fmla="*/ 506618 w 1237418"/>
                <a:gd name="connsiteY55" fmla="*/ 367894 h 968290"/>
                <a:gd name="connsiteX56" fmla="*/ 378031 w 1237418"/>
                <a:gd name="connsiteY56" fmla="*/ 410757 h 968290"/>
                <a:gd name="connsiteX57" fmla="*/ 261350 w 1237418"/>
                <a:gd name="connsiteY57" fmla="*/ 429807 h 968290"/>
                <a:gd name="connsiteX58" fmla="*/ 130381 w 1237418"/>
                <a:gd name="connsiteY58" fmla="*/ 408376 h 968290"/>
                <a:gd name="connsiteX59" fmla="*/ 35131 w 1237418"/>
                <a:gd name="connsiteY59" fmla="*/ 334557 h 968290"/>
                <a:gd name="connsiteX60" fmla="*/ 1793 w 1237418"/>
                <a:gd name="connsiteY60" fmla="*/ 244069 h 968290"/>
                <a:gd name="connsiteX61" fmla="*/ 11318 w 1237418"/>
                <a:gd name="connsiteY61" fmla="*/ 153582 h 968290"/>
                <a:gd name="connsiteX62" fmla="*/ 68468 w 1237418"/>
                <a:gd name="connsiteY62" fmla="*/ 84526 h 968290"/>
                <a:gd name="connsiteX63" fmla="*/ 135143 w 1237418"/>
                <a:gd name="connsiteY63" fmla="*/ 48807 h 968290"/>
                <a:gd name="connsiteX0" fmla="*/ 135143 w 1236047"/>
                <a:gd name="connsiteY0" fmla="*/ 51000 h 970483"/>
                <a:gd name="connsiteX1" fmla="*/ 244681 w 1236047"/>
                <a:gd name="connsiteY1" fmla="*/ 36712 h 970483"/>
                <a:gd name="connsiteX2" fmla="*/ 358981 w 1236047"/>
                <a:gd name="connsiteY2" fmla="*/ 51000 h 970483"/>
                <a:gd name="connsiteX3" fmla="*/ 444706 w 1236047"/>
                <a:gd name="connsiteY3" fmla="*/ 86719 h 970483"/>
                <a:gd name="connsiteX4" fmla="*/ 518525 w 1236047"/>
                <a:gd name="connsiteY4" fmla="*/ 146250 h 970483"/>
                <a:gd name="connsiteX5" fmla="*/ 616156 w 1236047"/>
                <a:gd name="connsiteY5" fmla="*/ 191494 h 970483"/>
                <a:gd name="connsiteX6" fmla="*/ 732837 w 1236047"/>
                <a:gd name="connsiteY6" fmla="*/ 224831 h 970483"/>
                <a:gd name="connsiteX7" fmla="*/ 828087 w 1236047"/>
                <a:gd name="connsiteY7" fmla="*/ 234356 h 970483"/>
                <a:gd name="connsiteX8" fmla="*/ 866187 w 1236047"/>
                <a:gd name="connsiteY8" fmla="*/ 255787 h 970483"/>
                <a:gd name="connsiteX9" fmla="*/ 861425 w 1236047"/>
                <a:gd name="connsiteY9" fmla="*/ 291506 h 970483"/>
                <a:gd name="connsiteX10" fmla="*/ 835231 w 1236047"/>
                <a:gd name="connsiteY10" fmla="*/ 320081 h 970483"/>
                <a:gd name="connsiteX11" fmla="*/ 870950 w 1236047"/>
                <a:gd name="connsiteY11" fmla="*/ 289125 h 970483"/>
                <a:gd name="connsiteX12" fmla="*/ 932862 w 1236047"/>
                <a:gd name="connsiteY12" fmla="*/ 267694 h 970483"/>
                <a:gd name="connsiteX13" fmla="*/ 990012 w 1236047"/>
                <a:gd name="connsiteY13" fmla="*/ 270075 h 970483"/>
                <a:gd name="connsiteX14" fmla="*/ 1020968 w 1236047"/>
                <a:gd name="connsiteY14" fmla="*/ 301031 h 970483"/>
                <a:gd name="connsiteX15" fmla="*/ 1063831 w 1236047"/>
                <a:gd name="connsiteY15" fmla="*/ 351037 h 970483"/>
                <a:gd name="connsiteX16" fmla="*/ 1061450 w 1236047"/>
                <a:gd name="connsiteY16" fmla="*/ 317700 h 970483"/>
                <a:gd name="connsiteX17" fmla="*/ 1054306 w 1236047"/>
                <a:gd name="connsiteY17" fmla="*/ 272456 h 970483"/>
                <a:gd name="connsiteX18" fmla="*/ 1051925 w 1236047"/>
                <a:gd name="connsiteY18" fmla="*/ 184350 h 970483"/>
                <a:gd name="connsiteX19" fmla="*/ 1054306 w 1236047"/>
                <a:gd name="connsiteY19" fmla="*/ 131962 h 970483"/>
                <a:gd name="connsiteX20" fmla="*/ 1037637 w 1236047"/>
                <a:gd name="connsiteY20" fmla="*/ 98625 h 970483"/>
                <a:gd name="connsiteX21" fmla="*/ 1023349 w 1236047"/>
                <a:gd name="connsiteY21" fmla="*/ 74813 h 970483"/>
                <a:gd name="connsiteX22" fmla="*/ 1035256 w 1236047"/>
                <a:gd name="connsiteY22" fmla="*/ 55762 h 970483"/>
                <a:gd name="connsiteX23" fmla="*/ 1061450 w 1236047"/>
                <a:gd name="connsiteY23" fmla="*/ 79575 h 970483"/>
                <a:gd name="connsiteX24" fmla="*/ 1092406 w 1236047"/>
                <a:gd name="connsiteY24" fmla="*/ 86719 h 970483"/>
                <a:gd name="connsiteX25" fmla="*/ 1135268 w 1236047"/>
                <a:gd name="connsiteY25" fmla="*/ 43856 h 970483"/>
                <a:gd name="connsiteX26" fmla="*/ 1180513 w 1236047"/>
                <a:gd name="connsiteY26" fmla="*/ 12900 h 970483"/>
                <a:gd name="connsiteX27" fmla="*/ 1209087 w 1236047"/>
                <a:gd name="connsiteY27" fmla="*/ 993 h 970483"/>
                <a:gd name="connsiteX28" fmla="*/ 1235281 w 1236047"/>
                <a:gd name="connsiteY28" fmla="*/ 36712 h 970483"/>
                <a:gd name="connsiteX29" fmla="*/ 1178131 w 1236047"/>
                <a:gd name="connsiteY29" fmla="*/ 70050 h 970483"/>
                <a:gd name="connsiteX30" fmla="*/ 1120981 w 1236047"/>
                <a:gd name="connsiteY30" fmla="*/ 129581 h 970483"/>
                <a:gd name="connsiteX31" fmla="*/ 1106693 w 1236047"/>
                <a:gd name="connsiteY31" fmla="*/ 246262 h 970483"/>
                <a:gd name="connsiteX32" fmla="*/ 1113837 w 1236047"/>
                <a:gd name="connsiteY32" fmla="*/ 412950 h 970483"/>
                <a:gd name="connsiteX33" fmla="*/ 1128125 w 1236047"/>
                <a:gd name="connsiteY33" fmla="*/ 574875 h 970483"/>
                <a:gd name="connsiteX34" fmla="*/ 1132887 w 1236047"/>
                <a:gd name="connsiteY34" fmla="*/ 770137 h 970483"/>
                <a:gd name="connsiteX35" fmla="*/ 1135268 w 1236047"/>
                <a:gd name="connsiteY35" fmla="*/ 886819 h 970483"/>
                <a:gd name="connsiteX36" fmla="*/ 1132887 w 1236047"/>
                <a:gd name="connsiteY36" fmla="*/ 960638 h 970483"/>
                <a:gd name="connsiteX37" fmla="*/ 1097168 w 1236047"/>
                <a:gd name="connsiteY37" fmla="*/ 963019 h 970483"/>
                <a:gd name="connsiteX38" fmla="*/ 1092406 w 1236047"/>
                <a:gd name="connsiteY38" fmla="*/ 898725 h 970483"/>
                <a:gd name="connsiteX39" fmla="*/ 1094787 w 1236047"/>
                <a:gd name="connsiteY39" fmla="*/ 712987 h 970483"/>
                <a:gd name="connsiteX40" fmla="*/ 1087643 w 1236047"/>
                <a:gd name="connsiteY40" fmla="*/ 562969 h 970483"/>
                <a:gd name="connsiteX41" fmla="*/ 1073356 w 1236047"/>
                <a:gd name="connsiteY41" fmla="*/ 451050 h 970483"/>
                <a:gd name="connsiteX42" fmla="*/ 1030493 w 1236047"/>
                <a:gd name="connsiteY42" fmla="*/ 374850 h 970483"/>
                <a:gd name="connsiteX43" fmla="*/ 978106 w 1236047"/>
                <a:gd name="connsiteY43" fmla="*/ 334369 h 970483"/>
                <a:gd name="connsiteX44" fmla="*/ 942387 w 1236047"/>
                <a:gd name="connsiteY44" fmla="*/ 329606 h 970483"/>
                <a:gd name="connsiteX45" fmla="*/ 892381 w 1236047"/>
                <a:gd name="connsiteY45" fmla="*/ 360563 h 970483"/>
                <a:gd name="connsiteX46" fmla="*/ 823325 w 1236047"/>
                <a:gd name="connsiteY46" fmla="*/ 396281 h 970483"/>
                <a:gd name="connsiteX47" fmla="*/ 768556 w 1236047"/>
                <a:gd name="connsiteY47" fmla="*/ 408187 h 970483"/>
                <a:gd name="connsiteX48" fmla="*/ 728075 w 1236047"/>
                <a:gd name="connsiteY48" fmla="*/ 391519 h 970483"/>
                <a:gd name="connsiteX49" fmla="*/ 718550 w 1236047"/>
                <a:gd name="connsiteY49" fmla="*/ 358181 h 970483"/>
                <a:gd name="connsiteX50" fmla="*/ 744743 w 1236047"/>
                <a:gd name="connsiteY50" fmla="*/ 327225 h 970483"/>
                <a:gd name="connsiteX51" fmla="*/ 751887 w 1236047"/>
                <a:gd name="connsiteY51" fmla="*/ 312937 h 970483"/>
                <a:gd name="connsiteX52" fmla="*/ 728075 w 1236047"/>
                <a:gd name="connsiteY52" fmla="*/ 327225 h 970483"/>
                <a:gd name="connsiteX53" fmla="*/ 685212 w 1236047"/>
                <a:gd name="connsiteY53" fmla="*/ 351037 h 970483"/>
                <a:gd name="connsiteX54" fmla="*/ 580437 w 1236047"/>
                <a:gd name="connsiteY54" fmla="*/ 362944 h 970483"/>
                <a:gd name="connsiteX55" fmla="*/ 506618 w 1236047"/>
                <a:gd name="connsiteY55" fmla="*/ 370087 h 970483"/>
                <a:gd name="connsiteX56" fmla="*/ 378031 w 1236047"/>
                <a:gd name="connsiteY56" fmla="*/ 412950 h 970483"/>
                <a:gd name="connsiteX57" fmla="*/ 261350 w 1236047"/>
                <a:gd name="connsiteY57" fmla="*/ 432000 h 970483"/>
                <a:gd name="connsiteX58" fmla="*/ 130381 w 1236047"/>
                <a:gd name="connsiteY58" fmla="*/ 410569 h 970483"/>
                <a:gd name="connsiteX59" fmla="*/ 35131 w 1236047"/>
                <a:gd name="connsiteY59" fmla="*/ 336750 h 970483"/>
                <a:gd name="connsiteX60" fmla="*/ 1793 w 1236047"/>
                <a:gd name="connsiteY60" fmla="*/ 246262 h 970483"/>
                <a:gd name="connsiteX61" fmla="*/ 11318 w 1236047"/>
                <a:gd name="connsiteY61" fmla="*/ 155775 h 970483"/>
                <a:gd name="connsiteX62" fmla="*/ 68468 w 1236047"/>
                <a:gd name="connsiteY62" fmla="*/ 86719 h 970483"/>
                <a:gd name="connsiteX63" fmla="*/ 135143 w 1236047"/>
                <a:gd name="connsiteY63" fmla="*/ 51000 h 970483"/>
                <a:gd name="connsiteX0" fmla="*/ 135143 w 1226853"/>
                <a:gd name="connsiteY0" fmla="*/ 51143 h 970626"/>
                <a:gd name="connsiteX1" fmla="*/ 244681 w 1226853"/>
                <a:gd name="connsiteY1" fmla="*/ 36855 h 970626"/>
                <a:gd name="connsiteX2" fmla="*/ 358981 w 1226853"/>
                <a:gd name="connsiteY2" fmla="*/ 51143 h 970626"/>
                <a:gd name="connsiteX3" fmla="*/ 444706 w 1226853"/>
                <a:gd name="connsiteY3" fmla="*/ 86862 h 970626"/>
                <a:gd name="connsiteX4" fmla="*/ 518525 w 1226853"/>
                <a:gd name="connsiteY4" fmla="*/ 146393 h 970626"/>
                <a:gd name="connsiteX5" fmla="*/ 616156 w 1226853"/>
                <a:gd name="connsiteY5" fmla="*/ 191637 h 970626"/>
                <a:gd name="connsiteX6" fmla="*/ 732837 w 1226853"/>
                <a:gd name="connsiteY6" fmla="*/ 224974 h 970626"/>
                <a:gd name="connsiteX7" fmla="*/ 828087 w 1226853"/>
                <a:gd name="connsiteY7" fmla="*/ 234499 h 970626"/>
                <a:gd name="connsiteX8" fmla="*/ 866187 w 1226853"/>
                <a:gd name="connsiteY8" fmla="*/ 255930 h 970626"/>
                <a:gd name="connsiteX9" fmla="*/ 861425 w 1226853"/>
                <a:gd name="connsiteY9" fmla="*/ 291649 h 970626"/>
                <a:gd name="connsiteX10" fmla="*/ 835231 w 1226853"/>
                <a:gd name="connsiteY10" fmla="*/ 320224 h 970626"/>
                <a:gd name="connsiteX11" fmla="*/ 870950 w 1226853"/>
                <a:gd name="connsiteY11" fmla="*/ 289268 h 970626"/>
                <a:gd name="connsiteX12" fmla="*/ 932862 w 1226853"/>
                <a:gd name="connsiteY12" fmla="*/ 267837 h 970626"/>
                <a:gd name="connsiteX13" fmla="*/ 990012 w 1226853"/>
                <a:gd name="connsiteY13" fmla="*/ 270218 h 970626"/>
                <a:gd name="connsiteX14" fmla="*/ 1020968 w 1226853"/>
                <a:gd name="connsiteY14" fmla="*/ 301174 h 970626"/>
                <a:gd name="connsiteX15" fmla="*/ 1063831 w 1226853"/>
                <a:gd name="connsiteY15" fmla="*/ 351180 h 970626"/>
                <a:gd name="connsiteX16" fmla="*/ 1061450 w 1226853"/>
                <a:gd name="connsiteY16" fmla="*/ 317843 h 970626"/>
                <a:gd name="connsiteX17" fmla="*/ 1054306 w 1226853"/>
                <a:gd name="connsiteY17" fmla="*/ 272599 h 970626"/>
                <a:gd name="connsiteX18" fmla="*/ 1051925 w 1226853"/>
                <a:gd name="connsiteY18" fmla="*/ 184493 h 970626"/>
                <a:gd name="connsiteX19" fmla="*/ 1054306 w 1226853"/>
                <a:gd name="connsiteY19" fmla="*/ 132105 h 970626"/>
                <a:gd name="connsiteX20" fmla="*/ 1037637 w 1226853"/>
                <a:gd name="connsiteY20" fmla="*/ 98768 h 970626"/>
                <a:gd name="connsiteX21" fmla="*/ 1023349 w 1226853"/>
                <a:gd name="connsiteY21" fmla="*/ 74956 h 970626"/>
                <a:gd name="connsiteX22" fmla="*/ 1035256 w 1226853"/>
                <a:gd name="connsiteY22" fmla="*/ 55905 h 970626"/>
                <a:gd name="connsiteX23" fmla="*/ 1061450 w 1226853"/>
                <a:gd name="connsiteY23" fmla="*/ 79718 h 970626"/>
                <a:gd name="connsiteX24" fmla="*/ 1092406 w 1226853"/>
                <a:gd name="connsiteY24" fmla="*/ 86862 h 970626"/>
                <a:gd name="connsiteX25" fmla="*/ 1135268 w 1226853"/>
                <a:gd name="connsiteY25" fmla="*/ 43999 h 970626"/>
                <a:gd name="connsiteX26" fmla="*/ 1180513 w 1226853"/>
                <a:gd name="connsiteY26" fmla="*/ 13043 h 970626"/>
                <a:gd name="connsiteX27" fmla="*/ 1209087 w 1226853"/>
                <a:gd name="connsiteY27" fmla="*/ 1136 h 970626"/>
                <a:gd name="connsiteX28" fmla="*/ 1225756 w 1226853"/>
                <a:gd name="connsiteY28" fmla="*/ 39236 h 970626"/>
                <a:gd name="connsiteX29" fmla="*/ 1178131 w 1226853"/>
                <a:gd name="connsiteY29" fmla="*/ 70193 h 970626"/>
                <a:gd name="connsiteX30" fmla="*/ 1120981 w 1226853"/>
                <a:gd name="connsiteY30" fmla="*/ 129724 h 970626"/>
                <a:gd name="connsiteX31" fmla="*/ 1106693 w 1226853"/>
                <a:gd name="connsiteY31" fmla="*/ 246405 h 970626"/>
                <a:gd name="connsiteX32" fmla="*/ 1113837 w 1226853"/>
                <a:gd name="connsiteY32" fmla="*/ 413093 h 970626"/>
                <a:gd name="connsiteX33" fmla="*/ 1128125 w 1226853"/>
                <a:gd name="connsiteY33" fmla="*/ 575018 h 970626"/>
                <a:gd name="connsiteX34" fmla="*/ 1132887 w 1226853"/>
                <a:gd name="connsiteY34" fmla="*/ 770280 h 970626"/>
                <a:gd name="connsiteX35" fmla="*/ 1135268 w 1226853"/>
                <a:gd name="connsiteY35" fmla="*/ 886962 h 970626"/>
                <a:gd name="connsiteX36" fmla="*/ 1132887 w 1226853"/>
                <a:gd name="connsiteY36" fmla="*/ 960781 h 970626"/>
                <a:gd name="connsiteX37" fmla="*/ 1097168 w 1226853"/>
                <a:gd name="connsiteY37" fmla="*/ 963162 h 970626"/>
                <a:gd name="connsiteX38" fmla="*/ 1092406 w 1226853"/>
                <a:gd name="connsiteY38" fmla="*/ 898868 h 970626"/>
                <a:gd name="connsiteX39" fmla="*/ 1094787 w 1226853"/>
                <a:gd name="connsiteY39" fmla="*/ 713130 h 970626"/>
                <a:gd name="connsiteX40" fmla="*/ 1087643 w 1226853"/>
                <a:gd name="connsiteY40" fmla="*/ 563112 h 970626"/>
                <a:gd name="connsiteX41" fmla="*/ 1073356 w 1226853"/>
                <a:gd name="connsiteY41" fmla="*/ 451193 h 970626"/>
                <a:gd name="connsiteX42" fmla="*/ 1030493 w 1226853"/>
                <a:gd name="connsiteY42" fmla="*/ 374993 h 970626"/>
                <a:gd name="connsiteX43" fmla="*/ 978106 w 1226853"/>
                <a:gd name="connsiteY43" fmla="*/ 334512 h 970626"/>
                <a:gd name="connsiteX44" fmla="*/ 942387 w 1226853"/>
                <a:gd name="connsiteY44" fmla="*/ 329749 h 970626"/>
                <a:gd name="connsiteX45" fmla="*/ 892381 w 1226853"/>
                <a:gd name="connsiteY45" fmla="*/ 360706 h 970626"/>
                <a:gd name="connsiteX46" fmla="*/ 823325 w 1226853"/>
                <a:gd name="connsiteY46" fmla="*/ 396424 h 970626"/>
                <a:gd name="connsiteX47" fmla="*/ 768556 w 1226853"/>
                <a:gd name="connsiteY47" fmla="*/ 408330 h 970626"/>
                <a:gd name="connsiteX48" fmla="*/ 728075 w 1226853"/>
                <a:gd name="connsiteY48" fmla="*/ 391662 h 970626"/>
                <a:gd name="connsiteX49" fmla="*/ 718550 w 1226853"/>
                <a:gd name="connsiteY49" fmla="*/ 358324 h 970626"/>
                <a:gd name="connsiteX50" fmla="*/ 744743 w 1226853"/>
                <a:gd name="connsiteY50" fmla="*/ 327368 h 970626"/>
                <a:gd name="connsiteX51" fmla="*/ 751887 w 1226853"/>
                <a:gd name="connsiteY51" fmla="*/ 313080 h 970626"/>
                <a:gd name="connsiteX52" fmla="*/ 728075 w 1226853"/>
                <a:gd name="connsiteY52" fmla="*/ 327368 h 970626"/>
                <a:gd name="connsiteX53" fmla="*/ 685212 w 1226853"/>
                <a:gd name="connsiteY53" fmla="*/ 351180 h 970626"/>
                <a:gd name="connsiteX54" fmla="*/ 580437 w 1226853"/>
                <a:gd name="connsiteY54" fmla="*/ 363087 h 970626"/>
                <a:gd name="connsiteX55" fmla="*/ 506618 w 1226853"/>
                <a:gd name="connsiteY55" fmla="*/ 370230 h 970626"/>
                <a:gd name="connsiteX56" fmla="*/ 378031 w 1226853"/>
                <a:gd name="connsiteY56" fmla="*/ 413093 h 970626"/>
                <a:gd name="connsiteX57" fmla="*/ 261350 w 1226853"/>
                <a:gd name="connsiteY57" fmla="*/ 432143 h 970626"/>
                <a:gd name="connsiteX58" fmla="*/ 130381 w 1226853"/>
                <a:gd name="connsiteY58" fmla="*/ 410712 h 970626"/>
                <a:gd name="connsiteX59" fmla="*/ 35131 w 1226853"/>
                <a:gd name="connsiteY59" fmla="*/ 336893 h 970626"/>
                <a:gd name="connsiteX60" fmla="*/ 1793 w 1226853"/>
                <a:gd name="connsiteY60" fmla="*/ 246405 h 970626"/>
                <a:gd name="connsiteX61" fmla="*/ 11318 w 1226853"/>
                <a:gd name="connsiteY61" fmla="*/ 155918 h 970626"/>
                <a:gd name="connsiteX62" fmla="*/ 68468 w 1226853"/>
                <a:gd name="connsiteY62" fmla="*/ 86862 h 970626"/>
                <a:gd name="connsiteX63" fmla="*/ 135143 w 1226853"/>
                <a:gd name="connsiteY63" fmla="*/ 51143 h 970626"/>
                <a:gd name="connsiteX0" fmla="*/ 135143 w 1229129"/>
                <a:gd name="connsiteY0" fmla="*/ 51001 h 970484"/>
                <a:gd name="connsiteX1" fmla="*/ 244681 w 1229129"/>
                <a:gd name="connsiteY1" fmla="*/ 36713 h 970484"/>
                <a:gd name="connsiteX2" fmla="*/ 358981 w 1229129"/>
                <a:gd name="connsiteY2" fmla="*/ 51001 h 970484"/>
                <a:gd name="connsiteX3" fmla="*/ 444706 w 1229129"/>
                <a:gd name="connsiteY3" fmla="*/ 86720 h 970484"/>
                <a:gd name="connsiteX4" fmla="*/ 518525 w 1229129"/>
                <a:gd name="connsiteY4" fmla="*/ 146251 h 970484"/>
                <a:gd name="connsiteX5" fmla="*/ 616156 w 1229129"/>
                <a:gd name="connsiteY5" fmla="*/ 191495 h 970484"/>
                <a:gd name="connsiteX6" fmla="*/ 732837 w 1229129"/>
                <a:gd name="connsiteY6" fmla="*/ 224832 h 970484"/>
                <a:gd name="connsiteX7" fmla="*/ 828087 w 1229129"/>
                <a:gd name="connsiteY7" fmla="*/ 234357 h 970484"/>
                <a:gd name="connsiteX8" fmla="*/ 866187 w 1229129"/>
                <a:gd name="connsiteY8" fmla="*/ 255788 h 970484"/>
                <a:gd name="connsiteX9" fmla="*/ 861425 w 1229129"/>
                <a:gd name="connsiteY9" fmla="*/ 291507 h 970484"/>
                <a:gd name="connsiteX10" fmla="*/ 835231 w 1229129"/>
                <a:gd name="connsiteY10" fmla="*/ 320082 h 970484"/>
                <a:gd name="connsiteX11" fmla="*/ 870950 w 1229129"/>
                <a:gd name="connsiteY11" fmla="*/ 289126 h 970484"/>
                <a:gd name="connsiteX12" fmla="*/ 932862 w 1229129"/>
                <a:gd name="connsiteY12" fmla="*/ 267695 h 970484"/>
                <a:gd name="connsiteX13" fmla="*/ 990012 w 1229129"/>
                <a:gd name="connsiteY13" fmla="*/ 270076 h 970484"/>
                <a:gd name="connsiteX14" fmla="*/ 1020968 w 1229129"/>
                <a:gd name="connsiteY14" fmla="*/ 301032 h 970484"/>
                <a:gd name="connsiteX15" fmla="*/ 1063831 w 1229129"/>
                <a:gd name="connsiteY15" fmla="*/ 351038 h 970484"/>
                <a:gd name="connsiteX16" fmla="*/ 1061450 w 1229129"/>
                <a:gd name="connsiteY16" fmla="*/ 317701 h 970484"/>
                <a:gd name="connsiteX17" fmla="*/ 1054306 w 1229129"/>
                <a:gd name="connsiteY17" fmla="*/ 272457 h 970484"/>
                <a:gd name="connsiteX18" fmla="*/ 1051925 w 1229129"/>
                <a:gd name="connsiteY18" fmla="*/ 184351 h 970484"/>
                <a:gd name="connsiteX19" fmla="*/ 1054306 w 1229129"/>
                <a:gd name="connsiteY19" fmla="*/ 131963 h 970484"/>
                <a:gd name="connsiteX20" fmla="*/ 1037637 w 1229129"/>
                <a:gd name="connsiteY20" fmla="*/ 98626 h 970484"/>
                <a:gd name="connsiteX21" fmla="*/ 1023349 w 1229129"/>
                <a:gd name="connsiteY21" fmla="*/ 74814 h 970484"/>
                <a:gd name="connsiteX22" fmla="*/ 1035256 w 1229129"/>
                <a:gd name="connsiteY22" fmla="*/ 55763 h 970484"/>
                <a:gd name="connsiteX23" fmla="*/ 1061450 w 1229129"/>
                <a:gd name="connsiteY23" fmla="*/ 79576 h 970484"/>
                <a:gd name="connsiteX24" fmla="*/ 1092406 w 1229129"/>
                <a:gd name="connsiteY24" fmla="*/ 86720 h 970484"/>
                <a:gd name="connsiteX25" fmla="*/ 1135268 w 1229129"/>
                <a:gd name="connsiteY25" fmla="*/ 43857 h 970484"/>
                <a:gd name="connsiteX26" fmla="*/ 1180513 w 1229129"/>
                <a:gd name="connsiteY26" fmla="*/ 12901 h 970484"/>
                <a:gd name="connsiteX27" fmla="*/ 1209087 w 1229129"/>
                <a:gd name="connsiteY27" fmla="*/ 994 h 970484"/>
                <a:gd name="connsiteX28" fmla="*/ 1228138 w 1229129"/>
                <a:gd name="connsiteY28" fmla="*/ 36713 h 970484"/>
                <a:gd name="connsiteX29" fmla="*/ 1178131 w 1229129"/>
                <a:gd name="connsiteY29" fmla="*/ 70051 h 970484"/>
                <a:gd name="connsiteX30" fmla="*/ 1120981 w 1229129"/>
                <a:gd name="connsiteY30" fmla="*/ 129582 h 970484"/>
                <a:gd name="connsiteX31" fmla="*/ 1106693 w 1229129"/>
                <a:gd name="connsiteY31" fmla="*/ 246263 h 970484"/>
                <a:gd name="connsiteX32" fmla="*/ 1113837 w 1229129"/>
                <a:gd name="connsiteY32" fmla="*/ 412951 h 970484"/>
                <a:gd name="connsiteX33" fmla="*/ 1128125 w 1229129"/>
                <a:gd name="connsiteY33" fmla="*/ 574876 h 970484"/>
                <a:gd name="connsiteX34" fmla="*/ 1132887 w 1229129"/>
                <a:gd name="connsiteY34" fmla="*/ 770138 h 970484"/>
                <a:gd name="connsiteX35" fmla="*/ 1135268 w 1229129"/>
                <a:gd name="connsiteY35" fmla="*/ 886820 h 970484"/>
                <a:gd name="connsiteX36" fmla="*/ 1132887 w 1229129"/>
                <a:gd name="connsiteY36" fmla="*/ 960639 h 970484"/>
                <a:gd name="connsiteX37" fmla="*/ 1097168 w 1229129"/>
                <a:gd name="connsiteY37" fmla="*/ 963020 h 970484"/>
                <a:gd name="connsiteX38" fmla="*/ 1092406 w 1229129"/>
                <a:gd name="connsiteY38" fmla="*/ 898726 h 970484"/>
                <a:gd name="connsiteX39" fmla="*/ 1094787 w 1229129"/>
                <a:gd name="connsiteY39" fmla="*/ 712988 h 970484"/>
                <a:gd name="connsiteX40" fmla="*/ 1087643 w 1229129"/>
                <a:gd name="connsiteY40" fmla="*/ 562970 h 970484"/>
                <a:gd name="connsiteX41" fmla="*/ 1073356 w 1229129"/>
                <a:gd name="connsiteY41" fmla="*/ 451051 h 970484"/>
                <a:gd name="connsiteX42" fmla="*/ 1030493 w 1229129"/>
                <a:gd name="connsiteY42" fmla="*/ 374851 h 970484"/>
                <a:gd name="connsiteX43" fmla="*/ 978106 w 1229129"/>
                <a:gd name="connsiteY43" fmla="*/ 334370 h 970484"/>
                <a:gd name="connsiteX44" fmla="*/ 942387 w 1229129"/>
                <a:gd name="connsiteY44" fmla="*/ 329607 h 970484"/>
                <a:gd name="connsiteX45" fmla="*/ 892381 w 1229129"/>
                <a:gd name="connsiteY45" fmla="*/ 360564 h 970484"/>
                <a:gd name="connsiteX46" fmla="*/ 823325 w 1229129"/>
                <a:gd name="connsiteY46" fmla="*/ 396282 h 970484"/>
                <a:gd name="connsiteX47" fmla="*/ 768556 w 1229129"/>
                <a:gd name="connsiteY47" fmla="*/ 408188 h 970484"/>
                <a:gd name="connsiteX48" fmla="*/ 728075 w 1229129"/>
                <a:gd name="connsiteY48" fmla="*/ 391520 h 970484"/>
                <a:gd name="connsiteX49" fmla="*/ 718550 w 1229129"/>
                <a:gd name="connsiteY49" fmla="*/ 358182 h 970484"/>
                <a:gd name="connsiteX50" fmla="*/ 744743 w 1229129"/>
                <a:gd name="connsiteY50" fmla="*/ 327226 h 970484"/>
                <a:gd name="connsiteX51" fmla="*/ 751887 w 1229129"/>
                <a:gd name="connsiteY51" fmla="*/ 312938 h 970484"/>
                <a:gd name="connsiteX52" fmla="*/ 728075 w 1229129"/>
                <a:gd name="connsiteY52" fmla="*/ 327226 h 970484"/>
                <a:gd name="connsiteX53" fmla="*/ 685212 w 1229129"/>
                <a:gd name="connsiteY53" fmla="*/ 351038 h 970484"/>
                <a:gd name="connsiteX54" fmla="*/ 580437 w 1229129"/>
                <a:gd name="connsiteY54" fmla="*/ 362945 h 970484"/>
                <a:gd name="connsiteX55" fmla="*/ 506618 w 1229129"/>
                <a:gd name="connsiteY55" fmla="*/ 370088 h 970484"/>
                <a:gd name="connsiteX56" fmla="*/ 378031 w 1229129"/>
                <a:gd name="connsiteY56" fmla="*/ 412951 h 970484"/>
                <a:gd name="connsiteX57" fmla="*/ 261350 w 1229129"/>
                <a:gd name="connsiteY57" fmla="*/ 432001 h 970484"/>
                <a:gd name="connsiteX58" fmla="*/ 130381 w 1229129"/>
                <a:gd name="connsiteY58" fmla="*/ 410570 h 970484"/>
                <a:gd name="connsiteX59" fmla="*/ 35131 w 1229129"/>
                <a:gd name="connsiteY59" fmla="*/ 336751 h 970484"/>
                <a:gd name="connsiteX60" fmla="*/ 1793 w 1229129"/>
                <a:gd name="connsiteY60" fmla="*/ 246263 h 970484"/>
                <a:gd name="connsiteX61" fmla="*/ 11318 w 1229129"/>
                <a:gd name="connsiteY61" fmla="*/ 155776 h 970484"/>
                <a:gd name="connsiteX62" fmla="*/ 68468 w 1229129"/>
                <a:gd name="connsiteY62" fmla="*/ 86720 h 970484"/>
                <a:gd name="connsiteX63" fmla="*/ 135143 w 1229129"/>
                <a:gd name="connsiteY63" fmla="*/ 51001 h 97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29129" h="970484">
                  <a:moveTo>
                    <a:pt x="135143" y="51001"/>
                  </a:moveTo>
                  <a:cubicBezTo>
                    <a:pt x="164512" y="42666"/>
                    <a:pt x="207375" y="36713"/>
                    <a:pt x="244681" y="36713"/>
                  </a:cubicBezTo>
                  <a:cubicBezTo>
                    <a:pt x="281987" y="36713"/>
                    <a:pt x="325644" y="42667"/>
                    <a:pt x="358981" y="51001"/>
                  </a:cubicBezTo>
                  <a:cubicBezTo>
                    <a:pt x="392318" y="59335"/>
                    <a:pt x="418115" y="70845"/>
                    <a:pt x="444706" y="86720"/>
                  </a:cubicBezTo>
                  <a:cubicBezTo>
                    <a:pt x="471297" y="102595"/>
                    <a:pt x="489950" y="128789"/>
                    <a:pt x="518525" y="146251"/>
                  </a:cubicBezTo>
                  <a:cubicBezTo>
                    <a:pt x="547100" y="163713"/>
                    <a:pt x="580437" y="178398"/>
                    <a:pt x="616156" y="191495"/>
                  </a:cubicBezTo>
                  <a:cubicBezTo>
                    <a:pt x="651875" y="204592"/>
                    <a:pt x="697515" y="217688"/>
                    <a:pt x="732837" y="224832"/>
                  </a:cubicBezTo>
                  <a:cubicBezTo>
                    <a:pt x="768159" y="231976"/>
                    <a:pt x="805862" y="229198"/>
                    <a:pt x="828087" y="234357"/>
                  </a:cubicBezTo>
                  <a:cubicBezTo>
                    <a:pt x="850312" y="239516"/>
                    <a:pt x="860631" y="246263"/>
                    <a:pt x="866187" y="255788"/>
                  </a:cubicBezTo>
                  <a:cubicBezTo>
                    <a:pt x="871743" y="265313"/>
                    <a:pt x="866584" y="280791"/>
                    <a:pt x="861425" y="291507"/>
                  </a:cubicBezTo>
                  <a:cubicBezTo>
                    <a:pt x="856266" y="302223"/>
                    <a:pt x="833644" y="320479"/>
                    <a:pt x="835231" y="320082"/>
                  </a:cubicBezTo>
                  <a:cubicBezTo>
                    <a:pt x="836818" y="319685"/>
                    <a:pt x="854678" y="297857"/>
                    <a:pt x="870950" y="289126"/>
                  </a:cubicBezTo>
                  <a:cubicBezTo>
                    <a:pt x="887222" y="280395"/>
                    <a:pt x="913018" y="270870"/>
                    <a:pt x="932862" y="267695"/>
                  </a:cubicBezTo>
                  <a:cubicBezTo>
                    <a:pt x="952706" y="264520"/>
                    <a:pt x="975328" y="264520"/>
                    <a:pt x="990012" y="270076"/>
                  </a:cubicBezTo>
                  <a:cubicBezTo>
                    <a:pt x="1004696" y="275632"/>
                    <a:pt x="1008665" y="287538"/>
                    <a:pt x="1020968" y="301032"/>
                  </a:cubicBezTo>
                  <a:cubicBezTo>
                    <a:pt x="1033271" y="314526"/>
                    <a:pt x="1057084" y="348260"/>
                    <a:pt x="1063831" y="351038"/>
                  </a:cubicBezTo>
                  <a:cubicBezTo>
                    <a:pt x="1070578" y="353816"/>
                    <a:pt x="1063037" y="330798"/>
                    <a:pt x="1061450" y="317701"/>
                  </a:cubicBezTo>
                  <a:cubicBezTo>
                    <a:pt x="1059863" y="304604"/>
                    <a:pt x="1055893" y="294682"/>
                    <a:pt x="1054306" y="272457"/>
                  </a:cubicBezTo>
                  <a:cubicBezTo>
                    <a:pt x="1052719" y="250232"/>
                    <a:pt x="1051925" y="207767"/>
                    <a:pt x="1051925" y="184351"/>
                  </a:cubicBezTo>
                  <a:cubicBezTo>
                    <a:pt x="1051925" y="160935"/>
                    <a:pt x="1056687" y="146250"/>
                    <a:pt x="1054306" y="131963"/>
                  </a:cubicBezTo>
                  <a:cubicBezTo>
                    <a:pt x="1051925" y="117676"/>
                    <a:pt x="1042797" y="108151"/>
                    <a:pt x="1037637" y="98626"/>
                  </a:cubicBezTo>
                  <a:cubicBezTo>
                    <a:pt x="1032477" y="89101"/>
                    <a:pt x="1023746" y="81958"/>
                    <a:pt x="1023349" y="74814"/>
                  </a:cubicBezTo>
                  <a:cubicBezTo>
                    <a:pt x="1022952" y="67670"/>
                    <a:pt x="1028906" y="54969"/>
                    <a:pt x="1035256" y="55763"/>
                  </a:cubicBezTo>
                  <a:cubicBezTo>
                    <a:pt x="1041606" y="56557"/>
                    <a:pt x="1051925" y="74417"/>
                    <a:pt x="1061450" y="79576"/>
                  </a:cubicBezTo>
                  <a:cubicBezTo>
                    <a:pt x="1070975" y="84735"/>
                    <a:pt x="1080103" y="92673"/>
                    <a:pt x="1092406" y="86720"/>
                  </a:cubicBezTo>
                  <a:cubicBezTo>
                    <a:pt x="1104709" y="80767"/>
                    <a:pt x="1120584" y="56160"/>
                    <a:pt x="1135268" y="43857"/>
                  </a:cubicBezTo>
                  <a:cubicBezTo>
                    <a:pt x="1149953" y="31554"/>
                    <a:pt x="1168210" y="20045"/>
                    <a:pt x="1180513" y="12901"/>
                  </a:cubicBezTo>
                  <a:cubicBezTo>
                    <a:pt x="1192816" y="5757"/>
                    <a:pt x="1201150" y="-2975"/>
                    <a:pt x="1209087" y="994"/>
                  </a:cubicBezTo>
                  <a:cubicBezTo>
                    <a:pt x="1217024" y="4963"/>
                    <a:pt x="1233297" y="25204"/>
                    <a:pt x="1228138" y="36713"/>
                  </a:cubicBezTo>
                  <a:cubicBezTo>
                    <a:pt x="1222979" y="48223"/>
                    <a:pt x="1195990" y="54573"/>
                    <a:pt x="1178131" y="70051"/>
                  </a:cubicBezTo>
                  <a:cubicBezTo>
                    <a:pt x="1160272" y="85529"/>
                    <a:pt x="1132887" y="100213"/>
                    <a:pt x="1120981" y="129582"/>
                  </a:cubicBezTo>
                  <a:cubicBezTo>
                    <a:pt x="1109075" y="158951"/>
                    <a:pt x="1107884" y="199035"/>
                    <a:pt x="1106693" y="246263"/>
                  </a:cubicBezTo>
                  <a:cubicBezTo>
                    <a:pt x="1105502" y="293491"/>
                    <a:pt x="1110265" y="358182"/>
                    <a:pt x="1113837" y="412951"/>
                  </a:cubicBezTo>
                  <a:cubicBezTo>
                    <a:pt x="1117409" y="467720"/>
                    <a:pt x="1124950" y="515345"/>
                    <a:pt x="1128125" y="574876"/>
                  </a:cubicBezTo>
                  <a:cubicBezTo>
                    <a:pt x="1131300" y="634407"/>
                    <a:pt x="1131696" y="718147"/>
                    <a:pt x="1132887" y="770138"/>
                  </a:cubicBezTo>
                  <a:cubicBezTo>
                    <a:pt x="1134078" y="822129"/>
                    <a:pt x="1135268" y="855070"/>
                    <a:pt x="1135268" y="886820"/>
                  </a:cubicBezTo>
                  <a:cubicBezTo>
                    <a:pt x="1135268" y="918570"/>
                    <a:pt x="1139237" y="947939"/>
                    <a:pt x="1132887" y="960639"/>
                  </a:cubicBezTo>
                  <a:cubicBezTo>
                    <a:pt x="1126537" y="973339"/>
                    <a:pt x="1103915" y="973339"/>
                    <a:pt x="1097168" y="963020"/>
                  </a:cubicBezTo>
                  <a:cubicBezTo>
                    <a:pt x="1090421" y="952701"/>
                    <a:pt x="1092803" y="940398"/>
                    <a:pt x="1092406" y="898726"/>
                  </a:cubicBezTo>
                  <a:cubicBezTo>
                    <a:pt x="1092009" y="857054"/>
                    <a:pt x="1095581" y="768947"/>
                    <a:pt x="1094787" y="712988"/>
                  </a:cubicBezTo>
                  <a:cubicBezTo>
                    <a:pt x="1093993" y="657029"/>
                    <a:pt x="1091215" y="606626"/>
                    <a:pt x="1087643" y="562970"/>
                  </a:cubicBezTo>
                  <a:cubicBezTo>
                    <a:pt x="1084071" y="519314"/>
                    <a:pt x="1082881" y="482404"/>
                    <a:pt x="1073356" y="451051"/>
                  </a:cubicBezTo>
                  <a:cubicBezTo>
                    <a:pt x="1063831" y="419698"/>
                    <a:pt x="1046368" y="394298"/>
                    <a:pt x="1030493" y="374851"/>
                  </a:cubicBezTo>
                  <a:cubicBezTo>
                    <a:pt x="1014618" y="355404"/>
                    <a:pt x="992790" y="341911"/>
                    <a:pt x="978106" y="334370"/>
                  </a:cubicBezTo>
                  <a:cubicBezTo>
                    <a:pt x="963422" y="326829"/>
                    <a:pt x="956674" y="325241"/>
                    <a:pt x="942387" y="329607"/>
                  </a:cubicBezTo>
                  <a:cubicBezTo>
                    <a:pt x="928100" y="333973"/>
                    <a:pt x="892381" y="360564"/>
                    <a:pt x="892381" y="360564"/>
                  </a:cubicBezTo>
                  <a:cubicBezTo>
                    <a:pt x="872537" y="371676"/>
                    <a:pt x="843962" y="388345"/>
                    <a:pt x="823325" y="396282"/>
                  </a:cubicBezTo>
                  <a:cubicBezTo>
                    <a:pt x="802688" y="404219"/>
                    <a:pt x="784431" y="408982"/>
                    <a:pt x="768556" y="408188"/>
                  </a:cubicBezTo>
                  <a:cubicBezTo>
                    <a:pt x="752681" y="407394"/>
                    <a:pt x="736409" y="399854"/>
                    <a:pt x="728075" y="391520"/>
                  </a:cubicBezTo>
                  <a:cubicBezTo>
                    <a:pt x="719741" y="383186"/>
                    <a:pt x="715772" y="368898"/>
                    <a:pt x="718550" y="358182"/>
                  </a:cubicBezTo>
                  <a:cubicBezTo>
                    <a:pt x="721328" y="347466"/>
                    <a:pt x="739187" y="334767"/>
                    <a:pt x="744743" y="327226"/>
                  </a:cubicBezTo>
                  <a:cubicBezTo>
                    <a:pt x="750299" y="319685"/>
                    <a:pt x="754665" y="312938"/>
                    <a:pt x="751887" y="312938"/>
                  </a:cubicBezTo>
                  <a:cubicBezTo>
                    <a:pt x="749109" y="312938"/>
                    <a:pt x="739187" y="320876"/>
                    <a:pt x="728075" y="327226"/>
                  </a:cubicBezTo>
                  <a:cubicBezTo>
                    <a:pt x="716963" y="333576"/>
                    <a:pt x="709818" y="345085"/>
                    <a:pt x="685212" y="351038"/>
                  </a:cubicBezTo>
                  <a:cubicBezTo>
                    <a:pt x="660606" y="356991"/>
                    <a:pt x="580437" y="362945"/>
                    <a:pt x="580437" y="362945"/>
                  </a:cubicBezTo>
                  <a:cubicBezTo>
                    <a:pt x="550671" y="366120"/>
                    <a:pt x="540352" y="361754"/>
                    <a:pt x="506618" y="370088"/>
                  </a:cubicBezTo>
                  <a:cubicBezTo>
                    <a:pt x="472884" y="378422"/>
                    <a:pt x="418909" y="402632"/>
                    <a:pt x="378031" y="412951"/>
                  </a:cubicBezTo>
                  <a:cubicBezTo>
                    <a:pt x="337153" y="423270"/>
                    <a:pt x="302625" y="432398"/>
                    <a:pt x="261350" y="432001"/>
                  </a:cubicBezTo>
                  <a:cubicBezTo>
                    <a:pt x="220075" y="431604"/>
                    <a:pt x="168084" y="426445"/>
                    <a:pt x="130381" y="410570"/>
                  </a:cubicBezTo>
                  <a:cubicBezTo>
                    <a:pt x="92678" y="394695"/>
                    <a:pt x="56562" y="364135"/>
                    <a:pt x="35131" y="336751"/>
                  </a:cubicBezTo>
                  <a:cubicBezTo>
                    <a:pt x="13700" y="309367"/>
                    <a:pt x="5762" y="276425"/>
                    <a:pt x="1793" y="246263"/>
                  </a:cubicBezTo>
                  <a:cubicBezTo>
                    <a:pt x="-2176" y="216101"/>
                    <a:pt x="206" y="182366"/>
                    <a:pt x="11318" y="155776"/>
                  </a:cubicBezTo>
                  <a:cubicBezTo>
                    <a:pt x="22430" y="129186"/>
                    <a:pt x="47831" y="104182"/>
                    <a:pt x="68468" y="86720"/>
                  </a:cubicBezTo>
                  <a:cubicBezTo>
                    <a:pt x="89105" y="69258"/>
                    <a:pt x="105774" y="59336"/>
                    <a:pt x="135143" y="51001"/>
                  </a:cubicBezTo>
                  <a:close/>
                </a:path>
              </a:pathLst>
            </a:custGeom>
            <a:solidFill>
              <a:srgbClr val="CC9900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2052589" y="2699175"/>
              <a:ext cx="515389" cy="334020"/>
            </a:xfrm>
            <a:custGeom>
              <a:avLst/>
              <a:gdLst>
                <a:gd name="connsiteX0" fmla="*/ 223886 w 515389"/>
                <a:gd name="connsiteY0" fmla="*/ 329775 h 334020"/>
                <a:gd name="connsiteX1" fmla="*/ 509636 w 515389"/>
                <a:gd name="connsiteY1" fmla="*/ 253575 h 334020"/>
                <a:gd name="connsiteX2" fmla="*/ 395336 w 515389"/>
                <a:gd name="connsiteY2" fmla="*/ 44025 h 334020"/>
                <a:gd name="connsiteX3" fmla="*/ 157211 w 515389"/>
                <a:gd name="connsiteY3" fmla="*/ 5925 h 334020"/>
                <a:gd name="connsiteX4" fmla="*/ 4811 w 515389"/>
                <a:gd name="connsiteY4" fmla="*/ 129750 h 334020"/>
                <a:gd name="connsiteX5" fmla="*/ 52436 w 515389"/>
                <a:gd name="connsiteY5" fmla="*/ 301200 h 334020"/>
                <a:gd name="connsiteX6" fmla="*/ 223886 w 515389"/>
                <a:gd name="connsiteY6" fmla="*/ 329775 h 3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389" h="334020">
                  <a:moveTo>
                    <a:pt x="223886" y="329775"/>
                  </a:moveTo>
                  <a:cubicBezTo>
                    <a:pt x="300086" y="321838"/>
                    <a:pt x="481061" y="301200"/>
                    <a:pt x="509636" y="253575"/>
                  </a:cubicBezTo>
                  <a:cubicBezTo>
                    <a:pt x="538211" y="205950"/>
                    <a:pt x="454073" y="85300"/>
                    <a:pt x="395336" y="44025"/>
                  </a:cubicBezTo>
                  <a:cubicBezTo>
                    <a:pt x="336599" y="2750"/>
                    <a:pt x="222298" y="-8362"/>
                    <a:pt x="157211" y="5925"/>
                  </a:cubicBezTo>
                  <a:cubicBezTo>
                    <a:pt x="92124" y="20212"/>
                    <a:pt x="22273" y="80538"/>
                    <a:pt x="4811" y="129750"/>
                  </a:cubicBezTo>
                  <a:cubicBezTo>
                    <a:pt x="-12651" y="178962"/>
                    <a:pt x="20686" y="264688"/>
                    <a:pt x="52436" y="301200"/>
                  </a:cubicBezTo>
                  <a:cubicBezTo>
                    <a:pt x="84186" y="337712"/>
                    <a:pt x="147686" y="337712"/>
                    <a:pt x="223886" y="329775"/>
                  </a:cubicBezTo>
                  <a:close/>
                </a:path>
              </a:pathLst>
            </a:custGeom>
            <a:solidFill>
              <a:srgbClr val="ECD3AE"/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028950" y="2628900"/>
              <a:ext cx="176213" cy="192881"/>
            </a:xfrm>
            <a:custGeom>
              <a:avLst/>
              <a:gdLst>
                <a:gd name="connsiteX0" fmla="*/ 176213 w 176213"/>
                <a:gd name="connsiteY0" fmla="*/ 0 h 192881"/>
                <a:gd name="connsiteX1" fmla="*/ 107156 w 176213"/>
                <a:gd name="connsiteY1" fmla="*/ 38100 h 192881"/>
                <a:gd name="connsiteX2" fmla="*/ 76200 w 176213"/>
                <a:gd name="connsiteY2" fmla="*/ 71438 h 192881"/>
                <a:gd name="connsiteX3" fmla="*/ 52388 w 176213"/>
                <a:gd name="connsiteY3" fmla="*/ 116681 h 192881"/>
                <a:gd name="connsiteX4" fmla="*/ 33338 w 176213"/>
                <a:gd name="connsiteY4" fmla="*/ 152400 h 192881"/>
                <a:gd name="connsiteX5" fmla="*/ 0 w 176213"/>
                <a:gd name="connsiteY5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13" h="192881">
                  <a:moveTo>
                    <a:pt x="176213" y="0"/>
                  </a:moveTo>
                  <a:cubicBezTo>
                    <a:pt x="150019" y="13097"/>
                    <a:pt x="123825" y="26194"/>
                    <a:pt x="107156" y="38100"/>
                  </a:cubicBezTo>
                  <a:cubicBezTo>
                    <a:pt x="90487" y="50006"/>
                    <a:pt x="85328" y="58341"/>
                    <a:pt x="76200" y="71438"/>
                  </a:cubicBezTo>
                  <a:cubicBezTo>
                    <a:pt x="67072" y="84535"/>
                    <a:pt x="59532" y="103187"/>
                    <a:pt x="52388" y="116681"/>
                  </a:cubicBezTo>
                  <a:cubicBezTo>
                    <a:pt x="45244" y="130175"/>
                    <a:pt x="42069" y="139700"/>
                    <a:pt x="33338" y="152400"/>
                  </a:cubicBezTo>
                  <a:cubicBezTo>
                    <a:pt x="24607" y="165100"/>
                    <a:pt x="12303" y="178990"/>
                    <a:pt x="0" y="192881"/>
                  </a:cubicBezTo>
                </a:path>
              </a:pathLst>
            </a:custGeom>
            <a:noFill/>
            <a:ln>
              <a:solidFill>
                <a:srgbClr val="531C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3370695" y="2186345"/>
              <a:ext cx="1423497" cy="596809"/>
            </a:xfrm>
            <a:custGeom>
              <a:avLst/>
              <a:gdLst>
                <a:gd name="connsiteX0" fmla="*/ 124980 w 1408328"/>
                <a:gd name="connsiteY0" fmla="*/ 537151 h 634512"/>
                <a:gd name="connsiteX1" fmla="*/ 363105 w 1408328"/>
                <a:gd name="connsiteY1" fmla="*/ 632401 h 634512"/>
                <a:gd name="connsiteX2" fmla="*/ 629805 w 1408328"/>
                <a:gd name="connsiteY2" fmla="*/ 441901 h 634512"/>
                <a:gd name="connsiteX3" fmla="*/ 925080 w 1408328"/>
                <a:gd name="connsiteY3" fmla="*/ 194251 h 634512"/>
                <a:gd name="connsiteX4" fmla="*/ 1344180 w 1408328"/>
                <a:gd name="connsiteY4" fmla="*/ 137101 h 634512"/>
                <a:gd name="connsiteX5" fmla="*/ 1372755 w 1408328"/>
                <a:gd name="connsiteY5" fmla="*/ 13276 h 634512"/>
                <a:gd name="connsiteX6" fmla="*/ 1010805 w 1408328"/>
                <a:gd name="connsiteY6" fmla="*/ 22801 h 634512"/>
                <a:gd name="connsiteX7" fmla="*/ 686955 w 1408328"/>
                <a:gd name="connsiteY7" fmla="*/ 184726 h 634512"/>
                <a:gd name="connsiteX8" fmla="*/ 382155 w 1408328"/>
                <a:gd name="connsiteY8" fmla="*/ 375226 h 634512"/>
                <a:gd name="connsiteX9" fmla="*/ 77355 w 1408328"/>
                <a:gd name="connsiteY9" fmla="*/ 375226 h 634512"/>
                <a:gd name="connsiteX10" fmla="*/ 1155 w 1408328"/>
                <a:gd name="connsiteY10" fmla="*/ 432376 h 634512"/>
                <a:gd name="connsiteX11" fmla="*/ 124980 w 1408328"/>
                <a:gd name="connsiteY11" fmla="*/ 537151 h 634512"/>
                <a:gd name="connsiteX0" fmla="*/ 124980 w 1408328"/>
                <a:gd name="connsiteY0" fmla="*/ 537151 h 606691"/>
                <a:gd name="connsiteX1" fmla="*/ 363105 w 1408328"/>
                <a:gd name="connsiteY1" fmla="*/ 603826 h 606691"/>
                <a:gd name="connsiteX2" fmla="*/ 629805 w 1408328"/>
                <a:gd name="connsiteY2" fmla="*/ 441901 h 606691"/>
                <a:gd name="connsiteX3" fmla="*/ 925080 w 1408328"/>
                <a:gd name="connsiteY3" fmla="*/ 194251 h 606691"/>
                <a:gd name="connsiteX4" fmla="*/ 1344180 w 1408328"/>
                <a:gd name="connsiteY4" fmla="*/ 137101 h 606691"/>
                <a:gd name="connsiteX5" fmla="*/ 1372755 w 1408328"/>
                <a:gd name="connsiteY5" fmla="*/ 13276 h 606691"/>
                <a:gd name="connsiteX6" fmla="*/ 1010805 w 1408328"/>
                <a:gd name="connsiteY6" fmla="*/ 22801 h 606691"/>
                <a:gd name="connsiteX7" fmla="*/ 686955 w 1408328"/>
                <a:gd name="connsiteY7" fmla="*/ 184726 h 606691"/>
                <a:gd name="connsiteX8" fmla="*/ 382155 w 1408328"/>
                <a:gd name="connsiteY8" fmla="*/ 375226 h 606691"/>
                <a:gd name="connsiteX9" fmla="*/ 77355 w 1408328"/>
                <a:gd name="connsiteY9" fmla="*/ 375226 h 606691"/>
                <a:gd name="connsiteX10" fmla="*/ 1155 w 1408328"/>
                <a:gd name="connsiteY10" fmla="*/ 432376 h 606691"/>
                <a:gd name="connsiteX11" fmla="*/ 124980 w 1408328"/>
                <a:gd name="connsiteY11" fmla="*/ 537151 h 606691"/>
                <a:gd name="connsiteX0" fmla="*/ 124980 w 1408328"/>
                <a:gd name="connsiteY0" fmla="*/ 537151 h 606691"/>
                <a:gd name="connsiteX1" fmla="*/ 363105 w 1408328"/>
                <a:gd name="connsiteY1" fmla="*/ 603826 h 606691"/>
                <a:gd name="connsiteX2" fmla="*/ 629805 w 1408328"/>
                <a:gd name="connsiteY2" fmla="*/ 441901 h 606691"/>
                <a:gd name="connsiteX3" fmla="*/ 925080 w 1408328"/>
                <a:gd name="connsiteY3" fmla="*/ 194251 h 606691"/>
                <a:gd name="connsiteX4" fmla="*/ 1344180 w 1408328"/>
                <a:gd name="connsiteY4" fmla="*/ 137101 h 606691"/>
                <a:gd name="connsiteX5" fmla="*/ 1372755 w 1408328"/>
                <a:gd name="connsiteY5" fmla="*/ 13276 h 606691"/>
                <a:gd name="connsiteX6" fmla="*/ 1010805 w 1408328"/>
                <a:gd name="connsiteY6" fmla="*/ 22801 h 606691"/>
                <a:gd name="connsiteX7" fmla="*/ 686955 w 1408328"/>
                <a:gd name="connsiteY7" fmla="*/ 184726 h 606691"/>
                <a:gd name="connsiteX8" fmla="*/ 382155 w 1408328"/>
                <a:gd name="connsiteY8" fmla="*/ 384751 h 606691"/>
                <a:gd name="connsiteX9" fmla="*/ 77355 w 1408328"/>
                <a:gd name="connsiteY9" fmla="*/ 375226 h 606691"/>
                <a:gd name="connsiteX10" fmla="*/ 1155 w 1408328"/>
                <a:gd name="connsiteY10" fmla="*/ 432376 h 606691"/>
                <a:gd name="connsiteX11" fmla="*/ 124980 w 1408328"/>
                <a:gd name="connsiteY11" fmla="*/ 537151 h 606691"/>
                <a:gd name="connsiteX0" fmla="*/ 124980 w 1408328"/>
                <a:gd name="connsiteY0" fmla="*/ 537151 h 606691"/>
                <a:gd name="connsiteX1" fmla="*/ 363105 w 1408328"/>
                <a:gd name="connsiteY1" fmla="*/ 603826 h 606691"/>
                <a:gd name="connsiteX2" fmla="*/ 629805 w 1408328"/>
                <a:gd name="connsiteY2" fmla="*/ 441901 h 606691"/>
                <a:gd name="connsiteX3" fmla="*/ 925080 w 1408328"/>
                <a:gd name="connsiteY3" fmla="*/ 194251 h 606691"/>
                <a:gd name="connsiteX4" fmla="*/ 1344180 w 1408328"/>
                <a:gd name="connsiteY4" fmla="*/ 137101 h 606691"/>
                <a:gd name="connsiteX5" fmla="*/ 1372755 w 1408328"/>
                <a:gd name="connsiteY5" fmla="*/ 13276 h 606691"/>
                <a:gd name="connsiteX6" fmla="*/ 1010805 w 1408328"/>
                <a:gd name="connsiteY6" fmla="*/ 22801 h 606691"/>
                <a:gd name="connsiteX7" fmla="*/ 686955 w 1408328"/>
                <a:gd name="connsiteY7" fmla="*/ 184726 h 606691"/>
                <a:gd name="connsiteX8" fmla="*/ 363105 w 1408328"/>
                <a:gd name="connsiteY8" fmla="*/ 403801 h 606691"/>
                <a:gd name="connsiteX9" fmla="*/ 77355 w 1408328"/>
                <a:gd name="connsiteY9" fmla="*/ 375226 h 606691"/>
                <a:gd name="connsiteX10" fmla="*/ 1155 w 1408328"/>
                <a:gd name="connsiteY10" fmla="*/ 432376 h 606691"/>
                <a:gd name="connsiteX11" fmla="*/ 124980 w 1408328"/>
                <a:gd name="connsiteY11" fmla="*/ 537151 h 606691"/>
                <a:gd name="connsiteX0" fmla="*/ 124980 w 1408328"/>
                <a:gd name="connsiteY0" fmla="*/ 537151 h 579674"/>
                <a:gd name="connsiteX1" fmla="*/ 353580 w 1408328"/>
                <a:gd name="connsiteY1" fmla="*/ 575251 h 579674"/>
                <a:gd name="connsiteX2" fmla="*/ 629805 w 1408328"/>
                <a:gd name="connsiteY2" fmla="*/ 441901 h 579674"/>
                <a:gd name="connsiteX3" fmla="*/ 925080 w 1408328"/>
                <a:gd name="connsiteY3" fmla="*/ 194251 h 579674"/>
                <a:gd name="connsiteX4" fmla="*/ 1344180 w 1408328"/>
                <a:gd name="connsiteY4" fmla="*/ 137101 h 579674"/>
                <a:gd name="connsiteX5" fmla="*/ 1372755 w 1408328"/>
                <a:gd name="connsiteY5" fmla="*/ 13276 h 579674"/>
                <a:gd name="connsiteX6" fmla="*/ 1010805 w 1408328"/>
                <a:gd name="connsiteY6" fmla="*/ 22801 h 579674"/>
                <a:gd name="connsiteX7" fmla="*/ 686955 w 1408328"/>
                <a:gd name="connsiteY7" fmla="*/ 184726 h 579674"/>
                <a:gd name="connsiteX8" fmla="*/ 363105 w 1408328"/>
                <a:gd name="connsiteY8" fmla="*/ 403801 h 579674"/>
                <a:gd name="connsiteX9" fmla="*/ 77355 w 1408328"/>
                <a:gd name="connsiteY9" fmla="*/ 375226 h 579674"/>
                <a:gd name="connsiteX10" fmla="*/ 1155 w 1408328"/>
                <a:gd name="connsiteY10" fmla="*/ 432376 h 579674"/>
                <a:gd name="connsiteX11" fmla="*/ 124980 w 1408328"/>
                <a:gd name="connsiteY11" fmla="*/ 537151 h 579674"/>
                <a:gd name="connsiteX0" fmla="*/ 124980 w 1408328"/>
                <a:gd name="connsiteY0" fmla="*/ 537151 h 597550"/>
                <a:gd name="connsiteX1" fmla="*/ 353580 w 1408328"/>
                <a:gd name="connsiteY1" fmla="*/ 594301 h 597550"/>
                <a:gd name="connsiteX2" fmla="*/ 629805 w 1408328"/>
                <a:gd name="connsiteY2" fmla="*/ 441901 h 597550"/>
                <a:gd name="connsiteX3" fmla="*/ 925080 w 1408328"/>
                <a:gd name="connsiteY3" fmla="*/ 194251 h 597550"/>
                <a:gd name="connsiteX4" fmla="*/ 1344180 w 1408328"/>
                <a:gd name="connsiteY4" fmla="*/ 137101 h 597550"/>
                <a:gd name="connsiteX5" fmla="*/ 1372755 w 1408328"/>
                <a:gd name="connsiteY5" fmla="*/ 13276 h 597550"/>
                <a:gd name="connsiteX6" fmla="*/ 1010805 w 1408328"/>
                <a:gd name="connsiteY6" fmla="*/ 22801 h 597550"/>
                <a:gd name="connsiteX7" fmla="*/ 686955 w 1408328"/>
                <a:gd name="connsiteY7" fmla="*/ 184726 h 597550"/>
                <a:gd name="connsiteX8" fmla="*/ 363105 w 1408328"/>
                <a:gd name="connsiteY8" fmla="*/ 403801 h 597550"/>
                <a:gd name="connsiteX9" fmla="*/ 77355 w 1408328"/>
                <a:gd name="connsiteY9" fmla="*/ 375226 h 597550"/>
                <a:gd name="connsiteX10" fmla="*/ 1155 w 1408328"/>
                <a:gd name="connsiteY10" fmla="*/ 432376 h 597550"/>
                <a:gd name="connsiteX11" fmla="*/ 124980 w 1408328"/>
                <a:gd name="connsiteY11" fmla="*/ 537151 h 597550"/>
                <a:gd name="connsiteX0" fmla="*/ 124980 w 1408328"/>
                <a:gd name="connsiteY0" fmla="*/ 537151 h 597550"/>
                <a:gd name="connsiteX1" fmla="*/ 353580 w 1408328"/>
                <a:gd name="connsiteY1" fmla="*/ 594301 h 597550"/>
                <a:gd name="connsiteX2" fmla="*/ 658380 w 1408328"/>
                <a:gd name="connsiteY2" fmla="*/ 441901 h 597550"/>
                <a:gd name="connsiteX3" fmla="*/ 925080 w 1408328"/>
                <a:gd name="connsiteY3" fmla="*/ 194251 h 597550"/>
                <a:gd name="connsiteX4" fmla="*/ 1344180 w 1408328"/>
                <a:gd name="connsiteY4" fmla="*/ 137101 h 597550"/>
                <a:gd name="connsiteX5" fmla="*/ 1372755 w 1408328"/>
                <a:gd name="connsiteY5" fmla="*/ 13276 h 597550"/>
                <a:gd name="connsiteX6" fmla="*/ 1010805 w 1408328"/>
                <a:gd name="connsiteY6" fmla="*/ 22801 h 597550"/>
                <a:gd name="connsiteX7" fmla="*/ 686955 w 1408328"/>
                <a:gd name="connsiteY7" fmla="*/ 184726 h 597550"/>
                <a:gd name="connsiteX8" fmla="*/ 363105 w 1408328"/>
                <a:gd name="connsiteY8" fmla="*/ 403801 h 597550"/>
                <a:gd name="connsiteX9" fmla="*/ 77355 w 1408328"/>
                <a:gd name="connsiteY9" fmla="*/ 375226 h 597550"/>
                <a:gd name="connsiteX10" fmla="*/ 1155 w 1408328"/>
                <a:gd name="connsiteY10" fmla="*/ 432376 h 597550"/>
                <a:gd name="connsiteX11" fmla="*/ 124980 w 1408328"/>
                <a:gd name="connsiteY11" fmla="*/ 537151 h 597550"/>
                <a:gd name="connsiteX0" fmla="*/ 124980 w 1423497"/>
                <a:gd name="connsiteY0" fmla="*/ 537803 h 598202"/>
                <a:gd name="connsiteX1" fmla="*/ 353580 w 1423497"/>
                <a:gd name="connsiteY1" fmla="*/ 594953 h 598202"/>
                <a:gd name="connsiteX2" fmla="*/ 658380 w 1423497"/>
                <a:gd name="connsiteY2" fmla="*/ 442553 h 598202"/>
                <a:gd name="connsiteX3" fmla="*/ 925080 w 1423497"/>
                <a:gd name="connsiteY3" fmla="*/ 194903 h 598202"/>
                <a:gd name="connsiteX4" fmla="*/ 1372755 w 1423497"/>
                <a:gd name="connsiteY4" fmla="*/ 147278 h 598202"/>
                <a:gd name="connsiteX5" fmla="*/ 1372755 w 1423497"/>
                <a:gd name="connsiteY5" fmla="*/ 13928 h 598202"/>
                <a:gd name="connsiteX6" fmla="*/ 1010805 w 1423497"/>
                <a:gd name="connsiteY6" fmla="*/ 23453 h 598202"/>
                <a:gd name="connsiteX7" fmla="*/ 686955 w 1423497"/>
                <a:gd name="connsiteY7" fmla="*/ 185378 h 598202"/>
                <a:gd name="connsiteX8" fmla="*/ 363105 w 1423497"/>
                <a:gd name="connsiteY8" fmla="*/ 404453 h 598202"/>
                <a:gd name="connsiteX9" fmla="*/ 77355 w 1423497"/>
                <a:gd name="connsiteY9" fmla="*/ 375878 h 598202"/>
                <a:gd name="connsiteX10" fmla="*/ 1155 w 1423497"/>
                <a:gd name="connsiteY10" fmla="*/ 433028 h 598202"/>
                <a:gd name="connsiteX11" fmla="*/ 124980 w 1423497"/>
                <a:gd name="connsiteY11" fmla="*/ 537803 h 598202"/>
                <a:gd name="connsiteX0" fmla="*/ 124980 w 1423497"/>
                <a:gd name="connsiteY0" fmla="*/ 537803 h 598202"/>
                <a:gd name="connsiteX1" fmla="*/ 353580 w 1423497"/>
                <a:gd name="connsiteY1" fmla="*/ 594953 h 598202"/>
                <a:gd name="connsiteX2" fmla="*/ 658380 w 1423497"/>
                <a:gd name="connsiteY2" fmla="*/ 442553 h 598202"/>
                <a:gd name="connsiteX3" fmla="*/ 925080 w 1423497"/>
                <a:gd name="connsiteY3" fmla="*/ 213953 h 598202"/>
                <a:gd name="connsiteX4" fmla="*/ 1372755 w 1423497"/>
                <a:gd name="connsiteY4" fmla="*/ 147278 h 598202"/>
                <a:gd name="connsiteX5" fmla="*/ 1372755 w 1423497"/>
                <a:gd name="connsiteY5" fmla="*/ 13928 h 598202"/>
                <a:gd name="connsiteX6" fmla="*/ 1010805 w 1423497"/>
                <a:gd name="connsiteY6" fmla="*/ 23453 h 598202"/>
                <a:gd name="connsiteX7" fmla="*/ 686955 w 1423497"/>
                <a:gd name="connsiteY7" fmla="*/ 185378 h 598202"/>
                <a:gd name="connsiteX8" fmla="*/ 363105 w 1423497"/>
                <a:gd name="connsiteY8" fmla="*/ 404453 h 598202"/>
                <a:gd name="connsiteX9" fmla="*/ 77355 w 1423497"/>
                <a:gd name="connsiteY9" fmla="*/ 375878 h 598202"/>
                <a:gd name="connsiteX10" fmla="*/ 1155 w 1423497"/>
                <a:gd name="connsiteY10" fmla="*/ 433028 h 598202"/>
                <a:gd name="connsiteX11" fmla="*/ 124980 w 1423497"/>
                <a:gd name="connsiteY11" fmla="*/ 537803 h 598202"/>
                <a:gd name="connsiteX0" fmla="*/ 124980 w 1423497"/>
                <a:gd name="connsiteY0" fmla="*/ 537803 h 596809"/>
                <a:gd name="connsiteX1" fmla="*/ 353580 w 1423497"/>
                <a:gd name="connsiteY1" fmla="*/ 594953 h 596809"/>
                <a:gd name="connsiteX2" fmla="*/ 639330 w 1423497"/>
                <a:gd name="connsiteY2" fmla="*/ 471128 h 596809"/>
                <a:gd name="connsiteX3" fmla="*/ 925080 w 1423497"/>
                <a:gd name="connsiteY3" fmla="*/ 213953 h 596809"/>
                <a:gd name="connsiteX4" fmla="*/ 1372755 w 1423497"/>
                <a:gd name="connsiteY4" fmla="*/ 147278 h 596809"/>
                <a:gd name="connsiteX5" fmla="*/ 1372755 w 1423497"/>
                <a:gd name="connsiteY5" fmla="*/ 13928 h 596809"/>
                <a:gd name="connsiteX6" fmla="*/ 1010805 w 1423497"/>
                <a:gd name="connsiteY6" fmla="*/ 23453 h 596809"/>
                <a:gd name="connsiteX7" fmla="*/ 686955 w 1423497"/>
                <a:gd name="connsiteY7" fmla="*/ 185378 h 596809"/>
                <a:gd name="connsiteX8" fmla="*/ 363105 w 1423497"/>
                <a:gd name="connsiteY8" fmla="*/ 404453 h 596809"/>
                <a:gd name="connsiteX9" fmla="*/ 77355 w 1423497"/>
                <a:gd name="connsiteY9" fmla="*/ 375878 h 596809"/>
                <a:gd name="connsiteX10" fmla="*/ 1155 w 1423497"/>
                <a:gd name="connsiteY10" fmla="*/ 433028 h 596809"/>
                <a:gd name="connsiteX11" fmla="*/ 124980 w 1423497"/>
                <a:gd name="connsiteY11" fmla="*/ 537803 h 59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497" h="596809">
                  <a:moveTo>
                    <a:pt x="124980" y="537803"/>
                  </a:moveTo>
                  <a:cubicBezTo>
                    <a:pt x="183717" y="564790"/>
                    <a:pt x="267855" y="606065"/>
                    <a:pt x="353580" y="594953"/>
                  </a:cubicBezTo>
                  <a:cubicBezTo>
                    <a:pt x="439305" y="583841"/>
                    <a:pt x="544080" y="534628"/>
                    <a:pt x="639330" y="471128"/>
                  </a:cubicBezTo>
                  <a:cubicBezTo>
                    <a:pt x="734580" y="407628"/>
                    <a:pt x="802843" y="267928"/>
                    <a:pt x="925080" y="213953"/>
                  </a:cubicBezTo>
                  <a:cubicBezTo>
                    <a:pt x="1047317" y="159978"/>
                    <a:pt x="1298143" y="180616"/>
                    <a:pt x="1372755" y="147278"/>
                  </a:cubicBezTo>
                  <a:cubicBezTo>
                    <a:pt x="1447368" y="113941"/>
                    <a:pt x="1433080" y="34565"/>
                    <a:pt x="1372755" y="13928"/>
                  </a:cubicBezTo>
                  <a:cubicBezTo>
                    <a:pt x="1312430" y="-6709"/>
                    <a:pt x="1125105" y="-5122"/>
                    <a:pt x="1010805" y="23453"/>
                  </a:cubicBezTo>
                  <a:cubicBezTo>
                    <a:pt x="896505" y="52028"/>
                    <a:pt x="794905" y="121878"/>
                    <a:pt x="686955" y="185378"/>
                  </a:cubicBezTo>
                  <a:cubicBezTo>
                    <a:pt x="579005" y="248878"/>
                    <a:pt x="464705" y="372703"/>
                    <a:pt x="363105" y="404453"/>
                  </a:cubicBezTo>
                  <a:cubicBezTo>
                    <a:pt x="261505" y="436203"/>
                    <a:pt x="140855" y="366353"/>
                    <a:pt x="77355" y="375878"/>
                  </a:cubicBezTo>
                  <a:cubicBezTo>
                    <a:pt x="13855" y="385403"/>
                    <a:pt x="-5195" y="407628"/>
                    <a:pt x="1155" y="433028"/>
                  </a:cubicBezTo>
                  <a:cubicBezTo>
                    <a:pt x="7505" y="458428"/>
                    <a:pt x="66243" y="510816"/>
                    <a:pt x="124980" y="537803"/>
                  </a:cubicBezTo>
                  <a:close/>
                </a:path>
              </a:pathLst>
            </a:custGeom>
            <a:solidFill>
              <a:srgbClr val="F1AD92"/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9" y="600869"/>
            <a:ext cx="2808064" cy="52387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一、糖原合成</a:t>
            </a:r>
            <a:endParaRPr kumimoji="1" lang="en-US" altLang="zh-CN" sz="2000" cap="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0035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1252572"/>
            <a:ext cx="9936163" cy="232538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rtlCol="0" anchor="t" anchorCtr="0">
            <a:sp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糖原合成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(glycogenesis)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：由单糖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葡萄糖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合成糖原的过程。</a:t>
            </a:r>
            <a:endParaRPr kumimoji="1"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把葡萄糖基逐个加到糖原引物上，使糖原分子变大。</a:t>
            </a:r>
            <a:endParaRPr kumimoji="1"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糖原引物：细胞内原有的较小的糖原分子。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合成部位：肝脏、肌肉组织等细胞的细胞液中。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58925" y="1423521"/>
            <a:ext cx="547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marL="360000" indent="-360000" eaLnBrk="1" hangingPunct="1">
              <a:buClr>
                <a:srgbClr val="00CC99"/>
              </a:buClr>
              <a:buSzPct val="70000"/>
              <a:defRPr/>
            </a:pP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1.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葡萄糖磷酸化生成 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6-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磷酸葡萄糖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27125" y="519906"/>
            <a:ext cx="27654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kumimoji="1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  <a:lvl2pPr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+mn-lt"/>
                <a:ea typeface="+mn-ea"/>
              </a:defRPr>
            </a:lvl2pPr>
            <a:lvl3pPr marL="730250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3pPr>
            <a:lvl4pPr marL="1004888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4pPr>
            <a:lvl5pPr marL="1279525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5pPr>
            <a:lvl6pPr marL="16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6pPr>
            <a:lvl7pPr marL="19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7pPr>
            <a:lvl8pPr marL="22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8pPr>
            <a:lvl9pPr marL="25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糖原合成过程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592763" y="2882900"/>
            <a:ext cx="80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Mg </a:t>
            </a:r>
            <a:r>
              <a:rPr kumimoji="1" lang="en-US" altLang="zh-CN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kumimoji="1" lang="zh-CN" altLang="en-US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＋</a:t>
            </a:r>
            <a:endParaRPr kumimoji="1" lang="zh-CN" alt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712" name="Line 13"/>
          <p:cNvSpPr>
            <a:spLocks noChangeShapeType="1"/>
          </p:cNvSpPr>
          <p:nvPr/>
        </p:nvSpPr>
        <p:spPr bwMode="auto">
          <a:xfrm>
            <a:off x="4872038" y="3284538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870202" y="249289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ATP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096000" y="2494483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ADP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5232400" y="3348038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己糖激酶</a:t>
            </a:r>
          </a:p>
        </p:txBody>
      </p:sp>
      <p:grpSp>
        <p:nvGrpSpPr>
          <p:cNvPr id="27654" name="组合 11"/>
          <p:cNvGrpSpPr>
            <a:grpSpLocks/>
          </p:cNvGrpSpPr>
          <p:nvPr/>
        </p:nvGrpSpPr>
        <p:grpSpPr bwMode="auto">
          <a:xfrm>
            <a:off x="2306638" y="2165350"/>
            <a:ext cx="2701925" cy="2479675"/>
            <a:chOff x="2306614" y="2164794"/>
            <a:chExt cx="2701527" cy="2480231"/>
          </a:xfrm>
        </p:grpSpPr>
        <p:sp>
          <p:nvSpPr>
            <p:cNvPr id="77" name="任意多边形 76"/>
            <p:cNvSpPr/>
            <p:nvPr/>
          </p:nvSpPr>
          <p:spPr>
            <a:xfrm>
              <a:off x="2698713" y="2717994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192309" y="4244885"/>
              <a:ext cx="958709" cy="4001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葡萄糖</a:t>
              </a:r>
              <a:endParaRPr lang="zh-CN" altLang="en-US" sz="2000" dirty="0">
                <a:ea typeface="方正姚体" panose="02010601030101010101" pitchFamily="2" charset="-122"/>
              </a:endParaRPr>
            </a:p>
          </p:txBody>
        </p:sp>
        <p:sp>
          <p:nvSpPr>
            <p:cNvPr id="27689" name="Text Box 5"/>
            <p:cNvSpPr txBox="1">
              <a:spLocks noChangeArrowheads="1"/>
            </p:cNvSpPr>
            <p:nvPr/>
          </p:nvSpPr>
          <p:spPr bwMode="auto">
            <a:xfrm>
              <a:off x="2931006" y="2164794"/>
              <a:ext cx="11785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dirty="0">
                  <a:latin typeface="Arial" panose="020B0604020202020204" pitchFamily="34" charset="0"/>
                </a:rPr>
                <a:t>CH</a:t>
              </a:r>
              <a:r>
                <a:rPr lang="en-US" altLang="zh-CN" baseline="-25000" dirty="0">
                  <a:latin typeface="Arial" panose="020B0604020202020204" pitchFamily="34" charset="0"/>
                </a:rPr>
                <a:t>2</a:t>
              </a:r>
              <a:r>
                <a:rPr lang="en-US" altLang="zh-CN" dirty="0">
                  <a:latin typeface="Arial" panose="020B0604020202020204" pitchFamily="34" charset="0"/>
                </a:rPr>
                <a:t>‒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</a:rPr>
                <a:t>OH</a:t>
              </a:r>
              <a:endParaRPr lang="en-US" altLang="zh-CN" baseline="-25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690" name="直接连接符 26"/>
            <p:cNvCxnSpPr>
              <a:cxnSpLocks noChangeShapeType="1"/>
            </p:cNvCxnSpPr>
            <p:nvPr/>
          </p:nvCxnSpPr>
          <p:spPr bwMode="auto">
            <a:xfrm>
              <a:off x="4638720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1" name="直接连接符 28"/>
            <p:cNvCxnSpPr>
              <a:cxnSpLocks noChangeShapeType="1"/>
            </p:cNvCxnSpPr>
            <p:nvPr/>
          </p:nvCxnSpPr>
          <p:spPr bwMode="auto">
            <a:xfrm>
              <a:off x="2687614" y="2924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2" name="直接连接符 29"/>
            <p:cNvCxnSpPr>
              <a:cxnSpLocks noChangeShapeType="1"/>
            </p:cNvCxnSpPr>
            <p:nvPr/>
          </p:nvCxnSpPr>
          <p:spPr bwMode="auto">
            <a:xfrm>
              <a:off x="3111407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3" name="直接连接符 30"/>
            <p:cNvCxnSpPr>
              <a:cxnSpLocks noChangeShapeType="1"/>
            </p:cNvCxnSpPr>
            <p:nvPr/>
          </p:nvCxnSpPr>
          <p:spPr bwMode="auto">
            <a:xfrm>
              <a:off x="4216895" y="3348357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4" name="直接连接符 31"/>
            <p:cNvCxnSpPr>
              <a:cxnSpLocks noChangeShapeType="1"/>
            </p:cNvCxnSpPr>
            <p:nvPr/>
          </p:nvCxnSpPr>
          <p:spPr bwMode="auto">
            <a:xfrm>
              <a:off x="3120544" y="2492936"/>
              <a:ext cx="0" cy="360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95" name="Text Box 5"/>
            <p:cNvSpPr txBox="1">
              <a:spLocks noChangeArrowheads="1"/>
            </p:cNvSpPr>
            <p:nvPr/>
          </p:nvSpPr>
          <p:spPr bwMode="auto">
            <a:xfrm>
              <a:off x="2306614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HO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696" name="Text Box 5"/>
            <p:cNvSpPr txBox="1">
              <a:spLocks noChangeArrowheads="1"/>
            </p:cNvSpPr>
            <p:nvPr/>
          </p:nvSpPr>
          <p:spPr bwMode="auto">
            <a:xfrm>
              <a:off x="2500289" y="2596902"/>
              <a:ext cx="3698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697" name="Text Box 5"/>
            <p:cNvSpPr txBox="1">
              <a:spLocks noChangeArrowheads="1"/>
            </p:cNvSpPr>
            <p:nvPr/>
          </p:nvSpPr>
          <p:spPr bwMode="auto">
            <a:xfrm>
              <a:off x="2933799" y="3068960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698" name="Text Box 5"/>
            <p:cNvSpPr txBox="1">
              <a:spLocks noChangeArrowheads="1"/>
            </p:cNvSpPr>
            <p:nvPr/>
          </p:nvSpPr>
          <p:spPr bwMode="auto">
            <a:xfrm>
              <a:off x="4040219" y="3717032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699" name="Text Box 5"/>
            <p:cNvSpPr txBox="1">
              <a:spLocks noChangeArrowheads="1"/>
            </p:cNvSpPr>
            <p:nvPr/>
          </p:nvSpPr>
          <p:spPr bwMode="auto">
            <a:xfrm>
              <a:off x="4439816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700" name="Text Box 5"/>
            <p:cNvSpPr txBox="1">
              <a:spLocks noChangeArrowheads="1"/>
            </p:cNvSpPr>
            <p:nvPr/>
          </p:nvSpPr>
          <p:spPr bwMode="auto">
            <a:xfrm>
              <a:off x="4446619" y="259690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701" name="Text Box 5"/>
            <p:cNvSpPr txBox="1">
              <a:spLocks noChangeArrowheads="1"/>
            </p:cNvSpPr>
            <p:nvPr/>
          </p:nvSpPr>
          <p:spPr bwMode="auto">
            <a:xfrm>
              <a:off x="2929418" y="279400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702" name="Text Box 5"/>
            <p:cNvSpPr txBox="1">
              <a:spLocks noChangeArrowheads="1"/>
            </p:cNvSpPr>
            <p:nvPr/>
          </p:nvSpPr>
          <p:spPr bwMode="auto">
            <a:xfrm>
              <a:off x="4037044" y="3068960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703" name="Text Box 5"/>
            <p:cNvSpPr txBox="1">
              <a:spLocks noChangeArrowheads="1"/>
            </p:cNvSpPr>
            <p:nvPr/>
          </p:nvSpPr>
          <p:spPr bwMode="auto">
            <a:xfrm>
              <a:off x="2927648" y="374903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3112945" y="3546229"/>
              <a:ext cx="1098388" cy="936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rot="2940000">
              <a:off x="2616017" y="3347766"/>
              <a:ext cx="611325" cy="99997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 rot="18660000" flipH="1">
              <a:off x="4094556" y="3350147"/>
              <a:ext cx="611324" cy="98411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 rot="18660000">
              <a:off x="2582678" y="2946023"/>
              <a:ext cx="647845" cy="222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矩形 61"/>
            <p:cNvSpPr>
              <a:spLocks/>
            </p:cNvSpPr>
            <p:nvPr/>
          </p:nvSpPr>
          <p:spPr>
            <a:xfrm rot="2940000" flipH="1">
              <a:off x="4181076" y="2977780"/>
              <a:ext cx="539871" cy="222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116120" y="2701489"/>
              <a:ext cx="899979" cy="22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079590" y="2601455"/>
              <a:ext cx="155552" cy="1794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7655" name="组合 15"/>
          <p:cNvGrpSpPr>
            <a:grpSpLocks/>
          </p:cNvGrpSpPr>
          <p:nvPr/>
        </p:nvGrpSpPr>
        <p:grpSpPr bwMode="auto">
          <a:xfrm>
            <a:off x="7115175" y="2165350"/>
            <a:ext cx="2725738" cy="2487613"/>
            <a:chOff x="7115175" y="2164794"/>
            <a:chExt cx="2725241" cy="2488169"/>
          </a:xfrm>
        </p:grpSpPr>
        <p:sp>
          <p:nvSpPr>
            <p:cNvPr id="80" name="任意多边形 79"/>
            <p:cNvSpPr/>
            <p:nvPr/>
          </p:nvSpPr>
          <p:spPr>
            <a:xfrm>
              <a:off x="7503518" y="2732735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659" name="Text Box 5"/>
            <p:cNvSpPr txBox="1">
              <a:spLocks noChangeArrowheads="1"/>
            </p:cNvSpPr>
            <p:nvPr/>
          </p:nvSpPr>
          <p:spPr bwMode="auto">
            <a:xfrm>
              <a:off x="7727065" y="2164794"/>
              <a:ext cx="13067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dirty="0">
                  <a:latin typeface="Arial" panose="020B0604020202020204" pitchFamily="34" charset="0"/>
                </a:rPr>
                <a:t>CH</a:t>
              </a:r>
              <a:r>
                <a:rPr lang="en-US" altLang="zh-CN" baseline="-25000" dirty="0">
                  <a:latin typeface="Arial" panose="020B0604020202020204" pitchFamily="34" charset="0"/>
                </a:rPr>
                <a:t>2</a:t>
              </a:r>
              <a:r>
                <a:rPr lang="en-US" altLang="zh-CN" dirty="0">
                  <a:latin typeface="Arial" panose="020B0604020202020204" pitchFamily="34" charset="0"/>
                </a:rPr>
                <a:t>‒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‒</a:t>
              </a:r>
              <a:r>
                <a:rPr lang="en-US" altLang="zh-CN" dirty="0">
                  <a:latin typeface="Arial" panose="020B0604020202020204" pitchFamily="34" charset="0"/>
                </a:rPr>
                <a:t>P</a:t>
              </a:r>
              <a:endParaRPr lang="en-US" altLang="zh-CN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8688288" y="2204864"/>
              <a:ext cx="325438" cy="325438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7663" name="直接连接符 11"/>
            <p:cNvCxnSpPr>
              <a:cxnSpLocks noChangeShapeType="1"/>
            </p:cNvCxnSpPr>
            <p:nvPr/>
          </p:nvCxnSpPr>
          <p:spPr bwMode="auto">
            <a:xfrm>
              <a:off x="9448267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4" name="直接连接符 13"/>
            <p:cNvCxnSpPr>
              <a:cxnSpLocks noChangeShapeType="1"/>
            </p:cNvCxnSpPr>
            <p:nvPr/>
          </p:nvCxnSpPr>
          <p:spPr bwMode="auto">
            <a:xfrm>
              <a:off x="7496175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5" name="直接连接符 14"/>
            <p:cNvCxnSpPr>
              <a:cxnSpLocks noChangeShapeType="1"/>
            </p:cNvCxnSpPr>
            <p:nvPr/>
          </p:nvCxnSpPr>
          <p:spPr bwMode="auto">
            <a:xfrm>
              <a:off x="7915792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6" name="直接连接符 15"/>
            <p:cNvCxnSpPr>
              <a:cxnSpLocks noChangeShapeType="1"/>
            </p:cNvCxnSpPr>
            <p:nvPr/>
          </p:nvCxnSpPr>
          <p:spPr bwMode="auto">
            <a:xfrm>
              <a:off x="9026065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7" name="直接连接符 16"/>
            <p:cNvCxnSpPr>
              <a:cxnSpLocks noChangeShapeType="1"/>
            </p:cNvCxnSpPr>
            <p:nvPr/>
          </p:nvCxnSpPr>
          <p:spPr bwMode="auto">
            <a:xfrm>
              <a:off x="7924937" y="2492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8" name="Text Box 5"/>
            <p:cNvSpPr txBox="1">
              <a:spLocks noChangeArrowheads="1"/>
            </p:cNvSpPr>
            <p:nvPr/>
          </p:nvSpPr>
          <p:spPr bwMode="auto">
            <a:xfrm>
              <a:off x="7115175" y="3349625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Times New Roman" panose="02020603050405020304" pitchFamily="18" charset="0"/>
                </a:rPr>
                <a:t>HO</a:t>
              </a:r>
              <a:endParaRPr lang="en-US" altLang="zh-CN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7669" name="Text Box 5"/>
            <p:cNvSpPr txBox="1">
              <a:spLocks noChangeArrowheads="1"/>
            </p:cNvSpPr>
            <p:nvPr/>
          </p:nvSpPr>
          <p:spPr bwMode="auto">
            <a:xfrm>
              <a:off x="7308850" y="263691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670" name="Text Box 5"/>
            <p:cNvSpPr txBox="1">
              <a:spLocks noChangeArrowheads="1"/>
            </p:cNvSpPr>
            <p:nvPr/>
          </p:nvSpPr>
          <p:spPr bwMode="auto">
            <a:xfrm>
              <a:off x="7728119" y="3068960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671" name="Text Box 5"/>
            <p:cNvSpPr txBox="1">
              <a:spLocks noChangeArrowheads="1"/>
            </p:cNvSpPr>
            <p:nvPr/>
          </p:nvSpPr>
          <p:spPr bwMode="auto">
            <a:xfrm>
              <a:off x="8838456" y="3717032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672" name="Text Box 5"/>
            <p:cNvSpPr txBox="1">
              <a:spLocks noChangeArrowheads="1"/>
            </p:cNvSpPr>
            <p:nvPr/>
          </p:nvSpPr>
          <p:spPr bwMode="auto">
            <a:xfrm>
              <a:off x="9272091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673" name="Text Box 5"/>
            <p:cNvSpPr txBox="1">
              <a:spLocks noChangeArrowheads="1"/>
            </p:cNvSpPr>
            <p:nvPr/>
          </p:nvSpPr>
          <p:spPr bwMode="auto">
            <a:xfrm>
              <a:off x="9256165" y="263691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674" name="Text Box 5"/>
            <p:cNvSpPr txBox="1">
              <a:spLocks noChangeArrowheads="1"/>
            </p:cNvSpPr>
            <p:nvPr/>
          </p:nvSpPr>
          <p:spPr bwMode="auto">
            <a:xfrm>
              <a:off x="7742336" y="2801938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675" name="Text Box 5"/>
            <p:cNvSpPr txBox="1">
              <a:spLocks noChangeArrowheads="1"/>
            </p:cNvSpPr>
            <p:nvPr/>
          </p:nvSpPr>
          <p:spPr bwMode="auto">
            <a:xfrm>
              <a:off x="8832304" y="306896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7676" name="Text Box 5"/>
            <p:cNvSpPr txBox="1">
              <a:spLocks noChangeArrowheads="1"/>
            </p:cNvSpPr>
            <p:nvPr/>
          </p:nvSpPr>
          <p:spPr bwMode="auto">
            <a:xfrm>
              <a:off x="7740749" y="371703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7484996" y="4252824"/>
              <a:ext cx="1734821" cy="4001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6-</a:t>
              </a: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磷酸葡萄糖</a:t>
              </a:r>
            </a:p>
          </p:txBody>
        </p:sp>
        <p:sp>
          <p:nvSpPr>
            <p:cNvPr id="67" name="矩形 66"/>
            <p:cNvSpPr/>
            <p:nvPr/>
          </p:nvSpPr>
          <p:spPr bwMode="auto">
            <a:xfrm>
              <a:off x="7927827" y="3558931"/>
              <a:ext cx="1098350" cy="936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 rot="2940000">
              <a:off x="7430112" y="3359675"/>
              <a:ext cx="612912" cy="9999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rot="18660000" flipH="1">
              <a:off x="8908599" y="3362057"/>
              <a:ext cx="612912" cy="98407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 rot="18660000">
              <a:off x="7396774" y="2957931"/>
              <a:ext cx="647845" cy="206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矩形 70"/>
            <p:cNvSpPr>
              <a:spLocks/>
            </p:cNvSpPr>
            <p:nvPr/>
          </p:nvSpPr>
          <p:spPr>
            <a:xfrm rot="2940000" flipH="1">
              <a:off x="8990355" y="2999216"/>
              <a:ext cx="539871" cy="206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7931001" y="2712604"/>
              <a:ext cx="899949" cy="22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8903962" y="2601455"/>
              <a:ext cx="155547" cy="1794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cxnSp>
        <p:nvCxnSpPr>
          <p:cNvPr id="63" name="直接连接符 62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任意多边形 63"/>
          <p:cNvSpPr/>
          <p:nvPr/>
        </p:nvSpPr>
        <p:spPr>
          <a:xfrm rot="16200000" flipH="1">
            <a:off x="5727663" y="2505754"/>
            <a:ext cx="360000" cy="115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4D2C27-0E44-1E95-7DF1-3EE4A0EAE925}"/>
              </a:ext>
            </a:extLst>
          </p:cNvPr>
          <p:cNvSpPr/>
          <p:nvPr/>
        </p:nvSpPr>
        <p:spPr bwMode="auto">
          <a:xfrm>
            <a:off x="2849940" y="2113222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B8F4F94-9E8A-7122-EDC0-5AEBC9988DEA}"/>
              </a:ext>
            </a:extLst>
          </p:cNvPr>
          <p:cNvSpPr/>
          <p:nvPr/>
        </p:nvSpPr>
        <p:spPr bwMode="auto">
          <a:xfrm>
            <a:off x="7652583" y="2140405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630363" y="1250147"/>
            <a:ext cx="65118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marL="360000" indent="-360000" eaLnBrk="1" hangingPunct="1">
              <a:buClr>
                <a:srgbClr val="00CC99"/>
              </a:buClr>
              <a:buSzPct val="70000"/>
              <a:defRPr/>
            </a:pP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2.6-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磷酸葡萄糖变位生成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1-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磷酸葡萄糖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249863" y="2773363"/>
            <a:ext cx="1206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磷酸葡萄</a:t>
            </a:r>
          </a:p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糖变位酶</a:t>
            </a:r>
          </a:p>
        </p:txBody>
      </p:sp>
      <p:grpSp>
        <p:nvGrpSpPr>
          <p:cNvPr id="28677" name="组合 112"/>
          <p:cNvGrpSpPr>
            <a:grpSpLocks/>
          </p:cNvGrpSpPr>
          <p:nvPr/>
        </p:nvGrpSpPr>
        <p:grpSpPr bwMode="auto">
          <a:xfrm>
            <a:off x="1847850" y="2381250"/>
            <a:ext cx="2724150" cy="2487613"/>
            <a:chOff x="7115175" y="2164794"/>
            <a:chExt cx="2725241" cy="2488169"/>
          </a:xfrm>
        </p:grpSpPr>
        <p:sp>
          <p:nvSpPr>
            <p:cNvPr id="114" name="任意多边形 113"/>
            <p:cNvSpPr/>
            <p:nvPr/>
          </p:nvSpPr>
          <p:spPr>
            <a:xfrm>
              <a:off x="7503518" y="2732735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713" name="Text Box 5"/>
            <p:cNvSpPr txBox="1">
              <a:spLocks noChangeArrowheads="1"/>
            </p:cNvSpPr>
            <p:nvPr/>
          </p:nvSpPr>
          <p:spPr bwMode="auto">
            <a:xfrm>
              <a:off x="7727065" y="2164794"/>
              <a:ext cx="13067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dirty="0">
                  <a:latin typeface="Arial" panose="020B0604020202020204" pitchFamily="34" charset="0"/>
                </a:rPr>
                <a:t>CH</a:t>
              </a:r>
              <a:r>
                <a:rPr lang="en-US" altLang="zh-CN" baseline="-25000" dirty="0">
                  <a:latin typeface="Arial" panose="020B0604020202020204" pitchFamily="34" charset="0"/>
                </a:rPr>
                <a:t>2</a:t>
              </a:r>
              <a:r>
                <a:rPr lang="en-US" altLang="zh-CN" dirty="0">
                  <a:latin typeface="Arial" panose="020B0604020202020204" pitchFamily="34" charset="0"/>
                </a:rPr>
                <a:t>‒O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‒</a:t>
              </a:r>
              <a:r>
                <a:rPr lang="en-US" altLang="zh-CN" dirty="0">
                  <a:latin typeface="Arial" panose="020B0604020202020204" pitchFamily="34" charset="0"/>
                </a:rPr>
                <a:t>P</a:t>
              </a:r>
              <a:endParaRPr lang="en-US" altLang="zh-CN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8688288" y="2204864"/>
              <a:ext cx="325438" cy="325438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8717" name="直接连接符 11"/>
            <p:cNvCxnSpPr>
              <a:cxnSpLocks noChangeShapeType="1"/>
            </p:cNvCxnSpPr>
            <p:nvPr/>
          </p:nvCxnSpPr>
          <p:spPr bwMode="auto">
            <a:xfrm>
              <a:off x="9448267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8" name="直接连接符 13"/>
            <p:cNvCxnSpPr>
              <a:cxnSpLocks noChangeShapeType="1"/>
            </p:cNvCxnSpPr>
            <p:nvPr/>
          </p:nvCxnSpPr>
          <p:spPr bwMode="auto">
            <a:xfrm>
              <a:off x="7496175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9" name="直接连接符 14"/>
            <p:cNvCxnSpPr>
              <a:cxnSpLocks noChangeShapeType="1"/>
            </p:cNvCxnSpPr>
            <p:nvPr/>
          </p:nvCxnSpPr>
          <p:spPr bwMode="auto">
            <a:xfrm>
              <a:off x="7915792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0" name="直接连接符 15"/>
            <p:cNvCxnSpPr>
              <a:cxnSpLocks noChangeShapeType="1"/>
            </p:cNvCxnSpPr>
            <p:nvPr/>
          </p:nvCxnSpPr>
          <p:spPr bwMode="auto">
            <a:xfrm>
              <a:off x="9026065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1" name="直接连接符 16"/>
            <p:cNvCxnSpPr>
              <a:cxnSpLocks noChangeShapeType="1"/>
            </p:cNvCxnSpPr>
            <p:nvPr/>
          </p:nvCxnSpPr>
          <p:spPr bwMode="auto">
            <a:xfrm>
              <a:off x="7924937" y="2492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22" name="Text Box 5"/>
            <p:cNvSpPr txBox="1">
              <a:spLocks noChangeArrowheads="1"/>
            </p:cNvSpPr>
            <p:nvPr/>
          </p:nvSpPr>
          <p:spPr bwMode="auto">
            <a:xfrm>
              <a:off x="7115175" y="3349625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Times New Roman" panose="02020603050405020304" pitchFamily="18" charset="0"/>
                </a:rPr>
                <a:t>HO</a:t>
              </a:r>
              <a:endParaRPr lang="en-US" altLang="zh-CN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8723" name="Text Box 5"/>
            <p:cNvSpPr txBox="1">
              <a:spLocks noChangeArrowheads="1"/>
            </p:cNvSpPr>
            <p:nvPr/>
          </p:nvSpPr>
          <p:spPr bwMode="auto">
            <a:xfrm>
              <a:off x="7308850" y="263691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8724" name="Text Box 5"/>
            <p:cNvSpPr txBox="1">
              <a:spLocks noChangeArrowheads="1"/>
            </p:cNvSpPr>
            <p:nvPr/>
          </p:nvSpPr>
          <p:spPr bwMode="auto">
            <a:xfrm>
              <a:off x="7728119" y="3068960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8725" name="Text Box 5"/>
            <p:cNvSpPr txBox="1">
              <a:spLocks noChangeArrowheads="1"/>
            </p:cNvSpPr>
            <p:nvPr/>
          </p:nvSpPr>
          <p:spPr bwMode="auto">
            <a:xfrm>
              <a:off x="8838456" y="3717032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8726" name="Text Box 5"/>
            <p:cNvSpPr txBox="1">
              <a:spLocks noChangeArrowheads="1"/>
            </p:cNvSpPr>
            <p:nvPr/>
          </p:nvSpPr>
          <p:spPr bwMode="auto">
            <a:xfrm>
              <a:off x="9272091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8727" name="Text Box 5"/>
            <p:cNvSpPr txBox="1">
              <a:spLocks noChangeArrowheads="1"/>
            </p:cNvSpPr>
            <p:nvPr/>
          </p:nvSpPr>
          <p:spPr bwMode="auto">
            <a:xfrm>
              <a:off x="9256165" y="263691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8728" name="Text Box 5"/>
            <p:cNvSpPr txBox="1">
              <a:spLocks noChangeArrowheads="1"/>
            </p:cNvSpPr>
            <p:nvPr/>
          </p:nvSpPr>
          <p:spPr bwMode="auto">
            <a:xfrm>
              <a:off x="7742336" y="2801938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8729" name="Text Box 5"/>
            <p:cNvSpPr txBox="1">
              <a:spLocks noChangeArrowheads="1"/>
            </p:cNvSpPr>
            <p:nvPr/>
          </p:nvSpPr>
          <p:spPr bwMode="auto">
            <a:xfrm>
              <a:off x="8832304" y="306896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8730" name="Text Box 5"/>
            <p:cNvSpPr txBox="1">
              <a:spLocks noChangeArrowheads="1"/>
            </p:cNvSpPr>
            <p:nvPr/>
          </p:nvSpPr>
          <p:spPr bwMode="auto">
            <a:xfrm>
              <a:off x="7740749" y="371703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7485211" y="4252824"/>
              <a:ext cx="1734244" cy="4001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6-</a:t>
              </a: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磷酸葡萄糖</a:t>
              </a:r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7928301" y="3558931"/>
              <a:ext cx="1097402" cy="936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33" name="任意多边形 132"/>
            <p:cNvSpPr/>
            <p:nvPr/>
          </p:nvSpPr>
          <p:spPr>
            <a:xfrm rot="2940000">
              <a:off x="7429680" y="3360440"/>
              <a:ext cx="612912" cy="98464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34" name="任意多边形 133"/>
            <p:cNvSpPr/>
            <p:nvPr/>
          </p:nvSpPr>
          <p:spPr>
            <a:xfrm rot="18660000" flipH="1">
              <a:off x="8908235" y="3362028"/>
              <a:ext cx="612912" cy="98464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 rot="18660000">
              <a:off x="7396333" y="2957131"/>
              <a:ext cx="647845" cy="22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36" name="矩形 135"/>
            <p:cNvSpPr>
              <a:spLocks/>
            </p:cNvSpPr>
            <p:nvPr/>
          </p:nvSpPr>
          <p:spPr>
            <a:xfrm rot="2940000" flipH="1">
              <a:off x="8987635" y="2998415"/>
              <a:ext cx="539871" cy="22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7929889" y="2712604"/>
              <a:ext cx="900472" cy="22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8905005" y="2601455"/>
              <a:ext cx="154049" cy="1794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8678" name="组合 2"/>
          <p:cNvGrpSpPr>
            <a:grpSpLocks/>
          </p:cNvGrpSpPr>
          <p:nvPr/>
        </p:nvGrpSpPr>
        <p:grpSpPr bwMode="auto">
          <a:xfrm>
            <a:off x="7331075" y="2381250"/>
            <a:ext cx="2827338" cy="2487613"/>
            <a:chOff x="7320136" y="2380818"/>
            <a:chExt cx="2827505" cy="2488342"/>
          </a:xfrm>
        </p:grpSpPr>
        <p:sp>
          <p:nvSpPr>
            <p:cNvPr id="139" name="任意多边形 138"/>
            <p:cNvSpPr/>
            <p:nvPr/>
          </p:nvSpPr>
          <p:spPr>
            <a:xfrm>
              <a:off x="7708970" y="2942805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684" name="Text Box 5"/>
            <p:cNvSpPr txBox="1">
              <a:spLocks noChangeArrowheads="1"/>
            </p:cNvSpPr>
            <p:nvPr/>
          </p:nvSpPr>
          <p:spPr bwMode="auto">
            <a:xfrm>
              <a:off x="9450014" y="3501008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O‒P</a:t>
              </a:r>
            </a:p>
          </p:txBody>
        </p:sp>
        <p:sp>
          <p:nvSpPr>
            <p:cNvPr id="28685" name="Text Box 5"/>
            <p:cNvSpPr txBox="1">
              <a:spLocks noChangeArrowheads="1"/>
            </p:cNvSpPr>
            <p:nvPr/>
          </p:nvSpPr>
          <p:spPr bwMode="auto">
            <a:xfrm>
              <a:off x="7932026" y="2380818"/>
              <a:ext cx="11785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‒OH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9803010" y="3535610"/>
              <a:ext cx="325438" cy="325438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8689" name="直接连接符 11"/>
            <p:cNvCxnSpPr>
              <a:cxnSpLocks noChangeShapeType="1"/>
            </p:cNvCxnSpPr>
            <p:nvPr/>
          </p:nvCxnSpPr>
          <p:spPr bwMode="auto">
            <a:xfrm>
              <a:off x="9650040" y="314101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0" name="直接连接符 13"/>
            <p:cNvCxnSpPr>
              <a:cxnSpLocks noChangeShapeType="1"/>
            </p:cNvCxnSpPr>
            <p:nvPr/>
          </p:nvCxnSpPr>
          <p:spPr bwMode="auto">
            <a:xfrm>
              <a:off x="7701136" y="314101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直接连接符 14"/>
            <p:cNvCxnSpPr>
              <a:cxnSpLocks noChangeShapeType="1"/>
            </p:cNvCxnSpPr>
            <p:nvPr/>
          </p:nvCxnSpPr>
          <p:spPr bwMode="auto">
            <a:xfrm>
              <a:off x="8131276" y="3578018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直接连接符 15"/>
            <p:cNvCxnSpPr>
              <a:cxnSpLocks noChangeShapeType="1"/>
            </p:cNvCxnSpPr>
            <p:nvPr/>
          </p:nvCxnSpPr>
          <p:spPr bwMode="auto">
            <a:xfrm>
              <a:off x="9231026" y="357243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3" name="直接连接符 16"/>
            <p:cNvCxnSpPr>
              <a:cxnSpLocks noChangeShapeType="1"/>
            </p:cNvCxnSpPr>
            <p:nvPr/>
          </p:nvCxnSpPr>
          <p:spPr bwMode="auto">
            <a:xfrm>
              <a:off x="8131473" y="2708968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4" name="Text Box 5"/>
            <p:cNvSpPr txBox="1">
              <a:spLocks noChangeArrowheads="1"/>
            </p:cNvSpPr>
            <p:nvPr/>
          </p:nvSpPr>
          <p:spPr bwMode="auto">
            <a:xfrm>
              <a:off x="7320136" y="3501008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HO</a:t>
              </a:r>
            </a:p>
          </p:txBody>
        </p:sp>
        <p:sp>
          <p:nvSpPr>
            <p:cNvPr id="28695" name="Text Box 5"/>
            <p:cNvSpPr txBox="1">
              <a:spLocks noChangeArrowheads="1"/>
            </p:cNvSpPr>
            <p:nvPr/>
          </p:nvSpPr>
          <p:spPr bwMode="auto">
            <a:xfrm>
              <a:off x="7513811" y="2852936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8696" name="Text Box 5"/>
            <p:cNvSpPr txBox="1">
              <a:spLocks noChangeArrowheads="1"/>
            </p:cNvSpPr>
            <p:nvPr/>
          </p:nvSpPr>
          <p:spPr bwMode="auto">
            <a:xfrm>
              <a:off x="7944393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28697" name="Text Box 5"/>
            <p:cNvSpPr txBox="1">
              <a:spLocks noChangeArrowheads="1"/>
            </p:cNvSpPr>
            <p:nvPr/>
          </p:nvSpPr>
          <p:spPr bwMode="auto">
            <a:xfrm>
              <a:off x="9038149" y="3933056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28698" name="Text Box 5"/>
            <p:cNvSpPr txBox="1">
              <a:spLocks noChangeArrowheads="1"/>
            </p:cNvSpPr>
            <p:nvPr/>
          </p:nvSpPr>
          <p:spPr bwMode="auto">
            <a:xfrm>
              <a:off x="9461126" y="2852936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8699" name="Text Box 5"/>
            <p:cNvSpPr txBox="1">
              <a:spLocks noChangeArrowheads="1"/>
            </p:cNvSpPr>
            <p:nvPr/>
          </p:nvSpPr>
          <p:spPr bwMode="auto">
            <a:xfrm>
              <a:off x="7948834" y="3018075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8700" name="Text Box 5"/>
            <p:cNvSpPr txBox="1">
              <a:spLocks noChangeArrowheads="1"/>
            </p:cNvSpPr>
            <p:nvPr/>
          </p:nvSpPr>
          <p:spPr bwMode="auto">
            <a:xfrm>
              <a:off x="9034974" y="3276837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8701" name="Text Box 5"/>
            <p:cNvSpPr txBox="1">
              <a:spLocks noChangeArrowheads="1"/>
            </p:cNvSpPr>
            <p:nvPr/>
          </p:nvSpPr>
          <p:spPr bwMode="auto">
            <a:xfrm>
              <a:off x="7956773" y="3933056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7690046" y="4468993"/>
              <a:ext cx="1687612" cy="400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1-</a:t>
              </a: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磷酸葡萄糖</a:t>
              </a:r>
            </a:p>
          </p:txBody>
        </p:sp>
        <p:sp>
          <p:nvSpPr>
            <p:cNvPr id="106" name="矩形 105"/>
            <p:cNvSpPr/>
            <p:nvPr/>
          </p:nvSpPr>
          <p:spPr bwMode="auto">
            <a:xfrm>
              <a:off x="8132984" y="3775051"/>
              <a:ext cx="1098615" cy="936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7" name="任意多边形 106"/>
            <p:cNvSpPr/>
            <p:nvPr/>
          </p:nvSpPr>
          <p:spPr>
            <a:xfrm rot="2940000">
              <a:off x="7634408" y="3576568"/>
              <a:ext cx="612955" cy="98431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8" name="任意多边形 107"/>
            <p:cNvSpPr/>
            <p:nvPr/>
          </p:nvSpPr>
          <p:spPr>
            <a:xfrm rot="18660000" flipH="1">
              <a:off x="9113251" y="3577362"/>
              <a:ext cx="612955" cy="100018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 rot="18660000">
              <a:off x="7601065" y="3173215"/>
              <a:ext cx="647890" cy="222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10" name="矩形 109"/>
            <p:cNvSpPr>
              <a:spLocks/>
            </p:cNvSpPr>
            <p:nvPr/>
          </p:nvSpPr>
          <p:spPr>
            <a:xfrm rot="2940000" flipH="1">
              <a:off x="9196610" y="3206563"/>
              <a:ext cx="539908" cy="222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8136159" y="2928667"/>
              <a:ext cx="898578" cy="22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9109355" y="2817509"/>
              <a:ext cx="155584" cy="1794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42" name="任意多边形 141"/>
          <p:cNvSpPr/>
          <p:nvPr/>
        </p:nvSpPr>
        <p:spPr>
          <a:xfrm>
            <a:off x="4806950" y="3378200"/>
            <a:ext cx="2314575" cy="122238"/>
          </a:xfrm>
          <a:custGeom>
            <a:avLst/>
            <a:gdLst>
              <a:gd name="connsiteX0" fmla="*/ 2113717 w 2315464"/>
              <a:gd name="connsiteY0" fmla="*/ 0 h 122433"/>
              <a:gd name="connsiteX1" fmla="*/ 2315464 w 2315464"/>
              <a:gd name="connsiteY1" fmla="*/ 121223 h 122433"/>
              <a:gd name="connsiteX2" fmla="*/ 2315319 w 2315464"/>
              <a:gd name="connsiteY2" fmla="*/ 122433 h 122433"/>
              <a:gd name="connsiteX3" fmla="*/ 2180868 w 2315464"/>
              <a:gd name="connsiteY3" fmla="*/ 121838 h 122433"/>
              <a:gd name="connsiteX4" fmla="*/ 2180693 w 2315464"/>
              <a:gd name="connsiteY4" fmla="*/ 121531 h 122433"/>
              <a:gd name="connsiteX5" fmla="*/ 0 w 2315464"/>
              <a:gd name="connsiteY5" fmla="*/ 121531 h 122433"/>
              <a:gd name="connsiteX6" fmla="*/ 0 w 2315464"/>
              <a:gd name="connsiteY6" fmla="*/ 85531 h 122433"/>
              <a:gd name="connsiteX7" fmla="*/ 2160197 w 2315464"/>
              <a:gd name="connsiteY7" fmla="*/ 85531 h 122433"/>
              <a:gd name="connsiteX8" fmla="*/ 2112197 w 2315464"/>
              <a:gd name="connsiteY8" fmla="*/ 1221 h 12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464" h="122433">
                <a:moveTo>
                  <a:pt x="2113717" y="0"/>
                </a:moveTo>
                <a:lnTo>
                  <a:pt x="2315464" y="121223"/>
                </a:lnTo>
                <a:lnTo>
                  <a:pt x="2315319" y="122433"/>
                </a:lnTo>
                <a:lnTo>
                  <a:pt x="2180868" y="121838"/>
                </a:lnTo>
                <a:lnTo>
                  <a:pt x="2180693" y="121531"/>
                </a:lnTo>
                <a:lnTo>
                  <a:pt x="0" y="121531"/>
                </a:lnTo>
                <a:lnTo>
                  <a:pt x="0" y="85531"/>
                </a:lnTo>
                <a:lnTo>
                  <a:pt x="2160197" y="85531"/>
                </a:lnTo>
                <a:lnTo>
                  <a:pt x="2112197" y="12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" name="任意多边形 142"/>
          <p:cNvSpPr/>
          <p:nvPr/>
        </p:nvSpPr>
        <p:spPr>
          <a:xfrm flipH="1" flipV="1">
            <a:off x="4800600" y="3594100"/>
            <a:ext cx="2314575" cy="122238"/>
          </a:xfrm>
          <a:custGeom>
            <a:avLst/>
            <a:gdLst>
              <a:gd name="connsiteX0" fmla="*/ 2113717 w 2315464"/>
              <a:gd name="connsiteY0" fmla="*/ 0 h 122433"/>
              <a:gd name="connsiteX1" fmla="*/ 2315464 w 2315464"/>
              <a:gd name="connsiteY1" fmla="*/ 121223 h 122433"/>
              <a:gd name="connsiteX2" fmla="*/ 2315319 w 2315464"/>
              <a:gd name="connsiteY2" fmla="*/ 122433 h 122433"/>
              <a:gd name="connsiteX3" fmla="*/ 2180868 w 2315464"/>
              <a:gd name="connsiteY3" fmla="*/ 121838 h 122433"/>
              <a:gd name="connsiteX4" fmla="*/ 2180693 w 2315464"/>
              <a:gd name="connsiteY4" fmla="*/ 121531 h 122433"/>
              <a:gd name="connsiteX5" fmla="*/ 0 w 2315464"/>
              <a:gd name="connsiteY5" fmla="*/ 121531 h 122433"/>
              <a:gd name="connsiteX6" fmla="*/ 0 w 2315464"/>
              <a:gd name="connsiteY6" fmla="*/ 85531 h 122433"/>
              <a:gd name="connsiteX7" fmla="*/ 2160197 w 2315464"/>
              <a:gd name="connsiteY7" fmla="*/ 85531 h 122433"/>
              <a:gd name="connsiteX8" fmla="*/ 2112197 w 2315464"/>
              <a:gd name="connsiteY8" fmla="*/ 1221 h 12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464" h="122433">
                <a:moveTo>
                  <a:pt x="2113717" y="0"/>
                </a:moveTo>
                <a:lnTo>
                  <a:pt x="2315464" y="121223"/>
                </a:lnTo>
                <a:lnTo>
                  <a:pt x="2315319" y="122433"/>
                </a:lnTo>
                <a:lnTo>
                  <a:pt x="2180868" y="121838"/>
                </a:lnTo>
                <a:lnTo>
                  <a:pt x="2180693" y="121531"/>
                </a:lnTo>
                <a:lnTo>
                  <a:pt x="0" y="121531"/>
                </a:lnTo>
                <a:lnTo>
                  <a:pt x="0" y="85531"/>
                </a:lnTo>
                <a:lnTo>
                  <a:pt x="2160197" y="85531"/>
                </a:lnTo>
                <a:lnTo>
                  <a:pt x="2112197" y="12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1127125" y="519906"/>
            <a:ext cx="27654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kumimoji="1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  <a:lvl2pPr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+mn-lt"/>
                <a:ea typeface="+mn-ea"/>
              </a:defRPr>
            </a:lvl2pPr>
            <a:lvl3pPr marL="730250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3pPr>
            <a:lvl4pPr marL="1004888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4pPr>
            <a:lvl5pPr marL="1279525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5pPr>
            <a:lvl6pPr marL="16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6pPr>
            <a:lvl7pPr marL="19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7pPr>
            <a:lvl8pPr marL="22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8pPr>
            <a:lvl9pPr marL="25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糖原合成过程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1077913" y="1125538"/>
            <a:ext cx="38528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4016713E-18B4-BCE4-76DB-DC2FECD5C27C}"/>
              </a:ext>
            </a:extLst>
          </p:cNvPr>
          <p:cNvSpPr/>
          <p:nvPr/>
        </p:nvSpPr>
        <p:spPr bwMode="auto">
          <a:xfrm>
            <a:off x="2379032" y="2331291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085458A-DEC9-6B91-D035-42E8A15DFF4F}"/>
              </a:ext>
            </a:extLst>
          </p:cNvPr>
          <p:cNvSpPr/>
          <p:nvPr/>
        </p:nvSpPr>
        <p:spPr bwMode="auto">
          <a:xfrm>
            <a:off x="4133550" y="3272352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30AAF34-0A30-8AB3-2116-050D46A156E8}"/>
              </a:ext>
            </a:extLst>
          </p:cNvPr>
          <p:cNvSpPr/>
          <p:nvPr/>
        </p:nvSpPr>
        <p:spPr bwMode="auto">
          <a:xfrm>
            <a:off x="7836869" y="2381211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C7E72B-785A-A9CA-D8A7-C5E48AFCBFD8}"/>
              </a:ext>
            </a:extLst>
          </p:cNvPr>
          <p:cNvSpPr/>
          <p:nvPr/>
        </p:nvSpPr>
        <p:spPr bwMode="auto">
          <a:xfrm>
            <a:off x="9618990" y="3275886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58925" y="1340768"/>
            <a:ext cx="9649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marL="360000" indent="-360000" eaLnBrk="1" hangingPunct="1">
              <a:buClr>
                <a:srgbClr val="00CC99"/>
              </a:buClr>
              <a:buSzPct val="70000"/>
              <a:defRPr/>
            </a:pP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3.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尿苷二磷酸葡萄糖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(uridine diphosphate </a:t>
            </a: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glucose,UDP-Glc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的生成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989513" y="2276475"/>
            <a:ext cx="14109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UDP-</a:t>
            </a:r>
            <a:r>
              <a:rPr kumimoji="1" lang="en-US" altLang="zh-CN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Glc</a:t>
            </a: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焦</a:t>
            </a:r>
          </a:p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磷酸化酶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4367213" y="2383805"/>
            <a:ext cx="69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UTP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6322938" y="234888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PPi</a:t>
            </a:r>
            <a:endParaRPr kumimoji="1"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2347913" y="4975225"/>
            <a:ext cx="4664082" cy="49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UDP-</a:t>
            </a: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Glc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是葡萄糖的活性形式</a:t>
            </a:r>
          </a:p>
        </p:txBody>
      </p:sp>
      <p:grpSp>
        <p:nvGrpSpPr>
          <p:cNvPr id="29705" name="组合 118"/>
          <p:cNvGrpSpPr>
            <a:grpSpLocks/>
          </p:cNvGrpSpPr>
          <p:nvPr/>
        </p:nvGrpSpPr>
        <p:grpSpPr bwMode="auto">
          <a:xfrm>
            <a:off x="1416050" y="2092325"/>
            <a:ext cx="2827338" cy="2489200"/>
            <a:chOff x="7320136" y="2380818"/>
            <a:chExt cx="2827505" cy="2488342"/>
          </a:xfrm>
        </p:grpSpPr>
        <p:sp>
          <p:nvSpPr>
            <p:cNvPr id="120" name="任意多边形 119"/>
            <p:cNvSpPr/>
            <p:nvPr/>
          </p:nvSpPr>
          <p:spPr>
            <a:xfrm>
              <a:off x="7708970" y="2942805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9744" name="Text Box 5"/>
            <p:cNvSpPr txBox="1">
              <a:spLocks noChangeArrowheads="1"/>
            </p:cNvSpPr>
            <p:nvPr/>
          </p:nvSpPr>
          <p:spPr bwMode="auto">
            <a:xfrm>
              <a:off x="9450014" y="3501008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O‒P</a:t>
              </a:r>
            </a:p>
          </p:txBody>
        </p:sp>
        <p:sp>
          <p:nvSpPr>
            <p:cNvPr id="29745" name="Text Box 5"/>
            <p:cNvSpPr txBox="1">
              <a:spLocks noChangeArrowheads="1"/>
            </p:cNvSpPr>
            <p:nvPr/>
          </p:nvSpPr>
          <p:spPr bwMode="auto">
            <a:xfrm>
              <a:off x="7932026" y="2380818"/>
              <a:ext cx="11785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‒OH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23" name="椭圆 122"/>
            <p:cNvSpPr/>
            <p:nvPr/>
          </p:nvSpPr>
          <p:spPr bwMode="auto">
            <a:xfrm>
              <a:off x="9803010" y="3535610"/>
              <a:ext cx="325438" cy="325438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9749" name="直接连接符 11"/>
            <p:cNvCxnSpPr>
              <a:cxnSpLocks noChangeShapeType="1"/>
            </p:cNvCxnSpPr>
            <p:nvPr/>
          </p:nvCxnSpPr>
          <p:spPr bwMode="auto">
            <a:xfrm>
              <a:off x="9650040" y="314101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50" name="直接连接符 13"/>
            <p:cNvCxnSpPr>
              <a:cxnSpLocks noChangeShapeType="1"/>
            </p:cNvCxnSpPr>
            <p:nvPr/>
          </p:nvCxnSpPr>
          <p:spPr bwMode="auto">
            <a:xfrm>
              <a:off x="7701136" y="314101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51" name="直接连接符 14"/>
            <p:cNvCxnSpPr>
              <a:cxnSpLocks noChangeShapeType="1"/>
            </p:cNvCxnSpPr>
            <p:nvPr/>
          </p:nvCxnSpPr>
          <p:spPr bwMode="auto">
            <a:xfrm>
              <a:off x="8131276" y="3578018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52" name="直接连接符 15"/>
            <p:cNvCxnSpPr>
              <a:cxnSpLocks noChangeShapeType="1"/>
            </p:cNvCxnSpPr>
            <p:nvPr/>
          </p:nvCxnSpPr>
          <p:spPr bwMode="auto">
            <a:xfrm>
              <a:off x="9231026" y="357243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53" name="直接连接符 16"/>
            <p:cNvCxnSpPr>
              <a:cxnSpLocks noChangeShapeType="1"/>
            </p:cNvCxnSpPr>
            <p:nvPr/>
          </p:nvCxnSpPr>
          <p:spPr bwMode="auto">
            <a:xfrm>
              <a:off x="8131473" y="2708968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54" name="Text Box 5"/>
            <p:cNvSpPr txBox="1">
              <a:spLocks noChangeArrowheads="1"/>
            </p:cNvSpPr>
            <p:nvPr/>
          </p:nvSpPr>
          <p:spPr bwMode="auto">
            <a:xfrm>
              <a:off x="7320136" y="3501008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HO</a:t>
              </a:r>
            </a:p>
          </p:txBody>
        </p:sp>
        <p:sp>
          <p:nvSpPr>
            <p:cNvPr id="29755" name="Text Box 5"/>
            <p:cNvSpPr txBox="1">
              <a:spLocks noChangeArrowheads="1"/>
            </p:cNvSpPr>
            <p:nvPr/>
          </p:nvSpPr>
          <p:spPr bwMode="auto">
            <a:xfrm>
              <a:off x="7513811" y="2852936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9756" name="Text Box 5"/>
            <p:cNvSpPr txBox="1">
              <a:spLocks noChangeArrowheads="1"/>
            </p:cNvSpPr>
            <p:nvPr/>
          </p:nvSpPr>
          <p:spPr bwMode="auto">
            <a:xfrm>
              <a:off x="7944393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29757" name="Text Box 5"/>
            <p:cNvSpPr txBox="1">
              <a:spLocks noChangeArrowheads="1"/>
            </p:cNvSpPr>
            <p:nvPr/>
          </p:nvSpPr>
          <p:spPr bwMode="auto">
            <a:xfrm>
              <a:off x="9038149" y="3933056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29758" name="Text Box 5"/>
            <p:cNvSpPr txBox="1">
              <a:spLocks noChangeArrowheads="1"/>
            </p:cNvSpPr>
            <p:nvPr/>
          </p:nvSpPr>
          <p:spPr bwMode="auto">
            <a:xfrm>
              <a:off x="9461126" y="2852936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9759" name="Text Box 5"/>
            <p:cNvSpPr txBox="1">
              <a:spLocks noChangeArrowheads="1"/>
            </p:cNvSpPr>
            <p:nvPr/>
          </p:nvSpPr>
          <p:spPr bwMode="auto">
            <a:xfrm>
              <a:off x="7948834" y="3018075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9760" name="Text Box 5"/>
            <p:cNvSpPr txBox="1">
              <a:spLocks noChangeArrowheads="1"/>
            </p:cNvSpPr>
            <p:nvPr/>
          </p:nvSpPr>
          <p:spPr bwMode="auto">
            <a:xfrm>
              <a:off x="9034974" y="3276837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9761" name="Text Box 5"/>
            <p:cNvSpPr txBox="1">
              <a:spLocks noChangeArrowheads="1"/>
            </p:cNvSpPr>
            <p:nvPr/>
          </p:nvSpPr>
          <p:spPr bwMode="auto">
            <a:xfrm>
              <a:off x="7956773" y="3933056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7690046" y="4469248"/>
              <a:ext cx="1687612" cy="3999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1-</a:t>
              </a: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磷酸葡萄糖</a:t>
              </a:r>
            </a:p>
          </p:txBody>
        </p:sp>
        <p:sp>
          <p:nvSpPr>
            <p:cNvPr id="138" name="矩形 137"/>
            <p:cNvSpPr/>
            <p:nvPr/>
          </p:nvSpPr>
          <p:spPr bwMode="auto">
            <a:xfrm>
              <a:off x="8132984" y="3774163"/>
              <a:ext cx="1098615" cy="936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39" name="任意多边形 138"/>
            <p:cNvSpPr/>
            <p:nvPr/>
          </p:nvSpPr>
          <p:spPr>
            <a:xfrm rot="2940000">
              <a:off x="7635397" y="3576567"/>
              <a:ext cx="610977" cy="98431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0" name="任意多边形 139"/>
            <p:cNvSpPr/>
            <p:nvPr/>
          </p:nvSpPr>
          <p:spPr>
            <a:xfrm rot="18660000" flipH="1">
              <a:off x="9114240" y="3577361"/>
              <a:ext cx="610976" cy="100018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 rot="18660000">
              <a:off x="7601271" y="3172702"/>
              <a:ext cx="647477" cy="222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2" name="矩形 141"/>
            <p:cNvSpPr>
              <a:spLocks/>
            </p:cNvSpPr>
            <p:nvPr/>
          </p:nvSpPr>
          <p:spPr>
            <a:xfrm rot="2940000" flipH="1">
              <a:off x="9194400" y="3209997"/>
              <a:ext cx="541150" cy="222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>
              <a:off x="8136159" y="2928317"/>
              <a:ext cx="898578" cy="222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9109355" y="2817231"/>
              <a:ext cx="155584" cy="1793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9706" name="组合 3"/>
          <p:cNvGrpSpPr>
            <a:grpSpLocks/>
          </p:cNvGrpSpPr>
          <p:nvPr/>
        </p:nvGrpSpPr>
        <p:grpSpPr bwMode="auto">
          <a:xfrm>
            <a:off x="6818313" y="2092325"/>
            <a:ext cx="3957637" cy="2497198"/>
            <a:chOff x="6819024" y="2092786"/>
            <a:chExt cx="3957496" cy="2496499"/>
          </a:xfrm>
        </p:grpSpPr>
        <p:sp>
          <p:nvSpPr>
            <p:cNvPr id="145" name="任意多边形 144"/>
            <p:cNvSpPr/>
            <p:nvPr/>
          </p:nvSpPr>
          <p:spPr>
            <a:xfrm>
              <a:off x="7210024" y="2655964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9712" name="Text Box 5"/>
            <p:cNvSpPr txBox="1">
              <a:spLocks noChangeArrowheads="1"/>
            </p:cNvSpPr>
            <p:nvPr/>
          </p:nvSpPr>
          <p:spPr bwMode="auto">
            <a:xfrm>
              <a:off x="8966216" y="3212976"/>
              <a:ext cx="18103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O‒P ~ P‒</a:t>
              </a:r>
              <a:r>
                <a:rPr lang="zh-CN" altLang="en-US">
                  <a:latin typeface="Arial" panose="020B0604020202020204" pitchFamily="34" charset="0"/>
                </a:rPr>
                <a:t>尿苷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9713" name="Text Box 5"/>
            <p:cNvSpPr txBox="1">
              <a:spLocks noChangeArrowheads="1"/>
            </p:cNvSpPr>
            <p:nvPr/>
          </p:nvSpPr>
          <p:spPr bwMode="auto">
            <a:xfrm>
              <a:off x="7430914" y="2092786"/>
              <a:ext cx="11785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‒OH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9312275" y="3253180"/>
              <a:ext cx="325438" cy="325438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9717" name="直接连接符 11"/>
            <p:cNvCxnSpPr>
              <a:cxnSpLocks noChangeShapeType="1"/>
            </p:cNvCxnSpPr>
            <p:nvPr/>
          </p:nvCxnSpPr>
          <p:spPr bwMode="auto">
            <a:xfrm>
              <a:off x="9152116" y="285293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8" name="直接连接符 13"/>
            <p:cNvCxnSpPr>
              <a:cxnSpLocks noChangeShapeType="1"/>
            </p:cNvCxnSpPr>
            <p:nvPr/>
          </p:nvCxnSpPr>
          <p:spPr bwMode="auto">
            <a:xfrm>
              <a:off x="7200024" y="285293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9" name="直接连接符 14"/>
            <p:cNvCxnSpPr>
              <a:cxnSpLocks noChangeShapeType="1"/>
            </p:cNvCxnSpPr>
            <p:nvPr/>
          </p:nvCxnSpPr>
          <p:spPr bwMode="auto">
            <a:xfrm>
              <a:off x="7627592" y="328498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0" name="直接连接符 15"/>
            <p:cNvCxnSpPr>
              <a:cxnSpLocks noChangeShapeType="1"/>
            </p:cNvCxnSpPr>
            <p:nvPr/>
          </p:nvCxnSpPr>
          <p:spPr bwMode="auto">
            <a:xfrm>
              <a:off x="8729914" y="3292497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1" name="直接连接符 16"/>
            <p:cNvCxnSpPr>
              <a:cxnSpLocks noChangeShapeType="1"/>
            </p:cNvCxnSpPr>
            <p:nvPr/>
          </p:nvCxnSpPr>
          <p:spPr bwMode="auto">
            <a:xfrm>
              <a:off x="7636737" y="242093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2" name="Text Box 5"/>
            <p:cNvSpPr txBox="1">
              <a:spLocks noChangeArrowheads="1"/>
            </p:cNvSpPr>
            <p:nvPr/>
          </p:nvSpPr>
          <p:spPr bwMode="auto">
            <a:xfrm>
              <a:off x="6819024" y="3212976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HO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9723" name="Text Box 5"/>
            <p:cNvSpPr txBox="1">
              <a:spLocks noChangeArrowheads="1"/>
            </p:cNvSpPr>
            <p:nvPr/>
          </p:nvSpPr>
          <p:spPr bwMode="auto">
            <a:xfrm>
              <a:off x="7012699" y="2564904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9724" name="Text Box 5"/>
            <p:cNvSpPr txBox="1">
              <a:spLocks noChangeArrowheads="1"/>
            </p:cNvSpPr>
            <p:nvPr/>
          </p:nvSpPr>
          <p:spPr bwMode="auto">
            <a:xfrm>
              <a:off x="7431899" y="2996952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9725" name="Text Box 5"/>
            <p:cNvSpPr txBox="1">
              <a:spLocks noChangeArrowheads="1"/>
            </p:cNvSpPr>
            <p:nvPr/>
          </p:nvSpPr>
          <p:spPr bwMode="auto">
            <a:xfrm>
              <a:off x="8537037" y="3645024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9726" name="Text Box 5"/>
            <p:cNvSpPr txBox="1">
              <a:spLocks noChangeArrowheads="1"/>
            </p:cNvSpPr>
            <p:nvPr/>
          </p:nvSpPr>
          <p:spPr bwMode="auto">
            <a:xfrm>
              <a:off x="8960014" y="2564904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9727" name="Text Box 5"/>
            <p:cNvSpPr txBox="1">
              <a:spLocks noChangeArrowheads="1"/>
            </p:cNvSpPr>
            <p:nvPr/>
          </p:nvSpPr>
          <p:spPr bwMode="auto">
            <a:xfrm>
              <a:off x="7430914" y="2738140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9728" name="Text Box 5"/>
            <p:cNvSpPr txBox="1">
              <a:spLocks noChangeArrowheads="1"/>
            </p:cNvSpPr>
            <p:nvPr/>
          </p:nvSpPr>
          <p:spPr bwMode="auto">
            <a:xfrm>
              <a:off x="8533862" y="299690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9729" name="Text Box 5"/>
            <p:cNvSpPr txBox="1">
              <a:spLocks noChangeArrowheads="1"/>
            </p:cNvSpPr>
            <p:nvPr/>
          </p:nvSpPr>
          <p:spPr bwMode="auto">
            <a:xfrm>
              <a:off x="7452717" y="3645024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7188898" y="4189287"/>
              <a:ext cx="3419404" cy="399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尿苷二磷酸葡萄糖</a:t>
              </a: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(UDP-</a:t>
              </a:r>
              <a:r>
                <a:rPr kumimoji="1" lang="en-US" altLang="zh-CN" sz="20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Glc</a:t>
              </a: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)</a:t>
              </a:r>
              <a:endPara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endParaRPr>
            </a:p>
          </p:txBody>
        </p:sp>
        <p:sp>
          <p:nvSpPr>
            <p:cNvPr id="111" name="矩形 110"/>
            <p:cNvSpPr/>
            <p:nvPr/>
          </p:nvSpPr>
          <p:spPr bwMode="auto">
            <a:xfrm>
              <a:off x="7631795" y="3494157"/>
              <a:ext cx="1098511" cy="936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12" name="任意多边形 111"/>
            <p:cNvSpPr/>
            <p:nvPr/>
          </p:nvSpPr>
          <p:spPr>
            <a:xfrm rot="2940000">
              <a:off x="7134206" y="3296556"/>
              <a:ext cx="611016" cy="98421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13" name="任意多边形 112"/>
            <p:cNvSpPr/>
            <p:nvPr/>
          </p:nvSpPr>
          <p:spPr>
            <a:xfrm rot="18660000" flipH="1">
              <a:off x="8612910" y="3297349"/>
              <a:ext cx="611017" cy="10000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 rot="18660000">
              <a:off x="7100874" y="2893453"/>
              <a:ext cx="647519" cy="206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15" name="矩形 114"/>
            <p:cNvSpPr>
              <a:spLocks/>
            </p:cNvSpPr>
            <p:nvPr/>
          </p:nvSpPr>
          <p:spPr>
            <a:xfrm rot="2940000" flipH="1">
              <a:off x="8698623" y="2935511"/>
              <a:ext cx="541185" cy="206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7634970" y="2649843"/>
              <a:ext cx="900080" cy="206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9746904" y="3268707"/>
              <a:ext cx="325438" cy="325438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8604897" y="2529227"/>
              <a:ext cx="155569" cy="1793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47" name="任意多边形 146"/>
          <p:cNvSpPr/>
          <p:nvPr/>
        </p:nvSpPr>
        <p:spPr>
          <a:xfrm>
            <a:off x="4440238" y="2997200"/>
            <a:ext cx="2314575" cy="122238"/>
          </a:xfrm>
          <a:custGeom>
            <a:avLst/>
            <a:gdLst>
              <a:gd name="connsiteX0" fmla="*/ 2113717 w 2315464"/>
              <a:gd name="connsiteY0" fmla="*/ 0 h 122433"/>
              <a:gd name="connsiteX1" fmla="*/ 2315464 w 2315464"/>
              <a:gd name="connsiteY1" fmla="*/ 121223 h 122433"/>
              <a:gd name="connsiteX2" fmla="*/ 2315319 w 2315464"/>
              <a:gd name="connsiteY2" fmla="*/ 122433 h 122433"/>
              <a:gd name="connsiteX3" fmla="*/ 2180868 w 2315464"/>
              <a:gd name="connsiteY3" fmla="*/ 121838 h 122433"/>
              <a:gd name="connsiteX4" fmla="*/ 2180693 w 2315464"/>
              <a:gd name="connsiteY4" fmla="*/ 121531 h 122433"/>
              <a:gd name="connsiteX5" fmla="*/ 0 w 2315464"/>
              <a:gd name="connsiteY5" fmla="*/ 121531 h 122433"/>
              <a:gd name="connsiteX6" fmla="*/ 0 w 2315464"/>
              <a:gd name="connsiteY6" fmla="*/ 85531 h 122433"/>
              <a:gd name="connsiteX7" fmla="*/ 2160197 w 2315464"/>
              <a:gd name="connsiteY7" fmla="*/ 85531 h 122433"/>
              <a:gd name="connsiteX8" fmla="*/ 2112197 w 2315464"/>
              <a:gd name="connsiteY8" fmla="*/ 1221 h 12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464" h="122433">
                <a:moveTo>
                  <a:pt x="2113717" y="0"/>
                </a:moveTo>
                <a:lnTo>
                  <a:pt x="2315464" y="121223"/>
                </a:lnTo>
                <a:lnTo>
                  <a:pt x="2315319" y="122433"/>
                </a:lnTo>
                <a:lnTo>
                  <a:pt x="2180868" y="121838"/>
                </a:lnTo>
                <a:lnTo>
                  <a:pt x="2180693" y="121531"/>
                </a:lnTo>
                <a:lnTo>
                  <a:pt x="0" y="121531"/>
                </a:lnTo>
                <a:lnTo>
                  <a:pt x="0" y="85531"/>
                </a:lnTo>
                <a:lnTo>
                  <a:pt x="2160197" y="85531"/>
                </a:lnTo>
                <a:lnTo>
                  <a:pt x="2112197" y="12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8" name="任意多边形 147"/>
          <p:cNvSpPr/>
          <p:nvPr/>
        </p:nvSpPr>
        <p:spPr>
          <a:xfrm flipH="1" flipV="1">
            <a:off x="4440238" y="3213100"/>
            <a:ext cx="2314575" cy="122238"/>
          </a:xfrm>
          <a:custGeom>
            <a:avLst/>
            <a:gdLst>
              <a:gd name="connsiteX0" fmla="*/ 2113717 w 2315464"/>
              <a:gd name="connsiteY0" fmla="*/ 0 h 122433"/>
              <a:gd name="connsiteX1" fmla="*/ 2315464 w 2315464"/>
              <a:gd name="connsiteY1" fmla="*/ 121223 h 122433"/>
              <a:gd name="connsiteX2" fmla="*/ 2315319 w 2315464"/>
              <a:gd name="connsiteY2" fmla="*/ 122433 h 122433"/>
              <a:gd name="connsiteX3" fmla="*/ 2180868 w 2315464"/>
              <a:gd name="connsiteY3" fmla="*/ 121838 h 122433"/>
              <a:gd name="connsiteX4" fmla="*/ 2180693 w 2315464"/>
              <a:gd name="connsiteY4" fmla="*/ 121531 h 122433"/>
              <a:gd name="connsiteX5" fmla="*/ 0 w 2315464"/>
              <a:gd name="connsiteY5" fmla="*/ 121531 h 122433"/>
              <a:gd name="connsiteX6" fmla="*/ 0 w 2315464"/>
              <a:gd name="connsiteY6" fmla="*/ 85531 h 122433"/>
              <a:gd name="connsiteX7" fmla="*/ 2160197 w 2315464"/>
              <a:gd name="connsiteY7" fmla="*/ 85531 h 122433"/>
              <a:gd name="connsiteX8" fmla="*/ 2112197 w 2315464"/>
              <a:gd name="connsiteY8" fmla="*/ 1221 h 12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464" h="122433">
                <a:moveTo>
                  <a:pt x="2113717" y="0"/>
                </a:moveTo>
                <a:lnTo>
                  <a:pt x="2315464" y="121223"/>
                </a:lnTo>
                <a:lnTo>
                  <a:pt x="2315319" y="122433"/>
                </a:lnTo>
                <a:lnTo>
                  <a:pt x="2180868" y="121838"/>
                </a:lnTo>
                <a:lnTo>
                  <a:pt x="2180693" y="121531"/>
                </a:lnTo>
                <a:lnTo>
                  <a:pt x="0" y="121531"/>
                </a:lnTo>
                <a:lnTo>
                  <a:pt x="0" y="85531"/>
                </a:lnTo>
                <a:lnTo>
                  <a:pt x="2160197" y="85531"/>
                </a:lnTo>
                <a:lnTo>
                  <a:pt x="2112197" y="12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1127125" y="519906"/>
            <a:ext cx="27654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kumimoji="1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  <a:lvl2pPr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+mn-lt"/>
                <a:ea typeface="+mn-ea"/>
              </a:defRPr>
            </a:lvl2pPr>
            <a:lvl3pPr marL="730250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3pPr>
            <a:lvl4pPr marL="1004888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4pPr>
            <a:lvl5pPr marL="1279525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5pPr>
            <a:lvl6pPr marL="16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6pPr>
            <a:lvl7pPr marL="19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7pPr>
            <a:lvl8pPr marL="22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8pPr>
            <a:lvl9pPr marL="25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糖原合成过程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1077913" y="1125538"/>
            <a:ext cx="38528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任意多边形 65"/>
          <p:cNvSpPr/>
          <p:nvPr/>
        </p:nvSpPr>
        <p:spPr>
          <a:xfrm rot="16200000" flipH="1">
            <a:off x="5501864" y="2091339"/>
            <a:ext cx="360000" cy="16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39616" y="3532188"/>
            <a:ext cx="15808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UDP-</a:t>
            </a:r>
            <a:r>
              <a:rPr kumimoji="1"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Glc</a:t>
            </a:r>
            <a:endParaRPr kumimoji="1"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255000" y="3532188"/>
            <a:ext cx="854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</a:t>
            </a:r>
            <a:r>
              <a:rPr kumimoji="1"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</a:t>
            </a:r>
            <a:r>
              <a:rPr kumimoji="1" lang="en-US" altLang="zh-CN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+1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11675" y="3532188"/>
            <a:ext cx="595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</a:t>
            </a:r>
            <a:r>
              <a:rPr kumimoji="1"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86575" y="3532188"/>
            <a:ext cx="915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UDP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078288" y="3532188"/>
            <a:ext cx="387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823200" y="3532188"/>
            <a:ext cx="387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5231904" y="3821113"/>
            <a:ext cx="162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386725" y="3283786"/>
            <a:ext cx="1210588" cy="95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糖原合酶</a:t>
            </a:r>
            <a:endParaRPr kumimoji="1" lang="en-US" altLang="zh-CN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kumimoji="1"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限速酶</a:t>
            </a:r>
            <a:r>
              <a:rPr kumimoji="1"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159250" y="4108450"/>
            <a:ext cx="1216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糖原引物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8347075" y="4108450"/>
            <a:ext cx="701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295775" y="2865438"/>
            <a:ext cx="874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胰岛素</a:t>
            </a:r>
          </a:p>
        </p:txBody>
      </p:sp>
      <p:sp>
        <p:nvSpPr>
          <p:cNvPr id="30733" name="Line 16"/>
          <p:cNvSpPr>
            <a:spLocks noChangeShapeType="1"/>
          </p:cNvSpPr>
          <p:nvPr/>
        </p:nvSpPr>
        <p:spPr bwMode="auto">
          <a:xfrm>
            <a:off x="5159375" y="3154363"/>
            <a:ext cx="43180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232400" y="2930525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</a:p>
        </p:txBody>
      </p:sp>
      <p:sp>
        <p:nvSpPr>
          <p:cNvPr id="16" name="矩形 15"/>
          <p:cNvSpPr/>
          <p:nvPr/>
        </p:nvSpPr>
        <p:spPr>
          <a:xfrm>
            <a:off x="1558925" y="1412875"/>
            <a:ext cx="900112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00CC99"/>
              </a:buClr>
              <a:buSzPct val="70000"/>
              <a:defRPr/>
            </a:pP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4.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合成糖原：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UDP-</a:t>
            </a:r>
            <a:r>
              <a:rPr lang="en-US" altLang="zh-CN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Glc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的葡萄糖基转移到糖原引物的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非还原末端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，通过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α-1,4-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糖苷键连接形成糖原。</a:t>
            </a:r>
            <a:endParaRPr kumimoji="1"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27125" y="519906"/>
            <a:ext cx="27654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kumimoji="1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  <a:lvl2pPr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+mn-lt"/>
                <a:ea typeface="+mn-ea"/>
              </a:defRPr>
            </a:lvl2pPr>
            <a:lvl3pPr marL="730250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3pPr>
            <a:lvl4pPr marL="1004888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4pPr>
            <a:lvl5pPr marL="1279525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5pPr>
            <a:lvl6pPr marL="16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6pPr>
            <a:lvl7pPr marL="19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7pPr>
            <a:lvl8pPr marL="22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8pPr>
            <a:lvl9pPr marL="25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糖原合成过程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077913" y="1125538"/>
            <a:ext cx="38528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Rectangle 4"/>
          <p:cNvSpPr>
            <a:spLocks noGrp="1" noChangeArrowheads="1"/>
          </p:cNvSpPr>
          <p:nvPr>
            <p:ph type="title"/>
          </p:nvPr>
        </p:nvSpPr>
        <p:spPr>
          <a:xfrm>
            <a:off x="1055688" y="566738"/>
            <a:ext cx="1944687" cy="55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学习目标</a:t>
            </a:r>
          </a:p>
        </p:txBody>
      </p:sp>
      <p:sp>
        <p:nvSpPr>
          <p:cNvPr id="358405" name="Rectangle 5"/>
          <p:cNvSpPr>
            <a:spLocks noGrp="1" noChangeArrowheads="1"/>
          </p:cNvSpPr>
          <p:nvPr>
            <p:ph idx="1"/>
          </p:nvPr>
        </p:nvSpPr>
        <p:spPr>
          <a:xfrm>
            <a:off x="1112838" y="1270099"/>
            <a:ext cx="9807575" cy="4175125"/>
          </a:xfrm>
        </p:spPr>
        <p:txBody>
          <a:bodyPr rtlCol="0">
            <a:norm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掌握：糖的各条代谢途径的基本过程、关键酶及生理意义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熟悉：血糖恒定的意义及调节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了解：糖的储存与利用；非糖物质的转化过程及意义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能够阐明糖代谢紊乱及糖尿病时出现持续性高血糖和糖尿的原因，学会正确判断糖代谢紊乱的类型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认识生命中糖分解代谢的重要性，逐步建立代谢联系、整体统一观点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38528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任意多边形 284"/>
          <p:cNvSpPr>
            <a:spLocks noChangeAspect="1"/>
          </p:cNvSpPr>
          <p:nvPr/>
        </p:nvSpPr>
        <p:spPr bwMode="auto">
          <a:xfrm rot="20100000" flipH="1">
            <a:off x="4288780" y="2419179"/>
            <a:ext cx="849114" cy="468000"/>
          </a:xfrm>
          <a:custGeom>
            <a:avLst/>
            <a:gdLst>
              <a:gd name="connsiteX0" fmla="*/ 676608 w 1731215"/>
              <a:gd name="connsiteY0" fmla="*/ 0 h 949509"/>
              <a:gd name="connsiteX1" fmla="*/ 0 w 1731215"/>
              <a:gd name="connsiteY1" fmla="*/ 806351 h 949509"/>
              <a:gd name="connsiteX2" fmla="*/ 582451 w 1731215"/>
              <a:gd name="connsiteY2" fmla="*/ 949509 h 949509"/>
              <a:gd name="connsiteX3" fmla="*/ 1463448 w 1731215"/>
              <a:gd name="connsiteY3" fmla="*/ 538693 h 949509"/>
              <a:gd name="connsiteX4" fmla="*/ 1476394 w 1731215"/>
              <a:gd name="connsiteY4" fmla="*/ 566456 h 949509"/>
              <a:gd name="connsiteX5" fmla="*/ 1477124 w 1731215"/>
              <a:gd name="connsiteY5" fmla="*/ 566116 h 949509"/>
              <a:gd name="connsiteX6" fmla="*/ 1465678 w 1731215"/>
              <a:gd name="connsiteY6" fmla="*/ 539849 h 949509"/>
              <a:gd name="connsiteX7" fmla="*/ 1731215 w 1731215"/>
              <a:gd name="connsiteY7" fmla="*/ 0 h 949509"/>
              <a:gd name="connsiteX8" fmla="*/ 676608 w 1731215"/>
              <a:gd name="connsiteY8" fmla="*/ 0 h 94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215" h="949509">
                <a:moveTo>
                  <a:pt x="676608" y="0"/>
                </a:moveTo>
                <a:lnTo>
                  <a:pt x="0" y="806351"/>
                </a:lnTo>
                <a:lnTo>
                  <a:pt x="582451" y="949509"/>
                </a:lnTo>
                <a:lnTo>
                  <a:pt x="1463448" y="538693"/>
                </a:lnTo>
                <a:lnTo>
                  <a:pt x="1476394" y="566456"/>
                </a:lnTo>
                <a:lnTo>
                  <a:pt x="1477124" y="566116"/>
                </a:lnTo>
                <a:lnTo>
                  <a:pt x="1465678" y="539849"/>
                </a:lnTo>
                <a:lnTo>
                  <a:pt x="1731215" y="0"/>
                </a:lnTo>
                <a:lnTo>
                  <a:pt x="676608" y="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grpSp>
        <p:nvGrpSpPr>
          <p:cNvPr id="31748" name="组合 2"/>
          <p:cNvGrpSpPr>
            <a:grpSpLocks/>
          </p:cNvGrpSpPr>
          <p:nvPr/>
        </p:nvGrpSpPr>
        <p:grpSpPr bwMode="auto">
          <a:xfrm>
            <a:off x="3098559" y="1691246"/>
            <a:ext cx="2238616" cy="1475840"/>
            <a:chOff x="308576" y="1615798"/>
            <a:chExt cx="2239537" cy="1475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687242" y="2746941"/>
              <a:ext cx="43217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等腰三角形 4"/>
            <p:cNvSpPr>
              <a:spLocks/>
            </p:cNvSpPr>
            <p:nvPr/>
          </p:nvSpPr>
          <p:spPr>
            <a:xfrm rot="3060000">
              <a:off x="2220969" y="2457960"/>
              <a:ext cx="50792" cy="35892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6" name="等腰三角形 5"/>
            <p:cNvSpPr>
              <a:spLocks noChangeAspect="1"/>
            </p:cNvSpPr>
            <p:nvPr/>
          </p:nvSpPr>
          <p:spPr>
            <a:xfrm rot="18660000">
              <a:off x="1534093" y="2452405"/>
              <a:ext cx="52378" cy="35892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cxnSp>
          <p:nvCxnSpPr>
            <p:cNvPr id="7" name="直接连接符 6"/>
            <p:cNvCxnSpPr>
              <a:cxnSpLocks noChangeAspect="1"/>
            </p:cNvCxnSpPr>
            <p:nvPr/>
          </p:nvCxnSpPr>
          <p:spPr>
            <a:xfrm flipH="1">
              <a:off x="1442758" y="2377114"/>
              <a:ext cx="360148" cy="1647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cxnSpLocks noChangeAspect="1"/>
            </p:cNvCxnSpPr>
            <p:nvPr/>
          </p:nvCxnSpPr>
          <p:spPr>
            <a:xfrm>
              <a:off x="1997024" y="2377115"/>
              <a:ext cx="360148" cy="1647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370240" y="2277117"/>
              <a:ext cx="0" cy="4317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441171" y="2359654"/>
              <a:ext cx="0" cy="287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71" name="矩形 93"/>
            <p:cNvSpPr>
              <a:spLocks noChangeArrowheads="1"/>
            </p:cNvSpPr>
            <p:nvPr/>
          </p:nvSpPr>
          <p:spPr bwMode="auto">
            <a:xfrm>
              <a:off x="308576" y="1615798"/>
              <a:ext cx="1512622" cy="76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              O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              </a:t>
              </a:r>
              <a:r>
                <a:rPr lang="en-US" altLang="zh-CN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ǁ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HO‒P‒O‒P‒OH</a:t>
              </a:r>
              <a:endParaRPr lang="en-US" altLang="zh-CN" sz="1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     </a:t>
              </a: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‖      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 Unicode MS" panose="020B0604020202020204" pitchFamily="34" charset="-122"/>
                  <a:cs typeface="Arial" panose="020B0604020202020204" pitchFamily="34" charset="0"/>
                </a:rPr>
                <a:t>ⅼ</a:t>
              </a:r>
              <a:endPara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     O      O‒CH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95516" y="2604089"/>
              <a:ext cx="0" cy="287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107727" y="2613613"/>
              <a:ext cx="0" cy="287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74" name="矩形 93"/>
            <p:cNvSpPr>
              <a:spLocks noChangeArrowheads="1"/>
            </p:cNvSpPr>
            <p:nvPr/>
          </p:nvSpPr>
          <p:spPr bwMode="auto">
            <a:xfrm>
              <a:off x="1987109" y="2875989"/>
              <a:ext cx="371409" cy="215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OH</a:t>
              </a:r>
              <a:endPara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1875" name="矩形 93"/>
            <p:cNvSpPr>
              <a:spLocks noChangeArrowheads="1"/>
            </p:cNvSpPr>
            <p:nvPr/>
          </p:nvSpPr>
          <p:spPr bwMode="auto">
            <a:xfrm>
              <a:off x="1566884" y="2866463"/>
              <a:ext cx="371409" cy="215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OH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1876" name="矩形 15"/>
            <p:cNvSpPr>
              <a:spLocks noChangeArrowheads="1"/>
            </p:cNvSpPr>
            <p:nvPr/>
          </p:nvSpPr>
          <p:spPr bwMode="auto">
            <a:xfrm>
              <a:off x="2351584" y="2452246"/>
              <a:ext cx="19652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zh-CN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zh-CN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251129" y="1988240"/>
              <a:ext cx="215989" cy="2888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U</a:t>
              </a:r>
              <a:endParaRPr lang="zh-CN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824163" y="2752725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UDP-</a:t>
            </a:r>
            <a:r>
              <a:rPr lang="en-US" altLang="zh-CN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Glc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018338" y="3059113"/>
            <a:ext cx="1852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糖原引物（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G</a:t>
            </a:r>
            <a:r>
              <a:rPr lang="en-US" altLang="zh-CN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）</a:t>
            </a:r>
            <a:endParaRPr lang="zh-CN" altLang="en-US" dirty="0"/>
          </a:p>
        </p:txBody>
      </p:sp>
      <p:sp>
        <p:nvSpPr>
          <p:cNvPr id="14" name="任意多边形 13"/>
          <p:cNvSpPr/>
          <p:nvPr/>
        </p:nvSpPr>
        <p:spPr>
          <a:xfrm>
            <a:off x="5356225" y="2846388"/>
            <a:ext cx="438150" cy="1266825"/>
          </a:xfrm>
          <a:custGeom>
            <a:avLst/>
            <a:gdLst>
              <a:gd name="connsiteX0" fmla="*/ 0 w 438150"/>
              <a:gd name="connsiteY0" fmla="*/ 0 h 1266825"/>
              <a:gd name="connsiteX1" fmla="*/ 247650 w 438150"/>
              <a:gd name="connsiteY1" fmla="*/ 104775 h 1266825"/>
              <a:gd name="connsiteX2" fmla="*/ 390525 w 438150"/>
              <a:gd name="connsiteY2" fmla="*/ 266700 h 1266825"/>
              <a:gd name="connsiteX3" fmla="*/ 428625 w 438150"/>
              <a:gd name="connsiteY3" fmla="*/ 476250 h 1266825"/>
              <a:gd name="connsiteX4" fmla="*/ 438150 w 438150"/>
              <a:gd name="connsiteY4" fmla="*/ 1266825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266825">
                <a:moveTo>
                  <a:pt x="0" y="0"/>
                </a:moveTo>
                <a:cubicBezTo>
                  <a:pt x="91281" y="30162"/>
                  <a:pt x="182563" y="60325"/>
                  <a:pt x="247650" y="104775"/>
                </a:cubicBezTo>
                <a:cubicBezTo>
                  <a:pt x="312737" y="149225"/>
                  <a:pt x="360363" y="204788"/>
                  <a:pt x="390525" y="266700"/>
                </a:cubicBezTo>
                <a:cubicBezTo>
                  <a:pt x="420687" y="328612"/>
                  <a:pt x="420688" y="309563"/>
                  <a:pt x="428625" y="476250"/>
                </a:cubicBezTo>
                <a:cubicBezTo>
                  <a:pt x="436562" y="642937"/>
                  <a:pt x="437356" y="954881"/>
                  <a:pt x="438150" y="126682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9" name="任意多边形 88"/>
          <p:cNvSpPr/>
          <p:nvPr/>
        </p:nvSpPr>
        <p:spPr>
          <a:xfrm flipH="1">
            <a:off x="5788025" y="2846388"/>
            <a:ext cx="438150" cy="1223962"/>
          </a:xfrm>
          <a:custGeom>
            <a:avLst/>
            <a:gdLst>
              <a:gd name="connsiteX0" fmla="*/ 0 w 438150"/>
              <a:gd name="connsiteY0" fmla="*/ 0 h 1266825"/>
              <a:gd name="connsiteX1" fmla="*/ 247650 w 438150"/>
              <a:gd name="connsiteY1" fmla="*/ 104775 h 1266825"/>
              <a:gd name="connsiteX2" fmla="*/ 390525 w 438150"/>
              <a:gd name="connsiteY2" fmla="*/ 266700 h 1266825"/>
              <a:gd name="connsiteX3" fmla="*/ 428625 w 438150"/>
              <a:gd name="connsiteY3" fmla="*/ 476250 h 1266825"/>
              <a:gd name="connsiteX4" fmla="*/ 438150 w 438150"/>
              <a:gd name="connsiteY4" fmla="*/ 1266825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266825">
                <a:moveTo>
                  <a:pt x="0" y="0"/>
                </a:moveTo>
                <a:cubicBezTo>
                  <a:pt x="91281" y="30162"/>
                  <a:pt x="182563" y="60325"/>
                  <a:pt x="247650" y="104775"/>
                </a:cubicBezTo>
                <a:cubicBezTo>
                  <a:pt x="312737" y="149225"/>
                  <a:pt x="360363" y="204788"/>
                  <a:pt x="390525" y="266700"/>
                </a:cubicBezTo>
                <a:cubicBezTo>
                  <a:pt x="420687" y="328612"/>
                  <a:pt x="420688" y="309563"/>
                  <a:pt x="428625" y="476250"/>
                </a:cubicBezTo>
                <a:cubicBezTo>
                  <a:pt x="436562" y="642937"/>
                  <a:pt x="437356" y="954881"/>
                  <a:pt x="438150" y="126682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" name="Arc 14"/>
          <p:cNvSpPr>
            <a:spLocks/>
          </p:cNvSpPr>
          <p:nvPr/>
        </p:nvSpPr>
        <p:spPr bwMode="auto">
          <a:xfrm rot="4955019" flipV="1">
            <a:off x="5844382" y="3274218"/>
            <a:ext cx="431800" cy="4683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6273800" y="3492500"/>
            <a:ext cx="6461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UDP</a:t>
            </a:r>
            <a:endParaRPr lang="zh-CN" altLang="en-US" dirty="0"/>
          </a:p>
        </p:txBody>
      </p:sp>
      <p:sp>
        <p:nvSpPr>
          <p:cNvPr id="147" name="矩形 146"/>
          <p:cNvSpPr/>
          <p:nvPr/>
        </p:nvSpPr>
        <p:spPr>
          <a:xfrm>
            <a:off x="6957106" y="5292948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糖原（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G</a:t>
            </a:r>
            <a:r>
              <a:rPr lang="en-US" altLang="zh-CN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</a:t>
            </a:r>
            <a:r>
              <a:rPr lang="en-US" altLang="zh-CN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+1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）</a:t>
            </a:r>
            <a:endParaRPr lang="zh-CN" altLang="en-US" dirty="0"/>
          </a:p>
        </p:txBody>
      </p:sp>
      <p:sp>
        <p:nvSpPr>
          <p:cNvPr id="169" name="Rectangle 11"/>
          <p:cNvSpPr>
            <a:spLocks noChangeArrowheads="1"/>
          </p:cNvSpPr>
          <p:nvPr/>
        </p:nvSpPr>
        <p:spPr bwMode="auto">
          <a:xfrm>
            <a:off x="4583113" y="3308350"/>
            <a:ext cx="12176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糖原合酶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477382" y="620688"/>
            <a:ext cx="1219463" cy="1330461"/>
            <a:chOff x="4764506" y="424401"/>
            <a:chExt cx="1219463" cy="1330461"/>
          </a:xfrm>
        </p:grpSpPr>
        <p:sp>
          <p:nvSpPr>
            <p:cNvPr id="138" name="任意多边形 137"/>
            <p:cNvSpPr>
              <a:spLocks noChangeAspect="1"/>
            </p:cNvSpPr>
            <p:nvPr/>
          </p:nvSpPr>
          <p:spPr bwMode="auto">
            <a:xfrm>
              <a:off x="4980259" y="726370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139" name="直接连接符 138"/>
            <p:cNvCxnSpPr/>
            <p:nvPr/>
          </p:nvCxnSpPr>
          <p:spPr>
            <a:xfrm>
              <a:off x="5168962" y="724220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矩形 139"/>
            <p:cNvSpPr/>
            <p:nvPr/>
          </p:nvSpPr>
          <p:spPr bwMode="auto">
            <a:xfrm rot="3240000" flipH="1">
              <a:off x="5666035" y="899125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3" name="矩形 142"/>
            <p:cNvSpPr/>
            <p:nvPr/>
          </p:nvSpPr>
          <p:spPr bwMode="auto">
            <a:xfrm>
              <a:off x="5153653" y="1257417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4" name="矩形 143"/>
            <p:cNvSpPr/>
            <p:nvPr/>
          </p:nvSpPr>
          <p:spPr bwMode="auto">
            <a:xfrm rot="18420000">
              <a:off x="4908301" y="849760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5" name="椭圆 144"/>
            <p:cNvSpPr/>
            <p:nvPr/>
          </p:nvSpPr>
          <p:spPr bwMode="auto">
            <a:xfrm>
              <a:off x="5588484" y="681181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148" name="任意多边形 147"/>
            <p:cNvSpPr>
              <a:spLocks noChangeAspect="1"/>
            </p:cNvSpPr>
            <p:nvPr/>
          </p:nvSpPr>
          <p:spPr bwMode="auto">
            <a:xfrm rot="17760000" flipH="1">
              <a:off x="5558613" y="1112844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50" name="任意多边形 149"/>
            <p:cNvSpPr>
              <a:spLocks noChangeAspect="1"/>
            </p:cNvSpPr>
            <p:nvPr/>
          </p:nvSpPr>
          <p:spPr bwMode="auto">
            <a:xfrm rot="3840000">
              <a:off x="4895883" y="1109562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55" name="Text Box 5"/>
            <p:cNvSpPr txBox="1">
              <a:spLocks noChangeArrowheads="1"/>
            </p:cNvSpPr>
            <p:nvPr/>
          </p:nvSpPr>
          <p:spPr bwMode="auto">
            <a:xfrm>
              <a:off x="5108276" y="424401"/>
              <a:ext cx="6957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‒OH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156" name="直接连接符 31"/>
            <p:cNvCxnSpPr>
              <a:cxnSpLocks noChangeShapeType="1"/>
            </p:cNvCxnSpPr>
            <p:nvPr/>
          </p:nvCxnSpPr>
          <p:spPr bwMode="auto">
            <a:xfrm>
              <a:off x="5179312" y="618300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直接连接符 31"/>
            <p:cNvCxnSpPr>
              <a:cxnSpLocks noChangeShapeType="1"/>
            </p:cNvCxnSpPr>
            <p:nvPr/>
          </p:nvCxnSpPr>
          <p:spPr bwMode="auto">
            <a:xfrm>
              <a:off x="5157437" y="1153287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1" name="Text Box 5"/>
            <p:cNvSpPr txBox="1">
              <a:spLocks noChangeArrowheads="1"/>
            </p:cNvSpPr>
            <p:nvPr/>
          </p:nvSpPr>
          <p:spPr bwMode="auto">
            <a:xfrm>
              <a:off x="5092443" y="963944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164" name="直接连接符 31"/>
            <p:cNvCxnSpPr>
              <a:cxnSpLocks noChangeShapeType="1"/>
            </p:cNvCxnSpPr>
            <p:nvPr/>
          </p:nvCxnSpPr>
          <p:spPr bwMode="auto">
            <a:xfrm>
              <a:off x="5652898" y="115206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5" name="Text Box 5"/>
            <p:cNvSpPr txBox="1">
              <a:spLocks noChangeArrowheads="1"/>
            </p:cNvSpPr>
            <p:nvPr/>
          </p:nvSpPr>
          <p:spPr bwMode="auto">
            <a:xfrm>
              <a:off x="5447928" y="1381232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HO</a:t>
              </a:r>
            </a:p>
          </p:txBody>
        </p:sp>
        <p:cxnSp>
          <p:nvCxnSpPr>
            <p:cNvPr id="185" name="直接连接符 31"/>
            <p:cNvCxnSpPr>
              <a:cxnSpLocks noChangeShapeType="1"/>
            </p:cNvCxnSpPr>
            <p:nvPr/>
          </p:nvCxnSpPr>
          <p:spPr bwMode="auto">
            <a:xfrm>
              <a:off x="4962090" y="863779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6" name="Text Box 5"/>
            <p:cNvSpPr txBox="1">
              <a:spLocks noChangeArrowheads="1"/>
            </p:cNvSpPr>
            <p:nvPr/>
          </p:nvSpPr>
          <p:spPr bwMode="auto">
            <a:xfrm>
              <a:off x="4764506" y="1097561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HO</a:t>
              </a:r>
            </a:p>
          </p:txBody>
        </p:sp>
        <p:sp>
          <p:nvSpPr>
            <p:cNvPr id="187" name="矩形 15"/>
            <p:cNvSpPr>
              <a:spLocks noChangeArrowheads="1"/>
            </p:cNvSpPr>
            <p:nvPr/>
          </p:nvSpPr>
          <p:spPr bwMode="auto">
            <a:xfrm>
              <a:off x="5814555" y="894827"/>
              <a:ext cx="169414" cy="1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zh-CN" altLang="en-US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88" name="矩形 15"/>
            <p:cNvSpPr>
              <a:spLocks noChangeArrowheads="1"/>
            </p:cNvSpPr>
            <p:nvPr/>
          </p:nvSpPr>
          <p:spPr bwMode="auto">
            <a:xfrm>
              <a:off x="5165668" y="710258"/>
              <a:ext cx="169414" cy="1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zh-CN" altLang="en-US" sz="1200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89" name="直接连接符 31"/>
            <p:cNvCxnSpPr>
              <a:cxnSpLocks noChangeShapeType="1"/>
            </p:cNvCxnSpPr>
            <p:nvPr/>
          </p:nvCxnSpPr>
          <p:spPr bwMode="auto">
            <a:xfrm>
              <a:off x="5843828" y="863779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0" name="Text Box 5"/>
            <p:cNvSpPr txBox="1">
              <a:spLocks noChangeArrowheads="1"/>
            </p:cNvSpPr>
            <p:nvPr/>
          </p:nvSpPr>
          <p:spPr bwMode="auto">
            <a:xfrm>
              <a:off x="5773916" y="1085513"/>
              <a:ext cx="1394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</a:t>
              </a:r>
            </a:p>
          </p:txBody>
        </p:sp>
        <p:cxnSp>
          <p:nvCxnSpPr>
            <p:cNvPr id="191" name="直接连接符 31"/>
            <p:cNvCxnSpPr>
              <a:cxnSpLocks noChangeShapeType="1"/>
            </p:cNvCxnSpPr>
            <p:nvPr/>
          </p:nvCxnSpPr>
          <p:spPr bwMode="auto">
            <a:xfrm>
              <a:off x="5844116" y="1286862"/>
              <a:ext cx="0" cy="468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组合 12"/>
          <p:cNvGrpSpPr/>
          <p:nvPr/>
        </p:nvGrpSpPr>
        <p:grpSpPr>
          <a:xfrm>
            <a:off x="6258379" y="1885389"/>
            <a:ext cx="1208229" cy="1172275"/>
            <a:chOff x="5353574" y="540036"/>
            <a:chExt cx="1208229" cy="1172275"/>
          </a:xfrm>
        </p:grpSpPr>
        <p:sp>
          <p:nvSpPr>
            <p:cNvPr id="193" name="任意多边形 192"/>
            <p:cNvSpPr>
              <a:spLocks noChangeAspect="1"/>
            </p:cNvSpPr>
            <p:nvPr/>
          </p:nvSpPr>
          <p:spPr bwMode="auto">
            <a:xfrm>
              <a:off x="5556150" y="842005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194" name="直接连接符 193"/>
            <p:cNvCxnSpPr/>
            <p:nvPr/>
          </p:nvCxnSpPr>
          <p:spPr>
            <a:xfrm>
              <a:off x="5744853" y="839855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矩形 194"/>
            <p:cNvSpPr/>
            <p:nvPr/>
          </p:nvSpPr>
          <p:spPr bwMode="auto">
            <a:xfrm rot="3240000" flipH="1">
              <a:off x="6241926" y="1014760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6" name="矩形 195"/>
            <p:cNvSpPr/>
            <p:nvPr/>
          </p:nvSpPr>
          <p:spPr bwMode="auto">
            <a:xfrm>
              <a:off x="5729544" y="1373052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7" name="矩形 196"/>
            <p:cNvSpPr/>
            <p:nvPr/>
          </p:nvSpPr>
          <p:spPr bwMode="auto">
            <a:xfrm rot="18420000">
              <a:off x="5484192" y="965395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8" name="椭圆 197"/>
            <p:cNvSpPr/>
            <p:nvPr/>
          </p:nvSpPr>
          <p:spPr bwMode="auto">
            <a:xfrm>
              <a:off x="6164375" y="796816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199" name="任意多边形 198"/>
            <p:cNvSpPr>
              <a:spLocks noChangeAspect="1"/>
            </p:cNvSpPr>
            <p:nvPr/>
          </p:nvSpPr>
          <p:spPr bwMode="auto">
            <a:xfrm rot="17760000" flipH="1">
              <a:off x="6134504" y="1228479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0" name="任意多边形 199"/>
            <p:cNvSpPr>
              <a:spLocks noChangeAspect="1"/>
            </p:cNvSpPr>
            <p:nvPr/>
          </p:nvSpPr>
          <p:spPr bwMode="auto">
            <a:xfrm rot="3840000">
              <a:off x="5471774" y="1225197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1" name="Text Box 5"/>
            <p:cNvSpPr txBox="1">
              <a:spLocks noChangeArrowheads="1"/>
            </p:cNvSpPr>
            <p:nvPr/>
          </p:nvSpPr>
          <p:spPr bwMode="auto">
            <a:xfrm>
              <a:off x="5684167" y="540036"/>
              <a:ext cx="6957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‒OH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202" name="直接连接符 31"/>
            <p:cNvCxnSpPr>
              <a:cxnSpLocks noChangeShapeType="1"/>
            </p:cNvCxnSpPr>
            <p:nvPr/>
          </p:nvCxnSpPr>
          <p:spPr bwMode="auto">
            <a:xfrm>
              <a:off x="5755203" y="733935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3" name="直接连接符 31"/>
            <p:cNvCxnSpPr>
              <a:cxnSpLocks noChangeShapeType="1"/>
            </p:cNvCxnSpPr>
            <p:nvPr/>
          </p:nvCxnSpPr>
          <p:spPr bwMode="auto">
            <a:xfrm>
              <a:off x="5733328" y="1268922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" name="Text Box 5"/>
            <p:cNvSpPr txBox="1">
              <a:spLocks noChangeArrowheads="1"/>
            </p:cNvSpPr>
            <p:nvPr/>
          </p:nvSpPr>
          <p:spPr bwMode="auto">
            <a:xfrm>
              <a:off x="5668334" y="1079579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06" name="直接连接符 31"/>
            <p:cNvCxnSpPr>
              <a:cxnSpLocks noChangeShapeType="1"/>
            </p:cNvCxnSpPr>
            <p:nvPr/>
          </p:nvCxnSpPr>
          <p:spPr bwMode="auto">
            <a:xfrm>
              <a:off x="6228789" y="127666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7" name="Text Box 5"/>
            <p:cNvSpPr txBox="1">
              <a:spLocks noChangeArrowheads="1"/>
            </p:cNvSpPr>
            <p:nvPr/>
          </p:nvSpPr>
          <p:spPr bwMode="auto">
            <a:xfrm>
              <a:off x="6162999" y="1496867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08" name="肘形连接符 207"/>
            <p:cNvCxnSpPr/>
            <p:nvPr/>
          </p:nvCxnSpPr>
          <p:spPr>
            <a:xfrm rot="16200000" flipH="1">
              <a:off x="6348435" y="1038947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" name="直接连接符 31"/>
            <p:cNvCxnSpPr>
              <a:cxnSpLocks noChangeShapeType="1"/>
            </p:cNvCxnSpPr>
            <p:nvPr/>
          </p:nvCxnSpPr>
          <p:spPr bwMode="auto">
            <a:xfrm>
              <a:off x="5546831" y="973838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0" name="Text Box 5"/>
            <p:cNvSpPr txBox="1">
              <a:spLocks noChangeArrowheads="1"/>
            </p:cNvSpPr>
            <p:nvPr/>
          </p:nvSpPr>
          <p:spPr bwMode="auto">
            <a:xfrm>
              <a:off x="5353574" y="1211717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HO</a:t>
              </a:r>
            </a:p>
          </p:txBody>
        </p:sp>
        <p:sp>
          <p:nvSpPr>
            <p:cNvPr id="211" name="矩形 15"/>
            <p:cNvSpPr>
              <a:spLocks noChangeArrowheads="1"/>
            </p:cNvSpPr>
            <p:nvPr/>
          </p:nvSpPr>
          <p:spPr bwMode="auto">
            <a:xfrm>
              <a:off x="6392572" y="1021248"/>
              <a:ext cx="169231" cy="18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zh-CN" altLang="en-US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212" name="矩形 15"/>
            <p:cNvSpPr>
              <a:spLocks noChangeArrowheads="1"/>
            </p:cNvSpPr>
            <p:nvPr/>
          </p:nvSpPr>
          <p:spPr bwMode="auto">
            <a:xfrm>
              <a:off x="5555017" y="1007068"/>
              <a:ext cx="169231" cy="18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zh-CN" altLang="en-US" sz="1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638540" y="1896685"/>
            <a:ext cx="1121756" cy="1181240"/>
            <a:chOff x="7399438" y="253917"/>
            <a:chExt cx="1121756" cy="1181240"/>
          </a:xfrm>
        </p:grpSpPr>
        <p:sp>
          <p:nvSpPr>
            <p:cNvPr id="168" name="任意多边形 167"/>
            <p:cNvSpPr>
              <a:spLocks noChangeAspect="1"/>
            </p:cNvSpPr>
            <p:nvPr/>
          </p:nvSpPr>
          <p:spPr bwMode="auto">
            <a:xfrm>
              <a:off x="7517564" y="555886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170" name="直接连接符 169"/>
            <p:cNvCxnSpPr/>
            <p:nvPr/>
          </p:nvCxnSpPr>
          <p:spPr>
            <a:xfrm>
              <a:off x="7706267" y="553736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矩形 170"/>
            <p:cNvSpPr/>
            <p:nvPr/>
          </p:nvSpPr>
          <p:spPr bwMode="auto">
            <a:xfrm rot="3240000" flipH="1">
              <a:off x="8203340" y="728641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72" name="矩形 171"/>
            <p:cNvSpPr/>
            <p:nvPr/>
          </p:nvSpPr>
          <p:spPr bwMode="auto">
            <a:xfrm>
              <a:off x="7690958" y="1086933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73" name="矩形 172"/>
            <p:cNvSpPr/>
            <p:nvPr/>
          </p:nvSpPr>
          <p:spPr bwMode="auto">
            <a:xfrm rot="18420000">
              <a:off x="7445606" y="679276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74" name="椭圆 173"/>
            <p:cNvSpPr/>
            <p:nvPr/>
          </p:nvSpPr>
          <p:spPr bwMode="auto">
            <a:xfrm>
              <a:off x="8125789" y="510697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175" name="任意多边形 174"/>
            <p:cNvSpPr>
              <a:spLocks noChangeAspect="1"/>
            </p:cNvSpPr>
            <p:nvPr/>
          </p:nvSpPr>
          <p:spPr bwMode="auto">
            <a:xfrm rot="17760000" flipH="1">
              <a:off x="8095918" y="942360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76" name="任意多边形 175"/>
            <p:cNvSpPr>
              <a:spLocks noChangeAspect="1"/>
            </p:cNvSpPr>
            <p:nvPr/>
          </p:nvSpPr>
          <p:spPr bwMode="auto">
            <a:xfrm rot="3840000">
              <a:off x="7433188" y="939078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77" name="Text Box 5"/>
            <p:cNvSpPr txBox="1">
              <a:spLocks noChangeArrowheads="1"/>
            </p:cNvSpPr>
            <p:nvPr/>
          </p:nvSpPr>
          <p:spPr bwMode="auto">
            <a:xfrm>
              <a:off x="7645581" y="253917"/>
              <a:ext cx="6957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‒OH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178" name="直接连接符 31"/>
            <p:cNvCxnSpPr>
              <a:cxnSpLocks noChangeShapeType="1"/>
            </p:cNvCxnSpPr>
            <p:nvPr/>
          </p:nvCxnSpPr>
          <p:spPr bwMode="auto">
            <a:xfrm>
              <a:off x="7716617" y="44781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直接连接符 31"/>
            <p:cNvCxnSpPr>
              <a:cxnSpLocks noChangeShapeType="1"/>
            </p:cNvCxnSpPr>
            <p:nvPr/>
          </p:nvCxnSpPr>
          <p:spPr bwMode="auto">
            <a:xfrm>
              <a:off x="7694742" y="982803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0" name="Text Box 5"/>
            <p:cNvSpPr txBox="1">
              <a:spLocks noChangeArrowheads="1"/>
            </p:cNvSpPr>
            <p:nvPr/>
          </p:nvSpPr>
          <p:spPr bwMode="auto">
            <a:xfrm>
              <a:off x="7629748" y="793460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181" name="肘形连接符 180"/>
            <p:cNvCxnSpPr/>
            <p:nvPr/>
          </p:nvCxnSpPr>
          <p:spPr>
            <a:xfrm rot="5400000">
              <a:off x="7327438" y="745684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直接连接符 31"/>
            <p:cNvCxnSpPr>
              <a:cxnSpLocks noChangeShapeType="1"/>
            </p:cNvCxnSpPr>
            <p:nvPr/>
          </p:nvCxnSpPr>
          <p:spPr bwMode="auto">
            <a:xfrm>
              <a:off x="8190203" y="990547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3" name="Text Box 5"/>
            <p:cNvSpPr txBox="1">
              <a:spLocks noChangeArrowheads="1"/>
            </p:cNvSpPr>
            <p:nvPr/>
          </p:nvSpPr>
          <p:spPr bwMode="auto">
            <a:xfrm>
              <a:off x="8124413" y="1219713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184" name="肘形连接符 183"/>
            <p:cNvCxnSpPr/>
            <p:nvPr/>
          </p:nvCxnSpPr>
          <p:spPr>
            <a:xfrm rot="16200000" flipH="1">
              <a:off x="8309849" y="752828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3" name="矩形 15"/>
            <p:cNvSpPr>
              <a:spLocks noChangeArrowheads="1"/>
            </p:cNvSpPr>
            <p:nvPr/>
          </p:nvSpPr>
          <p:spPr bwMode="auto">
            <a:xfrm>
              <a:off x="7525018" y="729346"/>
              <a:ext cx="169231" cy="18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zh-CN" altLang="en-US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214" name="矩形 15"/>
            <p:cNvSpPr>
              <a:spLocks noChangeArrowheads="1"/>
            </p:cNvSpPr>
            <p:nvPr/>
          </p:nvSpPr>
          <p:spPr bwMode="auto">
            <a:xfrm>
              <a:off x="8351860" y="714510"/>
              <a:ext cx="169334" cy="18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zh-CN" altLang="en-US" sz="120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216" name="直接连接符 2"/>
          <p:cNvCxnSpPr>
            <a:cxnSpLocks noChangeShapeType="1"/>
          </p:cNvCxnSpPr>
          <p:nvPr/>
        </p:nvCxnSpPr>
        <p:spPr bwMode="auto">
          <a:xfrm>
            <a:off x="8975675" y="2573869"/>
            <a:ext cx="720725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7" name="Text Box 5"/>
          <p:cNvSpPr txBox="1">
            <a:spLocks noChangeArrowheads="1"/>
          </p:cNvSpPr>
          <p:nvPr/>
        </p:nvSpPr>
        <p:spPr bwMode="auto">
          <a:xfrm>
            <a:off x="7468706" y="2457616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</a:t>
            </a:r>
          </a:p>
        </p:txBody>
      </p:sp>
      <p:sp>
        <p:nvSpPr>
          <p:cNvPr id="218" name="Text Box 5"/>
          <p:cNvSpPr txBox="1">
            <a:spLocks noChangeArrowheads="1"/>
          </p:cNvSpPr>
          <p:nvPr/>
        </p:nvSpPr>
        <p:spPr bwMode="auto">
          <a:xfrm>
            <a:off x="8760296" y="2457616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</a:t>
            </a:r>
          </a:p>
        </p:txBody>
      </p:sp>
      <p:sp>
        <p:nvSpPr>
          <p:cNvPr id="239" name="Text Box 5"/>
          <p:cNvSpPr txBox="1">
            <a:spLocks noChangeArrowheads="1"/>
          </p:cNvSpPr>
          <p:nvPr/>
        </p:nvSpPr>
        <p:spPr bwMode="auto">
          <a:xfrm>
            <a:off x="5506560" y="4680031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291508" y="4102038"/>
            <a:ext cx="1219463" cy="1172275"/>
            <a:chOff x="2647338" y="3872871"/>
            <a:chExt cx="1219463" cy="1172275"/>
          </a:xfrm>
        </p:grpSpPr>
        <p:sp>
          <p:nvSpPr>
            <p:cNvPr id="220" name="任意多边形 219"/>
            <p:cNvSpPr>
              <a:spLocks noChangeAspect="1"/>
            </p:cNvSpPr>
            <p:nvPr/>
          </p:nvSpPr>
          <p:spPr bwMode="auto">
            <a:xfrm>
              <a:off x="2863091" y="4174840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21" name="直接连接符 220"/>
            <p:cNvCxnSpPr/>
            <p:nvPr/>
          </p:nvCxnSpPr>
          <p:spPr>
            <a:xfrm>
              <a:off x="3051794" y="4172690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矩形 221"/>
            <p:cNvSpPr/>
            <p:nvPr/>
          </p:nvSpPr>
          <p:spPr bwMode="auto">
            <a:xfrm rot="3240000" flipH="1">
              <a:off x="3548867" y="4347595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3" name="矩形 222"/>
            <p:cNvSpPr/>
            <p:nvPr/>
          </p:nvSpPr>
          <p:spPr bwMode="auto">
            <a:xfrm>
              <a:off x="3036485" y="4705887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4" name="矩形 223"/>
            <p:cNvSpPr/>
            <p:nvPr/>
          </p:nvSpPr>
          <p:spPr bwMode="auto">
            <a:xfrm rot="18420000">
              <a:off x="2791133" y="4298230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5" name="椭圆 224"/>
            <p:cNvSpPr/>
            <p:nvPr/>
          </p:nvSpPr>
          <p:spPr bwMode="auto">
            <a:xfrm>
              <a:off x="3471316" y="4129651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226" name="任意多边形 225"/>
            <p:cNvSpPr>
              <a:spLocks noChangeAspect="1"/>
            </p:cNvSpPr>
            <p:nvPr/>
          </p:nvSpPr>
          <p:spPr bwMode="auto">
            <a:xfrm rot="17760000" flipH="1">
              <a:off x="3441445" y="4561314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7" name="任意多边形 226"/>
            <p:cNvSpPr>
              <a:spLocks noChangeAspect="1"/>
            </p:cNvSpPr>
            <p:nvPr/>
          </p:nvSpPr>
          <p:spPr bwMode="auto">
            <a:xfrm rot="3840000">
              <a:off x="2778715" y="4558032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8" name="Text Box 5"/>
            <p:cNvSpPr txBox="1">
              <a:spLocks noChangeArrowheads="1"/>
            </p:cNvSpPr>
            <p:nvPr/>
          </p:nvSpPr>
          <p:spPr bwMode="auto">
            <a:xfrm>
              <a:off x="2991108" y="3872871"/>
              <a:ext cx="6957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‒OH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229" name="直接连接符 31"/>
            <p:cNvCxnSpPr>
              <a:cxnSpLocks noChangeShapeType="1"/>
            </p:cNvCxnSpPr>
            <p:nvPr/>
          </p:nvCxnSpPr>
          <p:spPr bwMode="auto">
            <a:xfrm>
              <a:off x="3062144" y="4066770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直接连接符 31"/>
            <p:cNvCxnSpPr>
              <a:cxnSpLocks noChangeShapeType="1"/>
            </p:cNvCxnSpPr>
            <p:nvPr/>
          </p:nvCxnSpPr>
          <p:spPr bwMode="auto">
            <a:xfrm>
              <a:off x="3040269" y="4601757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1" name="Text Box 5"/>
            <p:cNvSpPr txBox="1">
              <a:spLocks noChangeArrowheads="1"/>
            </p:cNvSpPr>
            <p:nvPr/>
          </p:nvSpPr>
          <p:spPr bwMode="auto">
            <a:xfrm>
              <a:off x="2975275" y="4412414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32" name="直接连接符 31"/>
            <p:cNvCxnSpPr>
              <a:cxnSpLocks noChangeShapeType="1"/>
            </p:cNvCxnSpPr>
            <p:nvPr/>
          </p:nvCxnSpPr>
          <p:spPr bwMode="auto">
            <a:xfrm>
              <a:off x="3535730" y="460053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3" name="Text Box 5"/>
            <p:cNvSpPr txBox="1">
              <a:spLocks noChangeArrowheads="1"/>
            </p:cNvSpPr>
            <p:nvPr/>
          </p:nvSpPr>
          <p:spPr bwMode="auto">
            <a:xfrm>
              <a:off x="3330760" y="4829702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HO</a:t>
              </a:r>
            </a:p>
          </p:txBody>
        </p:sp>
        <p:cxnSp>
          <p:nvCxnSpPr>
            <p:cNvPr id="234" name="直接连接符 31"/>
            <p:cNvCxnSpPr>
              <a:cxnSpLocks noChangeShapeType="1"/>
            </p:cNvCxnSpPr>
            <p:nvPr/>
          </p:nvCxnSpPr>
          <p:spPr bwMode="auto">
            <a:xfrm>
              <a:off x="2844922" y="4312249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" name="Text Box 5"/>
            <p:cNvSpPr txBox="1">
              <a:spLocks noChangeArrowheads="1"/>
            </p:cNvSpPr>
            <p:nvPr/>
          </p:nvSpPr>
          <p:spPr bwMode="auto">
            <a:xfrm>
              <a:off x="2647338" y="4546031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HO</a:t>
              </a:r>
            </a:p>
          </p:txBody>
        </p:sp>
        <p:sp>
          <p:nvSpPr>
            <p:cNvPr id="236" name="矩形 15"/>
            <p:cNvSpPr>
              <a:spLocks noChangeArrowheads="1"/>
            </p:cNvSpPr>
            <p:nvPr/>
          </p:nvSpPr>
          <p:spPr bwMode="auto">
            <a:xfrm>
              <a:off x="3697387" y="4343297"/>
              <a:ext cx="169414" cy="1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zh-CN" altLang="en-US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237" name="矩形 15"/>
            <p:cNvSpPr>
              <a:spLocks noChangeArrowheads="1"/>
            </p:cNvSpPr>
            <p:nvPr/>
          </p:nvSpPr>
          <p:spPr bwMode="auto">
            <a:xfrm>
              <a:off x="3048500" y="4158728"/>
              <a:ext cx="169414" cy="1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zh-CN" altLang="en-US" sz="1200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241" name="肘形连接符 240"/>
            <p:cNvCxnSpPr/>
            <p:nvPr/>
          </p:nvCxnSpPr>
          <p:spPr>
            <a:xfrm rot="16200000" flipH="1">
              <a:off x="3656701" y="4373945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2" name="组合 241"/>
          <p:cNvGrpSpPr/>
          <p:nvPr/>
        </p:nvGrpSpPr>
        <p:grpSpPr>
          <a:xfrm>
            <a:off x="5620519" y="4108672"/>
            <a:ext cx="1179654" cy="1172275"/>
            <a:chOff x="5382149" y="540036"/>
            <a:chExt cx="1179654" cy="1172275"/>
          </a:xfrm>
        </p:grpSpPr>
        <p:sp>
          <p:nvSpPr>
            <p:cNvPr id="243" name="任意多边形 242"/>
            <p:cNvSpPr>
              <a:spLocks noChangeAspect="1"/>
            </p:cNvSpPr>
            <p:nvPr/>
          </p:nvSpPr>
          <p:spPr bwMode="auto">
            <a:xfrm>
              <a:off x="5556150" y="842005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44" name="直接连接符 243"/>
            <p:cNvCxnSpPr/>
            <p:nvPr/>
          </p:nvCxnSpPr>
          <p:spPr>
            <a:xfrm>
              <a:off x="5744853" y="839855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矩形 244"/>
            <p:cNvSpPr/>
            <p:nvPr/>
          </p:nvSpPr>
          <p:spPr bwMode="auto">
            <a:xfrm rot="3240000" flipH="1">
              <a:off x="6241926" y="1014760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6" name="矩形 245"/>
            <p:cNvSpPr/>
            <p:nvPr/>
          </p:nvSpPr>
          <p:spPr bwMode="auto">
            <a:xfrm>
              <a:off x="5729544" y="1373052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7" name="矩形 246"/>
            <p:cNvSpPr/>
            <p:nvPr/>
          </p:nvSpPr>
          <p:spPr bwMode="auto">
            <a:xfrm rot="18420000">
              <a:off x="5484192" y="965395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8" name="椭圆 247"/>
            <p:cNvSpPr/>
            <p:nvPr/>
          </p:nvSpPr>
          <p:spPr bwMode="auto">
            <a:xfrm>
              <a:off x="6164375" y="796816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249" name="任意多边形 248"/>
            <p:cNvSpPr>
              <a:spLocks noChangeAspect="1"/>
            </p:cNvSpPr>
            <p:nvPr/>
          </p:nvSpPr>
          <p:spPr bwMode="auto">
            <a:xfrm rot="17760000" flipH="1">
              <a:off x="6134504" y="1228479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50" name="任意多边形 249"/>
            <p:cNvSpPr>
              <a:spLocks noChangeAspect="1"/>
            </p:cNvSpPr>
            <p:nvPr/>
          </p:nvSpPr>
          <p:spPr bwMode="auto">
            <a:xfrm rot="3840000">
              <a:off x="5471774" y="1225197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51" name="Text Box 5"/>
            <p:cNvSpPr txBox="1">
              <a:spLocks noChangeArrowheads="1"/>
            </p:cNvSpPr>
            <p:nvPr/>
          </p:nvSpPr>
          <p:spPr bwMode="auto">
            <a:xfrm>
              <a:off x="5684167" y="540036"/>
              <a:ext cx="6957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‒OH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252" name="直接连接符 31"/>
            <p:cNvCxnSpPr>
              <a:cxnSpLocks noChangeShapeType="1"/>
            </p:cNvCxnSpPr>
            <p:nvPr/>
          </p:nvCxnSpPr>
          <p:spPr bwMode="auto">
            <a:xfrm>
              <a:off x="5755203" y="733935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3" name="直接连接符 31"/>
            <p:cNvCxnSpPr>
              <a:cxnSpLocks noChangeShapeType="1"/>
            </p:cNvCxnSpPr>
            <p:nvPr/>
          </p:nvCxnSpPr>
          <p:spPr bwMode="auto">
            <a:xfrm>
              <a:off x="5733328" y="1268922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4" name="Text Box 5"/>
            <p:cNvSpPr txBox="1">
              <a:spLocks noChangeArrowheads="1"/>
            </p:cNvSpPr>
            <p:nvPr/>
          </p:nvSpPr>
          <p:spPr bwMode="auto">
            <a:xfrm>
              <a:off x="5668334" y="1079579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55" name="直接连接符 31"/>
            <p:cNvCxnSpPr>
              <a:cxnSpLocks noChangeShapeType="1"/>
            </p:cNvCxnSpPr>
            <p:nvPr/>
          </p:nvCxnSpPr>
          <p:spPr bwMode="auto">
            <a:xfrm>
              <a:off x="6228789" y="127666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" name="Text Box 5"/>
            <p:cNvSpPr txBox="1">
              <a:spLocks noChangeArrowheads="1"/>
            </p:cNvSpPr>
            <p:nvPr/>
          </p:nvSpPr>
          <p:spPr bwMode="auto">
            <a:xfrm>
              <a:off x="6162999" y="1496867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57" name="肘形连接符 256"/>
            <p:cNvCxnSpPr/>
            <p:nvPr/>
          </p:nvCxnSpPr>
          <p:spPr>
            <a:xfrm rot="16200000" flipH="1">
              <a:off x="6348435" y="1038947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0" name="矩形 15"/>
            <p:cNvSpPr>
              <a:spLocks noChangeArrowheads="1"/>
            </p:cNvSpPr>
            <p:nvPr/>
          </p:nvSpPr>
          <p:spPr bwMode="auto">
            <a:xfrm>
              <a:off x="6392572" y="1021248"/>
              <a:ext cx="169231" cy="18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zh-CN" altLang="en-US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261" name="矩形 15"/>
            <p:cNvSpPr>
              <a:spLocks noChangeArrowheads="1"/>
            </p:cNvSpPr>
            <p:nvPr/>
          </p:nvSpPr>
          <p:spPr bwMode="auto">
            <a:xfrm>
              <a:off x="5382149" y="1007068"/>
              <a:ext cx="169231" cy="18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zh-CN" altLang="en-US" sz="1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6972105" y="4119968"/>
            <a:ext cx="1121756" cy="1181240"/>
            <a:chOff x="7399438" y="253917"/>
            <a:chExt cx="1121756" cy="1181240"/>
          </a:xfrm>
        </p:grpSpPr>
        <p:sp>
          <p:nvSpPr>
            <p:cNvPr id="263" name="任意多边形 262"/>
            <p:cNvSpPr>
              <a:spLocks noChangeAspect="1"/>
            </p:cNvSpPr>
            <p:nvPr/>
          </p:nvSpPr>
          <p:spPr bwMode="auto">
            <a:xfrm>
              <a:off x="7517564" y="555886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264" name="直接连接符 263"/>
            <p:cNvCxnSpPr/>
            <p:nvPr/>
          </p:nvCxnSpPr>
          <p:spPr>
            <a:xfrm>
              <a:off x="7706267" y="553736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矩形 264"/>
            <p:cNvSpPr/>
            <p:nvPr/>
          </p:nvSpPr>
          <p:spPr bwMode="auto">
            <a:xfrm rot="3240000" flipH="1">
              <a:off x="8203340" y="728641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66" name="矩形 265"/>
            <p:cNvSpPr/>
            <p:nvPr/>
          </p:nvSpPr>
          <p:spPr bwMode="auto">
            <a:xfrm>
              <a:off x="7690958" y="1086933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67" name="矩形 266"/>
            <p:cNvSpPr/>
            <p:nvPr/>
          </p:nvSpPr>
          <p:spPr bwMode="auto">
            <a:xfrm rot="18420000">
              <a:off x="7445606" y="679276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68" name="椭圆 267"/>
            <p:cNvSpPr/>
            <p:nvPr/>
          </p:nvSpPr>
          <p:spPr bwMode="auto">
            <a:xfrm>
              <a:off x="8125789" y="510697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269" name="任意多边形 268"/>
            <p:cNvSpPr>
              <a:spLocks noChangeAspect="1"/>
            </p:cNvSpPr>
            <p:nvPr/>
          </p:nvSpPr>
          <p:spPr bwMode="auto">
            <a:xfrm rot="17760000" flipH="1">
              <a:off x="8095918" y="942360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0" name="任意多边形 269"/>
            <p:cNvSpPr>
              <a:spLocks noChangeAspect="1"/>
            </p:cNvSpPr>
            <p:nvPr/>
          </p:nvSpPr>
          <p:spPr bwMode="auto">
            <a:xfrm rot="3840000">
              <a:off x="7433188" y="939078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1" name="Text Box 5"/>
            <p:cNvSpPr txBox="1">
              <a:spLocks noChangeArrowheads="1"/>
            </p:cNvSpPr>
            <p:nvPr/>
          </p:nvSpPr>
          <p:spPr bwMode="auto">
            <a:xfrm>
              <a:off x="7645581" y="253917"/>
              <a:ext cx="6957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‒OH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272" name="直接连接符 31"/>
            <p:cNvCxnSpPr>
              <a:cxnSpLocks noChangeShapeType="1"/>
            </p:cNvCxnSpPr>
            <p:nvPr/>
          </p:nvCxnSpPr>
          <p:spPr bwMode="auto">
            <a:xfrm>
              <a:off x="7716617" y="44781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3" name="直接连接符 31"/>
            <p:cNvCxnSpPr>
              <a:cxnSpLocks noChangeShapeType="1"/>
            </p:cNvCxnSpPr>
            <p:nvPr/>
          </p:nvCxnSpPr>
          <p:spPr bwMode="auto">
            <a:xfrm>
              <a:off x="7694742" y="982803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4" name="Text Box 5"/>
            <p:cNvSpPr txBox="1">
              <a:spLocks noChangeArrowheads="1"/>
            </p:cNvSpPr>
            <p:nvPr/>
          </p:nvSpPr>
          <p:spPr bwMode="auto">
            <a:xfrm>
              <a:off x="7629748" y="793460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75" name="肘形连接符 274"/>
            <p:cNvCxnSpPr/>
            <p:nvPr/>
          </p:nvCxnSpPr>
          <p:spPr>
            <a:xfrm rot="5400000">
              <a:off x="7327438" y="745684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直接连接符 31"/>
            <p:cNvCxnSpPr>
              <a:cxnSpLocks noChangeShapeType="1"/>
            </p:cNvCxnSpPr>
            <p:nvPr/>
          </p:nvCxnSpPr>
          <p:spPr bwMode="auto">
            <a:xfrm>
              <a:off x="8190203" y="990547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" name="Text Box 5"/>
            <p:cNvSpPr txBox="1">
              <a:spLocks noChangeArrowheads="1"/>
            </p:cNvSpPr>
            <p:nvPr/>
          </p:nvSpPr>
          <p:spPr bwMode="auto">
            <a:xfrm>
              <a:off x="8124413" y="1219713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278" name="肘形连接符 277"/>
            <p:cNvCxnSpPr/>
            <p:nvPr/>
          </p:nvCxnSpPr>
          <p:spPr>
            <a:xfrm rot="16200000" flipH="1">
              <a:off x="8309849" y="752828"/>
              <a:ext cx="252000" cy="108000"/>
            </a:xfrm>
            <a:prstGeom prst="bentConnector3">
              <a:avLst>
                <a:gd name="adj1" fmla="val 1034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9" name="矩形 15"/>
            <p:cNvSpPr>
              <a:spLocks noChangeArrowheads="1"/>
            </p:cNvSpPr>
            <p:nvPr/>
          </p:nvSpPr>
          <p:spPr bwMode="auto">
            <a:xfrm>
              <a:off x="7525018" y="729346"/>
              <a:ext cx="169231" cy="18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zh-CN" altLang="en-US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280" name="矩形 15"/>
            <p:cNvSpPr>
              <a:spLocks noChangeArrowheads="1"/>
            </p:cNvSpPr>
            <p:nvPr/>
          </p:nvSpPr>
          <p:spPr bwMode="auto">
            <a:xfrm>
              <a:off x="8351860" y="714510"/>
              <a:ext cx="169334" cy="18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zh-CN" altLang="en-US" sz="120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281" name="直接连接符 2"/>
          <p:cNvCxnSpPr>
            <a:cxnSpLocks noChangeShapeType="1"/>
          </p:cNvCxnSpPr>
          <p:nvPr/>
        </p:nvCxnSpPr>
        <p:spPr bwMode="auto">
          <a:xfrm>
            <a:off x="8309240" y="4797152"/>
            <a:ext cx="720725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2" name="Text Box 5"/>
          <p:cNvSpPr txBox="1">
            <a:spLocks noChangeArrowheads="1"/>
          </p:cNvSpPr>
          <p:nvPr/>
        </p:nvSpPr>
        <p:spPr bwMode="auto">
          <a:xfrm>
            <a:off x="6802271" y="4680899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</a:t>
            </a:r>
          </a:p>
        </p:txBody>
      </p:sp>
      <p:sp>
        <p:nvSpPr>
          <p:cNvPr id="283" name="Text Box 5"/>
          <p:cNvSpPr txBox="1">
            <a:spLocks noChangeArrowheads="1"/>
          </p:cNvSpPr>
          <p:nvPr/>
        </p:nvSpPr>
        <p:spPr bwMode="auto">
          <a:xfrm>
            <a:off x="8093861" y="4680899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O</a:t>
            </a:r>
          </a:p>
        </p:txBody>
      </p:sp>
      <p:cxnSp>
        <p:nvCxnSpPr>
          <p:cNvPr id="284" name="肘形连接符 283"/>
          <p:cNvCxnSpPr/>
          <p:nvPr/>
        </p:nvCxnSpPr>
        <p:spPr>
          <a:xfrm rot="5400000">
            <a:off x="5600785" y="4599050"/>
            <a:ext cx="252000" cy="108000"/>
          </a:xfrm>
          <a:prstGeom prst="bentConnector3">
            <a:avLst>
              <a:gd name="adj1" fmla="val 103445"/>
            </a:avLst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" name="椭圆 285"/>
          <p:cNvSpPr/>
          <p:nvPr/>
        </p:nvSpPr>
        <p:spPr bwMode="auto">
          <a:xfrm>
            <a:off x="4642789" y="2345670"/>
            <a:ext cx="108000" cy="129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anchor="ctr"/>
          <a:lstStyle/>
          <a:p>
            <a:pPr algn="ctr">
              <a:defRPr/>
            </a:pPr>
            <a:endParaRPr lang="zh-CN" altLang="en-US" sz="800" dirty="0">
              <a:latin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4911959-B591-8902-79DD-942B5D5E2CF1}"/>
              </a:ext>
            </a:extLst>
          </p:cNvPr>
          <p:cNvSpPr txBox="1"/>
          <p:nvPr/>
        </p:nvSpPr>
        <p:spPr>
          <a:xfrm>
            <a:off x="4895642" y="5426786"/>
            <a:ext cx="1447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ea typeface="方正姚体" panose="02010601030101010101" pitchFamily="2" charset="-122"/>
              </a:rPr>
              <a:t>α-1,4-</a:t>
            </a:r>
            <a:r>
              <a:rPr lang="zh-CN" altLang="en-US" dirty="0">
                <a:latin typeface="Times New Roman" pitchFamily="18" charset="0"/>
                <a:ea typeface="方正姚体" panose="02010601030101010101" pitchFamily="2" charset="-122"/>
              </a:rPr>
              <a:t>糖苷键</a:t>
            </a:r>
            <a:endParaRPr lang="zh-CN" alt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9D9C5139-C665-6689-8114-506258D52A6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339944" y="5193113"/>
            <a:ext cx="50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AutoShape 3"/>
          <p:cNvSpPr>
            <a:spLocks noChangeArrowheads="1"/>
          </p:cNvSpPr>
          <p:nvPr/>
        </p:nvSpPr>
        <p:spPr bwMode="auto">
          <a:xfrm rot="16200000">
            <a:off x="2891631" y="2312194"/>
            <a:ext cx="720725" cy="1081088"/>
          </a:xfrm>
          <a:prstGeom prst="wedgeEllipseCallout">
            <a:avLst>
              <a:gd name="adj1" fmla="val -99829"/>
              <a:gd name="adj2" fmla="val 60037"/>
            </a:avLst>
          </a:prstGeom>
          <a:gradFill rotWithShape="1">
            <a:gsLst>
              <a:gs pos="0">
                <a:srgbClr val="FF7C80">
                  <a:alpha val="50000"/>
                </a:srgbClr>
              </a:gs>
              <a:gs pos="100000">
                <a:srgbClr val="FF7C80">
                  <a:gamma/>
                  <a:shade val="7647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r>
              <a:rPr lang="zh-CN" altLang="en-US" sz="1600" dirty="0">
                <a:latin typeface="Times New Roman" pitchFamily="18" charset="0"/>
                <a:ea typeface="方正姚体" panose="02010601030101010101" pitchFamily="2" charset="-122"/>
              </a:rPr>
              <a:t>超过</a:t>
            </a:r>
            <a:r>
              <a:rPr lang="en-US" altLang="zh-CN" sz="1600" dirty="0">
                <a:latin typeface="Times New Roman" pitchFamily="18" charset="0"/>
                <a:ea typeface="方正姚体" panose="02010601030101010101" pitchFamily="2" charset="-122"/>
              </a:rPr>
              <a:t>11</a:t>
            </a:r>
            <a:r>
              <a:rPr lang="zh-CN" altLang="en-US" sz="1600" dirty="0">
                <a:latin typeface="Times New Roman" pitchFamily="18" charset="0"/>
                <a:ea typeface="方正姚体" panose="02010601030101010101" pitchFamily="2" charset="-122"/>
              </a:rPr>
              <a:t>个</a:t>
            </a:r>
            <a:r>
              <a:rPr lang="en-US" altLang="zh-CN" sz="1600" dirty="0">
                <a:latin typeface="Times New Roman" pitchFamily="18" charset="0"/>
                <a:ea typeface="方正姚体" panose="02010601030101010101" pitchFamily="2" charset="-122"/>
              </a:rPr>
              <a:t>G</a:t>
            </a:r>
            <a:endParaRPr kumimoji="1" lang="en-US" altLang="zh-CN" sz="1600" dirty="0"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417" name="Rectangle 4"/>
          <p:cNvSpPr>
            <a:spLocks noChangeArrowheads="1"/>
          </p:cNvSpPr>
          <p:nvPr/>
        </p:nvSpPr>
        <p:spPr bwMode="auto">
          <a:xfrm>
            <a:off x="8543925" y="4252913"/>
            <a:ext cx="10080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分支酶</a:t>
            </a:r>
          </a:p>
        </p:txBody>
      </p:sp>
      <p:cxnSp>
        <p:nvCxnSpPr>
          <p:cNvPr id="418" name="直接箭头连接符 417"/>
          <p:cNvCxnSpPr/>
          <p:nvPr/>
        </p:nvCxnSpPr>
        <p:spPr>
          <a:xfrm>
            <a:off x="2819400" y="938213"/>
            <a:ext cx="16208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6" name="矩形 425"/>
          <p:cNvSpPr/>
          <p:nvPr/>
        </p:nvSpPr>
        <p:spPr>
          <a:xfrm>
            <a:off x="3937000" y="395288"/>
            <a:ext cx="6461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UDP</a:t>
            </a:r>
            <a:endParaRPr lang="zh-CN" altLang="en-US" dirty="0"/>
          </a:p>
        </p:txBody>
      </p:sp>
      <p:cxnSp>
        <p:nvCxnSpPr>
          <p:cNvPr id="427" name="直接箭头连接符 426"/>
          <p:cNvCxnSpPr/>
          <p:nvPr/>
        </p:nvCxnSpPr>
        <p:spPr>
          <a:xfrm>
            <a:off x="6637338" y="938213"/>
            <a:ext cx="16192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8" name="矩形 427"/>
          <p:cNvSpPr/>
          <p:nvPr/>
        </p:nvSpPr>
        <p:spPr>
          <a:xfrm>
            <a:off x="7754938" y="395288"/>
            <a:ext cx="644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UDP</a:t>
            </a:r>
            <a:endParaRPr lang="zh-CN" altLang="en-US" dirty="0"/>
          </a:p>
        </p:txBody>
      </p:sp>
      <p:cxnSp>
        <p:nvCxnSpPr>
          <p:cNvPr id="429" name="直接箭头连接符 428"/>
          <p:cNvCxnSpPr/>
          <p:nvPr/>
        </p:nvCxnSpPr>
        <p:spPr>
          <a:xfrm>
            <a:off x="9625013" y="1196975"/>
            <a:ext cx="0" cy="287338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0" name="直接箭头连接符 429"/>
          <p:cNvCxnSpPr/>
          <p:nvPr/>
        </p:nvCxnSpPr>
        <p:spPr>
          <a:xfrm>
            <a:off x="9625013" y="1484313"/>
            <a:ext cx="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1" name="Rectangle 11"/>
          <p:cNvSpPr>
            <a:spLocks noChangeArrowheads="1"/>
          </p:cNvSpPr>
          <p:nvPr/>
        </p:nvSpPr>
        <p:spPr bwMode="auto">
          <a:xfrm>
            <a:off x="6789738" y="941388"/>
            <a:ext cx="12128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糖原合酶</a:t>
            </a:r>
          </a:p>
        </p:txBody>
      </p:sp>
      <p:sp>
        <p:nvSpPr>
          <p:cNvPr id="432" name="Rectangle 11"/>
          <p:cNvSpPr>
            <a:spLocks noChangeArrowheads="1"/>
          </p:cNvSpPr>
          <p:nvPr/>
        </p:nvSpPr>
        <p:spPr bwMode="auto">
          <a:xfrm>
            <a:off x="2971800" y="941388"/>
            <a:ext cx="1211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糖原合酶</a:t>
            </a:r>
          </a:p>
        </p:txBody>
      </p:sp>
      <p:cxnSp>
        <p:nvCxnSpPr>
          <p:cNvPr id="433" name="直接箭头连接符 432"/>
          <p:cNvCxnSpPr/>
          <p:nvPr/>
        </p:nvCxnSpPr>
        <p:spPr>
          <a:xfrm>
            <a:off x="9625013" y="2852738"/>
            <a:ext cx="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4" name="直接箭头连接符 433"/>
          <p:cNvCxnSpPr/>
          <p:nvPr/>
        </p:nvCxnSpPr>
        <p:spPr>
          <a:xfrm>
            <a:off x="9625013" y="4005263"/>
            <a:ext cx="0" cy="1008000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35" name="组合 3"/>
          <p:cNvGrpSpPr>
            <a:grpSpLocks/>
          </p:cNvGrpSpPr>
          <p:nvPr/>
        </p:nvGrpSpPr>
        <p:grpSpPr bwMode="auto">
          <a:xfrm>
            <a:off x="2711450" y="395288"/>
            <a:ext cx="982663" cy="369887"/>
            <a:chOff x="2711450" y="395288"/>
            <a:chExt cx="982663" cy="369887"/>
          </a:xfrm>
        </p:grpSpPr>
        <p:sp>
          <p:nvSpPr>
            <p:cNvPr id="436" name="六边形 435"/>
            <p:cNvSpPr/>
            <p:nvPr/>
          </p:nvSpPr>
          <p:spPr bwMode="auto">
            <a:xfrm>
              <a:off x="3370263" y="455613"/>
              <a:ext cx="323850" cy="287337"/>
            </a:xfrm>
            <a:prstGeom prst="hexagon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7" name="矩形 436"/>
            <p:cNvSpPr/>
            <p:nvPr/>
          </p:nvSpPr>
          <p:spPr bwMode="auto">
            <a:xfrm>
              <a:off x="2711450" y="395288"/>
              <a:ext cx="762000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方正姚体" panose="02010601030101010101" pitchFamily="2" charset="-122"/>
                </a:rPr>
                <a:t>UDP</a:t>
              </a:r>
              <a:r>
                <a:rPr lang="en-US" altLang="zh-CN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‒</a:t>
              </a:r>
              <a:endParaRPr lang="zh-CN" altLang="en-US" dirty="0"/>
            </a:p>
          </p:txBody>
        </p:sp>
        <p:sp>
          <p:nvSpPr>
            <p:cNvPr id="438" name="椭圆 437"/>
            <p:cNvSpPr/>
            <p:nvPr/>
          </p:nvSpPr>
          <p:spPr bwMode="auto">
            <a:xfrm>
              <a:off x="3594100" y="431800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439" name="组合 362"/>
          <p:cNvGrpSpPr>
            <a:grpSpLocks/>
          </p:cNvGrpSpPr>
          <p:nvPr/>
        </p:nvGrpSpPr>
        <p:grpSpPr bwMode="auto">
          <a:xfrm>
            <a:off x="6553200" y="395288"/>
            <a:ext cx="982663" cy="369887"/>
            <a:chOff x="2711450" y="395288"/>
            <a:chExt cx="982663" cy="369887"/>
          </a:xfrm>
        </p:grpSpPr>
        <p:sp>
          <p:nvSpPr>
            <p:cNvPr id="440" name="六边形 439"/>
            <p:cNvSpPr/>
            <p:nvPr/>
          </p:nvSpPr>
          <p:spPr bwMode="auto">
            <a:xfrm>
              <a:off x="3370263" y="455613"/>
              <a:ext cx="323850" cy="287337"/>
            </a:xfrm>
            <a:prstGeom prst="hexagon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1" name="矩形 440"/>
            <p:cNvSpPr/>
            <p:nvPr/>
          </p:nvSpPr>
          <p:spPr bwMode="auto">
            <a:xfrm>
              <a:off x="2711450" y="395288"/>
              <a:ext cx="762000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方正姚体" panose="02010601030101010101" pitchFamily="2" charset="-122"/>
                </a:rPr>
                <a:t>UDP</a:t>
              </a:r>
              <a:r>
                <a:rPr lang="en-US" altLang="zh-CN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‒</a:t>
              </a:r>
              <a:endParaRPr lang="zh-CN" altLang="en-US" dirty="0"/>
            </a:p>
          </p:txBody>
        </p:sp>
        <p:sp>
          <p:nvSpPr>
            <p:cNvPr id="442" name="椭圆 441"/>
            <p:cNvSpPr/>
            <p:nvPr/>
          </p:nvSpPr>
          <p:spPr bwMode="auto">
            <a:xfrm>
              <a:off x="3594100" y="431800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</p:grpSp>
      <p:sp>
        <p:nvSpPr>
          <p:cNvPr id="443" name="Rectangle 11"/>
          <p:cNvSpPr>
            <a:spLocks noChangeArrowheads="1"/>
          </p:cNvSpPr>
          <p:nvPr/>
        </p:nvSpPr>
        <p:spPr bwMode="auto">
          <a:xfrm>
            <a:off x="8250238" y="1434679"/>
            <a:ext cx="13017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α-1,4-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糖苷键</a:t>
            </a:r>
          </a:p>
        </p:txBody>
      </p:sp>
      <p:cxnSp>
        <p:nvCxnSpPr>
          <p:cNvPr id="444" name="直接箭头连接符 443"/>
          <p:cNvCxnSpPr/>
          <p:nvPr/>
        </p:nvCxnSpPr>
        <p:spPr>
          <a:xfrm flipV="1">
            <a:off x="8976320" y="1195859"/>
            <a:ext cx="0" cy="252000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5" name="Rectangle 11"/>
          <p:cNvSpPr>
            <a:spLocks noChangeArrowheads="1"/>
          </p:cNvSpPr>
          <p:nvPr/>
        </p:nvSpPr>
        <p:spPr bwMode="auto">
          <a:xfrm>
            <a:off x="6888163" y="4675188"/>
            <a:ext cx="13017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α-1,6-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糖苷键</a:t>
            </a:r>
          </a:p>
        </p:txBody>
      </p:sp>
      <p:cxnSp>
        <p:nvCxnSpPr>
          <p:cNvPr id="446" name="直接箭头连接符 445"/>
          <p:cNvCxnSpPr/>
          <p:nvPr/>
        </p:nvCxnSpPr>
        <p:spPr>
          <a:xfrm rot="16200000" flipV="1">
            <a:off x="6744494" y="4725194"/>
            <a:ext cx="0" cy="287338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7" name="Rectangle 11"/>
          <p:cNvSpPr>
            <a:spLocks noChangeArrowheads="1"/>
          </p:cNvSpPr>
          <p:nvPr/>
        </p:nvSpPr>
        <p:spPr bwMode="auto">
          <a:xfrm>
            <a:off x="4514850" y="2133600"/>
            <a:ext cx="10048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非还原端</a:t>
            </a:r>
          </a:p>
        </p:txBody>
      </p:sp>
      <p:sp>
        <p:nvSpPr>
          <p:cNvPr id="448" name="Rectangle 11"/>
          <p:cNvSpPr>
            <a:spLocks noChangeArrowheads="1"/>
          </p:cNvSpPr>
          <p:nvPr/>
        </p:nvSpPr>
        <p:spPr bwMode="auto">
          <a:xfrm>
            <a:off x="409575" y="765175"/>
            <a:ext cx="10064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非还原端</a:t>
            </a:r>
          </a:p>
        </p:txBody>
      </p:sp>
      <p:sp>
        <p:nvSpPr>
          <p:cNvPr id="449" name="Rectangle 11"/>
          <p:cNvSpPr>
            <a:spLocks noChangeArrowheads="1"/>
          </p:cNvSpPr>
          <p:nvPr/>
        </p:nvSpPr>
        <p:spPr bwMode="auto">
          <a:xfrm>
            <a:off x="2063750" y="4365625"/>
            <a:ext cx="10048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非还原端</a:t>
            </a:r>
          </a:p>
        </p:txBody>
      </p:sp>
      <p:sp>
        <p:nvSpPr>
          <p:cNvPr id="450" name="Rectangle 11"/>
          <p:cNvSpPr>
            <a:spLocks noChangeArrowheads="1"/>
          </p:cNvSpPr>
          <p:nvPr/>
        </p:nvSpPr>
        <p:spPr bwMode="auto">
          <a:xfrm>
            <a:off x="409575" y="3879850"/>
            <a:ext cx="1006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非还原端</a:t>
            </a:r>
          </a:p>
        </p:txBody>
      </p:sp>
      <p:sp>
        <p:nvSpPr>
          <p:cNvPr id="451" name="Rectangle 11"/>
          <p:cNvSpPr>
            <a:spLocks noChangeArrowheads="1"/>
          </p:cNvSpPr>
          <p:nvPr/>
        </p:nvSpPr>
        <p:spPr bwMode="auto">
          <a:xfrm>
            <a:off x="2847975" y="5160963"/>
            <a:ext cx="10048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非还原端</a:t>
            </a:r>
          </a:p>
        </p:txBody>
      </p:sp>
      <p:sp>
        <p:nvSpPr>
          <p:cNvPr id="452" name="Rectangle 11"/>
          <p:cNvSpPr>
            <a:spLocks noChangeArrowheads="1"/>
          </p:cNvSpPr>
          <p:nvPr/>
        </p:nvSpPr>
        <p:spPr bwMode="auto">
          <a:xfrm>
            <a:off x="1428750" y="1263650"/>
            <a:ext cx="1211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糖原引物</a:t>
            </a:r>
          </a:p>
        </p:txBody>
      </p:sp>
      <p:sp>
        <p:nvSpPr>
          <p:cNvPr id="453" name="Rectangle 11"/>
          <p:cNvSpPr>
            <a:spLocks noChangeArrowheads="1"/>
          </p:cNvSpPr>
          <p:nvPr/>
        </p:nvSpPr>
        <p:spPr bwMode="auto">
          <a:xfrm>
            <a:off x="7669952" y="5516562"/>
            <a:ext cx="698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</a:t>
            </a:r>
          </a:p>
        </p:txBody>
      </p:sp>
      <p:grpSp>
        <p:nvGrpSpPr>
          <p:cNvPr id="454" name="组合 453"/>
          <p:cNvGrpSpPr/>
          <p:nvPr/>
        </p:nvGrpSpPr>
        <p:grpSpPr>
          <a:xfrm>
            <a:off x="1385888" y="765175"/>
            <a:ext cx="1361720" cy="417513"/>
            <a:chOff x="1385888" y="765175"/>
            <a:chExt cx="1361720" cy="417513"/>
          </a:xfrm>
        </p:grpSpPr>
        <p:sp>
          <p:nvSpPr>
            <p:cNvPr id="455" name="六边形 454"/>
            <p:cNvSpPr/>
            <p:nvPr/>
          </p:nvSpPr>
          <p:spPr bwMode="auto">
            <a:xfrm>
              <a:off x="2151063" y="796925"/>
              <a:ext cx="323850" cy="288925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6" name="椭圆 455"/>
            <p:cNvSpPr/>
            <p:nvPr/>
          </p:nvSpPr>
          <p:spPr bwMode="auto">
            <a:xfrm>
              <a:off x="2365375" y="765175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457" name="Text Box 5"/>
            <p:cNvSpPr txBox="1">
              <a:spLocks noChangeArrowheads="1"/>
            </p:cNvSpPr>
            <p:nvPr/>
          </p:nvSpPr>
          <p:spPr bwMode="auto">
            <a:xfrm>
              <a:off x="2549525" y="1022350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sp>
          <p:nvSpPr>
            <p:cNvPr id="458" name="六边形 457"/>
            <p:cNvSpPr/>
            <p:nvPr/>
          </p:nvSpPr>
          <p:spPr bwMode="auto">
            <a:xfrm>
              <a:off x="1546225" y="800100"/>
              <a:ext cx="323850" cy="288925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9" name="椭圆 458"/>
            <p:cNvSpPr/>
            <p:nvPr/>
          </p:nvSpPr>
          <p:spPr bwMode="auto">
            <a:xfrm>
              <a:off x="1760538" y="768350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460" name="Text Box 5"/>
            <p:cNvSpPr txBox="1">
              <a:spLocks noChangeArrowheads="1"/>
            </p:cNvSpPr>
            <p:nvPr/>
          </p:nvSpPr>
          <p:spPr bwMode="auto">
            <a:xfrm>
              <a:off x="1944688" y="1025525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cxnSp>
          <p:nvCxnSpPr>
            <p:cNvPr id="461" name="直接连接符 28"/>
            <p:cNvCxnSpPr>
              <a:cxnSpLocks noChangeShapeType="1"/>
            </p:cNvCxnSpPr>
            <p:nvPr/>
          </p:nvCxnSpPr>
          <p:spPr bwMode="auto">
            <a:xfrm>
              <a:off x="1536115" y="848921"/>
              <a:ext cx="0" cy="18000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2" name="Text Box 5"/>
            <p:cNvSpPr txBox="1">
              <a:spLocks noChangeArrowheads="1"/>
            </p:cNvSpPr>
            <p:nvPr/>
          </p:nvSpPr>
          <p:spPr bwMode="auto">
            <a:xfrm>
              <a:off x="1385888" y="987425"/>
              <a:ext cx="220662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HO</a:t>
              </a:r>
              <a:endParaRPr lang="en-US" altLang="zh-CN" sz="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463" name="圆角右箭头 462"/>
            <p:cNvSpPr/>
            <p:nvPr/>
          </p:nvSpPr>
          <p:spPr>
            <a:xfrm flipV="1">
              <a:off x="1876401" y="798616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4" name="圆角右箭头 463"/>
            <p:cNvSpPr/>
            <p:nvPr/>
          </p:nvSpPr>
          <p:spPr>
            <a:xfrm flipH="1" flipV="1">
              <a:off x="2061730" y="798038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5" name="圆角右箭头 464"/>
            <p:cNvSpPr/>
            <p:nvPr/>
          </p:nvSpPr>
          <p:spPr>
            <a:xfrm flipV="1">
              <a:off x="2481314" y="798616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6" name="圆角右箭头 465"/>
            <p:cNvSpPr/>
            <p:nvPr/>
          </p:nvSpPr>
          <p:spPr>
            <a:xfrm flipH="1" flipV="1">
              <a:off x="2675608" y="798038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7" name="组合 466"/>
          <p:cNvGrpSpPr/>
          <p:nvPr/>
        </p:nvGrpSpPr>
        <p:grpSpPr>
          <a:xfrm>
            <a:off x="4493878" y="764704"/>
            <a:ext cx="1962162" cy="417759"/>
            <a:chOff x="4374240" y="764704"/>
            <a:chExt cx="1962162" cy="417759"/>
          </a:xfrm>
        </p:grpSpPr>
        <p:sp>
          <p:nvSpPr>
            <p:cNvPr id="468" name="六边形 467"/>
            <p:cNvSpPr/>
            <p:nvPr/>
          </p:nvSpPr>
          <p:spPr bwMode="auto">
            <a:xfrm>
              <a:off x="5139415" y="796700"/>
              <a:ext cx="323850" cy="288925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9" name="椭圆 468"/>
            <p:cNvSpPr/>
            <p:nvPr/>
          </p:nvSpPr>
          <p:spPr bwMode="auto">
            <a:xfrm>
              <a:off x="5353727" y="764950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470" name="Text Box 5"/>
            <p:cNvSpPr txBox="1">
              <a:spLocks noChangeArrowheads="1"/>
            </p:cNvSpPr>
            <p:nvPr/>
          </p:nvSpPr>
          <p:spPr bwMode="auto">
            <a:xfrm>
              <a:off x="5537877" y="1022125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sp>
          <p:nvSpPr>
            <p:cNvPr id="471" name="六边形 470"/>
            <p:cNvSpPr/>
            <p:nvPr/>
          </p:nvSpPr>
          <p:spPr bwMode="auto">
            <a:xfrm>
              <a:off x="4534577" y="799875"/>
              <a:ext cx="323850" cy="288925"/>
            </a:xfrm>
            <a:prstGeom prst="hexagon">
              <a:avLst/>
            </a:prstGeom>
            <a:solidFill>
              <a:srgbClr val="F8C7F8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2" name="椭圆 471"/>
            <p:cNvSpPr/>
            <p:nvPr/>
          </p:nvSpPr>
          <p:spPr bwMode="auto">
            <a:xfrm>
              <a:off x="4748890" y="768125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473" name="Text Box 5"/>
            <p:cNvSpPr txBox="1">
              <a:spLocks noChangeArrowheads="1"/>
            </p:cNvSpPr>
            <p:nvPr/>
          </p:nvSpPr>
          <p:spPr bwMode="auto">
            <a:xfrm>
              <a:off x="4933040" y="1025300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cxnSp>
          <p:nvCxnSpPr>
            <p:cNvPr id="474" name="直接连接符 28"/>
            <p:cNvCxnSpPr>
              <a:cxnSpLocks noChangeShapeType="1"/>
            </p:cNvCxnSpPr>
            <p:nvPr/>
          </p:nvCxnSpPr>
          <p:spPr bwMode="auto">
            <a:xfrm>
              <a:off x="4524467" y="848696"/>
              <a:ext cx="0" cy="18000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5" name="Text Box 5"/>
            <p:cNvSpPr txBox="1">
              <a:spLocks noChangeArrowheads="1"/>
            </p:cNvSpPr>
            <p:nvPr/>
          </p:nvSpPr>
          <p:spPr bwMode="auto">
            <a:xfrm>
              <a:off x="4374240" y="987200"/>
              <a:ext cx="220662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HO</a:t>
              </a:r>
              <a:endParaRPr lang="en-US" altLang="zh-CN" sz="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476" name="圆角右箭头 475"/>
            <p:cNvSpPr/>
            <p:nvPr/>
          </p:nvSpPr>
          <p:spPr>
            <a:xfrm flipV="1">
              <a:off x="4864753" y="798391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7" name="圆角右箭头 476"/>
            <p:cNvSpPr/>
            <p:nvPr/>
          </p:nvSpPr>
          <p:spPr>
            <a:xfrm flipH="1" flipV="1">
              <a:off x="5050082" y="797813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8" name="圆角右箭头 477"/>
            <p:cNvSpPr/>
            <p:nvPr/>
          </p:nvSpPr>
          <p:spPr>
            <a:xfrm flipV="1">
              <a:off x="5469666" y="798391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9" name="圆角右箭头 478"/>
            <p:cNvSpPr/>
            <p:nvPr/>
          </p:nvSpPr>
          <p:spPr>
            <a:xfrm flipH="1" flipV="1">
              <a:off x="5654995" y="797813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0" name="六边形 479"/>
            <p:cNvSpPr/>
            <p:nvPr/>
          </p:nvSpPr>
          <p:spPr bwMode="auto">
            <a:xfrm>
              <a:off x="5739857" y="796454"/>
              <a:ext cx="323850" cy="288925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1" name="椭圆 480"/>
            <p:cNvSpPr/>
            <p:nvPr/>
          </p:nvSpPr>
          <p:spPr bwMode="auto">
            <a:xfrm>
              <a:off x="5954169" y="764704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482" name="Text Box 5"/>
            <p:cNvSpPr txBox="1">
              <a:spLocks noChangeArrowheads="1"/>
            </p:cNvSpPr>
            <p:nvPr/>
          </p:nvSpPr>
          <p:spPr bwMode="auto">
            <a:xfrm>
              <a:off x="6138319" y="1021879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sp>
          <p:nvSpPr>
            <p:cNvPr id="483" name="圆角右箭头 482"/>
            <p:cNvSpPr/>
            <p:nvPr/>
          </p:nvSpPr>
          <p:spPr>
            <a:xfrm flipV="1">
              <a:off x="6070108" y="798145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4" name="圆角右箭头 483"/>
            <p:cNvSpPr/>
            <p:nvPr/>
          </p:nvSpPr>
          <p:spPr>
            <a:xfrm flipH="1" flipV="1">
              <a:off x="6264402" y="797567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8310302" y="764704"/>
            <a:ext cx="2562604" cy="417759"/>
            <a:chOff x="8310302" y="764704"/>
            <a:chExt cx="2562604" cy="417759"/>
          </a:xfrm>
        </p:grpSpPr>
        <p:sp>
          <p:nvSpPr>
            <p:cNvPr id="486" name="六边形 485"/>
            <p:cNvSpPr/>
            <p:nvPr/>
          </p:nvSpPr>
          <p:spPr bwMode="auto">
            <a:xfrm>
              <a:off x="9075477" y="796700"/>
              <a:ext cx="323850" cy="288925"/>
            </a:xfrm>
            <a:prstGeom prst="hexagon">
              <a:avLst/>
            </a:prstGeom>
            <a:solidFill>
              <a:srgbClr val="F8C7F8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7" name="椭圆 486"/>
            <p:cNvSpPr/>
            <p:nvPr/>
          </p:nvSpPr>
          <p:spPr bwMode="auto">
            <a:xfrm>
              <a:off x="9289789" y="764950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488" name="Text Box 5"/>
            <p:cNvSpPr txBox="1">
              <a:spLocks noChangeArrowheads="1"/>
            </p:cNvSpPr>
            <p:nvPr/>
          </p:nvSpPr>
          <p:spPr bwMode="auto">
            <a:xfrm>
              <a:off x="9473939" y="1022125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sp>
          <p:nvSpPr>
            <p:cNvPr id="489" name="六边形 488"/>
            <p:cNvSpPr/>
            <p:nvPr/>
          </p:nvSpPr>
          <p:spPr bwMode="auto">
            <a:xfrm>
              <a:off x="8470639" y="799875"/>
              <a:ext cx="323850" cy="288925"/>
            </a:xfrm>
            <a:prstGeom prst="hexagon">
              <a:avLst/>
            </a:prstGeom>
            <a:solidFill>
              <a:srgbClr val="F8C7F8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0" name="椭圆 489"/>
            <p:cNvSpPr/>
            <p:nvPr/>
          </p:nvSpPr>
          <p:spPr bwMode="auto">
            <a:xfrm>
              <a:off x="8684952" y="768125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491" name="Text Box 5"/>
            <p:cNvSpPr txBox="1">
              <a:spLocks noChangeArrowheads="1"/>
            </p:cNvSpPr>
            <p:nvPr/>
          </p:nvSpPr>
          <p:spPr bwMode="auto">
            <a:xfrm>
              <a:off x="8869102" y="1025300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cxnSp>
          <p:nvCxnSpPr>
            <p:cNvPr id="492" name="直接连接符 28"/>
            <p:cNvCxnSpPr>
              <a:cxnSpLocks noChangeShapeType="1"/>
            </p:cNvCxnSpPr>
            <p:nvPr/>
          </p:nvCxnSpPr>
          <p:spPr bwMode="auto">
            <a:xfrm>
              <a:off x="8460529" y="848696"/>
              <a:ext cx="0" cy="18000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3" name="Text Box 5"/>
            <p:cNvSpPr txBox="1">
              <a:spLocks noChangeArrowheads="1"/>
            </p:cNvSpPr>
            <p:nvPr/>
          </p:nvSpPr>
          <p:spPr bwMode="auto">
            <a:xfrm>
              <a:off x="8310302" y="987200"/>
              <a:ext cx="220662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HO</a:t>
              </a:r>
              <a:endParaRPr lang="en-US" altLang="zh-CN" sz="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494" name="圆角右箭头 493"/>
            <p:cNvSpPr/>
            <p:nvPr/>
          </p:nvSpPr>
          <p:spPr>
            <a:xfrm flipV="1">
              <a:off x="8800815" y="798391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5" name="圆角右箭头 494"/>
            <p:cNvSpPr/>
            <p:nvPr/>
          </p:nvSpPr>
          <p:spPr>
            <a:xfrm flipH="1" flipV="1">
              <a:off x="8995109" y="797813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6" name="圆角右箭头 495"/>
            <p:cNvSpPr/>
            <p:nvPr/>
          </p:nvSpPr>
          <p:spPr>
            <a:xfrm flipV="1">
              <a:off x="9405728" y="798391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7" name="圆角右箭头 496"/>
            <p:cNvSpPr/>
            <p:nvPr/>
          </p:nvSpPr>
          <p:spPr>
            <a:xfrm flipH="1" flipV="1">
              <a:off x="9591057" y="797813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8" name="六边形 497"/>
            <p:cNvSpPr/>
            <p:nvPr/>
          </p:nvSpPr>
          <p:spPr bwMode="auto">
            <a:xfrm>
              <a:off x="9675919" y="796454"/>
              <a:ext cx="323850" cy="288925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9" name="椭圆 498"/>
            <p:cNvSpPr/>
            <p:nvPr/>
          </p:nvSpPr>
          <p:spPr bwMode="auto">
            <a:xfrm>
              <a:off x="9890231" y="764704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500" name="Text Box 5"/>
            <p:cNvSpPr txBox="1">
              <a:spLocks noChangeArrowheads="1"/>
            </p:cNvSpPr>
            <p:nvPr/>
          </p:nvSpPr>
          <p:spPr bwMode="auto">
            <a:xfrm>
              <a:off x="10074381" y="1021879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sp>
          <p:nvSpPr>
            <p:cNvPr id="501" name="圆角右箭头 500"/>
            <p:cNvSpPr/>
            <p:nvPr/>
          </p:nvSpPr>
          <p:spPr>
            <a:xfrm flipV="1">
              <a:off x="10006170" y="798145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2" name="圆角右箭头 501"/>
            <p:cNvSpPr/>
            <p:nvPr/>
          </p:nvSpPr>
          <p:spPr>
            <a:xfrm flipH="1" flipV="1">
              <a:off x="10191499" y="797567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3" name="六边形 502"/>
            <p:cNvSpPr/>
            <p:nvPr/>
          </p:nvSpPr>
          <p:spPr bwMode="auto">
            <a:xfrm>
              <a:off x="10276361" y="796454"/>
              <a:ext cx="323850" cy="288925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4" name="椭圆 503"/>
            <p:cNvSpPr/>
            <p:nvPr/>
          </p:nvSpPr>
          <p:spPr bwMode="auto">
            <a:xfrm>
              <a:off x="10490673" y="764704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505" name="Text Box 5"/>
            <p:cNvSpPr txBox="1">
              <a:spLocks noChangeArrowheads="1"/>
            </p:cNvSpPr>
            <p:nvPr/>
          </p:nvSpPr>
          <p:spPr bwMode="auto">
            <a:xfrm>
              <a:off x="10674823" y="1021879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sp>
          <p:nvSpPr>
            <p:cNvPr id="506" name="圆角右箭头 505"/>
            <p:cNvSpPr/>
            <p:nvPr/>
          </p:nvSpPr>
          <p:spPr>
            <a:xfrm flipV="1">
              <a:off x="10606612" y="798145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7" name="圆角右箭头 506"/>
            <p:cNvSpPr/>
            <p:nvPr/>
          </p:nvSpPr>
          <p:spPr>
            <a:xfrm flipH="1" flipV="1">
              <a:off x="10800906" y="797567"/>
              <a:ext cx="72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5663952" y="2132856"/>
            <a:ext cx="5122861" cy="417759"/>
            <a:chOff x="5576888" y="2636912"/>
            <a:chExt cx="5122861" cy="417759"/>
          </a:xfrm>
        </p:grpSpPr>
        <p:sp>
          <p:nvSpPr>
            <p:cNvPr id="509" name="六边形 508"/>
            <p:cNvSpPr/>
            <p:nvPr/>
          </p:nvSpPr>
          <p:spPr bwMode="auto">
            <a:xfrm>
              <a:off x="6280144" y="2668908"/>
              <a:ext cx="323850" cy="288925"/>
            </a:xfrm>
            <a:prstGeom prst="hexagon">
              <a:avLst/>
            </a:prstGeom>
            <a:solidFill>
              <a:srgbClr val="F8C7F8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0" name="椭圆 509"/>
            <p:cNvSpPr/>
            <p:nvPr/>
          </p:nvSpPr>
          <p:spPr bwMode="auto">
            <a:xfrm>
              <a:off x="6494456" y="2637158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511" name="Text Box 5"/>
            <p:cNvSpPr txBox="1">
              <a:spLocks noChangeArrowheads="1"/>
            </p:cNvSpPr>
            <p:nvPr/>
          </p:nvSpPr>
          <p:spPr bwMode="auto">
            <a:xfrm>
              <a:off x="6644962" y="2894333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sp>
          <p:nvSpPr>
            <p:cNvPr id="512" name="六边形 511"/>
            <p:cNvSpPr/>
            <p:nvPr/>
          </p:nvSpPr>
          <p:spPr bwMode="auto">
            <a:xfrm>
              <a:off x="5737225" y="2672083"/>
              <a:ext cx="323850" cy="288925"/>
            </a:xfrm>
            <a:prstGeom prst="hexagon">
              <a:avLst/>
            </a:prstGeom>
            <a:solidFill>
              <a:srgbClr val="F8C7F8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3" name="椭圆 512"/>
            <p:cNvSpPr/>
            <p:nvPr/>
          </p:nvSpPr>
          <p:spPr bwMode="auto">
            <a:xfrm>
              <a:off x="5951538" y="2640333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514" name="Text Box 5"/>
            <p:cNvSpPr txBox="1">
              <a:spLocks noChangeArrowheads="1"/>
            </p:cNvSpPr>
            <p:nvPr/>
          </p:nvSpPr>
          <p:spPr bwMode="auto">
            <a:xfrm>
              <a:off x="6096000" y="2897508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cxnSp>
          <p:nvCxnSpPr>
            <p:cNvPr id="515" name="直接连接符 28"/>
            <p:cNvCxnSpPr>
              <a:cxnSpLocks noChangeShapeType="1"/>
            </p:cNvCxnSpPr>
            <p:nvPr/>
          </p:nvCxnSpPr>
          <p:spPr bwMode="auto">
            <a:xfrm>
              <a:off x="5727115" y="2720904"/>
              <a:ext cx="0" cy="18000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6" name="Text Box 5"/>
            <p:cNvSpPr txBox="1">
              <a:spLocks noChangeArrowheads="1"/>
            </p:cNvSpPr>
            <p:nvPr/>
          </p:nvSpPr>
          <p:spPr bwMode="auto">
            <a:xfrm>
              <a:off x="5576888" y="2859408"/>
              <a:ext cx="220662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HO</a:t>
              </a:r>
              <a:endParaRPr lang="en-US" altLang="zh-CN" sz="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17" name="圆角右箭头 516"/>
            <p:cNvSpPr/>
            <p:nvPr/>
          </p:nvSpPr>
          <p:spPr>
            <a:xfrm flipV="1">
              <a:off x="6067401" y="2670599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8" name="圆角右箭头 517"/>
            <p:cNvSpPr/>
            <p:nvPr/>
          </p:nvSpPr>
          <p:spPr>
            <a:xfrm flipH="1" flipV="1">
              <a:off x="6219357" y="2670021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9" name="圆角右箭头 518"/>
            <p:cNvSpPr/>
            <p:nvPr/>
          </p:nvSpPr>
          <p:spPr>
            <a:xfrm flipV="1">
              <a:off x="6610395" y="2670599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0" name="圆角右箭头 519"/>
            <p:cNvSpPr/>
            <p:nvPr/>
          </p:nvSpPr>
          <p:spPr>
            <a:xfrm flipH="1" flipV="1">
              <a:off x="6762080" y="2670021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1" name="六边形 520"/>
            <p:cNvSpPr/>
            <p:nvPr/>
          </p:nvSpPr>
          <p:spPr bwMode="auto">
            <a:xfrm>
              <a:off x="6825606" y="2668662"/>
              <a:ext cx="323850" cy="288925"/>
            </a:xfrm>
            <a:prstGeom prst="hexagon">
              <a:avLst/>
            </a:prstGeom>
            <a:solidFill>
              <a:srgbClr val="F8C7F8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2" name="椭圆 521"/>
            <p:cNvSpPr/>
            <p:nvPr/>
          </p:nvSpPr>
          <p:spPr bwMode="auto">
            <a:xfrm>
              <a:off x="7039918" y="2636912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523" name="Text Box 5"/>
            <p:cNvSpPr txBox="1">
              <a:spLocks noChangeArrowheads="1"/>
            </p:cNvSpPr>
            <p:nvPr/>
          </p:nvSpPr>
          <p:spPr bwMode="auto">
            <a:xfrm>
              <a:off x="7195172" y="2894087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sp>
          <p:nvSpPr>
            <p:cNvPr id="524" name="圆角右箭头 523"/>
            <p:cNvSpPr/>
            <p:nvPr/>
          </p:nvSpPr>
          <p:spPr>
            <a:xfrm flipV="1">
              <a:off x="7155857" y="2670353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5" name="圆角右箭头 524"/>
            <p:cNvSpPr/>
            <p:nvPr/>
          </p:nvSpPr>
          <p:spPr>
            <a:xfrm flipH="1" flipV="1">
              <a:off x="7312290" y="2669775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6" name="六边形 525"/>
            <p:cNvSpPr/>
            <p:nvPr/>
          </p:nvSpPr>
          <p:spPr bwMode="auto">
            <a:xfrm>
              <a:off x="7382618" y="2668662"/>
              <a:ext cx="323850" cy="288925"/>
            </a:xfrm>
            <a:prstGeom prst="hexagon">
              <a:avLst/>
            </a:prstGeom>
            <a:solidFill>
              <a:srgbClr val="F8C7F8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7" name="椭圆 526"/>
            <p:cNvSpPr/>
            <p:nvPr/>
          </p:nvSpPr>
          <p:spPr bwMode="auto">
            <a:xfrm>
              <a:off x="7596930" y="2636912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528" name="Text Box 5"/>
            <p:cNvSpPr txBox="1">
              <a:spLocks noChangeArrowheads="1"/>
            </p:cNvSpPr>
            <p:nvPr/>
          </p:nvSpPr>
          <p:spPr bwMode="auto">
            <a:xfrm>
              <a:off x="7752184" y="2894087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sp>
          <p:nvSpPr>
            <p:cNvPr id="529" name="圆角右箭头 528"/>
            <p:cNvSpPr/>
            <p:nvPr/>
          </p:nvSpPr>
          <p:spPr>
            <a:xfrm flipV="1">
              <a:off x="7712869" y="2670353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0" name="圆角右箭头 529"/>
            <p:cNvSpPr/>
            <p:nvPr/>
          </p:nvSpPr>
          <p:spPr>
            <a:xfrm flipH="1" flipV="1">
              <a:off x="7878267" y="2669775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1" name="六边形 530"/>
            <p:cNvSpPr/>
            <p:nvPr/>
          </p:nvSpPr>
          <p:spPr bwMode="auto">
            <a:xfrm>
              <a:off x="8489344" y="2668908"/>
              <a:ext cx="323850" cy="288925"/>
            </a:xfrm>
            <a:prstGeom prst="hexagon">
              <a:avLst/>
            </a:prstGeom>
            <a:solidFill>
              <a:srgbClr val="F8C7F8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2" name="椭圆 531"/>
            <p:cNvSpPr/>
            <p:nvPr/>
          </p:nvSpPr>
          <p:spPr bwMode="auto">
            <a:xfrm>
              <a:off x="8703656" y="2637158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533" name="Text Box 5"/>
            <p:cNvSpPr txBox="1">
              <a:spLocks noChangeArrowheads="1"/>
            </p:cNvSpPr>
            <p:nvPr/>
          </p:nvSpPr>
          <p:spPr bwMode="auto">
            <a:xfrm>
              <a:off x="8854162" y="2894333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sp>
          <p:nvSpPr>
            <p:cNvPr id="534" name="六边形 533"/>
            <p:cNvSpPr/>
            <p:nvPr/>
          </p:nvSpPr>
          <p:spPr bwMode="auto">
            <a:xfrm>
              <a:off x="7946425" y="2672083"/>
              <a:ext cx="323850" cy="288925"/>
            </a:xfrm>
            <a:prstGeom prst="hexagon">
              <a:avLst/>
            </a:prstGeom>
            <a:solidFill>
              <a:srgbClr val="F8C7F8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5" name="椭圆 534"/>
            <p:cNvSpPr/>
            <p:nvPr/>
          </p:nvSpPr>
          <p:spPr bwMode="auto">
            <a:xfrm>
              <a:off x="8160738" y="2640333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536" name="Text Box 5"/>
            <p:cNvSpPr txBox="1">
              <a:spLocks noChangeArrowheads="1"/>
            </p:cNvSpPr>
            <p:nvPr/>
          </p:nvSpPr>
          <p:spPr bwMode="auto">
            <a:xfrm>
              <a:off x="8305200" y="2897508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sp>
          <p:nvSpPr>
            <p:cNvPr id="537" name="圆角右箭头 536"/>
            <p:cNvSpPr/>
            <p:nvPr/>
          </p:nvSpPr>
          <p:spPr>
            <a:xfrm flipV="1">
              <a:off x="8276601" y="2670599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8" name="圆角右箭头 537"/>
            <p:cNvSpPr/>
            <p:nvPr/>
          </p:nvSpPr>
          <p:spPr>
            <a:xfrm flipH="1" flipV="1">
              <a:off x="8428557" y="2670021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9" name="圆角右箭头 538"/>
            <p:cNvSpPr/>
            <p:nvPr/>
          </p:nvSpPr>
          <p:spPr>
            <a:xfrm flipV="1">
              <a:off x="8819595" y="2670599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0" name="圆角右箭头 539"/>
            <p:cNvSpPr/>
            <p:nvPr/>
          </p:nvSpPr>
          <p:spPr>
            <a:xfrm flipH="1" flipV="1">
              <a:off x="8971280" y="2670021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1" name="六边形 540"/>
            <p:cNvSpPr/>
            <p:nvPr/>
          </p:nvSpPr>
          <p:spPr bwMode="auto">
            <a:xfrm>
              <a:off x="9034806" y="2668662"/>
              <a:ext cx="323850" cy="288925"/>
            </a:xfrm>
            <a:prstGeom prst="hexagon">
              <a:avLst/>
            </a:prstGeom>
            <a:solidFill>
              <a:srgbClr val="F8C7F8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2" name="椭圆 541"/>
            <p:cNvSpPr/>
            <p:nvPr/>
          </p:nvSpPr>
          <p:spPr bwMode="auto">
            <a:xfrm>
              <a:off x="9249118" y="2636912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543" name="Text Box 5"/>
            <p:cNvSpPr txBox="1">
              <a:spLocks noChangeArrowheads="1"/>
            </p:cNvSpPr>
            <p:nvPr/>
          </p:nvSpPr>
          <p:spPr bwMode="auto">
            <a:xfrm>
              <a:off x="9404372" y="2894087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sp>
          <p:nvSpPr>
            <p:cNvPr id="544" name="圆角右箭头 543"/>
            <p:cNvSpPr/>
            <p:nvPr/>
          </p:nvSpPr>
          <p:spPr>
            <a:xfrm flipV="1">
              <a:off x="9365057" y="2670353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5" name="圆角右箭头 544"/>
            <p:cNvSpPr/>
            <p:nvPr/>
          </p:nvSpPr>
          <p:spPr>
            <a:xfrm flipH="1" flipV="1">
              <a:off x="9521490" y="2669775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6" name="六边形 545"/>
            <p:cNvSpPr/>
            <p:nvPr/>
          </p:nvSpPr>
          <p:spPr bwMode="auto">
            <a:xfrm>
              <a:off x="9591818" y="2668662"/>
              <a:ext cx="323850" cy="288925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7" name="椭圆 546"/>
            <p:cNvSpPr/>
            <p:nvPr/>
          </p:nvSpPr>
          <p:spPr bwMode="auto">
            <a:xfrm>
              <a:off x="9806130" y="2636912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548" name="Text Box 5"/>
            <p:cNvSpPr txBox="1">
              <a:spLocks noChangeArrowheads="1"/>
            </p:cNvSpPr>
            <p:nvPr/>
          </p:nvSpPr>
          <p:spPr bwMode="auto">
            <a:xfrm>
              <a:off x="9961384" y="2894087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sp>
          <p:nvSpPr>
            <p:cNvPr id="549" name="圆角右箭头 548"/>
            <p:cNvSpPr/>
            <p:nvPr/>
          </p:nvSpPr>
          <p:spPr>
            <a:xfrm flipV="1">
              <a:off x="9922069" y="2670353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0" name="圆角右箭头 549"/>
            <p:cNvSpPr/>
            <p:nvPr/>
          </p:nvSpPr>
          <p:spPr>
            <a:xfrm flipH="1" flipV="1">
              <a:off x="10087467" y="2669775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1" name="六边形 550"/>
            <p:cNvSpPr/>
            <p:nvPr/>
          </p:nvSpPr>
          <p:spPr bwMode="auto">
            <a:xfrm>
              <a:off x="10150100" y="2668662"/>
              <a:ext cx="323850" cy="288925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2" name="椭圆 551"/>
            <p:cNvSpPr/>
            <p:nvPr/>
          </p:nvSpPr>
          <p:spPr bwMode="auto">
            <a:xfrm>
              <a:off x="10364412" y="2636912"/>
              <a:ext cx="53975" cy="71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553" name="Text Box 5"/>
            <p:cNvSpPr txBox="1">
              <a:spLocks noChangeArrowheads="1"/>
            </p:cNvSpPr>
            <p:nvPr/>
          </p:nvSpPr>
          <p:spPr bwMode="auto">
            <a:xfrm>
              <a:off x="10519666" y="2894087"/>
              <a:ext cx="1460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sp>
          <p:nvSpPr>
            <p:cNvPr id="554" name="圆角右箭头 553"/>
            <p:cNvSpPr/>
            <p:nvPr/>
          </p:nvSpPr>
          <p:spPr>
            <a:xfrm flipV="1">
              <a:off x="10480351" y="2670353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5" name="圆角右箭头 554"/>
            <p:cNvSpPr/>
            <p:nvPr/>
          </p:nvSpPr>
          <p:spPr>
            <a:xfrm flipH="1" flipV="1">
              <a:off x="10645749" y="2669775"/>
              <a:ext cx="54000" cy="288000"/>
            </a:xfrm>
            <a:prstGeom prst="bentArrow">
              <a:avLst>
                <a:gd name="adj1" fmla="val 1847"/>
                <a:gd name="adj2" fmla="val 372"/>
                <a:gd name="adj3" fmla="val 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556" name="直接箭头连接符 555"/>
          <p:cNvCxnSpPr/>
          <p:nvPr/>
        </p:nvCxnSpPr>
        <p:spPr bwMode="auto">
          <a:xfrm>
            <a:off x="9624392" y="1772816"/>
            <a:ext cx="0" cy="287338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7" name="直接箭头连接符 556"/>
          <p:cNvCxnSpPr/>
          <p:nvPr/>
        </p:nvCxnSpPr>
        <p:spPr bwMode="auto">
          <a:xfrm>
            <a:off x="9624392" y="2565598"/>
            <a:ext cx="0" cy="287338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58" name="组合 557"/>
          <p:cNvGrpSpPr/>
          <p:nvPr/>
        </p:nvGrpSpPr>
        <p:grpSpPr>
          <a:xfrm>
            <a:off x="683221" y="3501008"/>
            <a:ext cx="10093299" cy="417759"/>
            <a:chOff x="410369" y="3875337"/>
            <a:chExt cx="10093299" cy="417759"/>
          </a:xfrm>
        </p:grpSpPr>
        <p:grpSp>
          <p:nvGrpSpPr>
            <p:cNvPr id="559" name="组合 558"/>
            <p:cNvGrpSpPr/>
            <p:nvPr/>
          </p:nvGrpSpPr>
          <p:grpSpPr>
            <a:xfrm>
              <a:off x="410369" y="3875337"/>
              <a:ext cx="5122861" cy="417759"/>
              <a:chOff x="5576888" y="2636912"/>
              <a:chExt cx="5122861" cy="417759"/>
            </a:xfrm>
          </p:grpSpPr>
          <p:sp>
            <p:nvSpPr>
              <p:cNvPr id="606" name="六边形 605"/>
              <p:cNvSpPr/>
              <p:nvPr/>
            </p:nvSpPr>
            <p:spPr bwMode="auto">
              <a:xfrm>
                <a:off x="6280144" y="2668908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7" name="椭圆 606"/>
              <p:cNvSpPr/>
              <p:nvPr/>
            </p:nvSpPr>
            <p:spPr bwMode="auto">
              <a:xfrm>
                <a:off x="64944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08" name="Text Box 5"/>
              <p:cNvSpPr txBox="1">
                <a:spLocks noChangeArrowheads="1"/>
              </p:cNvSpPr>
              <p:nvPr/>
            </p:nvSpPr>
            <p:spPr bwMode="auto">
              <a:xfrm>
                <a:off x="6644962" y="2894333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09" name="六边形 608"/>
              <p:cNvSpPr/>
              <p:nvPr/>
            </p:nvSpPr>
            <p:spPr bwMode="auto">
              <a:xfrm>
                <a:off x="5737225" y="2672083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0" name="椭圆 609"/>
              <p:cNvSpPr/>
              <p:nvPr/>
            </p:nvSpPr>
            <p:spPr bwMode="auto">
              <a:xfrm>
                <a:off x="59515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11" name="Text Box 5"/>
              <p:cNvSpPr txBox="1">
                <a:spLocks noChangeArrowheads="1"/>
              </p:cNvSpPr>
              <p:nvPr/>
            </p:nvSpPr>
            <p:spPr bwMode="auto">
              <a:xfrm>
                <a:off x="60960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cxnSp>
            <p:nvCxnSpPr>
              <p:cNvPr id="612" name="直接连接符 28"/>
              <p:cNvCxnSpPr>
                <a:cxnSpLocks noChangeShapeType="1"/>
              </p:cNvCxnSpPr>
              <p:nvPr/>
            </p:nvCxnSpPr>
            <p:spPr bwMode="auto">
              <a:xfrm>
                <a:off x="5727115" y="2720904"/>
                <a:ext cx="0" cy="18000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3" name="Text Box 5"/>
              <p:cNvSpPr txBox="1">
                <a:spLocks noChangeArrowheads="1"/>
              </p:cNvSpPr>
              <p:nvPr/>
            </p:nvSpPr>
            <p:spPr bwMode="auto">
              <a:xfrm>
                <a:off x="5576888" y="2859408"/>
                <a:ext cx="220662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CN" sz="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HO</a:t>
                </a:r>
                <a:endParaRPr lang="en-US" altLang="zh-CN" sz="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4" name="圆角右箭头 613"/>
              <p:cNvSpPr/>
              <p:nvPr/>
            </p:nvSpPr>
            <p:spPr>
              <a:xfrm flipV="1">
                <a:off x="60674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" name="圆角右箭头 614"/>
              <p:cNvSpPr/>
              <p:nvPr/>
            </p:nvSpPr>
            <p:spPr>
              <a:xfrm flipH="1" flipV="1">
                <a:off x="62193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6" name="圆角右箭头 615"/>
              <p:cNvSpPr/>
              <p:nvPr/>
            </p:nvSpPr>
            <p:spPr>
              <a:xfrm flipV="1">
                <a:off x="6610395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7" name="圆角右箭头 616"/>
              <p:cNvSpPr/>
              <p:nvPr/>
            </p:nvSpPr>
            <p:spPr>
              <a:xfrm flipH="1" flipV="1">
                <a:off x="6762080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8" name="六边形 617"/>
              <p:cNvSpPr/>
              <p:nvPr/>
            </p:nvSpPr>
            <p:spPr bwMode="auto">
              <a:xfrm>
                <a:off x="6825606" y="2668662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9" name="椭圆 618"/>
              <p:cNvSpPr/>
              <p:nvPr/>
            </p:nvSpPr>
            <p:spPr bwMode="auto">
              <a:xfrm>
                <a:off x="7039918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20" name="Text Box 5"/>
              <p:cNvSpPr txBox="1">
                <a:spLocks noChangeArrowheads="1"/>
              </p:cNvSpPr>
              <p:nvPr/>
            </p:nvSpPr>
            <p:spPr bwMode="auto">
              <a:xfrm>
                <a:off x="7195172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21" name="圆角右箭头 620"/>
              <p:cNvSpPr/>
              <p:nvPr/>
            </p:nvSpPr>
            <p:spPr>
              <a:xfrm flipV="1">
                <a:off x="7155857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2" name="圆角右箭头 621"/>
              <p:cNvSpPr/>
              <p:nvPr/>
            </p:nvSpPr>
            <p:spPr>
              <a:xfrm flipH="1" flipV="1">
                <a:off x="7312290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3" name="六边形 622"/>
              <p:cNvSpPr/>
              <p:nvPr/>
            </p:nvSpPr>
            <p:spPr bwMode="auto">
              <a:xfrm>
                <a:off x="7382618" y="2668662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4" name="椭圆 623"/>
              <p:cNvSpPr/>
              <p:nvPr/>
            </p:nvSpPr>
            <p:spPr bwMode="auto">
              <a:xfrm>
                <a:off x="7596930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25" name="Text Box 5"/>
              <p:cNvSpPr txBox="1">
                <a:spLocks noChangeArrowheads="1"/>
              </p:cNvSpPr>
              <p:nvPr/>
            </p:nvSpPr>
            <p:spPr bwMode="auto">
              <a:xfrm>
                <a:off x="7752184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26" name="圆角右箭头 625"/>
              <p:cNvSpPr/>
              <p:nvPr/>
            </p:nvSpPr>
            <p:spPr>
              <a:xfrm flipV="1">
                <a:off x="7712869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7" name="圆角右箭头 626"/>
              <p:cNvSpPr/>
              <p:nvPr/>
            </p:nvSpPr>
            <p:spPr>
              <a:xfrm flipH="1" flipV="1">
                <a:off x="7878267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8" name="六边形 627"/>
              <p:cNvSpPr/>
              <p:nvPr/>
            </p:nvSpPr>
            <p:spPr bwMode="auto">
              <a:xfrm>
                <a:off x="8489344" y="2668908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9" name="椭圆 628"/>
              <p:cNvSpPr/>
              <p:nvPr/>
            </p:nvSpPr>
            <p:spPr bwMode="auto">
              <a:xfrm>
                <a:off x="87036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30" name="Text Box 5"/>
              <p:cNvSpPr txBox="1">
                <a:spLocks noChangeArrowheads="1"/>
              </p:cNvSpPr>
              <p:nvPr/>
            </p:nvSpPr>
            <p:spPr bwMode="auto">
              <a:xfrm>
                <a:off x="8854162" y="2894333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31" name="六边形 630"/>
              <p:cNvSpPr/>
              <p:nvPr/>
            </p:nvSpPr>
            <p:spPr bwMode="auto">
              <a:xfrm>
                <a:off x="7946425" y="2672083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32" name="椭圆 631"/>
              <p:cNvSpPr/>
              <p:nvPr/>
            </p:nvSpPr>
            <p:spPr bwMode="auto">
              <a:xfrm>
                <a:off x="81607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33" name="Text Box 5"/>
              <p:cNvSpPr txBox="1">
                <a:spLocks noChangeArrowheads="1"/>
              </p:cNvSpPr>
              <p:nvPr/>
            </p:nvSpPr>
            <p:spPr bwMode="auto">
              <a:xfrm>
                <a:off x="83052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34" name="圆角右箭头 633"/>
              <p:cNvSpPr/>
              <p:nvPr/>
            </p:nvSpPr>
            <p:spPr>
              <a:xfrm flipV="1">
                <a:off x="82766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" name="圆角右箭头 634"/>
              <p:cNvSpPr/>
              <p:nvPr/>
            </p:nvSpPr>
            <p:spPr>
              <a:xfrm flipH="1" flipV="1">
                <a:off x="84285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6" name="圆角右箭头 635"/>
              <p:cNvSpPr/>
              <p:nvPr/>
            </p:nvSpPr>
            <p:spPr>
              <a:xfrm flipV="1">
                <a:off x="8819595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7" name="圆角右箭头 636"/>
              <p:cNvSpPr/>
              <p:nvPr/>
            </p:nvSpPr>
            <p:spPr>
              <a:xfrm flipH="1" flipV="1">
                <a:off x="8971280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" name="六边形 637"/>
              <p:cNvSpPr/>
              <p:nvPr/>
            </p:nvSpPr>
            <p:spPr bwMode="auto">
              <a:xfrm>
                <a:off x="9034806" y="2668662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39" name="椭圆 638"/>
              <p:cNvSpPr/>
              <p:nvPr/>
            </p:nvSpPr>
            <p:spPr bwMode="auto">
              <a:xfrm>
                <a:off x="9249118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40" name="Text Box 5"/>
              <p:cNvSpPr txBox="1">
                <a:spLocks noChangeArrowheads="1"/>
              </p:cNvSpPr>
              <p:nvPr/>
            </p:nvSpPr>
            <p:spPr bwMode="auto">
              <a:xfrm>
                <a:off x="9404372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41" name="圆角右箭头 640"/>
              <p:cNvSpPr/>
              <p:nvPr/>
            </p:nvSpPr>
            <p:spPr>
              <a:xfrm flipV="1">
                <a:off x="9365057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" name="圆角右箭头 641"/>
              <p:cNvSpPr/>
              <p:nvPr/>
            </p:nvSpPr>
            <p:spPr>
              <a:xfrm flipH="1" flipV="1">
                <a:off x="9521490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" name="六边形 642"/>
              <p:cNvSpPr/>
              <p:nvPr/>
            </p:nvSpPr>
            <p:spPr bwMode="auto">
              <a:xfrm>
                <a:off x="9591818" y="2668662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44" name="椭圆 643"/>
              <p:cNvSpPr/>
              <p:nvPr/>
            </p:nvSpPr>
            <p:spPr bwMode="auto">
              <a:xfrm>
                <a:off x="9806130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45" name="Text Box 5"/>
              <p:cNvSpPr txBox="1">
                <a:spLocks noChangeArrowheads="1"/>
              </p:cNvSpPr>
              <p:nvPr/>
            </p:nvSpPr>
            <p:spPr bwMode="auto">
              <a:xfrm>
                <a:off x="9961384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46" name="圆角右箭头 645"/>
              <p:cNvSpPr/>
              <p:nvPr/>
            </p:nvSpPr>
            <p:spPr>
              <a:xfrm flipV="1">
                <a:off x="9922069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" name="圆角右箭头 646"/>
              <p:cNvSpPr/>
              <p:nvPr/>
            </p:nvSpPr>
            <p:spPr>
              <a:xfrm flipH="1" flipV="1">
                <a:off x="10087467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" name="六边形 647"/>
              <p:cNvSpPr/>
              <p:nvPr/>
            </p:nvSpPr>
            <p:spPr bwMode="auto">
              <a:xfrm>
                <a:off x="10150100" y="2668662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49" name="椭圆 648"/>
              <p:cNvSpPr/>
              <p:nvPr/>
            </p:nvSpPr>
            <p:spPr bwMode="auto">
              <a:xfrm>
                <a:off x="10364412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50" name="Text Box 5"/>
              <p:cNvSpPr txBox="1">
                <a:spLocks noChangeArrowheads="1"/>
              </p:cNvSpPr>
              <p:nvPr/>
            </p:nvSpPr>
            <p:spPr bwMode="auto">
              <a:xfrm>
                <a:off x="10519666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51" name="圆角右箭头 650"/>
              <p:cNvSpPr/>
              <p:nvPr/>
            </p:nvSpPr>
            <p:spPr>
              <a:xfrm flipV="1">
                <a:off x="10480351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" name="圆角右箭头 651"/>
              <p:cNvSpPr/>
              <p:nvPr/>
            </p:nvSpPr>
            <p:spPr>
              <a:xfrm flipH="1" flipV="1">
                <a:off x="10645749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0" name="组合 559"/>
            <p:cNvGrpSpPr/>
            <p:nvPr/>
          </p:nvGrpSpPr>
          <p:grpSpPr>
            <a:xfrm>
              <a:off x="5541144" y="3875337"/>
              <a:ext cx="4962524" cy="382834"/>
              <a:chOff x="5737225" y="2636912"/>
              <a:chExt cx="4962524" cy="382834"/>
            </a:xfrm>
          </p:grpSpPr>
          <p:sp>
            <p:nvSpPr>
              <p:cNvPr id="561" name="六边形 560"/>
              <p:cNvSpPr/>
              <p:nvPr/>
            </p:nvSpPr>
            <p:spPr bwMode="auto">
              <a:xfrm>
                <a:off x="6280144" y="2668908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62" name="椭圆 561"/>
              <p:cNvSpPr/>
              <p:nvPr/>
            </p:nvSpPr>
            <p:spPr bwMode="auto">
              <a:xfrm>
                <a:off x="64944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563" name="Text Box 5"/>
              <p:cNvSpPr txBox="1">
                <a:spLocks noChangeArrowheads="1"/>
              </p:cNvSpPr>
              <p:nvPr/>
            </p:nvSpPr>
            <p:spPr bwMode="auto">
              <a:xfrm>
                <a:off x="6644962" y="2894333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564" name="六边形 563"/>
              <p:cNvSpPr/>
              <p:nvPr/>
            </p:nvSpPr>
            <p:spPr bwMode="auto">
              <a:xfrm>
                <a:off x="5737225" y="2672083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65" name="椭圆 564"/>
              <p:cNvSpPr/>
              <p:nvPr/>
            </p:nvSpPr>
            <p:spPr bwMode="auto">
              <a:xfrm>
                <a:off x="59515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566" name="Text Box 5"/>
              <p:cNvSpPr txBox="1">
                <a:spLocks noChangeArrowheads="1"/>
              </p:cNvSpPr>
              <p:nvPr/>
            </p:nvSpPr>
            <p:spPr bwMode="auto">
              <a:xfrm>
                <a:off x="60960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567" name="圆角右箭头 566"/>
              <p:cNvSpPr/>
              <p:nvPr/>
            </p:nvSpPr>
            <p:spPr>
              <a:xfrm flipV="1">
                <a:off x="60674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8" name="圆角右箭头 567"/>
              <p:cNvSpPr/>
              <p:nvPr/>
            </p:nvSpPr>
            <p:spPr>
              <a:xfrm flipH="1" flipV="1">
                <a:off x="62193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9" name="圆角右箭头 568"/>
              <p:cNvSpPr/>
              <p:nvPr/>
            </p:nvSpPr>
            <p:spPr>
              <a:xfrm flipV="1">
                <a:off x="6610395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" name="圆角右箭头 569"/>
              <p:cNvSpPr/>
              <p:nvPr/>
            </p:nvSpPr>
            <p:spPr>
              <a:xfrm flipH="1" flipV="1">
                <a:off x="6762080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1" name="六边形 570"/>
              <p:cNvSpPr/>
              <p:nvPr/>
            </p:nvSpPr>
            <p:spPr bwMode="auto">
              <a:xfrm>
                <a:off x="6825606" y="2668662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72" name="椭圆 571"/>
              <p:cNvSpPr/>
              <p:nvPr/>
            </p:nvSpPr>
            <p:spPr bwMode="auto">
              <a:xfrm>
                <a:off x="7039918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573" name="Text Box 5"/>
              <p:cNvSpPr txBox="1">
                <a:spLocks noChangeArrowheads="1"/>
              </p:cNvSpPr>
              <p:nvPr/>
            </p:nvSpPr>
            <p:spPr bwMode="auto">
              <a:xfrm>
                <a:off x="7195172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574" name="圆角右箭头 573"/>
              <p:cNvSpPr/>
              <p:nvPr/>
            </p:nvSpPr>
            <p:spPr>
              <a:xfrm flipV="1">
                <a:off x="7155857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" name="圆角右箭头 574"/>
              <p:cNvSpPr/>
              <p:nvPr/>
            </p:nvSpPr>
            <p:spPr>
              <a:xfrm flipH="1" flipV="1">
                <a:off x="7312290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6" name="六边形 575"/>
              <p:cNvSpPr/>
              <p:nvPr/>
            </p:nvSpPr>
            <p:spPr bwMode="auto">
              <a:xfrm>
                <a:off x="7382618" y="2668662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77" name="椭圆 576"/>
              <p:cNvSpPr/>
              <p:nvPr/>
            </p:nvSpPr>
            <p:spPr bwMode="auto">
              <a:xfrm>
                <a:off x="7596930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578" name="Text Box 5"/>
              <p:cNvSpPr txBox="1">
                <a:spLocks noChangeArrowheads="1"/>
              </p:cNvSpPr>
              <p:nvPr/>
            </p:nvSpPr>
            <p:spPr bwMode="auto">
              <a:xfrm>
                <a:off x="7752184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579" name="圆角右箭头 578"/>
              <p:cNvSpPr/>
              <p:nvPr/>
            </p:nvSpPr>
            <p:spPr>
              <a:xfrm flipV="1">
                <a:off x="7712869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0" name="圆角右箭头 579"/>
              <p:cNvSpPr/>
              <p:nvPr/>
            </p:nvSpPr>
            <p:spPr>
              <a:xfrm flipH="1" flipV="1">
                <a:off x="7878267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1" name="六边形 580"/>
              <p:cNvSpPr/>
              <p:nvPr/>
            </p:nvSpPr>
            <p:spPr bwMode="auto">
              <a:xfrm>
                <a:off x="8489344" y="2668908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82" name="椭圆 581"/>
              <p:cNvSpPr/>
              <p:nvPr/>
            </p:nvSpPr>
            <p:spPr bwMode="auto">
              <a:xfrm>
                <a:off x="87036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583" name="Text Box 5"/>
              <p:cNvSpPr txBox="1">
                <a:spLocks noChangeArrowheads="1"/>
              </p:cNvSpPr>
              <p:nvPr/>
            </p:nvSpPr>
            <p:spPr bwMode="auto">
              <a:xfrm>
                <a:off x="8854162" y="2894333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584" name="六边形 583"/>
              <p:cNvSpPr/>
              <p:nvPr/>
            </p:nvSpPr>
            <p:spPr bwMode="auto">
              <a:xfrm>
                <a:off x="7946425" y="2672083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85" name="椭圆 584"/>
              <p:cNvSpPr/>
              <p:nvPr/>
            </p:nvSpPr>
            <p:spPr bwMode="auto">
              <a:xfrm>
                <a:off x="81607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586" name="Text Box 5"/>
              <p:cNvSpPr txBox="1">
                <a:spLocks noChangeArrowheads="1"/>
              </p:cNvSpPr>
              <p:nvPr/>
            </p:nvSpPr>
            <p:spPr bwMode="auto">
              <a:xfrm>
                <a:off x="83052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587" name="圆角右箭头 586"/>
              <p:cNvSpPr/>
              <p:nvPr/>
            </p:nvSpPr>
            <p:spPr>
              <a:xfrm flipV="1">
                <a:off x="82766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圆角右箭头 587"/>
              <p:cNvSpPr/>
              <p:nvPr/>
            </p:nvSpPr>
            <p:spPr>
              <a:xfrm flipH="1" flipV="1">
                <a:off x="84285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" name="圆角右箭头 588"/>
              <p:cNvSpPr/>
              <p:nvPr/>
            </p:nvSpPr>
            <p:spPr>
              <a:xfrm flipV="1">
                <a:off x="8819595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圆角右箭头 589"/>
              <p:cNvSpPr/>
              <p:nvPr/>
            </p:nvSpPr>
            <p:spPr>
              <a:xfrm flipH="1" flipV="1">
                <a:off x="8971280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1" name="六边形 590"/>
              <p:cNvSpPr/>
              <p:nvPr/>
            </p:nvSpPr>
            <p:spPr bwMode="auto">
              <a:xfrm>
                <a:off x="9034806" y="2668662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2" name="椭圆 591"/>
              <p:cNvSpPr/>
              <p:nvPr/>
            </p:nvSpPr>
            <p:spPr bwMode="auto">
              <a:xfrm>
                <a:off x="9249118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593" name="Text Box 5"/>
              <p:cNvSpPr txBox="1">
                <a:spLocks noChangeArrowheads="1"/>
              </p:cNvSpPr>
              <p:nvPr/>
            </p:nvSpPr>
            <p:spPr bwMode="auto">
              <a:xfrm>
                <a:off x="9404372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594" name="圆角右箭头 593"/>
              <p:cNvSpPr/>
              <p:nvPr/>
            </p:nvSpPr>
            <p:spPr>
              <a:xfrm flipV="1">
                <a:off x="9365057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5" name="圆角右箭头 594"/>
              <p:cNvSpPr/>
              <p:nvPr/>
            </p:nvSpPr>
            <p:spPr>
              <a:xfrm flipH="1" flipV="1">
                <a:off x="9521490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6" name="六边形 595"/>
              <p:cNvSpPr/>
              <p:nvPr/>
            </p:nvSpPr>
            <p:spPr bwMode="auto">
              <a:xfrm>
                <a:off x="9591818" y="2668662"/>
                <a:ext cx="323850" cy="288925"/>
              </a:xfrm>
              <a:prstGeom prst="hexagon">
                <a:avLst/>
              </a:prstGeom>
              <a:solidFill>
                <a:srgbClr val="C6D9F1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7" name="椭圆 596"/>
              <p:cNvSpPr/>
              <p:nvPr/>
            </p:nvSpPr>
            <p:spPr bwMode="auto">
              <a:xfrm>
                <a:off x="9806130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598" name="Text Box 5"/>
              <p:cNvSpPr txBox="1">
                <a:spLocks noChangeArrowheads="1"/>
              </p:cNvSpPr>
              <p:nvPr/>
            </p:nvSpPr>
            <p:spPr bwMode="auto">
              <a:xfrm>
                <a:off x="9961384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599" name="圆角右箭头 598"/>
              <p:cNvSpPr/>
              <p:nvPr/>
            </p:nvSpPr>
            <p:spPr>
              <a:xfrm flipV="1">
                <a:off x="9922069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0" name="圆角右箭头 599"/>
              <p:cNvSpPr/>
              <p:nvPr/>
            </p:nvSpPr>
            <p:spPr>
              <a:xfrm flipH="1" flipV="1">
                <a:off x="10087467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1" name="六边形 600"/>
              <p:cNvSpPr/>
              <p:nvPr/>
            </p:nvSpPr>
            <p:spPr bwMode="auto">
              <a:xfrm>
                <a:off x="10150100" y="2668662"/>
                <a:ext cx="323850" cy="288925"/>
              </a:xfrm>
              <a:prstGeom prst="hexagon">
                <a:avLst/>
              </a:prstGeom>
              <a:solidFill>
                <a:srgbClr val="C6D9F1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2" name="椭圆 601"/>
              <p:cNvSpPr/>
              <p:nvPr/>
            </p:nvSpPr>
            <p:spPr bwMode="auto">
              <a:xfrm>
                <a:off x="10364412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03" name="Text Box 5"/>
              <p:cNvSpPr txBox="1">
                <a:spLocks noChangeArrowheads="1"/>
              </p:cNvSpPr>
              <p:nvPr/>
            </p:nvSpPr>
            <p:spPr bwMode="auto">
              <a:xfrm>
                <a:off x="10519666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04" name="圆角右箭头 603"/>
              <p:cNvSpPr/>
              <p:nvPr/>
            </p:nvSpPr>
            <p:spPr>
              <a:xfrm flipV="1">
                <a:off x="10480351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5" name="圆角右箭头 604"/>
              <p:cNvSpPr/>
              <p:nvPr/>
            </p:nvSpPr>
            <p:spPr>
              <a:xfrm flipH="1" flipV="1">
                <a:off x="10645749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653" name="直接箭头连接符 652"/>
          <p:cNvCxnSpPr/>
          <p:nvPr/>
        </p:nvCxnSpPr>
        <p:spPr>
          <a:xfrm>
            <a:off x="9624392" y="3140075"/>
            <a:ext cx="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54" name="组合 653"/>
          <p:cNvGrpSpPr/>
          <p:nvPr/>
        </p:nvGrpSpPr>
        <p:grpSpPr>
          <a:xfrm>
            <a:off x="3183930" y="4293096"/>
            <a:ext cx="7592590" cy="1224136"/>
            <a:chOff x="3183930" y="5373216"/>
            <a:chExt cx="7592590" cy="1224136"/>
          </a:xfrm>
        </p:grpSpPr>
        <p:grpSp>
          <p:nvGrpSpPr>
            <p:cNvPr id="655" name="组合 654"/>
            <p:cNvGrpSpPr/>
            <p:nvPr/>
          </p:nvGrpSpPr>
          <p:grpSpPr>
            <a:xfrm>
              <a:off x="4012216" y="6179593"/>
              <a:ext cx="6764304" cy="417759"/>
              <a:chOff x="4012216" y="5675537"/>
              <a:chExt cx="6764304" cy="417759"/>
            </a:xfrm>
          </p:grpSpPr>
          <p:grpSp>
            <p:nvGrpSpPr>
              <p:cNvPr id="688" name="组合 687"/>
              <p:cNvGrpSpPr/>
              <p:nvPr/>
            </p:nvGrpSpPr>
            <p:grpSpPr>
              <a:xfrm>
                <a:off x="5813996" y="5675537"/>
                <a:ext cx="4962524" cy="382834"/>
                <a:chOff x="5737225" y="2636912"/>
                <a:chExt cx="4962524" cy="382834"/>
              </a:xfrm>
            </p:grpSpPr>
            <p:sp>
              <p:nvSpPr>
                <p:cNvPr id="707" name="六边形 706"/>
                <p:cNvSpPr/>
                <p:nvPr/>
              </p:nvSpPr>
              <p:spPr bwMode="auto">
                <a:xfrm>
                  <a:off x="6280144" y="2668908"/>
                  <a:ext cx="323850" cy="288925"/>
                </a:xfrm>
                <a:prstGeom prst="hexagon">
                  <a:avLst/>
                </a:prstGeom>
                <a:solidFill>
                  <a:srgbClr val="F8C7F8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08" name="椭圆 707"/>
                <p:cNvSpPr/>
                <p:nvPr/>
              </p:nvSpPr>
              <p:spPr bwMode="auto">
                <a:xfrm>
                  <a:off x="6494456" y="2637158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0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644962" y="2894333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10" name="六边形 709"/>
                <p:cNvSpPr/>
                <p:nvPr/>
              </p:nvSpPr>
              <p:spPr bwMode="auto">
                <a:xfrm>
                  <a:off x="5737225" y="2672083"/>
                  <a:ext cx="323850" cy="288925"/>
                </a:xfrm>
                <a:prstGeom prst="hexagon">
                  <a:avLst/>
                </a:prstGeom>
                <a:solidFill>
                  <a:srgbClr val="F8C7F8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11" name="椭圆 710"/>
                <p:cNvSpPr/>
                <p:nvPr/>
              </p:nvSpPr>
              <p:spPr bwMode="auto">
                <a:xfrm>
                  <a:off x="5951538" y="2640333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1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096000" y="2897508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13" name="圆角右箭头 712"/>
                <p:cNvSpPr/>
                <p:nvPr/>
              </p:nvSpPr>
              <p:spPr>
                <a:xfrm flipV="1">
                  <a:off x="6067401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4" name="圆角右箭头 713"/>
                <p:cNvSpPr/>
                <p:nvPr/>
              </p:nvSpPr>
              <p:spPr>
                <a:xfrm flipH="1" flipV="1">
                  <a:off x="6219357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5" name="圆角右箭头 714"/>
                <p:cNvSpPr/>
                <p:nvPr/>
              </p:nvSpPr>
              <p:spPr>
                <a:xfrm flipV="1">
                  <a:off x="6610395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6" name="圆角右箭头 715"/>
                <p:cNvSpPr/>
                <p:nvPr/>
              </p:nvSpPr>
              <p:spPr>
                <a:xfrm flipH="1" flipV="1">
                  <a:off x="6762080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7" name="六边形 716"/>
                <p:cNvSpPr/>
                <p:nvPr/>
              </p:nvSpPr>
              <p:spPr bwMode="auto">
                <a:xfrm>
                  <a:off x="6825606" y="2668662"/>
                  <a:ext cx="323850" cy="288925"/>
                </a:xfrm>
                <a:prstGeom prst="hexagon">
                  <a:avLst/>
                </a:prstGeom>
                <a:solidFill>
                  <a:srgbClr val="F8C7F8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18" name="椭圆 717"/>
                <p:cNvSpPr/>
                <p:nvPr/>
              </p:nvSpPr>
              <p:spPr bwMode="auto">
                <a:xfrm>
                  <a:off x="7039918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1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195172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20" name="圆角右箭头 719"/>
                <p:cNvSpPr/>
                <p:nvPr/>
              </p:nvSpPr>
              <p:spPr>
                <a:xfrm flipV="1">
                  <a:off x="7155857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1" name="圆角右箭头 720"/>
                <p:cNvSpPr/>
                <p:nvPr/>
              </p:nvSpPr>
              <p:spPr>
                <a:xfrm flipH="1" flipV="1">
                  <a:off x="7312290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2" name="六边形 721"/>
                <p:cNvSpPr/>
                <p:nvPr/>
              </p:nvSpPr>
              <p:spPr bwMode="auto">
                <a:xfrm>
                  <a:off x="7382618" y="2668662"/>
                  <a:ext cx="323850" cy="288925"/>
                </a:xfrm>
                <a:prstGeom prst="hexagon">
                  <a:avLst/>
                </a:prstGeom>
                <a:solidFill>
                  <a:srgbClr val="F8C7F8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23" name="椭圆 722"/>
                <p:cNvSpPr/>
                <p:nvPr/>
              </p:nvSpPr>
              <p:spPr bwMode="auto">
                <a:xfrm>
                  <a:off x="7596930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2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752184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25" name="圆角右箭头 724"/>
                <p:cNvSpPr/>
                <p:nvPr/>
              </p:nvSpPr>
              <p:spPr>
                <a:xfrm flipV="1">
                  <a:off x="7712869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6" name="圆角右箭头 725"/>
                <p:cNvSpPr/>
                <p:nvPr/>
              </p:nvSpPr>
              <p:spPr>
                <a:xfrm flipH="1" flipV="1">
                  <a:off x="7878267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7" name="六边形 726"/>
                <p:cNvSpPr/>
                <p:nvPr/>
              </p:nvSpPr>
              <p:spPr bwMode="auto">
                <a:xfrm>
                  <a:off x="8489344" y="2668908"/>
                  <a:ext cx="323850" cy="288925"/>
                </a:xfrm>
                <a:prstGeom prst="hexagon">
                  <a:avLst/>
                </a:prstGeom>
                <a:solidFill>
                  <a:srgbClr val="F8C7F8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28" name="椭圆 727"/>
                <p:cNvSpPr/>
                <p:nvPr/>
              </p:nvSpPr>
              <p:spPr bwMode="auto">
                <a:xfrm>
                  <a:off x="8703656" y="2637158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2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854162" y="2894333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30" name="六边形 729"/>
                <p:cNvSpPr/>
                <p:nvPr/>
              </p:nvSpPr>
              <p:spPr bwMode="auto">
                <a:xfrm>
                  <a:off x="7946425" y="2672083"/>
                  <a:ext cx="323850" cy="288925"/>
                </a:xfrm>
                <a:prstGeom prst="hexagon">
                  <a:avLst/>
                </a:prstGeom>
                <a:solidFill>
                  <a:srgbClr val="F8C7F8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31" name="椭圆 730"/>
                <p:cNvSpPr/>
                <p:nvPr/>
              </p:nvSpPr>
              <p:spPr bwMode="auto">
                <a:xfrm>
                  <a:off x="8160738" y="2640333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3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305200" y="2897508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33" name="圆角右箭头 732"/>
                <p:cNvSpPr/>
                <p:nvPr/>
              </p:nvSpPr>
              <p:spPr>
                <a:xfrm flipV="1">
                  <a:off x="8276601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4" name="圆角右箭头 733"/>
                <p:cNvSpPr/>
                <p:nvPr/>
              </p:nvSpPr>
              <p:spPr>
                <a:xfrm flipH="1" flipV="1">
                  <a:off x="8428557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5" name="圆角右箭头 734"/>
                <p:cNvSpPr/>
                <p:nvPr/>
              </p:nvSpPr>
              <p:spPr>
                <a:xfrm flipV="1">
                  <a:off x="8819595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6" name="圆角右箭头 735"/>
                <p:cNvSpPr/>
                <p:nvPr/>
              </p:nvSpPr>
              <p:spPr>
                <a:xfrm flipH="1" flipV="1">
                  <a:off x="8971280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7" name="六边形 736"/>
                <p:cNvSpPr/>
                <p:nvPr/>
              </p:nvSpPr>
              <p:spPr bwMode="auto">
                <a:xfrm>
                  <a:off x="9034806" y="2668662"/>
                  <a:ext cx="323850" cy="288925"/>
                </a:xfrm>
                <a:prstGeom prst="hexagon">
                  <a:avLst/>
                </a:prstGeom>
                <a:solidFill>
                  <a:srgbClr val="F8C7F8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38" name="椭圆 737"/>
                <p:cNvSpPr/>
                <p:nvPr/>
              </p:nvSpPr>
              <p:spPr bwMode="auto">
                <a:xfrm>
                  <a:off x="9249118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3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04372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40" name="圆角右箭头 739"/>
                <p:cNvSpPr/>
                <p:nvPr/>
              </p:nvSpPr>
              <p:spPr>
                <a:xfrm flipV="1">
                  <a:off x="9365057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1" name="圆角右箭头 740"/>
                <p:cNvSpPr/>
                <p:nvPr/>
              </p:nvSpPr>
              <p:spPr>
                <a:xfrm flipH="1" flipV="1">
                  <a:off x="9521490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2" name="六边形 741"/>
                <p:cNvSpPr/>
                <p:nvPr/>
              </p:nvSpPr>
              <p:spPr bwMode="auto">
                <a:xfrm>
                  <a:off x="9591818" y="2668662"/>
                  <a:ext cx="323850" cy="288925"/>
                </a:xfrm>
                <a:prstGeom prst="hexagon">
                  <a:avLst/>
                </a:prstGeom>
                <a:solidFill>
                  <a:srgbClr val="C6D9F1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43" name="椭圆 742"/>
                <p:cNvSpPr/>
                <p:nvPr/>
              </p:nvSpPr>
              <p:spPr bwMode="auto">
                <a:xfrm>
                  <a:off x="9806130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4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961384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45" name="圆角右箭头 744"/>
                <p:cNvSpPr/>
                <p:nvPr/>
              </p:nvSpPr>
              <p:spPr>
                <a:xfrm flipV="1">
                  <a:off x="9922069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6" name="圆角右箭头 745"/>
                <p:cNvSpPr/>
                <p:nvPr/>
              </p:nvSpPr>
              <p:spPr>
                <a:xfrm flipH="1" flipV="1">
                  <a:off x="10087467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7" name="六边形 746"/>
                <p:cNvSpPr/>
                <p:nvPr/>
              </p:nvSpPr>
              <p:spPr bwMode="auto">
                <a:xfrm>
                  <a:off x="10150100" y="2668662"/>
                  <a:ext cx="323850" cy="288925"/>
                </a:xfrm>
                <a:prstGeom prst="hexagon">
                  <a:avLst/>
                </a:prstGeom>
                <a:solidFill>
                  <a:srgbClr val="C6D9F1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48" name="椭圆 747"/>
                <p:cNvSpPr/>
                <p:nvPr/>
              </p:nvSpPr>
              <p:spPr bwMode="auto">
                <a:xfrm>
                  <a:off x="10364412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4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0519666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50" name="圆角右箭头 749"/>
                <p:cNvSpPr/>
                <p:nvPr/>
              </p:nvSpPr>
              <p:spPr>
                <a:xfrm flipV="1">
                  <a:off x="10480351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1" name="圆角右箭头 750"/>
                <p:cNvSpPr/>
                <p:nvPr/>
              </p:nvSpPr>
              <p:spPr>
                <a:xfrm flipH="1" flipV="1">
                  <a:off x="10645749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89" name="组合 688"/>
              <p:cNvGrpSpPr/>
              <p:nvPr/>
            </p:nvGrpSpPr>
            <p:grpSpPr>
              <a:xfrm>
                <a:off x="4012216" y="5675537"/>
                <a:ext cx="1789402" cy="417759"/>
                <a:chOff x="5576888" y="2636912"/>
                <a:chExt cx="1789402" cy="417759"/>
              </a:xfrm>
            </p:grpSpPr>
            <p:sp>
              <p:nvSpPr>
                <p:cNvPr id="690" name="六边形 689"/>
                <p:cNvSpPr/>
                <p:nvPr/>
              </p:nvSpPr>
              <p:spPr bwMode="auto">
                <a:xfrm>
                  <a:off x="6280144" y="2668908"/>
                  <a:ext cx="323850" cy="288925"/>
                </a:xfrm>
                <a:prstGeom prst="hexagon">
                  <a:avLst/>
                </a:prstGeom>
                <a:solidFill>
                  <a:srgbClr val="F8C7F8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91" name="椭圆 690"/>
                <p:cNvSpPr/>
                <p:nvPr/>
              </p:nvSpPr>
              <p:spPr bwMode="auto">
                <a:xfrm>
                  <a:off x="6494456" y="2637158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69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644962" y="2894333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693" name="六边形 692"/>
                <p:cNvSpPr/>
                <p:nvPr/>
              </p:nvSpPr>
              <p:spPr bwMode="auto">
                <a:xfrm>
                  <a:off x="5737225" y="2672083"/>
                  <a:ext cx="323850" cy="288925"/>
                </a:xfrm>
                <a:prstGeom prst="hexagon">
                  <a:avLst/>
                </a:prstGeom>
                <a:solidFill>
                  <a:srgbClr val="F8C7F8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94" name="椭圆 693"/>
                <p:cNvSpPr/>
                <p:nvPr/>
              </p:nvSpPr>
              <p:spPr bwMode="auto">
                <a:xfrm>
                  <a:off x="5951538" y="2640333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69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096000" y="2897508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cxnSp>
              <p:nvCxnSpPr>
                <p:cNvPr id="696" name="直接连接符 28"/>
                <p:cNvCxnSpPr>
                  <a:cxnSpLocks noChangeShapeType="1"/>
                </p:cNvCxnSpPr>
                <p:nvPr/>
              </p:nvCxnSpPr>
              <p:spPr bwMode="auto">
                <a:xfrm>
                  <a:off x="5727115" y="2720904"/>
                  <a:ext cx="0" cy="18000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9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576888" y="2859408"/>
                  <a:ext cx="220662" cy="195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200"/>
                    </a:spcBef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en-US" altLang="zh-CN" sz="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</a:rPr>
                    <a:t>HO</a:t>
                  </a:r>
                  <a:endParaRPr lang="en-US" altLang="zh-CN" sz="8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98" name="圆角右箭头 697"/>
                <p:cNvSpPr/>
                <p:nvPr/>
              </p:nvSpPr>
              <p:spPr>
                <a:xfrm flipV="1">
                  <a:off x="6067401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9" name="圆角右箭头 698"/>
                <p:cNvSpPr/>
                <p:nvPr/>
              </p:nvSpPr>
              <p:spPr>
                <a:xfrm flipH="1" flipV="1">
                  <a:off x="6219357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0" name="圆角右箭头 699"/>
                <p:cNvSpPr/>
                <p:nvPr/>
              </p:nvSpPr>
              <p:spPr>
                <a:xfrm flipV="1">
                  <a:off x="6610395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1" name="圆角右箭头 700"/>
                <p:cNvSpPr/>
                <p:nvPr/>
              </p:nvSpPr>
              <p:spPr>
                <a:xfrm flipH="1" flipV="1">
                  <a:off x="6762080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2" name="六边形 701"/>
                <p:cNvSpPr/>
                <p:nvPr/>
              </p:nvSpPr>
              <p:spPr bwMode="auto">
                <a:xfrm>
                  <a:off x="6825606" y="2668662"/>
                  <a:ext cx="323850" cy="288925"/>
                </a:xfrm>
                <a:prstGeom prst="hexagon">
                  <a:avLst/>
                </a:prstGeom>
                <a:solidFill>
                  <a:srgbClr val="F8C7F8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03" name="椭圆 702"/>
                <p:cNvSpPr/>
                <p:nvPr/>
              </p:nvSpPr>
              <p:spPr bwMode="auto">
                <a:xfrm>
                  <a:off x="7039918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0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195172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05" name="圆角右箭头 704"/>
                <p:cNvSpPr/>
                <p:nvPr/>
              </p:nvSpPr>
              <p:spPr>
                <a:xfrm flipV="1">
                  <a:off x="7155857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6" name="圆角右箭头 705"/>
                <p:cNvSpPr/>
                <p:nvPr/>
              </p:nvSpPr>
              <p:spPr>
                <a:xfrm flipH="1" flipV="1">
                  <a:off x="7312290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56" name="组合 655"/>
            <p:cNvGrpSpPr/>
            <p:nvPr/>
          </p:nvGrpSpPr>
          <p:grpSpPr>
            <a:xfrm>
              <a:off x="3183930" y="5373216"/>
              <a:ext cx="3236306" cy="417759"/>
              <a:chOff x="5576888" y="2636912"/>
              <a:chExt cx="3236306" cy="417759"/>
            </a:xfrm>
          </p:grpSpPr>
          <p:sp>
            <p:nvSpPr>
              <p:cNvPr id="659" name="六边形 658"/>
              <p:cNvSpPr/>
              <p:nvPr/>
            </p:nvSpPr>
            <p:spPr bwMode="auto">
              <a:xfrm>
                <a:off x="6280144" y="2668908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0" name="椭圆 659"/>
              <p:cNvSpPr/>
              <p:nvPr/>
            </p:nvSpPr>
            <p:spPr bwMode="auto">
              <a:xfrm>
                <a:off x="64944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61" name="Text Box 5"/>
              <p:cNvSpPr txBox="1">
                <a:spLocks noChangeArrowheads="1"/>
              </p:cNvSpPr>
              <p:nvPr/>
            </p:nvSpPr>
            <p:spPr bwMode="auto">
              <a:xfrm>
                <a:off x="6644962" y="2894333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62" name="六边形 661"/>
              <p:cNvSpPr/>
              <p:nvPr/>
            </p:nvSpPr>
            <p:spPr bwMode="auto">
              <a:xfrm>
                <a:off x="5737225" y="2672083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3" name="椭圆 662"/>
              <p:cNvSpPr/>
              <p:nvPr/>
            </p:nvSpPr>
            <p:spPr bwMode="auto">
              <a:xfrm>
                <a:off x="59515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64" name="Text Box 5"/>
              <p:cNvSpPr txBox="1">
                <a:spLocks noChangeArrowheads="1"/>
              </p:cNvSpPr>
              <p:nvPr/>
            </p:nvSpPr>
            <p:spPr bwMode="auto">
              <a:xfrm>
                <a:off x="60960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cxnSp>
            <p:nvCxnSpPr>
              <p:cNvPr id="665" name="直接连接符 28"/>
              <p:cNvCxnSpPr>
                <a:cxnSpLocks noChangeShapeType="1"/>
              </p:cNvCxnSpPr>
              <p:nvPr/>
            </p:nvCxnSpPr>
            <p:spPr bwMode="auto">
              <a:xfrm>
                <a:off x="5727115" y="2720904"/>
                <a:ext cx="0" cy="18000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6" name="Text Box 5"/>
              <p:cNvSpPr txBox="1">
                <a:spLocks noChangeArrowheads="1"/>
              </p:cNvSpPr>
              <p:nvPr/>
            </p:nvSpPr>
            <p:spPr bwMode="auto">
              <a:xfrm>
                <a:off x="5576888" y="2859408"/>
                <a:ext cx="220662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CN" sz="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HO</a:t>
                </a:r>
                <a:endParaRPr lang="en-US" altLang="zh-CN" sz="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7" name="圆角右箭头 666"/>
              <p:cNvSpPr/>
              <p:nvPr/>
            </p:nvSpPr>
            <p:spPr>
              <a:xfrm flipV="1">
                <a:off x="60674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8" name="圆角右箭头 667"/>
              <p:cNvSpPr/>
              <p:nvPr/>
            </p:nvSpPr>
            <p:spPr>
              <a:xfrm flipH="1" flipV="1">
                <a:off x="62193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" name="圆角右箭头 668"/>
              <p:cNvSpPr/>
              <p:nvPr/>
            </p:nvSpPr>
            <p:spPr>
              <a:xfrm flipV="1">
                <a:off x="6610395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" name="圆角右箭头 669"/>
              <p:cNvSpPr/>
              <p:nvPr/>
            </p:nvSpPr>
            <p:spPr>
              <a:xfrm flipH="1" flipV="1">
                <a:off x="6762080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1" name="六边形 670"/>
              <p:cNvSpPr/>
              <p:nvPr/>
            </p:nvSpPr>
            <p:spPr bwMode="auto">
              <a:xfrm>
                <a:off x="6825606" y="2668662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2" name="椭圆 671"/>
              <p:cNvSpPr/>
              <p:nvPr/>
            </p:nvSpPr>
            <p:spPr bwMode="auto">
              <a:xfrm>
                <a:off x="7039918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73" name="Text Box 5"/>
              <p:cNvSpPr txBox="1">
                <a:spLocks noChangeArrowheads="1"/>
              </p:cNvSpPr>
              <p:nvPr/>
            </p:nvSpPr>
            <p:spPr bwMode="auto">
              <a:xfrm>
                <a:off x="7195172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74" name="圆角右箭头 673"/>
              <p:cNvSpPr/>
              <p:nvPr/>
            </p:nvSpPr>
            <p:spPr>
              <a:xfrm flipV="1">
                <a:off x="7155857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5" name="圆角右箭头 674"/>
              <p:cNvSpPr/>
              <p:nvPr/>
            </p:nvSpPr>
            <p:spPr>
              <a:xfrm flipH="1" flipV="1">
                <a:off x="7312290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" name="六边形 675"/>
              <p:cNvSpPr/>
              <p:nvPr/>
            </p:nvSpPr>
            <p:spPr bwMode="auto">
              <a:xfrm>
                <a:off x="7382618" y="2668662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7" name="椭圆 676"/>
              <p:cNvSpPr/>
              <p:nvPr/>
            </p:nvSpPr>
            <p:spPr bwMode="auto">
              <a:xfrm>
                <a:off x="7596930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78" name="Text Box 5"/>
              <p:cNvSpPr txBox="1">
                <a:spLocks noChangeArrowheads="1"/>
              </p:cNvSpPr>
              <p:nvPr/>
            </p:nvSpPr>
            <p:spPr bwMode="auto">
              <a:xfrm>
                <a:off x="7752184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79" name="圆角右箭头 678"/>
              <p:cNvSpPr/>
              <p:nvPr/>
            </p:nvSpPr>
            <p:spPr>
              <a:xfrm flipV="1">
                <a:off x="7712869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" name="圆角右箭头 679"/>
              <p:cNvSpPr/>
              <p:nvPr/>
            </p:nvSpPr>
            <p:spPr>
              <a:xfrm flipH="1" flipV="1">
                <a:off x="7878267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1" name="六边形 680"/>
              <p:cNvSpPr/>
              <p:nvPr/>
            </p:nvSpPr>
            <p:spPr bwMode="auto">
              <a:xfrm>
                <a:off x="8489344" y="2668908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82" name="椭圆 681"/>
              <p:cNvSpPr/>
              <p:nvPr/>
            </p:nvSpPr>
            <p:spPr bwMode="auto">
              <a:xfrm>
                <a:off x="87036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83" name="六边形 682"/>
              <p:cNvSpPr/>
              <p:nvPr/>
            </p:nvSpPr>
            <p:spPr bwMode="auto">
              <a:xfrm>
                <a:off x="7946425" y="2672083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84" name="椭圆 683"/>
              <p:cNvSpPr/>
              <p:nvPr/>
            </p:nvSpPr>
            <p:spPr bwMode="auto">
              <a:xfrm>
                <a:off x="81607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85" name="Text Box 5"/>
              <p:cNvSpPr txBox="1">
                <a:spLocks noChangeArrowheads="1"/>
              </p:cNvSpPr>
              <p:nvPr/>
            </p:nvSpPr>
            <p:spPr bwMode="auto">
              <a:xfrm>
                <a:off x="83052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86" name="圆角右箭头 685"/>
              <p:cNvSpPr/>
              <p:nvPr/>
            </p:nvSpPr>
            <p:spPr>
              <a:xfrm flipV="1">
                <a:off x="82766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" name="圆角右箭头 686"/>
              <p:cNvSpPr/>
              <p:nvPr/>
            </p:nvSpPr>
            <p:spPr>
              <a:xfrm flipH="1" flipV="1">
                <a:off x="84285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57" name="直接连接符 656"/>
            <p:cNvCxnSpPr/>
            <p:nvPr/>
          </p:nvCxnSpPr>
          <p:spPr bwMode="auto">
            <a:xfrm>
              <a:off x="6424290" y="5379044"/>
              <a:ext cx="0" cy="936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8" name="Text Box 5"/>
            <p:cNvSpPr txBox="1">
              <a:spLocks noChangeArrowheads="1"/>
            </p:cNvSpPr>
            <p:nvPr/>
          </p:nvSpPr>
          <p:spPr bwMode="auto">
            <a:xfrm>
              <a:off x="6350248" y="5827043"/>
              <a:ext cx="146050" cy="122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</p:grpSp>
      <p:sp>
        <p:nvSpPr>
          <p:cNvPr id="752" name="任意多边形 751"/>
          <p:cNvSpPr/>
          <p:nvPr/>
        </p:nvSpPr>
        <p:spPr>
          <a:xfrm rot="5400000" flipV="1">
            <a:off x="7374216" y="278696"/>
            <a:ext cx="252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3" name="任意多边形 752"/>
          <p:cNvSpPr/>
          <p:nvPr/>
        </p:nvSpPr>
        <p:spPr>
          <a:xfrm rot="5400000" flipV="1">
            <a:off x="3485664" y="278696"/>
            <a:ext cx="252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AE9A7B9-33A7-F765-CDD0-772EF2BA4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274" y="5978579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糖原分支链的形成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idx="1"/>
          </p:nvPr>
        </p:nvSpPr>
        <p:spPr>
          <a:xfrm>
            <a:off x="1487488" y="1340768"/>
            <a:ext cx="9359900" cy="3455987"/>
          </a:xfrm>
        </p:spPr>
        <p:txBody>
          <a:bodyPr rtlCol="0">
            <a:noAutofit/>
          </a:bodyPr>
          <a:lstStyle/>
          <a:p>
            <a:pPr marL="360000" lvl="2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糖原合成需要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引物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60000" lvl="2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糖原合酶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是糖原合成的关键酶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限速酶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60000" lvl="2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糖原支链的形成需要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分支酶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60000" lvl="2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糖原合成是消耗能量的过程。每增加一个葡萄糖单位，需要消耗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个高能磷酸键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60000" lvl="2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糖原合成时由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UDP-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Glc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提供葡萄糖基，而不是游离葡萄糖。</a:t>
            </a:r>
          </a:p>
        </p:txBody>
      </p:sp>
      <p:sp>
        <p:nvSpPr>
          <p:cNvPr id="2" name="矩形 1"/>
          <p:cNvSpPr/>
          <p:nvPr/>
        </p:nvSpPr>
        <p:spPr>
          <a:xfrm>
            <a:off x="1127125" y="620688"/>
            <a:ext cx="33845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糖原合成的特点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575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642144"/>
            <a:ext cx="3318401" cy="482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二、糖原分解</a:t>
            </a:r>
            <a:endParaRPr lang="zh-CN" altLang="en-US" sz="2000" cap="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9251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1250757"/>
            <a:ext cx="10008542" cy="1658531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 anchor="t" anchorCtr="0">
            <a:sp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糖原分解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(glycogenolysis)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：肝糖原分解为葡萄糖的过程。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不彻底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在关键酶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--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糖原磷酸化酶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(glycogen phosphorylase)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催化下，糖原从分支的非还原端开始，逐个分解葡萄糖基。</a:t>
            </a:r>
            <a:endParaRPr kumimoji="1"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979738" y="1154113"/>
            <a:ext cx="184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None/>
            </a:pPr>
            <a:endParaRPr lang="zh-CN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27125" y="548680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kumimoji="1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  <a:lvl2pPr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+mn-lt"/>
                <a:ea typeface="+mn-ea"/>
              </a:defRPr>
            </a:lvl2pPr>
            <a:lvl3pPr marL="730250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3pPr>
            <a:lvl4pPr marL="1004888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4pPr>
            <a:lvl5pPr marL="1279525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5pPr>
            <a:lvl6pPr marL="16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6pPr>
            <a:lvl7pPr marL="19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7pPr>
            <a:lvl8pPr marL="22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8pPr>
            <a:lvl9pPr marL="25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糖原分解反应过程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87488" y="1250757"/>
            <a:ext cx="5616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360000" indent="-360000" eaLnBrk="1" hangingPunct="1">
              <a:buClr>
                <a:srgbClr val="00CC99"/>
              </a:buClr>
              <a:buSzPct val="70000"/>
              <a:defRPr kumimoji="1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1. </a:t>
            </a:r>
            <a:r>
              <a:rPr lang="zh-CN" altLang="en-US" dirty="0"/>
              <a:t>糖原磷酸化生成</a:t>
            </a:r>
            <a:r>
              <a:rPr lang="en-US" altLang="zh-CN" dirty="0"/>
              <a:t>1-</a:t>
            </a:r>
            <a:r>
              <a:rPr lang="zh-CN" altLang="en-US" dirty="0"/>
              <a:t>磷酸葡萄糖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17763" y="2447925"/>
            <a:ext cx="19446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Clr>
                <a:srgbClr val="00CC99"/>
              </a:buClr>
              <a:buSzPct val="70000"/>
              <a:buFont typeface="Wingdings" pitchFamily="2" charset="2"/>
              <a:buNone/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糖原（</a:t>
            </a:r>
            <a:r>
              <a:rPr kumimoji="1"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G</a:t>
            </a:r>
            <a:r>
              <a:rPr kumimoji="1" lang="en-US" altLang="zh-CN" sz="24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）</a:t>
            </a:r>
            <a:endParaRPr kumimoji="1" lang="zh-CN" altLang="en-US" sz="24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35846" name="Line 3"/>
          <p:cNvSpPr>
            <a:spLocks noChangeShapeType="1"/>
          </p:cNvSpPr>
          <p:nvPr/>
        </p:nvSpPr>
        <p:spPr bwMode="auto">
          <a:xfrm>
            <a:off x="4003675" y="2779713"/>
            <a:ext cx="16557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30650" y="2347913"/>
            <a:ext cx="17335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糖原磷酸化酶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643563" y="2503488"/>
            <a:ext cx="21812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Clr>
                <a:srgbClr val="00CC99"/>
              </a:buClr>
              <a:buSzPct val="70000"/>
              <a:buFont typeface="Wingdings" pitchFamily="2" charset="2"/>
              <a:buNone/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糖原（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G</a:t>
            </a:r>
            <a:r>
              <a:rPr kumimoji="1"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</a:t>
            </a:r>
            <a:r>
              <a:rPr kumimoji="1" lang="en-US" altLang="zh-CN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-1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）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 </a:t>
            </a:r>
            <a:endParaRPr kumimoji="1" lang="zh-CN" altLang="en-US" sz="24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17938" y="3335338"/>
            <a:ext cx="909637" cy="40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00CC99"/>
              </a:buClr>
              <a:buSzPct val="70000"/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</a:t>
            </a: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PO</a:t>
            </a:r>
            <a:r>
              <a:rPr kumimoji="1" lang="en-US" altLang="zh-CN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4</a:t>
            </a:r>
            <a:endParaRPr kumimoji="1" lang="zh-CN" altLang="en-US" sz="2000" b="1" baseline="-25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35850" name="Arc 13"/>
          <p:cNvSpPr>
            <a:spLocks/>
          </p:cNvSpPr>
          <p:nvPr/>
        </p:nvSpPr>
        <p:spPr bwMode="auto">
          <a:xfrm rot="10800000" flipV="1">
            <a:off x="4322763" y="2781300"/>
            <a:ext cx="649287" cy="6111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5851" name="组合 86"/>
          <p:cNvGrpSpPr>
            <a:grpSpLocks/>
          </p:cNvGrpSpPr>
          <p:nvPr/>
        </p:nvGrpSpPr>
        <p:grpSpPr bwMode="auto">
          <a:xfrm>
            <a:off x="7631113" y="1693863"/>
            <a:ext cx="2827337" cy="2487612"/>
            <a:chOff x="7320136" y="2380818"/>
            <a:chExt cx="2827505" cy="2488342"/>
          </a:xfrm>
        </p:grpSpPr>
        <p:sp>
          <p:nvSpPr>
            <p:cNvPr id="88" name="任意多边形 87"/>
            <p:cNvSpPr/>
            <p:nvPr/>
          </p:nvSpPr>
          <p:spPr>
            <a:xfrm>
              <a:off x="7708970" y="2942805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5855" name="Text Box 5"/>
            <p:cNvSpPr txBox="1">
              <a:spLocks noChangeArrowheads="1"/>
            </p:cNvSpPr>
            <p:nvPr/>
          </p:nvSpPr>
          <p:spPr bwMode="auto">
            <a:xfrm>
              <a:off x="9450014" y="3501008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O‒P</a:t>
              </a:r>
            </a:p>
          </p:txBody>
        </p:sp>
        <p:sp>
          <p:nvSpPr>
            <p:cNvPr id="35856" name="Text Box 5"/>
            <p:cNvSpPr txBox="1">
              <a:spLocks noChangeArrowheads="1"/>
            </p:cNvSpPr>
            <p:nvPr/>
          </p:nvSpPr>
          <p:spPr bwMode="auto">
            <a:xfrm>
              <a:off x="7932026" y="2380818"/>
              <a:ext cx="11785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‒OH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91" name="椭圆 90"/>
            <p:cNvSpPr/>
            <p:nvPr/>
          </p:nvSpPr>
          <p:spPr bwMode="auto">
            <a:xfrm>
              <a:off x="9803010" y="3535610"/>
              <a:ext cx="325438" cy="325438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35860" name="直接连接符 11"/>
            <p:cNvCxnSpPr>
              <a:cxnSpLocks noChangeShapeType="1"/>
            </p:cNvCxnSpPr>
            <p:nvPr/>
          </p:nvCxnSpPr>
          <p:spPr bwMode="auto">
            <a:xfrm>
              <a:off x="9650040" y="314101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1" name="直接连接符 13"/>
            <p:cNvCxnSpPr>
              <a:cxnSpLocks noChangeShapeType="1"/>
            </p:cNvCxnSpPr>
            <p:nvPr/>
          </p:nvCxnSpPr>
          <p:spPr bwMode="auto">
            <a:xfrm>
              <a:off x="7701136" y="314101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2" name="直接连接符 14"/>
            <p:cNvCxnSpPr>
              <a:cxnSpLocks noChangeShapeType="1"/>
            </p:cNvCxnSpPr>
            <p:nvPr/>
          </p:nvCxnSpPr>
          <p:spPr bwMode="auto">
            <a:xfrm>
              <a:off x="8131276" y="3578018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3" name="直接连接符 15"/>
            <p:cNvCxnSpPr>
              <a:cxnSpLocks noChangeShapeType="1"/>
            </p:cNvCxnSpPr>
            <p:nvPr/>
          </p:nvCxnSpPr>
          <p:spPr bwMode="auto">
            <a:xfrm>
              <a:off x="9231026" y="357243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4" name="直接连接符 16"/>
            <p:cNvCxnSpPr>
              <a:cxnSpLocks noChangeShapeType="1"/>
            </p:cNvCxnSpPr>
            <p:nvPr/>
          </p:nvCxnSpPr>
          <p:spPr bwMode="auto">
            <a:xfrm>
              <a:off x="8131473" y="2708968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5" name="Text Box 5"/>
            <p:cNvSpPr txBox="1">
              <a:spLocks noChangeArrowheads="1"/>
            </p:cNvSpPr>
            <p:nvPr/>
          </p:nvSpPr>
          <p:spPr bwMode="auto">
            <a:xfrm>
              <a:off x="7320136" y="3501008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HO</a:t>
              </a:r>
            </a:p>
          </p:txBody>
        </p:sp>
        <p:sp>
          <p:nvSpPr>
            <p:cNvPr id="35866" name="Text Box 5"/>
            <p:cNvSpPr txBox="1">
              <a:spLocks noChangeArrowheads="1"/>
            </p:cNvSpPr>
            <p:nvPr/>
          </p:nvSpPr>
          <p:spPr bwMode="auto">
            <a:xfrm>
              <a:off x="7513811" y="2852936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35867" name="Text Box 5"/>
            <p:cNvSpPr txBox="1">
              <a:spLocks noChangeArrowheads="1"/>
            </p:cNvSpPr>
            <p:nvPr/>
          </p:nvSpPr>
          <p:spPr bwMode="auto">
            <a:xfrm>
              <a:off x="7944393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35868" name="Text Box 5"/>
            <p:cNvSpPr txBox="1">
              <a:spLocks noChangeArrowheads="1"/>
            </p:cNvSpPr>
            <p:nvPr/>
          </p:nvSpPr>
          <p:spPr bwMode="auto">
            <a:xfrm>
              <a:off x="9038149" y="3933056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35869" name="Text Box 5"/>
            <p:cNvSpPr txBox="1">
              <a:spLocks noChangeArrowheads="1"/>
            </p:cNvSpPr>
            <p:nvPr/>
          </p:nvSpPr>
          <p:spPr bwMode="auto">
            <a:xfrm>
              <a:off x="9461126" y="2852936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35870" name="Text Box 5"/>
            <p:cNvSpPr txBox="1">
              <a:spLocks noChangeArrowheads="1"/>
            </p:cNvSpPr>
            <p:nvPr/>
          </p:nvSpPr>
          <p:spPr bwMode="auto">
            <a:xfrm>
              <a:off x="7948834" y="3018075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35871" name="Text Box 5"/>
            <p:cNvSpPr txBox="1">
              <a:spLocks noChangeArrowheads="1"/>
            </p:cNvSpPr>
            <p:nvPr/>
          </p:nvSpPr>
          <p:spPr bwMode="auto">
            <a:xfrm>
              <a:off x="9034974" y="3276837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35872" name="Text Box 5"/>
            <p:cNvSpPr txBox="1">
              <a:spLocks noChangeArrowheads="1"/>
            </p:cNvSpPr>
            <p:nvPr/>
          </p:nvSpPr>
          <p:spPr bwMode="auto">
            <a:xfrm>
              <a:off x="7956773" y="3933056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05" name="矩形 104"/>
            <p:cNvSpPr/>
            <p:nvPr/>
          </p:nvSpPr>
          <p:spPr bwMode="auto">
            <a:xfrm>
              <a:off x="7690045" y="4468993"/>
              <a:ext cx="1687613" cy="400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1-</a:t>
              </a: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磷酸葡萄糖</a:t>
              </a:r>
            </a:p>
          </p:txBody>
        </p:sp>
        <p:sp>
          <p:nvSpPr>
            <p:cNvPr id="106" name="矩形 105"/>
            <p:cNvSpPr/>
            <p:nvPr/>
          </p:nvSpPr>
          <p:spPr bwMode="auto">
            <a:xfrm>
              <a:off x="8132984" y="3775052"/>
              <a:ext cx="1098615" cy="936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7" name="任意多边形 106"/>
            <p:cNvSpPr/>
            <p:nvPr/>
          </p:nvSpPr>
          <p:spPr>
            <a:xfrm rot="2940000">
              <a:off x="7634408" y="3576567"/>
              <a:ext cx="612955" cy="98431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8" name="任意多边形 107"/>
            <p:cNvSpPr/>
            <p:nvPr/>
          </p:nvSpPr>
          <p:spPr>
            <a:xfrm rot="18660000" flipH="1">
              <a:off x="9113252" y="3577362"/>
              <a:ext cx="612955" cy="10001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 rot="18660000">
              <a:off x="7601065" y="3173215"/>
              <a:ext cx="647890" cy="222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10" name="矩形 109"/>
            <p:cNvSpPr>
              <a:spLocks/>
            </p:cNvSpPr>
            <p:nvPr/>
          </p:nvSpPr>
          <p:spPr>
            <a:xfrm rot="2940000" flipH="1">
              <a:off x="9195022" y="3209738"/>
              <a:ext cx="539908" cy="222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8136159" y="2928666"/>
              <a:ext cx="898578" cy="22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9109354" y="2817508"/>
              <a:ext cx="155584" cy="17944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2CE09F95-CE7B-A24F-E435-692DFE286AA6}"/>
              </a:ext>
            </a:extLst>
          </p:cNvPr>
          <p:cNvSpPr/>
          <p:nvPr/>
        </p:nvSpPr>
        <p:spPr bwMode="auto">
          <a:xfrm>
            <a:off x="9940051" y="2587073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60512" y="1268760"/>
            <a:ext cx="77312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360000" indent="-360000" eaLnBrk="1" hangingPunct="1">
              <a:buClr>
                <a:srgbClr val="00CC99"/>
              </a:buClr>
              <a:buSzPct val="70000"/>
              <a:defRPr kumimoji="1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2. 1-</a:t>
            </a:r>
            <a:r>
              <a:rPr lang="zh-CN" altLang="en-US" dirty="0"/>
              <a:t>磷酸葡萄糖异构生成 </a:t>
            </a:r>
            <a:r>
              <a:rPr lang="en-US" altLang="zh-CN" dirty="0"/>
              <a:t>6-</a:t>
            </a:r>
            <a:r>
              <a:rPr lang="zh-CN" altLang="en-US" dirty="0"/>
              <a:t>磷酸葡萄糖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10225" y="2708275"/>
            <a:ext cx="1206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磷酸葡萄</a:t>
            </a:r>
          </a:p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糖变位酶</a:t>
            </a:r>
          </a:p>
        </p:txBody>
      </p:sp>
      <p:sp>
        <p:nvSpPr>
          <p:cNvPr id="165" name="任意多边形 164"/>
          <p:cNvSpPr/>
          <p:nvPr/>
        </p:nvSpPr>
        <p:spPr>
          <a:xfrm>
            <a:off x="5005388" y="3378200"/>
            <a:ext cx="2314575" cy="122238"/>
          </a:xfrm>
          <a:custGeom>
            <a:avLst/>
            <a:gdLst>
              <a:gd name="connsiteX0" fmla="*/ 2113717 w 2315464"/>
              <a:gd name="connsiteY0" fmla="*/ 0 h 122433"/>
              <a:gd name="connsiteX1" fmla="*/ 2315464 w 2315464"/>
              <a:gd name="connsiteY1" fmla="*/ 121223 h 122433"/>
              <a:gd name="connsiteX2" fmla="*/ 2315319 w 2315464"/>
              <a:gd name="connsiteY2" fmla="*/ 122433 h 122433"/>
              <a:gd name="connsiteX3" fmla="*/ 2180868 w 2315464"/>
              <a:gd name="connsiteY3" fmla="*/ 121838 h 122433"/>
              <a:gd name="connsiteX4" fmla="*/ 2180693 w 2315464"/>
              <a:gd name="connsiteY4" fmla="*/ 121531 h 122433"/>
              <a:gd name="connsiteX5" fmla="*/ 0 w 2315464"/>
              <a:gd name="connsiteY5" fmla="*/ 121531 h 122433"/>
              <a:gd name="connsiteX6" fmla="*/ 0 w 2315464"/>
              <a:gd name="connsiteY6" fmla="*/ 85531 h 122433"/>
              <a:gd name="connsiteX7" fmla="*/ 2160197 w 2315464"/>
              <a:gd name="connsiteY7" fmla="*/ 85531 h 122433"/>
              <a:gd name="connsiteX8" fmla="*/ 2112197 w 2315464"/>
              <a:gd name="connsiteY8" fmla="*/ 1221 h 12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464" h="122433">
                <a:moveTo>
                  <a:pt x="2113717" y="0"/>
                </a:moveTo>
                <a:lnTo>
                  <a:pt x="2315464" y="121223"/>
                </a:lnTo>
                <a:lnTo>
                  <a:pt x="2315319" y="122433"/>
                </a:lnTo>
                <a:lnTo>
                  <a:pt x="2180868" y="121838"/>
                </a:lnTo>
                <a:lnTo>
                  <a:pt x="2180693" y="121531"/>
                </a:lnTo>
                <a:lnTo>
                  <a:pt x="0" y="121531"/>
                </a:lnTo>
                <a:lnTo>
                  <a:pt x="0" y="85531"/>
                </a:lnTo>
                <a:lnTo>
                  <a:pt x="2160197" y="85531"/>
                </a:lnTo>
                <a:lnTo>
                  <a:pt x="2112197" y="12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6" name="任意多边形 165"/>
          <p:cNvSpPr/>
          <p:nvPr/>
        </p:nvSpPr>
        <p:spPr>
          <a:xfrm flipH="1" flipV="1">
            <a:off x="5005388" y="3594100"/>
            <a:ext cx="2314575" cy="122238"/>
          </a:xfrm>
          <a:custGeom>
            <a:avLst/>
            <a:gdLst>
              <a:gd name="connsiteX0" fmla="*/ 2113717 w 2315464"/>
              <a:gd name="connsiteY0" fmla="*/ 0 h 122433"/>
              <a:gd name="connsiteX1" fmla="*/ 2315464 w 2315464"/>
              <a:gd name="connsiteY1" fmla="*/ 121223 h 122433"/>
              <a:gd name="connsiteX2" fmla="*/ 2315319 w 2315464"/>
              <a:gd name="connsiteY2" fmla="*/ 122433 h 122433"/>
              <a:gd name="connsiteX3" fmla="*/ 2180868 w 2315464"/>
              <a:gd name="connsiteY3" fmla="*/ 121838 h 122433"/>
              <a:gd name="connsiteX4" fmla="*/ 2180693 w 2315464"/>
              <a:gd name="connsiteY4" fmla="*/ 121531 h 122433"/>
              <a:gd name="connsiteX5" fmla="*/ 0 w 2315464"/>
              <a:gd name="connsiteY5" fmla="*/ 121531 h 122433"/>
              <a:gd name="connsiteX6" fmla="*/ 0 w 2315464"/>
              <a:gd name="connsiteY6" fmla="*/ 85531 h 122433"/>
              <a:gd name="connsiteX7" fmla="*/ 2160197 w 2315464"/>
              <a:gd name="connsiteY7" fmla="*/ 85531 h 122433"/>
              <a:gd name="connsiteX8" fmla="*/ 2112197 w 2315464"/>
              <a:gd name="connsiteY8" fmla="*/ 1221 h 12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464" h="122433">
                <a:moveTo>
                  <a:pt x="2113717" y="0"/>
                </a:moveTo>
                <a:lnTo>
                  <a:pt x="2315464" y="121223"/>
                </a:lnTo>
                <a:lnTo>
                  <a:pt x="2315319" y="122433"/>
                </a:lnTo>
                <a:lnTo>
                  <a:pt x="2180868" y="121838"/>
                </a:lnTo>
                <a:lnTo>
                  <a:pt x="2180693" y="121531"/>
                </a:lnTo>
                <a:lnTo>
                  <a:pt x="0" y="121531"/>
                </a:lnTo>
                <a:lnTo>
                  <a:pt x="0" y="85531"/>
                </a:lnTo>
                <a:lnTo>
                  <a:pt x="2160197" y="85531"/>
                </a:lnTo>
                <a:lnTo>
                  <a:pt x="2112197" y="12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6871" name="组合 166"/>
          <p:cNvGrpSpPr>
            <a:grpSpLocks/>
          </p:cNvGrpSpPr>
          <p:nvPr/>
        </p:nvGrpSpPr>
        <p:grpSpPr bwMode="auto">
          <a:xfrm>
            <a:off x="1992313" y="2420938"/>
            <a:ext cx="2827337" cy="2487612"/>
            <a:chOff x="7320136" y="2380818"/>
            <a:chExt cx="2827505" cy="2488342"/>
          </a:xfrm>
        </p:grpSpPr>
        <p:sp>
          <p:nvSpPr>
            <p:cNvPr id="168" name="任意多边形 167"/>
            <p:cNvSpPr/>
            <p:nvPr/>
          </p:nvSpPr>
          <p:spPr>
            <a:xfrm>
              <a:off x="7708970" y="2942805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6905" name="Text Box 5"/>
            <p:cNvSpPr txBox="1">
              <a:spLocks noChangeArrowheads="1"/>
            </p:cNvSpPr>
            <p:nvPr/>
          </p:nvSpPr>
          <p:spPr bwMode="auto">
            <a:xfrm>
              <a:off x="9450014" y="3501008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O‒P</a:t>
              </a:r>
            </a:p>
          </p:txBody>
        </p:sp>
        <p:sp>
          <p:nvSpPr>
            <p:cNvPr id="36906" name="Text Box 5"/>
            <p:cNvSpPr txBox="1">
              <a:spLocks noChangeArrowheads="1"/>
            </p:cNvSpPr>
            <p:nvPr/>
          </p:nvSpPr>
          <p:spPr bwMode="auto">
            <a:xfrm>
              <a:off x="7932026" y="2380818"/>
              <a:ext cx="11785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‒OH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71" name="椭圆 170"/>
            <p:cNvSpPr/>
            <p:nvPr/>
          </p:nvSpPr>
          <p:spPr bwMode="auto">
            <a:xfrm>
              <a:off x="9803010" y="3535610"/>
              <a:ext cx="325438" cy="325438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36910" name="直接连接符 11"/>
            <p:cNvCxnSpPr>
              <a:cxnSpLocks noChangeShapeType="1"/>
            </p:cNvCxnSpPr>
            <p:nvPr/>
          </p:nvCxnSpPr>
          <p:spPr bwMode="auto">
            <a:xfrm>
              <a:off x="9650040" y="314101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1" name="直接连接符 13"/>
            <p:cNvCxnSpPr>
              <a:cxnSpLocks noChangeShapeType="1"/>
            </p:cNvCxnSpPr>
            <p:nvPr/>
          </p:nvCxnSpPr>
          <p:spPr bwMode="auto">
            <a:xfrm>
              <a:off x="7701136" y="314101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2" name="直接连接符 14"/>
            <p:cNvCxnSpPr>
              <a:cxnSpLocks noChangeShapeType="1"/>
            </p:cNvCxnSpPr>
            <p:nvPr/>
          </p:nvCxnSpPr>
          <p:spPr bwMode="auto">
            <a:xfrm>
              <a:off x="8131276" y="3578018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3" name="直接连接符 15"/>
            <p:cNvCxnSpPr>
              <a:cxnSpLocks noChangeShapeType="1"/>
            </p:cNvCxnSpPr>
            <p:nvPr/>
          </p:nvCxnSpPr>
          <p:spPr bwMode="auto">
            <a:xfrm>
              <a:off x="9231026" y="357243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4" name="直接连接符 16"/>
            <p:cNvCxnSpPr>
              <a:cxnSpLocks noChangeShapeType="1"/>
            </p:cNvCxnSpPr>
            <p:nvPr/>
          </p:nvCxnSpPr>
          <p:spPr bwMode="auto">
            <a:xfrm>
              <a:off x="8131473" y="2708968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15" name="Text Box 5"/>
            <p:cNvSpPr txBox="1">
              <a:spLocks noChangeArrowheads="1"/>
            </p:cNvSpPr>
            <p:nvPr/>
          </p:nvSpPr>
          <p:spPr bwMode="auto">
            <a:xfrm>
              <a:off x="7320136" y="3501008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HO</a:t>
              </a:r>
            </a:p>
          </p:txBody>
        </p:sp>
        <p:sp>
          <p:nvSpPr>
            <p:cNvPr id="36916" name="Text Box 5"/>
            <p:cNvSpPr txBox="1">
              <a:spLocks noChangeArrowheads="1"/>
            </p:cNvSpPr>
            <p:nvPr/>
          </p:nvSpPr>
          <p:spPr bwMode="auto">
            <a:xfrm>
              <a:off x="7513811" y="2852936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36917" name="Text Box 5"/>
            <p:cNvSpPr txBox="1">
              <a:spLocks noChangeArrowheads="1"/>
            </p:cNvSpPr>
            <p:nvPr/>
          </p:nvSpPr>
          <p:spPr bwMode="auto">
            <a:xfrm>
              <a:off x="7944393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36918" name="Text Box 5"/>
            <p:cNvSpPr txBox="1">
              <a:spLocks noChangeArrowheads="1"/>
            </p:cNvSpPr>
            <p:nvPr/>
          </p:nvSpPr>
          <p:spPr bwMode="auto">
            <a:xfrm>
              <a:off x="9038149" y="3933056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36919" name="Text Box 5"/>
            <p:cNvSpPr txBox="1">
              <a:spLocks noChangeArrowheads="1"/>
            </p:cNvSpPr>
            <p:nvPr/>
          </p:nvSpPr>
          <p:spPr bwMode="auto">
            <a:xfrm>
              <a:off x="9461126" y="2852936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36920" name="Text Box 5"/>
            <p:cNvSpPr txBox="1">
              <a:spLocks noChangeArrowheads="1"/>
            </p:cNvSpPr>
            <p:nvPr/>
          </p:nvSpPr>
          <p:spPr bwMode="auto">
            <a:xfrm>
              <a:off x="7948834" y="3018075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36921" name="Text Box 5"/>
            <p:cNvSpPr txBox="1">
              <a:spLocks noChangeArrowheads="1"/>
            </p:cNvSpPr>
            <p:nvPr/>
          </p:nvSpPr>
          <p:spPr bwMode="auto">
            <a:xfrm>
              <a:off x="9034974" y="3276837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36922" name="Text Box 5"/>
            <p:cNvSpPr txBox="1">
              <a:spLocks noChangeArrowheads="1"/>
            </p:cNvSpPr>
            <p:nvPr/>
          </p:nvSpPr>
          <p:spPr bwMode="auto">
            <a:xfrm>
              <a:off x="7956773" y="3933056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85" name="矩形 184"/>
            <p:cNvSpPr/>
            <p:nvPr/>
          </p:nvSpPr>
          <p:spPr bwMode="auto">
            <a:xfrm>
              <a:off x="7690045" y="4468993"/>
              <a:ext cx="1687613" cy="400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1-</a:t>
              </a: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磷酸葡萄糖</a:t>
              </a:r>
            </a:p>
          </p:txBody>
        </p:sp>
        <p:sp>
          <p:nvSpPr>
            <p:cNvPr id="186" name="矩形 185"/>
            <p:cNvSpPr/>
            <p:nvPr/>
          </p:nvSpPr>
          <p:spPr bwMode="auto">
            <a:xfrm>
              <a:off x="8132984" y="3775052"/>
              <a:ext cx="1098615" cy="936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7" name="任意多边形 186"/>
            <p:cNvSpPr/>
            <p:nvPr/>
          </p:nvSpPr>
          <p:spPr>
            <a:xfrm rot="2940000">
              <a:off x="7634408" y="3576567"/>
              <a:ext cx="612955" cy="98431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8" name="任意多边形 187"/>
            <p:cNvSpPr/>
            <p:nvPr/>
          </p:nvSpPr>
          <p:spPr>
            <a:xfrm rot="18660000" flipH="1">
              <a:off x="9113252" y="3577362"/>
              <a:ext cx="612955" cy="100019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 rot="18660000">
              <a:off x="7601065" y="3173215"/>
              <a:ext cx="647890" cy="222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0" name="矩形 189"/>
            <p:cNvSpPr>
              <a:spLocks/>
            </p:cNvSpPr>
            <p:nvPr/>
          </p:nvSpPr>
          <p:spPr>
            <a:xfrm rot="2940000" flipH="1">
              <a:off x="9195022" y="3209738"/>
              <a:ext cx="539908" cy="222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1" name="矩形 190"/>
            <p:cNvSpPr/>
            <p:nvPr/>
          </p:nvSpPr>
          <p:spPr>
            <a:xfrm>
              <a:off x="8136159" y="2928666"/>
              <a:ext cx="898578" cy="22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2" name="椭圆 191"/>
            <p:cNvSpPr/>
            <p:nvPr/>
          </p:nvSpPr>
          <p:spPr>
            <a:xfrm>
              <a:off x="9109354" y="2817508"/>
              <a:ext cx="155584" cy="17944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6872" name="组合 192"/>
          <p:cNvGrpSpPr>
            <a:grpSpLocks/>
          </p:cNvGrpSpPr>
          <p:nvPr/>
        </p:nvGrpSpPr>
        <p:grpSpPr bwMode="auto">
          <a:xfrm>
            <a:off x="7331075" y="2420938"/>
            <a:ext cx="2725738" cy="2487612"/>
            <a:chOff x="7115175" y="2164794"/>
            <a:chExt cx="2725241" cy="2488169"/>
          </a:xfrm>
        </p:grpSpPr>
        <p:sp>
          <p:nvSpPr>
            <p:cNvPr id="194" name="任意多边形 193"/>
            <p:cNvSpPr/>
            <p:nvPr/>
          </p:nvSpPr>
          <p:spPr>
            <a:xfrm>
              <a:off x="7503518" y="2732735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6876" name="Text Box 5"/>
            <p:cNvSpPr txBox="1">
              <a:spLocks noChangeArrowheads="1"/>
            </p:cNvSpPr>
            <p:nvPr/>
          </p:nvSpPr>
          <p:spPr bwMode="auto">
            <a:xfrm>
              <a:off x="7727065" y="2164794"/>
              <a:ext cx="13067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‒O</a:t>
              </a: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‒</a:t>
              </a:r>
              <a:r>
                <a:rPr lang="en-US" altLang="zh-CN">
                  <a:latin typeface="Arial" panose="020B0604020202020204" pitchFamily="34" charset="0"/>
                </a:rPr>
                <a:t>P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96" name="椭圆 195"/>
            <p:cNvSpPr/>
            <p:nvPr/>
          </p:nvSpPr>
          <p:spPr bwMode="auto">
            <a:xfrm>
              <a:off x="8688288" y="2204864"/>
              <a:ext cx="325438" cy="325438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36880" name="直接连接符 11"/>
            <p:cNvCxnSpPr>
              <a:cxnSpLocks noChangeShapeType="1"/>
            </p:cNvCxnSpPr>
            <p:nvPr/>
          </p:nvCxnSpPr>
          <p:spPr bwMode="auto">
            <a:xfrm>
              <a:off x="9448267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1" name="直接连接符 13"/>
            <p:cNvCxnSpPr>
              <a:cxnSpLocks noChangeShapeType="1"/>
            </p:cNvCxnSpPr>
            <p:nvPr/>
          </p:nvCxnSpPr>
          <p:spPr bwMode="auto">
            <a:xfrm>
              <a:off x="7496175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2" name="直接连接符 14"/>
            <p:cNvCxnSpPr>
              <a:cxnSpLocks noChangeShapeType="1"/>
            </p:cNvCxnSpPr>
            <p:nvPr/>
          </p:nvCxnSpPr>
          <p:spPr bwMode="auto">
            <a:xfrm>
              <a:off x="7915792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3" name="直接连接符 15"/>
            <p:cNvCxnSpPr>
              <a:cxnSpLocks noChangeShapeType="1"/>
            </p:cNvCxnSpPr>
            <p:nvPr/>
          </p:nvCxnSpPr>
          <p:spPr bwMode="auto">
            <a:xfrm>
              <a:off x="9026065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4" name="直接连接符 16"/>
            <p:cNvCxnSpPr>
              <a:cxnSpLocks noChangeShapeType="1"/>
            </p:cNvCxnSpPr>
            <p:nvPr/>
          </p:nvCxnSpPr>
          <p:spPr bwMode="auto">
            <a:xfrm>
              <a:off x="7924937" y="2492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5" name="Text Box 5"/>
            <p:cNvSpPr txBox="1">
              <a:spLocks noChangeArrowheads="1"/>
            </p:cNvSpPr>
            <p:nvPr/>
          </p:nvSpPr>
          <p:spPr bwMode="auto">
            <a:xfrm>
              <a:off x="7115175" y="3349625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Times New Roman" panose="02020603050405020304" pitchFamily="18" charset="0"/>
                </a:rPr>
                <a:t>HO</a:t>
              </a:r>
              <a:endParaRPr lang="en-US" altLang="zh-CN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6886" name="Text Box 5"/>
            <p:cNvSpPr txBox="1">
              <a:spLocks noChangeArrowheads="1"/>
            </p:cNvSpPr>
            <p:nvPr/>
          </p:nvSpPr>
          <p:spPr bwMode="auto">
            <a:xfrm>
              <a:off x="7308850" y="263691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6887" name="Text Box 5"/>
            <p:cNvSpPr txBox="1">
              <a:spLocks noChangeArrowheads="1"/>
            </p:cNvSpPr>
            <p:nvPr/>
          </p:nvSpPr>
          <p:spPr bwMode="auto">
            <a:xfrm>
              <a:off x="7728119" y="3068960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6888" name="Text Box 5"/>
            <p:cNvSpPr txBox="1">
              <a:spLocks noChangeArrowheads="1"/>
            </p:cNvSpPr>
            <p:nvPr/>
          </p:nvSpPr>
          <p:spPr bwMode="auto">
            <a:xfrm>
              <a:off x="8838456" y="3717032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6889" name="Text Box 5"/>
            <p:cNvSpPr txBox="1">
              <a:spLocks noChangeArrowheads="1"/>
            </p:cNvSpPr>
            <p:nvPr/>
          </p:nvSpPr>
          <p:spPr bwMode="auto">
            <a:xfrm>
              <a:off x="9272091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6890" name="Text Box 5"/>
            <p:cNvSpPr txBox="1">
              <a:spLocks noChangeArrowheads="1"/>
            </p:cNvSpPr>
            <p:nvPr/>
          </p:nvSpPr>
          <p:spPr bwMode="auto">
            <a:xfrm>
              <a:off x="9256165" y="263691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6891" name="Text Box 5"/>
            <p:cNvSpPr txBox="1">
              <a:spLocks noChangeArrowheads="1"/>
            </p:cNvSpPr>
            <p:nvPr/>
          </p:nvSpPr>
          <p:spPr bwMode="auto">
            <a:xfrm>
              <a:off x="7742336" y="2801938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6892" name="Text Box 5"/>
            <p:cNvSpPr txBox="1">
              <a:spLocks noChangeArrowheads="1"/>
            </p:cNvSpPr>
            <p:nvPr/>
          </p:nvSpPr>
          <p:spPr bwMode="auto">
            <a:xfrm>
              <a:off x="8832304" y="306896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6893" name="Text Box 5"/>
            <p:cNvSpPr txBox="1">
              <a:spLocks noChangeArrowheads="1"/>
            </p:cNvSpPr>
            <p:nvPr/>
          </p:nvSpPr>
          <p:spPr bwMode="auto">
            <a:xfrm>
              <a:off x="7740749" y="371703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11" name="矩形 210"/>
            <p:cNvSpPr/>
            <p:nvPr/>
          </p:nvSpPr>
          <p:spPr bwMode="auto">
            <a:xfrm>
              <a:off x="7484996" y="4252823"/>
              <a:ext cx="1734821" cy="4001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6-</a:t>
              </a: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磷酸葡萄糖</a:t>
              </a:r>
            </a:p>
          </p:txBody>
        </p:sp>
        <p:sp>
          <p:nvSpPr>
            <p:cNvPr id="212" name="矩形 211"/>
            <p:cNvSpPr/>
            <p:nvPr/>
          </p:nvSpPr>
          <p:spPr bwMode="auto">
            <a:xfrm>
              <a:off x="7927827" y="3558931"/>
              <a:ext cx="1098350" cy="936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3" name="任意多边形 212"/>
            <p:cNvSpPr/>
            <p:nvPr/>
          </p:nvSpPr>
          <p:spPr>
            <a:xfrm rot="2940000">
              <a:off x="7430112" y="3359675"/>
              <a:ext cx="612912" cy="9999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4" name="任意多边形 213"/>
            <p:cNvSpPr/>
            <p:nvPr/>
          </p:nvSpPr>
          <p:spPr>
            <a:xfrm rot="18660000" flipH="1">
              <a:off x="8908598" y="3362057"/>
              <a:ext cx="612912" cy="98407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5" name="矩形 214"/>
            <p:cNvSpPr/>
            <p:nvPr/>
          </p:nvSpPr>
          <p:spPr>
            <a:xfrm rot="18660000">
              <a:off x="7396774" y="2957932"/>
              <a:ext cx="647845" cy="206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6" name="矩形 215"/>
            <p:cNvSpPr>
              <a:spLocks/>
            </p:cNvSpPr>
            <p:nvPr/>
          </p:nvSpPr>
          <p:spPr>
            <a:xfrm rot="2940000" flipH="1">
              <a:off x="8990355" y="2999216"/>
              <a:ext cx="539871" cy="206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7" name="矩形 216"/>
            <p:cNvSpPr/>
            <p:nvPr/>
          </p:nvSpPr>
          <p:spPr>
            <a:xfrm>
              <a:off x="7931001" y="2712604"/>
              <a:ext cx="899949" cy="22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8" name="椭圆 217"/>
            <p:cNvSpPr/>
            <p:nvPr/>
          </p:nvSpPr>
          <p:spPr>
            <a:xfrm>
              <a:off x="8903962" y="2601454"/>
              <a:ext cx="155547" cy="179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1127125" y="548680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kumimoji="1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  <a:lvl2pPr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+mn-lt"/>
                <a:ea typeface="+mn-ea"/>
              </a:defRPr>
            </a:lvl2pPr>
            <a:lvl3pPr marL="730250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3pPr>
            <a:lvl4pPr marL="1004888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4pPr>
            <a:lvl5pPr marL="1279525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5pPr>
            <a:lvl6pPr marL="16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6pPr>
            <a:lvl7pPr marL="19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7pPr>
            <a:lvl8pPr marL="22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8pPr>
            <a:lvl9pPr marL="25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糖原分解反应过程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B2175445-5D82-77D7-2580-DC222A87F30D}"/>
              </a:ext>
            </a:extLst>
          </p:cNvPr>
          <p:cNvSpPr/>
          <p:nvPr/>
        </p:nvSpPr>
        <p:spPr bwMode="auto">
          <a:xfrm>
            <a:off x="7844943" y="2466729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B0BB6B6-EE6B-144C-1FF5-D7D425DCA4A6}"/>
              </a:ext>
            </a:extLst>
          </p:cNvPr>
          <p:cNvSpPr/>
          <p:nvPr/>
        </p:nvSpPr>
        <p:spPr bwMode="auto">
          <a:xfrm>
            <a:off x="4292699" y="3303101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8925" y="1291803"/>
            <a:ext cx="4824413" cy="4810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0000" indent="-360000" eaLnBrk="1" hangingPunct="1">
              <a:buClr>
                <a:srgbClr val="00CC99"/>
              </a:buClr>
              <a:buSzPct val="70000"/>
              <a:defRPr/>
            </a:pP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3. 6-</a:t>
            </a: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磷酸葡萄糖水解为葡萄糖</a:t>
            </a:r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4800600" y="3016523"/>
            <a:ext cx="26447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05400" y="2587898"/>
            <a:ext cx="202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</a:t>
            </a:r>
            <a:r>
              <a:rPr kumimoji="1" lang="en-US" altLang="zh-CN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-6-</a:t>
            </a: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磷酸酶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5127352" y="3316982"/>
            <a:ext cx="666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H</a:t>
            </a:r>
            <a:r>
              <a:rPr lang="en-US" altLang="zh-CN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6456040" y="3316982"/>
            <a:ext cx="412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Pi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08213" y="4832350"/>
            <a:ext cx="8567737" cy="9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葡萄糖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-6-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磷酸酶只存在于肝、肾，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肌肉组织不含此酶，因此肌糖原不能直接分解为葡萄糖。</a:t>
            </a:r>
          </a:p>
        </p:txBody>
      </p:sp>
      <p:grpSp>
        <p:nvGrpSpPr>
          <p:cNvPr id="37898" name="组合 157"/>
          <p:cNvGrpSpPr>
            <a:grpSpLocks/>
          </p:cNvGrpSpPr>
          <p:nvPr/>
        </p:nvGrpSpPr>
        <p:grpSpPr bwMode="auto">
          <a:xfrm>
            <a:off x="1992313" y="2060848"/>
            <a:ext cx="2724150" cy="2487613"/>
            <a:chOff x="7115175" y="2164794"/>
            <a:chExt cx="2725241" cy="2488169"/>
          </a:xfrm>
        </p:grpSpPr>
        <p:sp>
          <p:nvSpPr>
            <p:cNvPr id="159" name="任意多边形 158"/>
            <p:cNvSpPr/>
            <p:nvPr/>
          </p:nvSpPr>
          <p:spPr>
            <a:xfrm>
              <a:off x="7503518" y="2732735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7929" name="Text Box 5"/>
            <p:cNvSpPr txBox="1">
              <a:spLocks noChangeArrowheads="1"/>
            </p:cNvSpPr>
            <p:nvPr/>
          </p:nvSpPr>
          <p:spPr bwMode="auto">
            <a:xfrm>
              <a:off x="7727065" y="2164794"/>
              <a:ext cx="13067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‒O</a:t>
              </a: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‒</a:t>
              </a:r>
              <a:r>
                <a:rPr lang="en-US" altLang="zh-CN">
                  <a:latin typeface="Arial" panose="020B0604020202020204" pitchFamily="34" charset="0"/>
                </a:rPr>
                <a:t>P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61" name="椭圆 160"/>
            <p:cNvSpPr/>
            <p:nvPr/>
          </p:nvSpPr>
          <p:spPr bwMode="auto">
            <a:xfrm>
              <a:off x="8688288" y="2204864"/>
              <a:ext cx="325438" cy="325438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37933" name="直接连接符 11"/>
            <p:cNvCxnSpPr>
              <a:cxnSpLocks noChangeShapeType="1"/>
            </p:cNvCxnSpPr>
            <p:nvPr/>
          </p:nvCxnSpPr>
          <p:spPr bwMode="auto">
            <a:xfrm>
              <a:off x="9448267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34" name="直接连接符 13"/>
            <p:cNvCxnSpPr>
              <a:cxnSpLocks noChangeShapeType="1"/>
            </p:cNvCxnSpPr>
            <p:nvPr/>
          </p:nvCxnSpPr>
          <p:spPr bwMode="auto">
            <a:xfrm>
              <a:off x="7496175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35" name="直接连接符 14"/>
            <p:cNvCxnSpPr>
              <a:cxnSpLocks noChangeShapeType="1"/>
            </p:cNvCxnSpPr>
            <p:nvPr/>
          </p:nvCxnSpPr>
          <p:spPr bwMode="auto">
            <a:xfrm>
              <a:off x="7915792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36" name="直接连接符 15"/>
            <p:cNvCxnSpPr>
              <a:cxnSpLocks noChangeShapeType="1"/>
            </p:cNvCxnSpPr>
            <p:nvPr/>
          </p:nvCxnSpPr>
          <p:spPr bwMode="auto">
            <a:xfrm>
              <a:off x="9026065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37" name="直接连接符 16"/>
            <p:cNvCxnSpPr>
              <a:cxnSpLocks noChangeShapeType="1"/>
            </p:cNvCxnSpPr>
            <p:nvPr/>
          </p:nvCxnSpPr>
          <p:spPr bwMode="auto">
            <a:xfrm>
              <a:off x="7924937" y="2492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38" name="Text Box 5"/>
            <p:cNvSpPr txBox="1">
              <a:spLocks noChangeArrowheads="1"/>
            </p:cNvSpPr>
            <p:nvPr/>
          </p:nvSpPr>
          <p:spPr bwMode="auto">
            <a:xfrm>
              <a:off x="7115175" y="3349625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Times New Roman" panose="02020603050405020304" pitchFamily="18" charset="0"/>
                </a:rPr>
                <a:t>HO</a:t>
              </a:r>
              <a:endParaRPr lang="en-US" altLang="zh-CN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7939" name="Text Box 5"/>
            <p:cNvSpPr txBox="1">
              <a:spLocks noChangeArrowheads="1"/>
            </p:cNvSpPr>
            <p:nvPr/>
          </p:nvSpPr>
          <p:spPr bwMode="auto">
            <a:xfrm>
              <a:off x="7308850" y="263691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40" name="Text Box 5"/>
            <p:cNvSpPr txBox="1">
              <a:spLocks noChangeArrowheads="1"/>
            </p:cNvSpPr>
            <p:nvPr/>
          </p:nvSpPr>
          <p:spPr bwMode="auto">
            <a:xfrm>
              <a:off x="7728119" y="3068960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41" name="Text Box 5"/>
            <p:cNvSpPr txBox="1">
              <a:spLocks noChangeArrowheads="1"/>
            </p:cNvSpPr>
            <p:nvPr/>
          </p:nvSpPr>
          <p:spPr bwMode="auto">
            <a:xfrm>
              <a:off x="8838456" y="3717032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42" name="Text Box 5"/>
            <p:cNvSpPr txBox="1">
              <a:spLocks noChangeArrowheads="1"/>
            </p:cNvSpPr>
            <p:nvPr/>
          </p:nvSpPr>
          <p:spPr bwMode="auto">
            <a:xfrm>
              <a:off x="9272091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43" name="Text Box 5"/>
            <p:cNvSpPr txBox="1">
              <a:spLocks noChangeArrowheads="1"/>
            </p:cNvSpPr>
            <p:nvPr/>
          </p:nvSpPr>
          <p:spPr bwMode="auto">
            <a:xfrm>
              <a:off x="9256165" y="263691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44" name="Text Box 5"/>
            <p:cNvSpPr txBox="1">
              <a:spLocks noChangeArrowheads="1"/>
            </p:cNvSpPr>
            <p:nvPr/>
          </p:nvSpPr>
          <p:spPr bwMode="auto">
            <a:xfrm>
              <a:off x="7742336" y="2801938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45" name="Text Box 5"/>
            <p:cNvSpPr txBox="1">
              <a:spLocks noChangeArrowheads="1"/>
            </p:cNvSpPr>
            <p:nvPr/>
          </p:nvSpPr>
          <p:spPr bwMode="auto">
            <a:xfrm>
              <a:off x="8832304" y="306896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46" name="Text Box 5"/>
            <p:cNvSpPr txBox="1">
              <a:spLocks noChangeArrowheads="1"/>
            </p:cNvSpPr>
            <p:nvPr/>
          </p:nvSpPr>
          <p:spPr bwMode="auto">
            <a:xfrm>
              <a:off x="7740749" y="371703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76" name="矩形 175"/>
            <p:cNvSpPr/>
            <p:nvPr/>
          </p:nvSpPr>
          <p:spPr bwMode="auto">
            <a:xfrm>
              <a:off x="7485210" y="4252824"/>
              <a:ext cx="1734244" cy="4001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6-</a:t>
              </a: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磷酸葡萄糖</a:t>
              </a:r>
            </a:p>
          </p:txBody>
        </p:sp>
        <p:sp>
          <p:nvSpPr>
            <p:cNvPr id="177" name="矩形 176"/>
            <p:cNvSpPr/>
            <p:nvPr/>
          </p:nvSpPr>
          <p:spPr bwMode="auto">
            <a:xfrm>
              <a:off x="7928301" y="3558931"/>
              <a:ext cx="1097401" cy="936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78" name="任意多边形 177"/>
            <p:cNvSpPr/>
            <p:nvPr/>
          </p:nvSpPr>
          <p:spPr>
            <a:xfrm rot="2940000">
              <a:off x="7429680" y="3360440"/>
              <a:ext cx="612912" cy="98464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79" name="任意多边形 178"/>
            <p:cNvSpPr/>
            <p:nvPr/>
          </p:nvSpPr>
          <p:spPr>
            <a:xfrm rot="18660000" flipH="1">
              <a:off x="8908234" y="3362028"/>
              <a:ext cx="612912" cy="98464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 rot="18660000">
              <a:off x="7396333" y="2957131"/>
              <a:ext cx="647845" cy="22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1" name="矩形 180"/>
            <p:cNvSpPr>
              <a:spLocks/>
            </p:cNvSpPr>
            <p:nvPr/>
          </p:nvSpPr>
          <p:spPr>
            <a:xfrm rot="2940000" flipH="1">
              <a:off x="8990812" y="2998415"/>
              <a:ext cx="539871" cy="22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7929888" y="2712604"/>
              <a:ext cx="900473" cy="22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8905004" y="2601455"/>
              <a:ext cx="154050" cy="1794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7899" name="组合 183"/>
          <p:cNvGrpSpPr>
            <a:grpSpLocks/>
          </p:cNvGrpSpPr>
          <p:nvPr/>
        </p:nvGrpSpPr>
        <p:grpSpPr bwMode="auto">
          <a:xfrm>
            <a:off x="7499350" y="2068786"/>
            <a:ext cx="2700338" cy="2479675"/>
            <a:chOff x="2306614" y="2164794"/>
            <a:chExt cx="2701527" cy="2480231"/>
          </a:xfrm>
        </p:grpSpPr>
        <p:sp>
          <p:nvSpPr>
            <p:cNvPr id="185" name="任意多边形 184"/>
            <p:cNvSpPr/>
            <p:nvPr/>
          </p:nvSpPr>
          <p:spPr>
            <a:xfrm>
              <a:off x="2698713" y="2717994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6" name="矩形 185"/>
            <p:cNvSpPr/>
            <p:nvPr/>
          </p:nvSpPr>
          <p:spPr bwMode="auto">
            <a:xfrm>
              <a:off x="3192829" y="4244885"/>
              <a:ext cx="959272" cy="4001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葡萄糖</a:t>
              </a:r>
              <a:endParaRPr lang="zh-CN" altLang="en-US" sz="2000" dirty="0">
                <a:ea typeface="方正姚体" panose="02010601030101010101" pitchFamily="2" charset="-122"/>
              </a:endParaRPr>
            </a:p>
          </p:txBody>
        </p:sp>
        <p:sp>
          <p:nvSpPr>
            <p:cNvPr id="37904" name="Text Box 5"/>
            <p:cNvSpPr txBox="1">
              <a:spLocks noChangeArrowheads="1"/>
            </p:cNvSpPr>
            <p:nvPr/>
          </p:nvSpPr>
          <p:spPr bwMode="auto">
            <a:xfrm>
              <a:off x="2931006" y="2164794"/>
              <a:ext cx="11785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‒OH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cxnSp>
          <p:nvCxnSpPr>
            <p:cNvPr id="37905" name="直接连接符 26"/>
            <p:cNvCxnSpPr>
              <a:cxnSpLocks noChangeShapeType="1"/>
            </p:cNvCxnSpPr>
            <p:nvPr/>
          </p:nvCxnSpPr>
          <p:spPr bwMode="auto">
            <a:xfrm>
              <a:off x="4638720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6" name="直接连接符 28"/>
            <p:cNvCxnSpPr>
              <a:cxnSpLocks noChangeShapeType="1"/>
            </p:cNvCxnSpPr>
            <p:nvPr/>
          </p:nvCxnSpPr>
          <p:spPr bwMode="auto">
            <a:xfrm>
              <a:off x="2687614" y="2924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7" name="直接连接符 29"/>
            <p:cNvCxnSpPr>
              <a:cxnSpLocks noChangeShapeType="1"/>
            </p:cNvCxnSpPr>
            <p:nvPr/>
          </p:nvCxnSpPr>
          <p:spPr bwMode="auto">
            <a:xfrm>
              <a:off x="3111407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8" name="直接连接符 30"/>
            <p:cNvCxnSpPr>
              <a:cxnSpLocks noChangeShapeType="1"/>
            </p:cNvCxnSpPr>
            <p:nvPr/>
          </p:nvCxnSpPr>
          <p:spPr bwMode="auto">
            <a:xfrm>
              <a:off x="4216895" y="3348357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9" name="直接连接符 31"/>
            <p:cNvCxnSpPr>
              <a:cxnSpLocks noChangeShapeType="1"/>
            </p:cNvCxnSpPr>
            <p:nvPr/>
          </p:nvCxnSpPr>
          <p:spPr bwMode="auto">
            <a:xfrm>
              <a:off x="3120544" y="2492936"/>
              <a:ext cx="0" cy="360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10" name="Text Box 5"/>
            <p:cNvSpPr txBox="1">
              <a:spLocks noChangeArrowheads="1"/>
            </p:cNvSpPr>
            <p:nvPr/>
          </p:nvSpPr>
          <p:spPr bwMode="auto">
            <a:xfrm>
              <a:off x="2306614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HO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11" name="Text Box 5"/>
            <p:cNvSpPr txBox="1">
              <a:spLocks noChangeArrowheads="1"/>
            </p:cNvSpPr>
            <p:nvPr/>
          </p:nvSpPr>
          <p:spPr bwMode="auto">
            <a:xfrm>
              <a:off x="2500289" y="2596902"/>
              <a:ext cx="3698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12" name="Text Box 5"/>
            <p:cNvSpPr txBox="1">
              <a:spLocks noChangeArrowheads="1"/>
            </p:cNvSpPr>
            <p:nvPr/>
          </p:nvSpPr>
          <p:spPr bwMode="auto">
            <a:xfrm>
              <a:off x="2933799" y="3068960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13" name="Text Box 5"/>
            <p:cNvSpPr txBox="1">
              <a:spLocks noChangeArrowheads="1"/>
            </p:cNvSpPr>
            <p:nvPr/>
          </p:nvSpPr>
          <p:spPr bwMode="auto">
            <a:xfrm>
              <a:off x="4040219" y="3717032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14" name="Text Box 5"/>
            <p:cNvSpPr txBox="1">
              <a:spLocks noChangeArrowheads="1"/>
            </p:cNvSpPr>
            <p:nvPr/>
          </p:nvSpPr>
          <p:spPr bwMode="auto">
            <a:xfrm>
              <a:off x="4439816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15" name="Text Box 5"/>
            <p:cNvSpPr txBox="1">
              <a:spLocks noChangeArrowheads="1"/>
            </p:cNvSpPr>
            <p:nvPr/>
          </p:nvSpPr>
          <p:spPr bwMode="auto">
            <a:xfrm>
              <a:off x="4446619" y="259690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16" name="Text Box 5"/>
            <p:cNvSpPr txBox="1">
              <a:spLocks noChangeArrowheads="1"/>
            </p:cNvSpPr>
            <p:nvPr/>
          </p:nvSpPr>
          <p:spPr bwMode="auto">
            <a:xfrm>
              <a:off x="2929418" y="279400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17" name="Text Box 5"/>
            <p:cNvSpPr txBox="1">
              <a:spLocks noChangeArrowheads="1"/>
            </p:cNvSpPr>
            <p:nvPr/>
          </p:nvSpPr>
          <p:spPr bwMode="auto">
            <a:xfrm>
              <a:off x="4037044" y="3068960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7918" name="Text Box 5"/>
            <p:cNvSpPr txBox="1">
              <a:spLocks noChangeArrowheads="1"/>
            </p:cNvSpPr>
            <p:nvPr/>
          </p:nvSpPr>
          <p:spPr bwMode="auto">
            <a:xfrm>
              <a:off x="2927648" y="374903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02" name="矩形 201"/>
            <p:cNvSpPr/>
            <p:nvPr/>
          </p:nvSpPr>
          <p:spPr bwMode="auto">
            <a:xfrm>
              <a:off x="3113419" y="3546229"/>
              <a:ext cx="1099034" cy="936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3" name="任意多边形 202"/>
            <p:cNvSpPr/>
            <p:nvPr/>
          </p:nvSpPr>
          <p:spPr>
            <a:xfrm rot="2940000">
              <a:off x="2616379" y="3347735"/>
              <a:ext cx="611324" cy="100057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4" name="任意多边形 203"/>
            <p:cNvSpPr/>
            <p:nvPr/>
          </p:nvSpPr>
          <p:spPr>
            <a:xfrm rot="18660000" flipH="1">
              <a:off x="4094992" y="3349324"/>
              <a:ext cx="611325" cy="100056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5" name="矩形 204"/>
            <p:cNvSpPr/>
            <p:nvPr/>
          </p:nvSpPr>
          <p:spPr>
            <a:xfrm rot="18660000">
              <a:off x="2582237" y="2946810"/>
              <a:ext cx="647845" cy="20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6" name="矩形 205"/>
            <p:cNvSpPr>
              <a:spLocks/>
            </p:cNvSpPr>
            <p:nvPr/>
          </p:nvSpPr>
          <p:spPr>
            <a:xfrm rot="2940000" flipH="1">
              <a:off x="4180748" y="2977773"/>
              <a:ext cx="539871" cy="222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7" name="矩形 206"/>
            <p:cNvSpPr/>
            <p:nvPr/>
          </p:nvSpPr>
          <p:spPr>
            <a:xfrm>
              <a:off x="3116595" y="2701489"/>
              <a:ext cx="898921" cy="22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8" name="椭圆 207"/>
            <p:cNvSpPr/>
            <p:nvPr/>
          </p:nvSpPr>
          <p:spPr>
            <a:xfrm>
              <a:off x="4079044" y="2601454"/>
              <a:ext cx="155644" cy="179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1127125" y="548680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kumimoji="1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  <a:lvl2pPr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+mn-lt"/>
                <a:ea typeface="+mn-ea"/>
              </a:defRPr>
            </a:lvl2pPr>
            <a:lvl3pPr marL="730250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3pPr>
            <a:lvl4pPr marL="1004888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4pPr>
            <a:lvl5pPr marL="1279525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5pPr>
            <a:lvl6pPr marL="16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6pPr>
            <a:lvl7pPr marL="19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7pPr>
            <a:lvl8pPr marL="22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8pPr>
            <a:lvl9pPr marL="25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糖原分解反应过程</a:t>
            </a:r>
          </a:p>
        </p:txBody>
      </p:sp>
      <p:cxnSp>
        <p:nvCxnSpPr>
          <p:cNvPr id="62" name="直接连接符 61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任意多边形 62"/>
          <p:cNvSpPr/>
          <p:nvPr/>
        </p:nvSpPr>
        <p:spPr>
          <a:xfrm rot="5400000" flipH="1" flipV="1">
            <a:off x="5916000" y="2628175"/>
            <a:ext cx="360000" cy="115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4F1A4D8-1905-47D2-EC6F-1083892629E9}"/>
              </a:ext>
            </a:extLst>
          </p:cNvPr>
          <p:cNvSpPr/>
          <p:nvPr/>
        </p:nvSpPr>
        <p:spPr bwMode="auto">
          <a:xfrm>
            <a:off x="2525627" y="2074621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3105" y="1356831"/>
            <a:ext cx="3613071" cy="214417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marL="360000" indent="-252000" eaLnBrk="1" hangingPunct="1">
              <a:lnSpc>
                <a:spcPts val="4000"/>
              </a:lnSpc>
              <a:spcBef>
                <a:spcPts val="600"/>
              </a:spcBef>
              <a:buClr>
                <a:srgbClr val="00CC99"/>
              </a:buClr>
              <a:buSzPct val="70000"/>
              <a:defRPr/>
            </a:pPr>
            <a:r>
              <a:rPr kumimoji="1" lang="en-US" altLang="zh-CN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4.</a:t>
            </a:r>
            <a:r>
              <a:rPr kumimoji="1"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脱支酶的作用：具有</a:t>
            </a:r>
            <a:r>
              <a:rPr kumimoji="1" lang="en-US" altLang="zh-CN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4-α-</a:t>
            </a:r>
            <a:r>
              <a:rPr kumimoji="1"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葡萄糖基转移酶和</a:t>
            </a:r>
            <a:r>
              <a:rPr kumimoji="1" lang="en-US" altLang="zh-CN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α-</a:t>
            </a:r>
            <a:r>
              <a:rPr kumimoji="1" lang="en-US" altLang="zh-CN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1,6-</a:t>
            </a:r>
            <a:r>
              <a:rPr kumimoji="1"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葡萄糖苷酶活性。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27125" y="548680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kumimoji="1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  <a:lvl2pPr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+mn-lt"/>
                <a:ea typeface="+mn-ea"/>
              </a:defRPr>
            </a:lvl2pPr>
            <a:lvl3pPr marL="730250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3pPr>
            <a:lvl4pPr marL="1004888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4pPr>
            <a:lvl5pPr marL="1279525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+mn-lt"/>
                <a:ea typeface="+mn-ea"/>
              </a:defRPr>
            </a:lvl5pPr>
            <a:lvl6pPr marL="16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6pPr>
            <a:lvl7pPr marL="19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7pPr>
            <a:lvl8pPr marL="22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8pPr>
            <a:lvl9pPr marL="25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糖原分解反应过程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068917" y="1260049"/>
            <a:ext cx="6067643" cy="4257183"/>
            <a:chOff x="2999656" y="1916832"/>
            <a:chExt cx="6067643" cy="4257183"/>
          </a:xfrm>
        </p:grpSpPr>
        <p:grpSp>
          <p:nvGrpSpPr>
            <p:cNvPr id="10" name="组合 9"/>
            <p:cNvGrpSpPr/>
            <p:nvPr/>
          </p:nvGrpSpPr>
          <p:grpSpPr>
            <a:xfrm>
              <a:off x="4151784" y="1985458"/>
              <a:ext cx="4104424" cy="579446"/>
              <a:chOff x="2351584" y="2273490"/>
              <a:chExt cx="4104424" cy="579446"/>
            </a:xfrm>
          </p:grpSpPr>
          <p:cxnSp>
            <p:nvCxnSpPr>
              <p:cNvPr id="190" name="直接连接符 189"/>
              <p:cNvCxnSpPr/>
              <p:nvPr/>
            </p:nvCxnSpPr>
            <p:spPr>
              <a:xfrm>
                <a:off x="6168008" y="2752353"/>
                <a:ext cx="28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>
                <a:off x="2495599" y="2756545"/>
                <a:ext cx="374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flipV="1">
                <a:off x="5414613" y="2495277"/>
                <a:ext cx="172629" cy="1605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>
                <a:off x="2707153" y="2392313"/>
                <a:ext cx="28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组合 362"/>
              <p:cNvGrpSpPr>
                <a:grpSpLocks noChangeAspect="1"/>
              </p:cNvGrpSpPr>
              <p:nvPr/>
            </p:nvGrpSpPr>
            <p:grpSpPr bwMode="auto">
              <a:xfrm>
                <a:off x="2855640" y="2276872"/>
                <a:ext cx="224817" cy="216000"/>
                <a:chOff x="3370263" y="431800"/>
                <a:chExt cx="323850" cy="311150"/>
              </a:xfrm>
            </p:grpSpPr>
            <p:sp>
              <p:nvSpPr>
                <p:cNvPr id="256" name="六边形 255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57" name="椭圆 256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95" name="组合 362"/>
              <p:cNvGrpSpPr>
                <a:grpSpLocks noChangeAspect="1"/>
              </p:cNvGrpSpPr>
              <p:nvPr/>
            </p:nvGrpSpPr>
            <p:grpSpPr bwMode="auto">
              <a:xfrm>
                <a:off x="3188861" y="2279236"/>
                <a:ext cx="224817" cy="216000"/>
                <a:chOff x="3370263" y="431800"/>
                <a:chExt cx="323850" cy="311150"/>
              </a:xfrm>
            </p:grpSpPr>
            <p:sp>
              <p:nvSpPr>
                <p:cNvPr id="254" name="六边形 253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55" name="椭圆 254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96" name="组合 362"/>
              <p:cNvGrpSpPr>
                <a:grpSpLocks noChangeAspect="1"/>
              </p:cNvGrpSpPr>
              <p:nvPr/>
            </p:nvGrpSpPr>
            <p:grpSpPr bwMode="auto">
              <a:xfrm>
                <a:off x="3522762" y="2279236"/>
                <a:ext cx="224817" cy="216000"/>
                <a:chOff x="3370263" y="431800"/>
                <a:chExt cx="323850" cy="311150"/>
              </a:xfrm>
            </p:grpSpPr>
            <p:sp>
              <p:nvSpPr>
                <p:cNvPr id="252" name="六边形 251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53" name="椭圆 252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97" name="组合 362"/>
              <p:cNvGrpSpPr>
                <a:grpSpLocks noChangeAspect="1"/>
              </p:cNvGrpSpPr>
              <p:nvPr/>
            </p:nvGrpSpPr>
            <p:grpSpPr bwMode="auto">
              <a:xfrm>
                <a:off x="3863752" y="2279236"/>
                <a:ext cx="224817" cy="216000"/>
                <a:chOff x="3370263" y="431800"/>
                <a:chExt cx="323850" cy="311150"/>
              </a:xfrm>
            </p:grpSpPr>
            <p:sp>
              <p:nvSpPr>
                <p:cNvPr id="250" name="六边形 249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51" name="椭圆 250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98" name="组合 362"/>
              <p:cNvGrpSpPr>
                <a:grpSpLocks noChangeAspect="1"/>
              </p:cNvGrpSpPr>
              <p:nvPr/>
            </p:nvGrpSpPr>
            <p:grpSpPr bwMode="auto">
              <a:xfrm>
                <a:off x="2533030" y="2273490"/>
                <a:ext cx="224817" cy="216000"/>
                <a:chOff x="3370263" y="431800"/>
                <a:chExt cx="323850" cy="311150"/>
              </a:xfrm>
            </p:grpSpPr>
            <p:sp>
              <p:nvSpPr>
                <p:cNvPr id="248" name="六边形 247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49" name="椭圆 248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99" name="组合 362"/>
              <p:cNvGrpSpPr>
                <a:grpSpLocks noChangeAspect="1"/>
              </p:cNvGrpSpPr>
              <p:nvPr/>
            </p:nvGrpSpPr>
            <p:grpSpPr bwMode="auto">
              <a:xfrm>
                <a:off x="4223792" y="2279478"/>
                <a:ext cx="224817" cy="216000"/>
                <a:chOff x="3370263" y="431800"/>
                <a:chExt cx="323850" cy="311150"/>
              </a:xfrm>
            </p:grpSpPr>
            <p:sp>
              <p:nvSpPr>
                <p:cNvPr id="246" name="六边形 245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47" name="椭圆 246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00" name="组合 362"/>
              <p:cNvGrpSpPr>
                <a:grpSpLocks noChangeAspect="1"/>
              </p:cNvGrpSpPr>
              <p:nvPr/>
            </p:nvGrpSpPr>
            <p:grpSpPr bwMode="auto">
              <a:xfrm>
                <a:off x="4583832" y="2279720"/>
                <a:ext cx="224817" cy="216000"/>
                <a:chOff x="3370263" y="431800"/>
                <a:chExt cx="323850" cy="311150"/>
              </a:xfrm>
            </p:grpSpPr>
            <p:sp>
              <p:nvSpPr>
                <p:cNvPr id="244" name="六边形 243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45" name="椭圆 244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01" name="组合 362"/>
              <p:cNvGrpSpPr>
                <a:grpSpLocks noChangeAspect="1"/>
              </p:cNvGrpSpPr>
              <p:nvPr/>
            </p:nvGrpSpPr>
            <p:grpSpPr bwMode="auto">
              <a:xfrm>
                <a:off x="4943872" y="2279478"/>
                <a:ext cx="224817" cy="216000"/>
                <a:chOff x="3370263" y="431800"/>
                <a:chExt cx="323850" cy="311150"/>
              </a:xfrm>
            </p:grpSpPr>
            <p:sp>
              <p:nvSpPr>
                <p:cNvPr id="242" name="六边形 241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43" name="椭圆 242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02" name="组合 362"/>
              <p:cNvGrpSpPr>
                <a:grpSpLocks noChangeAspect="1"/>
              </p:cNvGrpSpPr>
              <p:nvPr/>
            </p:nvGrpSpPr>
            <p:grpSpPr bwMode="auto">
              <a:xfrm>
                <a:off x="5303912" y="2279478"/>
                <a:ext cx="224817" cy="216000"/>
                <a:chOff x="3370263" y="431800"/>
                <a:chExt cx="323850" cy="311150"/>
              </a:xfrm>
            </p:grpSpPr>
            <p:sp>
              <p:nvSpPr>
                <p:cNvPr id="240" name="六边形 239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59B9B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41" name="椭圆 240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03" name="组合 362"/>
              <p:cNvGrpSpPr>
                <a:grpSpLocks noChangeAspect="1"/>
              </p:cNvGrpSpPr>
              <p:nvPr/>
            </p:nvGrpSpPr>
            <p:grpSpPr bwMode="auto">
              <a:xfrm>
                <a:off x="2674194" y="2634572"/>
                <a:ext cx="224817" cy="216000"/>
                <a:chOff x="3370263" y="431800"/>
                <a:chExt cx="323850" cy="311150"/>
              </a:xfrm>
            </p:grpSpPr>
            <p:sp>
              <p:nvSpPr>
                <p:cNvPr id="238" name="六边形 237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39" name="椭圆 238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04" name="组合 362"/>
              <p:cNvGrpSpPr>
                <a:grpSpLocks noChangeAspect="1"/>
              </p:cNvGrpSpPr>
              <p:nvPr/>
            </p:nvGrpSpPr>
            <p:grpSpPr bwMode="auto">
              <a:xfrm>
                <a:off x="3007415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236" name="六边形 235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37" name="椭圆 236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05" name="组合 362"/>
              <p:cNvGrpSpPr>
                <a:grpSpLocks noChangeAspect="1"/>
              </p:cNvGrpSpPr>
              <p:nvPr/>
            </p:nvGrpSpPr>
            <p:grpSpPr bwMode="auto">
              <a:xfrm>
                <a:off x="3341316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234" name="六边形 233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35" name="椭圆 234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06" name="组合 362"/>
              <p:cNvGrpSpPr>
                <a:grpSpLocks noChangeAspect="1"/>
              </p:cNvGrpSpPr>
              <p:nvPr/>
            </p:nvGrpSpPr>
            <p:grpSpPr bwMode="auto">
              <a:xfrm>
                <a:off x="3682306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232" name="六边形 231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33" name="椭圆 232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07" name="组合 362"/>
              <p:cNvGrpSpPr>
                <a:grpSpLocks noChangeAspect="1"/>
              </p:cNvGrpSpPr>
              <p:nvPr/>
            </p:nvGrpSpPr>
            <p:grpSpPr bwMode="auto">
              <a:xfrm>
                <a:off x="2351584" y="2631190"/>
                <a:ext cx="224817" cy="216000"/>
                <a:chOff x="3370263" y="431800"/>
                <a:chExt cx="323850" cy="311150"/>
              </a:xfrm>
            </p:grpSpPr>
            <p:sp>
              <p:nvSpPr>
                <p:cNvPr id="230" name="六边形 229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31" name="椭圆 230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08" name="组合 362"/>
              <p:cNvGrpSpPr>
                <a:grpSpLocks noChangeAspect="1"/>
              </p:cNvGrpSpPr>
              <p:nvPr/>
            </p:nvGrpSpPr>
            <p:grpSpPr bwMode="auto">
              <a:xfrm>
                <a:off x="4359015" y="2634572"/>
                <a:ext cx="224817" cy="216000"/>
                <a:chOff x="3370263" y="431800"/>
                <a:chExt cx="323850" cy="311150"/>
              </a:xfrm>
            </p:grpSpPr>
            <p:sp>
              <p:nvSpPr>
                <p:cNvPr id="228" name="六边形 227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29" name="椭圆 228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09" name="组合 362"/>
              <p:cNvGrpSpPr>
                <a:grpSpLocks noChangeAspect="1"/>
              </p:cNvGrpSpPr>
              <p:nvPr/>
            </p:nvGrpSpPr>
            <p:grpSpPr bwMode="auto">
              <a:xfrm>
                <a:off x="4692236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226" name="六边形 225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27" name="椭圆 226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10" name="组合 362"/>
              <p:cNvGrpSpPr>
                <a:grpSpLocks noChangeAspect="1"/>
              </p:cNvGrpSpPr>
              <p:nvPr/>
            </p:nvGrpSpPr>
            <p:grpSpPr bwMode="auto">
              <a:xfrm>
                <a:off x="5026137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224" name="六边形 223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25" name="椭圆 224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11" name="组合 362"/>
              <p:cNvGrpSpPr>
                <a:grpSpLocks noChangeAspect="1"/>
              </p:cNvGrpSpPr>
              <p:nvPr/>
            </p:nvGrpSpPr>
            <p:grpSpPr bwMode="auto">
              <a:xfrm>
                <a:off x="5367127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222" name="六边形 221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23" name="椭圆 222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12" name="组合 362"/>
              <p:cNvGrpSpPr>
                <a:grpSpLocks noChangeAspect="1"/>
              </p:cNvGrpSpPr>
              <p:nvPr/>
            </p:nvGrpSpPr>
            <p:grpSpPr bwMode="auto">
              <a:xfrm>
                <a:off x="4036405" y="2631190"/>
                <a:ext cx="224817" cy="216000"/>
                <a:chOff x="3370263" y="431800"/>
                <a:chExt cx="323850" cy="311150"/>
              </a:xfrm>
            </p:grpSpPr>
            <p:sp>
              <p:nvSpPr>
                <p:cNvPr id="220" name="六边形 219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21" name="椭圆 220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13" name="组合 362"/>
              <p:cNvGrpSpPr>
                <a:grpSpLocks noChangeAspect="1"/>
              </p:cNvGrpSpPr>
              <p:nvPr/>
            </p:nvGrpSpPr>
            <p:grpSpPr bwMode="auto">
              <a:xfrm>
                <a:off x="6015199" y="2634572"/>
                <a:ext cx="224817" cy="216000"/>
                <a:chOff x="3370263" y="431800"/>
                <a:chExt cx="323850" cy="311150"/>
              </a:xfrm>
            </p:grpSpPr>
            <p:sp>
              <p:nvSpPr>
                <p:cNvPr id="218" name="六边形 217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19" name="椭圆 218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214" name="组合 362"/>
              <p:cNvGrpSpPr>
                <a:grpSpLocks noChangeAspect="1"/>
              </p:cNvGrpSpPr>
              <p:nvPr/>
            </p:nvGrpSpPr>
            <p:grpSpPr bwMode="auto">
              <a:xfrm>
                <a:off x="5692589" y="2631190"/>
                <a:ext cx="224817" cy="216000"/>
                <a:chOff x="3370263" y="431800"/>
                <a:chExt cx="323850" cy="311150"/>
              </a:xfrm>
            </p:grpSpPr>
            <p:sp>
              <p:nvSpPr>
                <p:cNvPr id="216" name="六边形 215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17" name="椭圆 216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cxnSp>
            <p:nvCxnSpPr>
              <p:cNvPr id="215" name="直接连接符 214"/>
              <p:cNvCxnSpPr/>
              <p:nvPr/>
            </p:nvCxnSpPr>
            <p:spPr>
              <a:xfrm>
                <a:off x="5529265" y="2396898"/>
                <a:ext cx="55158" cy="108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255"/>
            <p:cNvGrpSpPr>
              <a:grpSpLocks noChangeAspect="1"/>
            </p:cNvGrpSpPr>
            <p:nvPr/>
          </p:nvGrpSpPr>
          <p:grpSpPr bwMode="auto">
            <a:xfrm>
              <a:off x="3541023" y="3308750"/>
              <a:ext cx="381371" cy="252000"/>
              <a:chOff x="998191" y="4155211"/>
              <a:chExt cx="543047" cy="359203"/>
            </a:xfrm>
          </p:grpSpPr>
          <p:sp>
            <p:nvSpPr>
              <p:cNvPr id="185" name="六边形 184"/>
              <p:cNvSpPr>
                <a:spLocks noChangeAspect="1"/>
              </p:cNvSpPr>
              <p:nvPr/>
            </p:nvSpPr>
            <p:spPr bwMode="auto">
              <a:xfrm>
                <a:off x="998191" y="4172695"/>
                <a:ext cx="323901" cy="287679"/>
              </a:xfrm>
              <a:prstGeom prst="hexagon">
                <a:avLst/>
              </a:prstGeom>
              <a:solidFill>
                <a:srgbClr val="C6D9F1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6" name="Text Box 5"/>
              <p:cNvSpPr txBox="1">
                <a:spLocks noChangeArrowheads="1"/>
              </p:cNvSpPr>
              <p:nvPr/>
            </p:nvSpPr>
            <p:spPr bwMode="auto">
              <a:xfrm>
                <a:off x="1241413" y="4378671"/>
                <a:ext cx="299825" cy="131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600" dirty="0"/>
                  <a:t>O</a:t>
                </a:r>
                <a:r>
                  <a:rPr lang="en-US" altLang="zh-CN" sz="600" dirty="0">
                    <a:cs typeface="Times New Roman" panose="02020603050405020304" pitchFamily="18" charset="0"/>
                  </a:rPr>
                  <a:t>‒P</a:t>
                </a:r>
                <a:endParaRPr lang="en-US" altLang="zh-CN" sz="600" dirty="0"/>
              </a:p>
            </p:txBody>
          </p:sp>
          <p:sp>
            <p:nvSpPr>
              <p:cNvPr id="187" name="椭圆 186"/>
              <p:cNvSpPr/>
              <p:nvPr/>
            </p:nvSpPr>
            <p:spPr bwMode="auto">
              <a:xfrm>
                <a:off x="1226827" y="4155211"/>
                <a:ext cx="52395" cy="715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188" name="直接连接符 187"/>
              <p:cNvCxnSpPr/>
              <p:nvPr/>
            </p:nvCxnSpPr>
            <p:spPr>
              <a:xfrm>
                <a:off x="1333205" y="4185410"/>
                <a:ext cx="0" cy="2161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椭圆 188"/>
              <p:cNvSpPr>
                <a:spLocks noChangeAspect="1"/>
              </p:cNvSpPr>
              <p:nvPr/>
            </p:nvSpPr>
            <p:spPr bwMode="auto">
              <a:xfrm>
                <a:off x="1394262" y="4388852"/>
                <a:ext cx="125433" cy="125562"/>
              </a:xfrm>
              <a:prstGeom prst="ellipse">
                <a:avLst/>
              </a:prstGeom>
              <a:solidFill>
                <a:srgbClr val="CC990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组合 255"/>
            <p:cNvGrpSpPr>
              <a:grpSpLocks noChangeAspect="1"/>
            </p:cNvGrpSpPr>
            <p:nvPr/>
          </p:nvGrpSpPr>
          <p:grpSpPr bwMode="auto">
            <a:xfrm>
              <a:off x="4007847" y="3305853"/>
              <a:ext cx="381371" cy="252000"/>
              <a:chOff x="998191" y="4155211"/>
              <a:chExt cx="543047" cy="359203"/>
            </a:xfrm>
          </p:grpSpPr>
          <p:sp>
            <p:nvSpPr>
              <p:cNvPr id="180" name="六边形 179"/>
              <p:cNvSpPr>
                <a:spLocks noChangeAspect="1"/>
              </p:cNvSpPr>
              <p:nvPr/>
            </p:nvSpPr>
            <p:spPr bwMode="auto">
              <a:xfrm>
                <a:off x="998191" y="4172695"/>
                <a:ext cx="323901" cy="287679"/>
              </a:xfrm>
              <a:prstGeom prst="hexagon">
                <a:avLst/>
              </a:prstGeom>
              <a:solidFill>
                <a:srgbClr val="C6D9F1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1" name="Text Box 5"/>
              <p:cNvSpPr txBox="1">
                <a:spLocks noChangeArrowheads="1"/>
              </p:cNvSpPr>
              <p:nvPr/>
            </p:nvSpPr>
            <p:spPr bwMode="auto">
              <a:xfrm>
                <a:off x="1241413" y="4378671"/>
                <a:ext cx="299825" cy="131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600" dirty="0"/>
                  <a:t>O</a:t>
                </a:r>
                <a:r>
                  <a:rPr lang="en-US" altLang="zh-CN" sz="600" dirty="0">
                    <a:cs typeface="Times New Roman" panose="02020603050405020304" pitchFamily="18" charset="0"/>
                  </a:rPr>
                  <a:t>‒P</a:t>
                </a:r>
                <a:endParaRPr lang="en-US" altLang="zh-CN" sz="600" dirty="0"/>
              </a:p>
            </p:txBody>
          </p:sp>
          <p:sp>
            <p:nvSpPr>
              <p:cNvPr id="182" name="椭圆 181"/>
              <p:cNvSpPr/>
              <p:nvPr/>
            </p:nvSpPr>
            <p:spPr bwMode="auto">
              <a:xfrm>
                <a:off x="1226827" y="4155211"/>
                <a:ext cx="52395" cy="715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183" name="直接连接符 182"/>
              <p:cNvCxnSpPr/>
              <p:nvPr/>
            </p:nvCxnSpPr>
            <p:spPr>
              <a:xfrm>
                <a:off x="1333205" y="4185410"/>
                <a:ext cx="0" cy="2161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椭圆 183"/>
              <p:cNvSpPr>
                <a:spLocks noChangeAspect="1"/>
              </p:cNvSpPr>
              <p:nvPr/>
            </p:nvSpPr>
            <p:spPr bwMode="auto">
              <a:xfrm>
                <a:off x="1394262" y="4388852"/>
                <a:ext cx="125433" cy="125562"/>
              </a:xfrm>
              <a:prstGeom prst="ellipse">
                <a:avLst/>
              </a:prstGeom>
              <a:solidFill>
                <a:srgbClr val="CC990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组合 255"/>
            <p:cNvGrpSpPr>
              <a:grpSpLocks noChangeAspect="1"/>
            </p:cNvGrpSpPr>
            <p:nvPr/>
          </p:nvGrpSpPr>
          <p:grpSpPr bwMode="auto">
            <a:xfrm>
              <a:off x="4469809" y="3313954"/>
              <a:ext cx="381371" cy="252000"/>
              <a:chOff x="998191" y="4155211"/>
              <a:chExt cx="543047" cy="359203"/>
            </a:xfrm>
          </p:grpSpPr>
          <p:sp>
            <p:nvSpPr>
              <p:cNvPr id="175" name="六边形 174"/>
              <p:cNvSpPr>
                <a:spLocks noChangeAspect="1"/>
              </p:cNvSpPr>
              <p:nvPr/>
            </p:nvSpPr>
            <p:spPr bwMode="auto">
              <a:xfrm>
                <a:off x="998191" y="4172695"/>
                <a:ext cx="323901" cy="287679"/>
              </a:xfrm>
              <a:prstGeom prst="hexagon">
                <a:avLst/>
              </a:prstGeom>
              <a:solidFill>
                <a:srgbClr val="C6D9F1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6" name="Text Box 5"/>
              <p:cNvSpPr txBox="1">
                <a:spLocks noChangeArrowheads="1"/>
              </p:cNvSpPr>
              <p:nvPr/>
            </p:nvSpPr>
            <p:spPr bwMode="auto">
              <a:xfrm>
                <a:off x="1241413" y="4378671"/>
                <a:ext cx="299825" cy="131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600" dirty="0"/>
                  <a:t>O</a:t>
                </a:r>
                <a:r>
                  <a:rPr lang="en-US" altLang="zh-CN" sz="600" dirty="0">
                    <a:cs typeface="Times New Roman" panose="02020603050405020304" pitchFamily="18" charset="0"/>
                  </a:rPr>
                  <a:t>‒P</a:t>
                </a:r>
                <a:endParaRPr lang="en-US" altLang="zh-CN" sz="600" dirty="0"/>
              </a:p>
            </p:txBody>
          </p:sp>
          <p:sp>
            <p:nvSpPr>
              <p:cNvPr id="177" name="椭圆 176"/>
              <p:cNvSpPr/>
              <p:nvPr/>
            </p:nvSpPr>
            <p:spPr bwMode="auto">
              <a:xfrm>
                <a:off x="1226827" y="4155211"/>
                <a:ext cx="52395" cy="715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178" name="直接连接符 177"/>
              <p:cNvCxnSpPr/>
              <p:nvPr/>
            </p:nvCxnSpPr>
            <p:spPr>
              <a:xfrm>
                <a:off x="1333205" y="4185410"/>
                <a:ext cx="0" cy="2161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椭圆 178"/>
              <p:cNvSpPr>
                <a:spLocks noChangeAspect="1"/>
              </p:cNvSpPr>
              <p:nvPr/>
            </p:nvSpPr>
            <p:spPr bwMode="auto">
              <a:xfrm>
                <a:off x="1394262" y="4388852"/>
                <a:ext cx="125433" cy="125562"/>
              </a:xfrm>
              <a:prstGeom prst="ellipse">
                <a:avLst/>
              </a:prstGeom>
              <a:solidFill>
                <a:srgbClr val="CC990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组合 255"/>
            <p:cNvGrpSpPr>
              <a:grpSpLocks noChangeAspect="1"/>
            </p:cNvGrpSpPr>
            <p:nvPr/>
          </p:nvGrpSpPr>
          <p:grpSpPr bwMode="auto">
            <a:xfrm>
              <a:off x="4903761" y="3315374"/>
              <a:ext cx="381371" cy="252000"/>
              <a:chOff x="998191" y="4155211"/>
              <a:chExt cx="543047" cy="359203"/>
            </a:xfrm>
          </p:grpSpPr>
          <p:sp>
            <p:nvSpPr>
              <p:cNvPr id="170" name="六边形 169"/>
              <p:cNvSpPr>
                <a:spLocks noChangeAspect="1"/>
              </p:cNvSpPr>
              <p:nvPr/>
            </p:nvSpPr>
            <p:spPr bwMode="auto">
              <a:xfrm>
                <a:off x="998191" y="4172695"/>
                <a:ext cx="323901" cy="287679"/>
              </a:xfrm>
              <a:prstGeom prst="hexagon">
                <a:avLst/>
              </a:prstGeom>
              <a:solidFill>
                <a:srgbClr val="C6D9F1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1" name="Text Box 5"/>
              <p:cNvSpPr txBox="1">
                <a:spLocks noChangeArrowheads="1"/>
              </p:cNvSpPr>
              <p:nvPr/>
            </p:nvSpPr>
            <p:spPr bwMode="auto">
              <a:xfrm>
                <a:off x="1241413" y="4378671"/>
                <a:ext cx="299825" cy="131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600" dirty="0"/>
                  <a:t>O</a:t>
                </a:r>
                <a:r>
                  <a:rPr lang="en-US" altLang="zh-CN" sz="600" dirty="0">
                    <a:cs typeface="Times New Roman" panose="02020603050405020304" pitchFamily="18" charset="0"/>
                  </a:rPr>
                  <a:t>‒P</a:t>
                </a:r>
                <a:endParaRPr lang="en-US" altLang="zh-CN" sz="600" dirty="0"/>
              </a:p>
            </p:txBody>
          </p:sp>
          <p:sp>
            <p:nvSpPr>
              <p:cNvPr id="172" name="椭圆 171"/>
              <p:cNvSpPr/>
              <p:nvPr/>
            </p:nvSpPr>
            <p:spPr bwMode="auto">
              <a:xfrm>
                <a:off x="1226827" y="4155211"/>
                <a:ext cx="52395" cy="715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173" name="直接连接符 172"/>
              <p:cNvCxnSpPr/>
              <p:nvPr/>
            </p:nvCxnSpPr>
            <p:spPr>
              <a:xfrm>
                <a:off x="1333205" y="4185410"/>
                <a:ext cx="0" cy="2161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椭圆 173"/>
              <p:cNvSpPr>
                <a:spLocks noChangeAspect="1"/>
              </p:cNvSpPr>
              <p:nvPr/>
            </p:nvSpPr>
            <p:spPr bwMode="auto">
              <a:xfrm>
                <a:off x="1394262" y="4388852"/>
                <a:ext cx="125433" cy="125562"/>
              </a:xfrm>
              <a:prstGeom prst="ellipse">
                <a:avLst/>
              </a:prstGeom>
              <a:solidFill>
                <a:srgbClr val="CC990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组合 255"/>
            <p:cNvGrpSpPr>
              <a:grpSpLocks noChangeAspect="1"/>
            </p:cNvGrpSpPr>
            <p:nvPr/>
          </p:nvGrpSpPr>
          <p:grpSpPr bwMode="auto">
            <a:xfrm>
              <a:off x="5374698" y="3321016"/>
              <a:ext cx="381371" cy="252000"/>
              <a:chOff x="998191" y="4155211"/>
              <a:chExt cx="543047" cy="359203"/>
            </a:xfrm>
          </p:grpSpPr>
          <p:sp>
            <p:nvSpPr>
              <p:cNvPr id="165" name="六边形 164"/>
              <p:cNvSpPr>
                <a:spLocks noChangeAspect="1"/>
              </p:cNvSpPr>
              <p:nvPr/>
            </p:nvSpPr>
            <p:spPr bwMode="auto">
              <a:xfrm>
                <a:off x="998191" y="4172695"/>
                <a:ext cx="323901" cy="287679"/>
              </a:xfrm>
              <a:prstGeom prst="hexagon">
                <a:avLst/>
              </a:prstGeom>
              <a:solidFill>
                <a:srgbClr val="C6D9F1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6" name="Text Box 5"/>
              <p:cNvSpPr txBox="1">
                <a:spLocks noChangeArrowheads="1"/>
              </p:cNvSpPr>
              <p:nvPr/>
            </p:nvSpPr>
            <p:spPr bwMode="auto">
              <a:xfrm>
                <a:off x="1241413" y="4378671"/>
                <a:ext cx="299825" cy="131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600" dirty="0"/>
                  <a:t>O</a:t>
                </a:r>
                <a:r>
                  <a:rPr lang="en-US" altLang="zh-CN" sz="600" dirty="0">
                    <a:cs typeface="Times New Roman" panose="02020603050405020304" pitchFamily="18" charset="0"/>
                  </a:rPr>
                  <a:t>‒P</a:t>
                </a:r>
                <a:endParaRPr lang="en-US" altLang="zh-CN" sz="600" dirty="0"/>
              </a:p>
            </p:txBody>
          </p:sp>
          <p:sp>
            <p:nvSpPr>
              <p:cNvPr id="167" name="椭圆 166"/>
              <p:cNvSpPr/>
              <p:nvPr/>
            </p:nvSpPr>
            <p:spPr bwMode="auto">
              <a:xfrm>
                <a:off x="1226827" y="4155211"/>
                <a:ext cx="52395" cy="715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168" name="直接连接符 167"/>
              <p:cNvCxnSpPr/>
              <p:nvPr/>
            </p:nvCxnSpPr>
            <p:spPr>
              <a:xfrm>
                <a:off x="1333205" y="4185410"/>
                <a:ext cx="0" cy="2161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椭圆 168"/>
              <p:cNvSpPr>
                <a:spLocks noChangeAspect="1"/>
              </p:cNvSpPr>
              <p:nvPr/>
            </p:nvSpPr>
            <p:spPr bwMode="auto">
              <a:xfrm>
                <a:off x="1394262" y="4388852"/>
                <a:ext cx="125433" cy="125562"/>
              </a:xfrm>
              <a:prstGeom prst="ellipse">
                <a:avLst/>
              </a:prstGeom>
              <a:solidFill>
                <a:srgbClr val="CC990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组合 255"/>
            <p:cNvGrpSpPr>
              <a:grpSpLocks noChangeAspect="1"/>
            </p:cNvGrpSpPr>
            <p:nvPr/>
          </p:nvGrpSpPr>
          <p:grpSpPr bwMode="auto">
            <a:xfrm>
              <a:off x="4276829" y="3601986"/>
              <a:ext cx="381371" cy="252000"/>
              <a:chOff x="998191" y="4155211"/>
              <a:chExt cx="543047" cy="359203"/>
            </a:xfrm>
          </p:grpSpPr>
          <p:sp>
            <p:nvSpPr>
              <p:cNvPr id="160" name="六边形 159"/>
              <p:cNvSpPr>
                <a:spLocks noChangeAspect="1"/>
              </p:cNvSpPr>
              <p:nvPr/>
            </p:nvSpPr>
            <p:spPr bwMode="auto">
              <a:xfrm>
                <a:off x="998191" y="4172695"/>
                <a:ext cx="323901" cy="287679"/>
              </a:xfrm>
              <a:prstGeom prst="hexagon">
                <a:avLst/>
              </a:prstGeom>
              <a:solidFill>
                <a:srgbClr val="C6D9F1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1" name="Text Box 5"/>
              <p:cNvSpPr txBox="1">
                <a:spLocks noChangeArrowheads="1"/>
              </p:cNvSpPr>
              <p:nvPr/>
            </p:nvSpPr>
            <p:spPr bwMode="auto">
              <a:xfrm>
                <a:off x="1241413" y="4378671"/>
                <a:ext cx="299825" cy="131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600" dirty="0"/>
                  <a:t>O</a:t>
                </a:r>
                <a:r>
                  <a:rPr lang="en-US" altLang="zh-CN" sz="600" dirty="0">
                    <a:cs typeface="Times New Roman" panose="02020603050405020304" pitchFamily="18" charset="0"/>
                  </a:rPr>
                  <a:t>‒P</a:t>
                </a:r>
                <a:endParaRPr lang="en-US" altLang="zh-CN" sz="600" dirty="0"/>
              </a:p>
            </p:txBody>
          </p:sp>
          <p:sp>
            <p:nvSpPr>
              <p:cNvPr id="162" name="椭圆 161"/>
              <p:cNvSpPr/>
              <p:nvPr/>
            </p:nvSpPr>
            <p:spPr bwMode="auto">
              <a:xfrm>
                <a:off x="1226827" y="4155211"/>
                <a:ext cx="52395" cy="715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163" name="直接连接符 162"/>
              <p:cNvCxnSpPr/>
              <p:nvPr/>
            </p:nvCxnSpPr>
            <p:spPr>
              <a:xfrm>
                <a:off x="1333205" y="4185410"/>
                <a:ext cx="0" cy="2161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椭圆 163"/>
              <p:cNvSpPr>
                <a:spLocks noChangeAspect="1"/>
              </p:cNvSpPr>
              <p:nvPr/>
            </p:nvSpPr>
            <p:spPr bwMode="auto">
              <a:xfrm>
                <a:off x="1394262" y="4388852"/>
                <a:ext cx="125433" cy="125562"/>
              </a:xfrm>
              <a:prstGeom prst="ellipse">
                <a:avLst/>
              </a:prstGeom>
              <a:solidFill>
                <a:srgbClr val="CC990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组合 255"/>
            <p:cNvGrpSpPr>
              <a:grpSpLocks noChangeAspect="1"/>
            </p:cNvGrpSpPr>
            <p:nvPr/>
          </p:nvGrpSpPr>
          <p:grpSpPr bwMode="auto">
            <a:xfrm>
              <a:off x="4710781" y="3603406"/>
              <a:ext cx="381371" cy="252000"/>
              <a:chOff x="998191" y="4155211"/>
              <a:chExt cx="543047" cy="359203"/>
            </a:xfrm>
          </p:grpSpPr>
          <p:sp>
            <p:nvSpPr>
              <p:cNvPr id="155" name="六边形 154"/>
              <p:cNvSpPr>
                <a:spLocks noChangeAspect="1"/>
              </p:cNvSpPr>
              <p:nvPr/>
            </p:nvSpPr>
            <p:spPr bwMode="auto">
              <a:xfrm>
                <a:off x="998191" y="4172695"/>
                <a:ext cx="323901" cy="287679"/>
              </a:xfrm>
              <a:prstGeom prst="hexagon">
                <a:avLst/>
              </a:prstGeom>
              <a:solidFill>
                <a:srgbClr val="C6D9F1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6" name="Text Box 5"/>
              <p:cNvSpPr txBox="1">
                <a:spLocks noChangeArrowheads="1"/>
              </p:cNvSpPr>
              <p:nvPr/>
            </p:nvSpPr>
            <p:spPr bwMode="auto">
              <a:xfrm>
                <a:off x="1241413" y="4378671"/>
                <a:ext cx="299825" cy="131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600" dirty="0"/>
                  <a:t>O</a:t>
                </a:r>
                <a:r>
                  <a:rPr lang="en-US" altLang="zh-CN" sz="600" dirty="0">
                    <a:cs typeface="Times New Roman" panose="02020603050405020304" pitchFamily="18" charset="0"/>
                  </a:rPr>
                  <a:t>‒P</a:t>
                </a:r>
                <a:endParaRPr lang="en-US" altLang="zh-CN" sz="600" dirty="0"/>
              </a:p>
            </p:txBody>
          </p:sp>
          <p:sp>
            <p:nvSpPr>
              <p:cNvPr id="157" name="椭圆 156"/>
              <p:cNvSpPr/>
              <p:nvPr/>
            </p:nvSpPr>
            <p:spPr bwMode="auto">
              <a:xfrm>
                <a:off x="1226827" y="4155211"/>
                <a:ext cx="52395" cy="715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158" name="直接连接符 157"/>
              <p:cNvCxnSpPr/>
              <p:nvPr/>
            </p:nvCxnSpPr>
            <p:spPr>
              <a:xfrm>
                <a:off x="1333205" y="4185410"/>
                <a:ext cx="0" cy="2161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椭圆 158"/>
              <p:cNvSpPr>
                <a:spLocks noChangeAspect="1"/>
              </p:cNvSpPr>
              <p:nvPr/>
            </p:nvSpPr>
            <p:spPr bwMode="auto">
              <a:xfrm>
                <a:off x="1394262" y="4388852"/>
                <a:ext cx="125433" cy="125562"/>
              </a:xfrm>
              <a:prstGeom prst="ellipse">
                <a:avLst/>
              </a:prstGeom>
              <a:solidFill>
                <a:srgbClr val="CC990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组合 255"/>
            <p:cNvGrpSpPr>
              <a:grpSpLocks noChangeAspect="1"/>
            </p:cNvGrpSpPr>
            <p:nvPr/>
          </p:nvGrpSpPr>
          <p:grpSpPr bwMode="auto">
            <a:xfrm>
              <a:off x="5181718" y="3609048"/>
              <a:ext cx="381371" cy="252000"/>
              <a:chOff x="998191" y="4155211"/>
              <a:chExt cx="543047" cy="359203"/>
            </a:xfrm>
          </p:grpSpPr>
          <p:sp>
            <p:nvSpPr>
              <p:cNvPr id="150" name="六边形 149"/>
              <p:cNvSpPr>
                <a:spLocks noChangeAspect="1"/>
              </p:cNvSpPr>
              <p:nvPr/>
            </p:nvSpPr>
            <p:spPr bwMode="auto">
              <a:xfrm>
                <a:off x="998191" y="4172695"/>
                <a:ext cx="323901" cy="287679"/>
              </a:xfrm>
              <a:prstGeom prst="hexagon">
                <a:avLst/>
              </a:prstGeom>
              <a:solidFill>
                <a:srgbClr val="C6D9F1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1" name="Text Box 5"/>
              <p:cNvSpPr txBox="1">
                <a:spLocks noChangeArrowheads="1"/>
              </p:cNvSpPr>
              <p:nvPr/>
            </p:nvSpPr>
            <p:spPr bwMode="auto">
              <a:xfrm>
                <a:off x="1241413" y="4378671"/>
                <a:ext cx="299825" cy="131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600" dirty="0"/>
                  <a:t>O</a:t>
                </a:r>
                <a:r>
                  <a:rPr lang="en-US" altLang="zh-CN" sz="600" dirty="0">
                    <a:cs typeface="Times New Roman" panose="02020603050405020304" pitchFamily="18" charset="0"/>
                  </a:rPr>
                  <a:t>‒P</a:t>
                </a:r>
                <a:endParaRPr lang="en-US" altLang="zh-CN" sz="600" dirty="0"/>
              </a:p>
            </p:txBody>
          </p:sp>
          <p:sp>
            <p:nvSpPr>
              <p:cNvPr id="152" name="椭圆 151"/>
              <p:cNvSpPr/>
              <p:nvPr/>
            </p:nvSpPr>
            <p:spPr bwMode="auto">
              <a:xfrm>
                <a:off x="1226827" y="4155211"/>
                <a:ext cx="52395" cy="715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153" name="直接连接符 152"/>
              <p:cNvCxnSpPr/>
              <p:nvPr/>
            </p:nvCxnSpPr>
            <p:spPr>
              <a:xfrm>
                <a:off x="1333205" y="4185410"/>
                <a:ext cx="0" cy="2161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椭圆 153"/>
              <p:cNvSpPr>
                <a:spLocks noChangeAspect="1"/>
              </p:cNvSpPr>
              <p:nvPr/>
            </p:nvSpPr>
            <p:spPr bwMode="auto">
              <a:xfrm>
                <a:off x="1394262" y="4388852"/>
                <a:ext cx="125433" cy="125562"/>
              </a:xfrm>
              <a:prstGeom prst="ellipse">
                <a:avLst/>
              </a:prstGeom>
              <a:solidFill>
                <a:srgbClr val="CC990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861005" y="3314787"/>
              <a:ext cx="2419603" cy="573458"/>
              <a:chOff x="4036405" y="2279478"/>
              <a:chExt cx="2419603" cy="573458"/>
            </a:xfrm>
          </p:grpSpPr>
          <p:cxnSp>
            <p:nvCxnSpPr>
              <p:cNvPr id="112" name="直接连接符 111"/>
              <p:cNvCxnSpPr/>
              <p:nvPr/>
            </p:nvCxnSpPr>
            <p:spPr>
              <a:xfrm>
                <a:off x="6168008" y="2752353"/>
                <a:ext cx="28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>
                <a:off x="4080160" y="2756545"/>
                <a:ext cx="212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 flipV="1">
                <a:off x="5414613" y="2495277"/>
                <a:ext cx="172629" cy="1605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>
                <a:off x="4296080" y="2392313"/>
                <a:ext cx="122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组合 362"/>
              <p:cNvGrpSpPr>
                <a:grpSpLocks noChangeAspect="1"/>
              </p:cNvGrpSpPr>
              <p:nvPr/>
            </p:nvGrpSpPr>
            <p:grpSpPr bwMode="auto">
              <a:xfrm>
                <a:off x="4223792" y="2279478"/>
                <a:ext cx="224817" cy="216000"/>
                <a:chOff x="3370263" y="431800"/>
                <a:chExt cx="323850" cy="311150"/>
              </a:xfrm>
            </p:grpSpPr>
            <p:sp>
              <p:nvSpPr>
                <p:cNvPr id="148" name="六边形 147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9" name="椭圆 148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17" name="组合 362"/>
              <p:cNvGrpSpPr>
                <a:grpSpLocks noChangeAspect="1"/>
              </p:cNvGrpSpPr>
              <p:nvPr/>
            </p:nvGrpSpPr>
            <p:grpSpPr bwMode="auto">
              <a:xfrm>
                <a:off x="4583832" y="2279720"/>
                <a:ext cx="224817" cy="216000"/>
                <a:chOff x="3370263" y="431800"/>
                <a:chExt cx="323850" cy="311150"/>
              </a:xfrm>
            </p:grpSpPr>
            <p:sp>
              <p:nvSpPr>
                <p:cNvPr id="146" name="六边形 145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7" name="椭圆 146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18" name="组合 362"/>
              <p:cNvGrpSpPr>
                <a:grpSpLocks noChangeAspect="1"/>
              </p:cNvGrpSpPr>
              <p:nvPr/>
            </p:nvGrpSpPr>
            <p:grpSpPr bwMode="auto">
              <a:xfrm>
                <a:off x="4943872" y="2279478"/>
                <a:ext cx="224817" cy="216000"/>
                <a:chOff x="3370263" y="431800"/>
                <a:chExt cx="323850" cy="311150"/>
              </a:xfrm>
            </p:grpSpPr>
            <p:sp>
              <p:nvSpPr>
                <p:cNvPr id="144" name="六边形 143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5" name="椭圆 144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19" name="组合 362"/>
              <p:cNvGrpSpPr>
                <a:grpSpLocks noChangeAspect="1"/>
              </p:cNvGrpSpPr>
              <p:nvPr/>
            </p:nvGrpSpPr>
            <p:grpSpPr bwMode="auto">
              <a:xfrm>
                <a:off x="5303912" y="2279478"/>
                <a:ext cx="224817" cy="216000"/>
                <a:chOff x="3370263" y="431800"/>
                <a:chExt cx="323850" cy="311150"/>
              </a:xfrm>
            </p:grpSpPr>
            <p:sp>
              <p:nvSpPr>
                <p:cNvPr id="142" name="六边形 141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59B9B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3" name="椭圆 142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20" name="组合 362"/>
              <p:cNvGrpSpPr>
                <a:grpSpLocks noChangeAspect="1"/>
              </p:cNvGrpSpPr>
              <p:nvPr/>
            </p:nvGrpSpPr>
            <p:grpSpPr bwMode="auto">
              <a:xfrm>
                <a:off x="4359015" y="2634572"/>
                <a:ext cx="224817" cy="216000"/>
                <a:chOff x="3370263" y="431800"/>
                <a:chExt cx="323850" cy="311150"/>
              </a:xfrm>
            </p:grpSpPr>
            <p:sp>
              <p:nvSpPr>
                <p:cNvPr id="140" name="六边形 139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1" name="椭圆 140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21" name="组合 362"/>
              <p:cNvGrpSpPr>
                <a:grpSpLocks noChangeAspect="1"/>
              </p:cNvGrpSpPr>
              <p:nvPr/>
            </p:nvGrpSpPr>
            <p:grpSpPr bwMode="auto">
              <a:xfrm>
                <a:off x="4692236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138" name="六边形 137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9" name="椭圆 138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22" name="组合 362"/>
              <p:cNvGrpSpPr>
                <a:grpSpLocks noChangeAspect="1"/>
              </p:cNvGrpSpPr>
              <p:nvPr/>
            </p:nvGrpSpPr>
            <p:grpSpPr bwMode="auto">
              <a:xfrm>
                <a:off x="5026137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136" name="六边形 135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7" name="椭圆 136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23" name="组合 362"/>
              <p:cNvGrpSpPr>
                <a:grpSpLocks noChangeAspect="1"/>
              </p:cNvGrpSpPr>
              <p:nvPr/>
            </p:nvGrpSpPr>
            <p:grpSpPr bwMode="auto">
              <a:xfrm>
                <a:off x="5367127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134" name="六边形 133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5" name="椭圆 134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24" name="组合 362"/>
              <p:cNvGrpSpPr>
                <a:grpSpLocks noChangeAspect="1"/>
              </p:cNvGrpSpPr>
              <p:nvPr/>
            </p:nvGrpSpPr>
            <p:grpSpPr bwMode="auto">
              <a:xfrm>
                <a:off x="4036405" y="2631190"/>
                <a:ext cx="224817" cy="216000"/>
                <a:chOff x="3370263" y="431800"/>
                <a:chExt cx="323850" cy="311150"/>
              </a:xfrm>
            </p:grpSpPr>
            <p:sp>
              <p:nvSpPr>
                <p:cNvPr id="132" name="六边形 131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3" name="椭圆 132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25" name="组合 362"/>
              <p:cNvGrpSpPr>
                <a:grpSpLocks noChangeAspect="1"/>
              </p:cNvGrpSpPr>
              <p:nvPr/>
            </p:nvGrpSpPr>
            <p:grpSpPr bwMode="auto">
              <a:xfrm>
                <a:off x="6015199" y="2634572"/>
                <a:ext cx="224817" cy="216000"/>
                <a:chOff x="3370263" y="431800"/>
                <a:chExt cx="323850" cy="311150"/>
              </a:xfrm>
            </p:grpSpPr>
            <p:sp>
              <p:nvSpPr>
                <p:cNvPr id="130" name="六边形 129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1" name="椭圆 130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126" name="组合 362"/>
              <p:cNvGrpSpPr>
                <a:grpSpLocks noChangeAspect="1"/>
              </p:cNvGrpSpPr>
              <p:nvPr/>
            </p:nvGrpSpPr>
            <p:grpSpPr bwMode="auto">
              <a:xfrm>
                <a:off x="5692589" y="2631190"/>
                <a:ext cx="224817" cy="216000"/>
                <a:chOff x="3370263" y="431800"/>
                <a:chExt cx="323850" cy="311150"/>
              </a:xfrm>
            </p:grpSpPr>
            <p:sp>
              <p:nvSpPr>
                <p:cNvPr id="128" name="六边形 127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cxnSp>
            <p:nvCxnSpPr>
              <p:cNvPr id="127" name="直接连接符 126"/>
              <p:cNvCxnSpPr/>
              <p:nvPr/>
            </p:nvCxnSpPr>
            <p:spPr>
              <a:xfrm>
                <a:off x="5529265" y="2396898"/>
                <a:ext cx="55158" cy="108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>
              <a:off x="4536275" y="4149080"/>
              <a:ext cx="3448593" cy="573458"/>
              <a:chOff x="3007415" y="2279478"/>
              <a:chExt cx="3448593" cy="573458"/>
            </a:xfrm>
          </p:grpSpPr>
          <p:cxnSp>
            <p:nvCxnSpPr>
              <p:cNvPr id="75" name="直接连接符 74"/>
              <p:cNvCxnSpPr/>
              <p:nvPr/>
            </p:nvCxnSpPr>
            <p:spPr>
              <a:xfrm>
                <a:off x="6168008" y="2752353"/>
                <a:ext cx="28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3036417" y="2756545"/>
                <a:ext cx="316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V="1">
                <a:off x="5414613" y="2495277"/>
                <a:ext cx="172629" cy="1605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组合 362"/>
              <p:cNvGrpSpPr>
                <a:grpSpLocks noChangeAspect="1"/>
              </p:cNvGrpSpPr>
              <p:nvPr/>
            </p:nvGrpSpPr>
            <p:grpSpPr bwMode="auto">
              <a:xfrm>
                <a:off x="5303912" y="2279478"/>
                <a:ext cx="224817" cy="216000"/>
                <a:chOff x="3370263" y="431800"/>
                <a:chExt cx="323850" cy="311150"/>
              </a:xfrm>
            </p:grpSpPr>
            <p:sp>
              <p:nvSpPr>
                <p:cNvPr id="110" name="六边形 109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59B9B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1" name="椭圆 110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79" name="组合 362"/>
              <p:cNvGrpSpPr>
                <a:grpSpLocks noChangeAspect="1"/>
              </p:cNvGrpSpPr>
              <p:nvPr/>
            </p:nvGrpSpPr>
            <p:grpSpPr bwMode="auto">
              <a:xfrm>
                <a:off x="3007415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108" name="六边形 107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09" name="椭圆 108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80" name="组合 362"/>
              <p:cNvGrpSpPr>
                <a:grpSpLocks noChangeAspect="1"/>
              </p:cNvGrpSpPr>
              <p:nvPr/>
            </p:nvGrpSpPr>
            <p:grpSpPr bwMode="auto">
              <a:xfrm>
                <a:off x="3341316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106" name="六边形 105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07" name="椭圆 106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81" name="组合 362"/>
              <p:cNvGrpSpPr>
                <a:grpSpLocks noChangeAspect="1"/>
              </p:cNvGrpSpPr>
              <p:nvPr/>
            </p:nvGrpSpPr>
            <p:grpSpPr bwMode="auto">
              <a:xfrm>
                <a:off x="3682306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104" name="六边形 103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05" name="椭圆 104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82" name="组合 362"/>
              <p:cNvGrpSpPr>
                <a:grpSpLocks noChangeAspect="1"/>
              </p:cNvGrpSpPr>
              <p:nvPr/>
            </p:nvGrpSpPr>
            <p:grpSpPr bwMode="auto">
              <a:xfrm>
                <a:off x="4359015" y="2634572"/>
                <a:ext cx="224817" cy="216000"/>
                <a:chOff x="3370263" y="431800"/>
                <a:chExt cx="323850" cy="311150"/>
              </a:xfrm>
            </p:grpSpPr>
            <p:sp>
              <p:nvSpPr>
                <p:cNvPr id="102" name="六边形 101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03" name="椭圆 102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83" name="组合 362"/>
              <p:cNvGrpSpPr>
                <a:grpSpLocks noChangeAspect="1"/>
              </p:cNvGrpSpPr>
              <p:nvPr/>
            </p:nvGrpSpPr>
            <p:grpSpPr bwMode="auto">
              <a:xfrm>
                <a:off x="4692236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100" name="六边形 99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01" name="椭圆 100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84" name="组合 362"/>
              <p:cNvGrpSpPr>
                <a:grpSpLocks noChangeAspect="1"/>
              </p:cNvGrpSpPr>
              <p:nvPr/>
            </p:nvGrpSpPr>
            <p:grpSpPr bwMode="auto">
              <a:xfrm>
                <a:off x="5026137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98" name="六边形 97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9" name="椭圆 98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85" name="组合 362"/>
              <p:cNvGrpSpPr>
                <a:grpSpLocks noChangeAspect="1"/>
              </p:cNvGrpSpPr>
              <p:nvPr/>
            </p:nvGrpSpPr>
            <p:grpSpPr bwMode="auto">
              <a:xfrm>
                <a:off x="5367127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96" name="六边形 95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7" name="椭圆 96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86" name="组合 362"/>
              <p:cNvGrpSpPr>
                <a:grpSpLocks noChangeAspect="1"/>
              </p:cNvGrpSpPr>
              <p:nvPr/>
            </p:nvGrpSpPr>
            <p:grpSpPr bwMode="auto">
              <a:xfrm>
                <a:off x="4036405" y="2631190"/>
                <a:ext cx="224817" cy="216000"/>
                <a:chOff x="3370263" y="431800"/>
                <a:chExt cx="323850" cy="311150"/>
              </a:xfrm>
            </p:grpSpPr>
            <p:sp>
              <p:nvSpPr>
                <p:cNvPr id="94" name="六边形 93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5" name="椭圆 94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87" name="组合 362"/>
              <p:cNvGrpSpPr>
                <a:grpSpLocks noChangeAspect="1"/>
              </p:cNvGrpSpPr>
              <p:nvPr/>
            </p:nvGrpSpPr>
            <p:grpSpPr bwMode="auto">
              <a:xfrm>
                <a:off x="6015199" y="2634572"/>
                <a:ext cx="224817" cy="216000"/>
                <a:chOff x="3370263" y="431800"/>
                <a:chExt cx="323850" cy="311150"/>
              </a:xfrm>
            </p:grpSpPr>
            <p:sp>
              <p:nvSpPr>
                <p:cNvPr id="92" name="六边形 91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3" name="椭圆 92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88" name="组合 362"/>
              <p:cNvGrpSpPr>
                <a:grpSpLocks noChangeAspect="1"/>
              </p:cNvGrpSpPr>
              <p:nvPr/>
            </p:nvGrpSpPr>
            <p:grpSpPr bwMode="auto">
              <a:xfrm>
                <a:off x="5692589" y="2631190"/>
                <a:ext cx="224817" cy="216000"/>
                <a:chOff x="3370263" y="431800"/>
                <a:chExt cx="323850" cy="311150"/>
              </a:xfrm>
            </p:grpSpPr>
            <p:sp>
              <p:nvSpPr>
                <p:cNvPr id="90" name="六边形 89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1" name="椭圆 90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cxnSp>
            <p:nvCxnSpPr>
              <p:cNvPr id="89" name="直接连接符 88"/>
              <p:cNvCxnSpPr/>
              <p:nvPr/>
            </p:nvCxnSpPr>
            <p:spPr>
              <a:xfrm>
                <a:off x="5529265" y="2396898"/>
                <a:ext cx="55158" cy="108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4688675" y="5373216"/>
              <a:ext cx="3448593" cy="221746"/>
              <a:chOff x="3007415" y="2631190"/>
              <a:chExt cx="3448593" cy="221746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6168008" y="2752353"/>
                <a:ext cx="28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3036417" y="2756545"/>
                <a:ext cx="316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组合 362"/>
              <p:cNvGrpSpPr>
                <a:grpSpLocks noChangeAspect="1"/>
              </p:cNvGrpSpPr>
              <p:nvPr/>
            </p:nvGrpSpPr>
            <p:grpSpPr bwMode="auto">
              <a:xfrm>
                <a:off x="3007415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73" name="六边形 72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4" name="椭圆 73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46" name="组合 362"/>
              <p:cNvGrpSpPr>
                <a:grpSpLocks noChangeAspect="1"/>
              </p:cNvGrpSpPr>
              <p:nvPr/>
            </p:nvGrpSpPr>
            <p:grpSpPr bwMode="auto">
              <a:xfrm>
                <a:off x="3341316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71" name="六边形 70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2" name="椭圆 71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47" name="组合 362"/>
              <p:cNvGrpSpPr>
                <a:grpSpLocks noChangeAspect="1"/>
              </p:cNvGrpSpPr>
              <p:nvPr/>
            </p:nvGrpSpPr>
            <p:grpSpPr bwMode="auto">
              <a:xfrm>
                <a:off x="3682306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69" name="六边形 68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0" name="椭圆 69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48" name="组合 362"/>
              <p:cNvGrpSpPr>
                <a:grpSpLocks noChangeAspect="1"/>
              </p:cNvGrpSpPr>
              <p:nvPr/>
            </p:nvGrpSpPr>
            <p:grpSpPr bwMode="auto">
              <a:xfrm>
                <a:off x="4359015" y="2634572"/>
                <a:ext cx="224817" cy="216000"/>
                <a:chOff x="3370263" y="431800"/>
                <a:chExt cx="323850" cy="311150"/>
              </a:xfrm>
            </p:grpSpPr>
            <p:sp>
              <p:nvSpPr>
                <p:cNvPr id="67" name="六边形 66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49" name="组合 362"/>
              <p:cNvGrpSpPr>
                <a:grpSpLocks noChangeAspect="1"/>
              </p:cNvGrpSpPr>
              <p:nvPr/>
            </p:nvGrpSpPr>
            <p:grpSpPr bwMode="auto">
              <a:xfrm>
                <a:off x="4692236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65" name="六边形 64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50" name="组合 362"/>
              <p:cNvGrpSpPr>
                <a:grpSpLocks noChangeAspect="1"/>
              </p:cNvGrpSpPr>
              <p:nvPr/>
            </p:nvGrpSpPr>
            <p:grpSpPr bwMode="auto">
              <a:xfrm>
                <a:off x="5026137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63" name="六边形 62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4" name="椭圆 63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51" name="组合 362"/>
              <p:cNvGrpSpPr>
                <a:grpSpLocks noChangeAspect="1"/>
              </p:cNvGrpSpPr>
              <p:nvPr/>
            </p:nvGrpSpPr>
            <p:grpSpPr bwMode="auto">
              <a:xfrm>
                <a:off x="5367127" y="2636936"/>
                <a:ext cx="224817" cy="216000"/>
                <a:chOff x="3370263" y="431800"/>
                <a:chExt cx="323850" cy="311150"/>
              </a:xfrm>
            </p:grpSpPr>
            <p:sp>
              <p:nvSpPr>
                <p:cNvPr id="61" name="六边形 60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2" name="椭圆 61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52" name="组合 362"/>
              <p:cNvGrpSpPr>
                <a:grpSpLocks noChangeAspect="1"/>
              </p:cNvGrpSpPr>
              <p:nvPr/>
            </p:nvGrpSpPr>
            <p:grpSpPr bwMode="auto">
              <a:xfrm>
                <a:off x="4036405" y="2631190"/>
                <a:ext cx="224817" cy="216000"/>
                <a:chOff x="3370263" y="431800"/>
                <a:chExt cx="323850" cy="311150"/>
              </a:xfrm>
            </p:grpSpPr>
            <p:sp>
              <p:nvSpPr>
                <p:cNvPr id="59" name="六边形 58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53" name="组合 362"/>
              <p:cNvGrpSpPr>
                <a:grpSpLocks noChangeAspect="1"/>
              </p:cNvGrpSpPr>
              <p:nvPr/>
            </p:nvGrpSpPr>
            <p:grpSpPr bwMode="auto">
              <a:xfrm>
                <a:off x="6015199" y="2634572"/>
                <a:ext cx="224817" cy="216000"/>
                <a:chOff x="3370263" y="431800"/>
                <a:chExt cx="323850" cy="311150"/>
              </a:xfrm>
            </p:grpSpPr>
            <p:sp>
              <p:nvSpPr>
                <p:cNvPr id="57" name="六边形 56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58" name="椭圆 57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  <p:grpSp>
            <p:nvGrpSpPr>
              <p:cNvPr id="54" name="组合 362"/>
              <p:cNvGrpSpPr>
                <a:grpSpLocks noChangeAspect="1"/>
              </p:cNvGrpSpPr>
              <p:nvPr/>
            </p:nvGrpSpPr>
            <p:grpSpPr bwMode="auto">
              <a:xfrm>
                <a:off x="5692589" y="2631190"/>
                <a:ext cx="224817" cy="216000"/>
                <a:chOff x="3370263" y="431800"/>
                <a:chExt cx="323850" cy="311150"/>
              </a:xfrm>
            </p:grpSpPr>
            <p:sp>
              <p:nvSpPr>
                <p:cNvPr id="55" name="六边形 54"/>
                <p:cNvSpPr/>
                <p:nvPr/>
              </p:nvSpPr>
              <p:spPr bwMode="auto">
                <a:xfrm>
                  <a:off x="3370263" y="455613"/>
                  <a:ext cx="323850" cy="287337"/>
                </a:xfrm>
                <a:prstGeom prst="hexagon">
                  <a:avLst/>
                </a:prstGeom>
                <a:solidFill>
                  <a:srgbClr val="CFD8F5"/>
                </a:solidFill>
                <a:ln w="31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 bwMode="auto">
                <a:xfrm>
                  <a:off x="3594100" y="431800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</p:grpSp>
        </p:grpSp>
        <p:grpSp>
          <p:nvGrpSpPr>
            <p:cNvPr id="22" name="组合 255"/>
            <p:cNvGrpSpPr>
              <a:grpSpLocks noChangeAspect="1"/>
            </p:cNvGrpSpPr>
            <p:nvPr/>
          </p:nvGrpSpPr>
          <p:grpSpPr bwMode="auto">
            <a:xfrm>
              <a:off x="6713655" y="5013176"/>
              <a:ext cx="227470" cy="214088"/>
              <a:chOff x="998191" y="4155211"/>
              <a:chExt cx="323901" cy="305163"/>
            </a:xfrm>
          </p:grpSpPr>
          <p:sp>
            <p:nvSpPr>
              <p:cNvPr id="41" name="六边形 40"/>
              <p:cNvSpPr>
                <a:spLocks noChangeAspect="1"/>
              </p:cNvSpPr>
              <p:nvPr/>
            </p:nvSpPr>
            <p:spPr bwMode="auto">
              <a:xfrm>
                <a:off x="998191" y="4172695"/>
                <a:ext cx="323901" cy="287679"/>
              </a:xfrm>
              <a:prstGeom prst="hexagon">
                <a:avLst/>
              </a:prstGeom>
              <a:solidFill>
                <a:srgbClr val="F59B9B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 bwMode="auto">
              <a:xfrm>
                <a:off x="1226827" y="4155211"/>
                <a:ext cx="52395" cy="715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 bwMode="auto">
            <a:xfrm>
              <a:off x="8453293" y="2298358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糖原</a:t>
              </a:r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6365061" y="2708920"/>
              <a:ext cx="0" cy="57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 bwMode="auto">
            <a:xfrm>
              <a:off x="4943872" y="2776953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糖原磷酸化酶</a:t>
              </a: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6647327" y="2636912"/>
              <a:ext cx="3658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Pi</a:t>
              </a:r>
              <a:endParaRPr kumimoji="1" lang="zh-CN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endParaRPr>
            </a:p>
          </p:txBody>
        </p:sp>
        <p:sp>
          <p:nvSpPr>
            <p:cNvPr id="27" name="Arc 13"/>
            <p:cNvSpPr>
              <a:spLocks/>
            </p:cNvSpPr>
            <p:nvPr/>
          </p:nvSpPr>
          <p:spPr bwMode="auto">
            <a:xfrm rot="10800000" flipV="1">
              <a:off x="6365061" y="2816456"/>
              <a:ext cx="324000" cy="28800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7671282" y="1938318"/>
              <a:ext cx="12330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方正姚体" panose="02010601030101010101" pitchFamily="2" charset="-122"/>
                </a:rPr>
                <a:t>α-1,6</a:t>
              </a:r>
              <a:r>
                <a:rPr lang="zh-CN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方正姚体" panose="02010601030101010101" pitchFamily="2" charset="-122"/>
                </a:rPr>
                <a:t>糖苷键</a:t>
              </a:r>
              <a:endParaRPr lang="zh-CN" altLang="en-US" sz="1600" dirty="0"/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2999656" y="1916832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方正姚体" panose="02010601030101010101" pitchFamily="2" charset="-122"/>
                </a:rPr>
                <a:t>非还原端</a:t>
              </a:r>
              <a:endParaRPr lang="zh-CN" altLang="en-US" sz="1600" dirty="0"/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7363569" y="2142381"/>
              <a:ext cx="36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3916710" y="2104281"/>
              <a:ext cx="37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3898737" y="2185814"/>
              <a:ext cx="224472" cy="254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 bwMode="auto">
            <a:xfrm>
              <a:off x="3287688" y="3861048"/>
              <a:ext cx="13933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1-</a:t>
              </a:r>
              <a:r>
                <a:rPr kumimoji="1" lang="zh-CN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磷酸葡萄糖</a:t>
              </a:r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4727848" y="3924345"/>
              <a:ext cx="1625651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脱支酶</a:t>
              </a:r>
              <a:r>
                <a:rPr kumimoji="1" lang="en-US" altLang="zh-CN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(</a:t>
              </a:r>
              <a:r>
                <a:rPr kumimoji="1" lang="zh-CN" altLang="en-US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葡萄糖基转移酶活性</a:t>
              </a:r>
              <a:r>
                <a:rPr kumimoji="1" lang="en-US" altLang="zh-CN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)</a:t>
              </a:r>
              <a:endPara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6365061" y="3923531"/>
              <a:ext cx="0" cy="57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4746819" y="4788441"/>
              <a:ext cx="1696325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脱支酶</a:t>
              </a:r>
              <a:r>
                <a:rPr kumimoji="1" lang="en-US" altLang="zh-CN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(α-1,6-</a:t>
              </a:r>
              <a:r>
                <a:rPr kumimoji="1" lang="zh-CN" altLang="en-US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葡萄糖苷酶酶活性</a:t>
              </a:r>
              <a:r>
                <a:rPr kumimoji="1" lang="en-US" altLang="zh-CN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)</a:t>
              </a:r>
              <a:endPara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>
              <a:off x="6365061" y="4761208"/>
              <a:ext cx="0" cy="57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13"/>
            <p:cNvSpPr>
              <a:spLocks/>
            </p:cNvSpPr>
            <p:nvPr/>
          </p:nvSpPr>
          <p:spPr bwMode="auto">
            <a:xfrm rot="5400000" flipV="1">
              <a:off x="6347061" y="4851192"/>
              <a:ext cx="324000" cy="28800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lg" len="lg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250875" y="5589240"/>
              <a:ext cx="236632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kumimoji="1" lang="zh-CN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糖原无支链聚合物</a:t>
              </a:r>
              <a:r>
                <a:rPr kumimoji="1" lang="en-US" altLang="zh-CN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(</a:t>
              </a:r>
              <a:r>
                <a:rPr kumimoji="1" lang="zh-CN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磷酸化酶进一步催化的底物</a:t>
              </a:r>
              <a:r>
                <a:rPr kumimoji="1" lang="en-US" altLang="zh-CN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)</a:t>
              </a:r>
              <a:endParaRPr kumimoji="1" lang="zh-CN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8472264" y="3429000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糖原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Rectangle 4"/>
          <p:cNvSpPr>
            <a:spLocks noChangeArrowheads="1"/>
          </p:cNvSpPr>
          <p:nvPr/>
        </p:nvSpPr>
        <p:spPr bwMode="auto">
          <a:xfrm>
            <a:off x="6096000" y="3821113"/>
            <a:ext cx="950913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脱支酶</a:t>
            </a:r>
          </a:p>
        </p:txBody>
      </p:sp>
      <p:sp>
        <p:nvSpPr>
          <p:cNvPr id="477" name="Rectangle 5"/>
          <p:cNvSpPr>
            <a:spLocks noChangeArrowheads="1"/>
          </p:cNvSpPr>
          <p:nvPr/>
        </p:nvSpPr>
        <p:spPr bwMode="auto">
          <a:xfrm>
            <a:off x="6096000" y="5116513"/>
            <a:ext cx="95408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脱支酶</a:t>
            </a:r>
          </a:p>
        </p:txBody>
      </p:sp>
      <p:cxnSp>
        <p:nvCxnSpPr>
          <p:cNvPr id="478" name="直接箭头连接符 477"/>
          <p:cNvCxnSpPr/>
          <p:nvPr/>
        </p:nvCxnSpPr>
        <p:spPr>
          <a:xfrm>
            <a:off x="6096000" y="1484784"/>
            <a:ext cx="0" cy="360000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0" name="直接箭头连接符 479"/>
          <p:cNvCxnSpPr/>
          <p:nvPr/>
        </p:nvCxnSpPr>
        <p:spPr>
          <a:xfrm>
            <a:off x="6096000" y="1844674"/>
            <a:ext cx="0" cy="360000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8" name="矩形 487"/>
          <p:cNvSpPr/>
          <p:nvPr/>
        </p:nvSpPr>
        <p:spPr>
          <a:xfrm>
            <a:off x="4727575" y="1484313"/>
            <a:ext cx="909638" cy="40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00CC99"/>
              </a:buClr>
              <a:buSzPct val="70000"/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</a:t>
            </a: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PO</a:t>
            </a:r>
            <a:r>
              <a:rPr kumimoji="1" lang="en-US" altLang="zh-CN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4</a:t>
            </a:r>
            <a:endParaRPr kumimoji="1" lang="zh-CN" altLang="en-US" sz="2000" b="1" baseline="-25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489" name="Rectangle 4"/>
          <p:cNvSpPr>
            <a:spLocks noChangeArrowheads="1"/>
          </p:cNvSpPr>
          <p:nvPr/>
        </p:nvSpPr>
        <p:spPr bwMode="auto">
          <a:xfrm>
            <a:off x="6096000" y="1773238"/>
            <a:ext cx="17335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糖原磷酸化酶</a:t>
            </a:r>
          </a:p>
        </p:txBody>
      </p:sp>
      <p:grpSp>
        <p:nvGrpSpPr>
          <p:cNvPr id="491" name="组合 2"/>
          <p:cNvGrpSpPr>
            <a:grpSpLocks/>
          </p:cNvGrpSpPr>
          <p:nvPr/>
        </p:nvGrpSpPr>
        <p:grpSpPr bwMode="auto">
          <a:xfrm>
            <a:off x="1847602" y="2060848"/>
            <a:ext cx="677863" cy="392113"/>
            <a:chOff x="839416" y="4155211"/>
            <a:chExt cx="677968" cy="392580"/>
          </a:xfrm>
        </p:grpSpPr>
        <p:sp>
          <p:nvSpPr>
            <p:cNvPr id="493" name="六边形 492"/>
            <p:cNvSpPr/>
            <p:nvPr/>
          </p:nvSpPr>
          <p:spPr bwMode="auto">
            <a:xfrm>
              <a:off x="998191" y="4172695"/>
              <a:ext cx="323900" cy="287679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5" name="Text Box 5"/>
            <p:cNvSpPr txBox="1">
              <a:spLocks noChangeArrowheads="1"/>
            </p:cNvSpPr>
            <p:nvPr/>
          </p:nvSpPr>
          <p:spPr bwMode="auto">
            <a:xfrm>
              <a:off x="839416" y="4352295"/>
              <a:ext cx="220697" cy="19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HO</a:t>
              </a:r>
              <a:endParaRPr lang="en-US" altLang="zh-CN" sz="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cxnSp>
          <p:nvCxnSpPr>
            <p:cNvPr id="496" name="直接连接符 28"/>
            <p:cNvCxnSpPr>
              <a:cxnSpLocks noChangeShapeType="1"/>
            </p:cNvCxnSpPr>
            <p:nvPr/>
          </p:nvCxnSpPr>
          <p:spPr bwMode="auto">
            <a:xfrm>
              <a:off x="987840" y="4174033"/>
              <a:ext cx="0" cy="216025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8" name="Text Box 5"/>
            <p:cNvSpPr txBox="1">
              <a:spLocks noChangeArrowheads="1"/>
            </p:cNvSpPr>
            <p:nvPr/>
          </p:nvSpPr>
          <p:spPr bwMode="auto">
            <a:xfrm>
              <a:off x="1261756" y="4388852"/>
              <a:ext cx="255628" cy="1239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  <a:r>
                <a:rPr lang="en-US" altLang="zh-CN" sz="800" dirty="0">
                  <a:cs typeface="Times New Roman" panose="02020603050405020304" pitchFamily="18" charset="0"/>
                </a:rPr>
                <a:t>‒P</a:t>
              </a:r>
              <a:endParaRPr lang="en-US" altLang="zh-CN" sz="800" dirty="0"/>
            </a:p>
          </p:txBody>
        </p:sp>
        <p:sp>
          <p:nvSpPr>
            <p:cNvPr id="500" name="椭圆 499"/>
            <p:cNvSpPr/>
            <p:nvPr/>
          </p:nvSpPr>
          <p:spPr bwMode="auto">
            <a:xfrm>
              <a:off x="1226826" y="4155211"/>
              <a:ext cx="52396" cy="7152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cxnSp>
          <p:nvCxnSpPr>
            <p:cNvPr id="502" name="直接连接符 501"/>
            <p:cNvCxnSpPr/>
            <p:nvPr/>
          </p:nvCxnSpPr>
          <p:spPr>
            <a:xfrm>
              <a:off x="1323679" y="4185410"/>
              <a:ext cx="0" cy="2161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3" name="椭圆 502"/>
            <p:cNvSpPr>
              <a:spLocks noChangeAspect="1"/>
            </p:cNvSpPr>
            <p:nvPr/>
          </p:nvSpPr>
          <p:spPr bwMode="auto">
            <a:xfrm>
              <a:off x="1387189" y="4388852"/>
              <a:ext cx="125431" cy="125562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05" name="组合 239"/>
          <p:cNvGrpSpPr>
            <a:grpSpLocks/>
          </p:cNvGrpSpPr>
          <p:nvPr/>
        </p:nvGrpSpPr>
        <p:grpSpPr bwMode="auto">
          <a:xfrm>
            <a:off x="2609602" y="2064023"/>
            <a:ext cx="677863" cy="392113"/>
            <a:chOff x="839416" y="4155211"/>
            <a:chExt cx="677968" cy="392580"/>
          </a:xfrm>
        </p:grpSpPr>
        <p:sp>
          <p:nvSpPr>
            <p:cNvPr id="507" name="六边形 506"/>
            <p:cNvSpPr/>
            <p:nvPr/>
          </p:nvSpPr>
          <p:spPr bwMode="auto">
            <a:xfrm>
              <a:off x="998191" y="4172695"/>
              <a:ext cx="323900" cy="287679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9" name="Text Box 5"/>
            <p:cNvSpPr txBox="1">
              <a:spLocks noChangeArrowheads="1"/>
            </p:cNvSpPr>
            <p:nvPr/>
          </p:nvSpPr>
          <p:spPr bwMode="auto">
            <a:xfrm>
              <a:off x="839416" y="4352295"/>
              <a:ext cx="220697" cy="19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HO</a:t>
              </a:r>
              <a:endParaRPr lang="en-US" altLang="zh-CN" sz="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cxnSp>
          <p:nvCxnSpPr>
            <p:cNvPr id="510" name="直接连接符 28"/>
            <p:cNvCxnSpPr>
              <a:cxnSpLocks noChangeShapeType="1"/>
            </p:cNvCxnSpPr>
            <p:nvPr/>
          </p:nvCxnSpPr>
          <p:spPr bwMode="auto">
            <a:xfrm>
              <a:off x="987840" y="4174033"/>
              <a:ext cx="0" cy="216025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4" name="Text Box 5"/>
            <p:cNvSpPr txBox="1">
              <a:spLocks noChangeArrowheads="1"/>
            </p:cNvSpPr>
            <p:nvPr/>
          </p:nvSpPr>
          <p:spPr bwMode="auto">
            <a:xfrm>
              <a:off x="1261756" y="4388852"/>
              <a:ext cx="255628" cy="1239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  <a:r>
                <a:rPr lang="en-US" altLang="zh-CN" sz="800" dirty="0">
                  <a:cs typeface="Times New Roman" panose="02020603050405020304" pitchFamily="18" charset="0"/>
                </a:rPr>
                <a:t>‒P</a:t>
              </a:r>
              <a:endParaRPr lang="en-US" altLang="zh-CN" sz="800" dirty="0"/>
            </a:p>
          </p:txBody>
        </p:sp>
        <p:sp>
          <p:nvSpPr>
            <p:cNvPr id="515" name="椭圆 514"/>
            <p:cNvSpPr/>
            <p:nvPr/>
          </p:nvSpPr>
          <p:spPr bwMode="auto">
            <a:xfrm>
              <a:off x="1226826" y="4155211"/>
              <a:ext cx="52396" cy="7152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cxnSp>
          <p:nvCxnSpPr>
            <p:cNvPr id="518" name="直接连接符 517"/>
            <p:cNvCxnSpPr/>
            <p:nvPr/>
          </p:nvCxnSpPr>
          <p:spPr>
            <a:xfrm>
              <a:off x="1323679" y="4185410"/>
              <a:ext cx="0" cy="2161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1" name="椭圆 520"/>
            <p:cNvSpPr>
              <a:spLocks noChangeAspect="1"/>
            </p:cNvSpPr>
            <p:nvPr/>
          </p:nvSpPr>
          <p:spPr bwMode="auto">
            <a:xfrm>
              <a:off x="1387189" y="4388852"/>
              <a:ext cx="125431" cy="125562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5" name="组合 247"/>
          <p:cNvGrpSpPr>
            <a:grpSpLocks/>
          </p:cNvGrpSpPr>
          <p:nvPr/>
        </p:nvGrpSpPr>
        <p:grpSpPr bwMode="auto">
          <a:xfrm>
            <a:off x="3401765" y="2064023"/>
            <a:ext cx="677862" cy="392113"/>
            <a:chOff x="839416" y="4155211"/>
            <a:chExt cx="677968" cy="392580"/>
          </a:xfrm>
        </p:grpSpPr>
        <p:sp>
          <p:nvSpPr>
            <p:cNvPr id="531" name="六边形 530"/>
            <p:cNvSpPr/>
            <p:nvPr/>
          </p:nvSpPr>
          <p:spPr bwMode="auto">
            <a:xfrm>
              <a:off x="998191" y="4172695"/>
              <a:ext cx="323901" cy="287679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2" name="Text Box 5"/>
            <p:cNvSpPr txBox="1">
              <a:spLocks noChangeArrowheads="1"/>
            </p:cNvSpPr>
            <p:nvPr/>
          </p:nvSpPr>
          <p:spPr bwMode="auto">
            <a:xfrm>
              <a:off x="839416" y="4352295"/>
              <a:ext cx="220697" cy="19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HO</a:t>
              </a:r>
              <a:endParaRPr lang="en-US" altLang="zh-CN" sz="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cxnSp>
          <p:nvCxnSpPr>
            <p:cNvPr id="533" name="直接连接符 28"/>
            <p:cNvCxnSpPr>
              <a:cxnSpLocks noChangeShapeType="1"/>
            </p:cNvCxnSpPr>
            <p:nvPr/>
          </p:nvCxnSpPr>
          <p:spPr bwMode="auto">
            <a:xfrm>
              <a:off x="987840" y="4174033"/>
              <a:ext cx="0" cy="216025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4" name="Text Box 5"/>
            <p:cNvSpPr txBox="1">
              <a:spLocks noChangeArrowheads="1"/>
            </p:cNvSpPr>
            <p:nvPr/>
          </p:nvSpPr>
          <p:spPr bwMode="auto">
            <a:xfrm>
              <a:off x="1261757" y="4388852"/>
              <a:ext cx="255627" cy="1239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  <a:r>
                <a:rPr lang="en-US" altLang="zh-CN" sz="800" dirty="0">
                  <a:cs typeface="Times New Roman" panose="02020603050405020304" pitchFamily="18" charset="0"/>
                </a:rPr>
                <a:t>‒P</a:t>
              </a:r>
              <a:endParaRPr lang="en-US" altLang="zh-CN" sz="800" dirty="0"/>
            </a:p>
          </p:txBody>
        </p:sp>
        <p:sp>
          <p:nvSpPr>
            <p:cNvPr id="535" name="椭圆 534"/>
            <p:cNvSpPr/>
            <p:nvPr/>
          </p:nvSpPr>
          <p:spPr bwMode="auto">
            <a:xfrm>
              <a:off x="1226827" y="4155211"/>
              <a:ext cx="52395" cy="7152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cxnSp>
          <p:nvCxnSpPr>
            <p:cNvPr id="536" name="直接连接符 535"/>
            <p:cNvCxnSpPr/>
            <p:nvPr/>
          </p:nvCxnSpPr>
          <p:spPr>
            <a:xfrm>
              <a:off x="1333205" y="4185410"/>
              <a:ext cx="0" cy="2161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7" name="椭圆 536"/>
            <p:cNvSpPr>
              <a:spLocks noChangeAspect="1"/>
            </p:cNvSpPr>
            <p:nvPr/>
          </p:nvSpPr>
          <p:spPr bwMode="auto">
            <a:xfrm>
              <a:off x="1387189" y="4388852"/>
              <a:ext cx="125433" cy="125562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38" name="组合 255"/>
          <p:cNvGrpSpPr>
            <a:grpSpLocks/>
          </p:cNvGrpSpPr>
          <p:nvPr/>
        </p:nvGrpSpPr>
        <p:grpSpPr bwMode="auto">
          <a:xfrm>
            <a:off x="2897188" y="3181350"/>
            <a:ext cx="677862" cy="392113"/>
            <a:chOff x="839416" y="4155211"/>
            <a:chExt cx="677968" cy="392580"/>
          </a:xfrm>
        </p:grpSpPr>
        <p:sp>
          <p:nvSpPr>
            <p:cNvPr id="539" name="六边形 538"/>
            <p:cNvSpPr/>
            <p:nvPr/>
          </p:nvSpPr>
          <p:spPr bwMode="auto">
            <a:xfrm>
              <a:off x="998191" y="4172695"/>
              <a:ext cx="323901" cy="287679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0" name="Text Box 5"/>
            <p:cNvSpPr txBox="1">
              <a:spLocks noChangeArrowheads="1"/>
            </p:cNvSpPr>
            <p:nvPr/>
          </p:nvSpPr>
          <p:spPr bwMode="auto">
            <a:xfrm>
              <a:off x="839416" y="4352295"/>
              <a:ext cx="220697" cy="19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HO</a:t>
              </a:r>
              <a:endParaRPr lang="en-US" altLang="zh-CN" sz="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cxnSp>
          <p:nvCxnSpPr>
            <p:cNvPr id="541" name="直接连接符 28"/>
            <p:cNvCxnSpPr>
              <a:cxnSpLocks noChangeShapeType="1"/>
            </p:cNvCxnSpPr>
            <p:nvPr/>
          </p:nvCxnSpPr>
          <p:spPr bwMode="auto">
            <a:xfrm>
              <a:off x="987840" y="4174033"/>
              <a:ext cx="0" cy="216025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" name="Text Box 5"/>
            <p:cNvSpPr txBox="1">
              <a:spLocks noChangeArrowheads="1"/>
            </p:cNvSpPr>
            <p:nvPr/>
          </p:nvSpPr>
          <p:spPr bwMode="auto">
            <a:xfrm>
              <a:off x="1261757" y="4388852"/>
              <a:ext cx="255627" cy="1239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  <a:r>
                <a:rPr lang="en-US" altLang="zh-CN" sz="800" dirty="0">
                  <a:cs typeface="Times New Roman" panose="02020603050405020304" pitchFamily="18" charset="0"/>
                </a:rPr>
                <a:t>‒P</a:t>
              </a:r>
              <a:endParaRPr lang="en-US" altLang="zh-CN" sz="800" dirty="0"/>
            </a:p>
          </p:txBody>
        </p:sp>
        <p:sp>
          <p:nvSpPr>
            <p:cNvPr id="543" name="椭圆 542"/>
            <p:cNvSpPr/>
            <p:nvPr/>
          </p:nvSpPr>
          <p:spPr bwMode="auto">
            <a:xfrm>
              <a:off x="1226827" y="4155211"/>
              <a:ext cx="52395" cy="7152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cxnSp>
          <p:nvCxnSpPr>
            <p:cNvPr id="544" name="直接连接符 543"/>
            <p:cNvCxnSpPr/>
            <p:nvPr/>
          </p:nvCxnSpPr>
          <p:spPr>
            <a:xfrm>
              <a:off x="1333205" y="4185410"/>
              <a:ext cx="0" cy="2161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5" name="椭圆 544"/>
            <p:cNvSpPr>
              <a:spLocks noChangeAspect="1"/>
            </p:cNvSpPr>
            <p:nvPr/>
          </p:nvSpPr>
          <p:spPr bwMode="auto">
            <a:xfrm>
              <a:off x="1387189" y="4388852"/>
              <a:ext cx="125433" cy="125562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46" name="组合 271"/>
          <p:cNvGrpSpPr>
            <a:grpSpLocks/>
          </p:cNvGrpSpPr>
          <p:nvPr/>
        </p:nvGrpSpPr>
        <p:grpSpPr bwMode="auto">
          <a:xfrm>
            <a:off x="2135188" y="3181350"/>
            <a:ext cx="677862" cy="392113"/>
            <a:chOff x="839416" y="4155211"/>
            <a:chExt cx="677968" cy="392580"/>
          </a:xfrm>
        </p:grpSpPr>
        <p:sp>
          <p:nvSpPr>
            <p:cNvPr id="547" name="六边形 546"/>
            <p:cNvSpPr/>
            <p:nvPr/>
          </p:nvSpPr>
          <p:spPr bwMode="auto">
            <a:xfrm>
              <a:off x="998191" y="4172695"/>
              <a:ext cx="323901" cy="287679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8" name="Text Box 5"/>
            <p:cNvSpPr txBox="1">
              <a:spLocks noChangeArrowheads="1"/>
            </p:cNvSpPr>
            <p:nvPr/>
          </p:nvSpPr>
          <p:spPr bwMode="auto">
            <a:xfrm>
              <a:off x="839416" y="4352295"/>
              <a:ext cx="220697" cy="19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HO</a:t>
              </a:r>
              <a:endParaRPr lang="en-US" altLang="zh-CN" sz="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cxnSp>
          <p:nvCxnSpPr>
            <p:cNvPr id="549" name="直接连接符 28"/>
            <p:cNvCxnSpPr>
              <a:cxnSpLocks noChangeShapeType="1"/>
            </p:cNvCxnSpPr>
            <p:nvPr/>
          </p:nvCxnSpPr>
          <p:spPr bwMode="auto">
            <a:xfrm>
              <a:off x="987840" y="4174033"/>
              <a:ext cx="0" cy="216025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0" name="Text Box 5"/>
            <p:cNvSpPr txBox="1">
              <a:spLocks noChangeArrowheads="1"/>
            </p:cNvSpPr>
            <p:nvPr/>
          </p:nvSpPr>
          <p:spPr bwMode="auto">
            <a:xfrm>
              <a:off x="1261757" y="4388852"/>
              <a:ext cx="255627" cy="1239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  <a:r>
                <a:rPr lang="en-US" altLang="zh-CN" sz="800" dirty="0">
                  <a:cs typeface="Times New Roman" panose="02020603050405020304" pitchFamily="18" charset="0"/>
                </a:rPr>
                <a:t>‒P</a:t>
              </a:r>
              <a:endParaRPr lang="en-US" altLang="zh-CN" sz="800" dirty="0"/>
            </a:p>
          </p:txBody>
        </p:sp>
        <p:sp>
          <p:nvSpPr>
            <p:cNvPr id="551" name="椭圆 550"/>
            <p:cNvSpPr/>
            <p:nvPr/>
          </p:nvSpPr>
          <p:spPr bwMode="auto">
            <a:xfrm>
              <a:off x="1226827" y="4155211"/>
              <a:ext cx="52395" cy="7152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cxnSp>
          <p:nvCxnSpPr>
            <p:cNvPr id="552" name="直接连接符 551"/>
            <p:cNvCxnSpPr/>
            <p:nvPr/>
          </p:nvCxnSpPr>
          <p:spPr>
            <a:xfrm>
              <a:off x="1333205" y="4185410"/>
              <a:ext cx="0" cy="2161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" name="椭圆 552"/>
            <p:cNvSpPr>
              <a:spLocks noChangeAspect="1"/>
            </p:cNvSpPr>
            <p:nvPr/>
          </p:nvSpPr>
          <p:spPr bwMode="auto">
            <a:xfrm>
              <a:off x="1387189" y="4388852"/>
              <a:ext cx="125433" cy="125562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54" name="组合 311"/>
          <p:cNvGrpSpPr>
            <a:grpSpLocks/>
          </p:cNvGrpSpPr>
          <p:nvPr/>
        </p:nvGrpSpPr>
        <p:grpSpPr bwMode="auto">
          <a:xfrm>
            <a:off x="4193927" y="2064023"/>
            <a:ext cx="677863" cy="392113"/>
            <a:chOff x="839416" y="4155211"/>
            <a:chExt cx="677968" cy="392580"/>
          </a:xfrm>
        </p:grpSpPr>
        <p:sp>
          <p:nvSpPr>
            <p:cNvPr id="555" name="六边形 554"/>
            <p:cNvSpPr/>
            <p:nvPr/>
          </p:nvSpPr>
          <p:spPr bwMode="auto">
            <a:xfrm>
              <a:off x="998191" y="4172695"/>
              <a:ext cx="323900" cy="287679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6" name="Text Box 5"/>
            <p:cNvSpPr txBox="1">
              <a:spLocks noChangeArrowheads="1"/>
            </p:cNvSpPr>
            <p:nvPr/>
          </p:nvSpPr>
          <p:spPr bwMode="auto">
            <a:xfrm>
              <a:off x="839416" y="4352295"/>
              <a:ext cx="220697" cy="19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HO</a:t>
              </a:r>
              <a:endParaRPr lang="en-US" altLang="zh-CN" sz="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cxnSp>
          <p:nvCxnSpPr>
            <p:cNvPr id="557" name="直接连接符 28"/>
            <p:cNvCxnSpPr>
              <a:cxnSpLocks noChangeShapeType="1"/>
            </p:cNvCxnSpPr>
            <p:nvPr/>
          </p:nvCxnSpPr>
          <p:spPr bwMode="auto">
            <a:xfrm>
              <a:off x="987840" y="4174033"/>
              <a:ext cx="0" cy="216025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8" name="Text Box 5"/>
            <p:cNvSpPr txBox="1">
              <a:spLocks noChangeArrowheads="1"/>
            </p:cNvSpPr>
            <p:nvPr/>
          </p:nvSpPr>
          <p:spPr bwMode="auto">
            <a:xfrm>
              <a:off x="1261756" y="4388852"/>
              <a:ext cx="255628" cy="1239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  <a:r>
                <a:rPr lang="en-US" altLang="zh-CN" sz="800" dirty="0">
                  <a:cs typeface="Times New Roman" panose="02020603050405020304" pitchFamily="18" charset="0"/>
                </a:rPr>
                <a:t>‒P</a:t>
              </a:r>
              <a:endParaRPr lang="en-US" altLang="zh-CN" sz="800" dirty="0"/>
            </a:p>
          </p:txBody>
        </p:sp>
        <p:sp>
          <p:nvSpPr>
            <p:cNvPr id="559" name="椭圆 558"/>
            <p:cNvSpPr/>
            <p:nvPr/>
          </p:nvSpPr>
          <p:spPr bwMode="auto">
            <a:xfrm>
              <a:off x="1226826" y="4155211"/>
              <a:ext cx="52396" cy="7152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cxnSp>
          <p:nvCxnSpPr>
            <p:cNvPr id="560" name="直接连接符 559"/>
            <p:cNvCxnSpPr/>
            <p:nvPr/>
          </p:nvCxnSpPr>
          <p:spPr>
            <a:xfrm>
              <a:off x="1333205" y="4185410"/>
              <a:ext cx="0" cy="2161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1" name="椭圆 560"/>
            <p:cNvSpPr>
              <a:spLocks noChangeAspect="1"/>
            </p:cNvSpPr>
            <p:nvPr/>
          </p:nvSpPr>
          <p:spPr bwMode="auto">
            <a:xfrm>
              <a:off x="1387189" y="4388852"/>
              <a:ext cx="125431" cy="125562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62" name="组合 319"/>
          <p:cNvGrpSpPr>
            <a:grpSpLocks/>
          </p:cNvGrpSpPr>
          <p:nvPr/>
        </p:nvGrpSpPr>
        <p:grpSpPr bwMode="auto">
          <a:xfrm>
            <a:off x="4986090" y="2064023"/>
            <a:ext cx="677862" cy="392113"/>
            <a:chOff x="839416" y="4155211"/>
            <a:chExt cx="677968" cy="392580"/>
          </a:xfrm>
        </p:grpSpPr>
        <p:sp>
          <p:nvSpPr>
            <p:cNvPr id="563" name="六边形 562"/>
            <p:cNvSpPr/>
            <p:nvPr/>
          </p:nvSpPr>
          <p:spPr bwMode="auto">
            <a:xfrm>
              <a:off x="998191" y="4172695"/>
              <a:ext cx="323901" cy="287679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4" name="Text Box 5"/>
            <p:cNvSpPr txBox="1">
              <a:spLocks noChangeArrowheads="1"/>
            </p:cNvSpPr>
            <p:nvPr/>
          </p:nvSpPr>
          <p:spPr bwMode="auto">
            <a:xfrm>
              <a:off x="839416" y="4352295"/>
              <a:ext cx="220697" cy="19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HO</a:t>
              </a:r>
              <a:endParaRPr lang="en-US" altLang="zh-CN" sz="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cxnSp>
          <p:nvCxnSpPr>
            <p:cNvPr id="565" name="直接连接符 28"/>
            <p:cNvCxnSpPr>
              <a:cxnSpLocks noChangeShapeType="1"/>
            </p:cNvCxnSpPr>
            <p:nvPr/>
          </p:nvCxnSpPr>
          <p:spPr bwMode="auto">
            <a:xfrm>
              <a:off x="987840" y="4174033"/>
              <a:ext cx="0" cy="216025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6" name="Text Box 5"/>
            <p:cNvSpPr txBox="1">
              <a:spLocks noChangeArrowheads="1"/>
            </p:cNvSpPr>
            <p:nvPr/>
          </p:nvSpPr>
          <p:spPr bwMode="auto">
            <a:xfrm>
              <a:off x="1261757" y="4388852"/>
              <a:ext cx="255627" cy="1239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  <a:r>
                <a:rPr lang="en-US" altLang="zh-CN" sz="800" dirty="0">
                  <a:cs typeface="Times New Roman" panose="02020603050405020304" pitchFamily="18" charset="0"/>
                </a:rPr>
                <a:t>‒P</a:t>
              </a:r>
              <a:endParaRPr lang="en-US" altLang="zh-CN" sz="800" dirty="0"/>
            </a:p>
          </p:txBody>
        </p:sp>
        <p:sp>
          <p:nvSpPr>
            <p:cNvPr id="567" name="椭圆 566"/>
            <p:cNvSpPr/>
            <p:nvPr/>
          </p:nvSpPr>
          <p:spPr bwMode="auto">
            <a:xfrm>
              <a:off x="1226827" y="4155211"/>
              <a:ext cx="52395" cy="7152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cxnSp>
          <p:nvCxnSpPr>
            <p:cNvPr id="568" name="直接连接符 567"/>
            <p:cNvCxnSpPr/>
            <p:nvPr/>
          </p:nvCxnSpPr>
          <p:spPr>
            <a:xfrm>
              <a:off x="1333205" y="4185410"/>
              <a:ext cx="0" cy="2161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9" name="椭圆 568"/>
            <p:cNvSpPr>
              <a:spLocks noChangeAspect="1"/>
            </p:cNvSpPr>
            <p:nvPr/>
          </p:nvSpPr>
          <p:spPr bwMode="auto">
            <a:xfrm>
              <a:off x="1387189" y="4388852"/>
              <a:ext cx="125433" cy="125562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70" name="组合 327"/>
          <p:cNvGrpSpPr>
            <a:grpSpLocks/>
          </p:cNvGrpSpPr>
          <p:nvPr/>
        </p:nvGrpSpPr>
        <p:grpSpPr bwMode="auto">
          <a:xfrm>
            <a:off x="3689350" y="3181350"/>
            <a:ext cx="677863" cy="392113"/>
            <a:chOff x="839416" y="4155211"/>
            <a:chExt cx="677968" cy="392580"/>
          </a:xfrm>
        </p:grpSpPr>
        <p:sp>
          <p:nvSpPr>
            <p:cNvPr id="571" name="六边形 570"/>
            <p:cNvSpPr/>
            <p:nvPr/>
          </p:nvSpPr>
          <p:spPr bwMode="auto">
            <a:xfrm>
              <a:off x="998191" y="4172695"/>
              <a:ext cx="323900" cy="287679"/>
            </a:xfrm>
            <a:prstGeom prst="hexagon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2" name="Text Box 5"/>
            <p:cNvSpPr txBox="1">
              <a:spLocks noChangeArrowheads="1"/>
            </p:cNvSpPr>
            <p:nvPr/>
          </p:nvSpPr>
          <p:spPr bwMode="auto">
            <a:xfrm>
              <a:off x="839416" y="4352295"/>
              <a:ext cx="220697" cy="19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HO</a:t>
              </a:r>
              <a:endParaRPr lang="en-US" altLang="zh-CN" sz="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cxnSp>
          <p:nvCxnSpPr>
            <p:cNvPr id="573" name="直接连接符 28"/>
            <p:cNvCxnSpPr>
              <a:cxnSpLocks noChangeShapeType="1"/>
            </p:cNvCxnSpPr>
            <p:nvPr/>
          </p:nvCxnSpPr>
          <p:spPr bwMode="auto">
            <a:xfrm>
              <a:off x="987840" y="4174033"/>
              <a:ext cx="0" cy="216025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4" name="Text Box 5"/>
            <p:cNvSpPr txBox="1">
              <a:spLocks noChangeArrowheads="1"/>
            </p:cNvSpPr>
            <p:nvPr/>
          </p:nvSpPr>
          <p:spPr bwMode="auto">
            <a:xfrm>
              <a:off x="1261756" y="4388852"/>
              <a:ext cx="255628" cy="1239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  <a:r>
                <a:rPr lang="en-US" altLang="zh-CN" sz="800" dirty="0">
                  <a:cs typeface="Times New Roman" panose="02020603050405020304" pitchFamily="18" charset="0"/>
                </a:rPr>
                <a:t>‒P</a:t>
              </a:r>
              <a:endParaRPr lang="en-US" altLang="zh-CN" sz="800" dirty="0"/>
            </a:p>
          </p:txBody>
        </p:sp>
        <p:sp>
          <p:nvSpPr>
            <p:cNvPr id="575" name="椭圆 574"/>
            <p:cNvSpPr/>
            <p:nvPr/>
          </p:nvSpPr>
          <p:spPr bwMode="auto">
            <a:xfrm>
              <a:off x="1226826" y="4155211"/>
              <a:ext cx="52396" cy="7152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cxnSp>
          <p:nvCxnSpPr>
            <p:cNvPr id="576" name="直接连接符 575"/>
            <p:cNvCxnSpPr/>
            <p:nvPr/>
          </p:nvCxnSpPr>
          <p:spPr>
            <a:xfrm>
              <a:off x="1333205" y="4185410"/>
              <a:ext cx="0" cy="2161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7" name="椭圆 576"/>
            <p:cNvSpPr>
              <a:spLocks noChangeAspect="1"/>
            </p:cNvSpPr>
            <p:nvPr/>
          </p:nvSpPr>
          <p:spPr bwMode="auto">
            <a:xfrm>
              <a:off x="1387189" y="4388852"/>
              <a:ext cx="125431" cy="125562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578" name="直接箭头连接符 577"/>
          <p:cNvCxnSpPr/>
          <p:nvPr/>
        </p:nvCxnSpPr>
        <p:spPr>
          <a:xfrm>
            <a:off x="6096000" y="3608388"/>
            <a:ext cx="0" cy="828675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9" name="直接箭头连接符 578"/>
          <p:cNvCxnSpPr/>
          <p:nvPr/>
        </p:nvCxnSpPr>
        <p:spPr>
          <a:xfrm>
            <a:off x="6096000" y="4941888"/>
            <a:ext cx="0" cy="827087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0" name="矩形 579"/>
          <p:cNvSpPr/>
          <p:nvPr/>
        </p:nvSpPr>
        <p:spPr bwMode="auto">
          <a:xfrm>
            <a:off x="2392363" y="3594100"/>
            <a:ext cx="16875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1-</a:t>
            </a: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磷酸葡萄糖</a:t>
            </a:r>
          </a:p>
        </p:txBody>
      </p:sp>
      <p:sp>
        <p:nvSpPr>
          <p:cNvPr id="581" name="矩形 580"/>
          <p:cNvSpPr/>
          <p:nvPr/>
        </p:nvSpPr>
        <p:spPr bwMode="auto">
          <a:xfrm>
            <a:off x="8999538" y="1516063"/>
            <a:ext cx="6969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糖原</a:t>
            </a:r>
          </a:p>
        </p:txBody>
      </p:sp>
      <p:sp>
        <p:nvSpPr>
          <p:cNvPr id="582" name="矩形 581"/>
          <p:cNvSpPr/>
          <p:nvPr/>
        </p:nvSpPr>
        <p:spPr bwMode="auto">
          <a:xfrm>
            <a:off x="8999538" y="3573463"/>
            <a:ext cx="6969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糖原</a:t>
            </a:r>
          </a:p>
        </p:txBody>
      </p:sp>
      <p:sp>
        <p:nvSpPr>
          <p:cNvPr id="583" name="矩形 582"/>
          <p:cNvSpPr/>
          <p:nvPr/>
        </p:nvSpPr>
        <p:spPr bwMode="auto">
          <a:xfrm>
            <a:off x="8999538" y="4973638"/>
            <a:ext cx="6969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糖原</a:t>
            </a:r>
          </a:p>
        </p:txBody>
      </p:sp>
      <p:sp>
        <p:nvSpPr>
          <p:cNvPr id="584" name="Freeform 36"/>
          <p:cNvSpPr>
            <a:spLocks/>
          </p:cNvSpPr>
          <p:nvPr/>
        </p:nvSpPr>
        <p:spPr bwMode="auto">
          <a:xfrm rot="13477526" flipH="1">
            <a:off x="5876925" y="5016500"/>
            <a:ext cx="180975" cy="539750"/>
          </a:xfrm>
          <a:custGeom>
            <a:avLst/>
            <a:gdLst>
              <a:gd name="T0" fmla="*/ 0 w 480"/>
              <a:gd name="T1" fmla="*/ 0 h 384"/>
              <a:gd name="T2" fmla="*/ 2147483646 w 480"/>
              <a:gd name="T3" fmla="*/ 2147483646 h 384"/>
              <a:gd name="T4" fmla="*/ 0 w 480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384">
                <a:moveTo>
                  <a:pt x="0" y="0"/>
                </a:moveTo>
                <a:cubicBezTo>
                  <a:pt x="240" y="64"/>
                  <a:pt x="480" y="128"/>
                  <a:pt x="480" y="192"/>
                </a:cubicBezTo>
                <a:cubicBezTo>
                  <a:pt x="480" y="256"/>
                  <a:pt x="240" y="320"/>
                  <a:pt x="0" y="38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5" name="矩形 584"/>
          <p:cNvSpPr/>
          <p:nvPr/>
        </p:nvSpPr>
        <p:spPr bwMode="auto">
          <a:xfrm>
            <a:off x="8999538" y="6269038"/>
            <a:ext cx="6969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糖原</a:t>
            </a:r>
          </a:p>
        </p:txBody>
      </p:sp>
      <p:grpSp>
        <p:nvGrpSpPr>
          <p:cNvPr id="586" name="组合 517"/>
          <p:cNvGrpSpPr>
            <a:grpSpLocks/>
          </p:cNvGrpSpPr>
          <p:nvPr/>
        </p:nvGrpSpPr>
        <p:grpSpPr bwMode="auto">
          <a:xfrm>
            <a:off x="5000625" y="5184775"/>
            <a:ext cx="642938" cy="392113"/>
            <a:chOff x="839416" y="4155211"/>
            <a:chExt cx="642702" cy="392580"/>
          </a:xfrm>
        </p:grpSpPr>
        <p:sp>
          <p:nvSpPr>
            <p:cNvPr id="587" name="六边形 586"/>
            <p:cNvSpPr/>
            <p:nvPr/>
          </p:nvSpPr>
          <p:spPr bwMode="auto">
            <a:xfrm>
              <a:off x="998108" y="4172695"/>
              <a:ext cx="323731" cy="287679"/>
            </a:xfrm>
            <a:prstGeom prst="hexagon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88" name="Text Box 5"/>
            <p:cNvSpPr txBox="1">
              <a:spLocks noChangeArrowheads="1"/>
            </p:cNvSpPr>
            <p:nvPr/>
          </p:nvSpPr>
          <p:spPr bwMode="auto">
            <a:xfrm>
              <a:off x="839416" y="4352295"/>
              <a:ext cx="220582" cy="19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HO</a:t>
              </a:r>
              <a:endParaRPr lang="en-US" altLang="zh-CN" sz="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cxnSp>
          <p:nvCxnSpPr>
            <p:cNvPr id="589" name="直接连接符 28"/>
            <p:cNvCxnSpPr>
              <a:cxnSpLocks noChangeShapeType="1"/>
            </p:cNvCxnSpPr>
            <p:nvPr/>
          </p:nvCxnSpPr>
          <p:spPr bwMode="auto">
            <a:xfrm>
              <a:off x="987840" y="4174033"/>
              <a:ext cx="0" cy="21602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0" name="Text Box 5"/>
            <p:cNvSpPr txBox="1">
              <a:spLocks noChangeArrowheads="1"/>
            </p:cNvSpPr>
            <p:nvPr/>
          </p:nvSpPr>
          <p:spPr bwMode="auto">
            <a:xfrm>
              <a:off x="1261536" y="4388852"/>
              <a:ext cx="220582" cy="1239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OH</a:t>
              </a:r>
            </a:p>
          </p:txBody>
        </p:sp>
        <p:sp>
          <p:nvSpPr>
            <p:cNvPr id="591" name="椭圆 590"/>
            <p:cNvSpPr/>
            <p:nvPr/>
          </p:nvSpPr>
          <p:spPr bwMode="auto">
            <a:xfrm>
              <a:off x="1226624" y="4155211"/>
              <a:ext cx="53955" cy="7152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cxnSp>
          <p:nvCxnSpPr>
            <p:cNvPr id="592" name="直接连接符 591"/>
            <p:cNvCxnSpPr/>
            <p:nvPr/>
          </p:nvCxnSpPr>
          <p:spPr>
            <a:xfrm>
              <a:off x="1325013" y="4185410"/>
              <a:ext cx="0" cy="2161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3" name="矩形 592"/>
          <p:cNvSpPr/>
          <p:nvPr/>
        </p:nvSpPr>
        <p:spPr bwMode="auto">
          <a:xfrm>
            <a:off x="4062413" y="5148263"/>
            <a:ext cx="9540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葡萄糖</a:t>
            </a:r>
          </a:p>
        </p:txBody>
      </p:sp>
      <p:sp>
        <p:nvSpPr>
          <p:cNvPr id="594" name="Rectangle 11"/>
          <p:cNvSpPr>
            <a:spLocks noChangeArrowheads="1"/>
          </p:cNvSpPr>
          <p:nvPr/>
        </p:nvSpPr>
        <p:spPr bwMode="auto">
          <a:xfrm>
            <a:off x="1992313" y="661988"/>
            <a:ext cx="10048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非还原端</a:t>
            </a:r>
          </a:p>
        </p:txBody>
      </p:sp>
      <p:sp>
        <p:nvSpPr>
          <p:cNvPr id="595" name="Rectangle 11"/>
          <p:cNvSpPr>
            <a:spLocks noChangeArrowheads="1"/>
          </p:cNvSpPr>
          <p:nvPr/>
        </p:nvSpPr>
        <p:spPr bwMode="auto">
          <a:xfrm>
            <a:off x="1992313" y="5826125"/>
            <a:ext cx="10048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非还原端</a:t>
            </a:r>
          </a:p>
        </p:txBody>
      </p:sp>
      <p:sp>
        <p:nvSpPr>
          <p:cNvPr id="596" name="Rectangle 11"/>
          <p:cNvSpPr>
            <a:spLocks noChangeArrowheads="1"/>
          </p:cNvSpPr>
          <p:nvPr/>
        </p:nvSpPr>
        <p:spPr bwMode="auto">
          <a:xfrm>
            <a:off x="8802688" y="642938"/>
            <a:ext cx="13017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α-1,6-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糖苷键</a:t>
            </a:r>
          </a:p>
        </p:txBody>
      </p:sp>
      <p:cxnSp>
        <p:nvCxnSpPr>
          <p:cNvPr id="597" name="直接箭头连接符 596"/>
          <p:cNvCxnSpPr/>
          <p:nvPr/>
        </p:nvCxnSpPr>
        <p:spPr>
          <a:xfrm rot="16200000" flipV="1">
            <a:off x="8678863" y="692150"/>
            <a:ext cx="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98" name="组合 597"/>
          <p:cNvGrpSpPr/>
          <p:nvPr/>
        </p:nvGrpSpPr>
        <p:grpSpPr>
          <a:xfrm>
            <a:off x="3190331" y="260648"/>
            <a:ext cx="6726101" cy="1224136"/>
            <a:chOff x="3190331" y="260648"/>
            <a:chExt cx="6726101" cy="1224136"/>
          </a:xfrm>
        </p:grpSpPr>
        <p:grpSp>
          <p:nvGrpSpPr>
            <p:cNvPr id="599" name="组合 598"/>
            <p:cNvGrpSpPr/>
            <p:nvPr/>
          </p:nvGrpSpPr>
          <p:grpSpPr>
            <a:xfrm>
              <a:off x="6115292" y="1067025"/>
              <a:ext cx="3801140" cy="382834"/>
              <a:chOff x="4172553" y="5675537"/>
              <a:chExt cx="3836485" cy="382834"/>
            </a:xfrm>
          </p:grpSpPr>
          <p:grpSp>
            <p:nvGrpSpPr>
              <p:cNvPr id="676" name="组合 675"/>
              <p:cNvGrpSpPr/>
              <p:nvPr/>
            </p:nvGrpSpPr>
            <p:grpSpPr>
              <a:xfrm>
                <a:off x="5813996" y="5675537"/>
                <a:ext cx="2195042" cy="382834"/>
                <a:chOff x="5737225" y="2636912"/>
                <a:chExt cx="2195042" cy="382834"/>
              </a:xfrm>
            </p:grpSpPr>
            <p:sp>
              <p:nvSpPr>
                <p:cNvPr id="693" name="六边形 692"/>
                <p:cNvSpPr/>
                <p:nvPr/>
              </p:nvSpPr>
              <p:spPr bwMode="auto">
                <a:xfrm>
                  <a:off x="6280144" y="2668908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94" name="椭圆 693"/>
                <p:cNvSpPr/>
                <p:nvPr/>
              </p:nvSpPr>
              <p:spPr bwMode="auto">
                <a:xfrm>
                  <a:off x="6494456" y="2637158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69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644962" y="2894333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696" name="六边形 695"/>
                <p:cNvSpPr/>
                <p:nvPr/>
              </p:nvSpPr>
              <p:spPr bwMode="auto">
                <a:xfrm>
                  <a:off x="5737225" y="2672083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97" name="椭圆 696"/>
                <p:cNvSpPr/>
                <p:nvPr/>
              </p:nvSpPr>
              <p:spPr bwMode="auto">
                <a:xfrm>
                  <a:off x="5951538" y="2640333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69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096000" y="2897508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699" name="圆角右箭头 698"/>
                <p:cNvSpPr/>
                <p:nvPr/>
              </p:nvSpPr>
              <p:spPr>
                <a:xfrm flipV="1">
                  <a:off x="6067401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0" name="圆角右箭头 699"/>
                <p:cNvSpPr/>
                <p:nvPr/>
              </p:nvSpPr>
              <p:spPr>
                <a:xfrm flipH="1" flipV="1">
                  <a:off x="6219357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1" name="圆角右箭头 700"/>
                <p:cNvSpPr/>
                <p:nvPr/>
              </p:nvSpPr>
              <p:spPr>
                <a:xfrm flipV="1">
                  <a:off x="6610395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2" name="圆角右箭头 701"/>
                <p:cNvSpPr/>
                <p:nvPr/>
              </p:nvSpPr>
              <p:spPr>
                <a:xfrm flipH="1" flipV="1">
                  <a:off x="6762080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3" name="六边形 702"/>
                <p:cNvSpPr/>
                <p:nvPr/>
              </p:nvSpPr>
              <p:spPr bwMode="auto">
                <a:xfrm>
                  <a:off x="6825606" y="2668662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04" name="椭圆 703"/>
                <p:cNvSpPr/>
                <p:nvPr/>
              </p:nvSpPr>
              <p:spPr bwMode="auto">
                <a:xfrm>
                  <a:off x="7039918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0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195172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06" name="圆角右箭头 705"/>
                <p:cNvSpPr/>
                <p:nvPr/>
              </p:nvSpPr>
              <p:spPr>
                <a:xfrm flipV="1">
                  <a:off x="7155857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7" name="圆角右箭头 706"/>
                <p:cNvSpPr/>
                <p:nvPr/>
              </p:nvSpPr>
              <p:spPr>
                <a:xfrm flipH="1" flipV="1">
                  <a:off x="7312290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8" name="六边形 707"/>
                <p:cNvSpPr/>
                <p:nvPr/>
              </p:nvSpPr>
              <p:spPr bwMode="auto">
                <a:xfrm>
                  <a:off x="7382618" y="2668662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09" name="椭圆 708"/>
                <p:cNvSpPr/>
                <p:nvPr/>
              </p:nvSpPr>
              <p:spPr bwMode="auto">
                <a:xfrm>
                  <a:off x="7596930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1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752184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11" name="圆角右箭头 710"/>
                <p:cNvSpPr/>
                <p:nvPr/>
              </p:nvSpPr>
              <p:spPr>
                <a:xfrm flipV="1">
                  <a:off x="7712869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2" name="圆角右箭头 711"/>
                <p:cNvSpPr/>
                <p:nvPr/>
              </p:nvSpPr>
              <p:spPr>
                <a:xfrm flipH="1" flipV="1">
                  <a:off x="7878267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77" name="组合 676"/>
              <p:cNvGrpSpPr/>
              <p:nvPr/>
            </p:nvGrpSpPr>
            <p:grpSpPr>
              <a:xfrm>
                <a:off x="4172553" y="5675537"/>
                <a:ext cx="1629065" cy="382834"/>
                <a:chOff x="5737225" y="2636912"/>
                <a:chExt cx="1629065" cy="382834"/>
              </a:xfrm>
            </p:grpSpPr>
            <p:sp>
              <p:nvSpPr>
                <p:cNvPr id="678" name="六边形 677"/>
                <p:cNvSpPr/>
                <p:nvPr/>
              </p:nvSpPr>
              <p:spPr bwMode="auto">
                <a:xfrm>
                  <a:off x="6280144" y="2668908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79" name="椭圆 678"/>
                <p:cNvSpPr/>
                <p:nvPr/>
              </p:nvSpPr>
              <p:spPr bwMode="auto">
                <a:xfrm>
                  <a:off x="6494456" y="2637158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68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644962" y="2894333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681" name="六边形 680"/>
                <p:cNvSpPr/>
                <p:nvPr/>
              </p:nvSpPr>
              <p:spPr bwMode="auto">
                <a:xfrm>
                  <a:off x="5737225" y="2672083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82" name="椭圆 681"/>
                <p:cNvSpPr/>
                <p:nvPr/>
              </p:nvSpPr>
              <p:spPr bwMode="auto">
                <a:xfrm>
                  <a:off x="5951538" y="2640333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68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096000" y="2897508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684" name="圆角右箭头 683"/>
                <p:cNvSpPr/>
                <p:nvPr/>
              </p:nvSpPr>
              <p:spPr>
                <a:xfrm flipV="1">
                  <a:off x="6067401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5" name="圆角右箭头 684"/>
                <p:cNvSpPr/>
                <p:nvPr/>
              </p:nvSpPr>
              <p:spPr>
                <a:xfrm flipH="1" flipV="1">
                  <a:off x="6219357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6" name="圆角右箭头 685"/>
                <p:cNvSpPr/>
                <p:nvPr/>
              </p:nvSpPr>
              <p:spPr>
                <a:xfrm flipV="1">
                  <a:off x="6610395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7" name="圆角右箭头 686"/>
                <p:cNvSpPr/>
                <p:nvPr/>
              </p:nvSpPr>
              <p:spPr>
                <a:xfrm flipH="1" flipV="1">
                  <a:off x="6762080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8" name="六边形 687"/>
                <p:cNvSpPr/>
                <p:nvPr/>
              </p:nvSpPr>
              <p:spPr bwMode="auto">
                <a:xfrm>
                  <a:off x="6825606" y="2668662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89" name="椭圆 688"/>
                <p:cNvSpPr/>
                <p:nvPr/>
              </p:nvSpPr>
              <p:spPr bwMode="auto">
                <a:xfrm>
                  <a:off x="7039918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69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195172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691" name="圆角右箭头 690"/>
                <p:cNvSpPr/>
                <p:nvPr/>
              </p:nvSpPr>
              <p:spPr>
                <a:xfrm flipV="1">
                  <a:off x="7155857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2" name="圆角右箭头 691"/>
                <p:cNvSpPr/>
                <p:nvPr/>
              </p:nvSpPr>
              <p:spPr>
                <a:xfrm flipH="1" flipV="1">
                  <a:off x="7312290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00" name="组合 599"/>
            <p:cNvGrpSpPr/>
            <p:nvPr/>
          </p:nvGrpSpPr>
          <p:grpSpPr>
            <a:xfrm>
              <a:off x="5288483" y="260648"/>
              <a:ext cx="3075969" cy="382834"/>
              <a:chOff x="5737225" y="2636912"/>
              <a:chExt cx="3075969" cy="382834"/>
            </a:xfrm>
          </p:grpSpPr>
          <p:sp>
            <p:nvSpPr>
              <p:cNvPr id="649" name="六边形 648"/>
              <p:cNvSpPr/>
              <p:nvPr/>
            </p:nvSpPr>
            <p:spPr bwMode="auto">
              <a:xfrm>
                <a:off x="6280144" y="2668908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50" name="椭圆 649"/>
              <p:cNvSpPr/>
              <p:nvPr/>
            </p:nvSpPr>
            <p:spPr bwMode="auto">
              <a:xfrm>
                <a:off x="64944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51" name="Text Box 5"/>
              <p:cNvSpPr txBox="1">
                <a:spLocks noChangeArrowheads="1"/>
              </p:cNvSpPr>
              <p:nvPr/>
            </p:nvSpPr>
            <p:spPr bwMode="auto">
              <a:xfrm>
                <a:off x="6644962" y="2894333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52" name="六边形 651"/>
              <p:cNvSpPr/>
              <p:nvPr/>
            </p:nvSpPr>
            <p:spPr bwMode="auto">
              <a:xfrm>
                <a:off x="5737225" y="2672083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53" name="椭圆 652"/>
              <p:cNvSpPr/>
              <p:nvPr/>
            </p:nvSpPr>
            <p:spPr bwMode="auto">
              <a:xfrm>
                <a:off x="59515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54" name="Text Box 5"/>
              <p:cNvSpPr txBox="1">
                <a:spLocks noChangeArrowheads="1"/>
              </p:cNvSpPr>
              <p:nvPr/>
            </p:nvSpPr>
            <p:spPr bwMode="auto">
              <a:xfrm>
                <a:off x="60960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55" name="圆角右箭头 654"/>
              <p:cNvSpPr/>
              <p:nvPr/>
            </p:nvSpPr>
            <p:spPr>
              <a:xfrm flipV="1">
                <a:off x="60674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" name="圆角右箭头 655"/>
              <p:cNvSpPr/>
              <p:nvPr/>
            </p:nvSpPr>
            <p:spPr>
              <a:xfrm flipH="1" flipV="1">
                <a:off x="62193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7" name="圆角右箭头 656"/>
              <p:cNvSpPr/>
              <p:nvPr/>
            </p:nvSpPr>
            <p:spPr>
              <a:xfrm flipV="1">
                <a:off x="6610395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8" name="圆角右箭头 657"/>
              <p:cNvSpPr/>
              <p:nvPr/>
            </p:nvSpPr>
            <p:spPr>
              <a:xfrm flipH="1" flipV="1">
                <a:off x="6762080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9" name="六边形 658"/>
              <p:cNvSpPr/>
              <p:nvPr/>
            </p:nvSpPr>
            <p:spPr bwMode="auto">
              <a:xfrm>
                <a:off x="6825606" y="2668662"/>
                <a:ext cx="323850" cy="288925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0" name="椭圆 659"/>
              <p:cNvSpPr/>
              <p:nvPr/>
            </p:nvSpPr>
            <p:spPr bwMode="auto">
              <a:xfrm>
                <a:off x="7039918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61" name="Text Box 5"/>
              <p:cNvSpPr txBox="1">
                <a:spLocks noChangeArrowheads="1"/>
              </p:cNvSpPr>
              <p:nvPr/>
            </p:nvSpPr>
            <p:spPr bwMode="auto">
              <a:xfrm>
                <a:off x="7195172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62" name="圆角右箭头 661"/>
              <p:cNvSpPr/>
              <p:nvPr/>
            </p:nvSpPr>
            <p:spPr>
              <a:xfrm flipV="1">
                <a:off x="7155857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3" name="圆角右箭头 662"/>
              <p:cNvSpPr/>
              <p:nvPr/>
            </p:nvSpPr>
            <p:spPr>
              <a:xfrm flipH="1" flipV="1">
                <a:off x="7312290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4" name="六边形 663"/>
              <p:cNvSpPr/>
              <p:nvPr/>
            </p:nvSpPr>
            <p:spPr bwMode="auto">
              <a:xfrm>
                <a:off x="7382618" y="2668662"/>
                <a:ext cx="323850" cy="288925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5" name="椭圆 664"/>
              <p:cNvSpPr/>
              <p:nvPr/>
            </p:nvSpPr>
            <p:spPr bwMode="auto">
              <a:xfrm>
                <a:off x="7596930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66" name="Text Box 5"/>
              <p:cNvSpPr txBox="1">
                <a:spLocks noChangeArrowheads="1"/>
              </p:cNvSpPr>
              <p:nvPr/>
            </p:nvSpPr>
            <p:spPr bwMode="auto">
              <a:xfrm>
                <a:off x="7752184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67" name="圆角右箭头 666"/>
              <p:cNvSpPr/>
              <p:nvPr/>
            </p:nvSpPr>
            <p:spPr>
              <a:xfrm flipV="1">
                <a:off x="7712869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8" name="圆角右箭头 667"/>
              <p:cNvSpPr/>
              <p:nvPr/>
            </p:nvSpPr>
            <p:spPr>
              <a:xfrm flipH="1" flipV="1">
                <a:off x="7878267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" name="六边形 668"/>
              <p:cNvSpPr/>
              <p:nvPr/>
            </p:nvSpPr>
            <p:spPr bwMode="auto">
              <a:xfrm>
                <a:off x="8489344" y="2668908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0" name="椭圆 669"/>
              <p:cNvSpPr/>
              <p:nvPr/>
            </p:nvSpPr>
            <p:spPr bwMode="auto">
              <a:xfrm>
                <a:off x="87036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71" name="六边形 670"/>
              <p:cNvSpPr/>
              <p:nvPr/>
            </p:nvSpPr>
            <p:spPr bwMode="auto">
              <a:xfrm>
                <a:off x="7946425" y="2672083"/>
                <a:ext cx="323850" cy="288925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2" name="椭圆 671"/>
              <p:cNvSpPr/>
              <p:nvPr/>
            </p:nvSpPr>
            <p:spPr bwMode="auto">
              <a:xfrm>
                <a:off x="81607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73" name="Text Box 5"/>
              <p:cNvSpPr txBox="1">
                <a:spLocks noChangeArrowheads="1"/>
              </p:cNvSpPr>
              <p:nvPr/>
            </p:nvSpPr>
            <p:spPr bwMode="auto">
              <a:xfrm>
                <a:off x="83052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74" name="圆角右箭头 673"/>
              <p:cNvSpPr/>
              <p:nvPr/>
            </p:nvSpPr>
            <p:spPr>
              <a:xfrm flipV="1">
                <a:off x="82766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5" name="圆角右箭头 674"/>
              <p:cNvSpPr/>
              <p:nvPr/>
            </p:nvSpPr>
            <p:spPr>
              <a:xfrm flipH="1" flipV="1">
                <a:off x="84285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01" name="直接连接符 600"/>
            <p:cNvCxnSpPr/>
            <p:nvPr/>
          </p:nvCxnSpPr>
          <p:spPr bwMode="auto">
            <a:xfrm>
              <a:off x="8368506" y="266476"/>
              <a:ext cx="0" cy="936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2" name="Text Box 5"/>
            <p:cNvSpPr txBox="1">
              <a:spLocks noChangeArrowheads="1"/>
            </p:cNvSpPr>
            <p:nvPr/>
          </p:nvSpPr>
          <p:spPr bwMode="auto">
            <a:xfrm>
              <a:off x="8294464" y="714475"/>
              <a:ext cx="146050" cy="122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grpSp>
          <p:nvGrpSpPr>
            <p:cNvPr id="603" name="组合 602"/>
            <p:cNvGrpSpPr/>
            <p:nvPr/>
          </p:nvGrpSpPr>
          <p:grpSpPr>
            <a:xfrm>
              <a:off x="3190331" y="1067025"/>
              <a:ext cx="2905669" cy="417759"/>
              <a:chOff x="5576888" y="2636912"/>
              <a:chExt cx="2905669" cy="417759"/>
            </a:xfrm>
          </p:grpSpPr>
          <p:sp>
            <p:nvSpPr>
              <p:cNvPr id="622" name="六边形 621"/>
              <p:cNvSpPr/>
              <p:nvPr/>
            </p:nvSpPr>
            <p:spPr bwMode="auto">
              <a:xfrm>
                <a:off x="6280144" y="2668908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3" name="椭圆 622"/>
              <p:cNvSpPr/>
              <p:nvPr/>
            </p:nvSpPr>
            <p:spPr bwMode="auto">
              <a:xfrm>
                <a:off x="64944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24" name="Text Box 5"/>
              <p:cNvSpPr txBox="1">
                <a:spLocks noChangeArrowheads="1"/>
              </p:cNvSpPr>
              <p:nvPr/>
            </p:nvSpPr>
            <p:spPr bwMode="auto">
              <a:xfrm>
                <a:off x="6644962" y="2894333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25" name="六边形 624"/>
              <p:cNvSpPr/>
              <p:nvPr/>
            </p:nvSpPr>
            <p:spPr bwMode="auto">
              <a:xfrm>
                <a:off x="5737225" y="2672083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6" name="椭圆 625"/>
              <p:cNvSpPr/>
              <p:nvPr/>
            </p:nvSpPr>
            <p:spPr bwMode="auto">
              <a:xfrm>
                <a:off x="59515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27" name="Text Box 5"/>
              <p:cNvSpPr txBox="1">
                <a:spLocks noChangeArrowheads="1"/>
              </p:cNvSpPr>
              <p:nvPr/>
            </p:nvSpPr>
            <p:spPr bwMode="auto">
              <a:xfrm>
                <a:off x="60960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cxnSp>
            <p:nvCxnSpPr>
              <p:cNvPr id="628" name="直接连接符 28"/>
              <p:cNvCxnSpPr>
                <a:cxnSpLocks noChangeShapeType="1"/>
              </p:cNvCxnSpPr>
              <p:nvPr/>
            </p:nvCxnSpPr>
            <p:spPr bwMode="auto">
              <a:xfrm>
                <a:off x="5727115" y="2720904"/>
                <a:ext cx="0" cy="18000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9" name="Text Box 5"/>
              <p:cNvSpPr txBox="1">
                <a:spLocks noChangeArrowheads="1"/>
              </p:cNvSpPr>
              <p:nvPr/>
            </p:nvSpPr>
            <p:spPr bwMode="auto">
              <a:xfrm>
                <a:off x="5576888" y="2859408"/>
                <a:ext cx="220662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CN" sz="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HO</a:t>
                </a:r>
                <a:endParaRPr lang="en-US" altLang="zh-CN" sz="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0" name="圆角右箭头 629"/>
              <p:cNvSpPr/>
              <p:nvPr/>
            </p:nvSpPr>
            <p:spPr>
              <a:xfrm flipV="1">
                <a:off x="60674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1" name="圆角右箭头 630"/>
              <p:cNvSpPr/>
              <p:nvPr/>
            </p:nvSpPr>
            <p:spPr>
              <a:xfrm flipH="1" flipV="1">
                <a:off x="62193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2" name="圆角右箭头 631"/>
              <p:cNvSpPr/>
              <p:nvPr/>
            </p:nvSpPr>
            <p:spPr>
              <a:xfrm flipV="1">
                <a:off x="6610395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" name="圆角右箭头 632"/>
              <p:cNvSpPr/>
              <p:nvPr/>
            </p:nvSpPr>
            <p:spPr>
              <a:xfrm flipH="1" flipV="1">
                <a:off x="6762080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" name="六边形 633"/>
              <p:cNvSpPr/>
              <p:nvPr/>
            </p:nvSpPr>
            <p:spPr bwMode="auto">
              <a:xfrm>
                <a:off x="6825606" y="2668662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35" name="椭圆 634"/>
              <p:cNvSpPr/>
              <p:nvPr/>
            </p:nvSpPr>
            <p:spPr bwMode="auto">
              <a:xfrm>
                <a:off x="7039918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36" name="Text Box 5"/>
              <p:cNvSpPr txBox="1">
                <a:spLocks noChangeArrowheads="1"/>
              </p:cNvSpPr>
              <p:nvPr/>
            </p:nvSpPr>
            <p:spPr bwMode="auto">
              <a:xfrm>
                <a:off x="7195172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37" name="圆角右箭头 636"/>
              <p:cNvSpPr/>
              <p:nvPr/>
            </p:nvSpPr>
            <p:spPr>
              <a:xfrm flipV="1">
                <a:off x="7155857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" name="圆角右箭头 637"/>
              <p:cNvSpPr/>
              <p:nvPr/>
            </p:nvSpPr>
            <p:spPr>
              <a:xfrm flipH="1" flipV="1">
                <a:off x="7312290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9" name="六边形 638"/>
              <p:cNvSpPr/>
              <p:nvPr/>
            </p:nvSpPr>
            <p:spPr bwMode="auto">
              <a:xfrm>
                <a:off x="7382618" y="2668662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40" name="椭圆 639"/>
              <p:cNvSpPr/>
              <p:nvPr/>
            </p:nvSpPr>
            <p:spPr bwMode="auto">
              <a:xfrm>
                <a:off x="7596930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41" name="Text Box 5"/>
              <p:cNvSpPr txBox="1">
                <a:spLocks noChangeArrowheads="1"/>
              </p:cNvSpPr>
              <p:nvPr/>
            </p:nvSpPr>
            <p:spPr bwMode="auto">
              <a:xfrm>
                <a:off x="7752184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42" name="圆角右箭头 641"/>
              <p:cNvSpPr/>
              <p:nvPr/>
            </p:nvSpPr>
            <p:spPr>
              <a:xfrm flipV="1">
                <a:off x="7712869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" name="圆角右箭头 642"/>
              <p:cNvSpPr/>
              <p:nvPr/>
            </p:nvSpPr>
            <p:spPr>
              <a:xfrm flipH="1" flipV="1">
                <a:off x="7878267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" name="六边形 643"/>
              <p:cNvSpPr/>
              <p:nvPr/>
            </p:nvSpPr>
            <p:spPr bwMode="auto">
              <a:xfrm>
                <a:off x="7946425" y="2672083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45" name="椭圆 644"/>
              <p:cNvSpPr/>
              <p:nvPr/>
            </p:nvSpPr>
            <p:spPr bwMode="auto">
              <a:xfrm>
                <a:off x="81607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46" name="Text Box 5"/>
              <p:cNvSpPr txBox="1">
                <a:spLocks noChangeArrowheads="1"/>
              </p:cNvSpPr>
              <p:nvPr/>
            </p:nvSpPr>
            <p:spPr bwMode="auto">
              <a:xfrm>
                <a:off x="83052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47" name="圆角右箭头 646"/>
              <p:cNvSpPr/>
              <p:nvPr/>
            </p:nvSpPr>
            <p:spPr>
              <a:xfrm flipV="1">
                <a:off x="82766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" name="圆角右箭头 647"/>
              <p:cNvSpPr/>
              <p:nvPr/>
            </p:nvSpPr>
            <p:spPr>
              <a:xfrm flipH="1" flipV="1">
                <a:off x="84285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4" name="组合 603"/>
            <p:cNvGrpSpPr/>
            <p:nvPr/>
          </p:nvGrpSpPr>
          <p:grpSpPr>
            <a:xfrm>
              <a:off x="3485782" y="260648"/>
              <a:ext cx="1789402" cy="417759"/>
              <a:chOff x="5576888" y="2636912"/>
              <a:chExt cx="1789402" cy="417759"/>
            </a:xfrm>
          </p:grpSpPr>
          <p:sp>
            <p:nvSpPr>
              <p:cNvPr id="605" name="六边形 604"/>
              <p:cNvSpPr/>
              <p:nvPr/>
            </p:nvSpPr>
            <p:spPr bwMode="auto">
              <a:xfrm>
                <a:off x="6280144" y="2668908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6" name="椭圆 605"/>
              <p:cNvSpPr/>
              <p:nvPr/>
            </p:nvSpPr>
            <p:spPr bwMode="auto">
              <a:xfrm>
                <a:off x="64944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07" name="Text Box 5"/>
              <p:cNvSpPr txBox="1">
                <a:spLocks noChangeArrowheads="1"/>
              </p:cNvSpPr>
              <p:nvPr/>
            </p:nvSpPr>
            <p:spPr bwMode="auto">
              <a:xfrm>
                <a:off x="6644962" y="2894333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08" name="六边形 607"/>
              <p:cNvSpPr/>
              <p:nvPr/>
            </p:nvSpPr>
            <p:spPr bwMode="auto">
              <a:xfrm>
                <a:off x="5737225" y="2672083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9" name="椭圆 608"/>
              <p:cNvSpPr/>
              <p:nvPr/>
            </p:nvSpPr>
            <p:spPr bwMode="auto">
              <a:xfrm>
                <a:off x="59515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10" name="Text Box 5"/>
              <p:cNvSpPr txBox="1">
                <a:spLocks noChangeArrowheads="1"/>
              </p:cNvSpPr>
              <p:nvPr/>
            </p:nvSpPr>
            <p:spPr bwMode="auto">
              <a:xfrm>
                <a:off x="60960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cxnSp>
            <p:nvCxnSpPr>
              <p:cNvPr id="611" name="直接连接符 28"/>
              <p:cNvCxnSpPr>
                <a:cxnSpLocks noChangeShapeType="1"/>
              </p:cNvCxnSpPr>
              <p:nvPr/>
            </p:nvCxnSpPr>
            <p:spPr bwMode="auto">
              <a:xfrm>
                <a:off x="5727115" y="2720904"/>
                <a:ext cx="0" cy="18000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2" name="Text Box 5"/>
              <p:cNvSpPr txBox="1">
                <a:spLocks noChangeArrowheads="1"/>
              </p:cNvSpPr>
              <p:nvPr/>
            </p:nvSpPr>
            <p:spPr bwMode="auto">
              <a:xfrm>
                <a:off x="5576888" y="2859408"/>
                <a:ext cx="220662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CN" sz="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HO</a:t>
                </a:r>
                <a:endParaRPr lang="en-US" altLang="zh-CN" sz="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3" name="圆角右箭头 612"/>
              <p:cNvSpPr/>
              <p:nvPr/>
            </p:nvSpPr>
            <p:spPr>
              <a:xfrm flipV="1">
                <a:off x="60674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4" name="圆角右箭头 613"/>
              <p:cNvSpPr/>
              <p:nvPr/>
            </p:nvSpPr>
            <p:spPr>
              <a:xfrm flipH="1" flipV="1">
                <a:off x="62193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" name="圆角右箭头 614"/>
              <p:cNvSpPr/>
              <p:nvPr/>
            </p:nvSpPr>
            <p:spPr>
              <a:xfrm flipV="1">
                <a:off x="6610395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6" name="圆角右箭头 615"/>
              <p:cNvSpPr/>
              <p:nvPr/>
            </p:nvSpPr>
            <p:spPr>
              <a:xfrm flipH="1" flipV="1">
                <a:off x="6762080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7" name="六边形 616"/>
              <p:cNvSpPr/>
              <p:nvPr/>
            </p:nvSpPr>
            <p:spPr bwMode="auto">
              <a:xfrm>
                <a:off x="6825606" y="2668662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8" name="椭圆 617"/>
              <p:cNvSpPr/>
              <p:nvPr/>
            </p:nvSpPr>
            <p:spPr bwMode="auto">
              <a:xfrm>
                <a:off x="7039918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619" name="Text Box 5"/>
              <p:cNvSpPr txBox="1">
                <a:spLocks noChangeArrowheads="1"/>
              </p:cNvSpPr>
              <p:nvPr/>
            </p:nvSpPr>
            <p:spPr bwMode="auto">
              <a:xfrm>
                <a:off x="7195172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620" name="圆角右箭头 619"/>
              <p:cNvSpPr/>
              <p:nvPr/>
            </p:nvSpPr>
            <p:spPr>
              <a:xfrm flipV="1">
                <a:off x="7155857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1" name="圆角右箭头 620"/>
              <p:cNvSpPr/>
              <p:nvPr/>
            </p:nvSpPr>
            <p:spPr>
              <a:xfrm flipH="1" flipV="1">
                <a:off x="7312290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13" name="组合 712"/>
          <p:cNvGrpSpPr/>
          <p:nvPr/>
        </p:nvGrpSpPr>
        <p:grpSpPr>
          <a:xfrm>
            <a:off x="4847843" y="2348880"/>
            <a:ext cx="5068589" cy="1224136"/>
            <a:chOff x="4847843" y="260648"/>
            <a:chExt cx="5068589" cy="1224136"/>
          </a:xfrm>
        </p:grpSpPr>
        <p:grpSp>
          <p:nvGrpSpPr>
            <p:cNvPr id="714" name="组合 713"/>
            <p:cNvGrpSpPr/>
            <p:nvPr/>
          </p:nvGrpSpPr>
          <p:grpSpPr>
            <a:xfrm>
              <a:off x="6115292" y="1067025"/>
              <a:ext cx="3801140" cy="382834"/>
              <a:chOff x="4172553" y="5675537"/>
              <a:chExt cx="3836485" cy="382834"/>
            </a:xfrm>
          </p:grpSpPr>
          <p:grpSp>
            <p:nvGrpSpPr>
              <p:cNvPr id="751" name="组合 750"/>
              <p:cNvGrpSpPr/>
              <p:nvPr/>
            </p:nvGrpSpPr>
            <p:grpSpPr>
              <a:xfrm>
                <a:off x="5813996" y="5675537"/>
                <a:ext cx="2195042" cy="382834"/>
                <a:chOff x="5737225" y="2636912"/>
                <a:chExt cx="2195042" cy="382834"/>
              </a:xfrm>
            </p:grpSpPr>
            <p:sp>
              <p:nvSpPr>
                <p:cNvPr id="768" name="六边形 767"/>
                <p:cNvSpPr/>
                <p:nvPr/>
              </p:nvSpPr>
              <p:spPr bwMode="auto">
                <a:xfrm>
                  <a:off x="6280144" y="2668908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69" name="椭圆 768"/>
                <p:cNvSpPr/>
                <p:nvPr/>
              </p:nvSpPr>
              <p:spPr bwMode="auto">
                <a:xfrm>
                  <a:off x="6494456" y="2637158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7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644962" y="2894333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71" name="六边形 770"/>
                <p:cNvSpPr/>
                <p:nvPr/>
              </p:nvSpPr>
              <p:spPr bwMode="auto">
                <a:xfrm>
                  <a:off x="5737225" y="2672083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72" name="椭圆 771"/>
                <p:cNvSpPr/>
                <p:nvPr/>
              </p:nvSpPr>
              <p:spPr bwMode="auto">
                <a:xfrm>
                  <a:off x="5951538" y="2640333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7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096000" y="2897508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74" name="圆角右箭头 773"/>
                <p:cNvSpPr/>
                <p:nvPr/>
              </p:nvSpPr>
              <p:spPr>
                <a:xfrm flipV="1">
                  <a:off x="6067401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5" name="圆角右箭头 774"/>
                <p:cNvSpPr/>
                <p:nvPr/>
              </p:nvSpPr>
              <p:spPr>
                <a:xfrm flipH="1" flipV="1">
                  <a:off x="6219357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6" name="圆角右箭头 775"/>
                <p:cNvSpPr/>
                <p:nvPr/>
              </p:nvSpPr>
              <p:spPr>
                <a:xfrm flipV="1">
                  <a:off x="6610395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7" name="圆角右箭头 776"/>
                <p:cNvSpPr/>
                <p:nvPr/>
              </p:nvSpPr>
              <p:spPr>
                <a:xfrm flipH="1" flipV="1">
                  <a:off x="6762080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8" name="六边形 777"/>
                <p:cNvSpPr/>
                <p:nvPr/>
              </p:nvSpPr>
              <p:spPr bwMode="auto">
                <a:xfrm>
                  <a:off x="6825606" y="2668662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79" name="椭圆 778"/>
                <p:cNvSpPr/>
                <p:nvPr/>
              </p:nvSpPr>
              <p:spPr bwMode="auto">
                <a:xfrm>
                  <a:off x="7039918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8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195172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81" name="圆角右箭头 780"/>
                <p:cNvSpPr/>
                <p:nvPr/>
              </p:nvSpPr>
              <p:spPr>
                <a:xfrm flipV="1">
                  <a:off x="7155857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2" name="圆角右箭头 781"/>
                <p:cNvSpPr/>
                <p:nvPr/>
              </p:nvSpPr>
              <p:spPr>
                <a:xfrm flipH="1" flipV="1">
                  <a:off x="7312290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3" name="六边形 782"/>
                <p:cNvSpPr/>
                <p:nvPr/>
              </p:nvSpPr>
              <p:spPr bwMode="auto">
                <a:xfrm>
                  <a:off x="7382618" y="2668662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84" name="椭圆 783"/>
                <p:cNvSpPr/>
                <p:nvPr/>
              </p:nvSpPr>
              <p:spPr bwMode="auto">
                <a:xfrm>
                  <a:off x="7596930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8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752184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86" name="圆角右箭头 785"/>
                <p:cNvSpPr/>
                <p:nvPr/>
              </p:nvSpPr>
              <p:spPr>
                <a:xfrm flipV="1">
                  <a:off x="7712869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7" name="圆角右箭头 786"/>
                <p:cNvSpPr/>
                <p:nvPr/>
              </p:nvSpPr>
              <p:spPr>
                <a:xfrm flipH="1" flipV="1">
                  <a:off x="7878267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52" name="组合 751"/>
              <p:cNvGrpSpPr/>
              <p:nvPr/>
            </p:nvGrpSpPr>
            <p:grpSpPr>
              <a:xfrm>
                <a:off x="4172553" y="5675537"/>
                <a:ext cx="1629065" cy="382834"/>
                <a:chOff x="5737225" y="2636912"/>
                <a:chExt cx="1629065" cy="382834"/>
              </a:xfrm>
            </p:grpSpPr>
            <p:sp>
              <p:nvSpPr>
                <p:cNvPr id="753" name="六边形 752"/>
                <p:cNvSpPr/>
                <p:nvPr/>
              </p:nvSpPr>
              <p:spPr bwMode="auto">
                <a:xfrm>
                  <a:off x="6280144" y="2668908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54" name="椭圆 753"/>
                <p:cNvSpPr/>
                <p:nvPr/>
              </p:nvSpPr>
              <p:spPr bwMode="auto">
                <a:xfrm>
                  <a:off x="6494456" y="2637158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5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644962" y="2894333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56" name="六边形 755"/>
                <p:cNvSpPr/>
                <p:nvPr/>
              </p:nvSpPr>
              <p:spPr bwMode="auto">
                <a:xfrm>
                  <a:off x="5737225" y="2672083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57" name="椭圆 756"/>
                <p:cNvSpPr/>
                <p:nvPr/>
              </p:nvSpPr>
              <p:spPr bwMode="auto">
                <a:xfrm>
                  <a:off x="5951538" y="2640333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5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096000" y="2897508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59" name="圆角右箭头 758"/>
                <p:cNvSpPr/>
                <p:nvPr/>
              </p:nvSpPr>
              <p:spPr>
                <a:xfrm flipV="1">
                  <a:off x="6067401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0" name="圆角右箭头 759"/>
                <p:cNvSpPr/>
                <p:nvPr/>
              </p:nvSpPr>
              <p:spPr>
                <a:xfrm flipH="1" flipV="1">
                  <a:off x="6219357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1" name="圆角右箭头 760"/>
                <p:cNvSpPr/>
                <p:nvPr/>
              </p:nvSpPr>
              <p:spPr>
                <a:xfrm flipV="1">
                  <a:off x="6610395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2" name="圆角右箭头 761"/>
                <p:cNvSpPr/>
                <p:nvPr/>
              </p:nvSpPr>
              <p:spPr>
                <a:xfrm flipH="1" flipV="1">
                  <a:off x="6762080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3" name="六边形 762"/>
                <p:cNvSpPr/>
                <p:nvPr/>
              </p:nvSpPr>
              <p:spPr bwMode="auto">
                <a:xfrm>
                  <a:off x="6825606" y="2668662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64" name="椭圆 763"/>
                <p:cNvSpPr/>
                <p:nvPr/>
              </p:nvSpPr>
              <p:spPr bwMode="auto">
                <a:xfrm>
                  <a:off x="7039918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76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195172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766" name="圆角右箭头 765"/>
                <p:cNvSpPr/>
                <p:nvPr/>
              </p:nvSpPr>
              <p:spPr>
                <a:xfrm flipV="1">
                  <a:off x="7155857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7" name="圆角右箭头 766"/>
                <p:cNvSpPr/>
                <p:nvPr/>
              </p:nvSpPr>
              <p:spPr>
                <a:xfrm flipH="1" flipV="1">
                  <a:off x="7312290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15" name="组合 714"/>
            <p:cNvGrpSpPr/>
            <p:nvPr/>
          </p:nvGrpSpPr>
          <p:grpSpPr>
            <a:xfrm>
              <a:off x="6376864" y="260648"/>
              <a:ext cx="1987588" cy="382834"/>
              <a:chOff x="6825606" y="2636912"/>
              <a:chExt cx="1987588" cy="382834"/>
            </a:xfrm>
          </p:grpSpPr>
          <p:sp>
            <p:nvSpPr>
              <p:cNvPr id="734" name="六边形 733"/>
              <p:cNvSpPr/>
              <p:nvPr/>
            </p:nvSpPr>
            <p:spPr bwMode="auto">
              <a:xfrm>
                <a:off x="6825606" y="2668662"/>
                <a:ext cx="323850" cy="288925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5" name="椭圆 734"/>
              <p:cNvSpPr/>
              <p:nvPr/>
            </p:nvSpPr>
            <p:spPr bwMode="auto">
              <a:xfrm>
                <a:off x="7039918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736" name="Text Box 5"/>
              <p:cNvSpPr txBox="1">
                <a:spLocks noChangeArrowheads="1"/>
              </p:cNvSpPr>
              <p:nvPr/>
            </p:nvSpPr>
            <p:spPr bwMode="auto">
              <a:xfrm>
                <a:off x="7195172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737" name="圆角右箭头 736"/>
              <p:cNvSpPr/>
              <p:nvPr/>
            </p:nvSpPr>
            <p:spPr>
              <a:xfrm flipV="1">
                <a:off x="7155857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8" name="圆角右箭头 737"/>
              <p:cNvSpPr/>
              <p:nvPr/>
            </p:nvSpPr>
            <p:spPr>
              <a:xfrm flipH="1" flipV="1">
                <a:off x="7312290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" name="六边形 738"/>
              <p:cNvSpPr/>
              <p:nvPr/>
            </p:nvSpPr>
            <p:spPr bwMode="auto">
              <a:xfrm>
                <a:off x="7382618" y="2668662"/>
                <a:ext cx="323850" cy="288925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0" name="椭圆 739"/>
              <p:cNvSpPr/>
              <p:nvPr/>
            </p:nvSpPr>
            <p:spPr bwMode="auto">
              <a:xfrm>
                <a:off x="7596930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741" name="Text Box 5"/>
              <p:cNvSpPr txBox="1">
                <a:spLocks noChangeArrowheads="1"/>
              </p:cNvSpPr>
              <p:nvPr/>
            </p:nvSpPr>
            <p:spPr bwMode="auto">
              <a:xfrm>
                <a:off x="7752184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742" name="圆角右箭头 741"/>
              <p:cNvSpPr/>
              <p:nvPr/>
            </p:nvSpPr>
            <p:spPr>
              <a:xfrm flipV="1">
                <a:off x="7712869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" name="圆角右箭头 742"/>
              <p:cNvSpPr/>
              <p:nvPr/>
            </p:nvSpPr>
            <p:spPr>
              <a:xfrm flipH="1" flipV="1">
                <a:off x="7878267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" name="六边形 743"/>
              <p:cNvSpPr/>
              <p:nvPr/>
            </p:nvSpPr>
            <p:spPr bwMode="auto">
              <a:xfrm>
                <a:off x="8489344" y="2668908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5" name="椭圆 744"/>
              <p:cNvSpPr/>
              <p:nvPr/>
            </p:nvSpPr>
            <p:spPr bwMode="auto">
              <a:xfrm>
                <a:off x="87036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746" name="六边形 745"/>
              <p:cNvSpPr/>
              <p:nvPr/>
            </p:nvSpPr>
            <p:spPr bwMode="auto">
              <a:xfrm>
                <a:off x="7946425" y="2672083"/>
                <a:ext cx="323850" cy="288925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7" name="椭圆 746"/>
              <p:cNvSpPr/>
              <p:nvPr/>
            </p:nvSpPr>
            <p:spPr bwMode="auto">
              <a:xfrm>
                <a:off x="81607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748" name="Text Box 5"/>
              <p:cNvSpPr txBox="1">
                <a:spLocks noChangeArrowheads="1"/>
              </p:cNvSpPr>
              <p:nvPr/>
            </p:nvSpPr>
            <p:spPr bwMode="auto">
              <a:xfrm>
                <a:off x="83052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749" name="圆角右箭头 748"/>
              <p:cNvSpPr/>
              <p:nvPr/>
            </p:nvSpPr>
            <p:spPr>
              <a:xfrm flipV="1">
                <a:off x="82766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0" name="圆角右箭头 749"/>
              <p:cNvSpPr/>
              <p:nvPr/>
            </p:nvSpPr>
            <p:spPr>
              <a:xfrm flipH="1" flipV="1">
                <a:off x="84285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16" name="直接连接符 715"/>
            <p:cNvCxnSpPr/>
            <p:nvPr/>
          </p:nvCxnSpPr>
          <p:spPr bwMode="auto">
            <a:xfrm>
              <a:off x="8368506" y="266476"/>
              <a:ext cx="0" cy="936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" name="Text Box 5"/>
            <p:cNvSpPr txBox="1">
              <a:spLocks noChangeArrowheads="1"/>
            </p:cNvSpPr>
            <p:nvPr/>
          </p:nvSpPr>
          <p:spPr bwMode="auto">
            <a:xfrm>
              <a:off x="8294464" y="714475"/>
              <a:ext cx="146050" cy="122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grpSp>
          <p:nvGrpSpPr>
            <p:cNvPr id="718" name="组合 717"/>
            <p:cNvGrpSpPr/>
            <p:nvPr/>
          </p:nvGrpSpPr>
          <p:grpSpPr>
            <a:xfrm>
              <a:off x="4847843" y="1067271"/>
              <a:ext cx="1248157" cy="417513"/>
              <a:chOff x="5567923" y="2637158"/>
              <a:chExt cx="1248157" cy="417513"/>
            </a:xfrm>
          </p:grpSpPr>
          <p:sp>
            <p:nvSpPr>
              <p:cNvPr id="722" name="六边形 721"/>
              <p:cNvSpPr/>
              <p:nvPr/>
            </p:nvSpPr>
            <p:spPr bwMode="auto">
              <a:xfrm>
                <a:off x="6280144" y="2668908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3" name="椭圆 722"/>
              <p:cNvSpPr/>
              <p:nvPr/>
            </p:nvSpPr>
            <p:spPr bwMode="auto">
              <a:xfrm>
                <a:off x="64944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724" name="Text Box 5"/>
              <p:cNvSpPr txBox="1">
                <a:spLocks noChangeArrowheads="1"/>
              </p:cNvSpPr>
              <p:nvPr/>
            </p:nvSpPr>
            <p:spPr bwMode="auto">
              <a:xfrm>
                <a:off x="6644962" y="2894333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725" name="六边形 724"/>
              <p:cNvSpPr/>
              <p:nvPr/>
            </p:nvSpPr>
            <p:spPr bwMode="auto">
              <a:xfrm>
                <a:off x="5728260" y="2672083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6" name="椭圆 725"/>
              <p:cNvSpPr/>
              <p:nvPr/>
            </p:nvSpPr>
            <p:spPr bwMode="auto">
              <a:xfrm>
                <a:off x="5942573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727" name="Text Box 5"/>
              <p:cNvSpPr txBox="1">
                <a:spLocks noChangeArrowheads="1"/>
              </p:cNvSpPr>
              <p:nvPr/>
            </p:nvSpPr>
            <p:spPr bwMode="auto">
              <a:xfrm>
                <a:off x="6087035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cxnSp>
            <p:nvCxnSpPr>
              <p:cNvPr id="728" name="直接连接符 28"/>
              <p:cNvCxnSpPr>
                <a:cxnSpLocks noChangeShapeType="1"/>
              </p:cNvCxnSpPr>
              <p:nvPr/>
            </p:nvCxnSpPr>
            <p:spPr bwMode="auto">
              <a:xfrm>
                <a:off x="5709185" y="2720904"/>
                <a:ext cx="0" cy="18000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9" name="Text Box 5"/>
              <p:cNvSpPr txBox="1">
                <a:spLocks noChangeArrowheads="1"/>
              </p:cNvSpPr>
              <p:nvPr/>
            </p:nvSpPr>
            <p:spPr bwMode="auto">
              <a:xfrm>
                <a:off x="5567923" y="2859408"/>
                <a:ext cx="220662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CN" sz="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HO</a:t>
                </a:r>
                <a:endParaRPr lang="en-US" altLang="zh-CN" sz="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0" name="圆角右箭头 729"/>
              <p:cNvSpPr/>
              <p:nvPr/>
            </p:nvSpPr>
            <p:spPr>
              <a:xfrm flipV="1">
                <a:off x="6058436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1" name="圆角右箭头 730"/>
              <p:cNvSpPr/>
              <p:nvPr/>
            </p:nvSpPr>
            <p:spPr>
              <a:xfrm flipH="1" flipV="1">
                <a:off x="6210392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" name="圆角右箭头 731"/>
              <p:cNvSpPr/>
              <p:nvPr/>
            </p:nvSpPr>
            <p:spPr>
              <a:xfrm flipV="1">
                <a:off x="6610395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3" name="圆角右箭头 732"/>
              <p:cNvSpPr/>
              <p:nvPr/>
            </p:nvSpPr>
            <p:spPr>
              <a:xfrm flipH="1" flipV="1">
                <a:off x="6762080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19" name="组合 718"/>
            <p:cNvGrpSpPr/>
            <p:nvPr/>
          </p:nvGrpSpPr>
          <p:grpSpPr>
            <a:xfrm>
              <a:off x="6208483" y="344640"/>
              <a:ext cx="220662" cy="333767"/>
              <a:chOff x="5576888" y="2720904"/>
              <a:chExt cx="220662" cy="333767"/>
            </a:xfrm>
          </p:grpSpPr>
          <p:cxnSp>
            <p:nvCxnSpPr>
              <p:cNvPr id="720" name="直接连接符 28"/>
              <p:cNvCxnSpPr>
                <a:cxnSpLocks noChangeShapeType="1"/>
              </p:cNvCxnSpPr>
              <p:nvPr/>
            </p:nvCxnSpPr>
            <p:spPr bwMode="auto">
              <a:xfrm>
                <a:off x="5727115" y="2720904"/>
                <a:ext cx="0" cy="18000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1" name="Text Box 5"/>
              <p:cNvSpPr txBox="1">
                <a:spLocks noChangeArrowheads="1"/>
              </p:cNvSpPr>
              <p:nvPr/>
            </p:nvSpPr>
            <p:spPr bwMode="auto">
              <a:xfrm>
                <a:off x="5576888" y="2859408"/>
                <a:ext cx="220662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CN" sz="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HO</a:t>
                </a:r>
                <a:endParaRPr lang="en-US" altLang="zh-CN" sz="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88" name="组合 787"/>
          <p:cNvGrpSpPr/>
          <p:nvPr/>
        </p:nvGrpSpPr>
        <p:grpSpPr>
          <a:xfrm>
            <a:off x="3186323" y="3717032"/>
            <a:ext cx="6726101" cy="1223890"/>
            <a:chOff x="3190331" y="260894"/>
            <a:chExt cx="6726101" cy="1223890"/>
          </a:xfrm>
        </p:grpSpPr>
        <p:grpSp>
          <p:nvGrpSpPr>
            <p:cNvPr id="789" name="组合 788"/>
            <p:cNvGrpSpPr/>
            <p:nvPr/>
          </p:nvGrpSpPr>
          <p:grpSpPr>
            <a:xfrm>
              <a:off x="6115292" y="1067025"/>
              <a:ext cx="3801140" cy="382834"/>
              <a:chOff x="4172553" y="5675537"/>
              <a:chExt cx="3836485" cy="382834"/>
            </a:xfrm>
          </p:grpSpPr>
          <p:grpSp>
            <p:nvGrpSpPr>
              <p:cNvPr id="825" name="组合 824"/>
              <p:cNvGrpSpPr/>
              <p:nvPr/>
            </p:nvGrpSpPr>
            <p:grpSpPr>
              <a:xfrm>
                <a:off x="5813996" y="5675537"/>
                <a:ext cx="2195042" cy="382834"/>
                <a:chOff x="5737225" y="2636912"/>
                <a:chExt cx="2195042" cy="382834"/>
              </a:xfrm>
            </p:grpSpPr>
            <p:sp>
              <p:nvSpPr>
                <p:cNvPr id="842" name="六边形 841"/>
                <p:cNvSpPr/>
                <p:nvPr/>
              </p:nvSpPr>
              <p:spPr bwMode="auto">
                <a:xfrm>
                  <a:off x="6280144" y="2668908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43" name="椭圆 842"/>
                <p:cNvSpPr/>
                <p:nvPr/>
              </p:nvSpPr>
              <p:spPr bwMode="auto">
                <a:xfrm>
                  <a:off x="6494456" y="2637158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84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644962" y="2894333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845" name="六边形 844"/>
                <p:cNvSpPr/>
                <p:nvPr/>
              </p:nvSpPr>
              <p:spPr bwMode="auto">
                <a:xfrm>
                  <a:off x="5737225" y="2672083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46" name="椭圆 845"/>
                <p:cNvSpPr/>
                <p:nvPr/>
              </p:nvSpPr>
              <p:spPr bwMode="auto">
                <a:xfrm>
                  <a:off x="5951538" y="2640333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84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096000" y="2897508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848" name="圆角右箭头 847"/>
                <p:cNvSpPr/>
                <p:nvPr/>
              </p:nvSpPr>
              <p:spPr>
                <a:xfrm flipV="1">
                  <a:off x="6067401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9" name="圆角右箭头 848"/>
                <p:cNvSpPr/>
                <p:nvPr/>
              </p:nvSpPr>
              <p:spPr>
                <a:xfrm flipH="1" flipV="1">
                  <a:off x="6219357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0" name="圆角右箭头 849"/>
                <p:cNvSpPr/>
                <p:nvPr/>
              </p:nvSpPr>
              <p:spPr>
                <a:xfrm flipV="1">
                  <a:off x="6610395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1" name="圆角右箭头 850"/>
                <p:cNvSpPr/>
                <p:nvPr/>
              </p:nvSpPr>
              <p:spPr>
                <a:xfrm flipH="1" flipV="1">
                  <a:off x="6762080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2" name="六边形 851"/>
                <p:cNvSpPr/>
                <p:nvPr/>
              </p:nvSpPr>
              <p:spPr bwMode="auto">
                <a:xfrm>
                  <a:off x="6825606" y="2668662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53" name="椭圆 852"/>
                <p:cNvSpPr/>
                <p:nvPr/>
              </p:nvSpPr>
              <p:spPr bwMode="auto">
                <a:xfrm>
                  <a:off x="7039918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85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195172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855" name="圆角右箭头 854"/>
                <p:cNvSpPr/>
                <p:nvPr/>
              </p:nvSpPr>
              <p:spPr>
                <a:xfrm flipV="1">
                  <a:off x="7155857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6" name="圆角右箭头 855"/>
                <p:cNvSpPr/>
                <p:nvPr/>
              </p:nvSpPr>
              <p:spPr>
                <a:xfrm flipH="1" flipV="1">
                  <a:off x="7312290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7" name="六边形 856"/>
                <p:cNvSpPr/>
                <p:nvPr/>
              </p:nvSpPr>
              <p:spPr bwMode="auto">
                <a:xfrm>
                  <a:off x="7382618" y="2668662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58" name="椭圆 857"/>
                <p:cNvSpPr/>
                <p:nvPr/>
              </p:nvSpPr>
              <p:spPr bwMode="auto">
                <a:xfrm>
                  <a:off x="7596930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85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752184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860" name="圆角右箭头 859"/>
                <p:cNvSpPr/>
                <p:nvPr/>
              </p:nvSpPr>
              <p:spPr>
                <a:xfrm flipV="1">
                  <a:off x="7712869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1" name="圆角右箭头 860"/>
                <p:cNvSpPr/>
                <p:nvPr/>
              </p:nvSpPr>
              <p:spPr>
                <a:xfrm flipH="1" flipV="1">
                  <a:off x="7878267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6" name="组合 825"/>
              <p:cNvGrpSpPr/>
              <p:nvPr/>
            </p:nvGrpSpPr>
            <p:grpSpPr>
              <a:xfrm>
                <a:off x="4172553" y="5675537"/>
                <a:ext cx="1629065" cy="382834"/>
                <a:chOff x="5737225" y="2636912"/>
                <a:chExt cx="1629065" cy="382834"/>
              </a:xfrm>
            </p:grpSpPr>
            <p:sp>
              <p:nvSpPr>
                <p:cNvPr id="827" name="六边形 826"/>
                <p:cNvSpPr/>
                <p:nvPr/>
              </p:nvSpPr>
              <p:spPr bwMode="auto">
                <a:xfrm>
                  <a:off x="6280144" y="2668908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28" name="椭圆 827"/>
                <p:cNvSpPr/>
                <p:nvPr/>
              </p:nvSpPr>
              <p:spPr bwMode="auto">
                <a:xfrm>
                  <a:off x="6494456" y="2637158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82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644962" y="2894333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830" name="六边形 829"/>
                <p:cNvSpPr/>
                <p:nvPr/>
              </p:nvSpPr>
              <p:spPr bwMode="auto">
                <a:xfrm>
                  <a:off x="5737225" y="2672083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31" name="椭圆 830"/>
                <p:cNvSpPr/>
                <p:nvPr/>
              </p:nvSpPr>
              <p:spPr bwMode="auto">
                <a:xfrm>
                  <a:off x="5951538" y="2640333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83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096000" y="2897508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833" name="圆角右箭头 832"/>
                <p:cNvSpPr/>
                <p:nvPr/>
              </p:nvSpPr>
              <p:spPr>
                <a:xfrm flipV="1">
                  <a:off x="6067401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4" name="圆角右箭头 833"/>
                <p:cNvSpPr/>
                <p:nvPr/>
              </p:nvSpPr>
              <p:spPr>
                <a:xfrm flipH="1" flipV="1">
                  <a:off x="6219357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5" name="圆角右箭头 834"/>
                <p:cNvSpPr/>
                <p:nvPr/>
              </p:nvSpPr>
              <p:spPr>
                <a:xfrm flipV="1">
                  <a:off x="6610395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6" name="圆角右箭头 835"/>
                <p:cNvSpPr/>
                <p:nvPr/>
              </p:nvSpPr>
              <p:spPr>
                <a:xfrm flipH="1" flipV="1">
                  <a:off x="6762080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7" name="六边形 836"/>
                <p:cNvSpPr/>
                <p:nvPr/>
              </p:nvSpPr>
              <p:spPr bwMode="auto">
                <a:xfrm>
                  <a:off x="6825606" y="2668662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38" name="椭圆 837"/>
                <p:cNvSpPr/>
                <p:nvPr/>
              </p:nvSpPr>
              <p:spPr bwMode="auto">
                <a:xfrm>
                  <a:off x="7039918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83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195172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840" name="圆角右箭头 839"/>
                <p:cNvSpPr/>
                <p:nvPr/>
              </p:nvSpPr>
              <p:spPr>
                <a:xfrm flipV="1">
                  <a:off x="7155857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1" name="圆角右箭头 840"/>
                <p:cNvSpPr/>
                <p:nvPr/>
              </p:nvSpPr>
              <p:spPr>
                <a:xfrm flipH="1" flipV="1">
                  <a:off x="7312290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90" name="组合 789"/>
            <p:cNvGrpSpPr/>
            <p:nvPr/>
          </p:nvGrpSpPr>
          <p:grpSpPr>
            <a:xfrm>
              <a:off x="8040602" y="260894"/>
              <a:ext cx="323850" cy="320675"/>
              <a:chOff x="8489344" y="2637158"/>
              <a:chExt cx="323850" cy="320675"/>
            </a:xfrm>
          </p:grpSpPr>
          <p:sp>
            <p:nvSpPr>
              <p:cNvPr id="823" name="六边形 822"/>
              <p:cNvSpPr/>
              <p:nvPr/>
            </p:nvSpPr>
            <p:spPr bwMode="auto">
              <a:xfrm>
                <a:off x="8489344" y="2668908"/>
                <a:ext cx="323850" cy="288925"/>
              </a:xfrm>
              <a:prstGeom prst="hexagon">
                <a:avLst/>
              </a:prstGeom>
              <a:solidFill>
                <a:srgbClr val="F8C7F8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4" name="椭圆 823"/>
              <p:cNvSpPr/>
              <p:nvPr/>
            </p:nvSpPr>
            <p:spPr bwMode="auto">
              <a:xfrm>
                <a:off x="87036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</p:grpSp>
        <p:cxnSp>
          <p:nvCxnSpPr>
            <p:cNvPr id="791" name="直接连接符 790"/>
            <p:cNvCxnSpPr/>
            <p:nvPr/>
          </p:nvCxnSpPr>
          <p:spPr bwMode="auto">
            <a:xfrm>
              <a:off x="8368506" y="266476"/>
              <a:ext cx="0" cy="936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2" name="Text Box 5"/>
            <p:cNvSpPr txBox="1">
              <a:spLocks noChangeArrowheads="1"/>
            </p:cNvSpPr>
            <p:nvPr/>
          </p:nvSpPr>
          <p:spPr bwMode="auto">
            <a:xfrm>
              <a:off x="8294464" y="714475"/>
              <a:ext cx="146050" cy="122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/>
                <a:t>O</a:t>
              </a:r>
            </a:p>
          </p:txBody>
        </p:sp>
        <p:grpSp>
          <p:nvGrpSpPr>
            <p:cNvPr id="793" name="组合 792"/>
            <p:cNvGrpSpPr/>
            <p:nvPr/>
          </p:nvGrpSpPr>
          <p:grpSpPr>
            <a:xfrm>
              <a:off x="3190331" y="1067025"/>
              <a:ext cx="2905669" cy="417759"/>
              <a:chOff x="5576888" y="2636912"/>
              <a:chExt cx="2905669" cy="417759"/>
            </a:xfrm>
          </p:grpSpPr>
          <p:sp>
            <p:nvSpPr>
              <p:cNvPr id="796" name="六边形 795"/>
              <p:cNvSpPr/>
              <p:nvPr/>
            </p:nvSpPr>
            <p:spPr bwMode="auto">
              <a:xfrm>
                <a:off x="6280144" y="2668908"/>
                <a:ext cx="323850" cy="288925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97" name="椭圆 796"/>
              <p:cNvSpPr/>
              <p:nvPr/>
            </p:nvSpPr>
            <p:spPr bwMode="auto">
              <a:xfrm>
                <a:off x="64944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798" name="Text Box 5"/>
              <p:cNvSpPr txBox="1">
                <a:spLocks noChangeArrowheads="1"/>
              </p:cNvSpPr>
              <p:nvPr/>
            </p:nvSpPr>
            <p:spPr bwMode="auto">
              <a:xfrm>
                <a:off x="6644962" y="2894333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799" name="六边形 798"/>
              <p:cNvSpPr/>
              <p:nvPr/>
            </p:nvSpPr>
            <p:spPr bwMode="auto">
              <a:xfrm>
                <a:off x="5737225" y="2672083"/>
                <a:ext cx="323850" cy="288925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0" name="椭圆 799"/>
              <p:cNvSpPr/>
              <p:nvPr/>
            </p:nvSpPr>
            <p:spPr bwMode="auto">
              <a:xfrm>
                <a:off x="59515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801" name="Text Box 5"/>
              <p:cNvSpPr txBox="1">
                <a:spLocks noChangeArrowheads="1"/>
              </p:cNvSpPr>
              <p:nvPr/>
            </p:nvSpPr>
            <p:spPr bwMode="auto">
              <a:xfrm>
                <a:off x="60960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cxnSp>
            <p:nvCxnSpPr>
              <p:cNvPr id="802" name="直接连接符 28"/>
              <p:cNvCxnSpPr>
                <a:cxnSpLocks noChangeShapeType="1"/>
              </p:cNvCxnSpPr>
              <p:nvPr/>
            </p:nvCxnSpPr>
            <p:spPr bwMode="auto">
              <a:xfrm>
                <a:off x="5727115" y="2720904"/>
                <a:ext cx="0" cy="18000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3" name="Text Box 5"/>
              <p:cNvSpPr txBox="1">
                <a:spLocks noChangeArrowheads="1"/>
              </p:cNvSpPr>
              <p:nvPr/>
            </p:nvSpPr>
            <p:spPr bwMode="auto">
              <a:xfrm>
                <a:off x="5576888" y="2859408"/>
                <a:ext cx="220662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CN" sz="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HO</a:t>
                </a:r>
                <a:endParaRPr lang="en-US" altLang="zh-CN" sz="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4" name="圆角右箭头 803"/>
              <p:cNvSpPr/>
              <p:nvPr/>
            </p:nvSpPr>
            <p:spPr>
              <a:xfrm flipV="1">
                <a:off x="60674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5" name="圆角右箭头 804"/>
              <p:cNvSpPr/>
              <p:nvPr/>
            </p:nvSpPr>
            <p:spPr>
              <a:xfrm flipH="1" flipV="1">
                <a:off x="62193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" name="圆角右箭头 805"/>
              <p:cNvSpPr/>
              <p:nvPr/>
            </p:nvSpPr>
            <p:spPr>
              <a:xfrm flipV="1">
                <a:off x="6610395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" name="圆角右箭头 806"/>
              <p:cNvSpPr/>
              <p:nvPr/>
            </p:nvSpPr>
            <p:spPr>
              <a:xfrm flipH="1" flipV="1">
                <a:off x="6762080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" name="六边形 807"/>
              <p:cNvSpPr/>
              <p:nvPr/>
            </p:nvSpPr>
            <p:spPr bwMode="auto">
              <a:xfrm>
                <a:off x="6825606" y="2668662"/>
                <a:ext cx="323850" cy="288925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9" name="椭圆 808"/>
              <p:cNvSpPr/>
              <p:nvPr/>
            </p:nvSpPr>
            <p:spPr bwMode="auto">
              <a:xfrm>
                <a:off x="7039918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810" name="Text Box 5"/>
              <p:cNvSpPr txBox="1">
                <a:spLocks noChangeArrowheads="1"/>
              </p:cNvSpPr>
              <p:nvPr/>
            </p:nvSpPr>
            <p:spPr bwMode="auto">
              <a:xfrm>
                <a:off x="7195172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811" name="圆角右箭头 810"/>
              <p:cNvSpPr/>
              <p:nvPr/>
            </p:nvSpPr>
            <p:spPr>
              <a:xfrm flipV="1">
                <a:off x="7155857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2" name="圆角右箭头 811"/>
              <p:cNvSpPr/>
              <p:nvPr/>
            </p:nvSpPr>
            <p:spPr>
              <a:xfrm flipH="1" flipV="1">
                <a:off x="7312290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3" name="六边形 812"/>
              <p:cNvSpPr/>
              <p:nvPr/>
            </p:nvSpPr>
            <p:spPr bwMode="auto">
              <a:xfrm>
                <a:off x="7382618" y="2668662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4" name="椭圆 813"/>
              <p:cNvSpPr/>
              <p:nvPr/>
            </p:nvSpPr>
            <p:spPr bwMode="auto">
              <a:xfrm>
                <a:off x="7596930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815" name="Text Box 5"/>
              <p:cNvSpPr txBox="1">
                <a:spLocks noChangeArrowheads="1"/>
              </p:cNvSpPr>
              <p:nvPr/>
            </p:nvSpPr>
            <p:spPr bwMode="auto">
              <a:xfrm>
                <a:off x="7752184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816" name="圆角右箭头 815"/>
              <p:cNvSpPr/>
              <p:nvPr/>
            </p:nvSpPr>
            <p:spPr>
              <a:xfrm flipV="1">
                <a:off x="7712869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" name="圆角右箭头 816"/>
              <p:cNvSpPr/>
              <p:nvPr/>
            </p:nvSpPr>
            <p:spPr>
              <a:xfrm flipH="1" flipV="1">
                <a:off x="7878267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8" name="六边形 817"/>
              <p:cNvSpPr/>
              <p:nvPr/>
            </p:nvSpPr>
            <p:spPr bwMode="auto">
              <a:xfrm>
                <a:off x="7946425" y="2672083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9" name="椭圆 818"/>
              <p:cNvSpPr/>
              <p:nvPr/>
            </p:nvSpPr>
            <p:spPr bwMode="auto">
              <a:xfrm>
                <a:off x="81607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820" name="Text Box 5"/>
              <p:cNvSpPr txBox="1">
                <a:spLocks noChangeArrowheads="1"/>
              </p:cNvSpPr>
              <p:nvPr/>
            </p:nvSpPr>
            <p:spPr bwMode="auto">
              <a:xfrm>
                <a:off x="83052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821" name="圆角右箭头 820"/>
              <p:cNvSpPr/>
              <p:nvPr/>
            </p:nvSpPr>
            <p:spPr>
              <a:xfrm flipV="1">
                <a:off x="82766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2" name="圆角右箭头 821"/>
              <p:cNvSpPr/>
              <p:nvPr/>
            </p:nvSpPr>
            <p:spPr>
              <a:xfrm flipH="1" flipV="1">
                <a:off x="84285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4" name="Text Box 5"/>
            <p:cNvSpPr txBox="1">
              <a:spLocks noChangeArrowheads="1"/>
            </p:cNvSpPr>
            <p:nvPr/>
          </p:nvSpPr>
          <p:spPr bwMode="auto">
            <a:xfrm>
              <a:off x="7882421" y="484645"/>
              <a:ext cx="220662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HO</a:t>
              </a:r>
              <a:endParaRPr lang="en-US" altLang="zh-CN" sz="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cxnSp>
          <p:nvCxnSpPr>
            <p:cNvPr id="795" name="直接连接符 28"/>
            <p:cNvCxnSpPr>
              <a:cxnSpLocks noChangeShapeType="1"/>
            </p:cNvCxnSpPr>
            <p:nvPr/>
          </p:nvCxnSpPr>
          <p:spPr bwMode="auto">
            <a:xfrm>
              <a:off x="8021998" y="341621"/>
              <a:ext cx="0" cy="18000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62" name="组合 861"/>
          <p:cNvGrpSpPr/>
          <p:nvPr/>
        </p:nvGrpSpPr>
        <p:grpSpPr>
          <a:xfrm>
            <a:off x="3186323" y="5819307"/>
            <a:ext cx="6726101" cy="417759"/>
            <a:chOff x="3190331" y="1067025"/>
            <a:chExt cx="6726101" cy="417759"/>
          </a:xfrm>
        </p:grpSpPr>
        <p:grpSp>
          <p:nvGrpSpPr>
            <p:cNvPr id="863" name="组合 862"/>
            <p:cNvGrpSpPr/>
            <p:nvPr/>
          </p:nvGrpSpPr>
          <p:grpSpPr>
            <a:xfrm>
              <a:off x="6115292" y="1067025"/>
              <a:ext cx="3801140" cy="382834"/>
              <a:chOff x="4172553" y="5675537"/>
              <a:chExt cx="3836485" cy="382834"/>
            </a:xfrm>
          </p:grpSpPr>
          <p:grpSp>
            <p:nvGrpSpPr>
              <p:cNvPr id="892" name="组合 891"/>
              <p:cNvGrpSpPr/>
              <p:nvPr/>
            </p:nvGrpSpPr>
            <p:grpSpPr>
              <a:xfrm>
                <a:off x="5813996" y="5675537"/>
                <a:ext cx="2195042" cy="382834"/>
                <a:chOff x="5737225" y="2636912"/>
                <a:chExt cx="2195042" cy="382834"/>
              </a:xfrm>
            </p:grpSpPr>
            <p:sp>
              <p:nvSpPr>
                <p:cNvPr id="909" name="六边形 908"/>
                <p:cNvSpPr/>
                <p:nvPr/>
              </p:nvSpPr>
              <p:spPr bwMode="auto">
                <a:xfrm>
                  <a:off x="6280144" y="2668908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10" name="椭圆 909"/>
                <p:cNvSpPr/>
                <p:nvPr/>
              </p:nvSpPr>
              <p:spPr bwMode="auto">
                <a:xfrm>
                  <a:off x="6494456" y="2637158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91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644962" y="2894333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912" name="六边形 911"/>
                <p:cNvSpPr/>
                <p:nvPr/>
              </p:nvSpPr>
              <p:spPr bwMode="auto">
                <a:xfrm>
                  <a:off x="5737225" y="2672083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13" name="椭圆 912"/>
                <p:cNvSpPr/>
                <p:nvPr/>
              </p:nvSpPr>
              <p:spPr bwMode="auto">
                <a:xfrm>
                  <a:off x="5951538" y="2640333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91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096000" y="2897508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915" name="圆角右箭头 914"/>
                <p:cNvSpPr/>
                <p:nvPr/>
              </p:nvSpPr>
              <p:spPr>
                <a:xfrm flipV="1">
                  <a:off x="6067401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6" name="圆角右箭头 915"/>
                <p:cNvSpPr/>
                <p:nvPr/>
              </p:nvSpPr>
              <p:spPr>
                <a:xfrm flipH="1" flipV="1">
                  <a:off x="6219357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7" name="圆角右箭头 916"/>
                <p:cNvSpPr/>
                <p:nvPr/>
              </p:nvSpPr>
              <p:spPr>
                <a:xfrm flipV="1">
                  <a:off x="6610395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8" name="圆角右箭头 917"/>
                <p:cNvSpPr/>
                <p:nvPr/>
              </p:nvSpPr>
              <p:spPr>
                <a:xfrm flipH="1" flipV="1">
                  <a:off x="6762080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9" name="六边形 918"/>
                <p:cNvSpPr/>
                <p:nvPr/>
              </p:nvSpPr>
              <p:spPr bwMode="auto">
                <a:xfrm>
                  <a:off x="6825606" y="2668662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20" name="椭圆 919"/>
                <p:cNvSpPr/>
                <p:nvPr/>
              </p:nvSpPr>
              <p:spPr bwMode="auto">
                <a:xfrm>
                  <a:off x="7039918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92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195172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922" name="圆角右箭头 921"/>
                <p:cNvSpPr/>
                <p:nvPr/>
              </p:nvSpPr>
              <p:spPr>
                <a:xfrm flipV="1">
                  <a:off x="7155857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3" name="圆角右箭头 922"/>
                <p:cNvSpPr/>
                <p:nvPr/>
              </p:nvSpPr>
              <p:spPr>
                <a:xfrm flipH="1" flipV="1">
                  <a:off x="7312290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4" name="六边形 923"/>
                <p:cNvSpPr/>
                <p:nvPr/>
              </p:nvSpPr>
              <p:spPr bwMode="auto">
                <a:xfrm>
                  <a:off x="7382618" y="2668662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25" name="椭圆 924"/>
                <p:cNvSpPr/>
                <p:nvPr/>
              </p:nvSpPr>
              <p:spPr bwMode="auto">
                <a:xfrm>
                  <a:off x="7596930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92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752184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927" name="圆角右箭头 926"/>
                <p:cNvSpPr/>
                <p:nvPr/>
              </p:nvSpPr>
              <p:spPr>
                <a:xfrm flipV="1">
                  <a:off x="7712869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8" name="圆角右箭头 927"/>
                <p:cNvSpPr/>
                <p:nvPr/>
              </p:nvSpPr>
              <p:spPr>
                <a:xfrm flipH="1" flipV="1">
                  <a:off x="7878267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93" name="组合 892"/>
              <p:cNvGrpSpPr/>
              <p:nvPr/>
            </p:nvGrpSpPr>
            <p:grpSpPr>
              <a:xfrm>
                <a:off x="4172553" y="5675537"/>
                <a:ext cx="1629065" cy="382834"/>
                <a:chOff x="5737225" y="2636912"/>
                <a:chExt cx="1629065" cy="382834"/>
              </a:xfrm>
            </p:grpSpPr>
            <p:sp>
              <p:nvSpPr>
                <p:cNvPr id="894" name="六边形 893"/>
                <p:cNvSpPr/>
                <p:nvPr/>
              </p:nvSpPr>
              <p:spPr bwMode="auto">
                <a:xfrm>
                  <a:off x="6280144" y="2668908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95" name="椭圆 894"/>
                <p:cNvSpPr/>
                <p:nvPr/>
              </p:nvSpPr>
              <p:spPr bwMode="auto">
                <a:xfrm>
                  <a:off x="6494456" y="2637158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89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644962" y="2894333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897" name="六边形 896"/>
                <p:cNvSpPr/>
                <p:nvPr/>
              </p:nvSpPr>
              <p:spPr bwMode="auto">
                <a:xfrm>
                  <a:off x="5737225" y="2672083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98" name="椭圆 897"/>
                <p:cNvSpPr/>
                <p:nvPr/>
              </p:nvSpPr>
              <p:spPr bwMode="auto">
                <a:xfrm>
                  <a:off x="5951538" y="2640333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89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096000" y="2897508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900" name="圆角右箭头 899"/>
                <p:cNvSpPr/>
                <p:nvPr/>
              </p:nvSpPr>
              <p:spPr>
                <a:xfrm flipV="1">
                  <a:off x="6067401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1" name="圆角右箭头 900"/>
                <p:cNvSpPr/>
                <p:nvPr/>
              </p:nvSpPr>
              <p:spPr>
                <a:xfrm flipH="1" flipV="1">
                  <a:off x="6219357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2" name="圆角右箭头 901"/>
                <p:cNvSpPr/>
                <p:nvPr/>
              </p:nvSpPr>
              <p:spPr>
                <a:xfrm flipV="1">
                  <a:off x="6610395" y="2670599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3" name="圆角右箭头 902"/>
                <p:cNvSpPr/>
                <p:nvPr/>
              </p:nvSpPr>
              <p:spPr>
                <a:xfrm flipH="1" flipV="1">
                  <a:off x="6762080" y="2670021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4" name="六边形 903"/>
                <p:cNvSpPr/>
                <p:nvPr/>
              </p:nvSpPr>
              <p:spPr bwMode="auto">
                <a:xfrm>
                  <a:off x="6825606" y="2668662"/>
                  <a:ext cx="323850" cy="288925"/>
                </a:xfrm>
                <a:prstGeom prst="hexagon">
                  <a:avLst/>
                </a:prstGeom>
                <a:solidFill>
                  <a:srgbClr val="C3D5ED"/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05" name="椭圆 904"/>
                <p:cNvSpPr/>
                <p:nvPr/>
              </p:nvSpPr>
              <p:spPr bwMode="auto">
                <a:xfrm>
                  <a:off x="7039918" y="2636912"/>
                  <a:ext cx="53975" cy="7143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sp>
              <p:nvSpPr>
                <p:cNvPr id="90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195172" y="2894087"/>
                  <a:ext cx="146050" cy="122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方正姚体" panose="02010601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rgbClr val="9E3611"/>
                    </a:buClr>
                    <a:buSzPct val="85000"/>
                    <a:buFont typeface="Wingdings" panose="05000000000000000000" pitchFamily="2" charset="2"/>
                    <a:buChar char="§"/>
                    <a:defRPr sz="1600">
                      <a:latin typeface="Rockwell" panose="02060603020205020403" pitchFamily="18" charset="0"/>
                      <a:ea typeface="方正姚体" panose="02010601030101010101" pitchFamily="2" charset="-122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800" dirty="0"/>
                    <a:t>O</a:t>
                  </a:r>
                </a:p>
              </p:txBody>
            </p:sp>
            <p:sp>
              <p:nvSpPr>
                <p:cNvPr id="907" name="圆角右箭头 906"/>
                <p:cNvSpPr/>
                <p:nvPr/>
              </p:nvSpPr>
              <p:spPr>
                <a:xfrm flipV="1">
                  <a:off x="7155857" y="2670353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8" name="圆角右箭头 907"/>
                <p:cNvSpPr/>
                <p:nvPr/>
              </p:nvSpPr>
              <p:spPr>
                <a:xfrm flipH="1" flipV="1">
                  <a:off x="7312290" y="2669775"/>
                  <a:ext cx="54000" cy="288000"/>
                </a:xfrm>
                <a:prstGeom prst="bentArrow">
                  <a:avLst>
                    <a:gd name="adj1" fmla="val 1847"/>
                    <a:gd name="adj2" fmla="val 372"/>
                    <a:gd name="adj3" fmla="val 0"/>
                    <a:gd name="adj4" fmla="val 4375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4" name="组合 863"/>
            <p:cNvGrpSpPr/>
            <p:nvPr/>
          </p:nvGrpSpPr>
          <p:grpSpPr>
            <a:xfrm>
              <a:off x="3190331" y="1067025"/>
              <a:ext cx="2905669" cy="417759"/>
              <a:chOff x="5576888" y="2636912"/>
              <a:chExt cx="2905669" cy="417759"/>
            </a:xfrm>
          </p:grpSpPr>
          <p:sp>
            <p:nvSpPr>
              <p:cNvPr id="865" name="六边形 864"/>
              <p:cNvSpPr/>
              <p:nvPr/>
            </p:nvSpPr>
            <p:spPr bwMode="auto">
              <a:xfrm>
                <a:off x="6280144" y="2668908"/>
                <a:ext cx="323850" cy="288925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66" name="椭圆 865"/>
              <p:cNvSpPr/>
              <p:nvPr/>
            </p:nvSpPr>
            <p:spPr bwMode="auto">
              <a:xfrm>
                <a:off x="6494456" y="2637158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867" name="Text Box 5"/>
              <p:cNvSpPr txBox="1">
                <a:spLocks noChangeArrowheads="1"/>
              </p:cNvSpPr>
              <p:nvPr/>
            </p:nvSpPr>
            <p:spPr bwMode="auto">
              <a:xfrm>
                <a:off x="6644962" y="2894333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868" name="六边形 867"/>
              <p:cNvSpPr/>
              <p:nvPr/>
            </p:nvSpPr>
            <p:spPr bwMode="auto">
              <a:xfrm>
                <a:off x="5737225" y="2672083"/>
                <a:ext cx="323850" cy="288925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69" name="椭圆 868"/>
              <p:cNvSpPr/>
              <p:nvPr/>
            </p:nvSpPr>
            <p:spPr bwMode="auto">
              <a:xfrm>
                <a:off x="59515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870" name="Text Box 5"/>
              <p:cNvSpPr txBox="1">
                <a:spLocks noChangeArrowheads="1"/>
              </p:cNvSpPr>
              <p:nvPr/>
            </p:nvSpPr>
            <p:spPr bwMode="auto">
              <a:xfrm>
                <a:off x="60960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cxnSp>
            <p:nvCxnSpPr>
              <p:cNvPr id="871" name="直接连接符 28"/>
              <p:cNvCxnSpPr>
                <a:cxnSpLocks noChangeShapeType="1"/>
              </p:cNvCxnSpPr>
              <p:nvPr/>
            </p:nvCxnSpPr>
            <p:spPr bwMode="auto">
              <a:xfrm>
                <a:off x="5727115" y="2720904"/>
                <a:ext cx="0" cy="18000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72" name="Text Box 5"/>
              <p:cNvSpPr txBox="1">
                <a:spLocks noChangeArrowheads="1"/>
              </p:cNvSpPr>
              <p:nvPr/>
            </p:nvSpPr>
            <p:spPr bwMode="auto">
              <a:xfrm>
                <a:off x="5576888" y="2859408"/>
                <a:ext cx="220662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CN" sz="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HO</a:t>
                </a:r>
                <a:endParaRPr lang="en-US" altLang="zh-CN" sz="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3" name="圆角右箭头 872"/>
              <p:cNvSpPr/>
              <p:nvPr/>
            </p:nvSpPr>
            <p:spPr>
              <a:xfrm flipV="1">
                <a:off x="60674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4" name="圆角右箭头 873"/>
              <p:cNvSpPr/>
              <p:nvPr/>
            </p:nvSpPr>
            <p:spPr>
              <a:xfrm flipH="1" flipV="1">
                <a:off x="62193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5" name="圆角右箭头 874"/>
              <p:cNvSpPr/>
              <p:nvPr/>
            </p:nvSpPr>
            <p:spPr>
              <a:xfrm flipV="1">
                <a:off x="6610395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6" name="圆角右箭头 875"/>
              <p:cNvSpPr/>
              <p:nvPr/>
            </p:nvSpPr>
            <p:spPr>
              <a:xfrm flipH="1" flipV="1">
                <a:off x="6762080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7" name="六边形 876"/>
              <p:cNvSpPr/>
              <p:nvPr/>
            </p:nvSpPr>
            <p:spPr bwMode="auto">
              <a:xfrm>
                <a:off x="6825606" y="2668662"/>
                <a:ext cx="323850" cy="288925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78" name="椭圆 877"/>
              <p:cNvSpPr/>
              <p:nvPr/>
            </p:nvSpPr>
            <p:spPr bwMode="auto">
              <a:xfrm>
                <a:off x="7039918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879" name="Text Box 5"/>
              <p:cNvSpPr txBox="1">
                <a:spLocks noChangeArrowheads="1"/>
              </p:cNvSpPr>
              <p:nvPr/>
            </p:nvSpPr>
            <p:spPr bwMode="auto">
              <a:xfrm>
                <a:off x="7195172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880" name="圆角右箭头 879"/>
              <p:cNvSpPr/>
              <p:nvPr/>
            </p:nvSpPr>
            <p:spPr>
              <a:xfrm flipV="1">
                <a:off x="7155857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1" name="圆角右箭头 880"/>
              <p:cNvSpPr/>
              <p:nvPr/>
            </p:nvSpPr>
            <p:spPr>
              <a:xfrm flipH="1" flipV="1">
                <a:off x="7312290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2" name="六边形 881"/>
              <p:cNvSpPr/>
              <p:nvPr/>
            </p:nvSpPr>
            <p:spPr bwMode="auto">
              <a:xfrm>
                <a:off x="7382618" y="2668662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83" name="椭圆 882"/>
              <p:cNvSpPr/>
              <p:nvPr/>
            </p:nvSpPr>
            <p:spPr bwMode="auto">
              <a:xfrm>
                <a:off x="7596930" y="2636912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884" name="Text Box 5"/>
              <p:cNvSpPr txBox="1">
                <a:spLocks noChangeArrowheads="1"/>
              </p:cNvSpPr>
              <p:nvPr/>
            </p:nvSpPr>
            <p:spPr bwMode="auto">
              <a:xfrm>
                <a:off x="7752184" y="2894087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885" name="圆角右箭头 884"/>
              <p:cNvSpPr/>
              <p:nvPr/>
            </p:nvSpPr>
            <p:spPr>
              <a:xfrm flipV="1">
                <a:off x="7712869" y="2670353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6" name="圆角右箭头 885"/>
              <p:cNvSpPr/>
              <p:nvPr/>
            </p:nvSpPr>
            <p:spPr>
              <a:xfrm flipH="1" flipV="1">
                <a:off x="7878267" y="2669775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7" name="六边形 886"/>
              <p:cNvSpPr/>
              <p:nvPr/>
            </p:nvSpPr>
            <p:spPr bwMode="auto">
              <a:xfrm>
                <a:off x="7946425" y="2672083"/>
                <a:ext cx="323850" cy="288925"/>
              </a:xfrm>
              <a:prstGeom prst="hexagon">
                <a:avLst/>
              </a:prstGeom>
              <a:solidFill>
                <a:srgbClr val="C3D5ED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88" name="椭圆 887"/>
              <p:cNvSpPr/>
              <p:nvPr/>
            </p:nvSpPr>
            <p:spPr bwMode="auto">
              <a:xfrm>
                <a:off x="8160738" y="2640333"/>
                <a:ext cx="53975" cy="7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889" name="Text Box 5"/>
              <p:cNvSpPr txBox="1">
                <a:spLocks noChangeArrowheads="1"/>
              </p:cNvSpPr>
              <p:nvPr/>
            </p:nvSpPr>
            <p:spPr bwMode="auto">
              <a:xfrm>
                <a:off x="8305200" y="2897508"/>
                <a:ext cx="146050" cy="122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800" dirty="0"/>
                  <a:t>O</a:t>
                </a:r>
              </a:p>
            </p:txBody>
          </p:sp>
          <p:sp>
            <p:nvSpPr>
              <p:cNvPr id="890" name="圆角右箭头 889"/>
              <p:cNvSpPr/>
              <p:nvPr/>
            </p:nvSpPr>
            <p:spPr>
              <a:xfrm flipV="1">
                <a:off x="8276601" y="2670599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1" name="圆角右箭头 890"/>
              <p:cNvSpPr/>
              <p:nvPr/>
            </p:nvSpPr>
            <p:spPr>
              <a:xfrm flipH="1" flipV="1">
                <a:off x="8428557" y="2670021"/>
                <a:ext cx="54000" cy="288000"/>
              </a:xfrm>
              <a:prstGeom prst="bentArrow">
                <a:avLst>
                  <a:gd name="adj1" fmla="val 1847"/>
                  <a:gd name="adj2" fmla="val 372"/>
                  <a:gd name="adj3" fmla="val 0"/>
                  <a:gd name="adj4" fmla="val 4375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29" name="任意多边形 928"/>
          <p:cNvSpPr/>
          <p:nvPr/>
        </p:nvSpPr>
        <p:spPr>
          <a:xfrm rot="10800000" flipH="1" flipV="1">
            <a:off x="5664000" y="1664793"/>
            <a:ext cx="432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223AC0AF-2A07-79B1-98FD-E0B12A954944}"/>
              </a:ext>
            </a:extLst>
          </p:cNvPr>
          <p:cNvSpPr/>
          <p:nvPr/>
        </p:nvSpPr>
        <p:spPr>
          <a:xfrm>
            <a:off x="6190979" y="2295922"/>
            <a:ext cx="1692000" cy="4680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928">
            <a:extLst>
              <a:ext uri="{FF2B5EF4-FFF2-40B4-BE49-F238E27FC236}">
                <a16:creationId xmlns:a16="http://schemas.microsoft.com/office/drawing/2014/main" id="{FBE4453D-44AF-F59F-AC9A-638003BA1D34}"/>
              </a:ext>
            </a:extLst>
          </p:cNvPr>
          <p:cNvSpPr/>
          <p:nvPr/>
        </p:nvSpPr>
        <p:spPr>
          <a:xfrm rot="14154926" flipV="1">
            <a:off x="5332891" y="2072672"/>
            <a:ext cx="252000" cy="136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075" y="573311"/>
            <a:ext cx="3960813" cy="4794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000" indent="-360000" eaLnBrk="1" fontAlgn="auto" hangingPunct="1"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糖原合成与分解小结</a:t>
            </a:r>
          </a:p>
        </p:txBody>
      </p:sp>
      <p:sp>
        <p:nvSpPr>
          <p:cNvPr id="954371" name="Text Box 3"/>
          <p:cNvSpPr txBox="1">
            <a:spLocks noChangeArrowheads="1"/>
          </p:cNvSpPr>
          <p:nvPr/>
        </p:nvSpPr>
        <p:spPr bwMode="auto">
          <a:xfrm>
            <a:off x="5447928" y="5229200"/>
            <a:ext cx="13131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</a:t>
            </a:r>
          </a:p>
          <a:p>
            <a:pPr algn="ctr" eaLnBrk="1" hangingPunct="1"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54372" name="Rectangle 4"/>
          <p:cNvSpPr>
            <a:spLocks noChangeArrowheads="1"/>
          </p:cNvSpPr>
          <p:nvPr/>
        </p:nvSpPr>
        <p:spPr bwMode="auto">
          <a:xfrm>
            <a:off x="5591944" y="1604963"/>
            <a:ext cx="10054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</a:t>
            </a:r>
            <a:r>
              <a:rPr lang="en-US" altLang="zh-CN" sz="24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</a:t>
            </a:r>
            <a:endParaRPr lang="en-US" altLang="zh-CN" sz="24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54373" name="Text Box 5"/>
          <p:cNvSpPr txBox="1">
            <a:spLocks noChangeArrowheads="1"/>
          </p:cNvSpPr>
          <p:nvPr/>
        </p:nvSpPr>
        <p:spPr bwMode="auto">
          <a:xfrm>
            <a:off x="5710238" y="2765732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G-1-P</a:t>
            </a:r>
          </a:p>
        </p:txBody>
      </p:sp>
      <p:sp>
        <p:nvSpPr>
          <p:cNvPr id="954374" name="Text Box 6"/>
          <p:cNvSpPr txBox="1">
            <a:spLocks noChangeArrowheads="1"/>
          </p:cNvSpPr>
          <p:nvPr/>
        </p:nvSpPr>
        <p:spPr bwMode="auto">
          <a:xfrm>
            <a:off x="5638800" y="3965882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G-6-P</a:t>
            </a:r>
          </a:p>
        </p:txBody>
      </p:sp>
      <p:sp>
        <p:nvSpPr>
          <p:cNvPr id="954375" name="Text Box 7"/>
          <p:cNvSpPr txBox="1">
            <a:spLocks noChangeArrowheads="1"/>
          </p:cNvSpPr>
          <p:nvPr/>
        </p:nvSpPr>
        <p:spPr bwMode="auto">
          <a:xfrm>
            <a:off x="3143672" y="2179638"/>
            <a:ext cx="13805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UDP-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Glc</a:t>
            </a:r>
            <a:endParaRPr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54376" name="Rectangle 8"/>
          <p:cNvSpPr>
            <a:spLocks noChangeArrowheads="1"/>
          </p:cNvSpPr>
          <p:nvPr/>
        </p:nvSpPr>
        <p:spPr bwMode="auto">
          <a:xfrm>
            <a:off x="6816725" y="1412776"/>
            <a:ext cx="15986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糖原磷酸化酶</a:t>
            </a:r>
          </a:p>
        </p:txBody>
      </p:sp>
      <p:sp>
        <p:nvSpPr>
          <p:cNvPr id="954381" name="Text Box 13"/>
          <p:cNvSpPr txBox="1">
            <a:spLocks noChangeArrowheads="1"/>
          </p:cNvSpPr>
          <p:nvPr/>
        </p:nvSpPr>
        <p:spPr bwMode="auto">
          <a:xfrm>
            <a:off x="4097338" y="1412875"/>
            <a:ext cx="1206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糖原合酶</a:t>
            </a: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2784475" y="1604963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18" charset="0"/>
              </a:rPr>
              <a:t>UDP</a:t>
            </a:r>
          </a:p>
        </p:txBody>
      </p:sp>
      <p:sp>
        <p:nvSpPr>
          <p:cNvPr id="954386" name="Text Box 18"/>
          <p:cNvSpPr txBox="1">
            <a:spLocks noChangeArrowheads="1"/>
          </p:cNvSpPr>
          <p:nvPr/>
        </p:nvSpPr>
        <p:spPr bwMode="auto">
          <a:xfrm>
            <a:off x="4610100" y="3141663"/>
            <a:ext cx="69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UTP</a:t>
            </a:r>
          </a:p>
        </p:txBody>
      </p:sp>
      <p:sp>
        <p:nvSpPr>
          <p:cNvPr id="954387" name="Text Box 19"/>
          <p:cNvSpPr txBox="1">
            <a:spLocks noChangeArrowheads="1"/>
          </p:cNvSpPr>
          <p:nvPr/>
        </p:nvSpPr>
        <p:spPr bwMode="auto">
          <a:xfrm>
            <a:off x="3802063" y="3141663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PPi</a:t>
            </a:r>
            <a:endParaRPr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54388" name="Rectangle 20"/>
          <p:cNvSpPr>
            <a:spLocks noChangeArrowheads="1"/>
          </p:cNvSpPr>
          <p:nvPr/>
        </p:nvSpPr>
        <p:spPr bwMode="auto">
          <a:xfrm>
            <a:off x="4124077" y="2350839"/>
            <a:ext cx="1539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UDP-</a:t>
            </a:r>
            <a:r>
              <a:rPr lang="en-US" altLang="zh-CN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Glc</a:t>
            </a:r>
            <a:endParaRPr lang="en-US" altLang="zh-CN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lang="zh-CN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焦磷酸化酶</a:t>
            </a:r>
          </a:p>
        </p:txBody>
      </p:sp>
      <p:sp>
        <p:nvSpPr>
          <p:cNvPr id="954391" name="Rectangle 23"/>
          <p:cNvSpPr>
            <a:spLocks noChangeArrowheads="1"/>
          </p:cNvSpPr>
          <p:nvPr/>
        </p:nvSpPr>
        <p:spPr bwMode="auto">
          <a:xfrm>
            <a:off x="6240463" y="3341994"/>
            <a:ext cx="8810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变位酶</a:t>
            </a:r>
          </a:p>
        </p:txBody>
      </p:sp>
      <p:sp>
        <p:nvSpPr>
          <p:cNvPr id="954394" name="Rectangle 26"/>
          <p:cNvSpPr>
            <a:spLocks noChangeArrowheads="1"/>
          </p:cNvSpPr>
          <p:nvPr/>
        </p:nvSpPr>
        <p:spPr bwMode="auto">
          <a:xfrm>
            <a:off x="4562475" y="4629457"/>
            <a:ext cx="14620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葡萄糖激酶</a:t>
            </a:r>
          </a:p>
        </p:txBody>
      </p:sp>
      <p:sp>
        <p:nvSpPr>
          <p:cNvPr id="954395" name="Text Box 27"/>
          <p:cNvSpPr txBox="1">
            <a:spLocks noChangeArrowheads="1"/>
          </p:cNvSpPr>
          <p:nvPr/>
        </p:nvSpPr>
        <p:spPr bwMode="auto">
          <a:xfrm>
            <a:off x="4800600" y="4278619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</a:t>
            </a:r>
          </a:p>
        </p:txBody>
      </p:sp>
      <p:sp>
        <p:nvSpPr>
          <p:cNvPr id="954396" name="Text Box 28"/>
          <p:cNvSpPr txBox="1">
            <a:spLocks noChangeArrowheads="1"/>
          </p:cNvSpPr>
          <p:nvPr/>
        </p:nvSpPr>
        <p:spPr bwMode="auto">
          <a:xfrm>
            <a:off x="4800600" y="4961244"/>
            <a:ext cx="69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</a:p>
        </p:txBody>
      </p:sp>
      <p:sp>
        <p:nvSpPr>
          <p:cNvPr id="954398" name="Rectangle 30"/>
          <p:cNvSpPr>
            <a:spLocks noChangeArrowheads="1"/>
          </p:cNvSpPr>
          <p:nvPr/>
        </p:nvSpPr>
        <p:spPr bwMode="auto">
          <a:xfrm>
            <a:off x="6312024" y="4638982"/>
            <a:ext cx="21034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-6-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磷酸酶</a:t>
            </a:r>
          </a:p>
        </p:txBody>
      </p:sp>
      <p:sp>
        <p:nvSpPr>
          <p:cNvPr id="954399" name="Text Box 31"/>
          <p:cNvSpPr txBox="1">
            <a:spLocks noChangeArrowheads="1"/>
          </p:cNvSpPr>
          <p:nvPr/>
        </p:nvSpPr>
        <p:spPr bwMode="auto">
          <a:xfrm>
            <a:off x="6710363" y="4943782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Pi</a:t>
            </a:r>
          </a:p>
        </p:txBody>
      </p:sp>
      <p:sp>
        <p:nvSpPr>
          <p:cNvPr id="954400" name="Text Box 32"/>
          <p:cNvSpPr txBox="1">
            <a:spLocks noChangeArrowheads="1"/>
          </p:cNvSpPr>
          <p:nvPr/>
        </p:nvSpPr>
        <p:spPr bwMode="auto">
          <a:xfrm>
            <a:off x="6748463" y="4259569"/>
            <a:ext cx="666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</a:t>
            </a:r>
            <a:r>
              <a:rPr lang="en-US" altLang="zh-CN" sz="20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</a:p>
        </p:txBody>
      </p:sp>
      <p:cxnSp>
        <p:nvCxnSpPr>
          <p:cNvPr id="3" name="肘形连接符 2"/>
          <p:cNvCxnSpPr/>
          <p:nvPr/>
        </p:nvCxnSpPr>
        <p:spPr>
          <a:xfrm>
            <a:off x="3863975" y="2565399"/>
            <a:ext cx="1728000" cy="432000"/>
          </a:xfrm>
          <a:prstGeom prst="bentConnector3">
            <a:avLst>
              <a:gd name="adj1" fmla="val 176"/>
            </a:avLst>
          </a:prstGeom>
          <a:ln w="38100">
            <a:solidFill>
              <a:srgbClr val="00B0F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连接符 40"/>
          <p:cNvCxnSpPr/>
          <p:nvPr/>
        </p:nvCxnSpPr>
        <p:spPr>
          <a:xfrm flipV="1">
            <a:off x="3863975" y="1844674"/>
            <a:ext cx="1727200" cy="432000"/>
          </a:xfrm>
          <a:prstGeom prst="bentConnector3">
            <a:avLst>
              <a:gd name="adj1" fmla="val 176"/>
            </a:avLst>
          </a:prstGeom>
          <a:ln w="38100">
            <a:solidFill>
              <a:srgbClr val="00B0F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flipH="1" flipV="1">
            <a:off x="6672263" y="1844675"/>
            <a:ext cx="1727200" cy="539750"/>
          </a:xfrm>
          <a:prstGeom prst="bentConnector3">
            <a:avLst>
              <a:gd name="adj1" fmla="val 176"/>
            </a:avLst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肘形连接符 42"/>
          <p:cNvCxnSpPr/>
          <p:nvPr/>
        </p:nvCxnSpPr>
        <p:spPr>
          <a:xfrm flipH="1">
            <a:off x="6672263" y="2384425"/>
            <a:ext cx="1727200" cy="612000"/>
          </a:xfrm>
          <a:prstGeom prst="bentConnector3">
            <a:avLst>
              <a:gd name="adj1" fmla="val 176"/>
            </a:avLst>
          </a:prstGeom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任意多边形 47"/>
          <p:cNvSpPr/>
          <p:nvPr/>
        </p:nvSpPr>
        <p:spPr>
          <a:xfrm>
            <a:off x="6165850" y="3162607"/>
            <a:ext cx="125413" cy="827087"/>
          </a:xfrm>
          <a:custGeom>
            <a:avLst/>
            <a:gdLst>
              <a:gd name="connsiteX0" fmla="*/ 0 w 125171"/>
              <a:gd name="connsiteY0" fmla="*/ 0 h 792039"/>
              <a:gd name="connsiteX1" fmla="*/ 36000 w 125171"/>
              <a:gd name="connsiteY1" fmla="*/ 0 h 792039"/>
              <a:gd name="connsiteX2" fmla="*/ 36000 w 125171"/>
              <a:gd name="connsiteY2" fmla="*/ 638845 h 792039"/>
              <a:gd name="connsiteX3" fmla="*/ 123950 w 125171"/>
              <a:gd name="connsiteY3" fmla="*/ 588772 h 792039"/>
              <a:gd name="connsiteX4" fmla="*/ 125171 w 125171"/>
              <a:gd name="connsiteY4" fmla="*/ 590292 h 792039"/>
              <a:gd name="connsiteX5" fmla="*/ 36000 w 125171"/>
              <a:gd name="connsiteY5" fmla="*/ 738697 h 792039"/>
              <a:gd name="connsiteX6" fmla="*/ 36000 w 125171"/>
              <a:gd name="connsiteY6" fmla="*/ 740871 h 792039"/>
              <a:gd name="connsiteX7" fmla="*/ 34694 w 125171"/>
              <a:gd name="connsiteY7" fmla="*/ 740871 h 792039"/>
              <a:gd name="connsiteX8" fmla="*/ 3949 w 125171"/>
              <a:gd name="connsiteY8" fmla="*/ 792039 h 792039"/>
              <a:gd name="connsiteX9" fmla="*/ 2738 w 125171"/>
              <a:gd name="connsiteY9" fmla="*/ 791894 h 792039"/>
              <a:gd name="connsiteX10" fmla="*/ 2964 w 125171"/>
              <a:gd name="connsiteY10" fmla="*/ 740871 h 792039"/>
              <a:gd name="connsiteX11" fmla="*/ 0 w 125171"/>
              <a:gd name="connsiteY11" fmla="*/ 740871 h 7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171" h="792039">
                <a:moveTo>
                  <a:pt x="0" y="0"/>
                </a:moveTo>
                <a:lnTo>
                  <a:pt x="36000" y="0"/>
                </a:lnTo>
                <a:lnTo>
                  <a:pt x="36000" y="638845"/>
                </a:lnTo>
                <a:lnTo>
                  <a:pt x="123950" y="588772"/>
                </a:lnTo>
                <a:lnTo>
                  <a:pt x="125171" y="590292"/>
                </a:lnTo>
                <a:lnTo>
                  <a:pt x="36000" y="738697"/>
                </a:lnTo>
                <a:lnTo>
                  <a:pt x="36000" y="740871"/>
                </a:lnTo>
                <a:lnTo>
                  <a:pt x="34694" y="740871"/>
                </a:lnTo>
                <a:lnTo>
                  <a:pt x="3949" y="792039"/>
                </a:lnTo>
                <a:lnTo>
                  <a:pt x="2738" y="791894"/>
                </a:lnTo>
                <a:lnTo>
                  <a:pt x="2964" y="740871"/>
                </a:lnTo>
                <a:lnTo>
                  <a:pt x="0" y="7408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6167438" y="4458007"/>
            <a:ext cx="125412" cy="828675"/>
          </a:xfrm>
          <a:custGeom>
            <a:avLst/>
            <a:gdLst>
              <a:gd name="connsiteX0" fmla="*/ 0 w 125171"/>
              <a:gd name="connsiteY0" fmla="*/ 0 h 792039"/>
              <a:gd name="connsiteX1" fmla="*/ 36000 w 125171"/>
              <a:gd name="connsiteY1" fmla="*/ 0 h 792039"/>
              <a:gd name="connsiteX2" fmla="*/ 36000 w 125171"/>
              <a:gd name="connsiteY2" fmla="*/ 638845 h 792039"/>
              <a:gd name="connsiteX3" fmla="*/ 123950 w 125171"/>
              <a:gd name="connsiteY3" fmla="*/ 588772 h 792039"/>
              <a:gd name="connsiteX4" fmla="*/ 125171 w 125171"/>
              <a:gd name="connsiteY4" fmla="*/ 590292 h 792039"/>
              <a:gd name="connsiteX5" fmla="*/ 36000 w 125171"/>
              <a:gd name="connsiteY5" fmla="*/ 738697 h 792039"/>
              <a:gd name="connsiteX6" fmla="*/ 36000 w 125171"/>
              <a:gd name="connsiteY6" fmla="*/ 740871 h 792039"/>
              <a:gd name="connsiteX7" fmla="*/ 34694 w 125171"/>
              <a:gd name="connsiteY7" fmla="*/ 740871 h 792039"/>
              <a:gd name="connsiteX8" fmla="*/ 3949 w 125171"/>
              <a:gd name="connsiteY8" fmla="*/ 792039 h 792039"/>
              <a:gd name="connsiteX9" fmla="*/ 2738 w 125171"/>
              <a:gd name="connsiteY9" fmla="*/ 791894 h 792039"/>
              <a:gd name="connsiteX10" fmla="*/ 2964 w 125171"/>
              <a:gd name="connsiteY10" fmla="*/ 740871 h 792039"/>
              <a:gd name="connsiteX11" fmla="*/ 0 w 125171"/>
              <a:gd name="connsiteY11" fmla="*/ 740871 h 7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171" h="792039">
                <a:moveTo>
                  <a:pt x="0" y="0"/>
                </a:moveTo>
                <a:lnTo>
                  <a:pt x="36000" y="0"/>
                </a:lnTo>
                <a:lnTo>
                  <a:pt x="36000" y="638845"/>
                </a:lnTo>
                <a:lnTo>
                  <a:pt x="123950" y="588772"/>
                </a:lnTo>
                <a:lnTo>
                  <a:pt x="125171" y="590292"/>
                </a:lnTo>
                <a:lnTo>
                  <a:pt x="36000" y="738697"/>
                </a:lnTo>
                <a:lnTo>
                  <a:pt x="36000" y="740871"/>
                </a:lnTo>
                <a:lnTo>
                  <a:pt x="34694" y="740871"/>
                </a:lnTo>
                <a:lnTo>
                  <a:pt x="3949" y="792039"/>
                </a:lnTo>
                <a:lnTo>
                  <a:pt x="2738" y="791894"/>
                </a:lnTo>
                <a:lnTo>
                  <a:pt x="2964" y="740871"/>
                </a:lnTo>
                <a:lnTo>
                  <a:pt x="0" y="7408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flipH="1" flipV="1">
            <a:off x="5967413" y="3156257"/>
            <a:ext cx="125412" cy="828675"/>
          </a:xfrm>
          <a:custGeom>
            <a:avLst/>
            <a:gdLst>
              <a:gd name="connsiteX0" fmla="*/ 0 w 125171"/>
              <a:gd name="connsiteY0" fmla="*/ 0 h 792039"/>
              <a:gd name="connsiteX1" fmla="*/ 36000 w 125171"/>
              <a:gd name="connsiteY1" fmla="*/ 0 h 792039"/>
              <a:gd name="connsiteX2" fmla="*/ 36000 w 125171"/>
              <a:gd name="connsiteY2" fmla="*/ 638845 h 792039"/>
              <a:gd name="connsiteX3" fmla="*/ 123950 w 125171"/>
              <a:gd name="connsiteY3" fmla="*/ 588772 h 792039"/>
              <a:gd name="connsiteX4" fmla="*/ 125171 w 125171"/>
              <a:gd name="connsiteY4" fmla="*/ 590292 h 792039"/>
              <a:gd name="connsiteX5" fmla="*/ 36000 w 125171"/>
              <a:gd name="connsiteY5" fmla="*/ 738697 h 792039"/>
              <a:gd name="connsiteX6" fmla="*/ 36000 w 125171"/>
              <a:gd name="connsiteY6" fmla="*/ 740871 h 792039"/>
              <a:gd name="connsiteX7" fmla="*/ 34694 w 125171"/>
              <a:gd name="connsiteY7" fmla="*/ 740871 h 792039"/>
              <a:gd name="connsiteX8" fmla="*/ 3949 w 125171"/>
              <a:gd name="connsiteY8" fmla="*/ 792039 h 792039"/>
              <a:gd name="connsiteX9" fmla="*/ 2738 w 125171"/>
              <a:gd name="connsiteY9" fmla="*/ 791894 h 792039"/>
              <a:gd name="connsiteX10" fmla="*/ 2964 w 125171"/>
              <a:gd name="connsiteY10" fmla="*/ 740871 h 792039"/>
              <a:gd name="connsiteX11" fmla="*/ 0 w 125171"/>
              <a:gd name="connsiteY11" fmla="*/ 740871 h 7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171" h="792039">
                <a:moveTo>
                  <a:pt x="0" y="0"/>
                </a:moveTo>
                <a:lnTo>
                  <a:pt x="36000" y="0"/>
                </a:lnTo>
                <a:lnTo>
                  <a:pt x="36000" y="638845"/>
                </a:lnTo>
                <a:lnTo>
                  <a:pt x="123950" y="588772"/>
                </a:lnTo>
                <a:lnTo>
                  <a:pt x="125171" y="590292"/>
                </a:lnTo>
                <a:lnTo>
                  <a:pt x="36000" y="738697"/>
                </a:lnTo>
                <a:lnTo>
                  <a:pt x="36000" y="740871"/>
                </a:lnTo>
                <a:lnTo>
                  <a:pt x="34694" y="740871"/>
                </a:lnTo>
                <a:lnTo>
                  <a:pt x="3949" y="792039"/>
                </a:lnTo>
                <a:lnTo>
                  <a:pt x="2738" y="791894"/>
                </a:lnTo>
                <a:lnTo>
                  <a:pt x="2964" y="740871"/>
                </a:lnTo>
                <a:lnTo>
                  <a:pt x="0" y="74087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 flipH="1" flipV="1">
            <a:off x="5970588" y="4458007"/>
            <a:ext cx="125412" cy="828675"/>
          </a:xfrm>
          <a:custGeom>
            <a:avLst/>
            <a:gdLst>
              <a:gd name="connsiteX0" fmla="*/ 0 w 125171"/>
              <a:gd name="connsiteY0" fmla="*/ 0 h 792039"/>
              <a:gd name="connsiteX1" fmla="*/ 36000 w 125171"/>
              <a:gd name="connsiteY1" fmla="*/ 0 h 792039"/>
              <a:gd name="connsiteX2" fmla="*/ 36000 w 125171"/>
              <a:gd name="connsiteY2" fmla="*/ 638845 h 792039"/>
              <a:gd name="connsiteX3" fmla="*/ 123950 w 125171"/>
              <a:gd name="connsiteY3" fmla="*/ 588772 h 792039"/>
              <a:gd name="connsiteX4" fmla="*/ 125171 w 125171"/>
              <a:gd name="connsiteY4" fmla="*/ 590292 h 792039"/>
              <a:gd name="connsiteX5" fmla="*/ 36000 w 125171"/>
              <a:gd name="connsiteY5" fmla="*/ 738697 h 792039"/>
              <a:gd name="connsiteX6" fmla="*/ 36000 w 125171"/>
              <a:gd name="connsiteY6" fmla="*/ 740871 h 792039"/>
              <a:gd name="connsiteX7" fmla="*/ 34694 w 125171"/>
              <a:gd name="connsiteY7" fmla="*/ 740871 h 792039"/>
              <a:gd name="connsiteX8" fmla="*/ 3949 w 125171"/>
              <a:gd name="connsiteY8" fmla="*/ 792039 h 792039"/>
              <a:gd name="connsiteX9" fmla="*/ 2738 w 125171"/>
              <a:gd name="connsiteY9" fmla="*/ 791894 h 792039"/>
              <a:gd name="connsiteX10" fmla="*/ 2964 w 125171"/>
              <a:gd name="connsiteY10" fmla="*/ 740871 h 792039"/>
              <a:gd name="connsiteX11" fmla="*/ 0 w 125171"/>
              <a:gd name="connsiteY11" fmla="*/ 740871 h 7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171" h="792039">
                <a:moveTo>
                  <a:pt x="0" y="0"/>
                </a:moveTo>
                <a:lnTo>
                  <a:pt x="36000" y="0"/>
                </a:lnTo>
                <a:lnTo>
                  <a:pt x="36000" y="638845"/>
                </a:lnTo>
                <a:lnTo>
                  <a:pt x="123950" y="588772"/>
                </a:lnTo>
                <a:lnTo>
                  <a:pt x="125171" y="590292"/>
                </a:lnTo>
                <a:lnTo>
                  <a:pt x="36000" y="738697"/>
                </a:lnTo>
                <a:lnTo>
                  <a:pt x="36000" y="740871"/>
                </a:lnTo>
                <a:lnTo>
                  <a:pt x="34694" y="740871"/>
                </a:lnTo>
                <a:lnTo>
                  <a:pt x="3949" y="792039"/>
                </a:lnTo>
                <a:lnTo>
                  <a:pt x="2738" y="791894"/>
                </a:lnTo>
                <a:lnTo>
                  <a:pt x="2964" y="740871"/>
                </a:lnTo>
                <a:lnTo>
                  <a:pt x="0" y="74087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1077913" y="1125538"/>
            <a:ext cx="39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任意多边形 33"/>
          <p:cNvSpPr/>
          <p:nvPr/>
        </p:nvSpPr>
        <p:spPr>
          <a:xfrm flipH="1">
            <a:off x="6184650" y="4454832"/>
            <a:ext cx="540000" cy="7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flipV="1">
            <a:off x="5519936" y="4494078"/>
            <a:ext cx="540000" cy="7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7899065" flipH="1">
            <a:off x="3699482" y="1715547"/>
            <a:ext cx="108000" cy="39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任意多边形 35">
            <a:extLst>
              <a:ext uri="{FF2B5EF4-FFF2-40B4-BE49-F238E27FC236}">
                <a16:creationId xmlns:a16="http://schemas.microsoft.com/office/drawing/2014/main" id="{E515D7C5-8E8A-F972-DE5E-458DFEA547D4}"/>
              </a:ext>
            </a:extLst>
          </p:cNvPr>
          <p:cNvSpPr/>
          <p:nvPr/>
        </p:nvSpPr>
        <p:spPr>
          <a:xfrm rot="5246542" flipH="1">
            <a:off x="4490214" y="2742928"/>
            <a:ext cx="180000" cy="7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任意多边形 35">
            <a:extLst>
              <a:ext uri="{FF2B5EF4-FFF2-40B4-BE49-F238E27FC236}">
                <a16:creationId xmlns:a16="http://schemas.microsoft.com/office/drawing/2014/main" id="{680E4FF6-C464-2381-8355-F5302692C906}"/>
              </a:ext>
            </a:extLst>
          </p:cNvPr>
          <p:cNvSpPr/>
          <p:nvPr/>
        </p:nvSpPr>
        <p:spPr>
          <a:xfrm rot="2550116" flipH="1">
            <a:off x="8456540" y="1866904"/>
            <a:ext cx="108000" cy="43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ED475E45-6F56-C49B-4C93-53F01D03C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34" y="1741608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533" name="Picture 5" descr="美貌糖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78" y="693016"/>
            <a:ext cx="3789264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8544" name="Picture 16" descr="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" b="2043"/>
          <a:stretch/>
        </p:blipFill>
        <p:spPr bwMode="auto">
          <a:xfrm>
            <a:off x="1991264" y="3356992"/>
            <a:ext cx="4032729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8546" name="Picture 18" descr="20081222123821630_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"/>
          <a:stretch/>
        </p:blipFill>
        <p:spPr bwMode="auto">
          <a:xfrm>
            <a:off x="4583841" y="3356992"/>
            <a:ext cx="3977011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8547" name="Picture 19" descr="sy_2010072410314147107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r="2585" b="5397"/>
          <a:stretch/>
        </p:blipFill>
        <p:spPr bwMode="auto">
          <a:xfrm>
            <a:off x="5879976" y="721684"/>
            <a:ext cx="448836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8548" name="Picture 20" descr="2008520122244552_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b="5262"/>
          <a:stretch/>
        </p:blipFill>
        <p:spPr bwMode="auto">
          <a:xfrm>
            <a:off x="6168491" y="3357312"/>
            <a:ext cx="4155427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548680"/>
            <a:ext cx="4968875" cy="52387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三、糖原合成与分解的意义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idx="1"/>
          </p:nvPr>
        </p:nvSpPr>
        <p:spPr>
          <a:xfrm>
            <a:off x="1414463" y="1276301"/>
            <a:ext cx="6410325" cy="11445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对维持血糖浓度的相对恒定。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提供肌肉组织对能量的需要。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7913" y="1125538"/>
            <a:ext cx="45005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32063" y="1927225"/>
            <a:ext cx="7164387" cy="1717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zh-CN" altLang="en-US" sz="60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糖的分解代谢</a:t>
            </a:r>
            <a:br>
              <a:rPr lang="zh-CN" alt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en-US" altLang="zh-CN" sz="28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Catabolism of Carbohydrate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4100" y="548680"/>
            <a:ext cx="1512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第三节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0" y="548680"/>
            <a:ext cx="4768850" cy="52387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糖分解代谢的主要途径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1340768"/>
            <a:ext cx="5761037" cy="171604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糖酵解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(glycolysis)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糖的有氧氧化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(aerobic oxidation)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磷酸戊糖途径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(pentose phosphate pathway)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57275" y="604044"/>
            <a:ext cx="353424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一、糖酵解</a:t>
            </a:r>
            <a:endParaRPr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16050" y="1278161"/>
            <a:ext cx="9288463" cy="280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糖酵解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(glycolysis)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：机体在缺氧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无氧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条件下，葡萄糖或糖原分解为乳酸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(lactate)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，同时释放少量能量的过程。也称糖的无氧氧化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(anaerobic oxidation)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或无氧酵解。</a:t>
            </a: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反应部位：细胞质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(cytoplasm)</a:t>
            </a: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糖酵解总反应：</a:t>
            </a:r>
            <a:endParaRPr kumimoji="1"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3788" y="4491757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SzPct val="80000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葡萄糖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689824" y="5812557"/>
            <a:ext cx="1422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丙酮酸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×2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534241" y="5199285"/>
            <a:ext cx="8874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2H×2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4337049" y="6074246"/>
            <a:ext cx="234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16250" y="5877644"/>
            <a:ext cx="11128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乳酸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×2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151784" y="4336182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①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6240016" y="4336182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②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7392144" y="5157192"/>
            <a:ext cx="43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③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5296223" y="6093296"/>
            <a:ext cx="43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④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511824" y="4491757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SzPct val="80000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二磷酸果糖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4078486" y="4733057"/>
            <a:ext cx="57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672064" y="4491757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SzPct val="80000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磷酸丙糖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×2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6168080" y="4725144"/>
            <a:ext cx="57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CF343239-F6B8-EC3B-9024-E8CD188E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169" y="3985742"/>
            <a:ext cx="88303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SzPct val="80000"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H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12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O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+ 2NAD</a:t>
            </a:r>
            <a:r>
              <a:rPr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+ 2ADP + 2H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PO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4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→2C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H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4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O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+ 2NADH + 2ATP + 2H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O + 2H</a:t>
            </a:r>
            <a:r>
              <a:rPr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id="{F0E1E119-B0DE-89FB-F280-4E585366D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50" y="4933082"/>
            <a:ext cx="0" cy="900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E8BB236D-33A8-D65C-E125-C8392AD61CEB}"/>
              </a:ext>
            </a:extLst>
          </p:cNvPr>
          <p:cNvSpPr>
            <a:spLocks/>
          </p:cNvSpPr>
          <p:nvPr/>
        </p:nvSpPr>
        <p:spPr bwMode="auto">
          <a:xfrm rot="14864193" flipH="1">
            <a:off x="6839638" y="4843081"/>
            <a:ext cx="180975" cy="1080000"/>
          </a:xfrm>
          <a:custGeom>
            <a:avLst/>
            <a:gdLst>
              <a:gd name="T0" fmla="*/ 0 w 480"/>
              <a:gd name="T1" fmla="*/ 0 h 384"/>
              <a:gd name="T2" fmla="*/ 2147483646 w 480"/>
              <a:gd name="T3" fmla="*/ 2147483646 h 384"/>
              <a:gd name="T4" fmla="*/ 0 w 480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384">
                <a:moveTo>
                  <a:pt x="0" y="0"/>
                </a:moveTo>
                <a:cubicBezTo>
                  <a:pt x="240" y="64"/>
                  <a:pt x="480" y="128"/>
                  <a:pt x="480" y="192"/>
                </a:cubicBezTo>
                <a:cubicBezTo>
                  <a:pt x="480" y="256"/>
                  <a:pt x="240" y="320"/>
                  <a:pt x="0" y="38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984FD535-E704-0569-920E-5D94F7B97D74}"/>
              </a:ext>
            </a:extLst>
          </p:cNvPr>
          <p:cNvSpPr>
            <a:spLocks/>
          </p:cNvSpPr>
          <p:nvPr/>
        </p:nvSpPr>
        <p:spPr bwMode="auto">
          <a:xfrm rot="14582723" flipH="1">
            <a:off x="5400742" y="5367110"/>
            <a:ext cx="180975" cy="1080000"/>
          </a:xfrm>
          <a:custGeom>
            <a:avLst/>
            <a:gdLst>
              <a:gd name="T0" fmla="*/ 0 w 480"/>
              <a:gd name="T1" fmla="*/ 0 h 384"/>
              <a:gd name="T2" fmla="*/ 2147483646 w 480"/>
              <a:gd name="T3" fmla="*/ 2147483646 h 384"/>
              <a:gd name="T4" fmla="*/ 0 w 480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384">
                <a:moveTo>
                  <a:pt x="0" y="0"/>
                </a:moveTo>
                <a:cubicBezTo>
                  <a:pt x="240" y="64"/>
                  <a:pt x="480" y="128"/>
                  <a:pt x="480" y="192"/>
                </a:cubicBezTo>
                <a:cubicBezTo>
                  <a:pt x="480" y="256"/>
                  <a:pt x="240" y="320"/>
                  <a:pt x="0" y="38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/>
      <p:bldP spid="6" grpId="0"/>
      <p:bldP spid="8" grpId="0"/>
      <p:bldP spid="9" grpId="0" animBg="1"/>
      <p:bldP spid="10" grpId="0"/>
      <p:bldP spid="12" grpId="0"/>
      <p:bldP spid="13" grpId="0"/>
      <p:bldP spid="14" grpId="0"/>
      <p:bldP spid="15" grpId="0"/>
      <p:bldP spid="18" grpId="0"/>
      <p:bldP spid="19" grpId="0" animBg="1"/>
      <p:bldP spid="20" grpId="0"/>
      <p:bldP spid="21" grpId="0" animBg="1"/>
      <p:bldP spid="16" grpId="0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1349375" y="1250757"/>
            <a:ext cx="9643169" cy="5232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 anchorCtr="0"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（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）葡萄糖磷酸化生成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6-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磷酸葡萄糖</a:t>
            </a:r>
          </a:p>
        </p:txBody>
      </p:sp>
      <p:sp>
        <p:nvSpPr>
          <p:cNvPr id="819206" name="Rectangle 6"/>
          <p:cNvSpPr>
            <a:spLocks noChangeArrowheads="1"/>
          </p:cNvSpPr>
          <p:nvPr/>
        </p:nvSpPr>
        <p:spPr bwMode="auto">
          <a:xfrm>
            <a:off x="2351088" y="4845893"/>
            <a:ext cx="6121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不可逆反应，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已糖激酶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是关键酶之一。 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159375" y="3200683"/>
            <a:ext cx="1728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16500" y="2424956"/>
            <a:ext cx="6794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ATP</a:t>
            </a:r>
            <a:endParaRPr lang="zh-CN" altLang="en-US" sz="2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46813" y="2424956"/>
            <a:ext cx="7127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ADP</a:t>
            </a:r>
            <a:endParaRPr lang="zh-CN" altLang="en-US" sz="2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64200" y="2713881"/>
            <a:ext cx="7381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Mg</a:t>
            </a:r>
            <a:r>
              <a:rPr kumimoji="1" lang="en-US" altLang="zh-CN" sz="20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2+</a:t>
            </a:r>
            <a:endParaRPr lang="zh-CN" altLang="en-US" sz="20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1111250" y="548680"/>
            <a:ext cx="2279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反应过程</a:t>
            </a:r>
          </a:p>
        </p:txBody>
      </p:sp>
      <p:grpSp>
        <p:nvGrpSpPr>
          <p:cNvPr id="48139" name="组合 159"/>
          <p:cNvGrpSpPr>
            <a:grpSpLocks/>
          </p:cNvGrpSpPr>
          <p:nvPr/>
        </p:nvGrpSpPr>
        <p:grpSpPr bwMode="auto">
          <a:xfrm>
            <a:off x="7115175" y="2132856"/>
            <a:ext cx="2725738" cy="2489200"/>
            <a:chOff x="7115175" y="2164794"/>
            <a:chExt cx="2725241" cy="2488169"/>
          </a:xfrm>
        </p:grpSpPr>
        <p:sp>
          <p:nvSpPr>
            <p:cNvPr id="161" name="任意多边形 160"/>
            <p:cNvSpPr/>
            <p:nvPr/>
          </p:nvSpPr>
          <p:spPr>
            <a:xfrm>
              <a:off x="7503518" y="2732735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8170" name="Text Box 5"/>
            <p:cNvSpPr txBox="1">
              <a:spLocks noChangeArrowheads="1"/>
            </p:cNvSpPr>
            <p:nvPr/>
          </p:nvSpPr>
          <p:spPr bwMode="auto">
            <a:xfrm>
              <a:off x="7727065" y="2164794"/>
              <a:ext cx="13067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‒O</a:t>
              </a: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‒</a:t>
              </a:r>
              <a:r>
                <a:rPr lang="en-US" altLang="zh-CN">
                  <a:latin typeface="Arial" panose="020B0604020202020204" pitchFamily="34" charset="0"/>
                </a:rPr>
                <a:t>P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63" name="椭圆 162"/>
            <p:cNvSpPr/>
            <p:nvPr/>
          </p:nvSpPr>
          <p:spPr bwMode="auto">
            <a:xfrm>
              <a:off x="8688288" y="2204864"/>
              <a:ext cx="325438" cy="325438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48174" name="直接连接符 11"/>
            <p:cNvCxnSpPr>
              <a:cxnSpLocks noChangeShapeType="1"/>
            </p:cNvCxnSpPr>
            <p:nvPr/>
          </p:nvCxnSpPr>
          <p:spPr bwMode="auto">
            <a:xfrm>
              <a:off x="9448267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5" name="直接连接符 13"/>
            <p:cNvCxnSpPr>
              <a:cxnSpLocks noChangeShapeType="1"/>
            </p:cNvCxnSpPr>
            <p:nvPr/>
          </p:nvCxnSpPr>
          <p:spPr bwMode="auto">
            <a:xfrm>
              <a:off x="7496175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6" name="直接连接符 14"/>
            <p:cNvCxnSpPr>
              <a:cxnSpLocks noChangeShapeType="1"/>
            </p:cNvCxnSpPr>
            <p:nvPr/>
          </p:nvCxnSpPr>
          <p:spPr bwMode="auto">
            <a:xfrm>
              <a:off x="7915792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7" name="直接连接符 15"/>
            <p:cNvCxnSpPr>
              <a:cxnSpLocks noChangeShapeType="1"/>
            </p:cNvCxnSpPr>
            <p:nvPr/>
          </p:nvCxnSpPr>
          <p:spPr bwMode="auto">
            <a:xfrm>
              <a:off x="9026065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8" name="直接连接符 16"/>
            <p:cNvCxnSpPr>
              <a:cxnSpLocks noChangeShapeType="1"/>
            </p:cNvCxnSpPr>
            <p:nvPr/>
          </p:nvCxnSpPr>
          <p:spPr bwMode="auto">
            <a:xfrm>
              <a:off x="7924937" y="2492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79" name="Text Box 5"/>
            <p:cNvSpPr txBox="1">
              <a:spLocks noChangeArrowheads="1"/>
            </p:cNvSpPr>
            <p:nvPr/>
          </p:nvSpPr>
          <p:spPr bwMode="auto">
            <a:xfrm>
              <a:off x="7115175" y="3349625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Times New Roman" panose="02020603050405020304" pitchFamily="18" charset="0"/>
                </a:rPr>
                <a:t>HO</a:t>
              </a:r>
              <a:endParaRPr lang="en-US" altLang="zh-CN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8180" name="Text Box 5"/>
            <p:cNvSpPr txBox="1">
              <a:spLocks noChangeArrowheads="1"/>
            </p:cNvSpPr>
            <p:nvPr/>
          </p:nvSpPr>
          <p:spPr bwMode="auto">
            <a:xfrm>
              <a:off x="7308850" y="263691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81" name="Text Box 5"/>
            <p:cNvSpPr txBox="1">
              <a:spLocks noChangeArrowheads="1"/>
            </p:cNvSpPr>
            <p:nvPr/>
          </p:nvSpPr>
          <p:spPr bwMode="auto">
            <a:xfrm>
              <a:off x="7728119" y="3068960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82" name="Text Box 5"/>
            <p:cNvSpPr txBox="1">
              <a:spLocks noChangeArrowheads="1"/>
            </p:cNvSpPr>
            <p:nvPr/>
          </p:nvSpPr>
          <p:spPr bwMode="auto">
            <a:xfrm>
              <a:off x="8838456" y="3717032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83" name="Text Box 5"/>
            <p:cNvSpPr txBox="1">
              <a:spLocks noChangeArrowheads="1"/>
            </p:cNvSpPr>
            <p:nvPr/>
          </p:nvSpPr>
          <p:spPr bwMode="auto">
            <a:xfrm>
              <a:off x="9272091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84" name="Text Box 5"/>
            <p:cNvSpPr txBox="1">
              <a:spLocks noChangeArrowheads="1"/>
            </p:cNvSpPr>
            <p:nvPr/>
          </p:nvSpPr>
          <p:spPr bwMode="auto">
            <a:xfrm>
              <a:off x="9256165" y="263691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85" name="Text Box 5"/>
            <p:cNvSpPr txBox="1">
              <a:spLocks noChangeArrowheads="1"/>
            </p:cNvSpPr>
            <p:nvPr/>
          </p:nvSpPr>
          <p:spPr bwMode="auto">
            <a:xfrm>
              <a:off x="7742336" y="2801938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86" name="Text Box 5"/>
            <p:cNvSpPr txBox="1">
              <a:spLocks noChangeArrowheads="1"/>
            </p:cNvSpPr>
            <p:nvPr/>
          </p:nvSpPr>
          <p:spPr bwMode="auto">
            <a:xfrm>
              <a:off x="8832304" y="306896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87" name="Text Box 5"/>
            <p:cNvSpPr txBox="1">
              <a:spLocks noChangeArrowheads="1"/>
            </p:cNvSpPr>
            <p:nvPr/>
          </p:nvSpPr>
          <p:spPr bwMode="auto">
            <a:xfrm>
              <a:off x="7740749" y="371703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78" name="矩形 177"/>
            <p:cNvSpPr/>
            <p:nvPr/>
          </p:nvSpPr>
          <p:spPr bwMode="auto">
            <a:xfrm>
              <a:off x="7601134" y="4253079"/>
              <a:ext cx="1734821" cy="399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6-</a:t>
              </a: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磷酸葡萄糖</a:t>
              </a:r>
            </a:p>
          </p:txBody>
        </p:sp>
        <p:sp>
          <p:nvSpPr>
            <p:cNvPr id="179" name="矩形 178"/>
            <p:cNvSpPr/>
            <p:nvPr/>
          </p:nvSpPr>
          <p:spPr bwMode="auto">
            <a:xfrm>
              <a:off x="7927827" y="3558042"/>
              <a:ext cx="1098350" cy="936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0" name="任意多边形 179"/>
            <p:cNvSpPr/>
            <p:nvPr/>
          </p:nvSpPr>
          <p:spPr>
            <a:xfrm rot="2940000">
              <a:off x="7431101" y="3359674"/>
              <a:ext cx="610934" cy="9999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1" name="任意多边形 180"/>
            <p:cNvSpPr/>
            <p:nvPr/>
          </p:nvSpPr>
          <p:spPr>
            <a:xfrm rot="18660000" flipH="1">
              <a:off x="8909588" y="3362054"/>
              <a:ext cx="610935" cy="98407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 rot="18660000">
              <a:off x="7396981" y="2957419"/>
              <a:ext cx="647432" cy="206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3" name="矩形 182"/>
            <p:cNvSpPr>
              <a:spLocks/>
            </p:cNvSpPr>
            <p:nvPr/>
          </p:nvSpPr>
          <p:spPr>
            <a:xfrm rot="2940000" flipH="1">
              <a:off x="8989734" y="2999471"/>
              <a:ext cx="541113" cy="206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7931001" y="2712254"/>
              <a:ext cx="899949" cy="22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8903962" y="2601175"/>
              <a:ext cx="155547" cy="1793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8140" name="组合 185"/>
          <p:cNvGrpSpPr>
            <a:grpSpLocks/>
          </p:cNvGrpSpPr>
          <p:nvPr/>
        </p:nvGrpSpPr>
        <p:grpSpPr bwMode="auto">
          <a:xfrm>
            <a:off x="2063750" y="2140793"/>
            <a:ext cx="2701925" cy="2481263"/>
            <a:chOff x="2306614" y="2164794"/>
            <a:chExt cx="2701527" cy="2480231"/>
          </a:xfrm>
        </p:grpSpPr>
        <p:sp>
          <p:nvSpPr>
            <p:cNvPr id="187" name="任意多边形 186"/>
            <p:cNvSpPr/>
            <p:nvPr/>
          </p:nvSpPr>
          <p:spPr>
            <a:xfrm>
              <a:off x="2698713" y="2717994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8" name="矩形 187"/>
            <p:cNvSpPr/>
            <p:nvPr/>
          </p:nvSpPr>
          <p:spPr bwMode="auto">
            <a:xfrm>
              <a:off x="3192309" y="4245141"/>
              <a:ext cx="958709" cy="399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葡萄糖</a:t>
              </a:r>
              <a:endParaRPr lang="zh-CN" altLang="en-US" sz="2000" dirty="0">
                <a:ea typeface="方正姚体" panose="02010601030101010101" pitchFamily="2" charset="-122"/>
              </a:endParaRPr>
            </a:p>
          </p:txBody>
        </p:sp>
        <p:sp>
          <p:nvSpPr>
            <p:cNvPr id="48145" name="Text Box 5"/>
            <p:cNvSpPr txBox="1">
              <a:spLocks noChangeArrowheads="1"/>
            </p:cNvSpPr>
            <p:nvPr/>
          </p:nvSpPr>
          <p:spPr bwMode="auto">
            <a:xfrm>
              <a:off x="2931006" y="2164794"/>
              <a:ext cx="11785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‒OH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cxnSp>
          <p:nvCxnSpPr>
            <p:cNvPr id="48146" name="直接连接符 26"/>
            <p:cNvCxnSpPr>
              <a:cxnSpLocks noChangeShapeType="1"/>
            </p:cNvCxnSpPr>
            <p:nvPr/>
          </p:nvCxnSpPr>
          <p:spPr bwMode="auto">
            <a:xfrm>
              <a:off x="4638720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7" name="直接连接符 28"/>
            <p:cNvCxnSpPr>
              <a:cxnSpLocks noChangeShapeType="1"/>
            </p:cNvCxnSpPr>
            <p:nvPr/>
          </p:nvCxnSpPr>
          <p:spPr bwMode="auto">
            <a:xfrm>
              <a:off x="2687614" y="2924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8" name="直接连接符 29"/>
            <p:cNvCxnSpPr>
              <a:cxnSpLocks noChangeShapeType="1"/>
            </p:cNvCxnSpPr>
            <p:nvPr/>
          </p:nvCxnSpPr>
          <p:spPr bwMode="auto">
            <a:xfrm>
              <a:off x="3111407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9" name="直接连接符 30"/>
            <p:cNvCxnSpPr>
              <a:cxnSpLocks noChangeShapeType="1"/>
            </p:cNvCxnSpPr>
            <p:nvPr/>
          </p:nvCxnSpPr>
          <p:spPr bwMode="auto">
            <a:xfrm>
              <a:off x="4216895" y="3348357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50" name="直接连接符 31"/>
            <p:cNvCxnSpPr>
              <a:cxnSpLocks noChangeShapeType="1"/>
            </p:cNvCxnSpPr>
            <p:nvPr/>
          </p:nvCxnSpPr>
          <p:spPr bwMode="auto">
            <a:xfrm>
              <a:off x="3120544" y="2492936"/>
              <a:ext cx="0" cy="360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51" name="Text Box 5"/>
            <p:cNvSpPr txBox="1">
              <a:spLocks noChangeArrowheads="1"/>
            </p:cNvSpPr>
            <p:nvPr/>
          </p:nvSpPr>
          <p:spPr bwMode="auto">
            <a:xfrm>
              <a:off x="2306614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HO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52" name="Text Box 5"/>
            <p:cNvSpPr txBox="1">
              <a:spLocks noChangeArrowheads="1"/>
            </p:cNvSpPr>
            <p:nvPr/>
          </p:nvSpPr>
          <p:spPr bwMode="auto">
            <a:xfrm>
              <a:off x="2500289" y="2596902"/>
              <a:ext cx="3698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53" name="Text Box 5"/>
            <p:cNvSpPr txBox="1">
              <a:spLocks noChangeArrowheads="1"/>
            </p:cNvSpPr>
            <p:nvPr/>
          </p:nvSpPr>
          <p:spPr bwMode="auto">
            <a:xfrm>
              <a:off x="2933799" y="3068960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54" name="Text Box 5"/>
            <p:cNvSpPr txBox="1">
              <a:spLocks noChangeArrowheads="1"/>
            </p:cNvSpPr>
            <p:nvPr/>
          </p:nvSpPr>
          <p:spPr bwMode="auto">
            <a:xfrm>
              <a:off x="4040219" y="3717032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55" name="Text Box 5"/>
            <p:cNvSpPr txBox="1">
              <a:spLocks noChangeArrowheads="1"/>
            </p:cNvSpPr>
            <p:nvPr/>
          </p:nvSpPr>
          <p:spPr bwMode="auto">
            <a:xfrm>
              <a:off x="4439816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56" name="Text Box 5"/>
            <p:cNvSpPr txBox="1">
              <a:spLocks noChangeArrowheads="1"/>
            </p:cNvSpPr>
            <p:nvPr/>
          </p:nvSpPr>
          <p:spPr bwMode="auto">
            <a:xfrm>
              <a:off x="4446619" y="259690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57" name="Text Box 5"/>
            <p:cNvSpPr txBox="1">
              <a:spLocks noChangeArrowheads="1"/>
            </p:cNvSpPr>
            <p:nvPr/>
          </p:nvSpPr>
          <p:spPr bwMode="auto">
            <a:xfrm>
              <a:off x="2929418" y="279400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58" name="Text Box 5"/>
            <p:cNvSpPr txBox="1">
              <a:spLocks noChangeArrowheads="1"/>
            </p:cNvSpPr>
            <p:nvPr/>
          </p:nvSpPr>
          <p:spPr bwMode="auto">
            <a:xfrm>
              <a:off x="4037044" y="3068960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8159" name="Text Box 5"/>
            <p:cNvSpPr txBox="1">
              <a:spLocks noChangeArrowheads="1"/>
            </p:cNvSpPr>
            <p:nvPr/>
          </p:nvSpPr>
          <p:spPr bwMode="auto">
            <a:xfrm>
              <a:off x="2927648" y="374903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04" name="矩形 203"/>
            <p:cNvSpPr/>
            <p:nvPr/>
          </p:nvSpPr>
          <p:spPr bwMode="auto">
            <a:xfrm>
              <a:off x="3112945" y="3546932"/>
              <a:ext cx="1098388" cy="936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5" name="任意多边形 204"/>
            <p:cNvSpPr/>
            <p:nvPr/>
          </p:nvSpPr>
          <p:spPr>
            <a:xfrm rot="2940000">
              <a:off x="2615420" y="3347769"/>
              <a:ext cx="612520" cy="99998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6" name="任意多边形 205"/>
            <p:cNvSpPr/>
            <p:nvPr/>
          </p:nvSpPr>
          <p:spPr>
            <a:xfrm rot="18660000" flipH="1">
              <a:off x="4093958" y="3350151"/>
              <a:ext cx="612520" cy="98411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7" name="矩形 206"/>
            <p:cNvSpPr/>
            <p:nvPr/>
          </p:nvSpPr>
          <p:spPr>
            <a:xfrm rot="18660000">
              <a:off x="2582886" y="2945516"/>
              <a:ext cx="647431" cy="222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8" name="矩形 207"/>
            <p:cNvSpPr>
              <a:spLocks/>
            </p:cNvSpPr>
            <p:nvPr/>
          </p:nvSpPr>
          <p:spPr>
            <a:xfrm rot="2940000" flipH="1">
              <a:off x="4181248" y="2977253"/>
              <a:ext cx="539526" cy="222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9" name="矩形 208"/>
            <p:cNvSpPr/>
            <p:nvPr/>
          </p:nvSpPr>
          <p:spPr>
            <a:xfrm>
              <a:off x="3116120" y="2701146"/>
              <a:ext cx="899980" cy="22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0" name="椭圆 209"/>
            <p:cNvSpPr/>
            <p:nvPr/>
          </p:nvSpPr>
          <p:spPr>
            <a:xfrm>
              <a:off x="4079591" y="2601175"/>
              <a:ext cx="155552" cy="1793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cxnSp>
        <p:nvCxnSpPr>
          <p:cNvPr id="62" name="直接连接符 61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5159896" y="3286725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已糖激酶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肝外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</a:p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葡萄糖激酶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肝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lang="zh-CN" altLang="en-US" dirty="0"/>
          </a:p>
        </p:txBody>
      </p:sp>
      <p:sp>
        <p:nvSpPr>
          <p:cNvPr id="63" name="任意多边形 62"/>
          <p:cNvSpPr/>
          <p:nvPr/>
        </p:nvSpPr>
        <p:spPr>
          <a:xfrm rot="5400000" flipV="1">
            <a:off x="5808056" y="2420928"/>
            <a:ext cx="432000" cy="115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6615B83-82E9-CB33-0C10-C221970EBD20}"/>
              </a:ext>
            </a:extLst>
          </p:cNvPr>
          <p:cNvSpPr/>
          <p:nvPr/>
        </p:nvSpPr>
        <p:spPr bwMode="auto">
          <a:xfrm>
            <a:off x="2594030" y="2143889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296C04-0934-D2BD-4CE5-C4E3DE9673D9}"/>
              </a:ext>
            </a:extLst>
          </p:cNvPr>
          <p:cNvSpPr/>
          <p:nvPr/>
        </p:nvSpPr>
        <p:spPr bwMode="auto">
          <a:xfrm>
            <a:off x="7624200" y="2150967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5" y="1250757"/>
            <a:ext cx="7106947" cy="5232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（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2</a:t>
            </a: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）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6-</a:t>
            </a: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磷酸葡萄糖异构转化为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6-</a:t>
            </a: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磷酸果糖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15880" y="2780928"/>
            <a:ext cx="954087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异构酶</a:t>
            </a:r>
            <a:endParaRPr lang="en-US" altLang="zh-CN" sz="2000" baseline="-25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0" name="任意多边形 109"/>
          <p:cNvSpPr/>
          <p:nvPr/>
        </p:nvSpPr>
        <p:spPr>
          <a:xfrm>
            <a:off x="4645025" y="3162300"/>
            <a:ext cx="2314575" cy="122238"/>
          </a:xfrm>
          <a:custGeom>
            <a:avLst/>
            <a:gdLst>
              <a:gd name="connsiteX0" fmla="*/ 2113717 w 2315464"/>
              <a:gd name="connsiteY0" fmla="*/ 0 h 122433"/>
              <a:gd name="connsiteX1" fmla="*/ 2315464 w 2315464"/>
              <a:gd name="connsiteY1" fmla="*/ 121223 h 122433"/>
              <a:gd name="connsiteX2" fmla="*/ 2315319 w 2315464"/>
              <a:gd name="connsiteY2" fmla="*/ 122433 h 122433"/>
              <a:gd name="connsiteX3" fmla="*/ 2180868 w 2315464"/>
              <a:gd name="connsiteY3" fmla="*/ 121838 h 122433"/>
              <a:gd name="connsiteX4" fmla="*/ 2180693 w 2315464"/>
              <a:gd name="connsiteY4" fmla="*/ 121531 h 122433"/>
              <a:gd name="connsiteX5" fmla="*/ 0 w 2315464"/>
              <a:gd name="connsiteY5" fmla="*/ 121531 h 122433"/>
              <a:gd name="connsiteX6" fmla="*/ 0 w 2315464"/>
              <a:gd name="connsiteY6" fmla="*/ 85531 h 122433"/>
              <a:gd name="connsiteX7" fmla="*/ 2160197 w 2315464"/>
              <a:gd name="connsiteY7" fmla="*/ 85531 h 122433"/>
              <a:gd name="connsiteX8" fmla="*/ 2112197 w 2315464"/>
              <a:gd name="connsiteY8" fmla="*/ 1221 h 12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464" h="122433">
                <a:moveTo>
                  <a:pt x="2113717" y="0"/>
                </a:moveTo>
                <a:lnTo>
                  <a:pt x="2315464" y="121223"/>
                </a:lnTo>
                <a:lnTo>
                  <a:pt x="2315319" y="122433"/>
                </a:lnTo>
                <a:lnTo>
                  <a:pt x="2180868" y="121838"/>
                </a:lnTo>
                <a:lnTo>
                  <a:pt x="2180693" y="121531"/>
                </a:lnTo>
                <a:lnTo>
                  <a:pt x="0" y="121531"/>
                </a:lnTo>
                <a:lnTo>
                  <a:pt x="0" y="85531"/>
                </a:lnTo>
                <a:lnTo>
                  <a:pt x="2160197" y="85531"/>
                </a:lnTo>
                <a:lnTo>
                  <a:pt x="2112197" y="12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1" name="任意多边形 110"/>
          <p:cNvSpPr/>
          <p:nvPr/>
        </p:nvSpPr>
        <p:spPr>
          <a:xfrm flipH="1" flipV="1">
            <a:off x="4645025" y="3378200"/>
            <a:ext cx="2314575" cy="122238"/>
          </a:xfrm>
          <a:custGeom>
            <a:avLst/>
            <a:gdLst>
              <a:gd name="connsiteX0" fmla="*/ 2113717 w 2315464"/>
              <a:gd name="connsiteY0" fmla="*/ 0 h 122433"/>
              <a:gd name="connsiteX1" fmla="*/ 2315464 w 2315464"/>
              <a:gd name="connsiteY1" fmla="*/ 121223 h 122433"/>
              <a:gd name="connsiteX2" fmla="*/ 2315319 w 2315464"/>
              <a:gd name="connsiteY2" fmla="*/ 122433 h 122433"/>
              <a:gd name="connsiteX3" fmla="*/ 2180868 w 2315464"/>
              <a:gd name="connsiteY3" fmla="*/ 121838 h 122433"/>
              <a:gd name="connsiteX4" fmla="*/ 2180693 w 2315464"/>
              <a:gd name="connsiteY4" fmla="*/ 121531 h 122433"/>
              <a:gd name="connsiteX5" fmla="*/ 0 w 2315464"/>
              <a:gd name="connsiteY5" fmla="*/ 121531 h 122433"/>
              <a:gd name="connsiteX6" fmla="*/ 0 w 2315464"/>
              <a:gd name="connsiteY6" fmla="*/ 85531 h 122433"/>
              <a:gd name="connsiteX7" fmla="*/ 2160197 w 2315464"/>
              <a:gd name="connsiteY7" fmla="*/ 85531 h 122433"/>
              <a:gd name="connsiteX8" fmla="*/ 2112197 w 2315464"/>
              <a:gd name="connsiteY8" fmla="*/ 1221 h 12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464" h="122433">
                <a:moveTo>
                  <a:pt x="2113717" y="0"/>
                </a:moveTo>
                <a:lnTo>
                  <a:pt x="2315464" y="121223"/>
                </a:lnTo>
                <a:lnTo>
                  <a:pt x="2315319" y="122433"/>
                </a:lnTo>
                <a:lnTo>
                  <a:pt x="2180868" y="121838"/>
                </a:lnTo>
                <a:lnTo>
                  <a:pt x="2180693" y="121531"/>
                </a:lnTo>
                <a:lnTo>
                  <a:pt x="0" y="121531"/>
                </a:lnTo>
                <a:lnTo>
                  <a:pt x="0" y="85531"/>
                </a:lnTo>
                <a:lnTo>
                  <a:pt x="2160197" y="85531"/>
                </a:lnTo>
                <a:lnTo>
                  <a:pt x="2112197" y="12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9159" name="组合 9"/>
          <p:cNvGrpSpPr>
            <a:grpSpLocks/>
          </p:cNvGrpSpPr>
          <p:nvPr/>
        </p:nvGrpSpPr>
        <p:grpSpPr bwMode="auto">
          <a:xfrm>
            <a:off x="7043738" y="2814638"/>
            <a:ext cx="3660775" cy="2054225"/>
            <a:chOff x="6555086" y="2812866"/>
            <a:chExt cx="3660360" cy="2054856"/>
          </a:xfrm>
        </p:grpSpPr>
        <p:sp>
          <p:nvSpPr>
            <p:cNvPr id="112" name="任意多边形 111"/>
            <p:cNvSpPr/>
            <p:nvPr/>
          </p:nvSpPr>
          <p:spPr>
            <a:xfrm rot="20100000" flipH="1">
              <a:off x="7556315" y="2964871"/>
              <a:ext cx="1764000" cy="972000"/>
            </a:xfrm>
            <a:custGeom>
              <a:avLst/>
              <a:gdLst>
                <a:gd name="connsiteX0" fmla="*/ 676608 w 1731215"/>
                <a:gd name="connsiteY0" fmla="*/ 0 h 949509"/>
                <a:gd name="connsiteX1" fmla="*/ 0 w 1731215"/>
                <a:gd name="connsiteY1" fmla="*/ 806351 h 949509"/>
                <a:gd name="connsiteX2" fmla="*/ 582451 w 1731215"/>
                <a:gd name="connsiteY2" fmla="*/ 949509 h 949509"/>
                <a:gd name="connsiteX3" fmla="*/ 1463448 w 1731215"/>
                <a:gd name="connsiteY3" fmla="*/ 538693 h 949509"/>
                <a:gd name="connsiteX4" fmla="*/ 1476394 w 1731215"/>
                <a:gd name="connsiteY4" fmla="*/ 566456 h 949509"/>
                <a:gd name="connsiteX5" fmla="*/ 1477124 w 1731215"/>
                <a:gd name="connsiteY5" fmla="*/ 566116 h 949509"/>
                <a:gd name="connsiteX6" fmla="*/ 1465678 w 1731215"/>
                <a:gd name="connsiteY6" fmla="*/ 539849 h 949509"/>
                <a:gd name="connsiteX7" fmla="*/ 1731215 w 1731215"/>
                <a:gd name="connsiteY7" fmla="*/ 0 h 949509"/>
                <a:gd name="connsiteX8" fmla="*/ 676608 w 1731215"/>
                <a:gd name="connsiteY8" fmla="*/ 0 h 9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215" h="949509">
                  <a:moveTo>
                    <a:pt x="676608" y="0"/>
                  </a:moveTo>
                  <a:lnTo>
                    <a:pt x="0" y="806351"/>
                  </a:lnTo>
                  <a:lnTo>
                    <a:pt x="582451" y="949509"/>
                  </a:lnTo>
                  <a:lnTo>
                    <a:pt x="1463448" y="538693"/>
                  </a:lnTo>
                  <a:lnTo>
                    <a:pt x="1476394" y="566456"/>
                  </a:lnTo>
                  <a:lnTo>
                    <a:pt x="1477124" y="566116"/>
                  </a:lnTo>
                  <a:lnTo>
                    <a:pt x="1465678" y="539849"/>
                  </a:lnTo>
                  <a:lnTo>
                    <a:pt x="1731215" y="0"/>
                  </a:lnTo>
                  <a:lnTo>
                    <a:pt x="676608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193" name="Text Box 5"/>
            <p:cNvSpPr txBox="1">
              <a:spLocks noChangeArrowheads="1"/>
            </p:cNvSpPr>
            <p:nvPr/>
          </p:nvSpPr>
          <p:spPr bwMode="auto">
            <a:xfrm>
              <a:off x="6555086" y="2812866"/>
              <a:ext cx="13067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P</a:t>
              </a: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‒</a:t>
              </a:r>
              <a:r>
                <a:rPr lang="en-US" altLang="zh-CN">
                  <a:latin typeface="Arial" panose="020B0604020202020204" pitchFamily="34" charset="0"/>
                </a:rPr>
                <a:t>O</a:t>
              </a: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‒</a:t>
              </a: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9194" name="Text Box 5"/>
            <p:cNvSpPr txBox="1">
              <a:spLocks noChangeArrowheads="1"/>
            </p:cNvSpPr>
            <p:nvPr/>
          </p:nvSpPr>
          <p:spPr bwMode="auto">
            <a:xfrm>
              <a:off x="9185158" y="3501008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9195" name="Text Box 5"/>
            <p:cNvSpPr txBox="1">
              <a:spLocks noChangeArrowheads="1"/>
            </p:cNvSpPr>
            <p:nvPr/>
          </p:nvSpPr>
          <p:spPr bwMode="auto">
            <a:xfrm>
              <a:off x="8523288" y="3244974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HO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6563949" y="2847335"/>
              <a:ext cx="323850" cy="325437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9199" name="Text Box 5"/>
            <p:cNvSpPr txBox="1">
              <a:spLocks noChangeArrowheads="1"/>
            </p:cNvSpPr>
            <p:nvPr/>
          </p:nvSpPr>
          <p:spPr bwMode="auto">
            <a:xfrm>
              <a:off x="9178808" y="2812926"/>
              <a:ext cx="10366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9200" name="Text Box 5"/>
            <p:cNvSpPr txBox="1">
              <a:spLocks noChangeArrowheads="1"/>
            </p:cNvSpPr>
            <p:nvPr/>
          </p:nvSpPr>
          <p:spPr bwMode="auto">
            <a:xfrm>
              <a:off x="8701088" y="3933056"/>
              <a:ext cx="3698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cxnSp>
          <p:nvCxnSpPr>
            <p:cNvPr id="49201" name="直接连接符 50"/>
            <p:cNvCxnSpPr>
              <a:cxnSpLocks noChangeShapeType="1"/>
            </p:cNvCxnSpPr>
            <p:nvPr/>
          </p:nvCxnSpPr>
          <p:spPr bwMode="auto">
            <a:xfrm>
              <a:off x="7417099" y="314101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02" name="直接连接符 51"/>
            <p:cNvCxnSpPr>
              <a:cxnSpLocks noChangeShapeType="1"/>
            </p:cNvCxnSpPr>
            <p:nvPr/>
          </p:nvCxnSpPr>
          <p:spPr bwMode="auto">
            <a:xfrm>
              <a:off x="9375672" y="314101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03" name="直接连接符 52"/>
            <p:cNvCxnSpPr>
              <a:cxnSpLocks noChangeShapeType="1"/>
            </p:cNvCxnSpPr>
            <p:nvPr/>
          </p:nvCxnSpPr>
          <p:spPr bwMode="auto">
            <a:xfrm>
              <a:off x="7916954" y="357306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04" name="直接连接符 53"/>
            <p:cNvCxnSpPr>
              <a:cxnSpLocks noChangeShapeType="1"/>
            </p:cNvCxnSpPr>
            <p:nvPr/>
          </p:nvCxnSpPr>
          <p:spPr bwMode="auto">
            <a:xfrm>
              <a:off x="8890792" y="357306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205" name="Text Box 5"/>
            <p:cNvSpPr txBox="1">
              <a:spLocks noChangeArrowheads="1"/>
            </p:cNvSpPr>
            <p:nvPr/>
          </p:nvSpPr>
          <p:spPr bwMode="auto">
            <a:xfrm>
              <a:off x="7741535" y="3933056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9206" name="Text Box 5"/>
            <p:cNvSpPr txBox="1">
              <a:spLocks noChangeArrowheads="1"/>
            </p:cNvSpPr>
            <p:nvPr/>
          </p:nvSpPr>
          <p:spPr bwMode="auto">
            <a:xfrm>
              <a:off x="7237711" y="3460998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9207" name="Text Box 5"/>
            <p:cNvSpPr txBox="1">
              <a:spLocks noChangeArrowheads="1"/>
            </p:cNvSpPr>
            <p:nvPr/>
          </p:nvSpPr>
          <p:spPr bwMode="auto">
            <a:xfrm>
              <a:off x="7734483" y="3244974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697956" y="4467549"/>
              <a:ext cx="1515890" cy="400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6-</a:t>
              </a: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磷酸果糖 </a:t>
              </a:r>
            </a:p>
          </p:txBody>
        </p:sp>
        <p:grpSp>
          <p:nvGrpSpPr>
            <p:cNvPr id="49209" name="组合 7"/>
            <p:cNvGrpSpPr>
              <a:grpSpLocks/>
            </p:cNvGrpSpPr>
            <p:nvPr/>
          </p:nvGrpSpPr>
          <p:grpSpPr bwMode="auto">
            <a:xfrm>
              <a:off x="7382690" y="2873184"/>
              <a:ext cx="2033629" cy="1067823"/>
              <a:chOff x="7734483" y="1232776"/>
              <a:chExt cx="2033629" cy="1067823"/>
            </a:xfrm>
          </p:grpSpPr>
          <p:sp>
            <p:nvSpPr>
              <p:cNvPr id="116" name="矩形 115"/>
              <p:cNvSpPr/>
              <p:nvPr/>
            </p:nvSpPr>
            <p:spPr bwMode="auto">
              <a:xfrm>
                <a:off x="8268799" y="2122075"/>
                <a:ext cx="973026" cy="936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" name="任意多边形 116"/>
              <p:cNvSpPr/>
              <p:nvPr/>
            </p:nvSpPr>
            <p:spPr>
              <a:xfrm rot="2806963">
                <a:off x="7701982" y="1909306"/>
                <a:ext cx="682835" cy="98414"/>
              </a:xfrm>
              <a:custGeom>
                <a:avLst/>
                <a:gdLst>
                  <a:gd name="connsiteX0" fmla="*/ 0 w 650002"/>
                  <a:gd name="connsiteY0" fmla="*/ 86260 h 99264"/>
                  <a:gd name="connsiteX1" fmla="*/ 585194 w 650002"/>
                  <a:gd name="connsiteY1" fmla="*/ 0 h 99264"/>
                  <a:gd name="connsiteX2" fmla="*/ 649750 w 650002"/>
                  <a:gd name="connsiteY2" fmla="*/ 60658 h 99264"/>
                  <a:gd name="connsiteX3" fmla="*/ 650002 w 650002"/>
                  <a:gd name="connsiteY3" fmla="*/ 63149 h 99264"/>
                  <a:gd name="connsiteX4" fmla="*/ 0 w 650002"/>
                  <a:gd name="connsiteY4" fmla="*/ 99264 h 99264"/>
                  <a:gd name="connsiteX5" fmla="*/ 0 w 650002"/>
                  <a:gd name="connsiteY5" fmla="*/ 86260 h 9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002" h="99264">
                    <a:moveTo>
                      <a:pt x="0" y="86260"/>
                    </a:moveTo>
                    <a:lnTo>
                      <a:pt x="585194" y="0"/>
                    </a:lnTo>
                    <a:lnTo>
                      <a:pt x="649750" y="60658"/>
                    </a:lnTo>
                    <a:lnTo>
                      <a:pt x="650002" y="63149"/>
                    </a:lnTo>
                    <a:lnTo>
                      <a:pt x="0" y="99264"/>
                    </a:lnTo>
                    <a:lnTo>
                      <a:pt x="0" y="862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8" name="任意多边形 117"/>
              <p:cNvSpPr/>
              <p:nvPr/>
            </p:nvSpPr>
            <p:spPr>
              <a:xfrm rot="18793037" flipH="1">
                <a:off x="9121046" y="1907717"/>
                <a:ext cx="684423" cy="100002"/>
              </a:xfrm>
              <a:custGeom>
                <a:avLst/>
                <a:gdLst>
                  <a:gd name="connsiteX0" fmla="*/ 0 w 650002"/>
                  <a:gd name="connsiteY0" fmla="*/ 86260 h 99264"/>
                  <a:gd name="connsiteX1" fmla="*/ 585194 w 650002"/>
                  <a:gd name="connsiteY1" fmla="*/ 0 h 99264"/>
                  <a:gd name="connsiteX2" fmla="*/ 649750 w 650002"/>
                  <a:gd name="connsiteY2" fmla="*/ 60658 h 99264"/>
                  <a:gd name="connsiteX3" fmla="*/ 650002 w 650002"/>
                  <a:gd name="connsiteY3" fmla="*/ 63149 h 99264"/>
                  <a:gd name="connsiteX4" fmla="*/ 0 w 650002"/>
                  <a:gd name="connsiteY4" fmla="*/ 99264 h 99264"/>
                  <a:gd name="connsiteX5" fmla="*/ 0 w 650002"/>
                  <a:gd name="connsiteY5" fmla="*/ 86260 h 9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002" h="99264">
                    <a:moveTo>
                      <a:pt x="0" y="86260"/>
                    </a:moveTo>
                    <a:lnTo>
                      <a:pt x="585194" y="0"/>
                    </a:lnTo>
                    <a:lnTo>
                      <a:pt x="649750" y="60658"/>
                    </a:lnTo>
                    <a:lnTo>
                      <a:pt x="650002" y="63149"/>
                    </a:lnTo>
                    <a:lnTo>
                      <a:pt x="0" y="99264"/>
                    </a:lnTo>
                    <a:lnTo>
                      <a:pt x="0" y="862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9" name="矩形 118"/>
              <p:cNvSpPr>
                <a:spLocks noChangeAspect="1"/>
              </p:cNvSpPr>
              <p:nvPr/>
            </p:nvSpPr>
            <p:spPr>
              <a:xfrm rot="1500000">
                <a:off x="8868806" y="1547224"/>
                <a:ext cx="900010" cy="174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0" name="矩形 119"/>
              <p:cNvSpPr>
                <a:spLocks noChangeAspect="1"/>
              </p:cNvSpPr>
              <p:nvPr/>
            </p:nvSpPr>
            <p:spPr>
              <a:xfrm rot="20100000" flipH="1">
                <a:off x="7733872" y="1544048"/>
                <a:ext cx="900011" cy="174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8673565" y="1232802"/>
                <a:ext cx="155557" cy="17944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49160" name="组合 123"/>
          <p:cNvGrpSpPr>
            <a:grpSpLocks/>
          </p:cNvGrpSpPr>
          <p:nvPr/>
        </p:nvGrpSpPr>
        <p:grpSpPr bwMode="auto">
          <a:xfrm>
            <a:off x="1847850" y="2381250"/>
            <a:ext cx="2724150" cy="2487613"/>
            <a:chOff x="7115175" y="2164794"/>
            <a:chExt cx="2725241" cy="2488169"/>
          </a:xfrm>
        </p:grpSpPr>
        <p:sp>
          <p:nvSpPr>
            <p:cNvPr id="125" name="任意多边形 124"/>
            <p:cNvSpPr/>
            <p:nvPr/>
          </p:nvSpPr>
          <p:spPr>
            <a:xfrm>
              <a:off x="7503518" y="2732735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9164" name="Text Box 5"/>
            <p:cNvSpPr txBox="1">
              <a:spLocks noChangeArrowheads="1"/>
            </p:cNvSpPr>
            <p:nvPr/>
          </p:nvSpPr>
          <p:spPr bwMode="auto">
            <a:xfrm>
              <a:off x="7727065" y="2164794"/>
              <a:ext cx="13067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‒O</a:t>
              </a: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‒</a:t>
              </a:r>
              <a:r>
                <a:rPr lang="en-US" altLang="zh-CN">
                  <a:latin typeface="Arial" panose="020B0604020202020204" pitchFamily="34" charset="0"/>
                </a:rPr>
                <a:t>P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27" name="椭圆 126"/>
            <p:cNvSpPr/>
            <p:nvPr/>
          </p:nvSpPr>
          <p:spPr bwMode="auto">
            <a:xfrm>
              <a:off x="8688288" y="2204864"/>
              <a:ext cx="325438" cy="325438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49168" name="直接连接符 11"/>
            <p:cNvCxnSpPr>
              <a:cxnSpLocks noChangeShapeType="1"/>
            </p:cNvCxnSpPr>
            <p:nvPr/>
          </p:nvCxnSpPr>
          <p:spPr bwMode="auto">
            <a:xfrm>
              <a:off x="9448267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9" name="直接连接符 13"/>
            <p:cNvCxnSpPr>
              <a:cxnSpLocks noChangeShapeType="1"/>
            </p:cNvCxnSpPr>
            <p:nvPr/>
          </p:nvCxnSpPr>
          <p:spPr bwMode="auto">
            <a:xfrm>
              <a:off x="7496175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0" name="直接连接符 14"/>
            <p:cNvCxnSpPr>
              <a:cxnSpLocks noChangeShapeType="1"/>
            </p:cNvCxnSpPr>
            <p:nvPr/>
          </p:nvCxnSpPr>
          <p:spPr bwMode="auto">
            <a:xfrm>
              <a:off x="7915792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1" name="直接连接符 15"/>
            <p:cNvCxnSpPr>
              <a:cxnSpLocks noChangeShapeType="1"/>
            </p:cNvCxnSpPr>
            <p:nvPr/>
          </p:nvCxnSpPr>
          <p:spPr bwMode="auto">
            <a:xfrm>
              <a:off x="9026065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2" name="直接连接符 16"/>
            <p:cNvCxnSpPr>
              <a:cxnSpLocks noChangeShapeType="1"/>
            </p:cNvCxnSpPr>
            <p:nvPr/>
          </p:nvCxnSpPr>
          <p:spPr bwMode="auto">
            <a:xfrm>
              <a:off x="7924937" y="2492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73" name="Text Box 5"/>
            <p:cNvSpPr txBox="1">
              <a:spLocks noChangeArrowheads="1"/>
            </p:cNvSpPr>
            <p:nvPr/>
          </p:nvSpPr>
          <p:spPr bwMode="auto">
            <a:xfrm>
              <a:off x="7115175" y="3349625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Times New Roman" panose="02020603050405020304" pitchFamily="18" charset="0"/>
                </a:rPr>
                <a:t>HO</a:t>
              </a:r>
              <a:endParaRPr lang="en-US" altLang="zh-CN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9174" name="Text Box 5"/>
            <p:cNvSpPr txBox="1">
              <a:spLocks noChangeArrowheads="1"/>
            </p:cNvSpPr>
            <p:nvPr/>
          </p:nvSpPr>
          <p:spPr bwMode="auto">
            <a:xfrm>
              <a:off x="7308850" y="263691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9175" name="Text Box 5"/>
            <p:cNvSpPr txBox="1">
              <a:spLocks noChangeArrowheads="1"/>
            </p:cNvSpPr>
            <p:nvPr/>
          </p:nvSpPr>
          <p:spPr bwMode="auto">
            <a:xfrm>
              <a:off x="7728119" y="3068960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9176" name="Text Box 5"/>
            <p:cNvSpPr txBox="1">
              <a:spLocks noChangeArrowheads="1"/>
            </p:cNvSpPr>
            <p:nvPr/>
          </p:nvSpPr>
          <p:spPr bwMode="auto">
            <a:xfrm>
              <a:off x="8838456" y="3717032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9177" name="Text Box 5"/>
            <p:cNvSpPr txBox="1">
              <a:spLocks noChangeArrowheads="1"/>
            </p:cNvSpPr>
            <p:nvPr/>
          </p:nvSpPr>
          <p:spPr bwMode="auto">
            <a:xfrm>
              <a:off x="9272091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9178" name="Text Box 5"/>
            <p:cNvSpPr txBox="1">
              <a:spLocks noChangeArrowheads="1"/>
            </p:cNvSpPr>
            <p:nvPr/>
          </p:nvSpPr>
          <p:spPr bwMode="auto">
            <a:xfrm>
              <a:off x="9256165" y="263691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9179" name="Text Box 5"/>
            <p:cNvSpPr txBox="1">
              <a:spLocks noChangeArrowheads="1"/>
            </p:cNvSpPr>
            <p:nvPr/>
          </p:nvSpPr>
          <p:spPr bwMode="auto">
            <a:xfrm>
              <a:off x="7742336" y="2801938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9180" name="Text Box 5"/>
            <p:cNvSpPr txBox="1">
              <a:spLocks noChangeArrowheads="1"/>
            </p:cNvSpPr>
            <p:nvPr/>
          </p:nvSpPr>
          <p:spPr bwMode="auto">
            <a:xfrm>
              <a:off x="8832304" y="306896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49181" name="Text Box 5"/>
            <p:cNvSpPr txBox="1">
              <a:spLocks noChangeArrowheads="1"/>
            </p:cNvSpPr>
            <p:nvPr/>
          </p:nvSpPr>
          <p:spPr bwMode="auto">
            <a:xfrm>
              <a:off x="7740749" y="371703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42" name="矩形 141"/>
            <p:cNvSpPr/>
            <p:nvPr/>
          </p:nvSpPr>
          <p:spPr bwMode="auto">
            <a:xfrm>
              <a:off x="7485211" y="4252824"/>
              <a:ext cx="1734244" cy="4001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6-</a:t>
              </a: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磷酸葡萄糖</a:t>
              </a:r>
            </a:p>
          </p:txBody>
        </p:sp>
        <p:sp>
          <p:nvSpPr>
            <p:cNvPr id="143" name="矩形 142"/>
            <p:cNvSpPr/>
            <p:nvPr/>
          </p:nvSpPr>
          <p:spPr bwMode="auto">
            <a:xfrm>
              <a:off x="7928301" y="3558931"/>
              <a:ext cx="1097402" cy="936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 rot="2940000">
              <a:off x="7429680" y="3360440"/>
              <a:ext cx="612912" cy="98464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5" name="任意多边形 144"/>
            <p:cNvSpPr/>
            <p:nvPr/>
          </p:nvSpPr>
          <p:spPr>
            <a:xfrm rot="18660000" flipH="1">
              <a:off x="8908235" y="3362028"/>
              <a:ext cx="612912" cy="98464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 rot="18660000">
              <a:off x="7396333" y="2957131"/>
              <a:ext cx="647845" cy="22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7" name="矩形 146"/>
            <p:cNvSpPr>
              <a:spLocks/>
            </p:cNvSpPr>
            <p:nvPr/>
          </p:nvSpPr>
          <p:spPr>
            <a:xfrm rot="2940000" flipH="1">
              <a:off x="8990812" y="2998415"/>
              <a:ext cx="539871" cy="22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7929889" y="2712604"/>
              <a:ext cx="900472" cy="22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8905005" y="2601455"/>
              <a:ext cx="154049" cy="1794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1111250" y="548680"/>
            <a:ext cx="2279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反应过程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C5513A4A-28BA-09E2-104C-926CBF7A3E87}"/>
              </a:ext>
            </a:extLst>
          </p:cNvPr>
          <p:cNvSpPr/>
          <p:nvPr/>
        </p:nvSpPr>
        <p:spPr bwMode="auto">
          <a:xfrm>
            <a:off x="2351584" y="2359913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6347A64-9758-50D5-D385-0A9F79B45D54}"/>
              </a:ext>
            </a:extLst>
          </p:cNvPr>
          <p:cNvSpPr/>
          <p:nvPr/>
        </p:nvSpPr>
        <p:spPr bwMode="auto">
          <a:xfrm>
            <a:off x="7759659" y="2648279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65BDE6-89C0-7D38-E17A-E4095B0DD776}"/>
              </a:ext>
            </a:extLst>
          </p:cNvPr>
          <p:cNvSpPr/>
          <p:nvPr/>
        </p:nvSpPr>
        <p:spPr bwMode="auto">
          <a:xfrm>
            <a:off x="9650814" y="2647945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9B14EB-8A84-B89A-692F-ADDCC2D92D75}"/>
              </a:ext>
            </a:extLst>
          </p:cNvPr>
          <p:cNvSpPr/>
          <p:nvPr/>
        </p:nvSpPr>
        <p:spPr>
          <a:xfrm>
            <a:off x="5951984" y="2780928"/>
            <a:ext cx="7381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Mg</a:t>
            </a:r>
            <a:r>
              <a:rPr kumimoji="1" lang="en-US" altLang="zh-CN" sz="20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2+</a:t>
            </a:r>
            <a:endParaRPr lang="zh-CN" altLang="en-US" sz="20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5" y="1340768"/>
            <a:ext cx="6178550" cy="523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（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3</a:t>
            </a: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）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6-</a:t>
            </a: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磷酸果糖生成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1,6</a:t>
            </a: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二磷酸果糖</a:t>
            </a:r>
          </a:p>
        </p:txBody>
      </p:sp>
      <p:sp>
        <p:nvSpPr>
          <p:cNvPr id="821255" name="Text Box 7"/>
          <p:cNvSpPr txBox="1">
            <a:spLocks noChangeArrowheads="1"/>
          </p:cNvSpPr>
          <p:nvPr/>
        </p:nvSpPr>
        <p:spPr bwMode="auto">
          <a:xfrm>
            <a:off x="1703388" y="4732338"/>
            <a:ext cx="97932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defRPr/>
            </a:pPr>
            <a:r>
              <a:rPr lang="zh-CN" altLang="en-US" b="0" dirty="0">
                <a:solidFill>
                  <a:srgbClr val="FF0000"/>
                </a:solidFill>
                <a:ea typeface="方正姚体" panose="02010601030101010101" pitchFamily="2" charset="-122"/>
              </a:rPr>
              <a:t>磷酸果糖激酶</a:t>
            </a:r>
            <a:r>
              <a:rPr lang="en-US" altLang="zh-CN" b="0" dirty="0">
                <a:solidFill>
                  <a:srgbClr val="FF0000"/>
                </a:solidFill>
                <a:ea typeface="方正姚体" panose="02010601030101010101" pitchFamily="2" charset="-122"/>
              </a:rPr>
              <a:t>-1</a:t>
            </a:r>
            <a:r>
              <a:rPr lang="zh-CN" altLang="en-US" b="0" dirty="0">
                <a:ea typeface="方正姚体" panose="02010601030101010101" pitchFamily="2" charset="-122"/>
              </a:rPr>
              <a:t>是最重要的关键酶</a:t>
            </a:r>
            <a:r>
              <a:rPr lang="zh-CN" altLang="en-US" b="0" dirty="0">
                <a:solidFill>
                  <a:srgbClr val="FF0000"/>
                </a:solidFill>
                <a:ea typeface="方正姚体" panose="02010601030101010101" pitchFamily="2" charset="-122"/>
              </a:rPr>
              <a:t>（限速酶）</a:t>
            </a:r>
            <a:r>
              <a:rPr lang="zh-CN" altLang="en-US" b="0" dirty="0">
                <a:ea typeface="方正姚体" panose="02010601030101010101" pitchFamily="2" charset="-122"/>
              </a:rPr>
              <a:t>。胰岛素可诱导其生成。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5014913" y="3465513"/>
            <a:ext cx="2124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087938" y="2698750"/>
            <a:ext cx="6794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ATP</a:t>
            </a:r>
            <a:endParaRPr lang="zh-CN" altLang="en-US" sz="2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19838" y="2698750"/>
            <a:ext cx="7127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ADP</a:t>
            </a:r>
            <a:endParaRPr lang="zh-CN" altLang="en-US" sz="2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735638" y="2987675"/>
            <a:ext cx="7381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Mg</a:t>
            </a:r>
            <a:r>
              <a:rPr kumimoji="1" lang="en-US" altLang="zh-CN" sz="20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2+</a:t>
            </a:r>
            <a:endParaRPr lang="zh-CN" altLang="en-US" sz="20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945063" y="3490913"/>
            <a:ext cx="21590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磷酸果糖激酶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-1</a:t>
            </a:r>
            <a:endParaRPr lang="en-US" altLang="zh-CN" sz="20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50187" name="组合 4"/>
          <p:cNvGrpSpPr>
            <a:grpSpLocks/>
          </p:cNvGrpSpPr>
          <p:nvPr/>
        </p:nvGrpSpPr>
        <p:grpSpPr bwMode="auto">
          <a:xfrm>
            <a:off x="6743700" y="2381250"/>
            <a:ext cx="3940175" cy="2170113"/>
            <a:chOff x="6743700" y="2380803"/>
            <a:chExt cx="3940694" cy="2169831"/>
          </a:xfrm>
        </p:grpSpPr>
        <p:grpSp>
          <p:nvGrpSpPr>
            <p:cNvPr id="50215" name="组合 2"/>
            <p:cNvGrpSpPr>
              <a:grpSpLocks/>
            </p:cNvGrpSpPr>
            <p:nvPr/>
          </p:nvGrpSpPr>
          <p:grpSpPr bwMode="auto">
            <a:xfrm>
              <a:off x="7576249" y="2505193"/>
              <a:ext cx="2033629" cy="1067823"/>
              <a:chOff x="7702863" y="1127202"/>
              <a:chExt cx="2033629" cy="1067823"/>
            </a:xfrm>
          </p:grpSpPr>
          <p:sp>
            <p:nvSpPr>
              <p:cNvPr id="104" name="任意多边形 103"/>
              <p:cNvSpPr/>
              <p:nvPr/>
            </p:nvSpPr>
            <p:spPr>
              <a:xfrm rot="20100000" flipH="1">
                <a:off x="7876488" y="1218889"/>
                <a:ext cx="1764000" cy="972000"/>
              </a:xfrm>
              <a:custGeom>
                <a:avLst/>
                <a:gdLst>
                  <a:gd name="connsiteX0" fmla="*/ 676608 w 1731215"/>
                  <a:gd name="connsiteY0" fmla="*/ 0 h 949509"/>
                  <a:gd name="connsiteX1" fmla="*/ 0 w 1731215"/>
                  <a:gd name="connsiteY1" fmla="*/ 806351 h 949509"/>
                  <a:gd name="connsiteX2" fmla="*/ 582451 w 1731215"/>
                  <a:gd name="connsiteY2" fmla="*/ 949509 h 949509"/>
                  <a:gd name="connsiteX3" fmla="*/ 1463448 w 1731215"/>
                  <a:gd name="connsiteY3" fmla="*/ 538693 h 949509"/>
                  <a:gd name="connsiteX4" fmla="*/ 1476394 w 1731215"/>
                  <a:gd name="connsiteY4" fmla="*/ 566456 h 949509"/>
                  <a:gd name="connsiteX5" fmla="*/ 1477124 w 1731215"/>
                  <a:gd name="connsiteY5" fmla="*/ 566116 h 949509"/>
                  <a:gd name="connsiteX6" fmla="*/ 1465678 w 1731215"/>
                  <a:gd name="connsiteY6" fmla="*/ 539849 h 949509"/>
                  <a:gd name="connsiteX7" fmla="*/ 1731215 w 1731215"/>
                  <a:gd name="connsiteY7" fmla="*/ 0 h 949509"/>
                  <a:gd name="connsiteX8" fmla="*/ 676608 w 1731215"/>
                  <a:gd name="connsiteY8" fmla="*/ 0 h 94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1215" h="949509">
                    <a:moveTo>
                      <a:pt x="676608" y="0"/>
                    </a:moveTo>
                    <a:lnTo>
                      <a:pt x="0" y="806351"/>
                    </a:lnTo>
                    <a:lnTo>
                      <a:pt x="582451" y="949509"/>
                    </a:lnTo>
                    <a:lnTo>
                      <a:pt x="1463448" y="538693"/>
                    </a:lnTo>
                    <a:lnTo>
                      <a:pt x="1476394" y="566456"/>
                    </a:lnTo>
                    <a:lnTo>
                      <a:pt x="1477124" y="566116"/>
                    </a:lnTo>
                    <a:lnTo>
                      <a:pt x="1465678" y="539849"/>
                    </a:lnTo>
                    <a:lnTo>
                      <a:pt x="1731215" y="0"/>
                    </a:lnTo>
                    <a:lnTo>
                      <a:pt x="676608" y="0"/>
                    </a:ln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50239" name="组合 118"/>
              <p:cNvGrpSpPr>
                <a:grpSpLocks/>
              </p:cNvGrpSpPr>
              <p:nvPr/>
            </p:nvGrpSpPr>
            <p:grpSpPr bwMode="auto">
              <a:xfrm>
                <a:off x="7702863" y="1127202"/>
                <a:ext cx="2033629" cy="1067823"/>
                <a:chOff x="7734483" y="1232776"/>
                <a:chExt cx="2033629" cy="1067823"/>
              </a:xfrm>
            </p:grpSpPr>
            <p:sp>
              <p:nvSpPr>
                <p:cNvPr id="120" name="矩形 119"/>
                <p:cNvSpPr/>
                <p:nvPr/>
              </p:nvSpPr>
              <p:spPr bwMode="auto">
                <a:xfrm>
                  <a:off x="8268952" y="2122667"/>
                  <a:ext cx="973265" cy="936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1" name="任意多边形 120"/>
                <p:cNvSpPr/>
                <p:nvPr/>
              </p:nvSpPr>
              <p:spPr>
                <a:xfrm rot="2806963">
                  <a:off x="7700641" y="1908370"/>
                  <a:ext cx="684124" cy="100025"/>
                </a:xfrm>
                <a:custGeom>
                  <a:avLst/>
                  <a:gdLst>
                    <a:gd name="connsiteX0" fmla="*/ 0 w 650002"/>
                    <a:gd name="connsiteY0" fmla="*/ 86260 h 99264"/>
                    <a:gd name="connsiteX1" fmla="*/ 585194 w 650002"/>
                    <a:gd name="connsiteY1" fmla="*/ 0 h 99264"/>
                    <a:gd name="connsiteX2" fmla="*/ 649750 w 650002"/>
                    <a:gd name="connsiteY2" fmla="*/ 60658 h 99264"/>
                    <a:gd name="connsiteX3" fmla="*/ 650002 w 650002"/>
                    <a:gd name="connsiteY3" fmla="*/ 63149 h 99264"/>
                    <a:gd name="connsiteX4" fmla="*/ 0 w 650002"/>
                    <a:gd name="connsiteY4" fmla="*/ 99264 h 99264"/>
                    <a:gd name="connsiteX5" fmla="*/ 0 w 650002"/>
                    <a:gd name="connsiteY5" fmla="*/ 86260 h 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0002" h="99264">
                      <a:moveTo>
                        <a:pt x="0" y="86260"/>
                      </a:moveTo>
                      <a:lnTo>
                        <a:pt x="585194" y="0"/>
                      </a:lnTo>
                      <a:lnTo>
                        <a:pt x="649750" y="60658"/>
                      </a:lnTo>
                      <a:lnTo>
                        <a:pt x="650002" y="63149"/>
                      </a:lnTo>
                      <a:lnTo>
                        <a:pt x="0" y="99264"/>
                      </a:lnTo>
                      <a:lnTo>
                        <a:pt x="0" y="862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2" name="任意多边形 121"/>
                <p:cNvSpPr/>
                <p:nvPr/>
              </p:nvSpPr>
              <p:spPr>
                <a:xfrm rot="18793037" flipH="1">
                  <a:off x="9120053" y="1908370"/>
                  <a:ext cx="684124" cy="100025"/>
                </a:xfrm>
                <a:custGeom>
                  <a:avLst/>
                  <a:gdLst>
                    <a:gd name="connsiteX0" fmla="*/ 0 w 650002"/>
                    <a:gd name="connsiteY0" fmla="*/ 86260 h 99264"/>
                    <a:gd name="connsiteX1" fmla="*/ 585194 w 650002"/>
                    <a:gd name="connsiteY1" fmla="*/ 0 h 99264"/>
                    <a:gd name="connsiteX2" fmla="*/ 649750 w 650002"/>
                    <a:gd name="connsiteY2" fmla="*/ 60658 h 99264"/>
                    <a:gd name="connsiteX3" fmla="*/ 650002 w 650002"/>
                    <a:gd name="connsiteY3" fmla="*/ 63149 h 99264"/>
                    <a:gd name="connsiteX4" fmla="*/ 0 w 650002"/>
                    <a:gd name="connsiteY4" fmla="*/ 99264 h 99264"/>
                    <a:gd name="connsiteX5" fmla="*/ 0 w 650002"/>
                    <a:gd name="connsiteY5" fmla="*/ 86260 h 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0002" h="99264">
                      <a:moveTo>
                        <a:pt x="0" y="86260"/>
                      </a:moveTo>
                      <a:lnTo>
                        <a:pt x="585194" y="0"/>
                      </a:lnTo>
                      <a:lnTo>
                        <a:pt x="649750" y="60658"/>
                      </a:lnTo>
                      <a:lnTo>
                        <a:pt x="650002" y="63149"/>
                      </a:lnTo>
                      <a:lnTo>
                        <a:pt x="0" y="99264"/>
                      </a:lnTo>
                      <a:lnTo>
                        <a:pt x="0" y="862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spect="1"/>
                </p:cNvSpPr>
                <p:nvPr/>
              </p:nvSpPr>
              <p:spPr>
                <a:xfrm rot="1500000">
                  <a:off x="8867518" y="1546479"/>
                  <a:ext cx="900232" cy="1746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4" name="矩形 123"/>
                <p:cNvSpPr>
                  <a:spLocks noChangeAspect="1"/>
                </p:cNvSpPr>
                <p:nvPr/>
              </p:nvSpPr>
              <p:spPr>
                <a:xfrm rot="20100000" flipH="1">
                  <a:off x="7733894" y="1543305"/>
                  <a:ext cx="900232" cy="1904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8673818" y="1232195"/>
                  <a:ext cx="154008" cy="17936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50216" name="组合 1"/>
            <p:cNvGrpSpPr>
              <a:grpSpLocks/>
            </p:cNvGrpSpPr>
            <p:nvPr/>
          </p:nvGrpSpPr>
          <p:grpSpPr bwMode="auto">
            <a:xfrm>
              <a:off x="6743700" y="2380803"/>
              <a:ext cx="3940694" cy="2169831"/>
              <a:chOff x="6743700" y="2380803"/>
              <a:chExt cx="3940694" cy="2169831"/>
            </a:xfrm>
          </p:grpSpPr>
          <p:cxnSp>
            <p:nvCxnSpPr>
              <p:cNvPr id="50217" name="直接连接符 47"/>
              <p:cNvCxnSpPr>
                <a:cxnSpLocks noChangeShapeType="1"/>
              </p:cNvCxnSpPr>
              <p:nvPr/>
            </p:nvCxnSpPr>
            <p:spPr bwMode="auto">
              <a:xfrm>
                <a:off x="9061944" y="3185912"/>
                <a:ext cx="0" cy="539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218" name="Text Box 5"/>
              <p:cNvSpPr txBox="1">
                <a:spLocks noChangeArrowheads="1"/>
              </p:cNvSpPr>
              <p:nvPr/>
            </p:nvSpPr>
            <p:spPr bwMode="auto">
              <a:xfrm>
                <a:off x="9383976" y="3172966"/>
                <a:ext cx="5699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OH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50219" name="Text Box 5"/>
              <p:cNvSpPr txBox="1">
                <a:spLocks noChangeArrowheads="1"/>
              </p:cNvSpPr>
              <p:nvPr/>
            </p:nvSpPr>
            <p:spPr bwMode="auto">
              <a:xfrm>
                <a:off x="8694440" y="2882900"/>
                <a:ext cx="569912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HO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cxnSp>
            <p:nvCxnSpPr>
              <p:cNvPr id="50220" name="直接连接符 46"/>
              <p:cNvCxnSpPr>
                <a:cxnSpLocks noChangeShapeType="1"/>
              </p:cNvCxnSpPr>
              <p:nvPr/>
            </p:nvCxnSpPr>
            <p:spPr bwMode="auto">
              <a:xfrm>
                <a:off x="8092760" y="3185912"/>
                <a:ext cx="0" cy="539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221" name="Text Box 5"/>
              <p:cNvSpPr txBox="1">
                <a:spLocks noChangeArrowheads="1"/>
              </p:cNvSpPr>
              <p:nvPr/>
            </p:nvSpPr>
            <p:spPr bwMode="auto">
              <a:xfrm>
                <a:off x="9377626" y="2380803"/>
                <a:ext cx="130676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CH</a:t>
                </a:r>
                <a:r>
                  <a:rPr lang="en-US" altLang="zh-CN" baseline="-25000">
                    <a:latin typeface="Arial" panose="020B0604020202020204" pitchFamily="3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20204" pitchFamily="34" charset="0"/>
                  </a:rPr>
                  <a:t>‒O‒P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50222" name="Text Box 5"/>
              <p:cNvSpPr txBox="1">
                <a:spLocks noChangeArrowheads="1"/>
              </p:cNvSpPr>
              <p:nvPr/>
            </p:nvSpPr>
            <p:spPr bwMode="auto">
              <a:xfrm>
                <a:off x="6743700" y="2380803"/>
                <a:ext cx="130676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P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20204" pitchFamily="34" charset="0"/>
                  </a:rPr>
                  <a:t>‒</a:t>
                </a:r>
                <a:r>
                  <a:rPr lang="en-US" altLang="zh-CN">
                    <a:latin typeface="Arial" panose="020B0604020202020204" pitchFamily="34" charset="0"/>
                  </a:rPr>
                  <a:t>O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20204" pitchFamily="34" charset="0"/>
                  </a:rPr>
                  <a:t>‒</a:t>
                </a:r>
                <a:r>
                  <a:rPr lang="en-US" altLang="zh-CN">
                    <a:latin typeface="Arial" panose="020B0604020202020204" pitchFamily="34" charset="0"/>
                  </a:rPr>
                  <a:t>CH</a:t>
                </a:r>
                <a:r>
                  <a:rPr lang="en-US" altLang="zh-CN" baseline="-250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6743700" y="2415050"/>
                <a:ext cx="323850" cy="323850"/>
              </a:xfrm>
              <a:prstGeom prst="ellipse">
                <a:avLst/>
              </a:prstGeom>
              <a:solidFill>
                <a:srgbClr val="CC990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0321580" y="2415050"/>
                <a:ext cx="325438" cy="323850"/>
              </a:xfrm>
              <a:prstGeom prst="ellipse">
                <a:avLst/>
              </a:prstGeom>
              <a:solidFill>
                <a:srgbClr val="CC990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0229" name="Text Box 5"/>
              <p:cNvSpPr txBox="1">
                <a:spLocks noChangeArrowheads="1"/>
              </p:cNvSpPr>
              <p:nvPr/>
            </p:nvSpPr>
            <p:spPr bwMode="auto">
              <a:xfrm>
                <a:off x="8872240" y="3635375"/>
                <a:ext cx="3698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cxnSp>
            <p:nvCxnSpPr>
              <p:cNvPr id="50230" name="直接连接符 44"/>
              <p:cNvCxnSpPr>
                <a:cxnSpLocks noChangeShapeType="1"/>
              </p:cNvCxnSpPr>
              <p:nvPr/>
            </p:nvCxnSpPr>
            <p:spPr bwMode="auto">
              <a:xfrm>
                <a:off x="7605713" y="2723890"/>
                <a:ext cx="0" cy="539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231" name="直接连接符 45"/>
              <p:cNvCxnSpPr>
                <a:cxnSpLocks noChangeShapeType="1"/>
              </p:cNvCxnSpPr>
              <p:nvPr/>
            </p:nvCxnSpPr>
            <p:spPr bwMode="auto">
              <a:xfrm>
                <a:off x="9566539" y="2723890"/>
                <a:ext cx="0" cy="539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232" name="Text Box 5"/>
              <p:cNvSpPr txBox="1">
                <a:spLocks noChangeArrowheads="1"/>
              </p:cNvSpPr>
              <p:nvPr/>
            </p:nvSpPr>
            <p:spPr bwMode="auto">
              <a:xfrm>
                <a:off x="7902351" y="3635375"/>
                <a:ext cx="5699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OH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50233" name="Text Box 5"/>
              <p:cNvSpPr txBox="1">
                <a:spLocks noChangeArrowheads="1"/>
              </p:cNvSpPr>
              <p:nvPr/>
            </p:nvSpPr>
            <p:spPr bwMode="auto">
              <a:xfrm>
                <a:off x="7426325" y="3172966"/>
                <a:ext cx="36988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50234" name="Text Box 5"/>
              <p:cNvSpPr txBox="1">
                <a:spLocks noChangeArrowheads="1"/>
              </p:cNvSpPr>
              <p:nvPr/>
            </p:nvSpPr>
            <p:spPr bwMode="auto">
              <a:xfrm>
                <a:off x="7910289" y="2882900"/>
                <a:ext cx="3714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607414" y="4150636"/>
                <a:ext cx="1987812" cy="399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kumimoji="1" lang="en-US" altLang="zh-CN" sz="2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方正姚体" panose="02010601030101010101" pitchFamily="2" charset="-122"/>
                  </a:rPr>
                  <a:t>1,6-</a:t>
                </a:r>
                <a:r>
                  <a:rPr kumimoji="1" lang="zh-CN" altLang="en-US" sz="2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方正姚体" panose="02010601030101010101" pitchFamily="2" charset="-122"/>
                  </a:rPr>
                  <a:t>二磷酸果糖 </a:t>
                </a:r>
              </a:p>
            </p:txBody>
          </p:sp>
        </p:grpSp>
      </p:grpSp>
      <p:grpSp>
        <p:nvGrpSpPr>
          <p:cNvPr id="50188" name="组合 79"/>
          <p:cNvGrpSpPr>
            <a:grpSpLocks/>
          </p:cNvGrpSpPr>
          <p:nvPr/>
        </p:nvGrpSpPr>
        <p:grpSpPr bwMode="auto">
          <a:xfrm>
            <a:off x="1571625" y="2492375"/>
            <a:ext cx="3660775" cy="2055813"/>
            <a:chOff x="6555086" y="2812866"/>
            <a:chExt cx="3660360" cy="2054856"/>
          </a:xfrm>
        </p:grpSpPr>
        <p:sp>
          <p:nvSpPr>
            <p:cNvPr id="81" name="任意多边形 80"/>
            <p:cNvSpPr/>
            <p:nvPr/>
          </p:nvSpPr>
          <p:spPr>
            <a:xfrm rot="20100000" flipH="1">
              <a:off x="7556315" y="2964871"/>
              <a:ext cx="1764000" cy="972000"/>
            </a:xfrm>
            <a:custGeom>
              <a:avLst/>
              <a:gdLst>
                <a:gd name="connsiteX0" fmla="*/ 676608 w 1731215"/>
                <a:gd name="connsiteY0" fmla="*/ 0 h 949509"/>
                <a:gd name="connsiteX1" fmla="*/ 0 w 1731215"/>
                <a:gd name="connsiteY1" fmla="*/ 806351 h 949509"/>
                <a:gd name="connsiteX2" fmla="*/ 582451 w 1731215"/>
                <a:gd name="connsiteY2" fmla="*/ 949509 h 949509"/>
                <a:gd name="connsiteX3" fmla="*/ 1463448 w 1731215"/>
                <a:gd name="connsiteY3" fmla="*/ 538693 h 949509"/>
                <a:gd name="connsiteX4" fmla="*/ 1476394 w 1731215"/>
                <a:gd name="connsiteY4" fmla="*/ 566456 h 949509"/>
                <a:gd name="connsiteX5" fmla="*/ 1477124 w 1731215"/>
                <a:gd name="connsiteY5" fmla="*/ 566116 h 949509"/>
                <a:gd name="connsiteX6" fmla="*/ 1465678 w 1731215"/>
                <a:gd name="connsiteY6" fmla="*/ 539849 h 949509"/>
                <a:gd name="connsiteX7" fmla="*/ 1731215 w 1731215"/>
                <a:gd name="connsiteY7" fmla="*/ 0 h 949509"/>
                <a:gd name="connsiteX8" fmla="*/ 676608 w 1731215"/>
                <a:gd name="connsiteY8" fmla="*/ 0 h 9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215" h="949509">
                  <a:moveTo>
                    <a:pt x="676608" y="0"/>
                  </a:moveTo>
                  <a:lnTo>
                    <a:pt x="0" y="806351"/>
                  </a:lnTo>
                  <a:lnTo>
                    <a:pt x="582451" y="949509"/>
                  </a:lnTo>
                  <a:lnTo>
                    <a:pt x="1463448" y="538693"/>
                  </a:lnTo>
                  <a:lnTo>
                    <a:pt x="1476394" y="566456"/>
                  </a:lnTo>
                  <a:lnTo>
                    <a:pt x="1477124" y="566116"/>
                  </a:lnTo>
                  <a:lnTo>
                    <a:pt x="1465678" y="539849"/>
                  </a:lnTo>
                  <a:lnTo>
                    <a:pt x="1731215" y="0"/>
                  </a:lnTo>
                  <a:lnTo>
                    <a:pt x="676608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192" name="Text Box 5"/>
            <p:cNvSpPr txBox="1">
              <a:spLocks noChangeArrowheads="1"/>
            </p:cNvSpPr>
            <p:nvPr/>
          </p:nvSpPr>
          <p:spPr bwMode="auto">
            <a:xfrm>
              <a:off x="6555086" y="2812866"/>
              <a:ext cx="13067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P</a:t>
              </a: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‒</a:t>
              </a:r>
              <a:r>
                <a:rPr lang="en-US" altLang="zh-CN">
                  <a:latin typeface="Arial" panose="020B0604020202020204" pitchFamily="34" charset="0"/>
                </a:rPr>
                <a:t>O</a:t>
              </a: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‒</a:t>
              </a: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0193" name="Text Box 5"/>
            <p:cNvSpPr txBox="1">
              <a:spLocks noChangeArrowheads="1"/>
            </p:cNvSpPr>
            <p:nvPr/>
          </p:nvSpPr>
          <p:spPr bwMode="auto">
            <a:xfrm>
              <a:off x="9185158" y="3501008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50194" name="Text Box 5"/>
            <p:cNvSpPr txBox="1">
              <a:spLocks noChangeArrowheads="1"/>
            </p:cNvSpPr>
            <p:nvPr/>
          </p:nvSpPr>
          <p:spPr bwMode="auto">
            <a:xfrm>
              <a:off x="8523288" y="3244974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HO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6563949" y="2847335"/>
              <a:ext cx="323850" cy="325437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0198" name="Text Box 5"/>
            <p:cNvSpPr txBox="1">
              <a:spLocks noChangeArrowheads="1"/>
            </p:cNvSpPr>
            <p:nvPr/>
          </p:nvSpPr>
          <p:spPr bwMode="auto">
            <a:xfrm>
              <a:off x="9178808" y="2812926"/>
              <a:ext cx="10366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50199" name="Text Box 5"/>
            <p:cNvSpPr txBox="1">
              <a:spLocks noChangeArrowheads="1"/>
            </p:cNvSpPr>
            <p:nvPr/>
          </p:nvSpPr>
          <p:spPr bwMode="auto">
            <a:xfrm>
              <a:off x="8701088" y="3933056"/>
              <a:ext cx="3698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cxnSp>
          <p:nvCxnSpPr>
            <p:cNvPr id="50200" name="直接连接符 50"/>
            <p:cNvCxnSpPr>
              <a:cxnSpLocks noChangeShapeType="1"/>
            </p:cNvCxnSpPr>
            <p:nvPr/>
          </p:nvCxnSpPr>
          <p:spPr bwMode="auto">
            <a:xfrm>
              <a:off x="7417099" y="314101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01" name="直接连接符 51"/>
            <p:cNvCxnSpPr>
              <a:cxnSpLocks noChangeShapeType="1"/>
            </p:cNvCxnSpPr>
            <p:nvPr/>
          </p:nvCxnSpPr>
          <p:spPr bwMode="auto">
            <a:xfrm>
              <a:off x="9375672" y="314101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02" name="直接连接符 52"/>
            <p:cNvCxnSpPr>
              <a:cxnSpLocks noChangeShapeType="1"/>
            </p:cNvCxnSpPr>
            <p:nvPr/>
          </p:nvCxnSpPr>
          <p:spPr bwMode="auto">
            <a:xfrm>
              <a:off x="7916954" y="357306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03" name="直接连接符 53"/>
            <p:cNvCxnSpPr>
              <a:cxnSpLocks noChangeShapeType="1"/>
            </p:cNvCxnSpPr>
            <p:nvPr/>
          </p:nvCxnSpPr>
          <p:spPr bwMode="auto">
            <a:xfrm>
              <a:off x="8890792" y="357306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4" name="Text Box 5"/>
            <p:cNvSpPr txBox="1">
              <a:spLocks noChangeArrowheads="1"/>
            </p:cNvSpPr>
            <p:nvPr/>
          </p:nvSpPr>
          <p:spPr bwMode="auto">
            <a:xfrm>
              <a:off x="7741535" y="3933056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50205" name="Text Box 5"/>
            <p:cNvSpPr txBox="1">
              <a:spLocks noChangeArrowheads="1"/>
            </p:cNvSpPr>
            <p:nvPr/>
          </p:nvSpPr>
          <p:spPr bwMode="auto">
            <a:xfrm>
              <a:off x="7237711" y="3460998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50206" name="Text Box 5"/>
            <p:cNvSpPr txBox="1">
              <a:spLocks noChangeArrowheads="1"/>
            </p:cNvSpPr>
            <p:nvPr/>
          </p:nvSpPr>
          <p:spPr bwMode="auto">
            <a:xfrm>
              <a:off x="7734483" y="3244974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7697956" y="4467858"/>
              <a:ext cx="1515891" cy="399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6-</a:t>
              </a: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磷酸果糖 </a:t>
              </a:r>
            </a:p>
          </p:txBody>
        </p:sp>
        <p:grpSp>
          <p:nvGrpSpPr>
            <p:cNvPr id="50208" name="组合 95"/>
            <p:cNvGrpSpPr>
              <a:grpSpLocks/>
            </p:cNvGrpSpPr>
            <p:nvPr/>
          </p:nvGrpSpPr>
          <p:grpSpPr bwMode="auto">
            <a:xfrm>
              <a:off x="7382690" y="2873184"/>
              <a:ext cx="2033629" cy="1067823"/>
              <a:chOff x="7734483" y="1232776"/>
              <a:chExt cx="2033629" cy="1067823"/>
            </a:xfrm>
          </p:grpSpPr>
          <p:sp>
            <p:nvSpPr>
              <p:cNvPr id="97" name="矩形 96"/>
              <p:cNvSpPr/>
              <p:nvPr/>
            </p:nvSpPr>
            <p:spPr bwMode="auto">
              <a:xfrm>
                <a:off x="8268799" y="2122929"/>
                <a:ext cx="973027" cy="936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 rot="2806963">
                <a:off x="7701453" y="1909492"/>
                <a:ext cx="683895" cy="98414"/>
              </a:xfrm>
              <a:custGeom>
                <a:avLst/>
                <a:gdLst>
                  <a:gd name="connsiteX0" fmla="*/ 0 w 650002"/>
                  <a:gd name="connsiteY0" fmla="*/ 86260 h 99264"/>
                  <a:gd name="connsiteX1" fmla="*/ 585194 w 650002"/>
                  <a:gd name="connsiteY1" fmla="*/ 0 h 99264"/>
                  <a:gd name="connsiteX2" fmla="*/ 649750 w 650002"/>
                  <a:gd name="connsiteY2" fmla="*/ 60658 h 99264"/>
                  <a:gd name="connsiteX3" fmla="*/ 650002 w 650002"/>
                  <a:gd name="connsiteY3" fmla="*/ 63149 h 99264"/>
                  <a:gd name="connsiteX4" fmla="*/ 0 w 650002"/>
                  <a:gd name="connsiteY4" fmla="*/ 99264 h 99264"/>
                  <a:gd name="connsiteX5" fmla="*/ 0 w 650002"/>
                  <a:gd name="connsiteY5" fmla="*/ 86260 h 9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002" h="99264">
                    <a:moveTo>
                      <a:pt x="0" y="86260"/>
                    </a:moveTo>
                    <a:lnTo>
                      <a:pt x="585194" y="0"/>
                    </a:lnTo>
                    <a:lnTo>
                      <a:pt x="649750" y="60658"/>
                    </a:lnTo>
                    <a:lnTo>
                      <a:pt x="650002" y="63149"/>
                    </a:lnTo>
                    <a:lnTo>
                      <a:pt x="0" y="99264"/>
                    </a:lnTo>
                    <a:lnTo>
                      <a:pt x="0" y="862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9" name="任意多边形 98"/>
              <p:cNvSpPr/>
              <p:nvPr/>
            </p:nvSpPr>
            <p:spPr>
              <a:xfrm rot="18793037" flipH="1">
                <a:off x="9121310" y="1908699"/>
                <a:ext cx="683895" cy="100001"/>
              </a:xfrm>
              <a:custGeom>
                <a:avLst/>
                <a:gdLst>
                  <a:gd name="connsiteX0" fmla="*/ 0 w 650002"/>
                  <a:gd name="connsiteY0" fmla="*/ 86260 h 99264"/>
                  <a:gd name="connsiteX1" fmla="*/ 585194 w 650002"/>
                  <a:gd name="connsiteY1" fmla="*/ 0 h 99264"/>
                  <a:gd name="connsiteX2" fmla="*/ 649750 w 650002"/>
                  <a:gd name="connsiteY2" fmla="*/ 60658 h 99264"/>
                  <a:gd name="connsiteX3" fmla="*/ 650002 w 650002"/>
                  <a:gd name="connsiteY3" fmla="*/ 63149 h 99264"/>
                  <a:gd name="connsiteX4" fmla="*/ 0 w 650002"/>
                  <a:gd name="connsiteY4" fmla="*/ 99264 h 99264"/>
                  <a:gd name="connsiteX5" fmla="*/ 0 w 650002"/>
                  <a:gd name="connsiteY5" fmla="*/ 86260 h 9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002" h="99264">
                    <a:moveTo>
                      <a:pt x="0" y="86260"/>
                    </a:moveTo>
                    <a:lnTo>
                      <a:pt x="585194" y="0"/>
                    </a:lnTo>
                    <a:lnTo>
                      <a:pt x="649750" y="60658"/>
                    </a:lnTo>
                    <a:lnTo>
                      <a:pt x="650002" y="63149"/>
                    </a:lnTo>
                    <a:lnTo>
                      <a:pt x="0" y="99264"/>
                    </a:lnTo>
                    <a:lnTo>
                      <a:pt x="0" y="862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0" name="矩形 99"/>
              <p:cNvSpPr>
                <a:spLocks noChangeAspect="1"/>
              </p:cNvSpPr>
              <p:nvPr/>
            </p:nvSpPr>
            <p:spPr>
              <a:xfrm rot="1500000">
                <a:off x="8868806" y="1546934"/>
                <a:ext cx="900011" cy="1745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1" name="矩形 100"/>
              <p:cNvSpPr>
                <a:spLocks noChangeAspect="1"/>
              </p:cNvSpPr>
              <p:nvPr/>
            </p:nvSpPr>
            <p:spPr>
              <a:xfrm rot="20100000" flipH="1">
                <a:off x="7733873" y="1543760"/>
                <a:ext cx="900010" cy="190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8673566" y="1232755"/>
                <a:ext cx="155557" cy="17930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1111250" y="548680"/>
            <a:ext cx="2279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反应过程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任意多边形 61"/>
          <p:cNvSpPr/>
          <p:nvPr/>
        </p:nvSpPr>
        <p:spPr>
          <a:xfrm rot="5400000" flipV="1">
            <a:off x="5808056" y="2681777"/>
            <a:ext cx="432000" cy="115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B9DDCEE-F840-1A11-E8A4-8B4ABBB2BF78}"/>
              </a:ext>
            </a:extLst>
          </p:cNvPr>
          <p:cNvSpPr/>
          <p:nvPr/>
        </p:nvSpPr>
        <p:spPr bwMode="auto">
          <a:xfrm>
            <a:off x="2279576" y="234888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9FDFB44-3B1E-9B46-E240-1837741687AD}"/>
              </a:ext>
            </a:extLst>
          </p:cNvPr>
          <p:cNvSpPr/>
          <p:nvPr/>
        </p:nvSpPr>
        <p:spPr bwMode="auto">
          <a:xfrm>
            <a:off x="7392144" y="2276872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27905CB-E9C5-4428-29D4-39615A214D4E}"/>
              </a:ext>
            </a:extLst>
          </p:cNvPr>
          <p:cNvSpPr/>
          <p:nvPr/>
        </p:nvSpPr>
        <p:spPr bwMode="auto">
          <a:xfrm>
            <a:off x="9362782" y="2276872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575" y="1250757"/>
            <a:ext cx="7317705" cy="5232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（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4</a:t>
            </a: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）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1,6-</a:t>
            </a: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二磷酸果糖裂解生成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2</a:t>
            </a: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分子磷酸丙糖</a:t>
            </a: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5591175" y="3923754"/>
            <a:ext cx="1116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737225" y="3487191"/>
            <a:ext cx="9588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醛缩酶</a:t>
            </a:r>
            <a:endParaRPr lang="en-US" altLang="zh-CN" sz="2000" baseline="-25000" dirty="0">
              <a:solidFill>
                <a:srgbClr val="00B0F0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V="1">
            <a:off x="6681788" y="3382416"/>
            <a:ext cx="900112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6683375" y="3922166"/>
            <a:ext cx="900113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08" name="Text Box 5"/>
          <p:cNvSpPr txBox="1">
            <a:spLocks noChangeArrowheads="1"/>
          </p:cNvSpPr>
          <p:nvPr/>
        </p:nvSpPr>
        <p:spPr bwMode="auto">
          <a:xfrm>
            <a:off x="7818438" y="1798091"/>
            <a:ext cx="12350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 CH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O‒P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C=O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 CH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OH</a:t>
            </a:r>
          </a:p>
        </p:txBody>
      </p:sp>
      <p:sp>
        <p:nvSpPr>
          <p:cNvPr id="51209" name="Text Box 5"/>
          <p:cNvSpPr txBox="1">
            <a:spLocks noChangeArrowheads="1"/>
          </p:cNvSpPr>
          <p:nvPr/>
        </p:nvSpPr>
        <p:spPr bwMode="auto">
          <a:xfrm>
            <a:off x="7826375" y="4390479"/>
            <a:ext cx="12350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 CH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CH‒OH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 CH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O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‒P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703278" y="5399161"/>
            <a:ext cx="323850" cy="323850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539038" y="313317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磷酸二羟丙酮</a:t>
            </a:r>
          </a:p>
        </p:txBody>
      </p:sp>
      <p:sp>
        <p:nvSpPr>
          <p:cNvPr id="35" name="矩形 34"/>
          <p:cNvSpPr/>
          <p:nvPr/>
        </p:nvSpPr>
        <p:spPr>
          <a:xfrm>
            <a:off x="7539038" y="5765254"/>
            <a:ext cx="16891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</a:t>
            </a: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磷酸甘油醛</a:t>
            </a:r>
          </a:p>
        </p:txBody>
      </p:sp>
      <p:sp>
        <p:nvSpPr>
          <p:cNvPr id="36" name="椭圆 35"/>
          <p:cNvSpPr/>
          <p:nvPr/>
        </p:nvSpPr>
        <p:spPr>
          <a:xfrm>
            <a:off x="8688288" y="1798761"/>
            <a:ext cx="323850" cy="323850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rot="16200000" flipH="1">
            <a:off x="7897019" y="3957885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8328025" y="3742779"/>
            <a:ext cx="1966913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磷酸丙糖异构酶</a:t>
            </a:r>
            <a:endParaRPr lang="en-US" altLang="zh-CN" sz="2000" baseline="-25000" dirty="0">
              <a:solidFill>
                <a:srgbClr val="00B0F0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51221" name="组合 63"/>
          <p:cNvGrpSpPr>
            <a:grpSpLocks/>
          </p:cNvGrpSpPr>
          <p:nvPr/>
        </p:nvGrpSpPr>
        <p:grpSpPr bwMode="auto">
          <a:xfrm>
            <a:off x="1703388" y="3271291"/>
            <a:ext cx="3940175" cy="2170113"/>
            <a:chOff x="6743700" y="2380803"/>
            <a:chExt cx="3940694" cy="2169831"/>
          </a:xfrm>
        </p:grpSpPr>
        <p:grpSp>
          <p:nvGrpSpPr>
            <p:cNvPr id="51222" name="组合 64"/>
            <p:cNvGrpSpPr>
              <a:grpSpLocks/>
            </p:cNvGrpSpPr>
            <p:nvPr/>
          </p:nvGrpSpPr>
          <p:grpSpPr bwMode="auto">
            <a:xfrm>
              <a:off x="7576249" y="2505193"/>
              <a:ext cx="2033629" cy="1067823"/>
              <a:chOff x="7702863" y="1127202"/>
              <a:chExt cx="2033629" cy="1067823"/>
            </a:xfrm>
          </p:grpSpPr>
          <p:sp>
            <p:nvSpPr>
              <p:cNvPr id="82" name="任意多边形 81"/>
              <p:cNvSpPr/>
              <p:nvPr/>
            </p:nvSpPr>
            <p:spPr>
              <a:xfrm rot="20100000" flipH="1">
                <a:off x="7876488" y="1218889"/>
                <a:ext cx="1764000" cy="972000"/>
              </a:xfrm>
              <a:custGeom>
                <a:avLst/>
                <a:gdLst>
                  <a:gd name="connsiteX0" fmla="*/ 676608 w 1731215"/>
                  <a:gd name="connsiteY0" fmla="*/ 0 h 949509"/>
                  <a:gd name="connsiteX1" fmla="*/ 0 w 1731215"/>
                  <a:gd name="connsiteY1" fmla="*/ 806351 h 949509"/>
                  <a:gd name="connsiteX2" fmla="*/ 582451 w 1731215"/>
                  <a:gd name="connsiteY2" fmla="*/ 949509 h 949509"/>
                  <a:gd name="connsiteX3" fmla="*/ 1463448 w 1731215"/>
                  <a:gd name="connsiteY3" fmla="*/ 538693 h 949509"/>
                  <a:gd name="connsiteX4" fmla="*/ 1476394 w 1731215"/>
                  <a:gd name="connsiteY4" fmla="*/ 566456 h 949509"/>
                  <a:gd name="connsiteX5" fmla="*/ 1477124 w 1731215"/>
                  <a:gd name="connsiteY5" fmla="*/ 566116 h 949509"/>
                  <a:gd name="connsiteX6" fmla="*/ 1465678 w 1731215"/>
                  <a:gd name="connsiteY6" fmla="*/ 539849 h 949509"/>
                  <a:gd name="connsiteX7" fmla="*/ 1731215 w 1731215"/>
                  <a:gd name="connsiteY7" fmla="*/ 0 h 949509"/>
                  <a:gd name="connsiteX8" fmla="*/ 676608 w 1731215"/>
                  <a:gd name="connsiteY8" fmla="*/ 0 h 94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1215" h="949509">
                    <a:moveTo>
                      <a:pt x="676608" y="0"/>
                    </a:moveTo>
                    <a:lnTo>
                      <a:pt x="0" y="806351"/>
                    </a:lnTo>
                    <a:lnTo>
                      <a:pt x="582451" y="949509"/>
                    </a:lnTo>
                    <a:lnTo>
                      <a:pt x="1463448" y="538693"/>
                    </a:lnTo>
                    <a:lnTo>
                      <a:pt x="1476394" y="566456"/>
                    </a:lnTo>
                    <a:lnTo>
                      <a:pt x="1477124" y="566116"/>
                    </a:lnTo>
                    <a:lnTo>
                      <a:pt x="1465678" y="539849"/>
                    </a:lnTo>
                    <a:lnTo>
                      <a:pt x="1731215" y="0"/>
                    </a:lnTo>
                    <a:lnTo>
                      <a:pt x="676608" y="0"/>
                    </a:ln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51246" name="组合 82"/>
              <p:cNvGrpSpPr>
                <a:grpSpLocks/>
              </p:cNvGrpSpPr>
              <p:nvPr/>
            </p:nvGrpSpPr>
            <p:grpSpPr bwMode="auto">
              <a:xfrm>
                <a:off x="7702863" y="1127202"/>
                <a:ext cx="2033629" cy="1067823"/>
                <a:chOff x="7734483" y="1232776"/>
                <a:chExt cx="2033629" cy="1067823"/>
              </a:xfrm>
            </p:grpSpPr>
            <p:sp>
              <p:nvSpPr>
                <p:cNvPr id="84" name="矩形 83"/>
                <p:cNvSpPr/>
                <p:nvPr/>
              </p:nvSpPr>
              <p:spPr bwMode="auto">
                <a:xfrm>
                  <a:off x="8268951" y="2122667"/>
                  <a:ext cx="973266" cy="936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5" name="任意多边形 84"/>
                <p:cNvSpPr/>
                <p:nvPr/>
              </p:nvSpPr>
              <p:spPr>
                <a:xfrm rot="2806963">
                  <a:off x="7700641" y="1908369"/>
                  <a:ext cx="684124" cy="100026"/>
                </a:xfrm>
                <a:custGeom>
                  <a:avLst/>
                  <a:gdLst>
                    <a:gd name="connsiteX0" fmla="*/ 0 w 650002"/>
                    <a:gd name="connsiteY0" fmla="*/ 86260 h 99264"/>
                    <a:gd name="connsiteX1" fmla="*/ 585194 w 650002"/>
                    <a:gd name="connsiteY1" fmla="*/ 0 h 99264"/>
                    <a:gd name="connsiteX2" fmla="*/ 649750 w 650002"/>
                    <a:gd name="connsiteY2" fmla="*/ 60658 h 99264"/>
                    <a:gd name="connsiteX3" fmla="*/ 650002 w 650002"/>
                    <a:gd name="connsiteY3" fmla="*/ 63149 h 99264"/>
                    <a:gd name="connsiteX4" fmla="*/ 0 w 650002"/>
                    <a:gd name="connsiteY4" fmla="*/ 99264 h 99264"/>
                    <a:gd name="connsiteX5" fmla="*/ 0 w 650002"/>
                    <a:gd name="connsiteY5" fmla="*/ 86260 h 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0002" h="99264">
                      <a:moveTo>
                        <a:pt x="0" y="86260"/>
                      </a:moveTo>
                      <a:lnTo>
                        <a:pt x="585194" y="0"/>
                      </a:lnTo>
                      <a:lnTo>
                        <a:pt x="649750" y="60658"/>
                      </a:lnTo>
                      <a:lnTo>
                        <a:pt x="650002" y="63149"/>
                      </a:lnTo>
                      <a:lnTo>
                        <a:pt x="0" y="99264"/>
                      </a:lnTo>
                      <a:lnTo>
                        <a:pt x="0" y="862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6" name="任意多边形 85"/>
                <p:cNvSpPr/>
                <p:nvPr/>
              </p:nvSpPr>
              <p:spPr>
                <a:xfrm rot="18793037" flipH="1">
                  <a:off x="9120053" y="1908369"/>
                  <a:ext cx="684124" cy="100026"/>
                </a:xfrm>
                <a:custGeom>
                  <a:avLst/>
                  <a:gdLst>
                    <a:gd name="connsiteX0" fmla="*/ 0 w 650002"/>
                    <a:gd name="connsiteY0" fmla="*/ 86260 h 99264"/>
                    <a:gd name="connsiteX1" fmla="*/ 585194 w 650002"/>
                    <a:gd name="connsiteY1" fmla="*/ 0 h 99264"/>
                    <a:gd name="connsiteX2" fmla="*/ 649750 w 650002"/>
                    <a:gd name="connsiteY2" fmla="*/ 60658 h 99264"/>
                    <a:gd name="connsiteX3" fmla="*/ 650002 w 650002"/>
                    <a:gd name="connsiteY3" fmla="*/ 63149 h 99264"/>
                    <a:gd name="connsiteX4" fmla="*/ 0 w 650002"/>
                    <a:gd name="connsiteY4" fmla="*/ 99264 h 99264"/>
                    <a:gd name="connsiteX5" fmla="*/ 0 w 650002"/>
                    <a:gd name="connsiteY5" fmla="*/ 86260 h 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0002" h="99264">
                      <a:moveTo>
                        <a:pt x="0" y="86260"/>
                      </a:moveTo>
                      <a:lnTo>
                        <a:pt x="585194" y="0"/>
                      </a:lnTo>
                      <a:lnTo>
                        <a:pt x="649750" y="60658"/>
                      </a:lnTo>
                      <a:lnTo>
                        <a:pt x="650002" y="63149"/>
                      </a:lnTo>
                      <a:lnTo>
                        <a:pt x="0" y="99264"/>
                      </a:lnTo>
                      <a:lnTo>
                        <a:pt x="0" y="862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7" name="矩形 86"/>
                <p:cNvSpPr>
                  <a:spLocks noChangeAspect="1"/>
                </p:cNvSpPr>
                <p:nvPr/>
              </p:nvSpPr>
              <p:spPr>
                <a:xfrm rot="1500000">
                  <a:off x="8867518" y="1546479"/>
                  <a:ext cx="900231" cy="1746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8" name="矩形 87"/>
                <p:cNvSpPr>
                  <a:spLocks noChangeAspect="1"/>
                </p:cNvSpPr>
                <p:nvPr/>
              </p:nvSpPr>
              <p:spPr>
                <a:xfrm rot="20100000" flipH="1">
                  <a:off x="7733894" y="1543305"/>
                  <a:ext cx="900231" cy="1904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9" name="椭圆 88"/>
                <p:cNvSpPr/>
                <p:nvPr/>
              </p:nvSpPr>
              <p:spPr>
                <a:xfrm>
                  <a:off x="8673818" y="1232195"/>
                  <a:ext cx="154007" cy="17936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51223" name="组合 65"/>
            <p:cNvGrpSpPr>
              <a:grpSpLocks/>
            </p:cNvGrpSpPr>
            <p:nvPr/>
          </p:nvGrpSpPr>
          <p:grpSpPr bwMode="auto">
            <a:xfrm>
              <a:off x="6743700" y="2380803"/>
              <a:ext cx="3940694" cy="2169831"/>
              <a:chOff x="6743700" y="2380803"/>
              <a:chExt cx="3940694" cy="2169831"/>
            </a:xfrm>
          </p:grpSpPr>
          <p:cxnSp>
            <p:nvCxnSpPr>
              <p:cNvPr id="51224" name="直接连接符 47"/>
              <p:cNvCxnSpPr>
                <a:cxnSpLocks noChangeShapeType="1"/>
              </p:cNvCxnSpPr>
              <p:nvPr/>
            </p:nvCxnSpPr>
            <p:spPr bwMode="auto">
              <a:xfrm>
                <a:off x="9061944" y="3185912"/>
                <a:ext cx="0" cy="539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25" name="Text Box 5"/>
              <p:cNvSpPr txBox="1">
                <a:spLocks noChangeArrowheads="1"/>
              </p:cNvSpPr>
              <p:nvPr/>
            </p:nvSpPr>
            <p:spPr bwMode="auto">
              <a:xfrm>
                <a:off x="9383976" y="3172966"/>
                <a:ext cx="5699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OH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51226" name="Text Box 5"/>
              <p:cNvSpPr txBox="1">
                <a:spLocks noChangeArrowheads="1"/>
              </p:cNvSpPr>
              <p:nvPr/>
            </p:nvSpPr>
            <p:spPr bwMode="auto">
              <a:xfrm>
                <a:off x="8694440" y="2882900"/>
                <a:ext cx="569912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HO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cxnSp>
            <p:nvCxnSpPr>
              <p:cNvPr id="51227" name="直接连接符 46"/>
              <p:cNvCxnSpPr>
                <a:cxnSpLocks noChangeShapeType="1"/>
              </p:cNvCxnSpPr>
              <p:nvPr/>
            </p:nvCxnSpPr>
            <p:spPr bwMode="auto">
              <a:xfrm>
                <a:off x="8092760" y="3185912"/>
                <a:ext cx="0" cy="539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28" name="Text Box 5"/>
              <p:cNvSpPr txBox="1">
                <a:spLocks noChangeArrowheads="1"/>
              </p:cNvSpPr>
              <p:nvPr/>
            </p:nvSpPr>
            <p:spPr bwMode="auto">
              <a:xfrm>
                <a:off x="9377626" y="2380803"/>
                <a:ext cx="130676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CH</a:t>
                </a:r>
                <a:r>
                  <a:rPr lang="en-US" altLang="zh-CN" baseline="-25000">
                    <a:latin typeface="Arial" panose="020B0604020202020204" pitchFamily="3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20204" pitchFamily="34" charset="0"/>
                  </a:rPr>
                  <a:t>‒O‒P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51229" name="Text Box 5"/>
              <p:cNvSpPr txBox="1">
                <a:spLocks noChangeArrowheads="1"/>
              </p:cNvSpPr>
              <p:nvPr/>
            </p:nvSpPr>
            <p:spPr bwMode="auto">
              <a:xfrm>
                <a:off x="6743700" y="2380803"/>
                <a:ext cx="130676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P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20204" pitchFamily="34" charset="0"/>
                  </a:rPr>
                  <a:t>‒</a:t>
                </a:r>
                <a:r>
                  <a:rPr lang="en-US" altLang="zh-CN">
                    <a:latin typeface="Arial" panose="020B0604020202020204" pitchFamily="34" charset="0"/>
                  </a:rPr>
                  <a:t>O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20204" pitchFamily="34" charset="0"/>
                  </a:rPr>
                  <a:t>‒</a:t>
                </a:r>
                <a:r>
                  <a:rPr lang="en-US" altLang="zh-CN">
                    <a:latin typeface="Arial" panose="020B0604020202020204" pitchFamily="34" charset="0"/>
                  </a:rPr>
                  <a:t>CH</a:t>
                </a:r>
                <a:r>
                  <a:rPr lang="en-US" altLang="zh-CN" baseline="-250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6743700" y="2415050"/>
                <a:ext cx="323850" cy="323850"/>
              </a:xfrm>
              <a:prstGeom prst="ellipse">
                <a:avLst/>
              </a:prstGeom>
              <a:solidFill>
                <a:srgbClr val="CC990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0321580" y="2415050"/>
                <a:ext cx="325438" cy="323850"/>
              </a:xfrm>
              <a:prstGeom prst="ellipse">
                <a:avLst/>
              </a:prstGeom>
              <a:solidFill>
                <a:srgbClr val="CC990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1236" name="Text Box 5"/>
              <p:cNvSpPr txBox="1">
                <a:spLocks noChangeArrowheads="1"/>
              </p:cNvSpPr>
              <p:nvPr/>
            </p:nvSpPr>
            <p:spPr bwMode="auto">
              <a:xfrm>
                <a:off x="8872240" y="3635375"/>
                <a:ext cx="3698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cxnSp>
            <p:nvCxnSpPr>
              <p:cNvPr id="51237" name="直接连接符 44"/>
              <p:cNvCxnSpPr>
                <a:cxnSpLocks noChangeShapeType="1"/>
              </p:cNvCxnSpPr>
              <p:nvPr/>
            </p:nvCxnSpPr>
            <p:spPr bwMode="auto">
              <a:xfrm>
                <a:off x="7605713" y="2723890"/>
                <a:ext cx="0" cy="539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38" name="直接连接符 45"/>
              <p:cNvCxnSpPr>
                <a:cxnSpLocks noChangeShapeType="1"/>
              </p:cNvCxnSpPr>
              <p:nvPr/>
            </p:nvCxnSpPr>
            <p:spPr bwMode="auto">
              <a:xfrm>
                <a:off x="9566539" y="2723890"/>
                <a:ext cx="0" cy="539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39" name="Text Box 5"/>
              <p:cNvSpPr txBox="1">
                <a:spLocks noChangeArrowheads="1"/>
              </p:cNvSpPr>
              <p:nvPr/>
            </p:nvSpPr>
            <p:spPr bwMode="auto">
              <a:xfrm>
                <a:off x="7902351" y="3635375"/>
                <a:ext cx="5699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OH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51240" name="Text Box 5"/>
              <p:cNvSpPr txBox="1">
                <a:spLocks noChangeArrowheads="1"/>
              </p:cNvSpPr>
              <p:nvPr/>
            </p:nvSpPr>
            <p:spPr bwMode="auto">
              <a:xfrm>
                <a:off x="7426325" y="3172966"/>
                <a:ext cx="36988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51241" name="Text Box 5"/>
              <p:cNvSpPr txBox="1">
                <a:spLocks noChangeArrowheads="1"/>
              </p:cNvSpPr>
              <p:nvPr/>
            </p:nvSpPr>
            <p:spPr bwMode="auto">
              <a:xfrm>
                <a:off x="7910289" y="2882900"/>
                <a:ext cx="3714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7607414" y="4150636"/>
                <a:ext cx="1987812" cy="399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kumimoji="1" lang="en-US" altLang="zh-CN" sz="2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方正姚体" panose="02010601030101010101" pitchFamily="2" charset="-122"/>
                  </a:rPr>
                  <a:t>1,6-</a:t>
                </a:r>
                <a:r>
                  <a:rPr kumimoji="1" lang="zh-CN" altLang="en-US" sz="2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方正姚体" panose="02010601030101010101" pitchFamily="2" charset="-122"/>
                  </a:rPr>
                  <a:t>二磷酸果糖 </a:t>
                </a:r>
              </a:p>
            </p:txBody>
          </p:sp>
        </p:grpSp>
      </p:grp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111250" y="548680"/>
            <a:ext cx="2279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反应过程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9" name="Rectangle 3"/>
          <p:cNvSpPr>
            <a:spLocks noGrp="1" noChangeArrowheads="1"/>
          </p:cNvSpPr>
          <p:nvPr>
            <p:ph idx="1"/>
          </p:nvPr>
        </p:nvSpPr>
        <p:spPr>
          <a:xfrm>
            <a:off x="1343025" y="1320949"/>
            <a:ext cx="8137351" cy="5232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 anchorCtr="0"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（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）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3-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磷酸甘油醛脱氢氧化生成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1,3-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二磷酸甘油酸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782888" y="2446288"/>
            <a:ext cx="12350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 CH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CH‒OH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 CH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O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‒P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47728" y="3446413"/>
            <a:ext cx="323850" cy="323850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95550" y="3821063"/>
            <a:ext cx="16891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</a:t>
            </a: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磷酸甘油醛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519613" y="3140026"/>
            <a:ext cx="2879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168900" y="3525788"/>
            <a:ext cx="8397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</a:t>
            </a:r>
            <a:r>
              <a:rPr kumimoji="1" lang="en-US" altLang="zh-CN" sz="20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endParaRPr lang="zh-CN" altLang="en-US" sz="20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6963" y="3525788"/>
            <a:ext cx="14319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NADH+H</a:t>
            </a:r>
            <a:r>
              <a:rPr kumimoji="1" lang="en-US" altLang="zh-CN" sz="20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endParaRPr lang="zh-CN" altLang="en-US" sz="20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9650" y="3389263"/>
            <a:ext cx="4127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Pi</a:t>
            </a:r>
            <a:endParaRPr lang="zh-CN" altLang="en-US" sz="20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740275" y="2693938"/>
            <a:ext cx="25082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3-</a:t>
            </a:r>
            <a:r>
              <a:rPr lang="zh-CN" alt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磷酸甘油醛脱氢酶</a:t>
            </a:r>
            <a:endParaRPr lang="en-US" altLang="zh-CN" sz="2000" baseline="-25000" dirty="0">
              <a:solidFill>
                <a:srgbClr val="00B0F0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" name="弧形 1"/>
          <p:cNvSpPr/>
          <p:nvPr/>
        </p:nvSpPr>
        <p:spPr>
          <a:xfrm rot="5400000" flipH="1" flipV="1">
            <a:off x="5063332" y="3123357"/>
            <a:ext cx="647700" cy="681037"/>
          </a:xfrm>
          <a:prstGeom prst="arc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8927" name="Text Box 5"/>
          <p:cNvSpPr txBox="1">
            <a:spLocks noChangeArrowheads="1"/>
          </p:cNvSpPr>
          <p:nvPr/>
        </p:nvSpPr>
        <p:spPr bwMode="auto">
          <a:xfrm>
            <a:off x="7751763" y="2446288"/>
            <a:ext cx="15875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cap="small" dirty="0">
                <a:latin typeface="Arial" panose="020B0604020202020204" pitchFamily="34" charset="0"/>
              </a:rPr>
              <a:t> O=C</a:t>
            </a:r>
            <a:r>
              <a:rPr lang="en-US" altLang="zh-CN" cap="small" dirty="0">
                <a:solidFill>
                  <a:srgbClr val="000000"/>
                </a:solidFill>
                <a:latin typeface="Arial" panose="020B0604020202020204" pitchFamily="34" charset="0"/>
              </a:rPr>
              <a:t>‒O</a:t>
            </a:r>
            <a:r>
              <a:rPr lang="en-US" altLang="zh-CN" cap="small" dirty="0">
                <a:solidFill>
                  <a:srgbClr val="FF0000"/>
                </a:solidFill>
                <a:latin typeface="Arial" panose="020B0604020202020204" pitchFamily="34" charset="0"/>
              </a:rPr>
              <a:t>~ </a:t>
            </a:r>
            <a:r>
              <a:rPr lang="en-US" altLang="zh-CN" cap="small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cap="small" dirty="0">
                <a:solidFill>
                  <a:srgbClr val="000000"/>
                </a:solidFill>
                <a:latin typeface="Arial" panose="020B0604020202020204" pitchFamily="34" charset="0"/>
              </a:rPr>
              <a:t>     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cap="small" dirty="0">
                <a:solidFill>
                  <a:srgbClr val="000000"/>
                </a:solidFill>
                <a:latin typeface="Arial" panose="020B0604020202020204" pitchFamily="34" charset="0"/>
              </a:rPr>
              <a:t>      CH‒OH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cap="small" dirty="0">
                <a:solidFill>
                  <a:srgbClr val="000000"/>
                </a:solidFill>
                <a:latin typeface="Arial" panose="020B0604020202020204" pitchFamily="34" charset="0"/>
              </a:rPr>
              <a:t>     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cap="small" dirty="0">
                <a:latin typeface="Arial" panose="020B0604020202020204" pitchFamily="34" charset="0"/>
              </a:rPr>
              <a:t>      CH</a:t>
            </a:r>
            <a:r>
              <a:rPr lang="en-US" altLang="zh-CN" cap="small" baseline="-25000" dirty="0">
                <a:latin typeface="Arial" panose="020B0604020202020204" pitchFamily="34" charset="0"/>
              </a:rPr>
              <a:t>2</a:t>
            </a:r>
            <a:r>
              <a:rPr lang="en-US" altLang="zh-CN" cap="small" dirty="0">
                <a:latin typeface="Arial" panose="020B0604020202020204" pitchFamily="34" charset="0"/>
              </a:rPr>
              <a:t>O</a:t>
            </a:r>
            <a:r>
              <a:rPr lang="en-US" altLang="zh-CN" cap="small" dirty="0">
                <a:solidFill>
                  <a:srgbClr val="000000"/>
                </a:solidFill>
                <a:latin typeface="Arial" panose="020B0604020202020204" pitchFamily="34" charset="0"/>
              </a:rPr>
              <a:t>‒P</a:t>
            </a:r>
            <a:endParaRPr lang="en-US" altLang="zh-CN" cap="small" dirty="0">
              <a:latin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976320" y="3446413"/>
            <a:ext cx="323850" cy="323850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64425" y="3821063"/>
            <a:ext cx="21383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1,3-</a:t>
            </a: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二磷酸甘油酸</a:t>
            </a:r>
          </a:p>
        </p:txBody>
      </p:sp>
      <p:sp>
        <p:nvSpPr>
          <p:cNvPr id="20" name="椭圆 19"/>
          <p:cNvSpPr/>
          <p:nvPr/>
        </p:nvSpPr>
        <p:spPr>
          <a:xfrm>
            <a:off x="8921452" y="2420888"/>
            <a:ext cx="323850" cy="323850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111250" y="548680"/>
            <a:ext cx="2279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反应过程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rot="5400000" flipH="1">
            <a:off x="5951944" y="2780968"/>
            <a:ext cx="432000" cy="115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28850" y="4445000"/>
            <a:ext cx="6962775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这是第一次产生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ATP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的反应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底物水平磷酸化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 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43025" y="1340768"/>
            <a:ext cx="7129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C00000"/>
              </a:buClr>
              <a:buSzPct val="80000"/>
              <a:defRPr/>
            </a:pP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（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）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1,3-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二磷酸甘油酸转变为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2895600" y="2238375"/>
            <a:ext cx="15875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 O=C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‒O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    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     CH‒OH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    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      CH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O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‒P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15966" y="3238500"/>
            <a:ext cx="323850" cy="323850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08263" y="3613150"/>
            <a:ext cx="21383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1,3-</a:t>
            </a: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二磷酸甘油酸</a:t>
            </a:r>
          </a:p>
        </p:txBody>
      </p:sp>
      <p:sp>
        <p:nvSpPr>
          <p:cNvPr id="7" name="椭圆 6"/>
          <p:cNvSpPr/>
          <p:nvPr/>
        </p:nvSpPr>
        <p:spPr>
          <a:xfrm>
            <a:off x="4053483" y="2212975"/>
            <a:ext cx="323850" cy="323850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5308" name="Text Box 5"/>
          <p:cNvSpPr txBox="1">
            <a:spLocks noChangeArrowheads="1"/>
          </p:cNvSpPr>
          <p:nvPr/>
        </p:nvSpPr>
        <p:spPr bwMode="auto">
          <a:xfrm>
            <a:off x="7935913" y="2238375"/>
            <a:ext cx="12350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 C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OOH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CH‒OH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 CH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O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‒P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832304" y="3238500"/>
            <a:ext cx="323850" cy="323850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48575" y="3613150"/>
            <a:ext cx="16875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</a:t>
            </a: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992688" y="2846948"/>
            <a:ext cx="2339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87938" y="3252788"/>
            <a:ext cx="7143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ADP</a:t>
            </a:r>
            <a:endParaRPr lang="zh-CN" altLang="en-US" sz="20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84925" y="3252788"/>
            <a:ext cx="6794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ATP</a:t>
            </a:r>
            <a:endParaRPr lang="zh-CN" altLang="en-US" sz="2000" baseline="30000" dirty="0">
              <a:solidFill>
                <a:srgbClr val="FF0000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159375" y="2420938"/>
            <a:ext cx="199072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磷酸甘油酸激酶</a:t>
            </a:r>
            <a:endParaRPr lang="en-US" altLang="zh-CN" sz="2000" baseline="-25000" dirty="0">
              <a:solidFill>
                <a:srgbClr val="00B0F0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11250" y="548680"/>
            <a:ext cx="2279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反应过程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/>
        </p:nvSpPr>
        <p:spPr>
          <a:xfrm rot="5400000" flipH="1">
            <a:off x="5879936" y="2492936"/>
            <a:ext cx="432000" cy="115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342AE68-616B-1C95-062F-3AF5FC91EF3A}"/>
              </a:ext>
            </a:extLst>
          </p:cNvPr>
          <p:cNvSpPr/>
          <p:nvPr/>
        </p:nvSpPr>
        <p:spPr>
          <a:xfrm>
            <a:off x="5735638" y="2987675"/>
            <a:ext cx="7381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Mg</a:t>
            </a:r>
            <a:r>
              <a:rPr kumimoji="1" lang="en-US" altLang="zh-CN" sz="20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2+</a:t>
            </a:r>
            <a:endParaRPr lang="zh-CN" altLang="en-US" sz="20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648075" y="1927225"/>
            <a:ext cx="5003800" cy="1501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ts val="5000"/>
              </a:lnSpc>
              <a:spcAft>
                <a:spcPts val="0"/>
              </a:spcAft>
              <a:defRPr/>
            </a:pPr>
            <a:r>
              <a:rPr lang="zh-CN" altLang="en-US" sz="60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概  述</a:t>
            </a:r>
            <a:br>
              <a:rPr lang="zh-CN" altLang="en-US" sz="60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</a:br>
            <a:r>
              <a:rPr lang="en-US" altLang="zh-CN" sz="28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Summary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5688" y="548680"/>
            <a:ext cx="143986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第一节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43025" y="1340768"/>
            <a:ext cx="6408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C00000"/>
              </a:buClr>
              <a:buSzPct val="80000"/>
              <a:defRPr/>
            </a:pP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（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7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）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磷酸甘油酸转变成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2-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3040063" y="2374900"/>
            <a:ext cx="12350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 C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OOH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CH‒OH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 CH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O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‒P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35760" y="3375025"/>
            <a:ext cx="323850" cy="323850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52725" y="3749675"/>
            <a:ext cx="16875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</a:t>
            </a: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872038" y="3073400"/>
            <a:ext cx="2519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16500" y="2636838"/>
            <a:ext cx="224948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磷酸甘油酸变位酶</a:t>
            </a:r>
            <a:endParaRPr lang="en-US" altLang="zh-CN" sz="2000" baseline="-25000" dirty="0">
              <a:solidFill>
                <a:srgbClr val="00B0F0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6330" name="Text Box 5"/>
          <p:cNvSpPr txBox="1">
            <a:spLocks noChangeArrowheads="1"/>
          </p:cNvSpPr>
          <p:nvPr/>
        </p:nvSpPr>
        <p:spPr bwMode="auto">
          <a:xfrm>
            <a:off x="7969250" y="2374900"/>
            <a:ext cx="12827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 C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OOH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CH‒O‒P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 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 CH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OH</a:t>
            </a:r>
          </a:p>
        </p:txBody>
      </p:sp>
      <p:sp>
        <p:nvSpPr>
          <p:cNvPr id="9" name="椭圆 8"/>
          <p:cNvSpPr/>
          <p:nvPr/>
        </p:nvSpPr>
        <p:spPr>
          <a:xfrm>
            <a:off x="8904312" y="2854325"/>
            <a:ext cx="323850" cy="323850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24788" y="3749675"/>
            <a:ext cx="16891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2-</a:t>
            </a: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111250" y="548680"/>
            <a:ext cx="2279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反应过程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08100" y="1268760"/>
            <a:ext cx="91083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C00000"/>
              </a:buClr>
              <a:buSzPct val="80000"/>
              <a:defRPr/>
            </a:pP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（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8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）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2-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磷酸甘油酸脱水生成磷酸烯醇式丙酮酸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634038" y="2944813"/>
            <a:ext cx="677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Mg</a:t>
            </a:r>
            <a:r>
              <a:rPr kumimoji="1" lang="en-US" altLang="zh-CN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2+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2895600" y="2230438"/>
            <a:ext cx="12128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C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OOH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CH‒O‒P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CH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OH</a:t>
            </a:r>
          </a:p>
        </p:txBody>
      </p:sp>
      <p:sp>
        <p:nvSpPr>
          <p:cNvPr id="5" name="椭圆 4"/>
          <p:cNvSpPr/>
          <p:nvPr/>
        </p:nvSpPr>
        <p:spPr>
          <a:xfrm>
            <a:off x="3755926" y="2709863"/>
            <a:ext cx="323850" cy="323850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51138" y="3605213"/>
            <a:ext cx="16891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2-</a:t>
            </a: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</a:t>
            </a:r>
          </a:p>
        </p:txBody>
      </p:sp>
      <p:sp>
        <p:nvSpPr>
          <p:cNvPr id="57353" name="Text Box 5"/>
          <p:cNvSpPr txBox="1">
            <a:spLocks noChangeArrowheads="1"/>
          </p:cNvSpPr>
          <p:nvPr/>
        </p:nvSpPr>
        <p:spPr bwMode="auto">
          <a:xfrm>
            <a:off x="8151813" y="2230438"/>
            <a:ext cx="1103187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C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OOH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C‒O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 ‖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CH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887544" y="2709863"/>
            <a:ext cx="323850" cy="323850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08888" y="3605213"/>
            <a:ext cx="22479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磷酸烯醇式丙酮酸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943475" y="2879725"/>
            <a:ext cx="2339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527675" y="2446338"/>
            <a:ext cx="121602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烯醇化酶</a:t>
            </a:r>
            <a:endParaRPr lang="en-US" altLang="zh-CN" sz="2000" baseline="-25000" dirty="0">
              <a:solidFill>
                <a:srgbClr val="00B0F0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7361" name="矩形 1"/>
          <p:cNvSpPr>
            <a:spLocks noChangeArrowheads="1"/>
          </p:cNvSpPr>
          <p:nvPr/>
        </p:nvSpPr>
        <p:spPr bwMode="auto">
          <a:xfrm>
            <a:off x="6440488" y="3249613"/>
            <a:ext cx="6635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111250" y="548680"/>
            <a:ext cx="2279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反应过程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弧形 16"/>
          <p:cNvSpPr/>
          <p:nvPr/>
        </p:nvSpPr>
        <p:spPr>
          <a:xfrm rot="10800000" flipH="1" flipV="1">
            <a:off x="6037263" y="2890838"/>
            <a:ext cx="647700" cy="681037"/>
          </a:xfrm>
          <a:prstGeom prst="arc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58925" y="4256088"/>
            <a:ext cx="86407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这是第二次底物水平磷酸化。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丙酮酸激酶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为第三个关键酶。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92225" y="1268760"/>
            <a:ext cx="6675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C00000"/>
              </a:buClr>
              <a:buSzPct val="80000"/>
              <a:defRPr/>
            </a:pP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（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9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）磷酸烯醇式丙酮酸生成丙酮酸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62475" y="2928938"/>
            <a:ext cx="1173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Mg</a:t>
            </a:r>
            <a:r>
              <a:rPr kumimoji="1" lang="en-US" altLang="zh-CN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2+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、</a:t>
            </a: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K</a:t>
            </a:r>
            <a:r>
              <a:rPr kumimoji="1" lang="en-US" altLang="zh-CN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662238" y="2168525"/>
            <a:ext cx="1103187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C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OOH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C‒O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 ‖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CH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414936" y="2647950"/>
            <a:ext cx="323850" cy="323850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17725" y="3543300"/>
            <a:ext cx="22494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磷酸烯醇式丙酮酸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008438" y="2809875"/>
            <a:ext cx="2339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935413" y="3151188"/>
            <a:ext cx="7143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ADP</a:t>
            </a:r>
            <a:endParaRPr lang="zh-CN" altLang="en-US" sz="20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32450" y="3151188"/>
            <a:ext cx="6794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ATP</a:t>
            </a:r>
            <a:endParaRPr lang="zh-CN" altLang="en-US" sz="2000" baseline="30000" dirty="0">
              <a:solidFill>
                <a:srgbClr val="FF0000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67213" y="2359025"/>
            <a:ext cx="147637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丙酮酸激酶</a:t>
            </a:r>
            <a:endParaRPr lang="en-US" altLang="zh-CN" sz="20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8383" name="Text Box 5"/>
          <p:cNvSpPr txBox="1">
            <a:spLocks noChangeArrowheads="1"/>
          </p:cNvSpPr>
          <p:nvPr/>
        </p:nvSpPr>
        <p:spPr bwMode="auto">
          <a:xfrm>
            <a:off x="6600825" y="2168525"/>
            <a:ext cx="95408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C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OOH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C‒OH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 ‖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CH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5700" y="3543300"/>
            <a:ext cx="17319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烯醇式丙酮酸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7680176" y="2792413"/>
            <a:ext cx="90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86" name="Text Box 5"/>
          <p:cNvSpPr txBox="1">
            <a:spLocks noChangeArrowheads="1"/>
          </p:cNvSpPr>
          <p:nvPr/>
        </p:nvSpPr>
        <p:spPr bwMode="auto">
          <a:xfrm>
            <a:off x="8688388" y="2168525"/>
            <a:ext cx="95408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C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OOH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C=O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Arial" panose="020B0604020202020204" pitchFamily="34" charset="0"/>
              </a:rPr>
              <a:t>CH</a:t>
            </a:r>
            <a:r>
              <a:rPr lang="en-US" altLang="zh-CN" baseline="-25000">
                <a:latin typeface="Arial" panose="020B0604020202020204" pitchFamily="34" charset="0"/>
              </a:rPr>
              <a:t>3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66163" y="3543300"/>
            <a:ext cx="958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11250" y="548680"/>
            <a:ext cx="2279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反应过程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rot="16200000">
            <a:off x="4889800" y="2222126"/>
            <a:ext cx="432000" cy="16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31206" y="1916832"/>
            <a:ext cx="7777162" cy="114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缺氧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情况下，丙酮酸还原成乳酸。</a:t>
            </a: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所需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NADH+H</a:t>
            </a:r>
            <a:r>
              <a:rPr kumimoji="1" lang="en-US" altLang="zh-CN" sz="28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来自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磷酸甘油醛的脱氢反应。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3146425" y="3309938"/>
            <a:ext cx="95408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C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OOH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|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C=O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|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CH</a:t>
            </a:r>
            <a:r>
              <a:rPr lang="en-US" altLang="zh-CN" baseline="-25000" dirty="0">
                <a:latin typeface="Arial" panose="020B0604020202020204" pitchFamily="34" charset="0"/>
              </a:rPr>
              <a:t>3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17850" y="4684713"/>
            <a:ext cx="958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872781" y="3911600"/>
            <a:ext cx="2519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99856" y="4325094"/>
            <a:ext cx="14319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NADH+H</a:t>
            </a:r>
            <a:r>
              <a:rPr kumimoji="1" lang="en-US" altLang="zh-CN" sz="20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endParaRPr lang="zh-CN" altLang="en-US" sz="20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96894" y="4325094"/>
            <a:ext cx="8397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</a:t>
            </a:r>
            <a:r>
              <a:rPr kumimoji="1" lang="en-US" altLang="zh-CN" sz="2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endParaRPr lang="zh-CN" altLang="en-US" sz="20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37175" y="3460750"/>
            <a:ext cx="147637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乳酸脱氢酶</a:t>
            </a:r>
            <a:endParaRPr lang="en-US" altLang="zh-CN" sz="2000" baseline="-25000" dirty="0">
              <a:solidFill>
                <a:srgbClr val="00B0F0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9403" name="Text Box 5"/>
          <p:cNvSpPr txBox="1">
            <a:spLocks noChangeArrowheads="1"/>
          </p:cNvSpPr>
          <p:nvPr/>
        </p:nvSpPr>
        <p:spPr bwMode="auto">
          <a:xfrm>
            <a:off x="7894638" y="3309938"/>
            <a:ext cx="10842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C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OOH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|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CH‒OH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|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CH</a:t>
            </a:r>
            <a:r>
              <a:rPr lang="en-US" altLang="zh-CN" baseline="-25000" dirty="0">
                <a:latin typeface="Arial" panose="020B0604020202020204" pitchFamily="34" charset="0"/>
              </a:rPr>
              <a:t>3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56563" y="4684713"/>
            <a:ext cx="7016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乳酸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111250" y="548680"/>
            <a:ext cx="2279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反应过程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292225" y="1340302"/>
            <a:ext cx="7180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C00000"/>
              </a:buClr>
              <a:buSzPct val="80000"/>
              <a:defRPr/>
            </a:pP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（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10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）丙酮酸还原生成乳酸</a:t>
            </a:r>
          </a:p>
        </p:txBody>
      </p:sp>
      <p:sp>
        <p:nvSpPr>
          <p:cNvPr id="17" name="任意多边形 16"/>
          <p:cNvSpPr/>
          <p:nvPr/>
        </p:nvSpPr>
        <p:spPr>
          <a:xfrm rot="5400000" flipH="1">
            <a:off x="5879936" y="3555174"/>
            <a:ext cx="432000" cy="115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59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951144" y="5676870"/>
            <a:ext cx="16033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方正姚体" panose="02010601030101010101" pitchFamily="2" charset="-122"/>
                <a:hlinkClick r:id="rId3" action="ppaction://hlinkfile"/>
              </a:rPr>
              <a:t>糖酵解动画</a:t>
            </a:r>
            <a:r>
              <a:rPr kumimoji="1" lang="en-US" altLang="zh-CN" sz="2000" dirty="0">
                <a:solidFill>
                  <a:srgbClr val="FFC000"/>
                </a:solidFill>
                <a:latin typeface="Times New Roman" panose="02020603050405020304" pitchFamily="18" charset="0"/>
                <a:ea typeface="方正姚体" panose="02010601030101010101" pitchFamily="2" charset="-122"/>
                <a:hlinkClick r:id="rId3" action="ppaction://hlinkfile"/>
              </a:rPr>
              <a:t>1</a:t>
            </a:r>
            <a:endParaRPr kumimoji="1" lang="zh-CN" altLang="en-US" sz="2000" dirty="0">
              <a:solidFill>
                <a:srgbClr val="FFC000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0" name="Rectangle 59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957172" y="5981218"/>
            <a:ext cx="16033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方正姚体" panose="02010601030101010101" pitchFamily="2" charset="-122"/>
                <a:hlinkClick r:id="rId4" action="ppaction://hlinkfile"/>
              </a:rPr>
              <a:t>糖酵解动画</a:t>
            </a:r>
            <a:r>
              <a:rPr kumimoji="1" lang="en-US" altLang="zh-CN" sz="2000" dirty="0">
                <a:solidFill>
                  <a:srgbClr val="FFC000"/>
                </a:solidFill>
                <a:latin typeface="Times New Roman" panose="02020603050405020304" pitchFamily="18" charset="0"/>
                <a:ea typeface="方正姚体" panose="02010601030101010101" pitchFamily="2" charset="-122"/>
                <a:hlinkClick r:id="rId4" action="ppaction://hlinkfile"/>
              </a:rPr>
              <a:t>2</a:t>
            </a:r>
            <a:endParaRPr kumimoji="1" lang="zh-CN" altLang="en-US" sz="2000" dirty="0">
              <a:solidFill>
                <a:srgbClr val="FFC000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2139950" y="1341438"/>
            <a:ext cx="950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</a:t>
            </a:r>
            <a:endParaRPr kumimoji="1" lang="zh-CN" altLang="en-US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5664200" y="1358900"/>
            <a:ext cx="906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</a:t>
            </a:r>
          </a:p>
          <a:p>
            <a:pPr algn="ctr" eaLnBrk="1" hangingPunct="1">
              <a:defRPr/>
            </a:pP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果糖</a:t>
            </a:r>
          </a:p>
        </p:txBody>
      </p:sp>
      <p:sp>
        <p:nvSpPr>
          <p:cNvPr id="116" name="Line 4"/>
          <p:cNvSpPr>
            <a:spLocks noChangeShapeType="1"/>
          </p:cNvSpPr>
          <p:nvPr/>
        </p:nvSpPr>
        <p:spPr bwMode="auto">
          <a:xfrm>
            <a:off x="5015880" y="1570038"/>
            <a:ext cx="720000" cy="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" name="Text Box 5"/>
          <p:cNvSpPr txBox="1">
            <a:spLocks noChangeArrowheads="1"/>
          </p:cNvSpPr>
          <p:nvPr/>
        </p:nvSpPr>
        <p:spPr bwMode="auto">
          <a:xfrm>
            <a:off x="6038850" y="2492375"/>
            <a:ext cx="178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磷酸二羟丙酮</a:t>
            </a:r>
          </a:p>
        </p:txBody>
      </p:sp>
      <p:sp>
        <p:nvSpPr>
          <p:cNvPr id="118" name="Line 7"/>
          <p:cNvSpPr>
            <a:spLocks noChangeShapeType="1"/>
          </p:cNvSpPr>
          <p:nvPr/>
        </p:nvSpPr>
        <p:spPr bwMode="auto">
          <a:xfrm>
            <a:off x="8112125" y="2133600"/>
            <a:ext cx="503238" cy="43180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" name="Line 8"/>
          <p:cNvSpPr>
            <a:spLocks noChangeShapeType="1"/>
          </p:cNvSpPr>
          <p:nvPr/>
        </p:nvSpPr>
        <p:spPr bwMode="auto">
          <a:xfrm>
            <a:off x="7797009" y="2708275"/>
            <a:ext cx="648000" cy="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" name="Text Box 9"/>
          <p:cNvSpPr txBox="1">
            <a:spLocks noChangeArrowheads="1"/>
          </p:cNvSpPr>
          <p:nvPr/>
        </p:nvSpPr>
        <p:spPr bwMode="auto">
          <a:xfrm>
            <a:off x="5000625" y="5227638"/>
            <a:ext cx="2011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2× 2-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</a:t>
            </a:r>
          </a:p>
        </p:txBody>
      </p:sp>
      <p:sp>
        <p:nvSpPr>
          <p:cNvPr id="121" name="Line 10"/>
          <p:cNvSpPr>
            <a:spLocks noChangeShapeType="1"/>
          </p:cNvSpPr>
          <p:nvPr/>
        </p:nvSpPr>
        <p:spPr bwMode="auto">
          <a:xfrm>
            <a:off x="7050088" y="5445125"/>
            <a:ext cx="1008062" cy="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" name="Text Box 11"/>
          <p:cNvSpPr txBox="1">
            <a:spLocks noChangeArrowheads="1"/>
          </p:cNvSpPr>
          <p:nvPr/>
        </p:nvSpPr>
        <p:spPr bwMode="auto">
          <a:xfrm>
            <a:off x="2606675" y="3606800"/>
            <a:ext cx="1216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2×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123" name="Line 12"/>
          <p:cNvSpPr>
            <a:spLocks noChangeShapeType="1"/>
          </p:cNvSpPr>
          <p:nvPr/>
        </p:nvSpPr>
        <p:spPr bwMode="auto">
          <a:xfrm>
            <a:off x="3143250" y="3933055"/>
            <a:ext cx="0" cy="32400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" name="Text Box 13"/>
          <p:cNvSpPr txBox="1">
            <a:spLocks noChangeArrowheads="1"/>
          </p:cNvSpPr>
          <p:nvPr/>
        </p:nvSpPr>
        <p:spPr bwMode="auto">
          <a:xfrm>
            <a:off x="4079875" y="1358900"/>
            <a:ext cx="1079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</a:t>
            </a:r>
          </a:p>
          <a:p>
            <a:pPr algn="ctr" eaLnBrk="1" hangingPunct="1">
              <a:defRPr/>
            </a:pP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葡萄糖</a:t>
            </a:r>
          </a:p>
        </p:txBody>
      </p:sp>
      <p:sp>
        <p:nvSpPr>
          <p:cNvPr id="125" name="Line 14"/>
          <p:cNvSpPr>
            <a:spLocks noChangeShapeType="1"/>
          </p:cNvSpPr>
          <p:nvPr/>
        </p:nvSpPr>
        <p:spPr bwMode="auto">
          <a:xfrm>
            <a:off x="2999776" y="1570038"/>
            <a:ext cx="1080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" name="Text Box 15"/>
          <p:cNvSpPr txBox="1">
            <a:spLocks noChangeArrowheads="1"/>
          </p:cNvSpPr>
          <p:nvPr/>
        </p:nvSpPr>
        <p:spPr bwMode="auto">
          <a:xfrm>
            <a:off x="3532188" y="958850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</a:t>
            </a:r>
          </a:p>
        </p:txBody>
      </p:sp>
      <p:sp>
        <p:nvSpPr>
          <p:cNvPr id="127" name="Text Box 16"/>
          <p:cNvSpPr txBox="1">
            <a:spLocks noChangeArrowheads="1"/>
          </p:cNvSpPr>
          <p:nvPr/>
        </p:nvSpPr>
        <p:spPr bwMode="auto">
          <a:xfrm>
            <a:off x="2789238" y="974725"/>
            <a:ext cx="69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</a:p>
        </p:txBody>
      </p:sp>
      <p:sp>
        <p:nvSpPr>
          <p:cNvPr id="128" name="Text Box 18"/>
          <p:cNvSpPr txBox="1">
            <a:spLocks noChangeArrowheads="1"/>
          </p:cNvSpPr>
          <p:nvPr/>
        </p:nvSpPr>
        <p:spPr bwMode="auto">
          <a:xfrm>
            <a:off x="7246938" y="1341438"/>
            <a:ext cx="186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1,6-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二磷酸果糖</a:t>
            </a:r>
          </a:p>
        </p:txBody>
      </p:sp>
      <p:sp>
        <p:nvSpPr>
          <p:cNvPr id="129" name="Line 19"/>
          <p:cNvSpPr>
            <a:spLocks noChangeShapeType="1"/>
          </p:cNvSpPr>
          <p:nvPr/>
        </p:nvSpPr>
        <p:spPr bwMode="auto">
          <a:xfrm>
            <a:off x="6456040" y="1557338"/>
            <a:ext cx="900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" name="Rectangle 20"/>
          <p:cNvSpPr>
            <a:spLocks noChangeArrowheads="1"/>
          </p:cNvSpPr>
          <p:nvPr/>
        </p:nvSpPr>
        <p:spPr bwMode="auto">
          <a:xfrm>
            <a:off x="6998271" y="974725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</a:t>
            </a:r>
          </a:p>
        </p:txBody>
      </p:sp>
      <p:sp>
        <p:nvSpPr>
          <p:cNvPr id="131" name="Rectangle 21"/>
          <p:cNvSpPr>
            <a:spLocks noChangeArrowheads="1"/>
          </p:cNvSpPr>
          <p:nvPr/>
        </p:nvSpPr>
        <p:spPr bwMode="auto">
          <a:xfrm>
            <a:off x="6168008" y="974725"/>
            <a:ext cx="69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</a:p>
        </p:txBody>
      </p:sp>
      <p:sp>
        <p:nvSpPr>
          <p:cNvPr id="132" name="Text Box 23"/>
          <p:cNvSpPr txBox="1">
            <a:spLocks noChangeArrowheads="1"/>
          </p:cNvSpPr>
          <p:nvPr/>
        </p:nvSpPr>
        <p:spPr bwMode="auto">
          <a:xfrm>
            <a:off x="7894638" y="3787775"/>
            <a:ext cx="2397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2×1,3-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二磷酸甘油酸</a:t>
            </a:r>
          </a:p>
        </p:txBody>
      </p:sp>
      <p:sp>
        <p:nvSpPr>
          <p:cNvPr id="133" name="Line 24"/>
          <p:cNvSpPr>
            <a:spLocks noChangeShapeType="1"/>
          </p:cNvSpPr>
          <p:nvPr/>
        </p:nvSpPr>
        <p:spPr bwMode="auto">
          <a:xfrm>
            <a:off x="9048750" y="2889040"/>
            <a:ext cx="0" cy="90000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" name="Rectangle 25"/>
          <p:cNvSpPr>
            <a:spLocks noChangeArrowheads="1"/>
          </p:cNvSpPr>
          <p:nvPr/>
        </p:nvSpPr>
        <p:spPr bwMode="auto">
          <a:xfrm>
            <a:off x="9264352" y="2924944"/>
            <a:ext cx="687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2×Pi</a:t>
            </a:r>
          </a:p>
        </p:txBody>
      </p:sp>
      <p:sp>
        <p:nvSpPr>
          <p:cNvPr id="135" name="Rectangle 26"/>
          <p:cNvSpPr>
            <a:spLocks noChangeArrowheads="1"/>
          </p:cNvSpPr>
          <p:nvPr/>
        </p:nvSpPr>
        <p:spPr bwMode="auto">
          <a:xfrm>
            <a:off x="5137150" y="3390900"/>
            <a:ext cx="1849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2×NADH+ 2H</a:t>
            </a:r>
            <a:r>
              <a:rPr lang="en-US" altLang="zh-CN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</a:p>
        </p:txBody>
      </p:sp>
      <p:sp>
        <p:nvSpPr>
          <p:cNvPr id="136" name="Rectangle 27"/>
          <p:cNvSpPr>
            <a:spLocks noChangeArrowheads="1"/>
          </p:cNvSpPr>
          <p:nvPr/>
        </p:nvSpPr>
        <p:spPr bwMode="auto">
          <a:xfrm>
            <a:off x="5316538" y="2924175"/>
            <a:ext cx="157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2×NAD</a:t>
            </a:r>
            <a:r>
              <a:rPr lang="en-US" altLang="zh-CN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</a:p>
        </p:txBody>
      </p:sp>
      <p:sp>
        <p:nvSpPr>
          <p:cNvPr id="137" name="Text Box 30"/>
          <p:cNvSpPr txBox="1">
            <a:spLocks noChangeArrowheads="1"/>
          </p:cNvSpPr>
          <p:nvPr/>
        </p:nvSpPr>
        <p:spPr bwMode="auto">
          <a:xfrm>
            <a:off x="8062913" y="5227638"/>
            <a:ext cx="20113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2× 3-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</a:t>
            </a:r>
          </a:p>
        </p:txBody>
      </p:sp>
      <p:sp>
        <p:nvSpPr>
          <p:cNvPr id="138" name="Line 31"/>
          <p:cNvSpPr>
            <a:spLocks noChangeShapeType="1"/>
          </p:cNvSpPr>
          <p:nvPr/>
        </p:nvSpPr>
        <p:spPr bwMode="auto">
          <a:xfrm>
            <a:off x="9048750" y="4221163"/>
            <a:ext cx="0" cy="99060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" name="Rectangle 32"/>
          <p:cNvSpPr>
            <a:spLocks noChangeArrowheads="1"/>
          </p:cNvSpPr>
          <p:nvPr/>
        </p:nvSpPr>
        <p:spPr bwMode="auto">
          <a:xfrm>
            <a:off x="7226300" y="4253086"/>
            <a:ext cx="989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2×ADP</a:t>
            </a:r>
            <a:endParaRPr kumimoji="1"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40" name="Rectangle 33"/>
          <p:cNvSpPr>
            <a:spLocks noChangeArrowheads="1"/>
          </p:cNvSpPr>
          <p:nvPr/>
        </p:nvSpPr>
        <p:spPr bwMode="auto">
          <a:xfrm>
            <a:off x="7242175" y="4757738"/>
            <a:ext cx="955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2×ATP</a:t>
            </a:r>
          </a:p>
        </p:txBody>
      </p:sp>
      <p:sp>
        <p:nvSpPr>
          <p:cNvPr id="141" name="Freeform 34"/>
          <p:cNvSpPr>
            <a:spLocks/>
          </p:cNvSpPr>
          <p:nvPr/>
        </p:nvSpPr>
        <p:spPr bwMode="auto">
          <a:xfrm>
            <a:off x="8256588" y="4473176"/>
            <a:ext cx="762000" cy="540000"/>
          </a:xfrm>
          <a:custGeom>
            <a:avLst/>
            <a:gdLst>
              <a:gd name="T0" fmla="*/ 0 w 480"/>
              <a:gd name="T1" fmla="*/ 0 h 384"/>
              <a:gd name="T2" fmla="*/ 2147483646 w 480"/>
              <a:gd name="T3" fmla="*/ 2147483646 h 384"/>
              <a:gd name="T4" fmla="*/ 0 w 480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384">
                <a:moveTo>
                  <a:pt x="0" y="0"/>
                </a:moveTo>
                <a:cubicBezTo>
                  <a:pt x="240" y="64"/>
                  <a:pt x="480" y="128"/>
                  <a:pt x="480" y="192"/>
                </a:cubicBezTo>
                <a:cubicBezTo>
                  <a:pt x="480" y="256"/>
                  <a:pt x="240" y="320"/>
                  <a:pt x="0" y="384"/>
                </a:cubicBezTo>
              </a:path>
            </a:pathLst>
          </a:cu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" name="Text Box 35"/>
          <p:cNvSpPr txBox="1">
            <a:spLocks noChangeArrowheads="1"/>
          </p:cNvSpPr>
          <p:nvPr/>
        </p:nvSpPr>
        <p:spPr bwMode="auto">
          <a:xfrm>
            <a:off x="2343150" y="5168900"/>
            <a:ext cx="14747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2×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磷酸烯</a:t>
            </a:r>
            <a:endParaRPr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醇式丙酮酸</a:t>
            </a:r>
          </a:p>
        </p:txBody>
      </p:sp>
      <p:sp>
        <p:nvSpPr>
          <p:cNvPr id="143" name="Line 36"/>
          <p:cNvSpPr>
            <a:spLocks noChangeShapeType="1"/>
          </p:cNvSpPr>
          <p:nvPr/>
        </p:nvSpPr>
        <p:spPr bwMode="auto">
          <a:xfrm>
            <a:off x="3719736" y="5480050"/>
            <a:ext cx="1260000" cy="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" name="Rectangle 37"/>
          <p:cNvSpPr>
            <a:spLocks noChangeArrowheads="1"/>
          </p:cNvSpPr>
          <p:nvPr/>
        </p:nvSpPr>
        <p:spPr bwMode="auto">
          <a:xfrm>
            <a:off x="3786188" y="5661025"/>
            <a:ext cx="941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2×H</a:t>
            </a:r>
            <a:r>
              <a:rPr lang="en-US" altLang="zh-CN" sz="2000" b="1" baseline="-250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  <a:endParaRPr kumimoji="1"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45" name="Text Box 39"/>
          <p:cNvSpPr txBox="1">
            <a:spLocks noChangeArrowheads="1"/>
          </p:cNvSpPr>
          <p:nvPr/>
        </p:nvSpPr>
        <p:spPr bwMode="auto">
          <a:xfrm>
            <a:off x="2138363" y="4219575"/>
            <a:ext cx="19923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2×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烯醇式丙酮酸</a:t>
            </a:r>
          </a:p>
        </p:txBody>
      </p:sp>
      <p:sp>
        <p:nvSpPr>
          <p:cNvPr id="146" name="Line 40"/>
          <p:cNvSpPr>
            <a:spLocks noChangeShapeType="1"/>
          </p:cNvSpPr>
          <p:nvPr/>
        </p:nvSpPr>
        <p:spPr bwMode="auto">
          <a:xfrm rot="-5415363">
            <a:off x="2801144" y="4885531"/>
            <a:ext cx="685800" cy="15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7" name="Rectangle 41"/>
          <p:cNvSpPr>
            <a:spLocks noChangeArrowheads="1"/>
          </p:cNvSpPr>
          <p:nvPr/>
        </p:nvSpPr>
        <p:spPr bwMode="auto">
          <a:xfrm>
            <a:off x="4264025" y="4867275"/>
            <a:ext cx="989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2×ADP</a:t>
            </a:r>
          </a:p>
        </p:txBody>
      </p:sp>
      <p:sp>
        <p:nvSpPr>
          <p:cNvPr id="148" name="Rectangle 42"/>
          <p:cNvSpPr>
            <a:spLocks noChangeArrowheads="1"/>
          </p:cNvSpPr>
          <p:nvPr/>
        </p:nvSpPr>
        <p:spPr bwMode="auto">
          <a:xfrm>
            <a:off x="4287838" y="4364038"/>
            <a:ext cx="955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2×ATP</a:t>
            </a:r>
          </a:p>
        </p:txBody>
      </p:sp>
      <p:sp>
        <p:nvSpPr>
          <p:cNvPr id="149" name="Freeform 43"/>
          <p:cNvSpPr>
            <a:spLocks/>
          </p:cNvSpPr>
          <p:nvPr/>
        </p:nvSpPr>
        <p:spPr bwMode="auto">
          <a:xfrm rot="389446">
            <a:off x="3165475" y="4521200"/>
            <a:ext cx="1066800" cy="533400"/>
          </a:xfrm>
          <a:custGeom>
            <a:avLst/>
            <a:gdLst>
              <a:gd name="T0" fmla="*/ 2147483646 w 672"/>
              <a:gd name="T1" fmla="*/ 2147483646 h 336"/>
              <a:gd name="T2" fmla="*/ 0 w 672"/>
              <a:gd name="T3" fmla="*/ 2147483646 h 336"/>
              <a:gd name="T4" fmla="*/ 2147483646 w 672"/>
              <a:gd name="T5" fmla="*/ 0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336">
                <a:moveTo>
                  <a:pt x="672" y="336"/>
                </a:moveTo>
                <a:cubicBezTo>
                  <a:pt x="336" y="316"/>
                  <a:pt x="0" y="296"/>
                  <a:pt x="0" y="240"/>
                </a:cubicBezTo>
                <a:cubicBezTo>
                  <a:pt x="0" y="184"/>
                  <a:pt x="336" y="92"/>
                  <a:pt x="672" y="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" name="Text Box 44"/>
          <p:cNvSpPr txBox="1">
            <a:spLocks noChangeArrowheads="1"/>
          </p:cNvSpPr>
          <p:nvPr/>
        </p:nvSpPr>
        <p:spPr bwMode="auto">
          <a:xfrm>
            <a:off x="2698750" y="2598738"/>
            <a:ext cx="960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2×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乳酸</a:t>
            </a:r>
          </a:p>
        </p:txBody>
      </p:sp>
      <p:sp>
        <p:nvSpPr>
          <p:cNvPr id="151" name="Line 45"/>
          <p:cNvSpPr>
            <a:spLocks noChangeShapeType="1"/>
          </p:cNvSpPr>
          <p:nvPr/>
        </p:nvSpPr>
        <p:spPr bwMode="auto">
          <a:xfrm>
            <a:off x="3143250" y="2997200"/>
            <a:ext cx="0" cy="64770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2" name="Text Box 47"/>
          <p:cNvSpPr txBox="1">
            <a:spLocks noChangeArrowheads="1"/>
          </p:cNvSpPr>
          <p:nvPr/>
        </p:nvSpPr>
        <p:spPr bwMode="auto">
          <a:xfrm>
            <a:off x="4795515" y="5805488"/>
            <a:ext cx="3168650" cy="461963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Clr>
                <a:srgbClr val="00CC99"/>
              </a:buClr>
              <a:buSzPct val="70000"/>
              <a:buFont typeface="Wingdings" pitchFamily="2" charset="2"/>
              <a:buNone/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糖酵解反应全过程</a:t>
            </a:r>
          </a:p>
        </p:txBody>
      </p:sp>
      <p:sp>
        <p:nvSpPr>
          <p:cNvPr id="153" name="Rectangle 48"/>
          <p:cNvSpPr>
            <a:spLocks noChangeArrowheads="1"/>
          </p:cNvSpPr>
          <p:nvPr/>
        </p:nvSpPr>
        <p:spPr bwMode="auto">
          <a:xfrm>
            <a:off x="8369300" y="2503488"/>
            <a:ext cx="1687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3-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磷酸甘油醛</a:t>
            </a:r>
          </a:p>
        </p:txBody>
      </p:sp>
      <p:sp>
        <p:nvSpPr>
          <p:cNvPr id="154" name="Text Box 49"/>
          <p:cNvSpPr txBox="1">
            <a:spLocks noChangeArrowheads="1"/>
          </p:cNvSpPr>
          <p:nvPr/>
        </p:nvSpPr>
        <p:spPr bwMode="auto">
          <a:xfrm>
            <a:off x="2160588" y="465138"/>
            <a:ext cx="69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</a:t>
            </a:r>
          </a:p>
        </p:txBody>
      </p:sp>
      <p:sp>
        <p:nvSpPr>
          <p:cNvPr id="155" name="Text Box 50"/>
          <p:cNvSpPr txBox="1">
            <a:spLocks noChangeArrowheads="1"/>
          </p:cNvSpPr>
          <p:nvPr/>
        </p:nvSpPr>
        <p:spPr bwMode="auto">
          <a:xfrm>
            <a:off x="3846513" y="476250"/>
            <a:ext cx="167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1-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磷酸葡萄糖</a:t>
            </a:r>
          </a:p>
        </p:txBody>
      </p:sp>
      <p:sp>
        <p:nvSpPr>
          <p:cNvPr id="156" name="Line 51"/>
          <p:cNvSpPr>
            <a:spLocks noChangeShapeType="1"/>
          </p:cNvSpPr>
          <p:nvPr/>
        </p:nvSpPr>
        <p:spPr bwMode="auto">
          <a:xfrm>
            <a:off x="2782888" y="692150"/>
            <a:ext cx="10810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7" name="Text Box 52"/>
          <p:cNvSpPr txBox="1">
            <a:spLocks noChangeArrowheads="1"/>
          </p:cNvSpPr>
          <p:nvPr/>
        </p:nvSpPr>
        <p:spPr bwMode="auto">
          <a:xfrm>
            <a:off x="2855640" y="116632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Pi</a:t>
            </a:r>
          </a:p>
        </p:txBody>
      </p:sp>
      <p:sp>
        <p:nvSpPr>
          <p:cNvPr id="158" name="Line 53"/>
          <p:cNvSpPr>
            <a:spLocks noChangeShapeType="1"/>
          </p:cNvSpPr>
          <p:nvPr/>
        </p:nvSpPr>
        <p:spPr bwMode="auto">
          <a:xfrm>
            <a:off x="4656138" y="908050"/>
            <a:ext cx="0" cy="4683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9" name="Freeform 55"/>
          <p:cNvSpPr>
            <a:spLocks/>
          </p:cNvSpPr>
          <p:nvPr/>
        </p:nvSpPr>
        <p:spPr bwMode="auto">
          <a:xfrm>
            <a:off x="7177088" y="3108325"/>
            <a:ext cx="1871662" cy="536575"/>
          </a:xfrm>
          <a:custGeom>
            <a:avLst/>
            <a:gdLst>
              <a:gd name="T0" fmla="*/ 0 w 480"/>
              <a:gd name="T1" fmla="*/ 0 h 384"/>
              <a:gd name="T2" fmla="*/ 2147483646 w 480"/>
              <a:gd name="T3" fmla="*/ 2147483646 h 384"/>
              <a:gd name="T4" fmla="*/ 0 w 480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384">
                <a:moveTo>
                  <a:pt x="0" y="0"/>
                </a:moveTo>
                <a:cubicBezTo>
                  <a:pt x="240" y="64"/>
                  <a:pt x="480" y="128"/>
                  <a:pt x="480" y="192"/>
                </a:cubicBezTo>
                <a:cubicBezTo>
                  <a:pt x="480" y="256"/>
                  <a:pt x="240" y="320"/>
                  <a:pt x="0" y="384"/>
                </a:cubicBezTo>
              </a:path>
            </a:pathLst>
          </a:cu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0" name="Freeform 56"/>
          <p:cNvSpPr>
            <a:spLocks/>
          </p:cNvSpPr>
          <p:nvPr/>
        </p:nvSpPr>
        <p:spPr bwMode="auto">
          <a:xfrm rot="10800000">
            <a:off x="3143250" y="3108325"/>
            <a:ext cx="1871663" cy="536575"/>
          </a:xfrm>
          <a:custGeom>
            <a:avLst/>
            <a:gdLst>
              <a:gd name="T0" fmla="*/ 0 w 480"/>
              <a:gd name="T1" fmla="*/ 0 h 384"/>
              <a:gd name="T2" fmla="*/ 2147483646 w 480"/>
              <a:gd name="T3" fmla="*/ 2147483646 h 384"/>
              <a:gd name="T4" fmla="*/ 0 w 480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384">
                <a:moveTo>
                  <a:pt x="0" y="0"/>
                </a:moveTo>
                <a:cubicBezTo>
                  <a:pt x="240" y="64"/>
                  <a:pt x="480" y="128"/>
                  <a:pt x="480" y="192"/>
                </a:cubicBezTo>
                <a:cubicBezTo>
                  <a:pt x="480" y="256"/>
                  <a:pt x="240" y="320"/>
                  <a:pt x="0" y="384"/>
                </a:cubicBezTo>
              </a:path>
            </a:pathLst>
          </a:cu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1" name="Line 57"/>
          <p:cNvSpPr>
            <a:spLocks noChangeShapeType="1"/>
          </p:cNvSpPr>
          <p:nvPr/>
        </p:nvSpPr>
        <p:spPr bwMode="auto">
          <a:xfrm>
            <a:off x="8112125" y="1773238"/>
            <a:ext cx="0" cy="360362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2" name="Line 58"/>
          <p:cNvSpPr>
            <a:spLocks noChangeShapeType="1"/>
          </p:cNvSpPr>
          <p:nvPr/>
        </p:nvSpPr>
        <p:spPr bwMode="auto">
          <a:xfrm rot="10800000" flipH="1">
            <a:off x="7608888" y="2133600"/>
            <a:ext cx="503237" cy="43180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" name="任意多边形 162"/>
          <p:cNvSpPr/>
          <p:nvPr/>
        </p:nvSpPr>
        <p:spPr>
          <a:xfrm rot="5400000" flipV="1">
            <a:off x="3431680" y="1052792"/>
            <a:ext cx="288000" cy="7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任意多边形 163"/>
          <p:cNvSpPr/>
          <p:nvPr/>
        </p:nvSpPr>
        <p:spPr>
          <a:xfrm rot="5400000" flipV="1">
            <a:off x="6744128" y="1052760"/>
            <a:ext cx="288000" cy="7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任意多边形 164"/>
          <p:cNvSpPr/>
          <p:nvPr/>
        </p:nvSpPr>
        <p:spPr>
          <a:xfrm rot="8040000" flipV="1">
            <a:off x="3169207" y="417498"/>
            <a:ext cx="72000" cy="36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任意多边形 165"/>
          <p:cNvSpPr/>
          <p:nvPr/>
        </p:nvSpPr>
        <p:spPr>
          <a:xfrm rot="13560000">
            <a:off x="9126621" y="3088440"/>
            <a:ext cx="72000" cy="36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任意多边形 166"/>
          <p:cNvSpPr/>
          <p:nvPr/>
        </p:nvSpPr>
        <p:spPr>
          <a:xfrm rot="13560000">
            <a:off x="4321335" y="5408254"/>
            <a:ext cx="72000" cy="36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stealth" w="med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116" grpId="0" animBg="1"/>
      <p:bldP spid="117" grpId="0"/>
      <p:bldP spid="118" grpId="0" animBg="1"/>
      <p:bldP spid="119" grpId="0" animBg="1"/>
      <p:bldP spid="120" grpId="0"/>
      <p:bldP spid="121" grpId="0" animBg="1"/>
      <p:bldP spid="122" grpId="0"/>
      <p:bldP spid="123" grpId="0" animBg="1"/>
      <p:bldP spid="124" grpId="0"/>
      <p:bldP spid="125" grpId="0" animBg="1"/>
      <p:bldP spid="126" grpId="0"/>
      <p:bldP spid="127" grpId="0"/>
      <p:bldP spid="128" grpId="0"/>
      <p:bldP spid="129" grpId="0" animBg="1"/>
      <p:bldP spid="130" grpId="0"/>
      <p:bldP spid="131" grpId="0"/>
      <p:bldP spid="132" grpId="0"/>
      <p:bldP spid="133" grpId="0" animBg="1"/>
      <p:bldP spid="134" grpId="0"/>
      <p:bldP spid="135" grpId="0"/>
      <p:bldP spid="136" grpId="0"/>
      <p:bldP spid="137" grpId="0"/>
      <p:bldP spid="138" grpId="0" animBg="1"/>
      <p:bldP spid="139" grpId="0"/>
      <p:bldP spid="140" grpId="0"/>
      <p:bldP spid="141" grpId="0" animBg="1"/>
      <p:bldP spid="142" grpId="0"/>
      <p:bldP spid="143" grpId="0" animBg="1"/>
      <p:bldP spid="144" grpId="0"/>
      <p:bldP spid="145" grpId="0"/>
      <p:bldP spid="146" grpId="0" animBg="1"/>
      <p:bldP spid="147" grpId="0"/>
      <p:bldP spid="148" grpId="0"/>
      <p:bldP spid="149" grpId="0" animBg="1"/>
      <p:bldP spid="150" grpId="0"/>
      <p:bldP spid="151" grpId="0" animBg="1"/>
      <p:bldP spid="153" grpId="0"/>
      <p:bldP spid="154" grpId="0"/>
      <p:bldP spid="155" grpId="0"/>
      <p:bldP spid="156" grpId="0" animBg="1"/>
      <p:bldP spid="157" grpId="0"/>
      <p:bldP spid="158" grpId="0" animBg="1"/>
      <p:bldP spid="159" grpId="0" animBg="1"/>
      <p:bldP spid="160" grpId="0" animBg="1"/>
      <p:bldP spid="161" grpId="0" animBg="1"/>
      <p:bldP spid="16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87488" y="1485900"/>
            <a:ext cx="72739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1" hangingPunct="1">
              <a:spcBef>
                <a:spcPts val="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有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步不可逆反应：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    ① 葡萄糖                                   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磷酸葡萄糖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marL="342900" indent="-342900" eaLnBrk="1" hangingPunct="1">
              <a:lnSpc>
                <a:spcPct val="18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    ②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磷酸果糖                           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1,6-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二磷酸果糖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    ③ 磷酸烯醇式丙酮酸                           丙酮酸</a:t>
            </a: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3719513" y="2543175"/>
            <a:ext cx="21605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94150" y="2957513"/>
            <a:ext cx="1630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ATP       ADP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02088" y="1917700"/>
            <a:ext cx="1693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ATP       ADP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38713" y="4110038"/>
            <a:ext cx="1565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ADP      ATP</a:t>
            </a:r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>
            <a:off x="3937000" y="3573463"/>
            <a:ext cx="19431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448" name="Line 12"/>
          <p:cNvSpPr>
            <a:spLocks noChangeShapeType="1"/>
          </p:cNvSpPr>
          <p:nvPr/>
        </p:nvSpPr>
        <p:spPr bwMode="auto">
          <a:xfrm>
            <a:off x="4908550" y="4756150"/>
            <a:ext cx="1800225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937000" y="2565400"/>
            <a:ext cx="1655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己糖激酶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719513" y="3573463"/>
            <a:ext cx="23764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6-</a:t>
            </a: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磷酸果糖激酶</a:t>
            </a:r>
            <a:r>
              <a:rPr kumimoji="1"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-1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016500" y="4797425"/>
            <a:ext cx="17287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丙酮酸激酶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55440" y="548680"/>
            <a:ext cx="3019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60000" indent="-360000" eaLnBrk="1" hangingPunct="1"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</a:rPr>
              <a:t>糖酵解特点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 16"/>
          <p:cNvSpPr/>
          <p:nvPr/>
        </p:nvSpPr>
        <p:spPr>
          <a:xfrm rot="5400000" flipV="1">
            <a:off x="4655896" y="2042974"/>
            <a:ext cx="288000" cy="7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5400000" flipV="1">
            <a:off x="4655816" y="3060051"/>
            <a:ext cx="288000" cy="7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5400000" flipV="1">
            <a:off x="5592000" y="4239042"/>
            <a:ext cx="288000" cy="7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15480" y="1340768"/>
            <a:ext cx="95773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整个过程在细胞质进行。</a:t>
            </a: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终产物乳酸：释放入血，进入肝脏代谢（分解利用、生成葡萄糖）。</a:t>
            </a: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不需氧的产能过程（底物水平磷酸化）。</a:t>
            </a: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分子葡萄糖→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2ATP</a:t>
            </a: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糖原</a:t>
            </a:r>
            <a:r>
              <a:rPr lang="en-US" altLang="zh-CN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G</a:t>
            </a:r>
            <a:r>
              <a:rPr lang="en-US" altLang="zh-CN" sz="28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n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（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G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）→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3ATP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55440" y="548680"/>
            <a:ext cx="3019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60000" indent="-360000" eaLnBrk="1" hangingPunct="1"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</a:rPr>
              <a:t>糖酵解特点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548680"/>
            <a:ext cx="4032250" cy="52387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糖酵解生理意义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15480" y="1268760"/>
            <a:ext cx="9937750" cy="394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lnSpc>
                <a:spcPts val="4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2800" b="0" dirty="0"/>
              <a:t>是机体</a:t>
            </a:r>
            <a:r>
              <a:rPr lang="zh-CN" altLang="en-US" sz="2800" b="0" dirty="0">
                <a:solidFill>
                  <a:srgbClr val="FF0000"/>
                </a:solidFill>
              </a:rPr>
              <a:t>缺氧时快速提供能量</a:t>
            </a:r>
            <a:r>
              <a:rPr lang="zh-CN" altLang="en-US" sz="2800" b="0" dirty="0"/>
              <a:t>的有效方式。</a:t>
            </a:r>
          </a:p>
          <a:p>
            <a:pPr>
              <a:lnSpc>
                <a:spcPts val="4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2800" b="0" dirty="0"/>
              <a:t>若缺氧时间太长，糖酵解过度，可致乳酸堆积，继发代谢性酸中毒。</a:t>
            </a:r>
          </a:p>
          <a:p>
            <a:pPr>
              <a:lnSpc>
                <a:spcPts val="4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2800" b="0" dirty="0"/>
              <a:t>某些组织（成熟的红细胞、视网膜、白细胞、皮肤等）在有氧时也通过糖酵解供能。</a:t>
            </a:r>
          </a:p>
          <a:p>
            <a:pPr>
              <a:lnSpc>
                <a:spcPts val="4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2800" b="0" dirty="0"/>
              <a:t>糖酵解的逆过程是糖异生途径。</a:t>
            </a:r>
          </a:p>
          <a:p>
            <a:pPr>
              <a:lnSpc>
                <a:spcPts val="4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2800" b="0" dirty="0"/>
              <a:t>为其它物质的合成提供原料。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9" y="600869"/>
            <a:ext cx="3293070" cy="52387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二、糖的有氧氧化</a:t>
            </a:r>
            <a:endParaRPr lang="zh-CN" altLang="en-US" sz="2000" cap="none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2687638" y="3271639"/>
            <a:ext cx="110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第一阶段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2762250" y="3644701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4630" name="Rectangle 6"/>
          <p:cNvSpPr>
            <a:spLocks noChangeArrowheads="1"/>
          </p:cNvSpPr>
          <p:nvPr/>
        </p:nvSpPr>
        <p:spPr bwMode="auto">
          <a:xfrm>
            <a:off x="2773363" y="3638351"/>
            <a:ext cx="874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细胞液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>
            <a:off x="7248177" y="3644701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4632" name="Line 8"/>
          <p:cNvSpPr>
            <a:spLocks noChangeShapeType="1"/>
          </p:cNvSpPr>
          <p:nvPr/>
        </p:nvSpPr>
        <p:spPr bwMode="auto">
          <a:xfrm>
            <a:off x="4729485" y="3644701"/>
            <a:ext cx="1006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4633" name="Rectangle 9"/>
          <p:cNvSpPr>
            <a:spLocks noChangeArrowheads="1"/>
          </p:cNvSpPr>
          <p:nvPr/>
        </p:nvSpPr>
        <p:spPr bwMode="auto">
          <a:xfrm>
            <a:off x="4631060" y="3271639"/>
            <a:ext cx="110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第二阶段</a:t>
            </a:r>
          </a:p>
        </p:txBody>
      </p:sp>
      <p:sp>
        <p:nvSpPr>
          <p:cNvPr id="794634" name="Rectangle 10"/>
          <p:cNvSpPr>
            <a:spLocks noChangeArrowheads="1"/>
          </p:cNvSpPr>
          <p:nvPr/>
        </p:nvSpPr>
        <p:spPr bwMode="auto">
          <a:xfrm>
            <a:off x="7151340" y="3271639"/>
            <a:ext cx="110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第三阶段</a:t>
            </a:r>
          </a:p>
        </p:txBody>
      </p:sp>
      <p:sp>
        <p:nvSpPr>
          <p:cNvPr id="794635" name="Rectangle 11"/>
          <p:cNvSpPr>
            <a:spLocks noChangeArrowheads="1"/>
          </p:cNvSpPr>
          <p:nvPr/>
        </p:nvSpPr>
        <p:spPr bwMode="auto">
          <a:xfrm>
            <a:off x="4789810" y="3638351"/>
            <a:ext cx="874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线粒体</a:t>
            </a:r>
          </a:p>
        </p:txBody>
      </p:sp>
      <p:sp>
        <p:nvSpPr>
          <p:cNvPr id="794636" name="Rectangle 12"/>
          <p:cNvSpPr>
            <a:spLocks noChangeArrowheads="1"/>
          </p:cNvSpPr>
          <p:nvPr/>
        </p:nvSpPr>
        <p:spPr bwMode="auto">
          <a:xfrm>
            <a:off x="7308502" y="3638351"/>
            <a:ext cx="874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线粒体</a:t>
            </a:r>
          </a:p>
        </p:txBody>
      </p:sp>
      <p:sp>
        <p:nvSpPr>
          <p:cNvPr id="794638" name="Rectangle 14"/>
          <p:cNvSpPr>
            <a:spLocks noChangeArrowheads="1"/>
          </p:cNvSpPr>
          <p:nvPr/>
        </p:nvSpPr>
        <p:spPr bwMode="auto">
          <a:xfrm>
            <a:off x="1414463" y="1267594"/>
            <a:ext cx="99377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糖的有氧氧化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(Aerobic Oxidation)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：葡萄糖或糖原在有氧条件下，彻底氧化分解生成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CO</a:t>
            </a:r>
            <a:r>
              <a:rPr kumimoji="1"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和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O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并释放大量能量的过程。</a:t>
            </a: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是机体获取能量的主要途径。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236572" y="3378444"/>
            <a:ext cx="2880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O+CO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较多能量</a:t>
            </a:r>
          </a:p>
        </p:txBody>
      </p:sp>
      <p:sp>
        <p:nvSpPr>
          <p:cNvPr id="3" name="矩形 2"/>
          <p:cNvSpPr/>
          <p:nvPr/>
        </p:nvSpPr>
        <p:spPr>
          <a:xfrm>
            <a:off x="1703512" y="3428999"/>
            <a:ext cx="1107996" cy="50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葡萄糖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3691860" y="3428999"/>
            <a:ext cx="1107996" cy="50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19" name="矩形 18"/>
          <p:cNvSpPr/>
          <p:nvPr/>
        </p:nvSpPr>
        <p:spPr>
          <a:xfrm>
            <a:off x="5708084" y="3428999"/>
            <a:ext cx="1638590" cy="50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乙酰辅酶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</a:t>
            </a:r>
            <a:endParaRPr lang="zh-CN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4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8" grpId="0"/>
      <p:bldP spid="794629" grpId="0" animBg="1"/>
      <p:bldP spid="794630" grpId="0"/>
      <p:bldP spid="794631" grpId="0" animBg="1"/>
      <p:bldP spid="794632" grpId="0" animBg="1"/>
      <p:bldP spid="794633" grpId="0"/>
      <p:bldP spid="794634" grpId="0"/>
      <p:bldP spid="794635" grpId="0"/>
      <p:bldP spid="794636" grpId="0"/>
      <p:bldP spid="1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4">
            <a:extLst>
              <a:ext uri="{FF2B5EF4-FFF2-40B4-BE49-F238E27FC236}">
                <a16:creationId xmlns:a16="http://schemas.microsoft.com/office/drawing/2014/main" id="{C49B204C-AB72-C3D5-A254-55D108AE964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076280" y="4476910"/>
            <a:ext cx="1080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601524"/>
            <a:ext cx="5364608" cy="52322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/>
          <a:p>
            <a: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CC99"/>
              </a:buClr>
              <a:buSzPct val="70000"/>
              <a:defRPr/>
            </a:pP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</a:t>
            </a: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葡萄糖生成丙酮酸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糖酵解途径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endParaRPr kumimoji="1" lang="zh-CN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5651" name="Text Box 3"/>
          <p:cNvSpPr txBox="1">
            <a:spLocks noChangeArrowheads="1"/>
          </p:cNvSpPr>
          <p:nvPr/>
        </p:nvSpPr>
        <p:spPr bwMode="auto">
          <a:xfrm>
            <a:off x="1343472" y="1280254"/>
            <a:ext cx="9937750" cy="106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54133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葡萄糖或糖原分解为丙酮酸。有氧条件下，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磷酸甘油醛脱氢产生的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NADH + H</a:t>
            </a:r>
            <a:r>
              <a:rPr lang="en-US" altLang="zh-CN" sz="28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与丙酮酸一起进入线粒体继续氧化。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7913" y="1125538"/>
            <a:ext cx="54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114003" y="4909889"/>
            <a:ext cx="99446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6" name="矩形 5"/>
          <p:cNvSpPr/>
          <p:nvPr/>
        </p:nvSpPr>
        <p:spPr>
          <a:xfrm>
            <a:off x="5717971" y="2461617"/>
            <a:ext cx="108000" cy="36000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09659" y="2462033"/>
            <a:ext cx="108000" cy="36000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5465931" y="5053905"/>
            <a:ext cx="720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40664" y="242088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zh-CN" altLang="zh-CN" sz="3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80339" y="3069619"/>
            <a:ext cx="54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45777" y="3037681"/>
            <a:ext cx="5889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527152" y="3037681"/>
            <a:ext cx="611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448664" y="3253110"/>
            <a:ext cx="2268538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322039" y="3246760"/>
            <a:ext cx="3168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9023470" y="3253705"/>
            <a:ext cx="216000" cy="252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rot="21300000" flipH="1">
            <a:off x="9028946" y="3532803"/>
            <a:ext cx="216000" cy="252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9255517" y="3505705"/>
            <a:ext cx="381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648945" y="3340208"/>
            <a:ext cx="64152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283744" y="3573675"/>
            <a:ext cx="782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+e</a:t>
            </a:r>
            <a:r>
              <a:rPr kumimoji="1"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8058442" y="5021213"/>
            <a:ext cx="1439862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9498379" y="4797811"/>
            <a:ext cx="777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337717" y="4726384"/>
            <a:ext cx="69762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乙酰</a:t>
            </a:r>
          </a:p>
          <a:p>
            <a:pPr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CoA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601835" y="4909889"/>
            <a:ext cx="99446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305914" y="4619575"/>
            <a:ext cx="95410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6-</a:t>
            </a:r>
            <a:r>
              <a:rPr kumimoji="1"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</a:t>
            </a:r>
          </a:p>
          <a:p>
            <a:pPr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葡萄糖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305914" y="3633738"/>
            <a:ext cx="95410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1631504" y="3650620"/>
            <a:ext cx="95410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</a:t>
            </a:r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>
            <a:off x="2535977" y="3797250"/>
            <a:ext cx="792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4169787" y="505390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6978099" y="5053905"/>
            <a:ext cx="381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3809747" y="3973785"/>
            <a:ext cx="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6906091" y="2605633"/>
            <a:ext cx="1296000" cy="400110"/>
          </a:xfrm>
          <a:prstGeom prst="rect">
            <a:avLst/>
          </a:prstGeom>
          <a:noFill/>
          <a:ln w="19050" cap="sq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线粒体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808779" y="2605633"/>
            <a:ext cx="1081088" cy="400110"/>
          </a:xfrm>
          <a:prstGeom prst="rect">
            <a:avLst/>
          </a:prstGeom>
          <a:noFill/>
          <a:ln w="19050" cap="sq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细胞质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161452" y="5557961"/>
            <a:ext cx="217011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（第一阶段）</a:t>
            </a: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8202110" y="4487813"/>
            <a:ext cx="900000" cy="9000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8296209" y="4654376"/>
            <a:ext cx="69762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TAC</a:t>
            </a:r>
          </a:p>
          <a:p>
            <a:pPr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循环</a:t>
            </a: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033883" y="3937881"/>
            <a:ext cx="0" cy="900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4646201" y="3613745"/>
            <a:ext cx="69762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乳酸</a:t>
            </a: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5494223" y="5191249"/>
            <a:ext cx="595035" cy="338554"/>
          </a:xfrm>
          <a:prstGeom prst="rect">
            <a:avLst/>
          </a:prstGeom>
          <a:solidFill>
            <a:srgbClr val="FF0000"/>
          </a:solidFill>
          <a:ln w="19050" cap="sq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有氧</a:t>
            </a: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5826640" y="5564311"/>
            <a:ext cx="208756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（第二阶段）</a:t>
            </a: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7554833" y="5564311"/>
            <a:ext cx="208756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（第三阶段）</a:t>
            </a: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4727848" y="4261857"/>
            <a:ext cx="576000" cy="338554"/>
          </a:xfrm>
          <a:prstGeom prst="rect">
            <a:avLst/>
          </a:prstGeom>
          <a:solidFill>
            <a:srgbClr val="FF0000"/>
          </a:solidFill>
          <a:ln w="19050" cap="sq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无氧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7" grpId="0"/>
      <p:bldP spid="38" grpId="0" animBg="1"/>
      <p:bldP spid="39" grpId="0"/>
      <p:bldP spid="40" grpId="0" animBg="1"/>
      <p:bldP spid="41" grpId="0"/>
      <p:bldP spid="4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1055688" y="765175"/>
            <a:ext cx="10514012" cy="5112097"/>
          </a:xfrm>
        </p:spPr>
        <p:txBody>
          <a:bodyPr rtlCol="0">
            <a:no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(Carbohydrates)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：多羟基醛或多羟基酮及其多聚体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或衍生物。历史原因，又叫碳水化合物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元素组成：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 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，少量糖含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N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按官能团分类：醛糖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含醛基，如葡萄糖、半乳糖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；酮糖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含酮基，如果糖、木酮糖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按水解性分类：</a:t>
            </a:r>
          </a:p>
          <a:p>
            <a:pPr marL="720000" lvl="2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单糖：葡萄糖、果糖、半乳糖、核糖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0000" lvl="2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双糖：麦芽糖、蔗糖、乳糖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0000" lvl="2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多糖：淀粉、糖原、纤维素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92200" y="600869"/>
            <a:ext cx="5795963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60000" indent="-360000" eaLnBrk="1" fontAlgn="auto" hangingPunct="1">
              <a:spcAft>
                <a:spcPts val="0"/>
              </a:spcAft>
              <a:buClr>
                <a:srgbClr val="00CC99"/>
              </a:buClr>
              <a:buSzPct val="70000"/>
              <a:defRPr/>
            </a:pP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cs typeface="+mj-cs"/>
              </a:rPr>
              <a:t>2.</a:t>
            </a: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cs typeface="+mj-cs"/>
              </a:rPr>
              <a:t>丙酮酸氧化脱羧生成乙酰辅酶</a:t>
            </a:r>
            <a:r>
              <a:rPr kumimoji="1" lang="en-US" altLang="zh-CN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cs typeface="+mj-cs"/>
              </a:rPr>
              <a:t>A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27184" y="2061468"/>
            <a:ext cx="14884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TPP</a:t>
            </a:r>
            <a:r>
              <a:rPr kumimoji="1"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、</a:t>
            </a:r>
            <a:r>
              <a:rPr kumimoji="1"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FAD</a:t>
            </a:r>
            <a:r>
              <a:rPr kumimoji="1"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、</a:t>
            </a:r>
          </a:p>
          <a:p>
            <a:pPr algn="ctr" eaLnBrk="1" hangingPunct="1">
              <a:defRPr/>
            </a:pPr>
            <a:r>
              <a:rPr kumimoji="1"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二氢硫辛酸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375275" y="1340768"/>
            <a:ext cx="1512000" cy="6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丙酮酸脱氢</a:t>
            </a:r>
          </a:p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酶复合体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703512" y="1531243"/>
            <a:ext cx="1107996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kumimoji="1" lang="en-US" altLang="zh-CN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|</a:t>
            </a:r>
            <a:endParaRPr kumimoji="1" lang="en-US" altLang="zh-CN" sz="2400" dirty="0">
              <a:solidFill>
                <a:srgbClr val="FF0000"/>
              </a:solidFill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C=O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|</a:t>
            </a:r>
            <a:endParaRPr kumimoji="1" lang="en-US" altLang="zh-CN" sz="2400" dirty="0"/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567608" y="1891606"/>
            <a:ext cx="268278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+ HS-CoA + NAD</a:t>
            </a:r>
            <a:r>
              <a:rPr kumimoji="1" lang="en-US" altLang="zh-CN" sz="2400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942138" y="1701106"/>
            <a:ext cx="215636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kumimoji="1"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kumimoji="1"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ǁ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kumimoji="1" lang="en-US" altLang="zh-CN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kumimoji="1"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C-C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~S-CoA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8729663" y="1939231"/>
            <a:ext cx="2247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+ CO</a:t>
            </a:r>
            <a:r>
              <a:rPr kumimoji="1"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+ NADH</a:t>
            </a:r>
            <a:endParaRPr kumimoji="1" lang="en-US" altLang="zh-CN" sz="2400" baseline="30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8" name="Line 16"/>
          <p:cNvSpPr>
            <a:spLocks noChangeShapeType="1"/>
          </p:cNvSpPr>
          <p:nvPr/>
        </p:nvSpPr>
        <p:spPr bwMode="auto">
          <a:xfrm>
            <a:off x="5232400" y="2063056"/>
            <a:ext cx="172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1077913" y="1125538"/>
            <a:ext cx="54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734890" y="2924015"/>
            <a:ext cx="994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104112" y="2924015"/>
            <a:ext cx="14265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乙酰辅酶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3501008"/>
            <a:ext cx="4105275" cy="523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丙酮酸脱氢酶复合体：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1343795" y="4077072"/>
            <a:ext cx="9937750" cy="196464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/>
          <a:p>
            <a:pPr marL="360000" indent="-360000" eaLnBrk="1" fontAlgn="auto" hangingPunct="1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由丙酮酸脱氢酶、二氢硫辛酸脱氢酶、二氢硫辛酸转乙酰酶组成。</a:t>
            </a:r>
          </a:p>
          <a:p>
            <a:pPr marL="360000" indent="-360000" eaLnBrk="1" fontAlgn="auto" hangingPunct="1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辅酶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辅基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：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TPP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、二氢硫辛酸、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FAD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HSCoA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，分别含有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、硫辛酸、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PP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、泛酸等维生素。当这些维生素缺乏将导致糖代谢障碍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如脚气病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548680"/>
            <a:ext cx="3313113" cy="523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丙酮酸氧化脱羧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949450" y="1493838"/>
            <a:ext cx="154463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400"/>
              </a:lnSpc>
              <a:defRPr/>
            </a:pPr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en-US" altLang="zh-CN" sz="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ǁ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1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‒C‒COOH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981325" y="3068638"/>
            <a:ext cx="5222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8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altLang="zh-CN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362450" y="1700808"/>
            <a:ext cx="5810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800"/>
              </a:lnSpc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TPP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863975" y="2798762"/>
            <a:ext cx="147478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400"/>
              </a:lnSpc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OH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ⅼ</a:t>
            </a:r>
            <a:endParaRPr lang="en-US" altLang="zh-CN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400"/>
              </a:lnSpc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‒CH‒TPP</a:t>
            </a:r>
          </a:p>
        </p:txBody>
      </p:sp>
      <p:grpSp>
        <p:nvGrpSpPr>
          <p:cNvPr id="57" name="组合 11"/>
          <p:cNvGrpSpPr>
            <a:grpSpLocks/>
          </p:cNvGrpSpPr>
          <p:nvPr/>
        </p:nvGrpSpPr>
        <p:grpSpPr bwMode="auto">
          <a:xfrm>
            <a:off x="5405438" y="3171825"/>
            <a:ext cx="1941512" cy="787400"/>
            <a:chOff x="4449389" y="3969931"/>
            <a:chExt cx="1942281" cy="786357"/>
          </a:xfrm>
        </p:grpSpPr>
        <p:sp>
          <p:nvSpPr>
            <p:cNvPr id="58" name="五边形 57"/>
            <p:cNvSpPr/>
            <p:nvPr/>
          </p:nvSpPr>
          <p:spPr>
            <a:xfrm>
              <a:off x="4511326" y="4293352"/>
              <a:ext cx="539964" cy="359886"/>
            </a:xfrm>
            <a:prstGeom prst="homePlat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449389" y="4180789"/>
              <a:ext cx="136579" cy="229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ts val="1800"/>
                </a:lnSpc>
                <a:defRPr/>
              </a:pP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449389" y="4524820"/>
              <a:ext cx="136579" cy="231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ts val="1800"/>
                </a:lnSpc>
                <a:defRPr/>
              </a:pP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 flipV="1">
              <a:off x="4871831" y="4149081"/>
              <a:ext cx="107993" cy="1442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4894065" y="3969931"/>
              <a:ext cx="1497605" cy="323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ts val="1800"/>
                </a:lnSpc>
                <a:defRPr/>
              </a:pP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(CH</a:t>
              </a:r>
              <a:r>
                <a:rPr lang="en-US" altLang="zh-CN" sz="16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</a:t>
              </a: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)</a:t>
              </a:r>
              <a:r>
                <a:rPr lang="en-US" altLang="zh-CN" sz="16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4</a:t>
              </a: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‒COOH</a:t>
              </a:r>
            </a:p>
          </p:txBody>
        </p:sp>
      </p:grpSp>
      <p:grpSp>
        <p:nvGrpSpPr>
          <p:cNvPr id="63" name="组合 14"/>
          <p:cNvGrpSpPr>
            <a:grpSpLocks/>
          </p:cNvGrpSpPr>
          <p:nvPr/>
        </p:nvGrpSpPr>
        <p:grpSpPr bwMode="auto">
          <a:xfrm>
            <a:off x="7578725" y="2781300"/>
            <a:ext cx="2046288" cy="804863"/>
            <a:chOff x="4344399" y="3969931"/>
            <a:chExt cx="2047271" cy="804934"/>
          </a:xfrm>
        </p:grpSpPr>
        <p:sp>
          <p:nvSpPr>
            <p:cNvPr id="64" name="五边形 63"/>
            <p:cNvSpPr/>
            <p:nvPr/>
          </p:nvSpPr>
          <p:spPr>
            <a:xfrm>
              <a:off x="4511167" y="4293810"/>
              <a:ext cx="540009" cy="358807"/>
            </a:xfrm>
            <a:prstGeom prst="homePlat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4344399" y="4204902"/>
              <a:ext cx="284300" cy="266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0" tIns="0" rIns="0" bIns="36000">
              <a:spAutoFit/>
            </a:bodyPr>
            <a:lstStyle/>
            <a:p>
              <a:pPr eaLnBrk="1" hangingPunct="1">
                <a:lnSpc>
                  <a:spcPts val="1800"/>
                </a:lnSpc>
                <a:defRPr/>
              </a:pP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HS</a:t>
              </a: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4344399" y="4471625"/>
              <a:ext cx="284300" cy="303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0" tIns="72000" rIns="0" bIns="0">
              <a:spAutoFit/>
            </a:bodyPr>
            <a:lstStyle/>
            <a:p>
              <a:pPr eaLnBrk="1" hangingPunct="1">
                <a:lnSpc>
                  <a:spcPts val="1800"/>
                </a:lnSpc>
                <a:defRPr/>
              </a:pP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HS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 flipV="1">
              <a:off x="4871702" y="4149335"/>
              <a:ext cx="109591" cy="144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4893938" y="3969931"/>
              <a:ext cx="1497732" cy="323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ts val="1800"/>
                </a:lnSpc>
                <a:defRPr/>
              </a:pP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(CH</a:t>
              </a:r>
              <a:r>
                <a:rPr lang="en-US" altLang="zh-CN" sz="16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</a:t>
              </a: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)</a:t>
              </a:r>
              <a:r>
                <a:rPr lang="en-US" altLang="zh-CN" sz="16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4</a:t>
              </a: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‒COOH</a:t>
              </a:r>
            </a:p>
          </p:txBody>
        </p:sp>
      </p:grpSp>
      <p:grpSp>
        <p:nvGrpSpPr>
          <p:cNvPr id="69" name="组合 20"/>
          <p:cNvGrpSpPr>
            <a:grpSpLocks/>
          </p:cNvGrpSpPr>
          <p:nvPr/>
        </p:nvGrpSpPr>
        <p:grpSpPr bwMode="auto">
          <a:xfrm>
            <a:off x="5389563" y="1111250"/>
            <a:ext cx="2651125" cy="877888"/>
            <a:chOff x="3741287" y="3887563"/>
            <a:chExt cx="2650383" cy="877777"/>
          </a:xfrm>
        </p:grpSpPr>
        <p:sp>
          <p:nvSpPr>
            <p:cNvPr id="70" name="五边形 69"/>
            <p:cNvSpPr/>
            <p:nvPr/>
          </p:nvSpPr>
          <p:spPr>
            <a:xfrm>
              <a:off x="4512596" y="4292325"/>
              <a:ext cx="539599" cy="360316"/>
            </a:xfrm>
            <a:prstGeom prst="homePlat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3741287" y="3887563"/>
              <a:ext cx="882403" cy="576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0" tIns="0" rIns="0" bIns="36000">
              <a:spAutoFit/>
            </a:bodyPr>
            <a:lstStyle/>
            <a:p>
              <a:pPr eaLnBrk="1" hangingPunct="1">
                <a:lnSpc>
                  <a:spcPts val="1400"/>
                </a:lnSpc>
                <a:defRPr/>
              </a:pP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        </a:t>
              </a:r>
              <a:r>
                <a:rPr lang="en-US" altLang="zh-CN" sz="8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O</a:t>
              </a:r>
            </a:p>
            <a:p>
              <a:pPr eaLnBrk="1" hangingPunct="1">
                <a:lnSpc>
                  <a:spcPts val="1400"/>
                </a:lnSpc>
                <a:defRPr/>
              </a:pP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         ǁ</a:t>
              </a:r>
            </a:p>
            <a:p>
              <a:pPr eaLnBrk="1" hangingPunct="1">
                <a:lnSpc>
                  <a:spcPts val="1400"/>
                </a:lnSpc>
                <a:defRPr/>
              </a:pP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CH</a:t>
              </a:r>
              <a:r>
                <a:rPr lang="en-US" altLang="zh-CN" sz="16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3</a:t>
              </a: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‒C‒S</a:t>
              </a: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4339606" y="4462165"/>
              <a:ext cx="284083" cy="303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0" tIns="72000" rIns="0" bIns="0">
              <a:spAutoFit/>
            </a:bodyPr>
            <a:lstStyle/>
            <a:p>
              <a:pPr eaLnBrk="1" hangingPunct="1">
                <a:lnSpc>
                  <a:spcPts val="1800"/>
                </a:lnSpc>
                <a:defRPr/>
              </a:pP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HS</a:t>
              </a:r>
            </a:p>
          </p:txBody>
        </p:sp>
        <p:cxnSp>
          <p:nvCxnSpPr>
            <p:cNvPr id="73" name="直接连接符 72"/>
            <p:cNvCxnSpPr/>
            <p:nvPr/>
          </p:nvCxnSpPr>
          <p:spPr>
            <a:xfrm flipV="1">
              <a:off x="4871271" y="4149468"/>
              <a:ext cx="109506" cy="142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893489" y="3970103"/>
              <a:ext cx="1498181" cy="322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ts val="1800"/>
                </a:lnSpc>
                <a:defRPr/>
              </a:pP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(CH</a:t>
              </a:r>
              <a:r>
                <a:rPr lang="en-US" altLang="zh-CN" sz="16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</a:t>
              </a: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)</a:t>
              </a:r>
              <a:r>
                <a:rPr lang="en-US" altLang="zh-CN" sz="16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4</a:t>
              </a: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‒COOH</a:t>
              </a:r>
            </a:p>
          </p:txBody>
        </p:sp>
      </p:grp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8328025" y="1844675"/>
            <a:ext cx="15843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400"/>
              </a:lnSpc>
              <a:defRPr/>
            </a:pPr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O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ǁ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1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‒C~S‒CoA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8645525" y="1340768"/>
            <a:ext cx="9794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800"/>
              </a:lnSpc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HS‒CoA</a:t>
            </a: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664200" y="4437063"/>
            <a:ext cx="8048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800"/>
              </a:lnSpc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FADH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7818438" y="4437063"/>
            <a:ext cx="581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800"/>
              </a:lnSpc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FAD</a:t>
            </a:r>
            <a:endParaRPr lang="en-US" altLang="zh-CN" sz="1600" baseline="-25000" dirty="0"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5880100" y="5625430"/>
            <a:ext cx="696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800"/>
              </a:lnSpc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NAD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+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7485063" y="5625430"/>
            <a:ext cx="1111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800"/>
              </a:lnSpc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NADH+H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+</a:t>
            </a:r>
          </a:p>
        </p:txBody>
      </p:sp>
      <p:sp>
        <p:nvSpPr>
          <p:cNvPr id="81" name="矩形 80"/>
          <p:cNvSpPr/>
          <p:nvPr/>
        </p:nvSpPr>
        <p:spPr>
          <a:xfrm>
            <a:off x="2208213" y="2105025"/>
            <a:ext cx="8778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丙酮酸</a:t>
            </a:r>
            <a:endParaRPr lang="zh-CN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3863975" y="3352800"/>
            <a:ext cx="1350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羟乙基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-TPP</a:t>
            </a:r>
            <a:endParaRPr lang="zh-CN" altLang="en-US" dirty="0"/>
          </a:p>
        </p:txBody>
      </p:sp>
      <p:sp>
        <p:nvSpPr>
          <p:cNvPr id="83" name="矩形 82"/>
          <p:cNvSpPr/>
          <p:nvPr/>
        </p:nvSpPr>
        <p:spPr>
          <a:xfrm>
            <a:off x="3840163" y="2238375"/>
            <a:ext cx="1570037" cy="3698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丙酮酸脱氢酶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980113" y="3439813"/>
            <a:ext cx="8763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硫辛酸</a:t>
            </a:r>
            <a:endParaRPr lang="zh-CN" altLang="en-US" dirty="0"/>
          </a:p>
        </p:txBody>
      </p:sp>
      <p:sp>
        <p:nvSpPr>
          <p:cNvPr id="85" name="矩形 84"/>
          <p:cNvSpPr/>
          <p:nvPr/>
        </p:nvSpPr>
        <p:spPr>
          <a:xfrm>
            <a:off x="8256588" y="3068638"/>
            <a:ext cx="13382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二氢硫辛酸</a:t>
            </a:r>
            <a:endParaRPr lang="zh-CN" altLang="en-US" dirty="0"/>
          </a:p>
        </p:txBody>
      </p:sp>
      <p:sp>
        <p:nvSpPr>
          <p:cNvPr id="86" name="矩形 85"/>
          <p:cNvSpPr/>
          <p:nvPr/>
        </p:nvSpPr>
        <p:spPr>
          <a:xfrm>
            <a:off x="6199188" y="1916113"/>
            <a:ext cx="13382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乙酰硫辛酸</a:t>
            </a:r>
            <a:endParaRPr lang="zh-CN" altLang="en-US" dirty="0"/>
          </a:p>
        </p:txBody>
      </p:sp>
      <p:sp>
        <p:nvSpPr>
          <p:cNvPr id="87" name="矩形 86"/>
          <p:cNvSpPr/>
          <p:nvPr/>
        </p:nvSpPr>
        <p:spPr>
          <a:xfrm>
            <a:off x="8472488" y="2411413"/>
            <a:ext cx="12747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乙酰辅酶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</a:t>
            </a:r>
            <a:endParaRPr lang="zh-CN" altLang="en-US" dirty="0"/>
          </a:p>
        </p:txBody>
      </p:sp>
      <p:sp>
        <p:nvSpPr>
          <p:cNvPr id="88" name="矩形 87"/>
          <p:cNvSpPr/>
          <p:nvPr/>
        </p:nvSpPr>
        <p:spPr>
          <a:xfrm>
            <a:off x="6240463" y="2349500"/>
            <a:ext cx="1338262" cy="6461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二氢硫辛酸</a:t>
            </a:r>
            <a:endParaRPr kumimoji="1" lang="en-US" altLang="zh-CN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algn="ctr">
              <a:defRPr/>
            </a:pPr>
            <a:r>
              <a:rPr kumimoji="1" lang="zh-CN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转乙酰酶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413500" y="4306888"/>
            <a:ext cx="1338263" cy="646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zh-CN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二氢硫辛酸</a:t>
            </a:r>
            <a:endParaRPr kumimoji="1" lang="en-US" altLang="zh-CN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algn="ctr">
              <a:defRPr/>
            </a:pPr>
            <a:r>
              <a:rPr kumimoji="1" lang="zh-CN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脱氢酶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90" name="任意多边形 89"/>
          <p:cNvSpPr/>
          <p:nvPr/>
        </p:nvSpPr>
        <p:spPr>
          <a:xfrm rot="5400000" flipH="1">
            <a:off x="6834208" y="3339056"/>
            <a:ext cx="540000" cy="172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任意多边形 90"/>
          <p:cNvSpPr/>
          <p:nvPr/>
        </p:nvSpPr>
        <p:spPr>
          <a:xfrm rot="5400000" flipV="1">
            <a:off x="6834016" y="4167208"/>
            <a:ext cx="540000" cy="172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rot="16200000">
            <a:off x="6888032" y="4797209"/>
            <a:ext cx="360000" cy="136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 92"/>
          <p:cNvSpPr/>
          <p:nvPr/>
        </p:nvSpPr>
        <p:spPr>
          <a:xfrm rot="9600000" flipH="1" flipV="1">
            <a:off x="8053615" y="1400950"/>
            <a:ext cx="252000" cy="14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 rot="10196966" flipV="1">
            <a:off x="8245625" y="1593210"/>
            <a:ext cx="468000" cy="57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任意多边形 94"/>
          <p:cNvSpPr/>
          <p:nvPr/>
        </p:nvSpPr>
        <p:spPr>
          <a:xfrm rot="15864125" flipH="1" flipV="1">
            <a:off x="6989090" y="3107345"/>
            <a:ext cx="216000" cy="14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任意多边形 95"/>
          <p:cNvSpPr/>
          <p:nvPr/>
        </p:nvSpPr>
        <p:spPr>
          <a:xfrm rot="21335102" flipH="1" flipV="1">
            <a:off x="5505698" y="1778887"/>
            <a:ext cx="288000" cy="151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 96"/>
          <p:cNvSpPr/>
          <p:nvPr/>
        </p:nvSpPr>
        <p:spPr>
          <a:xfrm rot="20908039" flipV="1">
            <a:off x="5069064" y="1802918"/>
            <a:ext cx="432000" cy="129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>
            <a:off x="3287736" y="2060968"/>
            <a:ext cx="432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任意多边形 98"/>
          <p:cNvSpPr/>
          <p:nvPr/>
        </p:nvSpPr>
        <p:spPr>
          <a:xfrm rot="1050493" flipH="1">
            <a:off x="3750868" y="1764646"/>
            <a:ext cx="432000" cy="129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55440" y="600869"/>
            <a:ext cx="3096344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Clr>
                <a:srgbClr val="00CC99"/>
              </a:buClr>
              <a:buSzPct val="70000"/>
              <a:buFont typeface="Wingdings" pitchFamily="2" charset="2"/>
              <a:buNone/>
              <a:defRPr/>
            </a:pPr>
            <a:r>
              <a:rPr kumimoji="1"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3.</a:t>
            </a:r>
            <a:r>
              <a:rPr kumimoji="1"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三羧酸循环</a:t>
            </a:r>
            <a:endParaRPr kumimoji="1"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43472" y="1226083"/>
            <a:ext cx="9721850" cy="184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三羧酸循环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(tricarboxylic acid cycle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；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TCA cycle)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：乙酰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CoA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和草酰乙酸缩合生成柠檬酸，经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4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次脱氢、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次脱羧反应，再生成草酰乙酸的循环过程。由于此循环是从生成含有三个羧基的柠檬酸开始的，故称三羧酸循环或柠檬酸循环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（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citric acid cycle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）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43472" y="3060501"/>
            <a:ext cx="59039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  <a:lvl2pPr marL="361950" indent="-361950"/>
            <a:lvl3pPr marL="361950" indent="-361950"/>
            <a:lvl4pPr marL="361950" indent="-361950"/>
            <a:lvl5pPr marL="361950" indent="-361950"/>
            <a:lvl6pPr marL="819150" indent="-361950" fontAlgn="base">
              <a:spcBef>
                <a:spcPct val="0"/>
              </a:spcBef>
              <a:spcAft>
                <a:spcPct val="0"/>
              </a:spcAft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b="0" dirty="0">
                <a:ea typeface="方正姚体" panose="02010601030101010101" pitchFamily="2" charset="-122"/>
              </a:rPr>
              <a:t>三羧酸循环由犹太籍德国科学家克雷布斯于</a:t>
            </a:r>
            <a:r>
              <a:rPr lang="en-US" altLang="zh-CN" b="0" dirty="0">
                <a:ea typeface="方正姚体" panose="02010601030101010101" pitchFamily="2" charset="-122"/>
              </a:rPr>
              <a:t>1937</a:t>
            </a:r>
            <a:r>
              <a:rPr lang="zh-CN" altLang="en-US" b="0" dirty="0">
                <a:ea typeface="方正姚体" panose="02010601030101010101" pitchFamily="2" charset="-122"/>
              </a:rPr>
              <a:t>年首先提出，又称</a:t>
            </a:r>
            <a:r>
              <a:rPr lang="en-US" altLang="zh-CN" b="0" dirty="0">
                <a:ea typeface="方正姚体" panose="02010601030101010101" pitchFamily="2" charset="-122"/>
              </a:rPr>
              <a:t>Krebs </a:t>
            </a:r>
            <a:r>
              <a:rPr lang="zh-CN" altLang="en-US" b="0" dirty="0">
                <a:ea typeface="方正姚体" panose="02010601030101010101" pitchFamily="2" charset="-122"/>
              </a:rPr>
              <a:t>循环。</a:t>
            </a:r>
          </a:p>
        </p:txBody>
      </p:sp>
      <p:pic>
        <p:nvPicPr>
          <p:cNvPr id="5" name="Picture 4" descr="Hans Krebs, German-British biochem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171" y="2708919"/>
            <a:ext cx="2103661" cy="288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48" y="4725144"/>
            <a:ext cx="1005480" cy="100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56" y="4725144"/>
            <a:ext cx="1002804" cy="100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302625" y="5826125"/>
            <a:ext cx="276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1800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 Krebs (1900-1981)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321175" y="5795963"/>
            <a:ext cx="3719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1953</a:t>
            </a:r>
            <a:r>
              <a:rPr lang="zh-CN" altLang="en-US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年获得诺贝尔生理学或医学奖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271464" y="2420888"/>
            <a:ext cx="181011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O=</a:t>
            </a: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C~SCoA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7104509" y="1916832"/>
            <a:ext cx="2433680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</a:t>
            </a:r>
            <a:r>
              <a:rPr lang="en-US" altLang="zh-CN" sz="2400" dirty="0">
                <a:solidFill>
                  <a:srgbClr val="FF0000"/>
                </a:solidFill>
                <a:latin typeface="Arial"/>
                <a:ea typeface="楷体_GB2312" pitchFamily="49" charset="-122"/>
              </a:rPr>
              <a:t>COOH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</a:t>
            </a:r>
            <a:r>
              <a:rPr lang="en-US" altLang="zh-CN" sz="2400" dirty="0">
                <a:solidFill>
                  <a:srgbClr val="FF0000"/>
                </a:solidFill>
                <a:latin typeface="Arial"/>
                <a:ea typeface="楷体_GB2312" pitchFamily="49" charset="-122"/>
              </a:rPr>
              <a:t>COOH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3215680" y="2420888"/>
            <a:ext cx="226376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O=C~COOH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548680"/>
            <a:ext cx="4572000" cy="52228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三羧酸循环的反应过程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idx="1"/>
          </p:nvPr>
        </p:nvSpPr>
        <p:spPr>
          <a:xfrm>
            <a:off x="1271464" y="1340768"/>
            <a:ext cx="7200900" cy="481013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marL="361950" indent="-361950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CC99"/>
              </a:buClr>
              <a:buFont typeface="Wingdings" panose="05000000000000000000" pitchFamily="2" charset="2"/>
              <a:buNone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（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）乙酰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CoA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与草酰乙酸缩合生成柠檬酸。 </a:t>
            </a:r>
          </a:p>
        </p:txBody>
      </p:sp>
      <p:sp>
        <p:nvSpPr>
          <p:cNvPr id="800778" name="Rectangle 10"/>
          <p:cNvSpPr>
            <a:spLocks noChangeArrowheads="1"/>
          </p:cNvSpPr>
          <p:nvPr/>
        </p:nvSpPr>
        <p:spPr bwMode="auto">
          <a:xfrm>
            <a:off x="2927648" y="2744788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＋</a:t>
            </a:r>
          </a:p>
        </p:txBody>
      </p:sp>
      <p:sp>
        <p:nvSpPr>
          <p:cNvPr id="800779" name="Text Box 11"/>
          <p:cNvSpPr txBox="1">
            <a:spLocks noChangeArrowheads="1"/>
          </p:cNvSpPr>
          <p:nvPr/>
        </p:nvSpPr>
        <p:spPr bwMode="auto">
          <a:xfrm>
            <a:off x="5439222" y="3140075"/>
            <a:ext cx="666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zh-CN" sz="20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</a:p>
        </p:txBody>
      </p:sp>
      <p:sp>
        <p:nvSpPr>
          <p:cNvPr id="800780" name="Text Box 12"/>
          <p:cNvSpPr txBox="1">
            <a:spLocks noChangeArrowheads="1"/>
          </p:cNvSpPr>
          <p:nvPr/>
        </p:nvSpPr>
        <p:spPr bwMode="auto">
          <a:xfrm>
            <a:off x="9912176" y="2635250"/>
            <a:ext cx="1212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HSCoA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0781" name="Rectangle 13"/>
          <p:cNvSpPr>
            <a:spLocks noChangeArrowheads="1"/>
          </p:cNvSpPr>
          <p:nvPr/>
        </p:nvSpPr>
        <p:spPr bwMode="auto">
          <a:xfrm>
            <a:off x="5375920" y="2419350"/>
            <a:ext cx="17235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柠檬酸合成酶</a:t>
            </a:r>
          </a:p>
        </p:txBody>
      </p:sp>
      <p:sp>
        <p:nvSpPr>
          <p:cNvPr id="72713" name="Line 14"/>
          <p:cNvSpPr>
            <a:spLocks noChangeShapeType="1"/>
          </p:cNvSpPr>
          <p:nvPr/>
        </p:nvSpPr>
        <p:spPr bwMode="auto">
          <a:xfrm>
            <a:off x="5439222" y="2851150"/>
            <a:ext cx="16192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0790" name="Rectangle 22"/>
          <p:cNvSpPr>
            <a:spLocks noChangeArrowheads="1"/>
          </p:cNvSpPr>
          <p:nvPr/>
        </p:nvSpPr>
        <p:spPr bwMode="auto">
          <a:xfrm>
            <a:off x="9480376" y="2635250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＋</a:t>
            </a:r>
          </a:p>
        </p:txBody>
      </p:sp>
      <p:sp>
        <p:nvSpPr>
          <p:cNvPr id="72715" name="Arc 28"/>
          <p:cNvSpPr>
            <a:spLocks noChangeAspect="1"/>
          </p:cNvSpPr>
          <p:nvPr/>
        </p:nvSpPr>
        <p:spPr bwMode="auto">
          <a:xfrm rot="10995532" flipV="1">
            <a:off x="5799584" y="2838450"/>
            <a:ext cx="360363" cy="3603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1629098" y="33496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乙酰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</a:t>
            </a: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3808859" y="3357563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草酰乙酸</a:t>
            </a: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7880797" y="3357563"/>
            <a:ext cx="950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柠檬酸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108" y="1340768"/>
            <a:ext cx="4914900" cy="481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spAutoFit/>
          </a:bodyPr>
          <a:lstStyle/>
          <a:p>
            <a:pPr marL="361950" indent="-361950" eaLnBrk="1" fontAlgn="auto" hangingPunct="1">
              <a:spcAft>
                <a:spcPts val="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（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2</a:t>
            </a: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）柠檬酸异构为异柠檬酸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3732" name="Line 26"/>
          <p:cNvSpPr>
            <a:spLocks noChangeShapeType="1"/>
          </p:cNvSpPr>
          <p:nvPr/>
        </p:nvSpPr>
        <p:spPr bwMode="auto">
          <a:xfrm>
            <a:off x="3895725" y="2814638"/>
            <a:ext cx="1439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1821" name="Rectangle 29"/>
          <p:cNvSpPr>
            <a:spLocks noChangeArrowheads="1"/>
          </p:cNvSpPr>
          <p:nvPr/>
        </p:nvSpPr>
        <p:spPr bwMode="auto">
          <a:xfrm>
            <a:off x="3870325" y="2874963"/>
            <a:ext cx="1485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顺乌头酸酶</a:t>
            </a:r>
          </a:p>
        </p:txBody>
      </p:sp>
      <p:sp>
        <p:nvSpPr>
          <p:cNvPr id="801822" name="Text Box 30"/>
          <p:cNvSpPr txBox="1">
            <a:spLocks noChangeArrowheads="1"/>
          </p:cNvSpPr>
          <p:nvPr/>
        </p:nvSpPr>
        <p:spPr bwMode="auto">
          <a:xfrm>
            <a:off x="4830763" y="2166938"/>
            <a:ext cx="666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zh-CN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</a:p>
        </p:txBody>
      </p:sp>
      <p:sp>
        <p:nvSpPr>
          <p:cNvPr id="73736" name="Line 31"/>
          <p:cNvSpPr>
            <a:spLocks noChangeShapeType="1"/>
          </p:cNvSpPr>
          <p:nvPr/>
        </p:nvSpPr>
        <p:spPr bwMode="auto">
          <a:xfrm>
            <a:off x="7221438" y="2814638"/>
            <a:ext cx="1439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1826" name="Rectangle 34"/>
          <p:cNvSpPr>
            <a:spLocks noChangeArrowheads="1"/>
          </p:cNvSpPr>
          <p:nvPr/>
        </p:nvSpPr>
        <p:spPr bwMode="auto">
          <a:xfrm>
            <a:off x="7211913" y="2887663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顺乌头酸酶</a:t>
            </a:r>
          </a:p>
        </p:txBody>
      </p:sp>
      <p:sp>
        <p:nvSpPr>
          <p:cNvPr id="801827" name="Text Box 35"/>
          <p:cNvSpPr txBox="1">
            <a:spLocks noChangeArrowheads="1"/>
          </p:cNvSpPr>
          <p:nvPr/>
        </p:nvSpPr>
        <p:spPr bwMode="auto">
          <a:xfrm>
            <a:off x="7161113" y="2128838"/>
            <a:ext cx="666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zh-CN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1559496" y="2060848"/>
            <a:ext cx="2433680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2337371" y="3608189"/>
            <a:ext cx="950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柠檬酸</a:t>
            </a: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5500688" y="2060848"/>
            <a:ext cx="1838965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ǁ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5568950" y="3608189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顺乌头酸</a:t>
            </a: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8414848" y="2060848"/>
            <a:ext cx="2433680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CH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8833948" y="3608189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异柠檬酸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55440" y="548680"/>
            <a:ext cx="4572000" cy="522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三羧酸循环的反应过程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32"/>
          <p:cNvSpPr>
            <a:spLocks noChangeAspect="1"/>
          </p:cNvSpPr>
          <p:nvPr/>
        </p:nvSpPr>
        <p:spPr bwMode="auto">
          <a:xfrm rot="5340000" flipV="1">
            <a:off x="7569397" y="2495700"/>
            <a:ext cx="324000" cy="323999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2700000" flipV="1">
            <a:off x="4792759" y="2476780"/>
            <a:ext cx="108000" cy="43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456" y="1318345"/>
            <a:ext cx="10153650" cy="1047971"/>
          </a:xfrm>
        </p:spPr>
        <p:txBody>
          <a:bodyPr anchor="t" anchorCtr="0">
            <a:noAutofit/>
          </a:bodyPr>
          <a:lstStyle/>
          <a:p>
            <a:pPr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（</a:t>
            </a:r>
            <a:r>
              <a:rPr lang="en-US" altLang="zh-CN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）异柠檬酸氧化脱羧</a:t>
            </a:r>
            <a:r>
              <a:rPr lang="en-US" altLang="zh-CN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第一次</a:t>
            </a:r>
            <a:r>
              <a:rPr lang="en-US" altLang="zh-CN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生成</a:t>
            </a:r>
            <a:r>
              <a:rPr lang="el-GR" altLang="zh-CN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α </a:t>
            </a:r>
            <a:r>
              <a:rPr lang="en-US" altLang="zh-CN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</a:t>
            </a: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酮戊二酸：</a:t>
            </a:r>
            <a:r>
              <a:rPr lang="zh-CN" altLang="en-US" sz="280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异柠檬酸脱氢酶</a:t>
            </a: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是三羧酸循环的限速酶。</a:t>
            </a:r>
          </a:p>
        </p:txBody>
      </p:sp>
      <p:sp>
        <p:nvSpPr>
          <p:cNvPr id="74755" name="Line 18"/>
          <p:cNvSpPr>
            <a:spLocks noChangeShapeType="1"/>
          </p:cNvSpPr>
          <p:nvPr/>
        </p:nvSpPr>
        <p:spPr bwMode="auto">
          <a:xfrm>
            <a:off x="4487863" y="3068762"/>
            <a:ext cx="323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2839" name="Text Box 23"/>
          <p:cNvSpPr txBox="1">
            <a:spLocks noChangeArrowheads="1"/>
          </p:cNvSpPr>
          <p:nvPr/>
        </p:nvSpPr>
        <p:spPr bwMode="auto">
          <a:xfrm>
            <a:off x="5200650" y="3068762"/>
            <a:ext cx="738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Mg</a:t>
            </a:r>
            <a:r>
              <a:rPr lang="en-US" altLang="zh-CN" sz="2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2+</a:t>
            </a:r>
          </a:p>
        </p:txBody>
      </p:sp>
      <p:sp>
        <p:nvSpPr>
          <p:cNvPr id="802840" name="Rectangle 24"/>
          <p:cNvSpPr>
            <a:spLocks noChangeArrowheads="1"/>
          </p:cNvSpPr>
          <p:nvPr/>
        </p:nvSpPr>
        <p:spPr bwMode="auto">
          <a:xfrm>
            <a:off x="5015880" y="2636912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异柠檬酸脱氢酶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063552" y="2527424"/>
            <a:ext cx="2433680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zh-CN" sz="24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CH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2698750" y="3965054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异柠檬酸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7535863" y="2492499"/>
            <a:ext cx="2263761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O=C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7789863" y="3965054"/>
            <a:ext cx="1444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α-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酮戊二酸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55440" y="548680"/>
            <a:ext cx="4572000" cy="522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三羧酸循环的反应过程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/>
        </p:nvSpPr>
        <p:spPr>
          <a:xfrm rot="16200000">
            <a:off x="5267856" y="2601008"/>
            <a:ext cx="432000" cy="136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8900000">
            <a:off x="7139627" y="2971871"/>
            <a:ext cx="108000" cy="43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416425" y="3388990"/>
            <a:ext cx="8397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</a:t>
            </a:r>
            <a:r>
              <a:rPr lang="en-US" altLang="zh-CN" sz="2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711825" y="3388990"/>
            <a:ext cx="1384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</a:t>
            </a:r>
            <a:r>
              <a:rPr lang="en-US" altLang="zh-CN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en-US" altLang="zh-CN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zh-CN" sz="20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104112" y="3356992"/>
            <a:ext cx="654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</a:t>
            </a:r>
            <a:r>
              <a:rPr lang="en-US" altLang="zh-CN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5807968" y="4253086"/>
            <a:ext cx="1000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2.5ATP</a:t>
            </a: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>
            <a:off x="6311306" y="3757042"/>
            <a:ext cx="0" cy="54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E3BFF04-90A5-5AFF-EABA-3BE11A2D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024" y="3851756"/>
            <a:ext cx="881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呼吸链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6050" y="1268760"/>
            <a:ext cx="9648825" cy="962025"/>
          </a:xfrm>
        </p:spPr>
        <p:txBody>
          <a:bodyPr anchor="t" anchorCtr="0">
            <a:noAutofit/>
          </a:bodyPr>
          <a:lstStyle/>
          <a:p>
            <a:pPr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lang="zh-CN" altLang="en-US" sz="24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（</a:t>
            </a:r>
            <a:r>
              <a:rPr lang="en-US" altLang="zh-CN" sz="24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</a:t>
            </a:r>
            <a:r>
              <a:rPr lang="zh-CN" altLang="en-US" sz="24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）</a:t>
            </a:r>
            <a:r>
              <a:rPr lang="el-GR" altLang="zh-CN" sz="24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α-</a:t>
            </a:r>
            <a:r>
              <a:rPr lang="zh-CN" altLang="en-US" sz="24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酮戊二酸氧化脱羧</a:t>
            </a:r>
            <a:r>
              <a:rPr lang="en-US" altLang="zh-CN" sz="24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zh-CN" altLang="en-US" sz="24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第二次</a:t>
            </a:r>
            <a:r>
              <a:rPr lang="en-US" altLang="zh-CN" sz="24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r>
              <a:rPr lang="zh-CN" altLang="en-US" sz="24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生成琥珀酰辅酶</a:t>
            </a:r>
            <a:r>
              <a:rPr lang="en-US" altLang="zh-CN" sz="24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zh-CN" altLang="en-US" sz="24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：</a:t>
            </a:r>
            <a:r>
              <a:rPr lang="en-US" altLang="zh-CN" sz="240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α-</a:t>
            </a:r>
            <a:r>
              <a:rPr lang="zh-CN" altLang="en-US" sz="240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酮戊二酸脱氢酶复合体</a:t>
            </a:r>
            <a:r>
              <a:rPr lang="zh-CN" altLang="en-US" sz="24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是关键酶，其组成及催化反应过程与丙酮酸脱氢酶复合体类似，所需辅助因子相同。</a:t>
            </a:r>
          </a:p>
        </p:txBody>
      </p:sp>
      <p:sp>
        <p:nvSpPr>
          <p:cNvPr id="803851" name="Text Box 11"/>
          <p:cNvSpPr txBox="1">
            <a:spLocks noChangeArrowheads="1"/>
          </p:cNvSpPr>
          <p:nvPr/>
        </p:nvSpPr>
        <p:spPr bwMode="auto">
          <a:xfrm>
            <a:off x="3215382" y="2883669"/>
            <a:ext cx="1476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HSCoA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4438650" y="3466331"/>
            <a:ext cx="8397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</a:t>
            </a:r>
            <a:r>
              <a:rPr lang="en-US" altLang="zh-CN" sz="2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743700" y="3501256"/>
            <a:ext cx="1384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NADH+H</a:t>
            </a:r>
            <a:r>
              <a:rPr lang="en-US" altLang="zh-CN" sz="2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803862" name="Rectangle 22"/>
          <p:cNvSpPr>
            <a:spLocks noChangeArrowheads="1"/>
          </p:cNvSpPr>
          <p:nvPr/>
        </p:nvSpPr>
        <p:spPr bwMode="auto">
          <a:xfrm>
            <a:off x="5280025" y="2402657"/>
            <a:ext cx="170338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α-</a:t>
            </a: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酮戊二酸脱</a:t>
            </a:r>
          </a:p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氢酶复合体</a:t>
            </a:r>
          </a:p>
        </p:txBody>
      </p:sp>
      <p:sp>
        <p:nvSpPr>
          <p:cNvPr id="75784" name="Line 23"/>
          <p:cNvSpPr>
            <a:spLocks noChangeShapeType="1"/>
          </p:cNvSpPr>
          <p:nvPr/>
        </p:nvSpPr>
        <p:spPr bwMode="auto">
          <a:xfrm>
            <a:off x="4727575" y="3101157"/>
            <a:ext cx="30622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3866" name="Text Box 26"/>
          <p:cNvSpPr txBox="1">
            <a:spLocks noChangeArrowheads="1"/>
          </p:cNvSpPr>
          <p:nvPr/>
        </p:nvSpPr>
        <p:spPr bwMode="auto">
          <a:xfrm>
            <a:off x="5014913" y="3171007"/>
            <a:ext cx="92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TPP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endParaRPr lang="zh-CN" altLang="en-US" sz="2000" b="1" baseline="30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03867" name="Text Box 27"/>
          <p:cNvSpPr txBox="1">
            <a:spLocks noChangeArrowheads="1"/>
          </p:cNvSpPr>
          <p:nvPr/>
        </p:nvSpPr>
        <p:spPr bwMode="auto">
          <a:xfrm>
            <a:off x="6427788" y="3171007"/>
            <a:ext cx="963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FAD</a:t>
            </a:r>
            <a:endParaRPr lang="en-US" altLang="zh-CN" sz="2000" b="1" baseline="30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75787" name="Group 28"/>
          <p:cNvGrpSpPr>
            <a:grpSpLocks/>
          </p:cNvGrpSpPr>
          <p:nvPr/>
        </p:nvGrpSpPr>
        <p:grpSpPr bwMode="auto">
          <a:xfrm>
            <a:off x="5741988" y="3028132"/>
            <a:ext cx="785812" cy="701675"/>
            <a:chOff x="2517" y="3657"/>
            <a:chExt cx="495" cy="442"/>
          </a:xfrm>
        </p:grpSpPr>
        <p:sp>
          <p:nvSpPr>
            <p:cNvPr id="803869" name="Text Box 29"/>
            <p:cNvSpPr txBox="1">
              <a:spLocks noChangeArrowheads="1"/>
            </p:cNvSpPr>
            <p:nvPr/>
          </p:nvSpPr>
          <p:spPr bwMode="auto">
            <a:xfrm>
              <a:off x="2608" y="3657"/>
              <a:ext cx="2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CN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&gt;</a:t>
              </a:r>
              <a:endParaRPr lang="en-US" altLang="zh-CN" sz="36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803870" name="Text Box 30"/>
            <p:cNvSpPr txBox="1">
              <a:spLocks noChangeArrowheads="1"/>
            </p:cNvSpPr>
            <p:nvPr/>
          </p:nvSpPr>
          <p:spPr bwMode="auto">
            <a:xfrm>
              <a:off x="2517" y="3657"/>
              <a:ext cx="20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CN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</a:t>
              </a:r>
              <a:endPara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altLang="zh-CN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75800" name="Line 31"/>
            <p:cNvSpPr>
              <a:spLocks noChangeShapeType="1"/>
            </p:cNvSpPr>
            <p:nvPr/>
          </p:nvSpPr>
          <p:spPr bwMode="auto">
            <a:xfrm>
              <a:off x="2608" y="3863"/>
              <a:ext cx="0" cy="4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3872" name="Text Box 32"/>
            <p:cNvSpPr txBox="1">
              <a:spLocks noChangeArrowheads="1"/>
            </p:cNvSpPr>
            <p:nvPr/>
          </p:nvSpPr>
          <p:spPr bwMode="auto">
            <a:xfrm>
              <a:off x="2789" y="3748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CN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L</a:t>
              </a:r>
              <a:endParaRPr lang="en-US" altLang="zh-CN" sz="20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803875" name="Rectangle 35"/>
          <p:cNvSpPr>
            <a:spLocks noChangeArrowheads="1"/>
          </p:cNvSpPr>
          <p:nvPr/>
        </p:nvSpPr>
        <p:spPr bwMode="auto">
          <a:xfrm>
            <a:off x="7138988" y="4179490"/>
            <a:ext cx="917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2.5ATP</a:t>
            </a:r>
          </a:p>
        </p:txBody>
      </p:sp>
      <p:sp>
        <p:nvSpPr>
          <p:cNvPr id="803877" name="Text Box 37"/>
          <p:cNvSpPr txBox="1">
            <a:spLocks noChangeArrowheads="1"/>
          </p:cNvSpPr>
          <p:nvPr/>
        </p:nvSpPr>
        <p:spPr bwMode="auto">
          <a:xfrm>
            <a:off x="9607865" y="2885257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zh-CN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altLang="zh-CN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75791" name="Line 39"/>
          <p:cNvSpPr>
            <a:spLocks noChangeShapeType="1"/>
          </p:cNvSpPr>
          <p:nvPr/>
        </p:nvSpPr>
        <p:spPr bwMode="auto">
          <a:xfrm>
            <a:off x="7535863" y="3901346"/>
            <a:ext cx="0" cy="36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775520" y="2596332"/>
            <a:ext cx="2263761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O=C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</a:t>
            </a:r>
            <a:r>
              <a:rPr lang="en-US" altLang="zh-CN" sz="2400" dirty="0">
                <a:solidFill>
                  <a:srgbClr val="FF0000"/>
                </a:solidFill>
                <a:latin typeface="Arial"/>
                <a:ea typeface="楷体_GB2312" pitchFamily="49" charset="-122"/>
              </a:rPr>
              <a:t>OO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2246313" y="4018831"/>
            <a:ext cx="1444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α-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酮戊二酸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7751763" y="2566169"/>
            <a:ext cx="2263761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O=</a:t>
            </a: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zh-CN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ea typeface="楷体_GB2312" pitchFamily="49" charset="-122"/>
              </a:rPr>
              <a:t>CoA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7962900" y="4018831"/>
            <a:ext cx="1446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琥珀酰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CoA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055440" y="548680"/>
            <a:ext cx="4572000" cy="522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三羧酸循环的反应过程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055440" y="4418881"/>
            <a:ext cx="4752975" cy="522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en-US" altLang="zh-CN" sz="2800" cap="none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α-</a:t>
            </a:r>
            <a:r>
              <a:rPr kumimoji="1" lang="zh-CN" altLang="en-US" sz="2800" cap="none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酮戊二酸脱氢酶复合体</a:t>
            </a:r>
            <a:endParaRPr kumimoji="1" lang="zh-CN" altLang="en-US" sz="2800" cap="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9" name="Rectangle 3"/>
          <p:cNvSpPr>
            <a:spLocks noGrp="1" noChangeArrowheads="1"/>
          </p:cNvSpPr>
          <p:nvPr>
            <p:ph idx="1"/>
          </p:nvPr>
        </p:nvSpPr>
        <p:spPr>
          <a:xfrm>
            <a:off x="1343472" y="4869160"/>
            <a:ext cx="10585176" cy="143885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60000" indent="-360000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由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α-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酮戊二酸脱氢酶、二氢硫辛酰胺转琥珀酰酶、二氢硫辛酰胺脱氢酶组成。</a:t>
            </a:r>
          </a:p>
          <a:p>
            <a:pPr marL="360000" indent="-360000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辅酶（辅基）：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TPP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、硫辛酸、</a:t>
            </a: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HSCoA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FAD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，分别含有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、硫辛酸、泛酸、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PP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等维生素。维生素缺乏将导致糖代谢障碍（如脚气病）。</a:t>
            </a:r>
          </a:p>
        </p:txBody>
      </p:sp>
      <p:sp>
        <p:nvSpPr>
          <p:cNvPr id="30" name="任意多边形 29"/>
          <p:cNvSpPr/>
          <p:nvPr/>
        </p:nvSpPr>
        <p:spPr>
          <a:xfrm rot="18900000">
            <a:off x="7401433" y="2983674"/>
            <a:ext cx="108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2700000" flipH="1">
            <a:off x="4948801" y="2983674"/>
            <a:ext cx="108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0" y="1268760"/>
            <a:ext cx="10801350" cy="53975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（</a:t>
            </a:r>
            <a:r>
              <a:rPr lang="en-US" altLang="zh-CN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</a:t>
            </a: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）琥珀酸</a:t>
            </a:r>
            <a:r>
              <a:rPr lang="en-US" altLang="zh-CN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CoA</a:t>
            </a: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转变为琥珀酸：</a:t>
            </a:r>
            <a:r>
              <a:rPr lang="zh-CN" altLang="en-US" sz="280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唯一的底物磷酸化</a:t>
            </a: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，直接生成</a:t>
            </a:r>
            <a:r>
              <a:rPr lang="en-US" altLang="zh-CN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ATP</a:t>
            </a: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055440" y="548680"/>
            <a:ext cx="4572000" cy="522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三羧酸循环的反应过程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8688512" y="3646488"/>
            <a:ext cx="1655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＋ </a:t>
            </a: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HSCoA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141788" y="3140968"/>
            <a:ext cx="1090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GDP+Pi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302375" y="3140968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GTP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656138" y="3861048"/>
            <a:ext cx="24060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琥珀酸硫激酶</a:t>
            </a:r>
            <a:endParaRPr lang="en-US" altLang="zh-CN" sz="2000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lang="en-US" altLang="zh-CN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琥珀酰</a:t>
            </a:r>
            <a:r>
              <a:rPr lang="en-US" altLang="zh-CN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CoA</a:t>
            </a:r>
            <a:r>
              <a:rPr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合成酶</a:t>
            </a:r>
            <a:r>
              <a:rPr lang="en-US" altLang="zh-CN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endParaRPr lang="zh-CN" altLang="en-US" sz="2000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511674" y="3861048"/>
            <a:ext cx="252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439816" y="1988840"/>
            <a:ext cx="69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ATP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252071" y="1988840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ADP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300288" y="3254375"/>
            <a:ext cx="2263761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O=</a:t>
            </a: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zh-CN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ea typeface="楷体_GB2312" pitchFamily="49" charset="-122"/>
              </a:rPr>
              <a:t>CoA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2509838" y="4760317"/>
            <a:ext cx="1446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琥珀酰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CoA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7124824" y="3500438"/>
            <a:ext cx="183896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7377237" y="4760317"/>
            <a:ext cx="950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琥珀酸</a:t>
            </a:r>
          </a:p>
        </p:txBody>
      </p:sp>
      <p:sp>
        <p:nvSpPr>
          <p:cNvPr id="36" name="任意多边形 35"/>
          <p:cNvSpPr/>
          <p:nvPr/>
        </p:nvSpPr>
        <p:spPr>
          <a:xfrm rot="2700000" flipV="1">
            <a:off x="6415119" y="3433953"/>
            <a:ext cx="108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8900000" flipH="1" flipV="1">
            <a:off x="4902951" y="3433953"/>
            <a:ext cx="108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16200000" flipV="1">
            <a:off x="5465848" y="2042929"/>
            <a:ext cx="468000" cy="1944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5400000">
            <a:off x="5465848" y="1574928"/>
            <a:ext cx="468000" cy="1944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1268760"/>
            <a:ext cx="6266160" cy="576262"/>
          </a:xfrm>
        </p:spPr>
        <p:txBody>
          <a:bodyPr anchor="t" anchorCtr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）琥珀酸脱氢氧化生成延胡索酸。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055440" y="548680"/>
            <a:ext cx="4572000" cy="522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三羧酸循环的反应过程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811911" y="2817441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FAD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330950" y="2780928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FADH</a:t>
            </a:r>
            <a:r>
              <a:rPr lang="en-US" altLang="zh-CN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016500" y="3606800"/>
            <a:ext cx="1778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琥珀酸脱氢酶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4646613" y="3571875"/>
            <a:ext cx="25193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6312024" y="1916832"/>
            <a:ext cx="1000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1.5ATP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876550" y="3248025"/>
            <a:ext cx="183896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128963" y="4328269"/>
            <a:ext cx="950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琥珀酸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248525" y="3221038"/>
            <a:ext cx="282962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HOOC‒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ǁ 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CH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7729538" y="4328269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延胡索酸</a:t>
            </a:r>
          </a:p>
        </p:txBody>
      </p:sp>
      <p:sp>
        <p:nvSpPr>
          <p:cNvPr id="31" name="任意多边形 30"/>
          <p:cNvSpPr/>
          <p:nvPr/>
        </p:nvSpPr>
        <p:spPr>
          <a:xfrm rot="5400000" flipV="1">
            <a:off x="5663896" y="2636968"/>
            <a:ext cx="432000" cy="14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 flipV="1">
            <a:off x="6816080" y="2314228"/>
            <a:ext cx="0" cy="54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A8E135F1-1D26-9763-6B58-0DC766745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080" y="2411596"/>
            <a:ext cx="881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呼吸链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1340768"/>
            <a:ext cx="5387975" cy="4318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7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）延胡索酸加水生成苹果酸。</a:t>
            </a:r>
          </a:p>
        </p:txBody>
      </p:sp>
      <p:sp>
        <p:nvSpPr>
          <p:cNvPr id="806922" name="Text Box 10"/>
          <p:cNvSpPr txBox="1">
            <a:spLocks noChangeArrowheads="1"/>
          </p:cNvSpPr>
          <p:nvPr/>
        </p:nvSpPr>
        <p:spPr bwMode="auto">
          <a:xfrm>
            <a:off x="4940300" y="2132013"/>
            <a:ext cx="666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zh-CN" sz="20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</a:p>
        </p:txBody>
      </p:sp>
      <p:sp>
        <p:nvSpPr>
          <p:cNvPr id="806923" name="Text Box 11"/>
          <p:cNvSpPr txBox="1">
            <a:spLocks noChangeArrowheads="1"/>
          </p:cNvSpPr>
          <p:nvPr/>
        </p:nvSpPr>
        <p:spPr bwMode="auto">
          <a:xfrm>
            <a:off x="5353992" y="2851150"/>
            <a:ext cx="1462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延胡索酸酶</a:t>
            </a:r>
          </a:p>
        </p:txBody>
      </p:sp>
      <p:sp>
        <p:nvSpPr>
          <p:cNvPr id="79877" name="Line 12"/>
          <p:cNvSpPr>
            <a:spLocks noChangeShapeType="1"/>
          </p:cNvSpPr>
          <p:nvPr/>
        </p:nvSpPr>
        <p:spPr bwMode="auto">
          <a:xfrm>
            <a:off x="5040313" y="2817813"/>
            <a:ext cx="21605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2551113" y="2500313"/>
            <a:ext cx="282962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HOOC‒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ǁ 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CH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032125" y="3464173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延胡索酸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159625" y="2490788"/>
            <a:ext cx="243368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HO‒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 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7666038" y="3464173"/>
            <a:ext cx="950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苹果酸</a:t>
            </a:r>
          </a:p>
        </p:txBody>
      </p:sp>
      <p:sp>
        <p:nvSpPr>
          <p:cNvPr id="79882" name="Arc 22"/>
          <p:cNvSpPr>
            <a:spLocks noChangeAspect="1"/>
          </p:cNvSpPr>
          <p:nvPr/>
        </p:nvSpPr>
        <p:spPr bwMode="auto">
          <a:xfrm rot="4890934" flipV="1">
            <a:off x="5334001" y="2484437"/>
            <a:ext cx="360362" cy="3603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55440" y="548680"/>
            <a:ext cx="4572000" cy="522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三羧酸循环的反应过程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idx="1"/>
          </p:nvPr>
        </p:nvSpPr>
        <p:spPr>
          <a:xfrm>
            <a:off x="1092200" y="836613"/>
            <a:ext cx="9756328" cy="3096444"/>
          </a:xfrm>
        </p:spPr>
        <p:txBody>
          <a:bodyPr rtlCol="0">
            <a:norm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来源：淀粉（主要）。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功能：生命活动所需能量主要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(70%)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来自糖的氧化分解。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存在形式：</a:t>
            </a:r>
          </a:p>
          <a:p>
            <a:pPr marL="720000" lvl="1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葡萄糖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en-US" altLang="zh-CN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glucose,Glc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)--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糖在血液中的运输形式。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720000" lvl="1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糖原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en-US" altLang="zh-CN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glycogen,Gn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)--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葡萄糖在体内的储存形式。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3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3" y="1268760"/>
            <a:ext cx="6245349" cy="592137"/>
          </a:xfrm>
        </p:spPr>
        <p:txBody>
          <a:bodyPr anchor="t" anchorCtr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）苹果酸脱氢氧化生成草酰乙酸。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55440" y="548680"/>
            <a:ext cx="4572000" cy="522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三羧酸循环的反应过程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52157" y="2596902"/>
            <a:ext cx="839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</a:t>
            </a:r>
            <a:r>
              <a:rPr lang="en-US" altLang="zh-CN" sz="2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167438" y="2596902"/>
            <a:ext cx="1384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NADH+H</a:t>
            </a:r>
            <a:r>
              <a:rPr lang="en-US" altLang="zh-CN" sz="2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4664075" y="3373438"/>
            <a:ext cx="252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384032" y="1844824"/>
            <a:ext cx="917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2.5ATP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207568" y="3068638"/>
            <a:ext cx="243368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HO‒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 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2967038" y="4112245"/>
            <a:ext cx="950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苹果酸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516813" y="3103563"/>
            <a:ext cx="226376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O=C~COOH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CH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‒COOH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7821613" y="4112245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草酰乙酸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4995863" y="3388990"/>
            <a:ext cx="1811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苹果酸脱氢酶</a:t>
            </a:r>
          </a:p>
        </p:txBody>
      </p:sp>
      <p:sp>
        <p:nvSpPr>
          <p:cNvPr id="33" name="任意多边形 32"/>
          <p:cNvSpPr/>
          <p:nvPr/>
        </p:nvSpPr>
        <p:spPr>
          <a:xfrm rot="5400000" flipV="1">
            <a:off x="5663896" y="2420944"/>
            <a:ext cx="432000" cy="14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 flipV="1">
            <a:off x="6816080" y="2132856"/>
            <a:ext cx="0" cy="54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9D006958-1BDF-6012-ACD5-F8DEA0140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080" y="2242964"/>
            <a:ext cx="881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呼吸链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6599238" y="1171375"/>
            <a:ext cx="115252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柠檬酸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5159375" y="182563"/>
            <a:ext cx="129698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乙酰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 </a:t>
            </a: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7248525" y="1982788"/>
            <a:ext cx="124301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异柠檬酸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7407275" y="3429000"/>
            <a:ext cx="142557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α-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酮戊二酸</a:t>
            </a: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6527800" y="4797425"/>
            <a:ext cx="15113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琥珀酰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</a:t>
            </a: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4629649" y="5324675"/>
            <a:ext cx="972000" cy="3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琥珀酸</a:t>
            </a: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3014062" y="4086325"/>
            <a:ext cx="1260000" cy="3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延胡索酸</a:t>
            </a:r>
          </a:p>
        </p:txBody>
      </p:sp>
      <p:sp>
        <p:nvSpPr>
          <p:cNvPr id="65" name="Arc 22"/>
          <p:cNvSpPr>
            <a:spLocks noChangeAspect="1"/>
          </p:cNvSpPr>
          <p:nvPr/>
        </p:nvSpPr>
        <p:spPr bwMode="auto">
          <a:xfrm rot="5400000" flipV="1">
            <a:off x="5814862" y="563564"/>
            <a:ext cx="324000" cy="324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8112124" y="2600828"/>
            <a:ext cx="1872000" cy="39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异柠檬酸脱氢酶</a:t>
            </a: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5016500" y="981075"/>
            <a:ext cx="1620000" cy="39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 eaLnBrk="1" hangingPunct="1">
              <a:defRPr sz="16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zh-CN" altLang="en-US" sz="1800" b="0" dirty="0">
                <a:solidFill>
                  <a:srgbClr val="FF000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柠檬酸合成酶</a:t>
            </a:r>
          </a:p>
        </p:txBody>
      </p:sp>
      <p:sp>
        <p:nvSpPr>
          <p:cNvPr id="68" name="Arc 22"/>
          <p:cNvSpPr>
            <a:spLocks noChangeAspect="1"/>
          </p:cNvSpPr>
          <p:nvPr/>
        </p:nvSpPr>
        <p:spPr bwMode="auto">
          <a:xfrm rot="21370917" flipV="1">
            <a:off x="7691438" y="2697163"/>
            <a:ext cx="360362" cy="3603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7104063" y="2822575"/>
            <a:ext cx="76517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</a:t>
            </a:r>
            <a:r>
              <a:rPr lang="en-US" altLang="zh-CN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7967662" y="4149080"/>
            <a:ext cx="2340000" cy="39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 eaLnBrk="1" hangingPunct="1">
              <a:defRPr sz="16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zh-CN" sz="1800" b="0" dirty="0">
                <a:solidFill>
                  <a:srgbClr val="FF000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α-</a:t>
            </a:r>
            <a:r>
              <a:rPr lang="zh-CN" altLang="en-US" sz="1800" b="0" dirty="0">
                <a:solidFill>
                  <a:srgbClr val="FF000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酮戊二酸脱氢酶系</a:t>
            </a:r>
          </a:p>
        </p:txBody>
      </p: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8399463" y="2300734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</a:p>
        </p:txBody>
      </p:sp>
      <p:sp>
        <p:nvSpPr>
          <p:cNvPr id="81" name="Rectangle 29"/>
          <p:cNvSpPr>
            <a:spLocks noChangeArrowheads="1"/>
          </p:cNvSpPr>
          <p:nvPr/>
        </p:nvSpPr>
        <p:spPr bwMode="auto">
          <a:xfrm>
            <a:off x="8472488" y="2948434"/>
            <a:ext cx="1135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NADH+H</a:t>
            </a:r>
            <a:r>
              <a:rPr lang="en-US" altLang="zh-CN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lang="en-US" altLang="zh-CN" sz="1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8347075" y="3813175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</a:p>
        </p:txBody>
      </p:sp>
      <p:sp>
        <p:nvSpPr>
          <p:cNvPr id="85" name="Rectangle 29"/>
          <p:cNvSpPr>
            <a:spLocks noChangeArrowheads="1"/>
          </p:cNvSpPr>
          <p:nvPr/>
        </p:nvSpPr>
        <p:spPr bwMode="auto">
          <a:xfrm>
            <a:off x="8112125" y="4532313"/>
            <a:ext cx="1135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NADH+H</a:t>
            </a:r>
            <a:r>
              <a:rPr lang="en-US" altLang="zh-CN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lang="en-US" altLang="zh-CN" sz="1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2298700" y="2732088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2036763" y="2155825"/>
            <a:ext cx="1135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NADH+H</a:t>
            </a:r>
            <a:r>
              <a:rPr lang="en-US" altLang="zh-CN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lang="en-US" altLang="zh-CN" sz="1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9" name="Arc 22"/>
          <p:cNvSpPr>
            <a:spLocks noChangeAspect="1"/>
          </p:cNvSpPr>
          <p:nvPr/>
        </p:nvSpPr>
        <p:spPr bwMode="auto">
          <a:xfrm rot="1415669" flipV="1">
            <a:off x="7494587" y="4090988"/>
            <a:ext cx="360362" cy="3603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6796088" y="4141788"/>
            <a:ext cx="766762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</a:t>
            </a:r>
            <a:r>
              <a:rPr lang="en-US" altLang="zh-CN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</a:p>
        </p:txBody>
      </p:sp>
      <p:sp>
        <p:nvSpPr>
          <p:cNvPr id="92" name="Rectangle 29"/>
          <p:cNvSpPr>
            <a:spLocks noChangeArrowheads="1"/>
          </p:cNvSpPr>
          <p:nvPr/>
        </p:nvSpPr>
        <p:spPr bwMode="auto">
          <a:xfrm>
            <a:off x="7032104" y="5365080"/>
            <a:ext cx="742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GDP</a:t>
            </a:r>
          </a:p>
          <a:p>
            <a:pPr algn="ctr"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(ADP)</a:t>
            </a:r>
            <a:endParaRPr lang="en-US" altLang="zh-CN" sz="1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4" name="Rectangle 29"/>
          <p:cNvSpPr>
            <a:spLocks noChangeArrowheads="1"/>
          </p:cNvSpPr>
          <p:nvPr/>
        </p:nvSpPr>
        <p:spPr bwMode="auto">
          <a:xfrm>
            <a:off x="6244134" y="5869136"/>
            <a:ext cx="715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GTP</a:t>
            </a:r>
          </a:p>
          <a:p>
            <a:pPr algn="ctr"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(ATP)</a:t>
            </a:r>
            <a:endParaRPr lang="en-US" altLang="zh-CN" sz="1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5" name="Rectangle 29"/>
          <p:cNvSpPr>
            <a:spLocks noChangeArrowheads="1"/>
          </p:cNvSpPr>
          <p:nvPr/>
        </p:nvSpPr>
        <p:spPr bwMode="auto">
          <a:xfrm>
            <a:off x="3706813" y="5373688"/>
            <a:ext cx="5889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FAD</a:t>
            </a:r>
            <a:endParaRPr lang="en-US" altLang="zh-CN" sz="1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6" name="Rectangle 29"/>
          <p:cNvSpPr>
            <a:spLocks noChangeArrowheads="1"/>
          </p:cNvSpPr>
          <p:nvPr/>
        </p:nvSpPr>
        <p:spPr bwMode="auto">
          <a:xfrm>
            <a:off x="2867025" y="4849813"/>
            <a:ext cx="819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FADH</a:t>
            </a:r>
            <a:r>
              <a:rPr lang="en-US" altLang="zh-CN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</a:p>
        </p:txBody>
      </p:sp>
      <p:sp>
        <p:nvSpPr>
          <p:cNvPr id="97" name="Text Box 65"/>
          <p:cNvSpPr txBox="1">
            <a:spLocks noChangeArrowheads="1"/>
          </p:cNvSpPr>
          <p:nvPr/>
        </p:nvSpPr>
        <p:spPr bwMode="auto">
          <a:xfrm>
            <a:off x="4655840" y="2924944"/>
            <a:ext cx="2160000" cy="52322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三羧酸循环</a:t>
            </a:r>
            <a:endParaRPr lang="en-US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8" name="任意多边形 97"/>
          <p:cNvSpPr>
            <a:spLocks noChangeAspect="1"/>
          </p:cNvSpPr>
          <p:nvPr/>
        </p:nvSpPr>
        <p:spPr>
          <a:xfrm rot="9600000">
            <a:off x="6751904" y="1033975"/>
            <a:ext cx="216000" cy="216000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9" name="任意多边形 98"/>
          <p:cNvSpPr>
            <a:spLocks noChangeAspect="1"/>
          </p:cNvSpPr>
          <p:nvPr/>
        </p:nvSpPr>
        <p:spPr>
          <a:xfrm rot="11400000">
            <a:off x="7611699" y="1818886"/>
            <a:ext cx="216000" cy="215999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0" name="任意多边形 99"/>
          <p:cNvSpPr>
            <a:spLocks noChangeAspect="1"/>
          </p:cNvSpPr>
          <p:nvPr/>
        </p:nvSpPr>
        <p:spPr>
          <a:xfrm rot="13740000">
            <a:off x="7995186" y="3255403"/>
            <a:ext cx="216000" cy="216001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1" name="任意多边形 100"/>
          <p:cNvSpPr>
            <a:spLocks noChangeAspect="1"/>
          </p:cNvSpPr>
          <p:nvPr/>
        </p:nvSpPr>
        <p:spPr>
          <a:xfrm rot="16140000">
            <a:off x="7418029" y="4672905"/>
            <a:ext cx="216000" cy="214641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" name="任意多边形 101"/>
          <p:cNvSpPr>
            <a:spLocks noChangeAspect="1"/>
          </p:cNvSpPr>
          <p:nvPr/>
        </p:nvSpPr>
        <p:spPr>
          <a:xfrm rot="18960000">
            <a:off x="5545790" y="5490713"/>
            <a:ext cx="216000" cy="217368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3" name="任意多边形 102"/>
          <p:cNvSpPr>
            <a:spLocks noChangeAspect="1"/>
          </p:cNvSpPr>
          <p:nvPr/>
        </p:nvSpPr>
        <p:spPr>
          <a:xfrm rot="780000">
            <a:off x="3658987" y="4430260"/>
            <a:ext cx="216000" cy="215999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4" name="任意多边形 103"/>
          <p:cNvSpPr>
            <a:spLocks noChangeAspect="1"/>
          </p:cNvSpPr>
          <p:nvPr/>
        </p:nvSpPr>
        <p:spPr>
          <a:xfrm rot="2040000">
            <a:off x="3301006" y="3536232"/>
            <a:ext cx="216000" cy="216001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5" name="任意多边形 104"/>
          <p:cNvSpPr>
            <a:spLocks noChangeAspect="1"/>
          </p:cNvSpPr>
          <p:nvPr/>
        </p:nvSpPr>
        <p:spPr>
          <a:xfrm rot="4380000">
            <a:off x="3504909" y="2096806"/>
            <a:ext cx="216000" cy="217367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6" name="任意多边形 105"/>
          <p:cNvSpPr/>
          <p:nvPr/>
        </p:nvSpPr>
        <p:spPr>
          <a:xfrm>
            <a:off x="3820156" y="848589"/>
            <a:ext cx="3120053" cy="974605"/>
          </a:xfrm>
          <a:custGeom>
            <a:avLst/>
            <a:gdLst>
              <a:gd name="connsiteX0" fmla="*/ 1918362 w 3120053"/>
              <a:gd name="connsiteY0" fmla="*/ 0 h 974605"/>
              <a:gd name="connsiteX1" fmla="*/ 3053479 w 3120053"/>
              <a:gd name="connsiteY1" fmla="*/ 287422 h 974605"/>
              <a:gd name="connsiteX2" fmla="*/ 3120053 w 3120053"/>
              <a:gd name="connsiteY2" fmla="*/ 327867 h 974605"/>
              <a:gd name="connsiteX3" fmla="*/ 3070592 w 3120053"/>
              <a:gd name="connsiteY3" fmla="*/ 327867 h 974605"/>
              <a:gd name="connsiteX4" fmla="*/ 3044197 w 3120053"/>
              <a:gd name="connsiteY4" fmla="*/ 311832 h 974605"/>
              <a:gd name="connsiteX5" fmla="*/ 1920234 w 3120053"/>
              <a:gd name="connsiteY5" fmla="*/ 27234 h 974605"/>
              <a:gd name="connsiteX6" fmla="*/ 100687 w 3120053"/>
              <a:gd name="connsiteY6" fmla="*/ 885327 h 974605"/>
              <a:gd name="connsiteX7" fmla="*/ 33926 w 3120053"/>
              <a:gd name="connsiteY7" fmla="*/ 974605 h 974605"/>
              <a:gd name="connsiteX8" fmla="*/ 0 w 3120053"/>
              <a:gd name="connsiteY8" fmla="*/ 974605 h 974605"/>
              <a:gd name="connsiteX9" fmla="*/ 80758 w 3120053"/>
              <a:gd name="connsiteY9" fmla="*/ 866608 h 974605"/>
              <a:gd name="connsiteX10" fmla="*/ 1918362 w 3120053"/>
              <a:gd name="connsiteY10" fmla="*/ 0 h 97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0053" h="974605">
                <a:moveTo>
                  <a:pt x="1918362" y="0"/>
                </a:moveTo>
                <a:cubicBezTo>
                  <a:pt x="2329366" y="0"/>
                  <a:pt x="2716051" y="104120"/>
                  <a:pt x="3053479" y="287422"/>
                </a:cubicBezTo>
                <a:lnTo>
                  <a:pt x="3120053" y="327867"/>
                </a:lnTo>
                <a:lnTo>
                  <a:pt x="3070592" y="327867"/>
                </a:lnTo>
                <a:lnTo>
                  <a:pt x="3044197" y="311832"/>
                </a:lnTo>
                <a:cubicBezTo>
                  <a:pt x="2710084" y="130331"/>
                  <a:pt x="2327199" y="27234"/>
                  <a:pt x="1920234" y="27234"/>
                </a:cubicBezTo>
                <a:cubicBezTo>
                  <a:pt x="1187698" y="27234"/>
                  <a:pt x="533179" y="361268"/>
                  <a:pt x="100687" y="885327"/>
                </a:cubicBezTo>
                <a:lnTo>
                  <a:pt x="33926" y="974605"/>
                </a:lnTo>
                <a:lnTo>
                  <a:pt x="0" y="974605"/>
                </a:lnTo>
                <a:lnTo>
                  <a:pt x="80758" y="866608"/>
                </a:lnTo>
                <a:cubicBezTo>
                  <a:pt x="517542" y="337349"/>
                  <a:pt x="1178556" y="0"/>
                  <a:pt x="191836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7" name="任意多边形 106"/>
          <p:cNvSpPr/>
          <p:nvPr/>
        </p:nvSpPr>
        <p:spPr>
          <a:xfrm>
            <a:off x="7335119" y="1500456"/>
            <a:ext cx="432960" cy="488385"/>
          </a:xfrm>
          <a:custGeom>
            <a:avLst/>
            <a:gdLst>
              <a:gd name="connsiteX0" fmla="*/ 0 w 432960"/>
              <a:gd name="connsiteY0" fmla="*/ 0 h 488385"/>
              <a:gd name="connsiteX1" fmla="*/ 37098 w 432960"/>
              <a:gd name="connsiteY1" fmla="*/ 0 h 488385"/>
              <a:gd name="connsiteX2" fmla="*/ 87302 w 432960"/>
              <a:gd name="connsiteY2" fmla="*/ 45629 h 488385"/>
              <a:gd name="connsiteX3" fmla="*/ 378092 w 432960"/>
              <a:gd name="connsiteY3" fmla="*/ 398070 h 488385"/>
              <a:gd name="connsiteX4" fmla="*/ 432960 w 432960"/>
              <a:gd name="connsiteY4" fmla="*/ 488385 h 488385"/>
              <a:gd name="connsiteX5" fmla="*/ 405152 w 432960"/>
              <a:gd name="connsiteY5" fmla="*/ 488385 h 488385"/>
              <a:gd name="connsiteX6" fmla="*/ 360561 w 432960"/>
              <a:gd name="connsiteY6" fmla="*/ 414987 h 488385"/>
              <a:gd name="connsiteX7" fmla="*/ 72628 w 432960"/>
              <a:gd name="connsiteY7" fmla="*/ 66009 h 488385"/>
              <a:gd name="connsiteX8" fmla="*/ 0 w 432960"/>
              <a:gd name="connsiteY8" fmla="*/ 0 h 48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960" h="488385">
                <a:moveTo>
                  <a:pt x="0" y="0"/>
                </a:moveTo>
                <a:lnTo>
                  <a:pt x="37098" y="0"/>
                </a:lnTo>
                <a:lnTo>
                  <a:pt x="87302" y="45629"/>
                </a:lnTo>
                <a:cubicBezTo>
                  <a:pt x="195040" y="153366"/>
                  <a:pt x="292502" y="271378"/>
                  <a:pt x="378092" y="398070"/>
                </a:cubicBezTo>
                <a:lnTo>
                  <a:pt x="432960" y="488385"/>
                </a:lnTo>
                <a:lnTo>
                  <a:pt x="405152" y="488385"/>
                </a:lnTo>
                <a:lnTo>
                  <a:pt x="360561" y="414987"/>
                </a:lnTo>
                <a:cubicBezTo>
                  <a:pt x="275811" y="289541"/>
                  <a:pt x="179306" y="172688"/>
                  <a:pt x="72628" y="6600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>
            <a:off x="3357118" y="2147194"/>
            <a:ext cx="291885" cy="1130995"/>
          </a:xfrm>
          <a:custGeom>
            <a:avLst/>
            <a:gdLst>
              <a:gd name="connsiteX0" fmla="*/ 262217 w 291885"/>
              <a:gd name="connsiteY0" fmla="*/ 0 h 1130995"/>
              <a:gd name="connsiteX1" fmla="*/ 291885 w 291885"/>
              <a:gd name="connsiteY1" fmla="*/ 0 h 1130995"/>
              <a:gd name="connsiteX2" fmla="*/ 210575 w 291885"/>
              <a:gd name="connsiteY2" fmla="*/ 168789 h 1130995"/>
              <a:gd name="connsiteX3" fmla="*/ 25272 w 291885"/>
              <a:gd name="connsiteY3" fmla="*/ 1086629 h 1130995"/>
              <a:gd name="connsiteX4" fmla="*/ 27512 w 291885"/>
              <a:gd name="connsiteY4" fmla="*/ 1130995 h 1130995"/>
              <a:gd name="connsiteX5" fmla="*/ 2434 w 291885"/>
              <a:gd name="connsiteY5" fmla="*/ 1130995 h 1130995"/>
              <a:gd name="connsiteX6" fmla="*/ 0 w 291885"/>
              <a:gd name="connsiteY6" fmla="*/ 1082795 h 1130995"/>
              <a:gd name="connsiteX7" fmla="*/ 187142 w 291885"/>
              <a:gd name="connsiteY7" fmla="*/ 155847 h 1130995"/>
              <a:gd name="connsiteX8" fmla="*/ 262217 w 291885"/>
              <a:gd name="connsiteY8" fmla="*/ 0 h 113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885" h="1130995">
                <a:moveTo>
                  <a:pt x="262217" y="0"/>
                </a:moveTo>
                <a:lnTo>
                  <a:pt x="291885" y="0"/>
                </a:lnTo>
                <a:lnTo>
                  <a:pt x="210575" y="168789"/>
                </a:lnTo>
                <a:cubicBezTo>
                  <a:pt x="91254" y="450897"/>
                  <a:pt x="25272" y="761057"/>
                  <a:pt x="25272" y="1086629"/>
                </a:cubicBezTo>
                <a:lnTo>
                  <a:pt x="27512" y="1130995"/>
                </a:lnTo>
                <a:lnTo>
                  <a:pt x="2434" y="1130995"/>
                </a:lnTo>
                <a:lnTo>
                  <a:pt x="0" y="1082795"/>
                </a:lnTo>
                <a:cubicBezTo>
                  <a:pt x="0" y="753992"/>
                  <a:pt x="66637" y="440754"/>
                  <a:pt x="187142" y="155847"/>
                </a:cubicBezTo>
                <a:lnTo>
                  <a:pt x="26221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9" name="任意多边形 108"/>
          <p:cNvSpPr/>
          <p:nvPr/>
        </p:nvSpPr>
        <p:spPr>
          <a:xfrm>
            <a:off x="7911573" y="2312840"/>
            <a:ext cx="208344" cy="1116160"/>
          </a:xfrm>
          <a:custGeom>
            <a:avLst/>
            <a:gdLst>
              <a:gd name="connsiteX0" fmla="*/ 0 w 208344"/>
              <a:gd name="connsiteY0" fmla="*/ 0 h 1116160"/>
              <a:gd name="connsiteX1" fmla="*/ 24789 w 208344"/>
              <a:gd name="connsiteY1" fmla="*/ 0 h 1116160"/>
              <a:gd name="connsiteX2" fmla="*/ 101281 w 208344"/>
              <a:gd name="connsiteY2" fmla="*/ 208992 h 1116160"/>
              <a:gd name="connsiteX3" fmla="*/ 208344 w 208344"/>
              <a:gd name="connsiteY3" fmla="*/ 917148 h 1116160"/>
              <a:gd name="connsiteX4" fmla="*/ 198295 w 208344"/>
              <a:gd name="connsiteY4" fmla="*/ 1116160 h 1116160"/>
              <a:gd name="connsiteX5" fmla="*/ 176961 w 208344"/>
              <a:gd name="connsiteY5" fmla="*/ 1116160 h 1116160"/>
              <a:gd name="connsiteX6" fmla="*/ 186816 w 208344"/>
              <a:gd name="connsiteY6" fmla="*/ 920982 h 1116160"/>
              <a:gd name="connsiteX7" fmla="*/ 1513 w 208344"/>
              <a:gd name="connsiteY7" fmla="*/ 3142 h 1116160"/>
              <a:gd name="connsiteX8" fmla="*/ 0 w 208344"/>
              <a:gd name="connsiteY8" fmla="*/ 0 h 111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44" h="1116160">
                <a:moveTo>
                  <a:pt x="0" y="0"/>
                </a:moveTo>
                <a:lnTo>
                  <a:pt x="24789" y="0"/>
                </a:lnTo>
                <a:lnTo>
                  <a:pt x="101281" y="208992"/>
                </a:lnTo>
                <a:cubicBezTo>
                  <a:pt x="170861" y="432699"/>
                  <a:pt x="208344" y="670546"/>
                  <a:pt x="208344" y="917148"/>
                </a:cubicBezTo>
                <a:lnTo>
                  <a:pt x="198295" y="1116160"/>
                </a:lnTo>
                <a:lnTo>
                  <a:pt x="176961" y="1116160"/>
                </a:lnTo>
                <a:lnTo>
                  <a:pt x="186816" y="920982"/>
                </a:lnTo>
                <a:cubicBezTo>
                  <a:pt x="186816" y="595410"/>
                  <a:pt x="120834" y="285250"/>
                  <a:pt x="1513" y="314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0" name="任意多边形 109"/>
          <p:cNvSpPr/>
          <p:nvPr/>
        </p:nvSpPr>
        <p:spPr>
          <a:xfrm>
            <a:off x="3389058" y="3602188"/>
            <a:ext cx="184603" cy="561862"/>
          </a:xfrm>
          <a:custGeom>
            <a:avLst/>
            <a:gdLst>
              <a:gd name="connsiteX0" fmla="*/ 0 w 184603"/>
              <a:gd name="connsiteY0" fmla="*/ 0 h 561862"/>
              <a:gd name="connsiteX1" fmla="*/ 24930 w 184603"/>
              <a:gd name="connsiteY1" fmla="*/ 0 h 561862"/>
              <a:gd name="connsiteX2" fmla="*/ 41238 w 184603"/>
              <a:gd name="connsiteY2" fmla="*/ 106853 h 561862"/>
              <a:gd name="connsiteX3" fmla="*/ 178635 w 184603"/>
              <a:gd name="connsiteY3" fmla="*/ 549474 h 561862"/>
              <a:gd name="connsiteX4" fmla="*/ 184603 w 184603"/>
              <a:gd name="connsiteY4" fmla="*/ 561862 h 561862"/>
              <a:gd name="connsiteX5" fmla="*/ 158629 w 184603"/>
              <a:gd name="connsiteY5" fmla="*/ 561862 h 561862"/>
              <a:gd name="connsiteX6" fmla="*/ 155202 w 184603"/>
              <a:gd name="connsiteY6" fmla="*/ 554748 h 561862"/>
              <a:gd name="connsiteX7" fmla="*/ 16442 w 184603"/>
              <a:gd name="connsiteY7" fmla="*/ 107735 h 561862"/>
              <a:gd name="connsiteX8" fmla="*/ 0 w 184603"/>
              <a:gd name="connsiteY8" fmla="*/ 0 h 56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03" h="561862">
                <a:moveTo>
                  <a:pt x="0" y="0"/>
                </a:moveTo>
                <a:lnTo>
                  <a:pt x="24930" y="0"/>
                </a:lnTo>
                <a:lnTo>
                  <a:pt x="41238" y="106853"/>
                </a:lnTo>
                <a:cubicBezTo>
                  <a:pt x="72649" y="260353"/>
                  <a:pt x="118975" y="408420"/>
                  <a:pt x="178635" y="549474"/>
                </a:cubicBezTo>
                <a:lnTo>
                  <a:pt x="184603" y="561862"/>
                </a:lnTo>
                <a:lnTo>
                  <a:pt x="158629" y="561862"/>
                </a:lnTo>
                <a:lnTo>
                  <a:pt x="155202" y="554748"/>
                </a:lnTo>
                <a:cubicBezTo>
                  <a:pt x="94950" y="412295"/>
                  <a:pt x="48164" y="262759"/>
                  <a:pt x="16442" y="1077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任意多边形 110"/>
          <p:cNvSpPr/>
          <p:nvPr/>
        </p:nvSpPr>
        <p:spPr>
          <a:xfrm>
            <a:off x="7463227" y="3753000"/>
            <a:ext cx="597233" cy="1087138"/>
          </a:xfrm>
          <a:custGeom>
            <a:avLst/>
            <a:gdLst>
              <a:gd name="connsiteX0" fmla="*/ 575954 w 597233"/>
              <a:gd name="connsiteY0" fmla="*/ 0 h 1087138"/>
              <a:gd name="connsiteX1" fmla="*/ 597233 w 597233"/>
              <a:gd name="connsiteY1" fmla="*/ 0 h 1087138"/>
              <a:gd name="connsiteX2" fmla="*/ 549628 w 597233"/>
              <a:gd name="connsiteY2" fmla="*/ 185144 h 1087138"/>
              <a:gd name="connsiteX3" fmla="*/ 112895 w 597233"/>
              <a:gd name="connsiteY3" fmla="*/ 991780 h 1087138"/>
              <a:gd name="connsiteX4" fmla="*/ 26228 w 597233"/>
              <a:gd name="connsiteY4" fmla="*/ 1087138 h 1087138"/>
              <a:gd name="connsiteX5" fmla="*/ 0 w 597233"/>
              <a:gd name="connsiteY5" fmla="*/ 1087138 h 1087138"/>
              <a:gd name="connsiteX6" fmla="*/ 96710 w 597233"/>
              <a:gd name="connsiteY6" fmla="*/ 980729 h 1087138"/>
              <a:gd name="connsiteX7" fmla="*/ 529152 w 597233"/>
              <a:gd name="connsiteY7" fmla="*/ 182019 h 1087138"/>
              <a:gd name="connsiteX8" fmla="*/ 575954 w 597233"/>
              <a:gd name="connsiteY8" fmla="*/ 0 h 108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233" h="1087138">
                <a:moveTo>
                  <a:pt x="575954" y="0"/>
                </a:moveTo>
                <a:lnTo>
                  <a:pt x="597233" y="0"/>
                </a:lnTo>
                <a:lnTo>
                  <a:pt x="549628" y="185144"/>
                </a:lnTo>
                <a:cubicBezTo>
                  <a:pt x="456855" y="483419"/>
                  <a:pt x="307021" y="756553"/>
                  <a:pt x="112895" y="991780"/>
                </a:cubicBezTo>
                <a:lnTo>
                  <a:pt x="26228" y="1087138"/>
                </a:lnTo>
                <a:lnTo>
                  <a:pt x="0" y="1087138"/>
                </a:lnTo>
                <a:lnTo>
                  <a:pt x="96710" y="980729"/>
                </a:lnTo>
                <a:cubicBezTo>
                  <a:pt x="288929" y="747814"/>
                  <a:pt x="437291" y="477363"/>
                  <a:pt x="529152" y="182019"/>
                </a:cubicBezTo>
                <a:lnTo>
                  <a:pt x="5759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2" name="任意多边形 111"/>
          <p:cNvSpPr/>
          <p:nvPr/>
        </p:nvSpPr>
        <p:spPr>
          <a:xfrm>
            <a:off x="3719231" y="4488051"/>
            <a:ext cx="1102172" cy="917917"/>
          </a:xfrm>
          <a:custGeom>
            <a:avLst/>
            <a:gdLst>
              <a:gd name="connsiteX0" fmla="*/ 0 w 1102172"/>
              <a:gd name="connsiteY0" fmla="*/ 0 h 917917"/>
              <a:gd name="connsiteX1" fmla="*/ 26894 w 1102172"/>
              <a:gd name="connsiteY1" fmla="*/ 0 h 917917"/>
              <a:gd name="connsiteX2" fmla="*/ 65867 w 1102172"/>
              <a:gd name="connsiteY2" fmla="*/ 64152 h 917917"/>
              <a:gd name="connsiteX3" fmla="*/ 897195 w 1102172"/>
              <a:gd name="connsiteY3" fmla="*/ 819174 h 917917"/>
              <a:gd name="connsiteX4" fmla="*/ 1102172 w 1102172"/>
              <a:gd name="connsiteY4" fmla="*/ 917917 h 917917"/>
              <a:gd name="connsiteX5" fmla="*/ 1054393 w 1102172"/>
              <a:gd name="connsiteY5" fmla="*/ 917917 h 917917"/>
              <a:gd name="connsiteX6" fmla="*/ 884169 w 1102172"/>
              <a:gd name="connsiteY6" fmla="*/ 835916 h 917917"/>
              <a:gd name="connsiteX7" fmla="*/ 44592 w 1102172"/>
              <a:gd name="connsiteY7" fmla="*/ 73401 h 917917"/>
              <a:gd name="connsiteX8" fmla="*/ 0 w 1102172"/>
              <a:gd name="connsiteY8" fmla="*/ 0 h 91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172" h="917917">
                <a:moveTo>
                  <a:pt x="0" y="0"/>
                </a:moveTo>
                <a:lnTo>
                  <a:pt x="26894" y="0"/>
                </a:lnTo>
                <a:lnTo>
                  <a:pt x="65867" y="64152"/>
                </a:lnTo>
                <a:cubicBezTo>
                  <a:pt x="277742" y="377768"/>
                  <a:pt x="563083" y="637673"/>
                  <a:pt x="897195" y="819174"/>
                </a:cubicBezTo>
                <a:lnTo>
                  <a:pt x="1102172" y="917917"/>
                </a:lnTo>
                <a:lnTo>
                  <a:pt x="1054393" y="917917"/>
                </a:lnTo>
                <a:lnTo>
                  <a:pt x="884169" y="835916"/>
                </a:lnTo>
                <a:cubicBezTo>
                  <a:pt x="546741" y="652614"/>
                  <a:pt x="258569" y="390130"/>
                  <a:pt x="44592" y="734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>
            <a:off x="5575499" y="5164138"/>
            <a:ext cx="1548700" cy="447250"/>
          </a:xfrm>
          <a:custGeom>
            <a:avLst/>
            <a:gdLst>
              <a:gd name="connsiteX0" fmla="*/ 1516669 w 1548700"/>
              <a:gd name="connsiteY0" fmla="*/ 0 h 447250"/>
              <a:gd name="connsiteX1" fmla="*/ 1548700 w 1548700"/>
              <a:gd name="connsiteY1" fmla="*/ 0 h 447250"/>
              <a:gd name="connsiteX2" fmla="*/ 1494481 w 1548700"/>
              <a:gd name="connsiteY2" fmla="*/ 40544 h 447250"/>
              <a:gd name="connsiteX3" fmla="*/ 163018 w 1548700"/>
              <a:gd name="connsiteY3" fmla="*/ 447250 h 447250"/>
              <a:gd name="connsiteX4" fmla="*/ 0 w 1548700"/>
              <a:gd name="connsiteY4" fmla="*/ 439018 h 447250"/>
              <a:gd name="connsiteX5" fmla="*/ 0 w 1548700"/>
              <a:gd name="connsiteY5" fmla="*/ 419358 h 447250"/>
              <a:gd name="connsiteX6" fmla="*/ 164890 w 1548700"/>
              <a:gd name="connsiteY6" fmla="*/ 427684 h 447250"/>
              <a:gd name="connsiteX7" fmla="*/ 1483270 w 1548700"/>
              <a:gd name="connsiteY7" fmla="*/ 24975 h 447250"/>
              <a:gd name="connsiteX8" fmla="*/ 1516669 w 1548700"/>
              <a:gd name="connsiteY8" fmla="*/ 0 h 44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700" h="447250">
                <a:moveTo>
                  <a:pt x="1516669" y="0"/>
                </a:moveTo>
                <a:lnTo>
                  <a:pt x="1548700" y="0"/>
                </a:lnTo>
                <a:lnTo>
                  <a:pt x="1494481" y="40544"/>
                </a:lnTo>
                <a:cubicBezTo>
                  <a:pt x="1114408" y="297317"/>
                  <a:pt x="656222" y="447250"/>
                  <a:pt x="163018" y="447250"/>
                </a:cubicBezTo>
                <a:lnTo>
                  <a:pt x="0" y="439018"/>
                </a:lnTo>
                <a:lnTo>
                  <a:pt x="0" y="419358"/>
                </a:lnTo>
                <a:lnTo>
                  <a:pt x="164890" y="427684"/>
                </a:lnTo>
                <a:cubicBezTo>
                  <a:pt x="653248" y="427684"/>
                  <a:pt x="1106931" y="279225"/>
                  <a:pt x="1483270" y="24975"/>
                </a:cubicBezTo>
                <a:lnTo>
                  <a:pt x="151666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4" name="Text Box 11"/>
          <p:cNvSpPr txBox="1">
            <a:spLocks noChangeArrowheads="1"/>
          </p:cNvSpPr>
          <p:nvPr/>
        </p:nvSpPr>
        <p:spPr bwMode="auto">
          <a:xfrm>
            <a:off x="2855913" y="3141663"/>
            <a:ext cx="10287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t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苹果酸</a:t>
            </a:r>
          </a:p>
        </p:txBody>
      </p:sp>
      <p:sp>
        <p:nvSpPr>
          <p:cNvPr id="115" name="任意多边形 114"/>
          <p:cNvSpPr/>
          <p:nvPr/>
        </p:nvSpPr>
        <p:spPr>
          <a:xfrm rot="10800000" flipV="1">
            <a:off x="8093014" y="2492888"/>
            <a:ext cx="360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 rot="10800000" flipH="1">
            <a:off x="3071704" y="2276872"/>
            <a:ext cx="360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任意多边形 116"/>
          <p:cNvSpPr/>
          <p:nvPr/>
        </p:nvSpPr>
        <p:spPr>
          <a:xfrm rot="13500000" flipV="1">
            <a:off x="6560414" y="5261582"/>
            <a:ext cx="360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任意多边形 117"/>
          <p:cNvSpPr/>
          <p:nvPr/>
        </p:nvSpPr>
        <p:spPr>
          <a:xfrm rot="12300000" flipV="1">
            <a:off x="7921621" y="3863525"/>
            <a:ext cx="360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任意多边形 118"/>
          <p:cNvSpPr/>
          <p:nvPr/>
        </p:nvSpPr>
        <p:spPr>
          <a:xfrm rot="8347724" flipH="1">
            <a:off x="3794704" y="4763932"/>
            <a:ext cx="360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047957" y="1683115"/>
            <a:ext cx="1244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草酰乙酸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3" grpId="0"/>
      <p:bldP spid="85" grpId="0"/>
      <p:bldP spid="86" grpId="0"/>
      <p:bldP spid="87" grpId="0"/>
      <p:bldP spid="92" grpId="0"/>
      <p:bldP spid="94" grpId="0"/>
      <p:bldP spid="95" grpId="0"/>
      <p:bldP spid="9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 75"/>
          <p:cNvSpPr>
            <a:spLocks noChangeAspect="1"/>
          </p:cNvSpPr>
          <p:nvPr/>
        </p:nvSpPr>
        <p:spPr>
          <a:xfrm>
            <a:off x="4506814" y="2878138"/>
            <a:ext cx="90038" cy="576000"/>
          </a:xfrm>
          <a:custGeom>
            <a:avLst/>
            <a:gdLst>
              <a:gd name="connsiteX0" fmla="*/ 66727 w 99012"/>
              <a:gd name="connsiteY0" fmla="*/ 0 h 633412"/>
              <a:gd name="connsiteX1" fmla="*/ 99012 w 99012"/>
              <a:gd name="connsiteY1" fmla="*/ 10034 h 633412"/>
              <a:gd name="connsiteX2" fmla="*/ 69643 w 99012"/>
              <a:gd name="connsiteY2" fmla="*/ 124251 h 633412"/>
              <a:gd name="connsiteX3" fmla="*/ 33659 w 99012"/>
              <a:gd name="connsiteY3" fmla="*/ 481210 h 633412"/>
              <a:gd name="connsiteX4" fmla="*/ 41008 w 99012"/>
              <a:gd name="connsiteY4" fmla="*/ 626738 h 633412"/>
              <a:gd name="connsiteX5" fmla="*/ 7786 w 99012"/>
              <a:gd name="connsiteY5" fmla="*/ 633412 h 633412"/>
              <a:gd name="connsiteX6" fmla="*/ 0 w 99012"/>
              <a:gd name="connsiteY6" fmla="*/ 479523 h 633412"/>
              <a:gd name="connsiteX7" fmla="*/ 36637 w 99012"/>
              <a:gd name="connsiteY7" fmla="*/ 116802 h 633412"/>
              <a:gd name="connsiteX8" fmla="*/ 66727 w 99012"/>
              <a:gd name="connsiteY8" fmla="*/ 0 h 63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12" h="633412">
                <a:moveTo>
                  <a:pt x="66727" y="0"/>
                </a:moveTo>
                <a:lnTo>
                  <a:pt x="99012" y="10034"/>
                </a:lnTo>
                <a:lnTo>
                  <a:pt x="69643" y="124251"/>
                </a:lnTo>
                <a:cubicBezTo>
                  <a:pt x="46050" y="239552"/>
                  <a:pt x="33659" y="358934"/>
                  <a:pt x="33659" y="481210"/>
                </a:cubicBezTo>
                <a:lnTo>
                  <a:pt x="41008" y="626738"/>
                </a:lnTo>
                <a:lnTo>
                  <a:pt x="7786" y="633412"/>
                </a:lnTo>
                <a:lnTo>
                  <a:pt x="0" y="479523"/>
                </a:lnTo>
                <a:cubicBezTo>
                  <a:pt x="0" y="355273"/>
                  <a:pt x="12615" y="233964"/>
                  <a:pt x="36637" y="116802"/>
                </a:cubicBezTo>
                <a:lnTo>
                  <a:pt x="6672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5087938" y="620713"/>
            <a:ext cx="13684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O 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altLang="zh-CN" sz="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‖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-C-SCoA</a:t>
            </a: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4092575" y="534988"/>
            <a:ext cx="863600" cy="1298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 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C=O</a:t>
            </a:r>
            <a:endParaRPr lang="en-US" altLang="zh-CN" sz="1400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7248525" y="633413"/>
            <a:ext cx="1441450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COOH 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HO-C-COOH</a:t>
            </a:r>
            <a:endParaRPr lang="en-US" altLang="zh-CN" sz="1400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8688388" y="3933825"/>
            <a:ext cx="795337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COOH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(CH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ǀ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C=O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</a:p>
        </p:txBody>
      </p:sp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8183563" y="1497013"/>
            <a:ext cx="1584325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COOH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H-C-COOH</a:t>
            </a:r>
            <a:endParaRPr lang="en-US" altLang="zh-CN" sz="1400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HO-</a:t>
            </a:r>
            <a:r>
              <a:rPr lang="en-US" altLang="zh-CN" sz="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C-H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</a:p>
        </p:txBody>
      </p:sp>
      <p:sp>
        <p:nvSpPr>
          <p:cNvPr id="85" name="Text Box 12"/>
          <p:cNvSpPr txBox="1">
            <a:spLocks noChangeArrowheads="1"/>
          </p:cNvSpPr>
          <p:nvPr/>
        </p:nvSpPr>
        <p:spPr bwMode="auto">
          <a:xfrm>
            <a:off x="2817813" y="1846263"/>
            <a:ext cx="1117600" cy="1298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COOH 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HO-C-H</a:t>
            </a:r>
            <a:endParaRPr lang="en-US" altLang="zh-CN" sz="1400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5243513" y="1116013"/>
            <a:ext cx="10064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乙酰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CoA </a:t>
            </a:r>
          </a:p>
        </p:txBody>
      </p:sp>
      <p:sp>
        <p:nvSpPr>
          <p:cNvPr id="88" name="Text Box 21"/>
          <p:cNvSpPr txBox="1">
            <a:spLocks noChangeArrowheads="1"/>
          </p:cNvSpPr>
          <p:nvPr/>
        </p:nvSpPr>
        <p:spPr bwMode="auto">
          <a:xfrm>
            <a:off x="6311900" y="1122363"/>
            <a:ext cx="10207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HS-CoA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2" name="Freeform 22"/>
          <p:cNvSpPr>
            <a:spLocks/>
          </p:cNvSpPr>
          <p:nvPr/>
        </p:nvSpPr>
        <p:spPr bwMode="auto">
          <a:xfrm>
            <a:off x="6099175" y="1376363"/>
            <a:ext cx="539750" cy="180975"/>
          </a:xfrm>
          <a:custGeom>
            <a:avLst/>
            <a:gdLst>
              <a:gd name="T0" fmla="*/ 0 w 454"/>
              <a:gd name="T1" fmla="*/ 0 h 136"/>
              <a:gd name="T2" fmla="*/ 2147483646 w 454"/>
              <a:gd name="T3" fmla="*/ 2147483646 h 136"/>
              <a:gd name="T4" fmla="*/ 2147483646 w 454"/>
              <a:gd name="T5" fmla="*/ 0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4" h="136">
                <a:moveTo>
                  <a:pt x="0" y="0"/>
                </a:moveTo>
                <a:cubicBezTo>
                  <a:pt x="75" y="68"/>
                  <a:pt x="151" y="136"/>
                  <a:pt x="227" y="136"/>
                </a:cubicBezTo>
                <a:cubicBezTo>
                  <a:pt x="303" y="136"/>
                  <a:pt x="378" y="68"/>
                  <a:pt x="454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" name="Rectangle 23"/>
          <p:cNvSpPr>
            <a:spLocks noChangeArrowheads="1"/>
          </p:cNvSpPr>
          <p:nvPr/>
        </p:nvSpPr>
        <p:spPr bwMode="auto">
          <a:xfrm>
            <a:off x="5232400" y="1341438"/>
            <a:ext cx="571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zh-CN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</a:p>
        </p:txBody>
      </p:sp>
      <p:sp>
        <p:nvSpPr>
          <p:cNvPr id="104" name="Freeform 24"/>
          <p:cNvSpPr>
            <a:spLocks/>
          </p:cNvSpPr>
          <p:nvPr/>
        </p:nvSpPr>
        <p:spPr bwMode="auto">
          <a:xfrm rot="-435624">
            <a:off x="5737225" y="1525588"/>
            <a:ext cx="360363" cy="85725"/>
          </a:xfrm>
          <a:custGeom>
            <a:avLst/>
            <a:gdLst>
              <a:gd name="T0" fmla="*/ 0 w 227"/>
              <a:gd name="T1" fmla="*/ 0 h 54"/>
              <a:gd name="T2" fmla="*/ 2147483646 w 227"/>
              <a:gd name="T3" fmla="*/ 2147483646 h 54"/>
              <a:gd name="T4" fmla="*/ 2147483646 w 227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4">
                <a:moveTo>
                  <a:pt x="0" y="0"/>
                </a:moveTo>
                <a:cubicBezTo>
                  <a:pt x="26" y="19"/>
                  <a:pt x="53" y="38"/>
                  <a:pt x="91" y="46"/>
                </a:cubicBezTo>
                <a:cubicBezTo>
                  <a:pt x="129" y="54"/>
                  <a:pt x="178" y="50"/>
                  <a:pt x="227" y="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Rectangle 28"/>
          <p:cNvSpPr>
            <a:spLocks noChangeArrowheads="1"/>
          </p:cNvSpPr>
          <p:nvPr/>
        </p:nvSpPr>
        <p:spPr bwMode="auto">
          <a:xfrm>
            <a:off x="8778875" y="3021013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</a:t>
            </a:r>
            <a:r>
              <a:rPr lang="en-US" altLang="zh-CN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106" name="Rectangle 29"/>
          <p:cNvSpPr>
            <a:spLocks noChangeArrowheads="1"/>
          </p:cNvSpPr>
          <p:nvPr/>
        </p:nvSpPr>
        <p:spPr bwMode="auto">
          <a:xfrm>
            <a:off x="8777288" y="3429000"/>
            <a:ext cx="1135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NADH+H</a:t>
            </a:r>
            <a:r>
              <a:rPr lang="en-US" altLang="zh-CN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endParaRPr lang="en-US" altLang="zh-CN" sz="1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7" name="Freeform 32"/>
          <p:cNvSpPr>
            <a:spLocks/>
          </p:cNvSpPr>
          <p:nvPr/>
        </p:nvSpPr>
        <p:spPr bwMode="auto">
          <a:xfrm rot="7264689">
            <a:off x="7509669" y="4491831"/>
            <a:ext cx="539750" cy="287338"/>
          </a:xfrm>
          <a:custGeom>
            <a:avLst/>
            <a:gdLst>
              <a:gd name="T0" fmla="*/ 0 w 454"/>
              <a:gd name="T1" fmla="*/ 0 h 136"/>
              <a:gd name="T2" fmla="*/ 2147483646 w 454"/>
              <a:gd name="T3" fmla="*/ 2147483646 h 136"/>
              <a:gd name="T4" fmla="*/ 2147483646 w 454"/>
              <a:gd name="T5" fmla="*/ 0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4" h="136">
                <a:moveTo>
                  <a:pt x="0" y="0"/>
                </a:moveTo>
                <a:cubicBezTo>
                  <a:pt x="75" y="68"/>
                  <a:pt x="151" y="136"/>
                  <a:pt x="227" y="136"/>
                </a:cubicBezTo>
                <a:cubicBezTo>
                  <a:pt x="303" y="136"/>
                  <a:pt x="378" y="68"/>
                  <a:pt x="454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Rectangle 33"/>
          <p:cNvSpPr>
            <a:spLocks noChangeArrowheads="1"/>
          </p:cNvSpPr>
          <p:nvPr/>
        </p:nvSpPr>
        <p:spPr bwMode="auto">
          <a:xfrm>
            <a:off x="7967663" y="4292600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</a:t>
            </a:r>
            <a:r>
              <a:rPr lang="en-US" altLang="zh-CN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109" name="Rectangle 34"/>
          <p:cNvSpPr>
            <a:spLocks noChangeArrowheads="1"/>
          </p:cNvSpPr>
          <p:nvPr/>
        </p:nvSpPr>
        <p:spPr bwMode="auto">
          <a:xfrm>
            <a:off x="7535863" y="4868863"/>
            <a:ext cx="1135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NADH+H</a:t>
            </a:r>
            <a:r>
              <a:rPr lang="en-US" altLang="zh-CN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endParaRPr lang="en-US" altLang="zh-CN" sz="1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1" name="Text Box 35"/>
          <p:cNvSpPr txBox="1">
            <a:spLocks noChangeArrowheads="1"/>
          </p:cNvSpPr>
          <p:nvPr/>
        </p:nvSpPr>
        <p:spPr bwMode="auto">
          <a:xfrm>
            <a:off x="6311900" y="4316413"/>
            <a:ext cx="94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HS-CoA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12" name="Freeform 36"/>
          <p:cNvSpPr>
            <a:spLocks/>
          </p:cNvSpPr>
          <p:nvPr/>
        </p:nvSpPr>
        <p:spPr bwMode="auto">
          <a:xfrm rot="-6856841">
            <a:off x="7223919" y="4252119"/>
            <a:ext cx="468313" cy="504825"/>
          </a:xfrm>
          <a:custGeom>
            <a:avLst/>
            <a:gdLst>
              <a:gd name="T0" fmla="*/ 0 w 454"/>
              <a:gd name="T1" fmla="*/ 0 h 136"/>
              <a:gd name="T2" fmla="*/ 2147483646 w 454"/>
              <a:gd name="T3" fmla="*/ 2147483646 h 136"/>
              <a:gd name="T4" fmla="*/ 2147483646 w 454"/>
              <a:gd name="T5" fmla="*/ 0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4" h="136">
                <a:moveTo>
                  <a:pt x="0" y="0"/>
                </a:moveTo>
                <a:cubicBezTo>
                  <a:pt x="75" y="68"/>
                  <a:pt x="151" y="136"/>
                  <a:pt x="227" y="136"/>
                </a:cubicBezTo>
                <a:cubicBezTo>
                  <a:pt x="303" y="136"/>
                  <a:pt x="378" y="68"/>
                  <a:pt x="454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" name="Rectangle 41"/>
          <p:cNvSpPr>
            <a:spLocks noChangeArrowheads="1"/>
          </p:cNvSpPr>
          <p:nvPr/>
        </p:nvSpPr>
        <p:spPr bwMode="auto">
          <a:xfrm>
            <a:off x="5603875" y="5266673"/>
            <a:ext cx="909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GDP+Pi</a:t>
            </a:r>
            <a:endParaRPr lang="en-US" altLang="zh-CN" sz="1600" b="1" baseline="30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" name="Rectangle 43"/>
          <p:cNvSpPr>
            <a:spLocks noChangeArrowheads="1"/>
          </p:cNvSpPr>
          <p:nvPr/>
        </p:nvSpPr>
        <p:spPr bwMode="auto">
          <a:xfrm>
            <a:off x="5062538" y="5193648"/>
            <a:ext cx="601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GTP</a:t>
            </a:r>
            <a:endParaRPr lang="en-US" altLang="zh-CN" sz="16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7" name="Rectangle 46"/>
          <p:cNvSpPr>
            <a:spLocks noChangeArrowheads="1"/>
          </p:cNvSpPr>
          <p:nvPr/>
        </p:nvSpPr>
        <p:spPr bwMode="auto">
          <a:xfrm>
            <a:off x="4930775" y="5972770"/>
            <a:ext cx="600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ADP</a:t>
            </a:r>
            <a:endParaRPr lang="en-US" altLang="zh-CN" sz="16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" name="Rectangle 47"/>
          <p:cNvSpPr>
            <a:spLocks noChangeArrowheads="1"/>
          </p:cNvSpPr>
          <p:nvPr/>
        </p:nvSpPr>
        <p:spPr bwMode="auto">
          <a:xfrm>
            <a:off x="5580063" y="5972770"/>
            <a:ext cx="588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ATP</a:t>
            </a:r>
            <a:endParaRPr lang="en-US" altLang="zh-CN" sz="1600" b="1" baseline="30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9" name="Rectangle 51"/>
          <p:cNvSpPr>
            <a:spLocks noChangeArrowheads="1"/>
          </p:cNvSpPr>
          <p:nvPr/>
        </p:nvSpPr>
        <p:spPr bwMode="auto">
          <a:xfrm>
            <a:off x="3695725" y="4509120"/>
            <a:ext cx="600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FAD</a:t>
            </a:r>
            <a:endParaRPr lang="en-US" altLang="zh-CN" sz="16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" name="Rectangle 52"/>
          <p:cNvSpPr>
            <a:spLocks noChangeArrowheads="1"/>
          </p:cNvSpPr>
          <p:nvPr/>
        </p:nvSpPr>
        <p:spPr bwMode="auto">
          <a:xfrm>
            <a:off x="3251200" y="4076700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FADH</a:t>
            </a:r>
            <a:r>
              <a:rPr lang="en-US" altLang="zh-CN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123" name="Rectangle 53"/>
          <p:cNvSpPr>
            <a:spLocks noChangeArrowheads="1"/>
          </p:cNvSpPr>
          <p:nvPr/>
        </p:nvSpPr>
        <p:spPr bwMode="auto">
          <a:xfrm>
            <a:off x="3792538" y="3094038"/>
            <a:ext cx="571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zh-CN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</a:p>
        </p:txBody>
      </p:sp>
      <p:sp>
        <p:nvSpPr>
          <p:cNvPr id="124" name="Freeform 56"/>
          <p:cNvSpPr>
            <a:spLocks noChangeAspect="1"/>
          </p:cNvSpPr>
          <p:nvPr/>
        </p:nvSpPr>
        <p:spPr bwMode="auto">
          <a:xfrm rot="-3183265">
            <a:off x="4302918" y="3177382"/>
            <a:ext cx="265113" cy="63500"/>
          </a:xfrm>
          <a:custGeom>
            <a:avLst/>
            <a:gdLst>
              <a:gd name="T0" fmla="*/ 0 w 227"/>
              <a:gd name="T1" fmla="*/ 0 h 54"/>
              <a:gd name="T2" fmla="*/ 2147483646 w 227"/>
              <a:gd name="T3" fmla="*/ 2147483646 h 54"/>
              <a:gd name="T4" fmla="*/ 2147483646 w 227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4">
                <a:moveTo>
                  <a:pt x="0" y="0"/>
                </a:moveTo>
                <a:cubicBezTo>
                  <a:pt x="26" y="19"/>
                  <a:pt x="53" y="38"/>
                  <a:pt x="91" y="46"/>
                </a:cubicBezTo>
                <a:cubicBezTo>
                  <a:pt x="129" y="54"/>
                  <a:pt x="178" y="50"/>
                  <a:pt x="227" y="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" name="Rectangle 58"/>
          <p:cNvSpPr>
            <a:spLocks noChangeArrowheads="1"/>
          </p:cNvSpPr>
          <p:nvPr/>
        </p:nvSpPr>
        <p:spPr bwMode="auto">
          <a:xfrm>
            <a:off x="3810000" y="2133600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</a:t>
            </a:r>
            <a:r>
              <a:rPr lang="en-US" altLang="zh-CN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128" name="Rectangle 60"/>
          <p:cNvSpPr>
            <a:spLocks noChangeArrowheads="1"/>
          </p:cNvSpPr>
          <p:nvPr/>
        </p:nvSpPr>
        <p:spPr bwMode="auto">
          <a:xfrm>
            <a:off x="3792538" y="1700213"/>
            <a:ext cx="1135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NADH+H</a:t>
            </a:r>
            <a:r>
              <a:rPr lang="en-US" altLang="zh-CN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endParaRPr lang="en-US" altLang="zh-CN" sz="1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9" name="Freeform 62"/>
          <p:cNvSpPr>
            <a:spLocks/>
          </p:cNvSpPr>
          <p:nvPr/>
        </p:nvSpPr>
        <p:spPr bwMode="auto">
          <a:xfrm>
            <a:off x="5605463" y="4584800"/>
            <a:ext cx="792162" cy="539750"/>
          </a:xfrm>
          <a:custGeom>
            <a:avLst/>
            <a:gdLst>
              <a:gd name="T0" fmla="*/ 2147483646 w 590"/>
              <a:gd name="T1" fmla="*/ 2147483646 h 408"/>
              <a:gd name="T2" fmla="*/ 2147483646 w 590"/>
              <a:gd name="T3" fmla="*/ 2147483646 h 408"/>
              <a:gd name="T4" fmla="*/ 2147483646 w 590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90" h="408">
                <a:moveTo>
                  <a:pt x="317" y="408"/>
                </a:moveTo>
                <a:cubicBezTo>
                  <a:pt x="158" y="374"/>
                  <a:pt x="0" y="340"/>
                  <a:pt x="45" y="272"/>
                </a:cubicBezTo>
                <a:cubicBezTo>
                  <a:pt x="90" y="204"/>
                  <a:pt x="340" y="102"/>
                  <a:pt x="59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1" name="Text Box 63"/>
          <p:cNvSpPr txBox="1">
            <a:spLocks noChangeArrowheads="1"/>
          </p:cNvSpPr>
          <p:nvPr/>
        </p:nvSpPr>
        <p:spPr bwMode="auto">
          <a:xfrm>
            <a:off x="5603875" y="209550"/>
            <a:ext cx="8524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132" name="Line 64"/>
          <p:cNvSpPr>
            <a:spLocks noChangeShapeType="1"/>
          </p:cNvSpPr>
          <p:nvPr/>
        </p:nvSpPr>
        <p:spPr bwMode="auto">
          <a:xfrm>
            <a:off x="6035675" y="550863"/>
            <a:ext cx="0" cy="4016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" name="Text Box 65"/>
          <p:cNvSpPr txBox="1">
            <a:spLocks noChangeArrowheads="1"/>
          </p:cNvSpPr>
          <p:nvPr/>
        </p:nvSpPr>
        <p:spPr bwMode="auto">
          <a:xfrm>
            <a:off x="5821363" y="2854325"/>
            <a:ext cx="1150937" cy="711200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KREBS</a:t>
            </a:r>
          </a:p>
          <a:p>
            <a:pPr algn="ctr" eaLnBrk="1" hangingPunct="1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CYCLE</a:t>
            </a:r>
          </a:p>
        </p:txBody>
      </p:sp>
      <p:sp>
        <p:nvSpPr>
          <p:cNvPr id="134" name="Freeform 68"/>
          <p:cNvSpPr>
            <a:spLocks/>
          </p:cNvSpPr>
          <p:nvPr/>
        </p:nvSpPr>
        <p:spPr bwMode="auto">
          <a:xfrm rot="1654672">
            <a:off x="8058150" y="3578225"/>
            <a:ext cx="360363" cy="85725"/>
          </a:xfrm>
          <a:custGeom>
            <a:avLst/>
            <a:gdLst>
              <a:gd name="T0" fmla="*/ 0 w 227"/>
              <a:gd name="T1" fmla="*/ 0 h 54"/>
              <a:gd name="T2" fmla="*/ 2147483646 w 227"/>
              <a:gd name="T3" fmla="*/ 2147483646 h 54"/>
              <a:gd name="T4" fmla="*/ 2147483646 w 227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4">
                <a:moveTo>
                  <a:pt x="0" y="0"/>
                </a:moveTo>
                <a:cubicBezTo>
                  <a:pt x="26" y="19"/>
                  <a:pt x="53" y="38"/>
                  <a:pt x="91" y="46"/>
                </a:cubicBezTo>
                <a:cubicBezTo>
                  <a:pt x="129" y="54"/>
                  <a:pt x="178" y="50"/>
                  <a:pt x="227" y="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" name="Rectangle 69"/>
          <p:cNvSpPr>
            <a:spLocks noChangeArrowheads="1"/>
          </p:cNvSpPr>
          <p:nvPr/>
        </p:nvSpPr>
        <p:spPr bwMode="auto">
          <a:xfrm>
            <a:off x="8328025" y="3597275"/>
            <a:ext cx="55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</a:t>
            </a:r>
            <a:r>
              <a:rPr lang="en-US" altLang="zh-CN" sz="16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136" name="Freeform 70"/>
          <p:cNvSpPr>
            <a:spLocks/>
          </p:cNvSpPr>
          <p:nvPr/>
        </p:nvSpPr>
        <p:spPr bwMode="auto">
          <a:xfrm rot="4965782">
            <a:off x="7255669" y="4883944"/>
            <a:ext cx="360363" cy="85725"/>
          </a:xfrm>
          <a:custGeom>
            <a:avLst/>
            <a:gdLst>
              <a:gd name="T0" fmla="*/ 0 w 227"/>
              <a:gd name="T1" fmla="*/ 0 h 54"/>
              <a:gd name="T2" fmla="*/ 2147483646 w 227"/>
              <a:gd name="T3" fmla="*/ 2147483646 h 54"/>
              <a:gd name="T4" fmla="*/ 2147483646 w 227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4">
                <a:moveTo>
                  <a:pt x="0" y="0"/>
                </a:moveTo>
                <a:cubicBezTo>
                  <a:pt x="26" y="19"/>
                  <a:pt x="53" y="38"/>
                  <a:pt x="91" y="46"/>
                </a:cubicBezTo>
                <a:cubicBezTo>
                  <a:pt x="129" y="54"/>
                  <a:pt x="178" y="50"/>
                  <a:pt x="227" y="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" name="Rectangle 71"/>
          <p:cNvSpPr>
            <a:spLocks noChangeArrowheads="1"/>
          </p:cNvSpPr>
          <p:nvPr/>
        </p:nvSpPr>
        <p:spPr bwMode="auto">
          <a:xfrm>
            <a:off x="7192963" y="5084763"/>
            <a:ext cx="55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</a:t>
            </a:r>
            <a:r>
              <a:rPr lang="en-US" altLang="zh-CN" sz="16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138" name="Text Box 5"/>
          <p:cNvSpPr txBox="1">
            <a:spLocks noChangeArrowheads="1"/>
          </p:cNvSpPr>
          <p:nvPr/>
        </p:nvSpPr>
        <p:spPr bwMode="auto">
          <a:xfrm>
            <a:off x="6872288" y="1722438"/>
            <a:ext cx="808037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柠檬酸</a:t>
            </a:r>
          </a:p>
        </p:txBody>
      </p:sp>
      <p:sp>
        <p:nvSpPr>
          <p:cNvPr id="139" name="Text Box 5"/>
          <p:cNvSpPr txBox="1">
            <a:spLocks noChangeArrowheads="1"/>
          </p:cNvSpPr>
          <p:nvPr/>
        </p:nvSpPr>
        <p:spPr bwMode="auto">
          <a:xfrm>
            <a:off x="7486650" y="2730500"/>
            <a:ext cx="1057275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异柠檬酸</a:t>
            </a:r>
          </a:p>
        </p:txBody>
      </p:sp>
      <p:sp>
        <p:nvSpPr>
          <p:cNvPr id="140" name="Text Box 5"/>
          <p:cNvSpPr txBox="1">
            <a:spLocks noChangeArrowheads="1"/>
          </p:cNvSpPr>
          <p:nvPr/>
        </p:nvSpPr>
        <p:spPr bwMode="auto">
          <a:xfrm>
            <a:off x="7319963" y="3883025"/>
            <a:ext cx="1223962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α-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酮戊二酸</a:t>
            </a:r>
          </a:p>
        </p:txBody>
      </p:sp>
      <p:sp>
        <p:nvSpPr>
          <p:cNvPr id="141" name="Text Box 5"/>
          <p:cNvSpPr txBox="1">
            <a:spLocks noChangeArrowheads="1"/>
          </p:cNvSpPr>
          <p:nvPr/>
        </p:nvSpPr>
        <p:spPr bwMode="auto">
          <a:xfrm>
            <a:off x="6311900" y="4724400"/>
            <a:ext cx="847725" cy="5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琥珀酰</a:t>
            </a:r>
            <a:endParaRPr lang="en-US" altLang="zh-CN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</a:t>
            </a:r>
            <a:endParaRPr lang="zh-CN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42" name="Text Box 7"/>
          <p:cNvSpPr txBox="1">
            <a:spLocks noChangeArrowheads="1"/>
          </p:cNvSpPr>
          <p:nvPr/>
        </p:nvSpPr>
        <p:spPr bwMode="auto">
          <a:xfrm>
            <a:off x="6167438" y="5283200"/>
            <a:ext cx="1368425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COOH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(CH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ǀ  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O=C-S-CoA</a:t>
            </a:r>
          </a:p>
        </p:txBody>
      </p:sp>
      <p:sp>
        <p:nvSpPr>
          <p:cNvPr id="143" name="Text Box 5"/>
          <p:cNvSpPr txBox="1">
            <a:spLocks noChangeArrowheads="1"/>
          </p:cNvSpPr>
          <p:nvPr/>
        </p:nvSpPr>
        <p:spPr bwMode="auto">
          <a:xfrm>
            <a:off x="4668838" y="4594225"/>
            <a:ext cx="847725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琥珀酸</a:t>
            </a:r>
          </a:p>
        </p:txBody>
      </p:sp>
      <p:sp>
        <p:nvSpPr>
          <p:cNvPr id="144" name="Text Box 10"/>
          <p:cNvSpPr txBox="1">
            <a:spLocks noChangeArrowheads="1"/>
          </p:cNvSpPr>
          <p:nvPr/>
        </p:nvSpPr>
        <p:spPr bwMode="auto">
          <a:xfrm>
            <a:off x="4152900" y="4779963"/>
            <a:ext cx="8636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 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ǀ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</a:p>
        </p:txBody>
      </p:sp>
      <p:sp>
        <p:nvSpPr>
          <p:cNvPr id="145" name="Text Box 5"/>
          <p:cNvSpPr txBox="1">
            <a:spLocks noChangeArrowheads="1"/>
          </p:cNvSpPr>
          <p:nvPr/>
        </p:nvSpPr>
        <p:spPr bwMode="auto">
          <a:xfrm>
            <a:off x="4008438" y="3573463"/>
            <a:ext cx="1039812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延胡索酸</a:t>
            </a:r>
          </a:p>
        </p:txBody>
      </p:sp>
      <p:sp>
        <p:nvSpPr>
          <p:cNvPr id="146" name="Text Box 11"/>
          <p:cNvSpPr txBox="1">
            <a:spLocks noChangeArrowheads="1"/>
          </p:cNvSpPr>
          <p:nvPr/>
        </p:nvSpPr>
        <p:spPr bwMode="auto">
          <a:xfrm>
            <a:off x="2728913" y="3500438"/>
            <a:ext cx="1495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H-C-COOH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en-US" altLang="zh-CN" sz="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ǁ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HOOC-C-H</a:t>
            </a:r>
          </a:p>
        </p:txBody>
      </p:sp>
      <p:sp>
        <p:nvSpPr>
          <p:cNvPr id="147" name="Text Box 5"/>
          <p:cNvSpPr txBox="1">
            <a:spLocks noChangeArrowheads="1"/>
          </p:cNvSpPr>
          <p:nvPr/>
        </p:nvSpPr>
        <p:spPr bwMode="auto">
          <a:xfrm>
            <a:off x="4224338" y="2492375"/>
            <a:ext cx="84455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苹果酸</a:t>
            </a:r>
          </a:p>
        </p:txBody>
      </p:sp>
      <p:sp>
        <p:nvSpPr>
          <p:cNvPr id="148" name="Text Box 5"/>
          <p:cNvSpPr txBox="1">
            <a:spLocks noChangeArrowheads="1"/>
          </p:cNvSpPr>
          <p:nvPr/>
        </p:nvSpPr>
        <p:spPr bwMode="auto">
          <a:xfrm>
            <a:off x="4872038" y="1700213"/>
            <a:ext cx="1036637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草酰乙酸</a:t>
            </a:r>
          </a:p>
        </p:txBody>
      </p:sp>
      <p:sp>
        <p:nvSpPr>
          <p:cNvPr id="149" name="Freeform 50"/>
          <p:cNvSpPr>
            <a:spLocks/>
          </p:cNvSpPr>
          <p:nvPr/>
        </p:nvSpPr>
        <p:spPr bwMode="auto">
          <a:xfrm rot="-4785675">
            <a:off x="4524375" y="1982788"/>
            <a:ext cx="288925" cy="466725"/>
          </a:xfrm>
          <a:custGeom>
            <a:avLst/>
            <a:gdLst>
              <a:gd name="T0" fmla="*/ 0 w 454"/>
              <a:gd name="T1" fmla="*/ 0 h 136"/>
              <a:gd name="T2" fmla="*/ 2147483646 w 454"/>
              <a:gd name="T3" fmla="*/ 2147483646 h 136"/>
              <a:gd name="T4" fmla="*/ 2147483646 w 454"/>
              <a:gd name="T5" fmla="*/ 0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4" h="136">
                <a:moveTo>
                  <a:pt x="0" y="0"/>
                </a:moveTo>
                <a:cubicBezTo>
                  <a:pt x="75" y="68"/>
                  <a:pt x="151" y="136"/>
                  <a:pt x="227" y="136"/>
                </a:cubicBezTo>
                <a:cubicBezTo>
                  <a:pt x="303" y="136"/>
                  <a:pt x="378" y="68"/>
                  <a:pt x="454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0" name="任意多边形 149"/>
          <p:cNvSpPr>
            <a:spLocks noChangeAspect="1"/>
          </p:cNvSpPr>
          <p:nvPr/>
        </p:nvSpPr>
        <p:spPr>
          <a:xfrm rot="9480000">
            <a:off x="6910480" y="1620286"/>
            <a:ext cx="180000" cy="181323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1" name="任意多边形 150"/>
          <p:cNvSpPr>
            <a:spLocks noChangeAspect="1"/>
          </p:cNvSpPr>
          <p:nvPr/>
        </p:nvSpPr>
        <p:spPr>
          <a:xfrm rot="11880000">
            <a:off x="7849258" y="2532882"/>
            <a:ext cx="180000" cy="178687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2" name="任意多边形 151"/>
          <p:cNvSpPr>
            <a:spLocks noChangeAspect="1"/>
          </p:cNvSpPr>
          <p:nvPr/>
        </p:nvSpPr>
        <p:spPr>
          <a:xfrm rot="5520000" flipV="1">
            <a:off x="7535666" y="2056450"/>
            <a:ext cx="180000" cy="180000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3" name="任意多边形 152"/>
          <p:cNvSpPr>
            <a:spLocks noChangeAspect="1"/>
          </p:cNvSpPr>
          <p:nvPr/>
        </p:nvSpPr>
        <p:spPr>
          <a:xfrm rot="14280000">
            <a:off x="7975240" y="3609798"/>
            <a:ext cx="180000" cy="180000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4" name="任意多边形 153"/>
          <p:cNvSpPr>
            <a:spLocks noChangeAspect="1"/>
          </p:cNvSpPr>
          <p:nvPr/>
        </p:nvSpPr>
        <p:spPr>
          <a:xfrm rot="17040000">
            <a:off x="7141529" y="4796699"/>
            <a:ext cx="180000" cy="180000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5" name="任意多边形 154"/>
          <p:cNvSpPr>
            <a:spLocks noChangeAspect="1"/>
          </p:cNvSpPr>
          <p:nvPr/>
        </p:nvSpPr>
        <p:spPr>
          <a:xfrm rot="20520000">
            <a:off x="5430932" y="4869038"/>
            <a:ext cx="180000" cy="180000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6" name="任意多边形 155"/>
          <p:cNvSpPr>
            <a:spLocks noChangeAspect="1"/>
          </p:cNvSpPr>
          <p:nvPr/>
        </p:nvSpPr>
        <p:spPr>
          <a:xfrm rot="8280000">
            <a:off x="6199625" y="5054929"/>
            <a:ext cx="180000" cy="180000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7" name="任意多边形 156"/>
          <p:cNvSpPr>
            <a:spLocks noChangeAspect="1"/>
          </p:cNvSpPr>
          <p:nvPr/>
        </p:nvSpPr>
        <p:spPr>
          <a:xfrm rot="11160000">
            <a:off x="4882050" y="4441403"/>
            <a:ext cx="180000" cy="180000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8" name="任意多边形 157"/>
          <p:cNvSpPr>
            <a:spLocks noChangeAspect="1"/>
          </p:cNvSpPr>
          <p:nvPr/>
        </p:nvSpPr>
        <p:spPr>
          <a:xfrm rot="23100000">
            <a:off x="4552593" y="3900934"/>
            <a:ext cx="180000" cy="180000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9" name="任意多边形 158"/>
          <p:cNvSpPr>
            <a:spLocks noChangeAspect="1"/>
          </p:cNvSpPr>
          <p:nvPr/>
        </p:nvSpPr>
        <p:spPr>
          <a:xfrm rot="13440000">
            <a:off x="4437214" y="3351774"/>
            <a:ext cx="180000" cy="178687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0" name="任意多边形 159"/>
          <p:cNvSpPr>
            <a:spLocks noChangeAspect="1"/>
          </p:cNvSpPr>
          <p:nvPr/>
        </p:nvSpPr>
        <p:spPr>
          <a:xfrm rot="25140000">
            <a:off x="4471386" y="2856439"/>
            <a:ext cx="180000" cy="181323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1" name="任意多边形 160"/>
          <p:cNvSpPr>
            <a:spLocks noChangeAspect="1"/>
          </p:cNvSpPr>
          <p:nvPr/>
        </p:nvSpPr>
        <p:spPr>
          <a:xfrm rot="27060000">
            <a:off x="4992386" y="1975066"/>
            <a:ext cx="180000" cy="180000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2" name="任意多边形 161"/>
          <p:cNvSpPr>
            <a:spLocks noChangeAspect="1"/>
          </p:cNvSpPr>
          <p:nvPr/>
        </p:nvSpPr>
        <p:spPr>
          <a:xfrm rot="15420000">
            <a:off x="4707338" y="2340721"/>
            <a:ext cx="180000" cy="181324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3" name="任意多边形 162"/>
          <p:cNvSpPr>
            <a:spLocks noChangeAspect="1"/>
          </p:cNvSpPr>
          <p:nvPr/>
        </p:nvSpPr>
        <p:spPr>
          <a:xfrm>
            <a:off x="5573713" y="1557339"/>
            <a:ext cx="1504950" cy="196263"/>
          </a:xfrm>
          <a:custGeom>
            <a:avLst/>
            <a:gdLst>
              <a:gd name="connsiteX0" fmla="*/ 737611 w 1504950"/>
              <a:gd name="connsiteY0" fmla="*/ 0 h 196263"/>
              <a:gd name="connsiteX1" fmla="*/ 1438477 w 1504950"/>
              <a:gd name="connsiteY1" fmla="*/ 141540 h 196263"/>
              <a:gd name="connsiteX2" fmla="*/ 1504950 w 1504950"/>
              <a:gd name="connsiteY2" fmla="*/ 173571 h 196263"/>
              <a:gd name="connsiteX3" fmla="*/ 1481910 w 1504950"/>
              <a:gd name="connsiteY3" fmla="*/ 196263 h 196263"/>
              <a:gd name="connsiteX4" fmla="*/ 1427390 w 1504950"/>
              <a:gd name="connsiteY4" fmla="*/ 170000 h 196263"/>
              <a:gd name="connsiteX5" fmla="*/ 737959 w 1504950"/>
              <a:gd name="connsiteY5" fmla="*/ 30810 h 196263"/>
              <a:gd name="connsiteX6" fmla="*/ 48528 w 1504950"/>
              <a:gd name="connsiteY6" fmla="*/ 170000 h 196263"/>
              <a:gd name="connsiteX7" fmla="*/ 25973 w 1504950"/>
              <a:gd name="connsiteY7" fmla="*/ 180866 h 196263"/>
              <a:gd name="connsiteX8" fmla="*/ 0 w 1504950"/>
              <a:gd name="connsiteY8" fmla="*/ 159246 h 196263"/>
              <a:gd name="connsiteX9" fmla="*/ 36745 w 1504950"/>
              <a:gd name="connsiteY9" fmla="*/ 141540 h 196263"/>
              <a:gd name="connsiteX10" fmla="*/ 737611 w 1504950"/>
              <a:gd name="connsiteY10" fmla="*/ 0 h 19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4950" h="196263">
                <a:moveTo>
                  <a:pt x="737611" y="0"/>
                </a:moveTo>
                <a:cubicBezTo>
                  <a:pt x="986219" y="0"/>
                  <a:pt x="1223060" y="50399"/>
                  <a:pt x="1438477" y="141540"/>
                </a:cubicBezTo>
                <a:lnTo>
                  <a:pt x="1504950" y="173571"/>
                </a:lnTo>
                <a:lnTo>
                  <a:pt x="1481910" y="196263"/>
                </a:lnTo>
                <a:lnTo>
                  <a:pt x="1427390" y="170000"/>
                </a:lnTo>
                <a:cubicBezTo>
                  <a:pt x="1215487" y="80372"/>
                  <a:pt x="982511" y="30810"/>
                  <a:pt x="737959" y="30810"/>
                </a:cubicBezTo>
                <a:cubicBezTo>
                  <a:pt x="493407" y="30810"/>
                  <a:pt x="260432" y="80372"/>
                  <a:pt x="48528" y="170000"/>
                </a:cubicBezTo>
                <a:lnTo>
                  <a:pt x="25973" y="180866"/>
                </a:lnTo>
                <a:lnTo>
                  <a:pt x="0" y="159246"/>
                </a:lnTo>
                <a:lnTo>
                  <a:pt x="36745" y="141540"/>
                </a:lnTo>
                <a:cubicBezTo>
                  <a:pt x="252163" y="50399"/>
                  <a:pt x="489003" y="0"/>
                  <a:pt x="7376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任意多边形 163"/>
          <p:cNvSpPr>
            <a:spLocks noChangeAspect="1"/>
          </p:cNvSpPr>
          <p:nvPr/>
        </p:nvSpPr>
        <p:spPr>
          <a:xfrm>
            <a:off x="4743450" y="2025650"/>
            <a:ext cx="382922" cy="460210"/>
          </a:xfrm>
          <a:custGeom>
            <a:avLst/>
            <a:gdLst>
              <a:gd name="connsiteX0" fmla="*/ 358725 w 382922"/>
              <a:gd name="connsiteY0" fmla="*/ 0 h 460210"/>
              <a:gd name="connsiteX1" fmla="*/ 382922 w 382922"/>
              <a:gd name="connsiteY1" fmla="*/ 20261 h 460210"/>
              <a:gd name="connsiteX2" fmla="*/ 315794 w 382922"/>
              <a:gd name="connsiteY2" fmla="*/ 81270 h 460210"/>
              <a:gd name="connsiteX3" fmla="*/ 99515 w 382922"/>
              <a:gd name="connsiteY3" fmla="*/ 343403 h 460210"/>
              <a:gd name="connsiteX4" fmla="*/ 28554 w 382922"/>
              <a:gd name="connsiteY4" fmla="*/ 460210 h 460210"/>
              <a:gd name="connsiteX5" fmla="*/ 0 w 382922"/>
              <a:gd name="connsiteY5" fmla="*/ 451265 h 460210"/>
              <a:gd name="connsiteX6" fmla="*/ 76046 w 382922"/>
              <a:gd name="connsiteY6" fmla="*/ 325320 h 460210"/>
              <a:gd name="connsiteX7" fmla="*/ 295121 w 382922"/>
              <a:gd name="connsiteY7" fmla="*/ 58163 h 460210"/>
              <a:gd name="connsiteX8" fmla="*/ 358725 w 382922"/>
              <a:gd name="connsiteY8" fmla="*/ 0 h 46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922" h="460210">
                <a:moveTo>
                  <a:pt x="358725" y="0"/>
                </a:moveTo>
                <a:lnTo>
                  <a:pt x="382922" y="20261"/>
                </a:lnTo>
                <a:lnTo>
                  <a:pt x="315794" y="81270"/>
                </a:lnTo>
                <a:cubicBezTo>
                  <a:pt x="235664" y="161402"/>
                  <a:pt x="163175" y="249175"/>
                  <a:pt x="99515" y="343403"/>
                </a:cubicBezTo>
                <a:lnTo>
                  <a:pt x="28554" y="460210"/>
                </a:lnTo>
                <a:lnTo>
                  <a:pt x="0" y="451265"/>
                </a:lnTo>
                <a:lnTo>
                  <a:pt x="76046" y="325320"/>
                </a:lnTo>
                <a:cubicBezTo>
                  <a:pt x="140529" y="229286"/>
                  <a:pt x="213954" y="139830"/>
                  <a:pt x="295121" y="58163"/>
                </a:cubicBezTo>
                <a:lnTo>
                  <a:pt x="35872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任意多边形 164"/>
          <p:cNvSpPr>
            <a:spLocks noChangeAspect="1"/>
          </p:cNvSpPr>
          <p:nvPr/>
        </p:nvSpPr>
        <p:spPr>
          <a:xfrm>
            <a:off x="7566226" y="2087564"/>
            <a:ext cx="410963" cy="593579"/>
          </a:xfrm>
          <a:custGeom>
            <a:avLst/>
            <a:gdLst>
              <a:gd name="connsiteX0" fmla="*/ 22002 w 410963"/>
              <a:gd name="connsiteY0" fmla="*/ 0 h 593579"/>
              <a:gd name="connsiteX1" fmla="*/ 134666 w 410963"/>
              <a:gd name="connsiteY1" fmla="*/ 124143 h 593579"/>
              <a:gd name="connsiteX2" fmla="*/ 404109 w 410963"/>
              <a:gd name="connsiteY2" fmla="*/ 568899 h 593579"/>
              <a:gd name="connsiteX3" fmla="*/ 410963 w 410963"/>
              <a:gd name="connsiteY3" fmla="*/ 587652 h 593579"/>
              <a:gd name="connsiteX4" fmla="*/ 381566 w 410963"/>
              <a:gd name="connsiteY4" fmla="*/ 593579 h 593579"/>
              <a:gd name="connsiteX5" fmla="*/ 377457 w 410963"/>
              <a:gd name="connsiteY5" fmla="*/ 582354 h 593579"/>
              <a:gd name="connsiteX6" fmla="*/ 112191 w 410963"/>
              <a:gd name="connsiteY6" fmla="*/ 145137 h 593579"/>
              <a:gd name="connsiteX7" fmla="*/ 0 w 410963"/>
              <a:gd name="connsiteY7" fmla="*/ 21695 h 593579"/>
              <a:gd name="connsiteX8" fmla="*/ 22002 w 410963"/>
              <a:gd name="connsiteY8" fmla="*/ 0 h 59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963" h="593579">
                <a:moveTo>
                  <a:pt x="22002" y="0"/>
                </a:moveTo>
                <a:lnTo>
                  <a:pt x="134666" y="124143"/>
                </a:lnTo>
                <a:cubicBezTo>
                  <a:pt x="244659" y="257621"/>
                  <a:pt x="335830" y="407230"/>
                  <a:pt x="404109" y="568899"/>
                </a:cubicBezTo>
                <a:lnTo>
                  <a:pt x="410963" y="587652"/>
                </a:lnTo>
                <a:lnTo>
                  <a:pt x="381566" y="593579"/>
                </a:lnTo>
                <a:lnTo>
                  <a:pt x="377457" y="582354"/>
                </a:lnTo>
                <a:cubicBezTo>
                  <a:pt x="310237" y="423426"/>
                  <a:pt x="220479" y="276352"/>
                  <a:pt x="112191" y="145137"/>
                </a:cubicBezTo>
                <a:lnTo>
                  <a:pt x="0" y="21695"/>
                </a:lnTo>
                <a:lnTo>
                  <a:pt x="2200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任意多边形 165"/>
          <p:cNvSpPr>
            <a:spLocks noChangeAspect="1"/>
          </p:cNvSpPr>
          <p:nvPr/>
        </p:nvSpPr>
        <p:spPr>
          <a:xfrm>
            <a:off x="8037865" y="3092451"/>
            <a:ext cx="74261" cy="669925"/>
          </a:xfrm>
          <a:custGeom>
            <a:avLst/>
            <a:gdLst>
              <a:gd name="connsiteX0" fmla="*/ 52869 w 74261"/>
              <a:gd name="connsiteY0" fmla="*/ 0 h 669925"/>
              <a:gd name="connsiteX1" fmla="*/ 65013 w 74261"/>
              <a:gd name="connsiteY1" fmla="*/ 80121 h 669925"/>
              <a:gd name="connsiteX2" fmla="*/ 74261 w 74261"/>
              <a:gd name="connsiteY2" fmla="*/ 264513 h 669925"/>
              <a:gd name="connsiteX3" fmla="*/ 37869 w 74261"/>
              <a:gd name="connsiteY3" fmla="*/ 627973 h 669925"/>
              <a:gd name="connsiteX4" fmla="*/ 27155 w 74261"/>
              <a:gd name="connsiteY4" fmla="*/ 669925 h 669925"/>
              <a:gd name="connsiteX5" fmla="*/ 0 w 74261"/>
              <a:gd name="connsiteY5" fmla="*/ 658955 h 669925"/>
              <a:gd name="connsiteX6" fmla="*/ 9024 w 74261"/>
              <a:gd name="connsiteY6" fmla="*/ 623857 h 669925"/>
              <a:gd name="connsiteX7" fmla="*/ 45008 w 74261"/>
              <a:gd name="connsiteY7" fmla="*/ 266898 h 669925"/>
              <a:gd name="connsiteX8" fmla="*/ 35863 w 74261"/>
              <a:gd name="connsiteY8" fmla="*/ 85803 h 669925"/>
              <a:gd name="connsiteX9" fmla="*/ 23672 w 74261"/>
              <a:gd name="connsiteY9" fmla="*/ 5917 h 669925"/>
              <a:gd name="connsiteX10" fmla="*/ 52869 w 74261"/>
              <a:gd name="connsiteY10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61" h="669925">
                <a:moveTo>
                  <a:pt x="52869" y="0"/>
                </a:moveTo>
                <a:lnTo>
                  <a:pt x="65013" y="80121"/>
                </a:lnTo>
                <a:cubicBezTo>
                  <a:pt x="71129" y="140747"/>
                  <a:pt x="74261" y="202262"/>
                  <a:pt x="74261" y="264513"/>
                </a:cubicBezTo>
                <a:cubicBezTo>
                  <a:pt x="74261" y="389016"/>
                  <a:pt x="61730" y="510572"/>
                  <a:pt x="37869" y="627973"/>
                </a:cubicBezTo>
                <a:lnTo>
                  <a:pt x="27155" y="669925"/>
                </a:lnTo>
                <a:lnTo>
                  <a:pt x="0" y="658955"/>
                </a:lnTo>
                <a:lnTo>
                  <a:pt x="9024" y="623857"/>
                </a:lnTo>
                <a:cubicBezTo>
                  <a:pt x="32618" y="508556"/>
                  <a:pt x="45008" y="389174"/>
                  <a:pt x="45008" y="266898"/>
                </a:cubicBezTo>
                <a:cubicBezTo>
                  <a:pt x="45008" y="205760"/>
                  <a:pt x="41911" y="145346"/>
                  <a:pt x="35863" y="85803"/>
                </a:cubicBezTo>
                <a:lnTo>
                  <a:pt x="23672" y="5917"/>
                </a:lnTo>
                <a:lnTo>
                  <a:pt x="5286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任意多边形 166"/>
          <p:cNvSpPr>
            <a:spLocks noChangeAspect="1"/>
          </p:cNvSpPr>
          <p:nvPr/>
        </p:nvSpPr>
        <p:spPr>
          <a:xfrm>
            <a:off x="4608514" y="3928916"/>
            <a:ext cx="422923" cy="670073"/>
          </a:xfrm>
          <a:custGeom>
            <a:avLst/>
            <a:gdLst>
              <a:gd name="connsiteX0" fmla="*/ 27278 w 422923"/>
              <a:gd name="connsiteY0" fmla="*/ 0 h 670073"/>
              <a:gd name="connsiteX1" fmla="*/ 71149 w 422923"/>
              <a:gd name="connsiteY1" fmla="*/ 119864 h 670073"/>
              <a:gd name="connsiteX2" fmla="*/ 336415 w 422923"/>
              <a:gd name="connsiteY2" fmla="*/ 557081 h 670073"/>
              <a:gd name="connsiteX3" fmla="*/ 422923 w 422923"/>
              <a:gd name="connsiteY3" fmla="*/ 652264 h 670073"/>
              <a:gd name="connsiteX4" fmla="*/ 402612 w 422923"/>
              <a:gd name="connsiteY4" fmla="*/ 670073 h 670073"/>
              <a:gd name="connsiteX5" fmla="*/ 314416 w 422923"/>
              <a:gd name="connsiteY5" fmla="*/ 572996 h 670073"/>
              <a:gd name="connsiteX6" fmla="*/ 45260 w 422923"/>
              <a:gd name="connsiteY6" fmla="*/ 129199 h 670073"/>
              <a:gd name="connsiteX7" fmla="*/ 0 w 422923"/>
              <a:gd name="connsiteY7" fmla="*/ 5493 h 670073"/>
              <a:gd name="connsiteX8" fmla="*/ 27278 w 422923"/>
              <a:gd name="connsiteY8" fmla="*/ 0 h 67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923" h="670073">
                <a:moveTo>
                  <a:pt x="27278" y="0"/>
                </a:moveTo>
                <a:lnTo>
                  <a:pt x="71149" y="119864"/>
                </a:lnTo>
                <a:cubicBezTo>
                  <a:pt x="138370" y="278792"/>
                  <a:pt x="228127" y="425866"/>
                  <a:pt x="336415" y="557081"/>
                </a:cubicBezTo>
                <a:lnTo>
                  <a:pt x="422923" y="652264"/>
                </a:lnTo>
                <a:lnTo>
                  <a:pt x="402612" y="670073"/>
                </a:lnTo>
                <a:lnTo>
                  <a:pt x="314416" y="572996"/>
                </a:lnTo>
                <a:cubicBezTo>
                  <a:pt x="204540" y="439807"/>
                  <a:pt x="113466" y="290518"/>
                  <a:pt x="45260" y="129199"/>
                </a:cubicBezTo>
                <a:lnTo>
                  <a:pt x="0" y="5493"/>
                </a:lnTo>
                <a:lnTo>
                  <a:pt x="2727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任意多边形 167"/>
          <p:cNvSpPr>
            <a:spLocks noChangeAspect="1"/>
          </p:cNvSpPr>
          <p:nvPr/>
        </p:nvSpPr>
        <p:spPr>
          <a:xfrm>
            <a:off x="7160098" y="4190912"/>
            <a:ext cx="740890" cy="750976"/>
          </a:xfrm>
          <a:custGeom>
            <a:avLst/>
            <a:gdLst>
              <a:gd name="connsiteX0" fmla="*/ 715116 w 740890"/>
              <a:gd name="connsiteY0" fmla="*/ 0 h 750976"/>
              <a:gd name="connsiteX1" fmla="*/ 740890 w 740890"/>
              <a:gd name="connsiteY1" fmla="*/ 10348 h 750976"/>
              <a:gd name="connsiteX2" fmla="*/ 733926 w 740890"/>
              <a:gd name="connsiteY2" fmla="*/ 24809 h 750976"/>
              <a:gd name="connsiteX3" fmla="*/ 9709 w 740890"/>
              <a:gd name="connsiteY3" fmla="*/ 749374 h 750976"/>
              <a:gd name="connsiteX4" fmla="*/ 6385 w 740890"/>
              <a:gd name="connsiteY4" fmla="*/ 750976 h 750976"/>
              <a:gd name="connsiteX5" fmla="*/ 0 w 740890"/>
              <a:gd name="connsiteY5" fmla="*/ 723331 h 750976"/>
              <a:gd name="connsiteX6" fmla="*/ 141869 w 740890"/>
              <a:gd name="connsiteY6" fmla="*/ 637143 h 750976"/>
              <a:gd name="connsiteX7" fmla="*/ 709000 w 740890"/>
              <a:gd name="connsiteY7" fmla="*/ 12695 h 750976"/>
              <a:gd name="connsiteX8" fmla="*/ 715116 w 740890"/>
              <a:gd name="connsiteY8" fmla="*/ 0 h 7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890" h="750976">
                <a:moveTo>
                  <a:pt x="715116" y="0"/>
                </a:moveTo>
                <a:lnTo>
                  <a:pt x="740890" y="10348"/>
                </a:lnTo>
                <a:lnTo>
                  <a:pt x="733926" y="24809"/>
                </a:lnTo>
                <a:cubicBezTo>
                  <a:pt x="567792" y="330783"/>
                  <a:pt x="315537" y="583159"/>
                  <a:pt x="9709" y="749374"/>
                </a:cubicBezTo>
                <a:lnTo>
                  <a:pt x="6385" y="750976"/>
                </a:lnTo>
                <a:lnTo>
                  <a:pt x="0" y="723331"/>
                </a:lnTo>
                <a:lnTo>
                  <a:pt x="141869" y="637143"/>
                </a:lnTo>
                <a:cubicBezTo>
                  <a:pt x="377440" y="477994"/>
                  <a:pt x="572667" y="263663"/>
                  <a:pt x="709000" y="12695"/>
                </a:cubicBezTo>
                <a:lnTo>
                  <a:pt x="71511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任意多边形 168"/>
          <p:cNvSpPr>
            <a:spLocks noChangeAspect="1"/>
          </p:cNvSpPr>
          <p:nvPr/>
        </p:nvSpPr>
        <p:spPr>
          <a:xfrm>
            <a:off x="5446713" y="4917180"/>
            <a:ext cx="919162" cy="240609"/>
          </a:xfrm>
          <a:custGeom>
            <a:avLst/>
            <a:gdLst>
              <a:gd name="connsiteX0" fmla="*/ 21541 w 919162"/>
              <a:gd name="connsiteY0" fmla="*/ 0 h 240609"/>
              <a:gd name="connsiteX1" fmla="*/ 175528 w 919162"/>
              <a:gd name="connsiteY1" fmla="*/ 74179 h 240609"/>
              <a:gd name="connsiteX2" fmla="*/ 864959 w 919162"/>
              <a:gd name="connsiteY2" fmla="*/ 213369 h 240609"/>
              <a:gd name="connsiteX3" fmla="*/ 912944 w 919162"/>
              <a:gd name="connsiteY3" fmla="*/ 210946 h 240609"/>
              <a:gd name="connsiteX4" fmla="*/ 919162 w 919162"/>
              <a:gd name="connsiteY4" fmla="*/ 237878 h 240609"/>
              <a:gd name="connsiteX5" fmla="*/ 865117 w 919162"/>
              <a:gd name="connsiteY5" fmla="*/ 240609 h 240609"/>
              <a:gd name="connsiteX6" fmla="*/ 7074 w 919162"/>
              <a:gd name="connsiteY6" fmla="*/ 23194 h 240609"/>
              <a:gd name="connsiteX7" fmla="*/ 0 w 919162"/>
              <a:gd name="connsiteY7" fmla="*/ 18893 h 240609"/>
              <a:gd name="connsiteX8" fmla="*/ 21541 w 919162"/>
              <a:gd name="connsiteY8" fmla="*/ 0 h 24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9162" h="240609">
                <a:moveTo>
                  <a:pt x="21541" y="0"/>
                </a:moveTo>
                <a:lnTo>
                  <a:pt x="175528" y="74179"/>
                </a:lnTo>
                <a:cubicBezTo>
                  <a:pt x="387432" y="163807"/>
                  <a:pt x="620407" y="213369"/>
                  <a:pt x="864959" y="213369"/>
                </a:cubicBezTo>
                <a:lnTo>
                  <a:pt x="912944" y="210946"/>
                </a:lnTo>
                <a:lnTo>
                  <a:pt x="919162" y="237878"/>
                </a:lnTo>
                <a:lnTo>
                  <a:pt x="865117" y="240609"/>
                </a:lnTo>
                <a:cubicBezTo>
                  <a:pt x="554436" y="240609"/>
                  <a:pt x="262138" y="161849"/>
                  <a:pt x="7074" y="23194"/>
                </a:cubicBezTo>
                <a:lnTo>
                  <a:pt x="0" y="18893"/>
                </a:lnTo>
                <a:lnTo>
                  <a:pt x="2154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任意多边形 169"/>
          <p:cNvSpPr/>
          <p:nvPr/>
        </p:nvSpPr>
        <p:spPr>
          <a:xfrm rot="10800000" flipV="1">
            <a:off x="8112224" y="3176968"/>
            <a:ext cx="684000" cy="39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任意多边形 170"/>
          <p:cNvSpPr/>
          <p:nvPr/>
        </p:nvSpPr>
        <p:spPr>
          <a:xfrm rot="9121740" flipH="1">
            <a:off x="4069127" y="4140239"/>
            <a:ext cx="684000" cy="43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任意多边形 171"/>
          <p:cNvSpPr/>
          <p:nvPr/>
        </p:nvSpPr>
        <p:spPr>
          <a:xfrm rot="6300000" flipH="1">
            <a:off x="5610572" y="4988129"/>
            <a:ext cx="252000" cy="39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任意多边形 172"/>
          <p:cNvSpPr/>
          <p:nvPr/>
        </p:nvSpPr>
        <p:spPr>
          <a:xfrm rot="6300000" flipV="1">
            <a:off x="5530111" y="5434311"/>
            <a:ext cx="252000" cy="39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任意多边形 173"/>
          <p:cNvSpPr/>
          <p:nvPr/>
        </p:nvSpPr>
        <p:spPr>
          <a:xfrm rot="16200000">
            <a:off x="5519928" y="5697288"/>
            <a:ext cx="252000" cy="39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animBg="1"/>
      <p:bldP spid="80" grpId="0"/>
      <p:bldP spid="81" grpId="0" animBg="1"/>
      <p:bldP spid="83" grpId="0"/>
      <p:bldP spid="85" grpId="0" animBg="1"/>
      <p:bldP spid="86" grpId="0"/>
      <p:bldP spid="88" grpId="0"/>
      <p:bldP spid="102" grpId="0" animBg="1"/>
      <p:bldP spid="103" grpId="0"/>
      <p:bldP spid="104" grpId="0" animBg="1"/>
      <p:bldP spid="105" grpId="0"/>
      <p:bldP spid="106" grpId="0"/>
      <p:bldP spid="107" grpId="0" animBg="1"/>
      <p:bldP spid="108" grpId="0"/>
      <p:bldP spid="109" grpId="0"/>
      <p:bldP spid="111" grpId="0"/>
      <p:bldP spid="112" grpId="0" animBg="1"/>
      <p:bldP spid="114" grpId="0"/>
      <p:bldP spid="116" grpId="0"/>
      <p:bldP spid="117" grpId="0"/>
      <p:bldP spid="118" grpId="0"/>
      <p:bldP spid="119" grpId="0"/>
      <p:bldP spid="122" grpId="0"/>
      <p:bldP spid="123" grpId="0"/>
      <p:bldP spid="124" grpId="0" animBg="1"/>
      <p:bldP spid="125" grpId="0"/>
      <p:bldP spid="128" grpId="0"/>
      <p:bldP spid="129" grpId="0" animBg="1"/>
      <p:bldP spid="131" grpId="0"/>
      <p:bldP spid="132" grpId="0" animBg="1"/>
      <p:bldP spid="134" grpId="0" animBg="1"/>
      <p:bldP spid="135" grpId="0"/>
      <p:bldP spid="136" grpId="0" animBg="1"/>
      <p:bldP spid="137" grpId="0"/>
      <p:bldP spid="142" grpId="0"/>
      <p:bldP spid="144" grpId="0"/>
      <p:bldP spid="146" grpId="0"/>
      <p:bldP spid="14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55974" y="1916832"/>
            <a:ext cx="7348538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+3NAD</a:t>
            </a:r>
            <a:r>
              <a:rPr kumimoji="1" lang="en-US" altLang="zh-CN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kumimoji="1" lang="en-US" altLang="zh-CN" sz="2400" b="1" dirty="0">
                <a:solidFill>
                  <a:srgbClr val="E86F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FAD</a:t>
            </a: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kumimoji="1" lang="en-US" altLang="zh-CN" sz="24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GDP+Pi</a:t>
            </a: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+2H</a:t>
            </a:r>
            <a:r>
              <a:rPr kumimoji="1"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 →</a:t>
            </a:r>
          </a:p>
          <a:p>
            <a:pPr algn="just">
              <a:lnSpc>
                <a:spcPct val="130000"/>
              </a:lnSpc>
              <a:defRPr/>
            </a:pPr>
            <a:endParaRPr kumimoji="1"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130000"/>
              </a:lnSpc>
              <a:defRPr/>
            </a:pPr>
            <a:r>
              <a:rPr kumimoji="1"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2CO</a:t>
            </a:r>
            <a:r>
              <a:rPr kumimoji="1" lang="en-US" altLang="zh-CN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kumimoji="1"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 </a:t>
            </a:r>
            <a:r>
              <a:rPr kumimoji="1"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HSCoA</a:t>
            </a: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+ 3NADH+3H</a:t>
            </a:r>
            <a:r>
              <a:rPr kumimoji="1" lang="en-US" altLang="zh-CN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  </a:t>
            </a: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kumimoji="1" lang="en-US" altLang="zh-CN" sz="2400" b="1" dirty="0">
                <a:solidFill>
                  <a:srgbClr val="E86F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FADH</a:t>
            </a:r>
            <a:r>
              <a:rPr kumimoji="1" lang="en-US" altLang="zh-CN" sz="2400" b="1" baseline="-25000" dirty="0">
                <a:solidFill>
                  <a:srgbClr val="E86F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kumimoji="1" lang="en-US" altLang="zh-CN" sz="2400" b="1" baseline="-2500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 </a:t>
            </a:r>
            <a:r>
              <a:rPr kumimoji="1" lang="en-US" altLang="zh-CN" sz="24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GTP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55440" y="602457"/>
            <a:ext cx="4032250" cy="522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60000" indent="-360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</a:rPr>
              <a:t>三羧酸循环总反应式</a:t>
            </a:r>
            <a:endParaRPr kumimoji="1" lang="en-US" altLang="zh-CN" sz="2800" cap="all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77913" y="1125538"/>
            <a:ext cx="39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411758" y="1557338"/>
            <a:ext cx="2052165" cy="8660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O</a:t>
            </a:r>
          </a:p>
          <a:p>
            <a:pPr>
              <a:lnSpc>
                <a:spcPts val="2000"/>
              </a:lnSpc>
            </a:pPr>
            <a:r>
              <a:rPr kumimoji="1"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‖</a:t>
            </a:r>
          </a:p>
          <a:p>
            <a:pPr>
              <a:lnSpc>
                <a:spcPts val="2000"/>
              </a:lnSpc>
            </a:pPr>
            <a:r>
              <a:rPr kumimoji="1"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</a:t>
            </a:r>
            <a:r>
              <a:rPr kumimoji="1" lang="en-US" altLang="zh-CN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kumimoji="1"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～</a:t>
            </a:r>
            <a:r>
              <a:rPr kumimoji="1"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SCoA</a:t>
            </a:r>
            <a:endParaRPr lang="zh-CN" altLang="en-US" sz="2400" dirty="0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643731"/>
            <a:ext cx="3744913" cy="481013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000" indent="-360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三羧酸循环的特点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idx="1"/>
          </p:nvPr>
        </p:nvSpPr>
        <p:spPr>
          <a:xfrm>
            <a:off x="1415480" y="1268760"/>
            <a:ext cx="9361487" cy="4531112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有氧条件下在线粒体内进行。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每循环一次氧化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分子乙酰辅酶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有四次脱氢生成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个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NADH+H</a:t>
            </a:r>
            <a:r>
              <a:rPr lang="en-US" altLang="zh-CN" sz="28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个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FADH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，两次脱羧生成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分子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生成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分子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ATP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三羧酸循环是不可逆反应体系。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回补反应：其它物质转变为三羧酸循环中间产物的反应。草酰乙酸是重要的起始物质。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571723"/>
            <a:ext cx="4146550" cy="481013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000" indent="-360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糖有氧氧化的生理意义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1430338" y="1268760"/>
            <a:ext cx="9779000" cy="23749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有氧氧化是机体获得能量的主要途径。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+6O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+30/32ADP+30/32Pi→6CO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+6H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O+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30/32ATP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三羧酸循环是三大营养物质彻底氧化分解的共同通路。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三羧酸循环是三大营养物质代谢联系的枢纽。 </a:t>
            </a: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1774825" y="4076700"/>
            <a:ext cx="6835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糖原中的葡萄糖→ 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 CO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+ 6H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 +  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？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 </a:t>
            </a:r>
            <a:endParaRPr kumimoji="1"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" name="Rectangle 3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839200" y="4076700"/>
            <a:ext cx="179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31/33 ATP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59" grpId="0" build="p"/>
      <p:bldP spid="4" grpId="0" autoUpdateAnimBg="0"/>
      <p:bldP spid="5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16275" y="476250"/>
            <a:ext cx="5545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Clr>
                <a:schemeClr val="tx2"/>
              </a:buClr>
              <a:buSzPct val="70000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糖有氧氧化过程中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ATP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的生成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038609"/>
              </p:ext>
            </p:extLst>
          </p:nvPr>
        </p:nvGraphicFramePr>
        <p:xfrm>
          <a:off x="839788" y="1038225"/>
          <a:ext cx="10369549" cy="515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反应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辅酶（辅基）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底物磷酸化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氧化磷酸化</a:t>
                      </a:r>
                    </a:p>
                  </a:txBody>
                  <a:tcPr marL="91432" marR="91432" marT="45724" marB="4572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6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第一阶段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葡萄糖→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6-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磷酸葡萄糖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－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1ATP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6-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磷酸果糖→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1,6-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二磷酸果糖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－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1ATP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×3-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磷酸甘油醛→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×1,3-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二磷酸甘油酸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×NADH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×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1.5/2.5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ATP</a:t>
                      </a:r>
                    </a:p>
                  </a:txBody>
                  <a:tcPr marL="91432" marR="91432" marT="45724" marB="4572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2×1,3-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二磷酸甘油酸→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2×3-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磷酸甘油酸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2×ATP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磷酸烯醇式丙酮酸→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丙酮酸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2×ATP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第二阶段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丙酮酸→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乙酰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CoA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2×NADH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2×2.5ATP</a:t>
                      </a:r>
                    </a:p>
                  </a:txBody>
                  <a:tcPr marL="91432" marR="91432" marT="45724" marB="45724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6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第三阶段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异柠檬酸→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2×α-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酮戊二酸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2×NADH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2×2.5ATP</a:t>
                      </a:r>
                    </a:p>
                  </a:txBody>
                  <a:tcPr marL="91432" marR="91432" marT="45724" marB="45724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2×α-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酮戊二酸→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琥珀酰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CoA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2×NADH</a:t>
                      </a:r>
                    </a:p>
                  </a:txBody>
                  <a:tcPr marL="91432" marR="91432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2×2.5ATP</a:t>
                      </a:r>
                    </a:p>
                  </a:txBody>
                  <a:tcPr marL="91432" marR="91432" marT="45724" marB="45724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琥珀酰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CoA→2×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琥珀酸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2×ATP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琥珀酸→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延胡索酸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2×FADH</a:t>
                      </a:r>
                      <a:r>
                        <a:rPr kumimoji="0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</a:t>
                      </a:r>
                    </a:p>
                  </a:txBody>
                  <a:tcPr marL="91432" marR="91432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2×1.5ATP</a:t>
                      </a:r>
                    </a:p>
                  </a:txBody>
                  <a:tcPr marL="91432" marR="91432" marT="45724" marB="45724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苹果酸→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草酰乙酸</a:t>
                      </a: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2×NADH</a:t>
                      </a:r>
                    </a:p>
                  </a:txBody>
                  <a:tcPr marL="91432" marR="91432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2×2.5ATP</a:t>
                      </a:r>
                    </a:p>
                  </a:txBody>
                  <a:tcPr marL="91432" marR="91432" marT="45724" marB="45724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合计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32" marR="91432" marT="45724" marB="45724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30/32ATP</a:t>
                      </a:r>
                    </a:p>
                  </a:txBody>
                  <a:tcPr marL="91432" marR="91432" marT="45724" marB="45724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6963" y="711200"/>
            <a:ext cx="4906962" cy="4857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>
              <a:buClr>
                <a:schemeClr val="tx2"/>
              </a:buClr>
              <a:buSzPct val="70000"/>
              <a:defRPr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有氧氧化与无氧氧化的比较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18042"/>
              </p:ext>
            </p:extLst>
          </p:nvPr>
        </p:nvGraphicFramePr>
        <p:xfrm>
          <a:off x="2032000" y="1371260"/>
          <a:ext cx="8127999" cy="228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糖的分解方式</a:t>
                      </a:r>
                    </a:p>
                  </a:txBody>
                  <a:tcPr marL="91427" marR="91427" marT="45738" marB="4573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有氧氧化</a:t>
                      </a:r>
                    </a:p>
                  </a:txBody>
                  <a:tcPr marL="91427" marR="91427" marT="45738" marB="4573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无氧氧化</a:t>
                      </a:r>
                    </a:p>
                  </a:txBody>
                  <a:tcPr marL="91427" marR="91427" marT="45738" marB="45738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</a:rPr>
                        <a:t>氧参与</a:t>
                      </a:r>
                    </a:p>
                  </a:txBody>
                  <a:tcPr marL="91427" marR="91427" marT="45738" marB="4573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有</a:t>
                      </a:r>
                    </a:p>
                  </a:txBody>
                  <a:tcPr marL="91427" marR="91427" marT="45738" marB="4573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无</a:t>
                      </a:r>
                    </a:p>
                  </a:txBody>
                  <a:tcPr marL="91427" marR="91427" marT="45738" marB="45738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</a:rPr>
                        <a:t>最终产物</a:t>
                      </a:r>
                    </a:p>
                  </a:txBody>
                  <a:tcPr marL="91427" marR="91427" marT="45738" marB="4573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CO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+H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O+ATP</a:t>
                      </a:r>
                    </a:p>
                  </a:txBody>
                  <a:tcPr marL="91427" marR="91427" marT="45738" marB="4573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乳酸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+ATP</a:t>
                      </a:r>
                    </a:p>
                  </a:txBody>
                  <a:tcPr marL="91427" marR="91427" marT="45738" marB="45738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</a:rPr>
                        <a:t>生成能量</a:t>
                      </a:r>
                    </a:p>
                  </a:txBody>
                  <a:tcPr marL="91427" marR="91427" marT="45738" marB="4573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多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(30/32)</a:t>
                      </a:r>
                    </a:p>
                  </a:txBody>
                  <a:tcPr marL="91427" marR="91427" marT="45738" marB="4573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少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(2)</a:t>
                      </a:r>
                    </a:p>
                  </a:txBody>
                  <a:tcPr marL="91427" marR="91427" marT="45738" marB="45738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</a:rPr>
                        <a:t>反应部位</a:t>
                      </a:r>
                    </a:p>
                  </a:txBody>
                  <a:tcPr marL="91427" marR="91427" marT="45738" marB="4573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细胞质、线粒体</a:t>
                      </a:r>
                    </a:p>
                  </a:txBody>
                  <a:tcPr marL="91427" marR="91427" marT="45738" marB="4573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细胞质</a:t>
                      </a:r>
                    </a:p>
                  </a:txBody>
                  <a:tcPr marL="91427" marR="91427" marT="45738" marB="45738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矩形 119"/>
          <p:cNvSpPr/>
          <p:nvPr/>
        </p:nvSpPr>
        <p:spPr>
          <a:xfrm rot="16200000" flipH="1">
            <a:off x="5573513" y="-1665135"/>
            <a:ext cx="108000" cy="7848000"/>
          </a:xfrm>
          <a:prstGeom prst="rect">
            <a:avLst/>
          </a:prstGeom>
          <a:solidFill>
            <a:srgbClr val="CC990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562" name="Text Box 10"/>
          <p:cNvSpPr txBox="1">
            <a:spLocks noChangeArrowheads="1"/>
          </p:cNvSpPr>
          <p:nvPr/>
        </p:nvSpPr>
        <p:spPr bwMode="auto">
          <a:xfrm>
            <a:off x="7834313" y="5732463"/>
            <a:ext cx="2870200" cy="396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葡萄糖的分解代谢途径</a:t>
            </a:r>
          </a:p>
        </p:txBody>
      </p:sp>
      <p:sp>
        <p:nvSpPr>
          <p:cNvPr id="262157" name="Rectangle 13"/>
          <p:cNvSpPr>
            <a:spLocks noChangeArrowheads="1"/>
          </p:cNvSpPr>
          <p:nvPr/>
        </p:nvSpPr>
        <p:spPr bwMode="auto">
          <a:xfrm>
            <a:off x="6942138" y="1916113"/>
            <a:ext cx="543739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有氧</a:t>
            </a:r>
          </a:p>
        </p:txBody>
      </p:sp>
      <p:sp>
        <p:nvSpPr>
          <p:cNvPr id="262158" name="Rectangle 14"/>
          <p:cNvSpPr>
            <a:spLocks noChangeArrowheads="1"/>
          </p:cNvSpPr>
          <p:nvPr/>
        </p:nvSpPr>
        <p:spPr bwMode="auto">
          <a:xfrm>
            <a:off x="7320136" y="1749425"/>
            <a:ext cx="543739" cy="2646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无氧</a:t>
            </a:r>
          </a:p>
        </p:txBody>
      </p:sp>
      <p:sp>
        <p:nvSpPr>
          <p:cNvPr id="8" name="Freeform 56"/>
          <p:cNvSpPr>
            <a:spLocks/>
          </p:cNvSpPr>
          <p:nvPr/>
        </p:nvSpPr>
        <p:spPr bwMode="auto">
          <a:xfrm rot="-554360">
            <a:off x="4778375" y="3098800"/>
            <a:ext cx="288925" cy="107950"/>
          </a:xfrm>
          <a:custGeom>
            <a:avLst/>
            <a:gdLst>
              <a:gd name="T0" fmla="*/ 0 w 227"/>
              <a:gd name="T1" fmla="*/ 0 h 54"/>
              <a:gd name="T2" fmla="*/ 2147483646 w 227"/>
              <a:gd name="T3" fmla="*/ 2147483646 h 54"/>
              <a:gd name="T4" fmla="*/ 2147483646 w 227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4">
                <a:moveTo>
                  <a:pt x="0" y="0"/>
                </a:moveTo>
                <a:cubicBezTo>
                  <a:pt x="26" y="19"/>
                  <a:pt x="53" y="38"/>
                  <a:pt x="91" y="46"/>
                </a:cubicBezTo>
                <a:cubicBezTo>
                  <a:pt x="129" y="54"/>
                  <a:pt x="178" y="50"/>
                  <a:pt x="227" y="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40238" y="2852738"/>
            <a:ext cx="4762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H</a:t>
            </a:r>
            <a:r>
              <a:rPr lang="en-US" altLang="zh-CN" sz="1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O</a:t>
            </a:r>
            <a:endParaRPr lang="zh-CN" altLang="en-US" sz="12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27848" y="2503488"/>
            <a:ext cx="883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乙酰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CoA</a:t>
            </a:r>
            <a:endParaRPr lang="zh-CN" altLang="en-US" sz="1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0122" name="Line 14"/>
          <p:cNvSpPr>
            <a:spLocks noChangeShapeType="1"/>
          </p:cNvSpPr>
          <p:nvPr/>
        </p:nvSpPr>
        <p:spPr bwMode="auto">
          <a:xfrm>
            <a:off x="5556250" y="2636838"/>
            <a:ext cx="1008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528048" y="249237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</a:t>
            </a:r>
            <a:endParaRPr lang="zh-CN" altLang="en-US" sz="1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99125" y="2276475"/>
            <a:ext cx="468313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CO</a:t>
            </a:r>
            <a:r>
              <a:rPr lang="en-US" altLang="zh-CN" sz="1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endParaRPr lang="zh-CN" altLang="en-US" sz="12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4" name="Freeform 56"/>
          <p:cNvSpPr>
            <a:spLocks/>
          </p:cNvSpPr>
          <p:nvPr/>
        </p:nvSpPr>
        <p:spPr bwMode="auto">
          <a:xfrm rot="640844">
            <a:off x="5945188" y="2525713"/>
            <a:ext cx="288925" cy="107950"/>
          </a:xfrm>
          <a:custGeom>
            <a:avLst/>
            <a:gdLst>
              <a:gd name="T0" fmla="*/ 0 w 227"/>
              <a:gd name="T1" fmla="*/ 0 h 54"/>
              <a:gd name="T2" fmla="*/ 2147483646 w 227"/>
              <a:gd name="T3" fmla="*/ 2147483646 h 54"/>
              <a:gd name="T4" fmla="*/ 2147483646 w 227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4">
                <a:moveTo>
                  <a:pt x="0" y="0"/>
                </a:moveTo>
                <a:cubicBezTo>
                  <a:pt x="26" y="19"/>
                  <a:pt x="53" y="38"/>
                  <a:pt x="91" y="46"/>
                </a:cubicBezTo>
                <a:cubicBezTo>
                  <a:pt x="129" y="54"/>
                  <a:pt x="178" y="50"/>
                  <a:pt x="227" y="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07013" y="2719388"/>
            <a:ext cx="9334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NADH+H</a:t>
            </a:r>
            <a:r>
              <a:rPr lang="en-US" altLang="zh-CN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40463" y="2708275"/>
            <a:ext cx="573087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80100" y="2879725"/>
            <a:ext cx="739775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HS-CoA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9" name="Freeform 34"/>
          <p:cNvSpPr>
            <a:spLocks/>
          </p:cNvSpPr>
          <p:nvPr/>
        </p:nvSpPr>
        <p:spPr bwMode="auto">
          <a:xfrm rot="17320070" flipH="1">
            <a:off x="5383324" y="2591862"/>
            <a:ext cx="216000" cy="828000"/>
          </a:xfrm>
          <a:custGeom>
            <a:avLst/>
            <a:gdLst>
              <a:gd name="T0" fmla="*/ 0 w 376"/>
              <a:gd name="T1" fmla="*/ 0 h 1070"/>
              <a:gd name="T2" fmla="*/ 2147483646 w 376"/>
              <a:gd name="T3" fmla="*/ 2147483646 h 1070"/>
              <a:gd name="T4" fmla="*/ 2147483646 w 376"/>
              <a:gd name="T5" fmla="*/ 2147483646 h 1070"/>
              <a:gd name="T6" fmla="*/ 2147483646 w 376"/>
              <a:gd name="T7" fmla="*/ 2147483646 h 1070"/>
              <a:gd name="T8" fmla="*/ 2147483646 w 376"/>
              <a:gd name="T9" fmla="*/ 2147483646 h 1070"/>
              <a:gd name="T10" fmla="*/ 2147483646 w 376"/>
              <a:gd name="T11" fmla="*/ 2147483646 h 1070"/>
              <a:gd name="T12" fmla="*/ 2147483646 w 376"/>
              <a:gd name="T13" fmla="*/ 2147483646 h 1070"/>
              <a:gd name="T14" fmla="*/ 2147483646 w 376"/>
              <a:gd name="T15" fmla="*/ 2147483646 h 1070"/>
              <a:gd name="T16" fmla="*/ 2147483646 w 376"/>
              <a:gd name="T17" fmla="*/ 2147483646 h 1070"/>
              <a:gd name="T18" fmla="*/ 2147483646 w 376"/>
              <a:gd name="T19" fmla="*/ 2147483646 h 1070"/>
              <a:gd name="T20" fmla="*/ 2147483646 w 376"/>
              <a:gd name="T21" fmla="*/ 2147483646 h 1070"/>
              <a:gd name="T22" fmla="*/ 2147483646 w 376"/>
              <a:gd name="T23" fmla="*/ 2147483646 h 1070"/>
              <a:gd name="T24" fmla="*/ 2147483646 w 376"/>
              <a:gd name="T25" fmla="*/ 2147483646 h 1070"/>
              <a:gd name="T26" fmla="*/ 2147483646 w 376"/>
              <a:gd name="T27" fmla="*/ 2147483646 h 1070"/>
              <a:gd name="T28" fmla="*/ 2147483646 w 376"/>
              <a:gd name="T29" fmla="*/ 2147483646 h 1070"/>
              <a:gd name="T30" fmla="*/ 2147483646 w 376"/>
              <a:gd name="T31" fmla="*/ 2147483646 h 1070"/>
              <a:gd name="T32" fmla="*/ 2147483646 w 376"/>
              <a:gd name="T33" fmla="*/ 2147483646 h 1070"/>
              <a:gd name="T34" fmla="*/ 2147483646 w 376"/>
              <a:gd name="T35" fmla="*/ 2147483646 h 1070"/>
              <a:gd name="T36" fmla="*/ 2147483646 w 376"/>
              <a:gd name="T37" fmla="*/ 2147483646 h 1070"/>
              <a:gd name="T38" fmla="*/ 2147483646 w 376"/>
              <a:gd name="T39" fmla="*/ 2147483646 h 1070"/>
              <a:gd name="T40" fmla="*/ 2147483646 w 376"/>
              <a:gd name="T41" fmla="*/ 2147483646 h 1070"/>
              <a:gd name="T42" fmla="*/ 2147483646 w 376"/>
              <a:gd name="T43" fmla="*/ 2147483646 h 1070"/>
              <a:gd name="T44" fmla="*/ 2147483646 w 376"/>
              <a:gd name="T45" fmla="*/ 2147483646 h 1070"/>
              <a:gd name="T46" fmla="*/ 2147483646 w 376"/>
              <a:gd name="T47" fmla="*/ 2147483646 h 1070"/>
              <a:gd name="T48" fmla="*/ 2147483646 w 376"/>
              <a:gd name="T49" fmla="*/ 2147483646 h 1070"/>
              <a:gd name="T50" fmla="*/ 2147483646 w 376"/>
              <a:gd name="T51" fmla="*/ 2147483646 h 1070"/>
              <a:gd name="T52" fmla="*/ 0 w 376"/>
              <a:gd name="T53" fmla="*/ 2147483646 h 10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6" h="1070">
                <a:moveTo>
                  <a:pt x="0" y="0"/>
                </a:moveTo>
                <a:lnTo>
                  <a:pt x="118" y="75"/>
                </a:lnTo>
                <a:lnTo>
                  <a:pt x="195" y="135"/>
                </a:lnTo>
                <a:lnTo>
                  <a:pt x="265" y="205"/>
                </a:lnTo>
                <a:lnTo>
                  <a:pt x="323" y="293"/>
                </a:lnTo>
                <a:lnTo>
                  <a:pt x="361" y="401"/>
                </a:lnTo>
                <a:lnTo>
                  <a:pt x="371" y="464"/>
                </a:lnTo>
                <a:lnTo>
                  <a:pt x="376" y="534"/>
                </a:lnTo>
                <a:lnTo>
                  <a:pt x="373" y="571"/>
                </a:lnTo>
                <a:lnTo>
                  <a:pt x="371" y="606"/>
                </a:lnTo>
                <a:lnTo>
                  <a:pt x="366" y="639"/>
                </a:lnTo>
                <a:lnTo>
                  <a:pt x="361" y="672"/>
                </a:lnTo>
                <a:lnTo>
                  <a:pt x="353" y="702"/>
                </a:lnTo>
                <a:lnTo>
                  <a:pt x="343" y="729"/>
                </a:lnTo>
                <a:lnTo>
                  <a:pt x="333" y="754"/>
                </a:lnTo>
                <a:lnTo>
                  <a:pt x="321" y="779"/>
                </a:lnTo>
                <a:lnTo>
                  <a:pt x="308" y="804"/>
                </a:lnTo>
                <a:lnTo>
                  <a:pt x="293" y="827"/>
                </a:lnTo>
                <a:lnTo>
                  <a:pt x="278" y="847"/>
                </a:lnTo>
                <a:lnTo>
                  <a:pt x="253" y="877"/>
                </a:lnTo>
                <a:lnTo>
                  <a:pt x="225" y="905"/>
                </a:lnTo>
                <a:lnTo>
                  <a:pt x="198" y="932"/>
                </a:lnTo>
                <a:lnTo>
                  <a:pt x="170" y="955"/>
                </a:lnTo>
                <a:lnTo>
                  <a:pt x="130" y="985"/>
                </a:lnTo>
                <a:lnTo>
                  <a:pt x="80" y="1020"/>
                </a:lnTo>
                <a:lnTo>
                  <a:pt x="10" y="1063"/>
                </a:lnTo>
                <a:lnTo>
                  <a:pt x="0" y="10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930900" y="3254375"/>
            <a:ext cx="720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柠檬酸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249987" y="3790950"/>
            <a:ext cx="900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异柠檬酸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383338" y="4592638"/>
            <a:ext cx="1080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α-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酮戊二酸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954712" y="5511800"/>
            <a:ext cx="1080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琥珀酰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094287" y="5857875"/>
            <a:ext cx="720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琥珀酸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970338" y="5445125"/>
            <a:ext cx="900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延胡索酸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659187" y="4508500"/>
            <a:ext cx="720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苹果酸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087812" y="3284984"/>
            <a:ext cx="900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草酰乙酸</a:t>
            </a:r>
          </a:p>
        </p:txBody>
      </p:sp>
      <p:sp>
        <p:nvSpPr>
          <p:cNvPr id="28" name="矩形 27"/>
          <p:cNvSpPr/>
          <p:nvPr/>
        </p:nvSpPr>
        <p:spPr>
          <a:xfrm>
            <a:off x="7178774" y="4303713"/>
            <a:ext cx="9334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NADH+H</a:t>
            </a:r>
            <a:r>
              <a:rPr lang="en-US" altLang="zh-CN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105749" y="3860800"/>
            <a:ext cx="573088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888163" y="5383213"/>
            <a:ext cx="9334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NADH+H</a:t>
            </a:r>
            <a:r>
              <a:rPr lang="en-US" altLang="zh-CN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59600" y="4868863"/>
            <a:ext cx="573088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999656" y="3511228"/>
            <a:ext cx="9334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NADH+H</a:t>
            </a:r>
            <a:r>
              <a:rPr lang="en-US" altLang="zh-CN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218657" y="4015283"/>
            <a:ext cx="573087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935413" y="5876925"/>
            <a:ext cx="6858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FADH</a:t>
            </a:r>
            <a:r>
              <a:rPr lang="en-US" altLang="zh-CN" sz="1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endParaRPr lang="zh-CN" altLang="en-US" sz="1200" baseline="-25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656138" y="6103938"/>
            <a:ext cx="4889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FAD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40463" y="5876925"/>
            <a:ext cx="735012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GDP+Pi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735638" y="6176963"/>
            <a:ext cx="5016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GTP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532188" y="5238750"/>
            <a:ext cx="476250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H</a:t>
            </a:r>
            <a:r>
              <a:rPr lang="en-US" altLang="zh-CN" sz="1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O</a:t>
            </a:r>
            <a:endParaRPr lang="zh-CN" altLang="en-US" sz="12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311900" y="4365625"/>
            <a:ext cx="46672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CO</a:t>
            </a:r>
            <a:r>
              <a:rPr lang="en-US" altLang="zh-CN" sz="1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endParaRPr lang="zh-CN" altLang="en-US" sz="12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61323" y="5229200"/>
            <a:ext cx="46672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CO</a:t>
            </a:r>
            <a:r>
              <a:rPr lang="en-US" altLang="zh-CN" sz="1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endParaRPr lang="zh-CN" altLang="en-US" sz="12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932289" y="4797425"/>
            <a:ext cx="7397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HS-CoA</a:t>
            </a:r>
            <a:endParaRPr lang="zh-CN" altLang="en-US" sz="12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2" name="Freeform 34"/>
          <p:cNvSpPr>
            <a:spLocks/>
          </p:cNvSpPr>
          <p:nvPr/>
        </p:nvSpPr>
        <p:spPr bwMode="auto">
          <a:xfrm rot="21083252" flipH="1">
            <a:off x="6866688" y="4016699"/>
            <a:ext cx="360000" cy="468000"/>
          </a:xfrm>
          <a:custGeom>
            <a:avLst/>
            <a:gdLst>
              <a:gd name="T0" fmla="*/ 0 w 376"/>
              <a:gd name="T1" fmla="*/ 0 h 1070"/>
              <a:gd name="T2" fmla="*/ 2147483646 w 376"/>
              <a:gd name="T3" fmla="*/ 2147483646 h 1070"/>
              <a:gd name="T4" fmla="*/ 2147483646 w 376"/>
              <a:gd name="T5" fmla="*/ 2147483646 h 1070"/>
              <a:gd name="T6" fmla="*/ 2147483646 w 376"/>
              <a:gd name="T7" fmla="*/ 2147483646 h 1070"/>
              <a:gd name="T8" fmla="*/ 2147483646 w 376"/>
              <a:gd name="T9" fmla="*/ 2147483646 h 1070"/>
              <a:gd name="T10" fmla="*/ 2147483646 w 376"/>
              <a:gd name="T11" fmla="*/ 2147483646 h 1070"/>
              <a:gd name="T12" fmla="*/ 2147483646 w 376"/>
              <a:gd name="T13" fmla="*/ 2147483646 h 1070"/>
              <a:gd name="T14" fmla="*/ 2147483646 w 376"/>
              <a:gd name="T15" fmla="*/ 2147483646 h 1070"/>
              <a:gd name="T16" fmla="*/ 2147483646 w 376"/>
              <a:gd name="T17" fmla="*/ 2147483646 h 1070"/>
              <a:gd name="T18" fmla="*/ 2147483646 w 376"/>
              <a:gd name="T19" fmla="*/ 2147483646 h 1070"/>
              <a:gd name="T20" fmla="*/ 2147483646 w 376"/>
              <a:gd name="T21" fmla="*/ 2147483646 h 1070"/>
              <a:gd name="T22" fmla="*/ 2147483646 w 376"/>
              <a:gd name="T23" fmla="*/ 2147483646 h 1070"/>
              <a:gd name="T24" fmla="*/ 2147483646 w 376"/>
              <a:gd name="T25" fmla="*/ 2147483646 h 1070"/>
              <a:gd name="T26" fmla="*/ 2147483646 w 376"/>
              <a:gd name="T27" fmla="*/ 2147483646 h 1070"/>
              <a:gd name="T28" fmla="*/ 2147483646 w 376"/>
              <a:gd name="T29" fmla="*/ 2147483646 h 1070"/>
              <a:gd name="T30" fmla="*/ 2147483646 w 376"/>
              <a:gd name="T31" fmla="*/ 2147483646 h 1070"/>
              <a:gd name="T32" fmla="*/ 2147483646 w 376"/>
              <a:gd name="T33" fmla="*/ 2147483646 h 1070"/>
              <a:gd name="T34" fmla="*/ 2147483646 w 376"/>
              <a:gd name="T35" fmla="*/ 2147483646 h 1070"/>
              <a:gd name="T36" fmla="*/ 2147483646 w 376"/>
              <a:gd name="T37" fmla="*/ 2147483646 h 1070"/>
              <a:gd name="T38" fmla="*/ 2147483646 w 376"/>
              <a:gd name="T39" fmla="*/ 2147483646 h 1070"/>
              <a:gd name="T40" fmla="*/ 2147483646 w 376"/>
              <a:gd name="T41" fmla="*/ 2147483646 h 1070"/>
              <a:gd name="T42" fmla="*/ 2147483646 w 376"/>
              <a:gd name="T43" fmla="*/ 2147483646 h 1070"/>
              <a:gd name="T44" fmla="*/ 2147483646 w 376"/>
              <a:gd name="T45" fmla="*/ 2147483646 h 1070"/>
              <a:gd name="T46" fmla="*/ 2147483646 w 376"/>
              <a:gd name="T47" fmla="*/ 2147483646 h 1070"/>
              <a:gd name="T48" fmla="*/ 2147483646 w 376"/>
              <a:gd name="T49" fmla="*/ 2147483646 h 1070"/>
              <a:gd name="T50" fmla="*/ 2147483646 w 376"/>
              <a:gd name="T51" fmla="*/ 2147483646 h 1070"/>
              <a:gd name="T52" fmla="*/ 0 w 376"/>
              <a:gd name="T53" fmla="*/ 2147483646 h 10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6" h="1070">
                <a:moveTo>
                  <a:pt x="0" y="0"/>
                </a:moveTo>
                <a:lnTo>
                  <a:pt x="118" y="75"/>
                </a:lnTo>
                <a:lnTo>
                  <a:pt x="195" y="135"/>
                </a:lnTo>
                <a:lnTo>
                  <a:pt x="265" y="205"/>
                </a:lnTo>
                <a:lnTo>
                  <a:pt x="323" y="293"/>
                </a:lnTo>
                <a:lnTo>
                  <a:pt x="361" y="401"/>
                </a:lnTo>
                <a:lnTo>
                  <a:pt x="371" y="464"/>
                </a:lnTo>
                <a:lnTo>
                  <a:pt x="376" y="534"/>
                </a:lnTo>
                <a:lnTo>
                  <a:pt x="373" y="571"/>
                </a:lnTo>
                <a:lnTo>
                  <a:pt x="371" y="606"/>
                </a:lnTo>
                <a:lnTo>
                  <a:pt x="366" y="639"/>
                </a:lnTo>
                <a:lnTo>
                  <a:pt x="361" y="672"/>
                </a:lnTo>
                <a:lnTo>
                  <a:pt x="353" y="702"/>
                </a:lnTo>
                <a:lnTo>
                  <a:pt x="343" y="729"/>
                </a:lnTo>
                <a:lnTo>
                  <a:pt x="333" y="754"/>
                </a:lnTo>
                <a:lnTo>
                  <a:pt x="321" y="779"/>
                </a:lnTo>
                <a:lnTo>
                  <a:pt x="308" y="804"/>
                </a:lnTo>
                <a:lnTo>
                  <a:pt x="293" y="827"/>
                </a:lnTo>
                <a:lnTo>
                  <a:pt x="278" y="847"/>
                </a:lnTo>
                <a:lnTo>
                  <a:pt x="253" y="877"/>
                </a:lnTo>
                <a:lnTo>
                  <a:pt x="225" y="905"/>
                </a:lnTo>
                <a:lnTo>
                  <a:pt x="198" y="932"/>
                </a:lnTo>
                <a:lnTo>
                  <a:pt x="170" y="955"/>
                </a:lnTo>
                <a:lnTo>
                  <a:pt x="130" y="985"/>
                </a:lnTo>
                <a:lnTo>
                  <a:pt x="80" y="1020"/>
                </a:lnTo>
                <a:lnTo>
                  <a:pt x="10" y="1063"/>
                </a:lnTo>
                <a:lnTo>
                  <a:pt x="0" y="10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Freeform 56"/>
          <p:cNvSpPr>
            <a:spLocks/>
          </p:cNvSpPr>
          <p:nvPr/>
        </p:nvSpPr>
        <p:spPr bwMode="auto">
          <a:xfrm rot="-4182887">
            <a:off x="6627812" y="4324351"/>
            <a:ext cx="288925" cy="107950"/>
          </a:xfrm>
          <a:custGeom>
            <a:avLst/>
            <a:gdLst>
              <a:gd name="T0" fmla="*/ 0 w 227"/>
              <a:gd name="T1" fmla="*/ 0 h 54"/>
              <a:gd name="T2" fmla="*/ 2147483646 w 227"/>
              <a:gd name="T3" fmla="*/ 2147483646 h 54"/>
              <a:gd name="T4" fmla="*/ 2147483646 w 227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4">
                <a:moveTo>
                  <a:pt x="0" y="0"/>
                </a:moveTo>
                <a:cubicBezTo>
                  <a:pt x="26" y="19"/>
                  <a:pt x="53" y="38"/>
                  <a:pt x="91" y="46"/>
                </a:cubicBezTo>
                <a:cubicBezTo>
                  <a:pt x="129" y="54"/>
                  <a:pt x="178" y="50"/>
                  <a:pt x="227" y="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56"/>
          <p:cNvSpPr>
            <a:spLocks/>
          </p:cNvSpPr>
          <p:nvPr/>
        </p:nvSpPr>
        <p:spPr bwMode="auto">
          <a:xfrm rot="-4800803">
            <a:off x="3865562" y="5165726"/>
            <a:ext cx="288925" cy="107950"/>
          </a:xfrm>
          <a:custGeom>
            <a:avLst/>
            <a:gdLst>
              <a:gd name="T0" fmla="*/ 0 w 227"/>
              <a:gd name="T1" fmla="*/ 0 h 54"/>
              <a:gd name="T2" fmla="*/ 2147483646 w 227"/>
              <a:gd name="T3" fmla="*/ 2147483646 h 54"/>
              <a:gd name="T4" fmla="*/ 2147483646 w 227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4">
                <a:moveTo>
                  <a:pt x="0" y="0"/>
                </a:moveTo>
                <a:cubicBezTo>
                  <a:pt x="26" y="19"/>
                  <a:pt x="53" y="38"/>
                  <a:pt x="91" y="46"/>
                </a:cubicBezTo>
                <a:cubicBezTo>
                  <a:pt x="129" y="54"/>
                  <a:pt x="178" y="50"/>
                  <a:pt x="227" y="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34"/>
          <p:cNvSpPr>
            <a:spLocks/>
          </p:cNvSpPr>
          <p:nvPr/>
        </p:nvSpPr>
        <p:spPr bwMode="auto">
          <a:xfrm rot="461594" flipH="1">
            <a:off x="6757988" y="5026025"/>
            <a:ext cx="215900" cy="468313"/>
          </a:xfrm>
          <a:custGeom>
            <a:avLst/>
            <a:gdLst>
              <a:gd name="T0" fmla="*/ 0 w 376"/>
              <a:gd name="T1" fmla="*/ 0 h 1070"/>
              <a:gd name="T2" fmla="*/ 2147483646 w 376"/>
              <a:gd name="T3" fmla="*/ 2147483646 h 1070"/>
              <a:gd name="T4" fmla="*/ 2147483646 w 376"/>
              <a:gd name="T5" fmla="*/ 2147483646 h 1070"/>
              <a:gd name="T6" fmla="*/ 2147483646 w 376"/>
              <a:gd name="T7" fmla="*/ 2147483646 h 1070"/>
              <a:gd name="T8" fmla="*/ 2147483646 w 376"/>
              <a:gd name="T9" fmla="*/ 2147483646 h 1070"/>
              <a:gd name="T10" fmla="*/ 2147483646 w 376"/>
              <a:gd name="T11" fmla="*/ 2147483646 h 1070"/>
              <a:gd name="T12" fmla="*/ 2147483646 w 376"/>
              <a:gd name="T13" fmla="*/ 2147483646 h 1070"/>
              <a:gd name="T14" fmla="*/ 2147483646 w 376"/>
              <a:gd name="T15" fmla="*/ 2147483646 h 1070"/>
              <a:gd name="T16" fmla="*/ 2147483646 w 376"/>
              <a:gd name="T17" fmla="*/ 2147483646 h 1070"/>
              <a:gd name="T18" fmla="*/ 2147483646 w 376"/>
              <a:gd name="T19" fmla="*/ 2147483646 h 1070"/>
              <a:gd name="T20" fmla="*/ 2147483646 w 376"/>
              <a:gd name="T21" fmla="*/ 2147483646 h 1070"/>
              <a:gd name="T22" fmla="*/ 2147483646 w 376"/>
              <a:gd name="T23" fmla="*/ 2147483646 h 1070"/>
              <a:gd name="T24" fmla="*/ 2147483646 w 376"/>
              <a:gd name="T25" fmla="*/ 2147483646 h 1070"/>
              <a:gd name="T26" fmla="*/ 2147483646 w 376"/>
              <a:gd name="T27" fmla="*/ 2147483646 h 1070"/>
              <a:gd name="T28" fmla="*/ 2147483646 w 376"/>
              <a:gd name="T29" fmla="*/ 2147483646 h 1070"/>
              <a:gd name="T30" fmla="*/ 2147483646 w 376"/>
              <a:gd name="T31" fmla="*/ 2147483646 h 1070"/>
              <a:gd name="T32" fmla="*/ 2147483646 w 376"/>
              <a:gd name="T33" fmla="*/ 2147483646 h 1070"/>
              <a:gd name="T34" fmla="*/ 2147483646 w 376"/>
              <a:gd name="T35" fmla="*/ 2147483646 h 1070"/>
              <a:gd name="T36" fmla="*/ 2147483646 w 376"/>
              <a:gd name="T37" fmla="*/ 2147483646 h 1070"/>
              <a:gd name="T38" fmla="*/ 2147483646 w 376"/>
              <a:gd name="T39" fmla="*/ 2147483646 h 1070"/>
              <a:gd name="T40" fmla="*/ 2147483646 w 376"/>
              <a:gd name="T41" fmla="*/ 2147483646 h 1070"/>
              <a:gd name="T42" fmla="*/ 2147483646 w 376"/>
              <a:gd name="T43" fmla="*/ 2147483646 h 1070"/>
              <a:gd name="T44" fmla="*/ 2147483646 w 376"/>
              <a:gd name="T45" fmla="*/ 2147483646 h 1070"/>
              <a:gd name="T46" fmla="*/ 2147483646 w 376"/>
              <a:gd name="T47" fmla="*/ 2147483646 h 1070"/>
              <a:gd name="T48" fmla="*/ 2147483646 w 376"/>
              <a:gd name="T49" fmla="*/ 2147483646 h 1070"/>
              <a:gd name="T50" fmla="*/ 2147483646 w 376"/>
              <a:gd name="T51" fmla="*/ 2147483646 h 1070"/>
              <a:gd name="T52" fmla="*/ 0 w 376"/>
              <a:gd name="T53" fmla="*/ 2147483646 h 10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6" h="1070">
                <a:moveTo>
                  <a:pt x="0" y="0"/>
                </a:moveTo>
                <a:lnTo>
                  <a:pt x="118" y="75"/>
                </a:lnTo>
                <a:lnTo>
                  <a:pt x="195" y="135"/>
                </a:lnTo>
                <a:lnTo>
                  <a:pt x="265" y="205"/>
                </a:lnTo>
                <a:lnTo>
                  <a:pt x="323" y="293"/>
                </a:lnTo>
                <a:lnTo>
                  <a:pt x="361" y="401"/>
                </a:lnTo>
                <a:lnTo>
                  <a:pt x="371" y="464"/>
                </a:lnTo>
                <a:lnTo>
                  <a:pt x="376" y="534"/>
                </a:lnTo>
                <a:lnTo>
                  <a:pt x="373" y="571"/>
                </a:lnTo>
                <a:lnTo>
                  <a:pt x="371" y="606"/>
                </a:lnTo>
                <a:lnTo>
                  <a:pt x="366" y="639"/>
                </a:lnTo>
                <a:lnTo>
                  <a:pt x="361" y="672"/>
                </a:lnTo>
                <a:lnTo>
                  <a:pt x="353" y="702"/>
                </a:lnTo>
                <a:lnTo>
                  <a:pt x="343" y="729"/>
                </a:lnTo>
                <a:lnTo>
                  <a:pt x="333" y="754"/>
                </a:lnTo>
                <a:lnTo>
                  <a:pt x="321" y="779"/>
                </a:lnTo>
                <a:lnTo>
                  <a:pt x="308" y="804"/>
                </a:lnTo>
                <a:lnTo>
                  <a:pt x="293" y="827"/>
                </a:lnTo>
                <a:lnTo>
                  <a:pt x="278" y="847"/>
                </a:lnTo>
                <a:lnTo>
                  <a:pt x="253" y="877"/>
                </a:lnTo>
                <a:lnTo>
                  <a:pt x="225" y="905"/>
                </a:lnTo>
                <a:lnTo>
                  <a:pt x="198" y="932"/>
                </a:lnTo>
                <a:lnTo>
                  <a:pt x="170" y="955"/>
                </a:lnTo>
                <a:lnTo>
                  <a:pt x="130" y="985"/>
                </a:lnTo>
                <a:lnTo>
                  <a:pt x="80" y="1020"/>
                </a:lnTo>
                <a:lnTo>
                  <a:pt x="10" y="1063"/>
                </a:lnTo>
                <a:lnTo>
                  <a:pt x="0" y="10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Freeform 34"/>
          <p:cNvSpPr>
            <a:spLocks/>
          </p:cNvSpPr>
          <p:nvPr/>
        </p:nvSpPr>
        <p:spPr bwMode="auto">
          <a:xfrm rot="11629543" flipH="1">
            <a:off x="6547351" y="4943475"/>
            <a:ext cx="215900" cy="468313"/>
          </a:xfrm>
          <a:custGeom>
            <a:avLst/>
            <a:gdLst>
              <a:gd name="T0" fmla="*/ 0 w 376"/>
              <a:gd name="T1" fmla="*/ 0 h 1070"/>
              <a:gd name="T2" fmla="*/ 2147483646 w 376"/>
              <a:gd name="T3" fmla="*/ 2147483646 h 1070"/>
              <a:gd name="T4" fmla="*/ 2147483646 w 376"/>
              <a:gd name="T5" fmla="*/ 2147483646 h 1070"/>
              <a:gd name="T6" fmla="*/ 2147483646 w 376"/>
              <a:gd name="T7" fmla="*/ 2147483646 h 1070"/>
              <a:gd name="T8" fmla="*/ 2147483646 w 376"/>
              <a:gd name="T9" fmla="*/ 2147483646 h 1070"/>
              <a:gd name="T10" fmla="*/ 2147483646 w 376"/>
              <a:gd name="T11" fmla="*/ 2147483646 h 1070"/>
              <a:gd name="T12" fmla="*/ 2147483646 w 376"/>
              <a:gd name="T13" fmla="*/ 2147483646 h 1070"/>
              <a:gd name="T14" fmla="*/ 2147483646 w 376"/>
              <a:gd name="T15" fmla="*/ 2147483646 h 1070"/>
              <a:gd name="T16" fmla="*/ 2147483646 w 376"/>
              <a:gd name="T17" fmla="*/ 2147483646 h 1070"/>
              <a:gd name="T18" fmla="*/ 2147483646 w 376"/>
              <a:gd name="T19" fmla="*/ 2147483646 h 1070"/>
              <a:gd name="T20" fmla="*/ 2147483646 w 376"/>
              <a:gd name="T21" fmla="*/ 2147483646 h 1070"/>
              <a:gd name="T22" fmla="*/ 2147483646 w 376"/>
              <a:gd name="T23" fmla="*/ 2147483646 h 1070"/>
              <a:gd name="T24" fmla="*/ 2147483646 w 376"/>
              <a:gd name="T25" fmla="*/ 2147483646 h 1070"/>
              <a:gd name="T26" fmla="*/ 2147483646 w 376"/>
              <a:gd name="T27" fmla="*/ 2147483646 h 1070"/>
              <a:gd name="T28" fmla="*/ 2147483646 w 376"/>
              <a:gd name="T29" fmla="*/ 2147483646 h 1070"/>
              <a:gd name="T30" fmla="*/ 2147483646 w 376"/>
              <a:gd name="T31" fmla="*/ 2147483646 h 1070"/>
              <a:gd name="T32" fmla="*/ 2147483646 w 376"/>
              <a:gd name="T33" fmla="*/ 2147483646 h 1070"/>
              <a:gd name="T34" fmla="*/ 2147483646 w 376"/>
              <a:gd name="T35" fmla="*/ 2147483646 h 1070"/>
              <a:gd name="T36" fmla="*/ 2147483646 w 376"/>
              <a:gd name="T37" fmla="*/ 2147483646 h 1070"/>
              <a:gd name="T38" fmla="*/ 2147483646 w 376"/>
              <a:gd name="T39" fmla="*/ 2147483646 h 1070"/>
              <a:gd name="T40" fmla="*/ 2147483646 w 376"/>
              <a:gd name="T41" fmla="*/ 2147483646 h 1070"/>
              <a:gd name="T42" fmla="*/ 2147483646 w 376"/>
              <a:gd name="T43" fmla="*/ 2147483646 h 1070"/>
              <a:gd name="T44" fmla="*/ 2147483646 w 376"/>
              <a:gd name="T45" fmla="*/ 2147483646 h 1070"/>
              <a:gd name="T46" fmla="*/ 2147483646 w 376"/>
              <a:gd name="T47" fmla="*/ 2147483646 h 1070"/>
              <a:gd name="T48" fmla="*/ 2147483646 w 376"/>
              <a:gd name="T49" fmla="*/ 2147483646 h 1070"/>
              <a:gd name="T50" fmla="*/ 2147483646 w 376"/>
              <a:gd name="T51" fmla="*/ 2147483646 h 1070"/>
              <a:gd name="T52" fmla="*/ 0 w 376"/>
              <a:gd name="T53" fmla="*/ 2147483646 h 10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6" h="1070">
                <a:moveTo>
                  <a:pt x="0" y="0"/>
                </a:moveTo>
                <a:lnTo>
                  <a:pt x="118" y="75"/>
                </a:lnTo>
                <a:lnTo>
                  <a:pt x="195" y="135"/>
                </a:lnTo>
                <a:lnTo>
                  <a:pt x="265" y="205"/>
                </a:lnTo>
                <a:lnTo>
                  <a:pt x="323" y="293"/>
                </a:lnTo>
                <a:lnTo>
                  <a:pt x="361" y="401"/>
                </a:lnTo>
                <a:lnTo>
                  <a:pt x="371" y="464"/>
                </a:lnTo>
                <a:lnTo>
                  <a:pt x="376" y="534"/>
                </a:lnTo>
                <a:lnTo>
                  <a:pt x="373" y="571"/>
                </a:lnTo>
                <a:lnTo>
                  <a:pt x="371" y="606"/>
                </a:lnTo>
                <a:lnTo>
                  <a:pt x="366" y="639"/>
                </a:lnTo>
                <a:lnTo>
                  <a:pt x="361" y="672"/>
                </a:lnTo>
                <a:lnTo>
                  <a:pt x="353" y="702"/>
                </a:lnTo>
                <a:lnTo>
                  <a:pt x="343" y="729"/>
                </a:lnTo>
                <a:lnTo>
                  <a:pt x="333" y="754"/>
                </a:lnTo>
                <a:lnTo>
                  <a:pt x="321" y="779"/>
                </a:lnTo>
                <a:lnTo>
                  <a:pt x="308" y="804"/>
                </a:lnTo>
                <a:lnTo>
                  <a:pt x="293" y="827"/>
                </a:lnTo>
                <a:lnTo>
                  <a:pt x="278" y="847"/>
                </a:lnTo>
                <a:lnTo>
                  <a:pt x="253" y="877"/>
                </a:lnTo>
                <a:lnTo>
                  <a:pt x="225" y="905"/>
                </a:lnTo>
                <a:lnTo>
                  <a:pt x="198" y="932"/>
                </a:lnTo>
                <a:lnTo>
                  <a:pt x="170" y="955"/>
                </a:lnTo>
                <a:lnTo>
                  <a:pt x="130" y="985"/>
                </a:lnTo>
                <a:lnTo>
                  <a:pt x="80" y="1020"/>
                </a:lnTo>
                <a:lnTo>
                  <a:pt x="10" y="1063"/>
                </a:lnTo>
                <a:lnTo>
                  <a:pt x="0" y="10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Freeform 34"/>
          <p:cNvSpPr>
            <a:spLocks/>
          </p:cNvSpPr>
          <p:nvPr/>
        </p:nvSpPr>
        <p:spPr bwMode="auto">
          <a:xfrm rot="2979550" flipH="1">
            <a:off x="5963444" y="5798344"/>
            <a:ext cx="215900" cy="468312"/>
          </a:xfrm>
          <a:custGeom>
            <a:avLst/>
            <a:gdLst>
              <a:gd name="T0" fmla="*/ 0 w 376"/>
              <a:gd name="T1" fmla="*/ 0 h 1070"/>
              <a:gd name="T2" fmla="*/ 2147483646 w 376"/>
              <a:gd name="T3" fmla="*/ 2147483646 h 1070"/>
              <a:gd name="T4" fmla="*/ 2147483646 w 376"/>
              <a:gd name="T5" fmla="*/ 2147483646 h 1070"/>
              <a:gd name="T6" fmla="*/ 2147483646 w 376"/>
              <a:gd name="T7" fmla="*/ 2147483646 h 1070"/>
              <a:gd name="T8" fmla="*/ 2147483646 w 376"/>
              <a:gd name="T9" fmla="*/ 2147483646 h 1070"/>
              <a:gd name="T10" fmla="*/ 2147483646 w 376"/>
              <a:gd name="T11" fmla="*/ 2147483646 h 1070"/>
              <a:gd name="T12" fmla="*/ 2147483646 w 376"/>
              <a:gd name="T13" fmla="*/ 2147483646 h 1070"/>
              <a:gd name="T14" fmla="*/ 2147483646 w 376"/>
              <a:gd name="T15" fmla="*/ 2147483646 h 1070"/>
              <a:gd name="T16" fmla="*/ 2147483646 w 376"/>
              <a:gd name="T17" fmla="*/ 2147483646 h 1070"/>
              <a:gd name="T18" fmla="*/ 2147483646 w 376"/>
              <a:gd name="T19" fmla="*/ 2147483646 h 1070"/>
              <a:gd name="T20" fmla="*/ 2147483646 w 376"/>
              <a:gd name="T21" fmla="*/ 2147483646 h 1070"/>
              <a:gd name="T22" fmla="*/ 2147483646 w 376"/>
              <a:gd name="T23" fmla="*/ 2147483646 h 1070"/>
              <a:gd name="T24" fmla="*/ 2147483646 w 376"/>
              <a:gd name="T25" fmla="*/ 2147483646 h 1070"/>
              <a:gd name="T26" fmla="*/ 2147483646 w 376"/>
              <a:gd name="T27" fmla="*/ 2147483646 h 1070"/>
              <a:gd name="T28" fmla="*/ 2147483646 w 376"/>
              <a:gd name="T29" fmla="*/ 2147483646 h 1070"/>
              <a:gd name="T30" fmla="*/ 2147483646 w 376"/>
              <a:gd name="T31" fmla="*/ 2147483646 h 1070"/>
              <a:gd name="T32" fmla="*/ 2147483646 w 376"/>
              <a:gd name="T33" fmla="*/ 2147483646 h 1070"/>
              <a:gd name="T34" fmla="*/ 2147483646 w 376"/>
              <a:gd name="T35" fmla="*/ 2147483646 h 1070"/>
              <a:gd name="T36" fmla="*/ 2147483646 w 376"/>
              <a:gd name="T37" fmla="*/ 2147483646 h 1070"/>
              <a:gd name="T38" fmla="*/ 2147483646 w 376"/>
              <a:gd name="T39" fmla="*/ 2147483646 h 1070"/>
              <a:gd name="T40" fmla="*/ 2147483646 w 376"/>
              <a:gd name="T41" fmla="*/ 2147483646 h 1070"/>
              <a:gd name="T42" fmla="*/ 2147483646 w 376"/>
              <a:gd name="T43" fmla="*/ 2147483646 h 1070"/>
              <a:gd name="T44" fmla="*/ 2147483646 w 376"/>
              <a:gd name="T45" fmla="*/ 2147483646 h 1070"/>
              <a:gd name="T46" fmla="*/ 2147483646 w 376"/>
              <a:gd name="T47" fmla="*/ 2147483646 h 1070"/>
              <a:gd name="T48" fmla="*/ 2147483646 w 376"/>
              <a:gd name="T49" fmla="*/ 2147483646 h 1070"/>
              <a:gd name="T50" fmla="*/ 2147483646 w 376"/>
              <a:gd name="T51" fmla="*/ 2147483646 h 1070"/>
              <a:gd name="T52" fmla="*/ 0 w 376"/>
              <a:gd name="T53" fmla="*/ 2147483646 h 10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6" h="1070">
                <a:moveTo>
                  <a:pt x="0" y="0"/>
                </a:moveTo>
                <a:lnTo>
                  <a:pt x="118" y="75"/>
                </a:lnTo>
                <a:lnTo>
                  <a:pt x="195" y="135"/>
                </a:lnTo>
                <a:lnTo>
                  <a:pt x="265" y="205"/>
                </a:lnTo>
                <a:lnTo>
                  <a:pt x="323" y="293"/>
                </a:lnTo>
                <a:lnTo>
                  <a:pt x="361" y="401"/>
                </a:lnTo>
                <a:lnTo>
                  <a:pt x="371" y="464"/>
                </a:lnTo>
                <a:lnTo>
                  <a:pt x="376" y="534"/>
                </a:lnTo>
                <a:lnTo>
                  <a:pt x="373" y="571"/>
                </a:lnTo>
                <a:lnTo>
                  <a:pt x="371" y="606"/>
                </a:lnTo>
                <a:lnTo>
                  <a:pt x="366" y="639"/>
                </a:lnTo>
                <a:lnTo>
                  <a:pt x="361" y="672"/>
                </a:lnTo>
                <a:lnTo>
                  <a:pt x="353" y="702"/>
                </a:lnTo>
                <a:lnTo>
                  <a:pt x="343" y="729"/>
                </a:lnTo>
                <a:lnTo>
                  <a:pt x="333" y="754"/>
                </a:lnTo>
                <a:lnTo>
                  <a:pt x="321" y="779"/>
                </a:lnTo>
                <a:lnTo>
                  <a:pt x="308" y="804"/>
                </a:lnTo>
                <a:lnTo>
                  <a:pt x="293" y="827"/>
                </a:lnTo>
                <a:lnTo>
                  <a:pt x="278" y="847"/>
                </a:lnTo>
                <a:lnTo>
                  <a:pt x="253" y="877"/>
                </a:lnTo>
                <a:lnTo>
                  <a:pt x="225" y="905"/>
                </a:lnTo>
                <a:lnTo>
                  <a:pt x="198" y="932"/>
                </a:lnTo>
                <a:lnTo>
                  <a:pt x="170" y="955"/>
                </a:lnTo>
                <a:lnTo>
                  <a:pt x="130" y="985"/>
                </a:lnTo>
                <a:lnTo>
                  <a:pt x="80" y="1020"/>
                </a:lnTo>
                <a:lnTo>
                  <a:pt x="10" y="1063"/>
                </a:lnTo>
                <a:lnTo>
                  <a:pt x="0" y="10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Freeform 34"/>
          <p:cNvSpPr>
            <a:spLocks/>
          </p:cNvSpPr>
          <p:nvPr/>
        </p:nvSpPr>
        <p:spPr bwMode="auto">
          <a:xfrm rot="6828688" flipH="1">
            <a:off x="4636294" y="5761832"/>
            <a:ext cx="215900" cy="468312"/>
          </a:xfrm>
          <a:custGeom>
            <a:avLst/>
            <a:gdLst>
              <a:gd name="T0" fmla="*/ 0 w 376"/>
              <a:gd name="T1" fmla="*/ 0 h 1070"/>
              <a:gd name="T2" fmla="*/ 2147483646 w 376"/>
              <a:gd name="T3" fmla="*/ 2147483646 h 1070"/>
              <a:gd name="T4" fmla="*/ 2147483646 w 376"/>
              <a:gd name="T5" fmla="*/ 2147483646 h 1070"/>
              <a:gd name="T6" fmla="*/ 2147483646 w 376"/>
              <a:gd name="T7" fmla="*/ 2147483646 h 1070"/>
              <a:gd name="T8" fmla="*/ 2147483646 w 376"/>
              <a:gd name="T9" fmla="*/ 2147483646 h 1070"/>
              <a:gd name="T10" fmla="*/ 2147483646 w 376"/>
              <a:gd name="T11" fmla="*/ 2147483646 h 1070"/>
              <a:gd name="T12" fmla="*/ 2147483646 w 376"/>
              <a:gd name="T13" fmla="*/ 2147483646 h 1070"/>
              <a:gd name="T14" fmla="*/ 2147483646 w 376"/>
              <a:gd name="T15" fmla="*/ 2147483646 h 1070"/>
              <a:gd name="T16" fmla="*/ 2147483646 w 376"/>
              <a:gd name="T17" fmla="*/ 2147483646 h 1070"/>
              <a:gd name="T18" fmla="*/ 2147483646 w 376"/>
              <a:gd name="T19" fmla="*/ 2147483646 h 1070"/>
              <a:gd name="T20" fmla="*/ 2147483646 w 376"/>
              <a:gd name="T21" fmla="*/ 2147483646 h 1070"/>
              <a:gd name="T22" fmla="*/ 2147483646 w 376"/>
              <a:gd name="T23" fmla="*/ 2147483646 h 1070"/>
              <a:gd name="T24" fmla="*/ 2147483646 w 376"/>
              <a:gd name="T25" fmla="*/ 2147483646 h 1070"/>
              <a:gd name="T26" fmla="*/ 2147483646 w 376"/>
              <a:gd name="T27" fmla="*/ 2147483646 h 1070"/>
              <a:gd name="T28" fmla="*/ 2147483646 w 376"/>
              <a:gd name="T29" fmla="*/ 2147483646 h 1070"/>
              <a:gd name="T30" fmla="*/ 2147483646 w 376"/>
              <a:gd name="T31" fmla="*/ 2147483646 h 1070"/>
              <a:gd name="T32" fmla="*/ 2147483646 w 376"/>
              <a:gd name="T33" fmla="*/ 2147483646 h 1070"/>
              <a:gd name="T34" fmla="*/ 2147483646 w 376"/>
              <a:gd name="T35" fmla="*/ 2147483646 h 1070"/>
              <a:gd name="T36" fmla="*/ 2147483646 w 376"/>
              <a:gd name="T37" fmla="*/ 2147483646 h 1070"/>
              <a:gd name="T38" fmla="*/ 2147483646 w 376"/>
              <a:gd name="T39" fmla="*/ 2147483646 h 1070"/>
              <a:gd name="T40" fmla="*/ 2147483646 w 376"/>
              <a:gd name="T41" fmla="*/ 2147483646 h 1070"/>
              <a:gd name="T42" fmla="*/ 2147483646 w 376"/>
              <a:gd name="T43" fmla="*/ 2147483646 h 1070"/>
              <a:gd name="T44" fmla="*/ 2147483646 w 376"/>
              <a:gd name="T45" fmla="*/ 2147483646 h 1070"/>
              <a:gd name="T46" fmla="*/ 2147483646 w 376"/>
              <a:gd name="T47" fmla="*/ 2147483646 h 1070"/>
              <a:gd name="T48" fmla="*/ 2147483646 w 376"/>
              <a:gd name="T49" fmla="*/ 2147483646 h 1070"/>
              <a:gd name="T50" fmla="*/ 2147483646 w 376"/>
              <a:gd name="T51" fmla="*/ 2147483646 h 1070"/>
              <a:gd name="T52" fmla="*/ 0 w 376"/>
              <a:gd name="T53" fmla="*/ 2147483646 h 10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6" h="1070">
                <a:moveTo>
                  <a:pt x="0" y="0"/>
                </a:moveTo>
                <a:lnTo>
                  <a:pt x="118" y="75"/>
                </a:lnTo>
                <a:lnTo>
                  <a:pt x="195" y="135"/>
                </a:lnTo>
                <a:lnTo>
                  <a:pt x="265" y="205"/>
                </a:lnTo>
                <a:lnTo>
                  <a:pt x="323" y="293"/>
                </a:lnTo>
                <a:lnTo>
                  <a:pt x="361" y="401"/>
                </a:lnTo>
                <a:lnTo>
                  <a:pt x="371" y="464"/>
                </a:lnTo>
                <a:lnTo>
                  <a:pt x="376" y="534"/>
                </a:lnTo>
                <a:lnTo>
                  <a:pt x="373" y="571"/>
                </a:lnTo>
                <a:lnTo>
                  <a:pt x="371" y="606"/>
                </a:lnTo>
                <a:lnTo>
                  <a:pt x="366" y="639"/>
                </a:lnTo>
                <a:lnTo>
                  <a:pt x="361" y="672"/>
                </a:lnTo>
                <a:lnTo>
                  <a:pt x="353" y="702"/>
                </a:lnTo>
                <a:lnTo>
                  <a:pt x="343" y="729"/>
                </a:lnTo>
                <a:lnTo>
                  <a:pt x="333" y="754"/>
                </a:lnTo>
                <a:lnTo>
                  <a:pt x="321" y="779"/>
                </a:lnTo>
                <a:lnTo>
                  <a:pt x="308" y="804"/>
                </a:lnTo>
                <a:lnTo>
                  <a:pt x="293" y="827"/>
                </a:lnTo>
                <a:lnTo>
                  <a:pt x="278" y="847"/>
                </a:lnTo>
                <a:lnTo>
                  <a:pt x="253" y="877"/>
                </a:lnTo>
                <a:lnTo>
                  <a:pt x="225" y="905"/>
                </a:lnTo>
                <a:lnTo>
                  <a:pt x="198" y="932"/>
                </a:lnTo>
                <a:lnTo>
                  <a:pt x="170" y="955"/>
                </a:lnTo>
                <a:lnTo>
                  <a:pt x="130" y="985"/>
                </a:lnTo>
                <a:lnTo>
                  <a:pt x="80" y="1020"/>
                </a:lnTo>
                <a:lnTo>
                  <a:pt x="10" y="1063"/>
                </a:lnTo>
                <a:lnTo>
                  <a:pt x="0" y="10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Freeform 34"/>
          <p:cNvSpPr>
            <a:spLocks/>
          </p:cNvSpPr>
          <p:nvPr/>
        </p:nvSpPr>
        <p:spPr bwMode="auto">
          <a:xfrm rot="11460000" flipH="1">
            <a:off x="3743797" y="3719780"/>
            <a:ext cx="360000" cy="466725"/>
          </a:xfrm>
          <a:custGeom>
            <a:avLst/>
            <a:gdLst>
              <a:gd name="T0" fmla="*/ 0 w 376"/>
              <a:gd name="T1" fmla="*/ 0 h 1070"/>
              <a:gd name="T2" fmla="*/ 2147483646 w 376"/>
              <a:gd name="T3" fmla="*/ 2147483646 h 1070"/>
              <a:gd name="T4" fmla="*/ 2147483646 w 376"/>
              <a:gd name="T5" fmla="*/ 2147483646 h 1070"/>
              <a:gd name="T6" fmla="*/ 2147483646 w 376"/>
              <a:gd name="T7" fmla="*/ 2147483646 h 1070"/>
              <a:gd name="T8" fmla="*/ 2147483646 w 376"/>
              <a:gd name="T9" fmla="*/ 2147483646 h 1070"/>
              <a:gd name="T10" fmla="*/ 2147483646 w 376"/>
              <a:gd name="T11" fmla="*/ 2147483646 h 1070"/>
              <a:gd name="T12" fmla="*/ 2147483646 w 376"/>
              <a:gd name="T13" fmla="*/ 2147483646 h 1070"/>
              <a:gd name="T14" fmla="*/ 2147483646 w 376"/>
              <a:gd name="T15" fmla="*/ 2147483646 h 1070"/>
              <a:gd name="T16" fmla="*/ 2147483646 w 376"/>
              <a:gd name="T17" fmla="*/ 2147483646 h 1070"/>
              <a:gd name="T18" fmla="*/ 2147483646 w 376"/>
              <a:gd name="T19" fmla="*/ 2147483646 h 1070"/>
              <a:gd name="T20" fmla="*/ 2147483646 w 376"/>
              <a:gd name="T21" fmla="*/ 2147483646 h 1070"/>
              <a:gd name="T22" fmla="*/ 2147483646 w 376"/>
              <a:gd name="T23" fmla="*/ 2147483646 h 1070"/>
              <a:gd name="T24" fmla="*/ 2147483646 w 376"/>
              <a:gd name="T25" fmla="*/ 2147483646 h 1070"/>
              <a:gd name="T26" fmla="*/ 2147483646 w 376"/>
              <a:gd name="T27" fmla="*/ 2147483646 h 1070"/>
              <a:gd name="T28" fmla="*/ 2147483646 w 376"/>
              <a:gd name="T29" fmla="*/ 2147483646 h 1070"/>
              <a:gd name="T30" fmla="*/ 2147483646 w 376"/>
              <a:gd name="T31" fmla="*/ 2147483646 h 1070"/>
              <a:gd name="T32" fmla="*/ 2147483646 w 376"/>
              <a:gd name="T33" fmla="*/ 2147483646 h 1070"/>
              <a:gd name="T34" fmla="*/ 2147483646 w 376"/>
              <a:gd name="T35" fmla="*/ 2147483646 h 1070"/>
              <a:gd name="T36" fmla="*/ 2147483646 w 376"/>
              <a:gd name="T37" fmla="*/ 2147483646 h 1070"/>
              <a:gd name="T38" fmla="*/ 2147483646 w 376"/>
              <a:gd name="T39" fmla="*/ 2147483646 h 1070"/>
              <a:gd name="T40" fmla="*/ 2147483646 w 376"/>
              <a:gd name="T41" fmla="*/ 2147483646 h 1070"/>
              <a:gd name="T42" fmla="*/ 2147483646 w 376"/>
              <a:gd name="T43" fmla="*/ 2147483646 h 1070"/>
              <a:gd name="T44" fmla="*/ 2147483646 w 376"/>
              <a:gd name="T45" fmla="*/ 2147483646 h 1070"/>
              <a:gd name="T46" fmla="*/ 2147483646 w 376"/>
              <a:gd name="T47" fmla="*/ 2147483646 h 1070"/>
              <a:gd name="T48" fmla="*/ 2147483646 w 376"/>
              <a:gd name="T49" fmla="*/ 2147483646 h 1070"/>
              <a:gd name="T50" fmla="*/ 2147483646 w 376"/>
              <a:gd name="T51" fmla="*/ 2147483646 h 1070"/>
              <a:gd name="T52" fmla="*/ 0 w 376"/>
              <a:gd name="T53" fmla="*/ 2147483646 h 10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6" h="1070">
                <a:moveTo>
                  <a:pt x="0" y="0"/>
                </a:moveTo>
                <a:lnTo>
                  <a:pt x="118" y="75"/>
                </a:lnTo>
                <a:lnTo>
                  <a:pt x="195" y="135"/>
                </a:lnTo>
                <a:lnTo>
                  <a:pt x="265" y="205"/>
                </a:lnTo>
                <a:lnTo>
                  <a:pt x="323" y="293"/>
                </a:lnTo>
                <a:lnTo>
                  <a:pt x="361" y="401"/>
                </a:lnTo>
                <a:lnTo>
                  <a:pt x="371" y="464"/>
                </a:lnTo>
                <a:lnTo>
                  <a:pt x="376" y="534"/>
                </a:lnTo>
                <a:lnTo>
                  <a:pt x="373" y="571"/>
                </a:lnTo>
                <a:lnTo>
                  <a:pt x="371" y="606"/>
                </a:lnTo>
                <a:lnTo>
                  <a:pt x="366" y="639"/>
                </a:lnTo>
                <a:lnTo>
                  <a:pt x="361" y="672"/>
                </a:lnTo>
                <a:lnTo>
                  <a:pt x="353" y="702"/>
                </a:lnTo>
                <a:lnTo>
                  <a:pt x="343" y="729"/>
                </a:lnTo>
                <a:lnTo>
                  <a:pt x="333" y="754"/>
                </a:lnTo>
                <a:lnTo>
                  <a:pt x="321" y="779"/>
                </a:lnTo>
                <a:lnTo>
                  <a:pt x="308" y="804"/>
                </a:lnTo>
                <a:lnTo>
                  <a:pt x="293" y="827"/>
                </a:lnTo>
                <a:lnTo>
                  <a:pt x="278" y="847"/>
                </a:lnTo>
                <a:lnTo>
                  <a:pt x="253" y="877"/>
                </a:lnTo>
                <a:lnTo>
                  <a:pt x="225" y="905"/>
                </a:lnTo>
                <a:lnTo>
                  <a:pt x="198" y="932"/>
                </a:lnTo>
                <a:lnTo>
                  <a:pt x="170" y="955"/>
                </a:lnTo>
                <a:lnTo>
                  <a:pt x="130" y="985"/>
                </a:lnTo>
                <a:lnTo>
                  <a:pt x="80" y="1020"/>
                </a:lnTo>
                <a:lnTo>
                  <a:pt x="10" y="1063"/>
                </a:lnTo>
                <a:lnTo>
                  <a:pt x="0" y="10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161" name="Freeform 34"/>
          <p:cNvSpPr>
            <a:spLocks/>
          </p:cNvSpPr>
          <p:nvPr/>
        </p:nvSpPr>
        <p:spPr bwMode="auto">
          <a:xfrm rot="5400000" flipH="1">
            <a:off x="3996978" y="786607"/>
            <a:ext cx="215900" cy="468312"/>
          </a:xfrm>
          <a:custGeom>
            <a:avLst/>
            <a:gdLst>
              <a:gd name="T0" fmla="*/ 0 w 376"/>
              <a:gd name="T1" fmla="*/ 0 h 1070"/>
              <a:gd name="T2" fmla="*/ 2147483646 w 376"/>
              <a:gd name="T3" fmla="*/ 2147483646 h 1070"/>
              <a:gd name="T4" fmla="*/ 2147483646 w 376"/>
              <a:gd name="T5" fmla="*/ 2147483646 h 1070"/>
              <a:gd name="T6" fmla="*/ 2147483646 w 376"/>
              <a:gd name="T7" fmla="*/ 2147483646 h 1070"/>
              <a:gd name="T8" fmla="*/ 2147483646 w 376"/>
              <a:gd name="T9" fmla="*/ 2147483646 h 1070"/>
              <a:gd name="T10" fmla="*/ 2147483646 w 376"/>
              <a:gd name="T11" fmla="*/ 2147483646 h 1070"/>
              <a:gd name="T12" fmla="*/ 2147483646 w 376"/>
              <a:gd name="T13" fmla="*/ 2147483646 h 1070"/>
              <a:gd name="T14" fmla="*/ 2147483646 w 376"/>
              <a:gd name="T15" fmla="*/ 2147483646 h 1070"/>
              <a:gd name="T16" fmla="*/ 2147483646 w 376"/>
              <a:gd name="T17" fmla="*/ 2147483646 h 1070"/>
              <a:gd name="T18" fmla="*/ 2147483646 w 376"/>
              <a:gd name="T19" fmla="*/ 2147483646 h 1070"/>
              <a:gd name="T20" fmla="*/ 2147483646 w 376"/>
              <a:gd name="T21" fmla="*/ 2147483646 h 1070"/>
              <a:gd name="T22" fmla="*/ 2147483646 w 376"/>
              <a:gd name="T23" fmla="*/ 2147483646 h 1070"/>
              <a:gd name="T24" fmla="*/ 2147483646 w 376"/>
              <a:gd name="T25" fmla="*/ 2147483646 h 1070"/>
              <a:gd name="T26" fmla="*/ 2147483646 w 376"/>
              <a:gd name="T27" fmla="*/ 2147483646 h 1070"/>
              <a:gd name="T28" fmla="*/ 2147483646 w 376"/>
              <a:gd name="T29" fmla="*/ 2147483646 h 1070"/>
              <a:gd name="T30" fmla="*/ 2147483646 w 376"/>
              <a:gd name="T31" fmla="*/ 2147483646 h 1070"/>
              <a:gd name="T32" fmla="*/ 2147483646 w 376"/>
              <a:gd name="T33" fmla="*/ 2147483646 h 1070"/>
              <a:gd name="T34" fmla="*/ 2147483646 w 376"/>
              <a:gd name="T35" fmla="*/ 2147483646 h 1070"/>
              <a:gd name="T36" fmla="*/ 2147483646 w 376"/>
              <a:gd name="T37" fmla="*/ 2147483646 h 1070"/>
              <a:gd name="T38" fmla="*/ 2147483646 w 376"/>
              <a:gd name="T39" fmla="*/ 2147483646 h 1070"/>
              <a:gd name="T40" fmla="*/ 2147483646 w 376"/>
              <a:gd name="T41" fmla="*/ 2147483646 h 1070"/>
              <a:gd name="T42" fmla="*/ 2147483646 w 376"/>
              <a:gd name="T43" fmla="*/ 2147483646 h 1070"/>
              <a:gd name="T44" fmla="*/ 2147483646 w 376"/>
              <a:gd name="T45" fmla="*/ 2147483646 h 1070"/>
              <a:gd name="T46" fmla="*/ 2147483646 w 376"/>
              <a:gd name="T47" fmla="*/ 2147483646 h 1070"/>
              <a:gd name="T48" fmla="*/ 2147483646 w 376"/>
              <a:gd name="T49" fmla="*/ 2147483646 h 1070"/>
              <a:gd name="T50" fmla="*/ 2147483646 w 376"/>
              <a:gd name="T51" fmla="*/ 2147483646 h 1070"/>
              <a:gd name="T52" fmla="*/ 0 w 376"/>
              <a:gd name="T53" fmla="*/ 2147483646 h 10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6" h="1070">
                <a:moveTo>
                  <a:pt x="0" y="0"/>
                </a:moveTo>
                <a:lnTo>
                  <a:pt x="118" y="75"/>
                </a:lnTo>
                <a:lnTo>
                  <a:pt x="195" y="135"/>
                </a:lnTo>
                <a:lnTo>
                  <a:pt x="265" y="205"/>
                </a:lnTo>
                <a:lnTo>
                  <a:pt x="323" y="293"/>
                </a:lnTo>
                <a:lnTo>
                  <a:pt x="361" y="401"/>
                </a:lnTo>
                <a:lnTo>
                  <a:pt x="371" y="464"/>
                </a:lnTo>
                <a:lnTo>
                  <a:pt x="376" y="534"/>
                </a:lnTo>
                <a:lnTo>
                  <a:pt x="373" y="571"/>
                </a:lnTo>
                <a:lnTo>
                  <a:pt x="371" y="606"/>
                </a:lnTo>
                <a:lnTo>
                  <a:pt x="366" y="639"/>
                </a:lnTo>
                <a:lnTo>
                  <a:pt x="361" y="672"/>
                </a:lnTo>
                <a:lnTo>
                  <a:pt x="353" y="702"/>
                </a:lnTo>
                <a:lnTo>
                  <a:pt x="343" y="729"/>
                </a:lnTo>
                <a:lnTo>
                  <a:pt x="333" y="754"/>
                </a:lnTo>
                <a:lnTo>
                  <a:pt x="321" y="779"/>
                </a:lnTo>
                <a:lnTo>
                  <a:pt x="308" y="804"/>
                </a:lnTo>
                <a:lnTo>
                  <a:pt x="293" y="827"/>
                </a:lnTo>
                <a:lnTo>
                  <a:pt x="278" y="847"/>
                </a:lnTo>
                <a:lnTo>
                  <a:pt x="253" y="877"/>
                </a:lnTo>
                <a:lnTo>
                  <a:pt x="225" y="905"/>
                </a:lnTo>
                <a:lnTo>
                  <a:pt x="198" y="932"/>
                </a:lnTo>
                <a:lnTo>
                  <a:pt x="170" y="955"/>
                </a:lnTo>
                <a:lnTo>
                  <a:pt x="130" y="985"/>
                </a:lnTo>
                <a:lnTo>
                  <a:pt x="80" y="1020"/>
                </a:lnTo>
                <a:lnTo>
                  <a:pt x="10" y="1063"/>
                </a:lnTo>
                <a:lnTo>
                  <a:pt x="0" y="10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162" name="Freeform 34"/>
          <p:cNvSpPr>
            <a:spLocks/>
          </p:cNvSpPr>
          <p:nvPr/>
        </p:nvSpPr>
        <p:spPr bwMode="auto">
          <a:xfrm rot="5400000" flipH="1">
            <a:off x="3217342" y="206375"/>
            <a:ext cx="179388" cy="433388"/>
          </a:xfrm>
          <a:custGeom>
            <a:avLst/>
            <a:gdLst>
              <a:gd name="T0" fmla="*/ 0 w 376"/>
              <a:gd name="T1" fmla="*/ 0 h 1070"/>
              <a:gd name="T2" fmla="*/ 2147483646 w 376"/>
              <a:gd name="T3" fmla="*/ 2147483646 h 1070"/>
              <a:gd name="T4" fmla="*/ 2147483646 w 376"/>
              <a:gd name="T5" fmla="*/ 2147483646 h 1070"/>
              <a:gd name="T6" fmla="*/ 2147483646 w 376"/>
              <a:gd name="T7" fmla="*/ 2147483646 h 1070"/>
              <a:gd name="T8" fmla="*/ 2147483646 w 376"/>
              <a:gd name="T9" fmla="*/ 2147483646 h 1070"/>
              <a:gd name="T10" fmla="*/ 2147483646 w 376"/>
              <a:gd name="T11" fmla="*/ 2147483646 h 1070"/>
              <a:gd name="T12" fmla="*/ 2147483646 w 376"/>
              <a:gd name="T13" fmla="*/ 2147483646 h 1070"/>
              <a:gd name="T14" fmla="*/ 2147483646 w 376"/>
              <a:gd name="T15" fmla="*/ 2147483646 h 1070"/>
              <a:gd name="T16" fmla="*/ 2147483646 w 376"/>
              <a:gd name="T17" fmla="*/ 2147483646 h 1070"/>
              <a:gd name="T18" fmla="*/ 2147483646 w 376"/>
              <a:gd name="T19" fmla="*/ 2147483646 h 1070"/>
              <a:gd name="T20" fmla="*/ 2147483646 w 376"/>
              <a:gd name="T21" fmla="*/ 2147483646 h 1070"/>
              <a:gd name="T22" fmla="*/ 2147483646 w 376"/>
              <a:gd name="T23" fmla="*/ 2147483646 h 1070"/>
              <a:gd name="T24" fmla="*/ 2147483646 w 376"/>
              <a:gd name="T25" fmla="*/ 2147483646 h 1070"/>
              <a:gd name="T26" fmla="*/ 2147483646 w 376"/>
              <a:gd name="T27" fmla="*/ 2147483646 h 1070"/>
              <a:gd name="T28" fmla="*/ 2147483646 w 376"/>
              <a:gd name="T29" fmla="*/ 2147483646 h 1070"/>
              <a:gd name="T30" fmla="*/ 2147483646 w 376"/>
              <a:gd name="T31" fmla="*/ 2147483646 h 1070"/>
              <a:gd name="T32" fmla="*/ 2147483646 w 376"/>
              <a:gd name="T33" fmla="*/ 2147483646 h 1070"/>
              <a:gd name="T34" fmla="*/ 2147483646 w 376"/>
              <a:gd name="T35" fmla="*/ 2147483646 h 1070"/>
              <a:gd name="T36" fmla="*/ 2147483646 w 376"/>
              <a:gd name="T37" fmla="*/ 2147483646 h 1070"/>
              <a:gd name="T38" fmla="*/ 2147483646 w 376"/>
              <a:gd name="T39" fmla="*/ 2147483646 h 1070"/>
              <a:gd name="T40" fmla="*/ 2147483646 w 376"/>
              <a:gd name="T41" fmla="*/ 2147483646 h 1070"/>
              <a:gd name="T42" fmla="*/ 2147483646 w 376"/>
              <a:gd name="T43" fmla="*/ 2147483646 h 1070"/>
              <a:gd name="T44" fmla="*/ 2147483646 w 376"/>
              <a:gd name="T45" fmla="*/ 2147483646 h 1070"/>
              <a:gd name="T46" fmla="*/ 2147483646 w 376"/>
              <a:gd name="T47" fmla="*/ 2147483646 h 1070"/>
              <a:gd name="T48" fmla="*/ 2147483646 w 376"/>
              <a:gd name="T49" fmla="*/ 2147483646 h 1070"/>
              <a:gd name="T50" fmla="*/ 2147483646 w 376"/>
              <a:gd name="T51" fmla="*/ 2147483646 h 1070"/>
              <a:gd name="T52" fmla="*/ 0 w 376"/>
              <a:gd name="T53" fmla="*/ 2147483646 h 10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6" h="1070">
                <a:moveTo>
                  <a:pt x="0" y="0"/>
                </a:moveTo>
                <a:lnTo>
                  <a:pt x="118" y="75"/>
                </a:lnTo>
                <a:lnTo>
                  <a:pt x="195" y="135"/>
                </a:lnTo>
                <a:lnTo>
                  <a:pt x="265" y="205"/>
                </a:lnTo>
                <a:lnTo>
                  <a:pt x="323" y="293"/>
                </a:lnTo>
                <a:lnTo>
                  <a:pt x="361" y="401"/>
                </a:lnTo>
                <a:lnTo>
                  <a:pt x="371" y="464"/>
                </a:lnTo>
                <a:lnTo>
                  <a:pt x="376" y="534"/>
                </a:lnTo>
                <a:lnTo>
                  <a:pt x="373" y="571"/>
                </a:lnTo>
                <a:lnTo>
                  <a:pt x="371" y="606"/>
                </a:lnTo>
                <a:lnTo>
                  <a:pt x="366" y="639"/>
                </a:lnTo>
                <a:lnTo>
                  <a:pt x="361" y="672"/>
                </a:lnTo>
                <a:lnTo>
                  <a:pt x="353" y="702"/>
                </a:lnTo>
                <a:lnTo>
                  <a:pt x="343" y="729"/>
                </a:lnTo>
                <a:lnTo>
                  <a:pt x="333" y="754"/>
                </a:lnTo>
                <a:lnTo>
                  <a:pt x="321" y="779"/>
                </a:lnTo>
                <a:lnTo>
                  <a:pt x="308" y="804"/>
                </a:lnTo>
                <a:lnTo>
                  <a:pt x="293" y="827"/>
                </a:lnTo>
                <a:lnTo>
                  <a:pt x="278" y="847"/>
                </a:lnTo>
                <a:lnTo>
                  <a:pt x="253" y="877"/>
                </a:lnTo>
                <a:lnTo>
                  <a:pt x="225" y="905"/>
                </a:lnTo>
                <a:lnTo>
                  <a:pt x="198" y="932"/>
                </a:lnTo>
                <a:lnTo>
                  <a:pt x="170" y="955"/>
                </a:lnTo>
                <a:lnTo>
                  <a:pt x="130" y="985"/>
                </a:lnTo>
                <a:lnTo>
                  <a:pt x="80" y="1020"/>
                </a:lnTo>
                <a:lnTo>
                  <a:pt x="10" y="1063"/>
                </a:lnTo>
                <a:lnTo>
                  <a:pt x="0" y="10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 rot="6570144">
            <a:off x="6065838" y="925513"/>
            <a:ext cx="215900" cy="107950"/>
          </a:xfrm>
          <a:custGeom>
            <a:avLst/>
            <a:gdLst>
              <a:gd name="T0" fmla="*/ 0 w 227"/>
              <a:gd name="T1" fmla="*/ 0 h 54"/>
              <a:gd name="T2" fmla="*/ 2147483646 w 227"/>
              <a:gd name="T3" fmla="*/ 2147483646 h 54"/>
              <a:gd name="T4" fmla="*/ 2147483646 w 227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4">
                <a:moveTo>
                  <a:pt x="0" y="0"/>
                </a:moveTo>
                <a:cubicBezTo>
                  <a:pt x="26" y="19"/>
                  <a:pt x="53" y="38"/>
                  <a:pt x="91" y="46"/>
                </a:cubicBezTo>
                <a:cubicBezTo>
                  <a:pt x="129" y="54"/>
                  <a:pt x="178" y="50"/>
                  <a:pt x="227" y="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 rot="2119276">
            <a:off x="6089650" y="1243013"/>
            <a:ext cx="180975" cy="107950"/>
          </a:xfrm>
          <a:custGeom>
            <a:avLst/>
            <a:gdLst>
              <a:gd name="T0" fmla="*/ 0 w 227"/>
              <a:gd name="T1" fmla="*/ 0 h 54"/>
              <a:gd name="T2" fmla="*/ 2147483646 w 227"/>
              <a:gd name="T3" fmla="*/ 2147483646 h 54"/>
              <a:gd name="T4" fmla="*/ 2147483646 w 227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4">
                <a:moveTo>
                  <a:pt x="0" y="0"/>
                </a:moveTo>
                <a:cubicBezTo>
                  <a:pt x="26" y="19"/>
                  <a:pt x="53" y="38"/>
                  <a:pt x="91" y="46"/>
                </a:cubicBezTo>
                <a:cubicBezTo>
                  <a:pt x="129" y="54"/>
                  <a:pt x="178" y="50"/>
                  <a:pt x="227" y="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65" name="Line 14"/>
          <p:cNvSpPr>
            <a:spLocks noChangeShapeType="1"/>
          </p:cNvSpPr>
          <p:nvPr/>
        </p:nvSpPr>
        <p:spPr bwMode="auto">
          <a:xfrm flipH="1">
            <a:off x="2999656" y="332656"/>
            <a:ext cx="7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66" name="Line 14"/>
          <p:cNvSpPr>
            <a:spLocks noChangeShapeType="1"/>
          </p:cNvSpPr>
          <p:nvPr/>
        </p:nvSpPr>
        <p:spPr bwMode="auto">
          <a:xfrm flipH="1">
            <a:off x="3719736" y="908720"/>
            <a:ext cx="7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67" name="Line 14"/>
          <p:cNvSpPr>
            <a:spLocks noChangeShapeType="1"/>
          </p:cNvSpPr>
          <p:nvPr/>
        </p:nvSpPr>
        <p:spPr bwMode="auto">
          <a:xfrm flipH="1">
            <a:off x="5879976" y="1700213"/>
            <a:ext cx="7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68" name="Line 14"/>
          <p:cNvSpPr>
            <a:spLocks noChangeShapeType="1"/>
          </p:cNvSpPr>
          <p:nvPr/>
        </p:nvSpPr>
        <p:spPr bwMode="auto">
          <a:xfrm flipH="1">
            <a:off x="5808663" y="898525"/>
            <a:ext cx="574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69" name="Line 14"/>
          <p:cNvSpPr>
            <a:spLocks noChangeShapeType="1"/>
          </p:cNvSpPr>
          <p:nvPr/>
        </p:nvSpPr>
        <p:spPr bwMode="auto">
          <a:xfrm flipH="1">
            <a:off x="3719736" y="1700213"/>
            <a:ext cx="7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70" name="Line 14"/>
          <p:cNvSpPr>
            <a:spLocks noChangeShapeType="1"/>
          </p:cNvSpPr>
          <p:nvPr/>
        </p:nvSpPr>
        <p:spPr bwMode="auto">
          <a:xfrm flipH="1">
            <a:off x="7176120" y="1720850"/>
            <a:ext cx="7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71" name="Line 14"/>
          <p:cNvSpPr>
            <a:spLocks noChangeShapeType="1"/>
          </p:cNvSpPr>
          <p:nvPr/>
        </p:nvSpPr>
        <p:spPr bwMode="auto">
          <a:xfrm flipH="1">
            <a:off x="4800600" y="333375"/>
            <a:ext cx="395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72" name="Line 14"/>
          <p:cNvSpPr>
            <a:spLocks noChangeShapeType="1"/>
          </p:cNvSpPr>
          <p:nvPr/>
        </p:nvSpPr>
        <p:spPr bwMode="auto">
          <a:xfrm flipH="1">
            <a:off x="6167437" y="333375"/>
            <a:ext cx="7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73" name="Line 14"/>
          <p:cNvSpPr>
            <a:spLocks noChangeShapeType="1"/>
          </p:cNvSpPr>
          <p:nvPr/>
        </p:nvSpPr>
        <p:spPr bwMode="auto">
          <a:xfrm flipH="1">
            <a:off x="7427947" y="90805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74" name="Line 14"/>
          <p:cNvSpPr>
            <a:spLocks noChangeShapeType="1"/>
          </p:cNvSpPr>
          <p:nvPr/>
        </p:nvSpPr>
        <p:spPr bwMode="auto">
          <a:xfrm rot="16200000" flipH="1">
            <a:off x="2945805" y="1322388"/>
            <a:ext cx="539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75" name="Line 14"/>
          <p:cNvSpPr>
            <a:spLocks noChangeShapeType="1"/>
          </p:cNvSpPr>
          <p:nvPr/>
        </p:nvSpPr>
        <p:spPr bwMode="auto">
          <a:xfrm rot="5400000" flipH="1">
            <a:off x="6545982" y="2162969"/>
            <a:ext cx="6842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Freeform 56"/>
          <p:cNvSpPr>
            <a:spLocks/>
          </p:cNvSpPr>
          <p:nvPr/>
        </p:nvSpPr>
        <p:spPr bwMode="auto">
          <a:xfrm rot="1354989">
            <a:off x="7399338" y="1611313"/>
            <a:ext cx="252412" cy="73025"/>
          </a:xfrm>
          <a:custGeom>
            <a:avLst/>
            <a:gdLst>
              <a:gd name="T0" fmla="*/ 0 w 227"/>
              <a:gd name="T1" fmla="*/ 0 h 54"/>
              <a:gd name="T2" fmla="*/ 2147483646 w 227"/>
              <a:gd name="T3" fmla="*/ 2147483646 h 54"/>
              <a:gd name="T4" fmla="*/ 2147483646 w 227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4">
                <a:moveTo>
                  <a:pt x="0" y="0"/>
                </a:moveTo>
                <a:cubicBezTo>
                  <a:pt x="26" y="19"/>
                  <a:pt x="53" y="38"/>
                  <a:pt x="91" y="46"/>
                </a:cubicBezTo>
                <a:cubicBezTo>
                  <a:pt x="129" y="54"/>
                  <a:pt x="178" y="50"/>
                  <a:pt x="227" y="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77" name="任意多边形 3"/>
          <p:cNvSpPr>
            <a:spLocks/>
          </p:cNvSpPr>
          <p:nvPr/>
        </p:nvSpPr>
        <p:spPr bwMode="auto">
          <a:xfrm rot="546743">
            <a:off x="7316788" y="1163638"/>
            <a:ext cx="107950" cy="252412"/>
          </a:xfrm>
          <a:custGeom>
            <a:avLst/>
            <a:gdLst>
              <a:gd name="T0" fmla="*/ 0 w 239283"/>
              <a:gd name="T1" fmla="*/ 1 h 451018"/>
              <a:gd name="T2" fmla="*/ 0 w 239283"/>
              <a:gd name="T3" fmla="*/ 1 h 451018"/>
              <a:gd name="T4" fmla="*/ 0 w 239283"/>
              <a:gd name="T5" fmla="*/ 1 h 451018"/>
              <a:gd name="T6" fmla="*/ 0 w 239283"/>
              <a:gd name="T7" fmla="*/ 1 h 4510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9283" h="451018">
                <a:moveTo>
                  <a:pt x="0" y="100641"/>
                </a:moveTo>
                <a:cubicBezTo>
                  <a:pt x="79049" y="40108"/>
                  <a:pt x="158098" y="-20425"/>
                  <a:pt x="188008" y="6637"/>
                </a:cubicBezTo>
                <a:cubicBezTo>
                  <a:pt x="217918" y="33699"/>
                  <a:pt x="170916" y="188948"/>
                  <a:pt x="179462" y="263011"/>
                </a:cubicBezTo>
                <a:cubicBezTo>
                  <a:pt x="188008" y="337075"/>
                  <a:pt x="213645" y="394046"/>
                  <a:pt x="239283" y="45101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2351584" y="20002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</a:t>
            </a:r>
            <a:endParaRPr lang="zh-CN" altLang="en-US" sz="1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90305" y="476250"/>
            <a:ext cx="481012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ATP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271317" y="476250"/>
            <a:ext cx="501650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ADP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630092" y="200025"/>
            <a:ext cx="1231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磷酸葡萄糖</a:t>
            </a:r>
            <a:endParaRPr lang="zh-CN" altLang="en-US" sz="1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157788" y="200025"/>
            <a:ext cx="1051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磷酸果糖</a:t>
            </a:r>
            <a:endParaRPr lang="zh-CN" altLang="en-US" sz="1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890160" y="200025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1,6-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二磷酸果糖</a:t>
            </a:r>
            <a:endParaRPr lang="zh-CN" altLang="en-US" sz="1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0184" name="Freeform 34"/>
          <p:cNvSpPr>
            <a:spLocks/>
          </p:cNvSpPr>
          <p:nvPr/>
        </p:nvSpPr>
        <p:spPr bwMode="auto">
          <a:xfrm rot="5400000" flipH="1">
            <a:off x="6405264" y="207169"/>
            <a:ext cx="179388" cy="431800"/>
          </a:xfrm>
          <a:custGeom>
            <a:avLst/>
            <a:gdLst>
              <a:gd name="T0" fmla="*/ 0 w 376"/>
              <a:gd name="T1" fmla="*/ 0 h 1070"/>
              <a:gd name="T2" fmla="*/ 2147483646 w 376"/>
              <a:gd name="T3" fmla="*/ 2147483646 h 1070"/>
              <a:gd name="T4" fmla="*/ 2147483646 w 376"/>
              <a:gd name="T5" fmla="*/ 2147483646 h 1070"/>
              <a:gd name="T6" fmla="*/ 2147483646 w 376"/>
              <a:gd name="T7" fmla="*/ 2147483646 h 1070"/>
              <a:gd name="T8" fmla="*/ 2147483646 w 376"/>
              <a:gd name="T9" fmla="*/ 2147483646 h 1070"/>
              <a:gd name="T10" fmla="*/ 2147483646 w 376"/>
              <a:gd name="T11" fmla="*/ 2147483646 h 1070"/>
              <a:gd name="T12" fmla="*/ 2147483646 w 376"/>
              <a:gd name="T13" fmla="*/ 2147483646 h 1070"/>
              <a:gd name="T14" fmla="*/ 2147483646 w 376"/>
              <a:gd name="T15" fmla="*/ 2147483646 h 1070"/>
              <a:gd name="T16" fmla="*/ 2147483646 w 376"/>
              <a:gd name="T17" fmla="*/ 2147483646 h 1070"/>
              <a:gd name="T18" fmla="*/ 2147483646 w 376"/>
              <a:gd name="T19" fmla="*/ 2147483646 h 1070"/>
              <a:gd name="T20" fmla="*/ 2147483646 w 376"/>
              <a:gd name="T21" fmla="*/ 2147483646 h 1070"/>
              <a:gd name="T22" fmla="*/ 2147483646 w 376"/>
              <a:gd name="T23" fmla="*/ 2147483646 h 1070"/>
              <a:gd name="T24" fmla="*/ 2147483646 w 376"/>
              <a:gd name="T25" fmla="*/ 2147483646 h 1070"/>
              <a:gd name="T26" fmla="*/ 2147483646 w 376"/>
              <a:gd name="T27" fmla="*/ 2147483646 h 1070"/>
              <a:gd name="T28" fmla="*/ 2147483646 w 376"/>
              <a:gd name="T29" fmla="*/ 2147483646 h 1070"/>
              <a:gd name="T30" fmla="*/ 2147483646 w 376"/>
              <a:gd name="T31" fmla="*/ 2147483646 h 1070"/>
              <a:gd name="T32" fmla="*/ 2147483646 w 376"/>
              <a:gd name="T33" fmla="*/ 2147483646 h 1070"/>
              <a:gd name="T34" fmla="*/ 2147483646 w 376"/>
              <a:gd name="T35" fmla="*/ 2147483646 h 1070"/>
              <a:gd name="T36" fmla="*/ 2147483646 w 376"/>
              <a:gd name="T37" fmla="*/ 2147483646 h 1070"/>
              <a:gd name="T38" fmla="*/ 2147483646 w 376"/>
              <a:gd name="T39" fmla="*/ 2147483646 h 1070"/>
              <a:gd name="T40" fmla="*/ 2147483646 w 376"/>
              <a:gd name="T41" fmla="*/ 2147483646 h 1070"/>
              <a:gd name="T42" fmla="*/ 2147483646 w 376"/>
              <a:gd name="T43" fmla="*/ 2147483646 h 1070"/>
              <a:gd name="T44" fmla="*/ 2147483646 w 376"/>
              <a:gd name="T45" fmla="*/ 2147483646 h 1070"/>
              <a:gd name="T46" fmla="*/ 2147483646 w 376"/>
              <a:gd name="T47" fmla="*/ 2147483646 h 1070"/>
              <a:gd name="T48" fmla="*/ 2147483646 w 376"/>
              <a:gd name="T49" fmla="*/ 2147483646 h 1070"/>
              <a:gd name="T50" fmla="*/ 2147483646 w 376"/>
              <a:gd name="T51" fmla="*/ 2147483646 h 1070"/>
              <a:gd name="T52" fmla="*/ 0 w 376"/>
              <a:gd name="T53" fmla="*/ 2147483646 h 10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6" h="1070">
                <a:moveTo>
                  <a:pt x="0" y="0"/>
                </a:moveTo>
                <a:lnTo>
                  <a:pt x="118" y="75"/>
                </a:lnTo>
                <a:lnTo>
                  <a:pt x="195" y="135"/>
                </a:lnTo>
                <a:lnTo>
                  <a:pt x="265" y="205"/>
                </a:lnTo>
                <a:lnTo>
                  <a:pt x="323" y="293"/>
                </a:lnTo>
                <a:lnTo>
                  <a:pt x="361" y="401"/>
                </a:lnTo>
                <a:lnTo>
                  <a:pt x="371" y="464"/>
                </a:lnTo>
                <a:lnTo>
                  <a:pt x="376" y="534"/>
                </a:lnTo>
                <a:lnTo>
                  <a:pt x="373" y="571"/>
                </a:lnTo>
                <a:lnTo>
                  <a:pt x="371" y="606"/>
                </a:lnTo>
                <a:lnTo>
                  <a:pt x="366" y="639"/>
                </a:lnTo>
                <a:lnTo>
                  <a:pt x="361" y="672"/>
                </a:lnTo>
                <a:lnTo>
                  <a:pt x="353" y="702"/>
                </a:lnTo>
                <a:lnTo>
                  <a:pt x="343" y="729"/>
                </a:lnTo>
                <a:lnTo>
                  <a:pt x="333" y="754"/>
                </a:lnTo>
                <a:lnTo>
                  <a:pt x="321" y="779"/>
                </a:lnTo>
                <a:lnTo>
                  <a:pt x="308" y="804"/>
                </a:lnTo>
                <a:lnTo>
                  <a:pt x="293" y="827"/>
                </a:lnTo>
                <a:lnTo>
                  <a:pt x="278" y="847"/>
                </a:lnTo>
                <a:lnTo>
                  <a:pt x="253" y="877"/>
                </a:lnTo>
                <a:lnTo>
                  <a:pt x="225" y="905"/>
                </a:lnTo>
                <a:lnTo>
                  <a:pt x="198" y="932"/>
                </a:lnTo>
                <a:lnTo>
                  <a:pt x="170" y="955"/>
                </a:lnTo>
                <a:lnTo>
                  <a:pt x="130" y="985"/>
                </a:lnTo>
                <a:lnTo>
                  <a:pt x="80" y="1020"/>
                </a:lnTo>
                <a:lnTo>
                  <a:pt x="10" y="1063"/>
                </a:lnTo>
                <a:lnTo>
                  <a:pt x="0" y="10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979021" y="476250"/>
            <a:ext cx="481012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ATP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460033" y="476250"/>
            <a:ext cx="500063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ADP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0187" name="Line 14"/>
          <p:cNvSpPr>
            <a:spLocks noChangeShapeType="1"/>
          </p:cNvSpPr>
          <p:nvPr/>
        </p:nvSpPr>
        <p:spPr bwMode="auto">
          <a:xfrm rot="16200000" flipH="1">
            <a:off x="7467645" y="568425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90188" name="直接连接符 81"/>
          <p:cNvCxnSpPr>
            <a:cxnSpLocks noChangeShapeType="1"/>
          </p:cNvCxnSpPr>
          <p:nvPr/>
        </p:nvCxnSpPr>
        <p:spPr bwMode="auto">
          <a:xfrm>
            <a:off x="7571392" y="676375"/>
            <a:ext cx="25200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189" name="直接连接符 82"/>
          <p:cNvCxnSpPr>
            <a:cxnSpLocks noChangeShapeType="1"/>
          </p:cNvCxnSpPr>
          <p:nvPr/>
        </p:nvCxnSpPr>
        <p:spPr bwMode="auto">
          <a:xfrm flipH="1">
            <a:off x="7320136" y="676375"/>
            <a:ext cx="25200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矩形 83"/>
          <p:cNvSpPr/>
          <p:nvPr/>
        </p:nvSpPr>
        <p:spPr>
          <a:xfrm>
            <a:off x="6528048" y="155892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</a:t>
            </a:r>
            <a:endParaRPr lang="zh-CN" altLang="en-US" sz="1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311900" y="776288"/>
            <a:ext cx="1231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磷酸甘油醛</a:t>
            </a:r>
            <a:endParaRPr lang="zh-CN" altLang="en-US" sz="1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567608" y="765175"/>
            <a:ext cx="1231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</a:t>
            </a:r>
            <a:endParaRPr lang="zh-CN" altLang="en-US" sz="1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367808" y="764704"/>
            <a:ext cx="154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1,3-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二磷酸甘油酸</a:t>
            </a:r>
            <a:endParaRPr lang="zh-CN" altLang="en-US" sz="1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5880100" y="992188"/>
            <a:ext cx="3810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2H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9" name="Freeform 34"/>
          <p:cNvSpPr>
            <a:spLocks/>
          </p:cNvSpPr>
          <p:nvPr/>
        </p:nvSpPr>
        <p:spPr bwMode="auto">
          <a:xfrm rot="10205389" flipH="1">
            <a:off x="7112000" y="1108075"/>
            <a:ext cx="215900" cy="323850"/>
          </a:xfrm>
          <a:custGeom>
            <a:avLst/>
            <a:gdLst>
              <a:gd name="T0" fmla="*/ 0 w 376"/>
              <a:gd name="T1" fmla="*/ 0 h 1070"/>
              <a:gd name="T2" fmla="*/ 2147483646 w 376"/>
              <a:gd name="T3" fmla="*/ 2147483646 h 1070"/>
              <a:gd name="T4" fmla="*/ 2147483646 w 376"/>
              <a:gd name="T5" fmla="*/ 2147483646 h 1070"/>
              <a:gd name="T6" fmla="*/ 2147483646 w 376"/>
              <a:gd name="T7" fmla="*/ 2147483646 h 1070"/>
              <a:gd name="T8" fmla="*/ 2147483646 w 376"/>
              <a:gd name="T9" fmla="*/ 2147483646 h 1070"/>
              <a:gd name="T10" fmla="*/ 2147483646 w 376"/>
              <a:gd name="T11" fmla="*/ 2147483646 h 1070"/>
              <a:gd name="T12" fmla="*/ 2147483646 w 376"/>
              <a:gd name="T13" fmla="*/ 2147483646 h 1070"/>
              <a:gd name="T14" fmla="*/ 2147483646 w 376"/>
              <a:gd name="T15" fmla="*/ 2147483646 h 1070"/>
              <a:gd name="T16" fmla="*/ 2147483646 w 376"/>
              <a:gd name="T17" fmla="*/ 2147483646 h 1070"/>
              <a:gd name="T18" fmla="*/ 2147483646 w 376"/>
              <a:gd name="T19" fmla="*/ 2147483646 h 1070"/>
              <a:gd name="T20" fmla="*/ 2147483646 w 376"/>
              <a:gd name="T21" fmla="*/ 2147483646 h 1070"/>
              <a:gd name="T22" fmla="*/ 2147483646 w 376"/>
              <a:gd name="T23" fmla="*/ 2147483646 h 1070"/>
              <a:gd name="T24" fmla="*/ 2147483646 w 376"/>
              <a:gd name="T25" fmla="*/ 2147483646 h 1070"/>
              <a:gd name="T26" fmla="*/ 2147483646 w 376"/>
              <a:gd name="T27" fmla="*/ 2147483646 h 1070"/>
              <a:gd name="T28" fmla="*/ 2147483646 w 376"/>
              <a:gd name="T29" fmla="*/ 2147483646 h 1070"/>
              <a:gd name="T30" fmla="*/ 2147483646 w 376"/>
              <a:gd name="T31" fmla="*/ 2147483646 h 1070"/>
              <a:gd name="T32" fmla="*/ 2147483646 w 376"/>
              <a:gd name="T33" fmla="*/ 2147483646 h 1070"/>
              <a:gd name="T34" fmla="*/ 2147483646 w 376"/>
              <a:gd name="T35" fmla="*/ 2147483646 h 1070"/>
              <a:gd name="T36" fmla="*/ 2147483646 w 376"/>
              <a:gd name="T37" fmla="*/ 2147483646 h 1070"/>
              <a:gd name="T38" fmla="*/ 2147483646 w 376"/>
              <a:gd name="T39" fmla="*/ 2147483646 h 1070"/>
              <a:gd name="T40" fmla="*/ 2147483646 w 376"/>
              <a:gd name="T41" fmla="*/ 2147483646 h 1070"/>
              <a:gd name="T42" fmla="*/ 2147483646 w 376"/>
              <a:gd name="T43" fmla="*/ 2147483646 h 1070"/>
              <a:gd name="T44" fmla="*/ 2147483646 w 376"/>
              <a:gd name="T45" fmla="*/ 2147483646 h 1070"/>
              <a:gd name="T46" fmla="*/ 2147483646 w 376"/>
              <a:gd name="T47" fmla="*/ 2147483646 h 1070"/>
              <a:gd name="T48" fmla="*/ 2147483646 w 376"/>
              <a:gd name="T49" fmla="*/ 2147483646 h 1070"/>
              <a:gd name="T50" fmla="*/ 2147483646 w 376"/>
              <a:gd name="T51" fmla="*/ 2147483646 h 1070"/>
              <a:gd name="T52" fmla="*/ 0 w 376"/>
              <a:gd name="T53" fmla="*/ 2147483646 h 10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6" h="1070">
                <a:moveTo>
                  <a:pt x="0" y="0"/>
                </a:moveTo>
                <a:lnTo>
                  <a:pt x="118" y="75"/>
                </a:lnTo>
                <a:lnTo>
                  <a:pt x="195" y="135"/>
                </a:lnTo>
                <a:lnTo>
                  <a:pt x="265" y="205"/>
                </a:lnTo>
                <a:lnTo>
                  <a:pt x="323" y="293"/>
                </a:lnTo>
                <a:lnTo>
                  <a:pt x="361" y="401"/>
                </a:lnTo>
                <a:lnTo>
                  <a:pt x="371" y="464"/>
                </a:lnTo>
                <a:lnTo>
                  <a:pt x="376" y="534"/>
                </a:lnTo>
                <a:lnTo>
                  <a:pt x="373" y="571"/>
                </a:lnTo>
                <a:lnTo>
                  <a:pt x="371" y="606"/>
                </a:lnTo>
                <a:lnTo>
                  <a:pt x="366" y="639"/>
                </a:lnTo>
                <a:lnTo>
                  <a:pt x="361" y="672"/>
                </a:lnTo>
                <a:lnTo>
                  <a:pt x="353" y="702"/>
                </a:lnTo>
                <a:lnTo>
                  <a:pt x="343" y="729"/>
                </a:lnTo>
                <a:lnTo>
                  <a:pt x="333" y="754"/>
                </a:lnTo>
                <a:lnTo>
                  <a:pt x="321" y="779"/>
                </a:lnTo>
                <a:lnTo>
                  <a:pt x="308" y="804"/>
                </a:lnTo>
                <a:lnTo>
                  <a:pt x="293" y="827"/>
                </a:lnTo>
                <a:lnTo>
                  <a:pt x="278" y="847"/>
                </a:lnTo>
                <a:lnTo>
                  <a:pt x="253" y="877"/>
                </a:lnTo>
                <a:lnTo>
                  <a:pt x="225" y="905"/>
                </a:lnTo>
                <a:lnTo>
                  <a:pt x="198" y="932"/>
                </a:lnTo>
                <a:lnTo>
                  <a:pt x="170" y="955"/>
                </a:lnTo>
                <a:lnTo>
                  <a:pt x="130" y="985"/>
                </a:lnTo>
                <a:lnTo>
                  <a:pt x="80" y="1020"/>
                </a:lnTo>
                <a:lnTo>
                  <a:pt x="10" y="1063"/>
                </a:lnTo>
                <a:lnTo>
                  <a:pt x="0" y="10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6456363" y="981075"/>
            <a:ext cx="57308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345238" y="1279525"/>
            <a:ext cx="903287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NADH+H</a:t>
            </a:r>
            <a:r>
              <a:rPr lang="en-US" altLang="zh-CN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2" name="Freeform 34"/>
          <p:cNvSpPr>
            <a:spLocks/>
          </p:cNvSpPr>
          <p:nvPr/>
        </p:nvSpPr>
        <p:spPr bwMode="auto">
          <a:xfrm rot="10800000">
            <a:off x="6183313" y="1130300"/>
            <a:ext cx="215900" cy="323850"/>
          </a:xfrm>
          <a:custGeom>
            <a:avLst/>
            <a:gdLst>
              <a:gd name="T0" fmla="*/ 0 w 376"/>
              <a:gd name="T1" fmla="*/ 0 h 1070"/>
              <a:gd name="T2" fmla="*/ 2147483646 w 376"/>
              <a:gd name="T3" fmla="*/ 2147483646 h 1070"/>
              <a:gd name="T4" fmla="*/ 2147483646 w 376"/>
              <a:gd name="T5" fmla="*/ 2147483646 h 1070"/>
              <a:gd name="T6" fmla="*/ 2147483646 w 376"/>
              <a:gd name="T7" fmla="*/ 2147483646 h 1070"/>
              <a:gd name="T8" fmla="*/ 2147483646 w 376"/>
              <a:gd name="T9" fmla="*/ 2147483646 h 1070"/>
              <a:gd name="T10" fmla="*/ 2147483646 w 376"/>
              <a:gd name="T11" fmla="*/ 2147483646 h 1070"/>
              <a:gd name="T12" fmla="*/ 2147483646 w 376"/>
              <a:gd name="T13" fmla="*/ 2147483646 h 1070"/>
              <a:gd name="T14" fmla="*/ 2147483646 w 376"/>
              <a:gd name="T15" fmla="*/ 2147483646 h 1070"/>
              <a:gd name="T16" fmla="*/ 2147483646 w 376"/>
              <a:gd name="T17" fmla="*/ 2147483646 h 1070"/>
              <a:gd name="T18" fmla="*/ 2147483646 w 376"/>
              <a:gd name="T19" fmla="*/ 2147483646 h 1070"/>
              <a:gd name="T20" fmla="*/ 2147483646 w 376"/>
              <a:gd name="T21" fmla="*/ 2147483646 h 1070"/>
              <a:gd name="T22" fmla="*/ 2147483646 w 376"/>
              <a:gd name="T23" fmla="*/ 2147483646 h 1070"/>
              <a:gd name="T24" fmla="*/ 2147483646 w 376"/>
              <a:gd name="T25" fmla="*/ 2147483646 h 1070"/>
              <a:gd name="T26" fmla="*/ 2147483646 w 376"/>
              <a:gd name="T27" fmla="*/ 2147483646 h 1070"/>
              <a:gd name="T28" fmla="*/ 2147483646 w 376"/>
              <a:gd name="T29" fmla="*/ 2147483646 h 1070"/>
              <a:gd name="T30" fmla="*/ 2147483646 w 376"/>
              <a:gd name="T31" fmla="*/ 2147483646 h 1070"/>
              <a:gd name="T32" fmla="*/ 2147483646 w 376"/>
              <a:gd name="T33" fmla="*/ 2147483646 h 1070"/>
              <a:gd name="T34" fmla="*/ 2147483646 w 376"/>
              <a:gd name="T35" fmla="*/ 2147483646 h 1070"/>
              <a:gd name="T36" fmla="*/ 2147483646 w 376"/>
              <a:gd name="T37" fmla="*/ 2147483646 h 1070"/>
              <a:gd name="T38" fmla="*/ 2147483646 w 376"/>
              <a:gd name="T39" fmla="*/ 2147483646 h 1070"/>
              <a:gd name="T40" fmla="*/ 2147483646 w 376"/>
              <a:gd name="T41" fmla="*/ 2147483646 h 1070"/>
              <a:gd name="T42" fmla="*/ 2147483646 w 376"/>
              <a:gd name="T43" fmla="*/ 2147483646 h 1070"/>
              <a:gd name="T44" fmla="*/ 2147483646 w 376"/>
              <a:gd name="T45" fmla="*/ 2147483646 h 1070"/>
              <a:gd name="T46" fmla="*/ 2147483646 w 376"/>
              <a:gd name="T47" fmla="*/ 2147483646 h 1070"/>
              <a:gd name="T48" fmla="*/ 2147483646 w 376"/>
              <a:gd name="T49" fmla="*/ 2147483646 h 1070"/>
              <a:gd name="T50" fmla="*/ 2147483646 w 376"/>
              <a:gd name="T51" fmla="*/ 2147483646 h 1070"/>
              <a:gd name="T52" fmla="*/ 0 w 376"/>
              <a:gd name="T53" fmla="*/ 2147483646 h 10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6" h="1070">
                <a:moveTo>
                  <a:pt x="0" y="0"/>
                </a:moveTo>
                <a:lnTo>
                  <a:pt x="118" y="75"/>
                </a:lnTo>
                <a:lnTo>
                  <a:pt x="195" y="135"/>
                </a:lnTo>
                <a:lnTo>
                  <a:pt x="265" y="205"/>
                </a:lnTo>
                <a:lnTo>
                  <a:pt x="323" y="293"/>
                </a:lnTo>
                <a:lnTo>
                  <a:pt x="361" y="401"/>
                </a:lnTo>
                <a:lnTo>
                  <a:pt x="371" y="464"/>
                </a:lnTo>
                <a:lnTo>
                  <a:pt x="376" y="534"/>
                </a:lnTo>
                <a:lnTo>
                  <a:pt x="373" y="571"/>
                </a:lnTo>
                <a:lnTo>
                  <a:pt x="371" y="606"/>
                </a:lnTo>
                <a:lnTo>
                  <a:pt x="366" y="639"/>
                </a:lnTo>
                <a:lnTo>
                  <a:pt x="361" y="672"/>
                </a:lnTo>
                <a:lnTo>
                  <a:pt x="353" y="702"/>
                </a:lnTo>
                <a:lnTo>
                  <a:pt x="343" y="729"/>
                </a:lnTo>
                <a:lnTo>
                  <a:pt x="333" y="754"/>
                </a:lnTo>
                <a:lnTo>
                  <a:pt x="321" y="779"/>
                </a:lnTo>
                <a:lnTo>
                  <a:pt x="308" y="804"/>
                </a:lnTo>
                <a:lnTo>
                  <a:pt x="293" y="827"/>
                </a:lnTo>
                <a:lnTo>
                  <a:pt x="278" y="847"/>
                </a:lnTo>
                <a:lnTo>
                  <a:pt x="253" y="877"/>
                </a:lnTo>
                <a:lnTo>
                  <a:pt x="225" y="905"/>
                </a:lnTo>
                <a:lnTo>
                  <a:pt x="198" y="932"/>
                </a:lnTo>
                <a:lnTo>
                  <a:pt x="170" y="955"/>
                </a:lnTo>
                <a:lnTo>
                  <a:pt x="130" y="985"/>
                </a:lnTo>
                <a:lnTo>
                  <a:pt x="80" y="1020"/>
                </a:lnTo>
                <a:lnTo>
                  <a:pt x="10" y="1063"/>
                </a:lnTo>
                <a:lnTo>
                  <a:pt x="0" y="10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7226300" y="1355725"/>
            <a:ext cx="3825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2H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856517" y="1557338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乳酸</a:t>
            </a:r>
            <a:endParaRPr lang="zh-CN" altLang="en-US" sz="1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7642428" y="76517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磷酸二羟丙酮</a:t>
            </a:r>
            <a:endParaRPr lang="zh-CN" altLang="en-US" sz="1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3602484" y="1063625"/>
            <a:ext cx="481013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ATP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4083497" y="1063625"/>
            <a:ext cx="500062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ADP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2567608" y="1568450"/>
            <a:ext cx="1231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2-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</a:t>
            </a:r>
            <a:endParaRPr lang="zh-CN" altLang="en-US" sz="1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367808" y="15573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磷酸烯醇式丙酮酸</a:t>
            </a:r>
            <a:endParaRPr lang="zh-CN" altLang="en-US" sz="1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0206" name="Freeform 34"/>
          <p:cNvSpPr>
            <a:spLocks/>
          </p:cNvSpPr>
          <p:nvPr/>
        </p:nvSpPr>
        <p:spPr bwMode="auto">
          <a:xfrm rot="5400000" flipH="1">
            <a:off x="6149975" y="1574801"/>
            <a:ext cx="180975" cy="431800"/>
          </a:xfrm>
          <a:custGeom>
            <a:avLst/>
            <a:gdLst>
              <a:gd name="T0" fmla="*/ 0 w 376"/>
              <a:gd name="T1" fmla="*/ 0 h 1070"/>
              <a:gd name="T2" fmla="*/ 2147483646 w 376"/>
              <a:gd name="T3" fmla="*/ 2147483646 h 1070"/>
              <a:gd name="T4" fmla="*/ 2147483646 w 376"/>
              <a:gd name="T5" fmla="*/ 2147483646 h 1070"/>
              <a:gd name="T6" fmla="*/ 2147483646 w 376"/>
              <a:gd name="T7" fmla="*/ 2147483646 h 1070"/>
              <a:gd name="T8" fmla="*/ 2147483646 w 376"/>
              <a:gd name="T9" fmla="*/ 2147483646 h 1070"/>
              <a:gd name="T10" fmla="*/ 2147483646 w 376"/>
              <a:gd name="T11" fmla="*/ 2147483646 h 1070"/>
              <a:gd name="T12" fmla="*/ 2147483646 w 376"/>
              <a:gd name="T13" fmla="*/ 2147483646 h 1070"/>
              <a:gd name="T14" fmla="*/ 2147483646 w 376"/>
              <a:gd name="T15" fmla="*/ 2147483646 h 1070"/>
              <a:gd name="T16" fmla="*/ 2147483646 w 376"/>
              <a:gd name="T17" fmla="*/ 2147483646 h 1070"/>
              <a:gd name="T18" fmla="*/ 2147483646 w 376"/>
              <a:gd name="T19" fmla="*/ 2147483646 h 1070"/>
              <a:gd name="T20" fmla="*/ 2147483646 w 376"/>
              <a:gd name="T21" fmla="*/ 2147483646 h 1070"/>
              <a:gd name="T22" fmla="*/ 2147483646 w 376"/>
              <a:gd name="T23" fmla="*/ 2147483646 h 1070"/>
              <a:gd name="T24" fmla="*/ 2147483646 w 376"/>
              <a:gd name="T25" fmla="*/ 2147483646 h 1070"/>
              <a:gd name="T26" fmla="*/ 2147483646 w 376"/>
              <a:gd name="T27" fmla="*/ 2147483646 h 1070"/>
              <a:gd name="T28" fmla="*/ 2147483646 w 376"/>
              <a:gd name="T29" fmla="*/ 2147483646 h 1070"/>
              <a:gd name="T30" fmla="*/ 2147483646 w 376"/>
              <a:gd name="T31" fmla="*/ 2147483646 h 1070"/>
              <a:gd name="T32" fmla="*/ 2147483646 w 376"/>
              <a:gd name="T33" fmla="*/ 2147483646 h 1070"/>
              <a:gd name="T34" fmla="*/ 2147483646 w 376"/>
              <a:gd name="T35" fmla="*/ 2147483646 h 1070"/>
              <a:gd name="T36" fmla="*/ 2147483646 w 376"/>
              <a:gd name="T37" fmla="*/ 2147483646 h 1070"/>
              <a:gd name="T38" fmla="*/ 2147483646 w 376"/>
              <a:gd name="T39" fmla="*/ 2147483646 h 1070"/>
              <a:gd name="T40" fmla="*/ 2147483646 w 376"/>
              <a:gd name="T41" fmla="*/ 2147483646 h 1070"/>
              <a:gd name="T42" fmla="*/ 2147483646 w 376"/>
              <a:gd name="T43" fmla="*/ 2147483646 h 1070"/>
              <a:gd name="T44" fmla="*/ 2147483646 w 376"/>
              <a:gd name="T45" fmla="*/ 2147483646 h 1070"/>
              <a:gd name="T46" fmla="*/ 2147483646 w 376"/>
              <a:gd name="T47" fmla="*/ 2147483646 h 1070"/>
              <a:gd name="T48" fmla="*/ 2147483646 w 376"/>
              <a:gd name="T49" fmla="*/ 2147483646 h 1070"/>
              <a:gd name="T50" fmla="*/ 2147483646 w 376"/>
              <a:gd name="T51" fmla="*/ 2147483646 h 1070"/>
              <a:gd name="T52" fmla="*/ 0 w 376"/>
              <a:gd name="T53" fmla="*/ 2147483646 h 10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6" h="1070">
                <a:moveTo>
                  <a:pt x="0" y="0"/>
                </a:moveTo>
                <a:lnTo>
                  <a:pt x="118" y="75"/>
                </a:lnTo>
                <a:lnTo>
                  <a:pt x="195" y="135"/>
                </a:lnTo>
                <a:lnTo>
                  <a:pt x="265" y="205"/>
                </a:lnTo>
                <a:lnTo>
                  <a:pt x="323" y="293"/>
                </a:lnTo>
                <a:lnTo>
                  <a:pt x="361" y="401"/>
                </a:lnTo>
                <a:lnTo>
                  <a:pt x="371" y="464"/>
                </a:lnTo>
                <a:lnTo>
                  <a:pt x="376" y="534"/>
                </a:lnTo>
                <a:lnTo>
                  <a:pt x="373" y="571"/>
                </a:lnTo>
                <a:lnTo>
                  <a:pt x="371" y="606"/>
                </a:lnTo>
                <a:lnTo>
                  <a:pt x="366" y="639"/>
                </a:lnTo>
                <a:lnTo>
                  <a:pt x="361" y="672"/>
                </a:lnTo>
                <a:lnTo>
                  <a:pt x="353" y="702"/>
                </a:lnTo>
                <a:lnTo>
                  <a:pt x="343" y="729"/>
                </a:lnTo>
                <a:lnTo>
                  <a:pt x="333" y="754"/>
                </a:lnTo>
                <a:lnTo>
                  <a:pt x="321" y="779"/>
                </a:lnTo>
                <a:lnTo>
                  <a:pt x="308" y="804"/>
                </a:lnTo>
                <a:lnTo>
                  <a:pt x="293" y="827"/>
                </a:lnTo>
                <a:lnTo>
                  <a:pt x="278" y="847"/>
                </a:lnTo>
                <a:lnTo>
                  <a:pt x="253" y="877"/>
                </a:lnTo>
                <a:lnTo>
                  <a:pt x="225" y="905"/>
                </a:lnTo>
                <a:lnTo>
                  <a:pt x="198" y="932"/>
                </a:lnTo>
                <a:lnTo>
                  <a:pt x="170" y="955"/>
                </a:lnTo>
                <a:lnTo>
                  <a:pt x="130" y="985"/>
                </a:lnTo>
                <a:lnTo>
                  <a:pt x="80" y="1020"/>
                </a:lnTo>
                <a:lnTo>
                  <a:pt x="10" y="1063"/>
                </a:lnTo>
                <a:lnTo>
                  <a:pt x="0" y="10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5762625" y="1844675"/>
            <a:ext cx="500063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ADP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243638" y="1844675"/>
            <a:ext cx="481012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ATP</a:t>
            </a:r>
            <a:endParaRPr lang="zh-CN" altLang="en-US" sz="1200" baseline="30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2135560" y="184482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细胞质</a:t>
            </a:r>
            <a:endParaRPr lang="zh-CN" altLang="en-US" sz="16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2135560" y="229835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线粒体</a:t>
            </a:r>
            <a:endParaRPr lang="zh-CN" altLang="en-US" sz="16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22" name="任意多边形 121"/>
          <p:cNvSpPr>
            <a:spLocks noChangeAspect="1"/>
          </p:cNvSpPr>
          <p:nvPr/>
        </p:nvSpPr>
        <p:spPr>
          <a:xfrm rot="9480000">
            <a:off x="5920987" y="3157979"/>
            <a:ext cx="162000" cy="162000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3" name="任意多边形 122"/>
          <p:cNvSpPr>
            <a:spLocks noChangeAspect="1"/>
          </p:cNvSpPr>
          <p:nvPr/>
        </p:nvSpPr>
        <p:spPr>
          <a:xfrm rot="11280000">
            <a:off x="6555789" y="3663527"/>
            <a:ext cx="144000" cy="144001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4" name="任意多边形 123"/>
          <p:cNvSpPr>
            <a:spLocks noChangeAspect="1"/>
          </p:cNvSpPr>
          <p:nvPr/>
        </p:nvSpPr>
        <p:spPr>
          <a:xfrm rot="21900000">
            <a:off x="6418298" y="3502140"/>
            <a:ext cx="144000" cy="145274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5" name="任意多边形 124"/>
          <p:cNvSpPr>
            <a:spLocks noChangeAspect="1"/>
          </p:cNvSpPr>
          <p:nvPr/>
        </p:nvSpPr>
        <p:spPr>
          <a:xfrm rot="13320000">
            <a:off x="6823880" y="4430858"/>
            <a:ext cx="144000" cy="144000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6" name="任意多边形 125"/>
          <p:cNvSpPr>
            <a:spLocks noChangeAspect="1"/>
          </p:cNvSpPr>
          <p:nvPr/>
        </p:nvSpPr>
        <p:spPr>
          <a:xfrm rot="15840000">
            <a:off x="6520860" y="5411794"/>
            <a:ext cx="144000" cy="145274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7" name="任意多边形 126"/>
          <p:cNvSpPr>
            <a:spLocks noChangeAspect="1"/>
          </p:cNvSpPr>
          <p:nvPr/>
        </p:nvSpPr>
        <p:spPr>
          <a:xfrm rot="17940000">
            <a:off x="5748043" y="5926432"/>
            <a:ext cx="144000" cy="144000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8" name="任意多边形 127"/>
          <p:cNvSpPr>
            <a:spLocks noChangeAspect="1"/>
          </p:cNvSpPr>
          <p:nvPr/>
        </p:nvSpPr>
        <p:spPr>
          <a:xfrm rot="11400000" flipV="1">
            <a:off x="6151735" y="5748230"/>
            <a:ext cx="144000" cy="142738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9" name="任意多边形 128"/>
          <p:cNvSpPr>
            <a:spLocks noChangeAspect="1"/>
          </p:cNvSpPr>
          <p:nvPr/>
        </p:nvSpPr>
        <p:spPr>
          <a:xfrm rot="9240000">
            <a:off x="4967562" y="5917905"/>
            <a:ext cx="144000" cy="142738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0" name="任意多边形 129"/>
          <p:cNvSpPr>
            <a:spLocks noChangeAspect="1"/>
          </p:cNvSpPr>
          <p:nvPr/>
        </p:nvSpPr>
        <p:spPr>
          <a:xfrm rot="21000000">
            <a:off x="4513537" y="5697852"/>
            <a:ext cx="144000" cy="142738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1" name="任意多边形 130"/>
          <p:cNvSpPr>
            <a:spLocks noChangeAspect="1"/>
          </p:cNvSpPr>
          <p:nvPr/>
        </p:nvSpPr>
        <p:spPr>
          <a:xfrm rot="23460000">
            <a:off x="3934875" y="4801657"/>
            <a:ext cx="144000" cy="144000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2" name="任意多边形 131"/>
          <p:cNvSpPr>
            <a:spLocks noChangeAspect="1"/>
          </p:cNvSpPr>
          <p:nvPr/>
        </p:nvSpPr>
        <p:spPr>
          <a:xfrm rot="11400000">
            <a:off x="4157836" y="5322782"/>
            <a:ext cx="144000" cy="142738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3" name="任意多边形 132"/>
          <p:cNvSpPr>
            <a:spLocks noChangeAspect="1"/>
          </p:cNvSpPr>
          <p:nvPr/>
        </p:nvSpPr>
        <p:spPr>
          <a:xfrm rot="13920000">
            <a:off x="3924657" y="4331956"/>
            <a:ext cx="144000" cy="143999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4" name="任意多边形 133"/>
          <p:cNvSpPr>
            <a:spLocks noChangeAspect="1"/>
          </p:cNvSpPr>
          <p:nvPr/>
        </p:nvSpPr>
        <p:spPr>
          <a:xfrm rot="26460000">
            <a:off x="4228664" y="3601618"/>
            <a:ext cx="144000" cy="142737"/>
          </a:xfrm>
          <a:custGeom>
            <a:avLst/>
            <a:gdLst>
              <a:gd name="connsiteX0" fmla="*/ 0 w 341170"/>
              <a:gd name="connsiteY0" fmla="*/ 0 h 342681"/>
              <a:gd name="connsiteX1" fmla="*/ 341170 w 341170"/>
              <a:gd name="connsiteY1" fmla="*/ 173533 h 342681"/>
              <a:gd name="connsiteX2" fmla="*/ 180268 w 341170"/>
              <a:gd name="connsiteY2" fmla="*/ 173533 h 342681"/>
              <a:gd name="connsiteX3" fmla="*/ 180268 w 341170"/>
              <a:gd name="connsiteY3" fmla="*/ 336714 h 342681"/>
              <a:gd name="connsiteX4" fmla="*/ 174301 w 341170"/>
              <a:gd name="connsiteY4" fmla="*/ 342681 h 342681"/>
              <a:gd name="connsiteX5" fmla="*/ 0 w 341170"/>
              <a:gd name="connsiteY5" fmla="*/ 0 h 34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70" h="342681">
                <a:moveTo>
                  <a:pt x="0" y="0"/>
                </a:moveTo>
                <a:lnTo>
                  <a:pt x="341170" y="173533"/>
                </a:lnTo>
                <a:lnTo>
                  <a:pt x="180268" y="173533"/>
                </a:lnTo>
                <a:lnTo>
                  <a:pt x="180268" y="336714"/>
                </a:lnTo>
                <a:lnTo>
                  <a:pt x="174301" y="34268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3" name="任意多边形 162"/>
          <p:cNvSpPr/>
          <p:nvPr/>
        </p:nvSpPr>
        <p:spPr>
          <a:xfrm rot="18003743">
            <a:off x="4999038" y="2725737"/>
            <a:ext cx="723900" cy="1082675"/>
          </a:xfrm>
          <a:custGeom>
            <a:avLst/>
            <a:gdLst>
              <a:gd name="connsiteX0" fmla="*/ 537809 w 724476"/>
              <a:gd name="connsiteY0" fmla="*/ 531995 h 1083073"/>
              <a:gd name="connsiteX1" fmla="*/ 700250 w 724476"/>
              <a:gd name="connsiteY1" fmla="*/ 945111 h 1083073"/>
              <a:gd name="connsiteX2" fmla="*/ 724476 w 724476"/>
              <a:gd name="connsiteY2" fmla="*/ 1083073 h 1083073"/>
              <a:gd name="connsiteX3" fmla="*/ 689264 w 724476"/>
              <a:gd name="connsiteY3" fmla="*/ 1083073 h 1083073"/>
              <a:gd name="connsiteX4" fmla="*/ 666993 w 724476"/>
              <a:gd name="connsiteY4" fmla="*/ 956246 h 1083073"/>
              <a:gd name="connsiteX5" fmla="*/ 508213 w 724476"/>
              <a:gd name="connsiteY5" fmla="*/ 552439 h 1083073"/>
              <a:gd name="connsiteX6" fmla="*/ 13012 w 724476"/>
              <a:gd name="connsiteY6" fmla="*/ 44483 h 1083073"/>
              <a:gd name="connsiteX7" fmla="*/ 0 w 724476"/>
              <a:gd name="connsiteY7" fmla="*/ 37372 h 1083073"/>
              <a:gd name="connsiteX8" fmla="*/ 8634 w 724476"/>
              <a:gd name="connsiteY8" fmla="*/ 0 h 1083073"/>
              <a:gd name="connsiteX9" fmla="*/ 31191 w 724476"/>
              <a:gd name="connsiteY9" fmla="*/ 12328 h 1083073"/>
              <a:gd name="connsiteX10" fmla="*/ 537809 w 724476"/>
              <a:gd name="connsiteY10" fmla="*/ 531995 h 108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4476" h="1083073">
                <a:moveTo>
                  <a:pt x="537809" y="531995"/>
                </a:moveTo>
                <a:cubicBezTo>
                  <a:pt x="614376" y="664280"/>
                  <a:pt x="668117" y="803506"/>
                  <a:pt x="700250" y="945111"/>
                </a:cubicBezTo>
                <a:lnTo>
                  <a:pt x="724476" y="1083073"/>
                </a:lnTo>
                <a:lnTo>
                  <a:pt x="689264" y="1083073"/>
                </a:lnTo>
                <a:lnTo>
                  <a:pt x="666993" y="956246"/>
                </a:lnTo>
                <a:cubicBezTo>
                  <a:pt x="635585" y="817831"/>
                  <a:pt x="583054" y="681743"/>
                  <a:pt x="508213" y="552439"/>
                </a:cubicBezTo>
                <a:cubicBezTo>
                  <a:pt x="383478" y="336934"/>
                  <a:pt x="211530" y="165780"/>
                  <a:pt x="13012" y="44483"/>
                </a:cubicBezTo>
                <a:lnTo>
                  <a:pt x="0" y="37372"/>
                </a:lnTo>
                <a:lnTo>
                  <a:pt x="8634" y="0"/>
                </a:lnTo>
                <a:lnTo>
                  <a:pt x="31191" y="12328"/>
                </a:lnTo>
                <a:cubicBezTo>
                  <a:pt x="234285" y="136421"/>
                  <a:pt x="410199" y="311522"/>
                  <a:pt x="537809" y="5319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9" name="任意多边形 158"/>
          <p:cNvSpPr/>
          <p:nvPr/>
        </p:nvSpPr>
        <p:spPr>
          <a:xfrm rot="18003743">
            <a:off x="6484938" y="3509962"/>
            <a:ext cx="115888" cy="252413"/>
          </a:xfrm>
          <a:custGeom>
            <a:avLst/>
            <a:gdLst>
              <a:gd name="connsiteX0" fmla="*/ 116718 w 116718"/>
              <a:gd name="connsiteY0" fmla="*/ 0 h 253258"/>
              <a:gd name="connsiteX1" fmla="*/ 110494 w 116718"/>
              <a:gd name="connsiteY1" fmla="*/ 28778 h 253258"/>
              <a:gd name="connsiteX2" fmla="*/ 67498 w 116718"/>
              <a:gd name="connsiteY2" fmla="*/ 163734 h 253258"/>
              <a:gd name="connsiteX3" fmla="*/ 29223 w 116718"/>
              <a:gd name="connsiteY3" fmla="*/ 253258 h 253258"/>
              <a:gd name="connsiteX4" fmla="*/ 0 w 116718"/>
              <a:gd name="connsiteY4" fmla="*/ 238982 h 253258"/>
              <a:gd name="connsiteX5" fmla="*/ 35521 w 116718"/>
              <a:gd name="connsiteY5" fmla="*/ 155900 h 253258"/>
              <a:gd name="connsiteX6" fmla="*/ 77547 w 116718"/>
              <a:gd name="connsiteY6" fmla="*/ 23985 h 253258"/>
              <a:gd name="connsiteX7" fmla="*/ 82735 w 116718"/>
              <a:gd name="connsiteY7" fmla="*/ 1 h 253258"/>
              <a:gd name="connsiteX8" fmla="*/ 116718 w 116718"/>
              <a:gd name="connsiteY8" fmla="*/ 0 h 25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18" h="253258">
                <a:moveTo>
                  <a:pt x="116718" y="0"/>
                </a:moveTo>
                <a:lnTo>
                  <a:pt x="110494" y="28778"/>
                </a:lnTo>
                <a:cubicBezTo>
                  <a:pt x="98322" y="74400"/>
                  <a:pt x="83976" y="119442"/>
                  <a:pt x="67498" y="163734"/>
                </a:cubicBezTo>
                <a:lnTo>
                  <a:pt x="29223" y="253258"/>
                </a:lnTo>
                <a:lnTo>
                  <a:pt x="0" y="238982"/>
                </a:lnTo>
                <a:lnTo>
                  <a:pt x="35521" y="155900"/>
                </a:lnTo>
                <a:cubicBezTo>
                  <a:pt x="51627" y="112606"/>
                  <a:pt x="65651" y="68579"/>
                  <a:pt x="77547" y="23985"/>
                </a:cubicBezTo>
                <a:lnTo>
                  <a:pt x="82735" y="1"/>
                </a:lnTo>
                <a:lnTo>
                  <a:pt x="11671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8" name="任意多边形 157"/>
          <p:cNvSpPr/>
          <p:nvPr/>
        </p:nvSpPr>
        <p:spPr>
          <a:xfrm rot="18003743">
            <a:off x="3738563" y="3954463"/>
            <a:ext cx="809625" cy="149225"/>
          </a:xfrm>
          <a:custGeom>
            <a:avLst/>
            <a:gdLst>
              <a:gd name="connsiteX0" fmla="*/ 809856 w 809856"/>
              <a:gd name="connsiteY0" fmla="*/ 19572 h 149190"/>
              <a:gd name="connsiteX1" fmla="*/ 801460 w 809856"/>
              <a:gd name="connsiteY1" fmla="*/ 55915 h 149190"/>
              <a:gd name="connsiteX2" fmla="*/ 671034 w 809856"/>
              <a:gd name="connsiteY2" fmla="*/ 40533 h 149190"/>
              <a:gd name="connsiteX3" fmla="*/ 115797 w 809856"/>
              <a:gd name="connsiteY3" fmla="*/ 111078 h 149190"/>
              <a:gd name="connsiteX4" fmla="*/ 18472 w 809856"/>
              <a:gd name="connsiteY4" fmla="*/ 149190 h 149190"/>
              <a:gd name="connsiteX5" fmla="*/ 0 w 809856"/>
              <a:gd name="connsiteY5" fmla="*/ 117276 h 149190"/>
              <a:gd name="connsiteX6" fmla="*/ 106082 w 809856"/>
              <a:gd name="connsiteY6" fmla="*/ 75736 h 149190"/>
              <a:gd name="connsiteX7" fmla="*/ 674121 w 809856"/>
              <a:gd name="connsiteY7" fmla="*/ 3563 h 149190"/>
              <a:gd name="connsiteX8" fmla="*/ 809856 w 809856"/>
              <a:gd name="connsiteY8" fmla="*/ 19572 h 14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856" h="149190">
                <a:moveTo>
                  <a:pt x="809856" y="19572"/>
                </a:moveTo>
                <a:lnTo>
                  <a:pt x="801460" y="55915"/>
                </a:lnTo>
                <a:lnTo>
                  <a:pt x="671034" y="40533"/>
                </a:lnTo>
                <a:cubicBezTo>
                  <a:pt x="486224" y="27674"/>
                  <a:pt x="297622" y="50249"/>
                  <a:pt x="115797" y="111078"/>
                </a:cubicBezTo>
                <a:lnTo>
                  <a:pt x="18472" y="149190"/>
                </a:lnTo>
                <a:lnTo>
                  <a:pt x="0" y="117276"/>
                </a:lnTo>
                <a:lnTo>
                  <a:pt x="106082" y="75736"/>
                </a:lnTo>
                <a:cubicBezTo>
                  <a:pt x="292099" y="13504"/>
                  <a:pt x="485049" y="-9592"/>
                  <a:pt x="674121" y="3563"/>
                </a:cubicBezTo>
                <a:lnTo>
                  <a:pt x="809856" y="195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6" name="任意多边形 155"/>
          <p:cNvSpPr/>
          <p:nvPr/>
        </p:nvSpPr>
        <p:spPr>
          <a:xfrm rot="18003743">
            <a:off x="6670675" y="4110038"/>
            <a:ext cx="363537" cy="331788"/>
          </a:xfrm>
          <a:custGeom>
            <a:avLst/>
            <a:gdLst>
              <a:gd name="connsiteX0" fmla="*/ 364631 w 364631"/>
              <a:gd name="connsiteY0" fmla="*/ 14205 h 332736"/>
              <a:gd name="connsiteX1" fmla="*/ 292928 w 364631"/>
              <a:gd name="connsiteY1" fmla="*/ 100159 h 332736"/>
              <a:gd name="connsiteX2" fmla="*/ 73090 w 364631"/>
              <a:gd name="connsiteY2" fmla="*/ 295270 h 332736"/>
              <a:gd name="connsiteX3" fmla="*/ 15292 w 364631"/>
              <a:gd name="connsiteY3" fmla="*/ 332736 h 332736"/>
              <a:gd name="connsiteX4" fmla="*/ 0 w 364631"/>
              <a:gd name="connsiteY4" fmla="*/ 306316 h 332736"/>
              <a:gd name="connsiteX5" fmla="*/ 52762 w 364631"/>
              <a:gd name="connsiteY5" fmla="*/ 272114 h 332736"/>
              <a:gd name="connsiteX6" fmla="*/ 267646 w 364631"/>
              <a:gd name="connsiteY6" fmla="*/ 81401 h 332736"/>
              <a:gd name="connsiteX7" fmla="*/ 335551 w 364631"/>
              <a:gd name="connsiteY7" fmla="*/ 0 h 332736"/>
              <a:gd name="connsiteX8" fmla="*/ 364631 w 364631"/>
              <a:gd name="connsiteY8" fmla="*/ 14205 h 33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631" h="332736">
                <a:moveTo>
                  <a:pt x="364631" y="14205"/>
                </a:moveTo>
                <a:lnTo>
                  <a:pt x="292928" y="100159"/>
                </a:lnTo>
                <a:cubicBezTo>
                  <a:pt x="227329" y="171347"/>
                  <a:pt x="153929" y="236835"/>
                  <a:pt x="73090" y="295270"/>
                </a:cubicBezTo>
                <a:lnTo>
                  <a:pt x="15292" y="332736"/>
                </a:lnTo>
                <a:lnTo>
                  <a:pt x="0" y="306316"/>
                </a:lnTo>
                <a:lnTo>
                  <a:pt x="52762" y="272114"/>
                </a:lnTo>
                <a:cubicBezTo>
                  <a:pt x="131780" y="214996"/>
                  <a:pt x="203525" y="150985"/>
                  <a:pt x="267646" y="81401"/>
                </a:cubicBezTo>
                <a:lnTo>
                  <a:pt x="335551" y="0"/>
                </a:lnTo>
                <a:lnTo>
                  <a:pt x="364631" y="142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1" name="任意多边形 150"/>
          <p:cNvSpPr/>
          <p:nvPr/>
        </p:nvSpPr>
        <p:spPr>
          <a:xfrm rot="18003743">
            <a:off x="3927475" y="4895850"/>
            <a:ext cx="377825" cy="485775"/>
          </a:xfrm>
          <a:custGeom>
            <a:avLst/>
            <a:gdLst>
              <a:gd name="connsiteX0" fmla="*/ 360016 w 378092"/>
              <a:gd name="connsiteY0" fmla="*/ 0 h 485601"/>
              <a:gd name="connsiteX1" fmla="*/ 378092 w 378092"/>
              <a:gd name="connsiteY1" fmla="*/ 31228 h 485601"/>
              <a:gd name="connsiteX2" fmla="*/ 370044 w 378092"/>
              <a:gd name="connsiteY2" fmla="*/ 37684 h 485601"/>
              <a:gd name="connsiteX3" fmla="*/ 32303 w 378092"/>
              <a:gd name="connsiteY3" fmla="*/ 483997 h 485601"/>
              <a:gd name="connsiteX4" fmla="*/ 31617 w 378092"/>
              <a:gd name="connsiteY4" fmla="*/ 485601 h 485601"/>
              <a:gd name="connsiteX5" fmla="*/ 0 w 378092"/>
              <a:gd name="connsiteY5" fmla="*/ 473137 h 485601"/>
              <a:gd name="connsiteX6" fmla="*/ 3197 w 378092"/>
              <a:gd name="connsiteY6" fmla="*/ 465661 h 485601"/>
              <a:gd name="connsiteX7" fmla="*/ 348726 w 378092"/>
              <a:gd name="connsiteY7" fmla="*/ 9058 h 485601"/>
              <a:gd name="connsiteX8" fmla="*/ 360016 w 378092"/>
              <a:gd name="connsiteY8" fmla="*/ 0 h 4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092" h="485601">
                <a:moveTo>
                  <a:pt x="360016" y="0"/>
                </a:moveTo>
                <a:lnTo>
                  <a:pt x="378092" y="31228"/>
                </a:lnTo>
                <a:lnTo>
                  <a:pt x="370044" y="37684"/>
                </a:lnTo>
                <a:cubicBezTo>
                  <a:pt x="226730" y="165047"/>
                  <a:pt x="113209" y="317341"/>
                  <a:pt x="32303" y="483997"/>
                </a:cubicBezTo>
                <a:lnTo>
                  <a:pt x="31617" y="485601"/>
                </a:lnTo>
                <a:lnTo>
                  <a:pt x="0" y="473137"/>
                </a:lnTo>
                <a:lnTo>
                  <a:pt x="3197" y="465661"/>
                </a:lnTo>
                <a:cubicBezTo>
                  <a:pt x="85969" y="295162"/>
                  <a:pt x="202107" y="139357"/>
                  <a:pt x="348726" y="9058"/>
                </a:cubicBezTo>
                <a:lnTo>
                  <a:pt x="36001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0" name="任意多边形 149"/>
          <p:cNvSpPr/>
          <p:nvPr/>
        </p:nvSpPr>
        <p:spPr>
          <a:xfrm rot="18003743">
            <a:off x="6380957" y="5161756"/>
            <a:ext cx="693738" cy="98425"/>
          </a:xfrm>
          <a:custGeom>
            <a:avLst/>
            <a:gdLst>
              <a:gd name="connsiteX0" fmla="*/ 677900 w 693317"/>
              <a:gd name="connsiteY0" fmla="*/ 0 h 97802"/>
              <a:gd name="connsiteX1" fmla="*/ 693317 w 693317"/>
              <a:gd name="connsiteY1" fmla="*/ 26636 h 97802"/>
              <a:gd name="connsiteX2" fmla="*/ 568994 w 693317"/>
              <a:gd name="connsiteY2" fmla="*/ 61448 h 97802"/>
              <a:gd name="connsiteX3" fmla="*/ 692 w 693317"/>
              <a:gd name="connsiteY3" fmla="*/ 77621 h 97802"/>
              <a:gd name="connsiteX4" fmla="*/ 0 w 693317"/>
              <a:gd name="connsiteY4" fmla="*/ 77471 h 97802"/>
              <a:gd name="connsiteX5" fmla="*/ 5009 w 693317"/>
              <a:gd name="connsiteY5" fmla="*/ 48517 h 97802"/>
              <a:gd name="connsiteX6" fmla="*/ 5339 w 693317"/>
              <a:gd name="connsiteY6" fmla="*/ 48588 h 97802"/>
              <a:gd name="connsiteX7" fmla="*/ 560833 w 693317"/>
              <a:gd name="connsiteY7" fmla="*/ 32779 h 97802"/>
              <a:gd name="connsiteX8" fmla="*/ 677900 w 693317"/>
              <a:gd name="connsiteY8" fmla="*/ 0 h 9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317" h="97802">
                <a:moveTo>
                  <a:pt x="677900" y="0"/>
                </a:moveTo>
                <a:lnTo>
                  <a:pt x="693317" y="26636"/>
                </a:lnTo>
                <a:lnTo>
                  <a:pt x="568994" y="61448"/>
                </a:lnTo>
                <a:cubicBezTo>
                  <a:pt x="380186" y="104292"/>
                  <a:pt x="187148" y="108721"/>
                  <a:pt x="692" y="77621"/>
                </a:cubicBezTo>
                <a:lnTo>
                  <a:pt x="0" y="77471"/>
                </a:lnTo>
                <a:lnTo>
                  <a:pt x="5009" y="48517"/>
                </a:lnTo>
                <a:lnTo>
                  <a:pt x="5339" y="48588"/>
                </a:lnTo>
                <a:cubicBezTo>
                  <a:pt x="187592" y="78988"/>
                  <a:pt x="376281" y="74658"/>
                  <a:pt x="560833" y="32779"/>
                </a:cubicBezTo>
                <a:lnTo>
                  <a:pt x="6779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4" name="任意多边形 143"/>
          <p:cNvSpPr/>
          <p:nvPr/>
        </p:nvSpPr>
        <p:spPr>
          <a:xfrm rot="18003743">
            <a:off x="4792663" y="5610225"/>
            <a:ext cx="88900" cy="561975"/>
          </a:xfrm>
          <a:custGeom>
            <a:avLst/>
            <a:gdLst>
              <a:gd name="connsiteX0" fmla="*/ 41001 w 88439"/>
              <a:gd name="connsiteY0" fmla="*/ 12467 h 562365"/>
              <a:gd name="connsiteX1" fmla="*/ 35944 w 88439"/>
              <a:gd name="connsiteY1" fmla="*/ 55338 h 562365"/>
              <a:gd name="connsiteX2" fmla="*/ 67997 w 88439"/>
              <a:gd name="connsiteY2" fmla="*/ 473100 h 562365"/>
              <a:gd name="connsiteX3" fmla="*/ 88439 w 88439"/>
              <a:gd name="connsiteY3" fmla="*/ 546107 h 562365"/>
              <a:gd name="connsiteX4" fmla="*/ 60349 w 88439"/>
              <a:gd name="connsiteY4" fmla="*/ 562365 h 562365"/>
              <a:gd name="connsiteX5" fmla="*/ 36355 w 88439"/>
              <a:gd name="connsiteY5" fmla="*/ 476672 h 562365"/>
              <a:gd name="connsiteX6" fmla="*/ 3563 w 88439"/>
              <a:gd name="connsiteY6" fmla="*/ 49277 h 562365"/>
              <a:gd name="connsiteX7" fmla="*/ 9375 w 88439"/>
              <a:gd name="connsiteY7" fmla="*/ 0 h 562365"/>
              <a:gd name="connsiteX8" fmla="*/ 41001 w 88439"/>
              <a:gd name="connsiteY8" fmla="*/ 12467 h 56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39" h="562365">
                <a:moveTo>
                  <a:pt x="41001" y="12467"/>
                </a:moveTo>
                <a:lnTo>
                  <a:pt x="35944" y="55338"/>
                </a:lnTo>
                <a:cubicBezTo>
                  <a:pt x="26301" y="193945"/>
                  <a:pt x="36588" y="334686"/>
                  <a:pt x="67997" y="473100"/>
                </a:cubicBezTo>
                <a:lnTo>
                  <a:pt x="88439" y="546107"/>
                </a:lnTo>
                <a:lnTo>
                  <a:pt x="60349" y="562365"/>
                </a:lnTo>
                <a:lnTo>
                  <a:pt x="36355" y="476672"/>
                </a:lnTo>
                <a:cubicBezTo>
                  <a:pt x="4222" y="335066"/>
                  <a:pt x="-6303" y="191081"/>
                  <a:pt x="3563" y="49277"/>
                </a:cubicBezTo>
                <a:lnTo>
                  <a:pt x="9375" y="0"/>
                </a:lnTo>
                <a:lnTo>
                  <a:pt x="41001" y="124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3" name="任意多边形 142"/>
          <p:cNvSpPr/>
          <p:nvPr/>
        </p:nvSpPr>
        <p:spPr>
          <a:xfrm rot="18003743">
            <a:off x="5826126" y="5757862"/>
            <a:ext cx="398462" cy="303213"/>
          </a:xfrm>
          <a:custGeom>
            <a:avLst/>
            <a:gdLst>
              <a:gd name="connsiteX0" fmla="*/ 399529 w 399529"/>
              <a:gd name="connsiteY0" fmla="*/ 272389 h 303128"/>
              <a:gd name="connsiteX1" fmla="*/ 394212 w 399529"/>
              <a:gd name="connsiteY1" fmla="*/ 303128 h 303128"/>
              <a:gd name="connsiteX2" fmla="*/ 281152 w 399529"/>
              <a:gd name="connsiteY2" fmla="*/ 241337 h 303128"/>
              <a:gd name="connsiteX3" fmla="*/ 51837 w 399529"/>
              <a:gd name="connsiteY3" fmla="*/ 68302 h 303128"/>
              <a:gd name="connsiteX4" fmla="*/ 0 w 399529"/>
              <a:gd name="connsiteY4" fmla="*/ 15520 h 303128"/>
              <a:gd name="connsiteX5" fmla="*/ 26813 w 399529"/>
              <a:gd name="connsiteY5" fmla="*/ 0 h 303128"/>
              <a:gd name="connsiteX6" fmla="*/ 73569 w 399529"/>
              <a:gd name="connsiteY6" fmla="*/ 47608 h 303128"/>
              <a:gd name="connsiteX7" fmla="*/ 297716 w 399529"/>
              <a:gd name="connsiteY7" fmla="*/ 216744 h 303128"/>
              <a:gd name="connsiteX8" fmla="*/ 399529 w 399529"/>
              <a:gd name="connsiteY8" fmla="*/ 272389 h 3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529" h="303128">
                <a:moveTo>
                  <a:pt x="399529" y="272389"/>
                </a:moveTo>
                <a:lnTo>
                  <a:pt x="394212" y="303128"/>
                </a:lnTo>
                <a:lnTo>
                  <a:pt x="281152" y="241337"/>
                </a:lnTo>
                <a:cubicBezTo>
                  <a:pt x="199914" y="191699"/>
                  <a:pt x="123025" y="133901"/>
                  <a:pt x="51837" y="68302"/>
                </a:cubicBezTo>
                <a:lnTo>
                  <a:pt x="0" y="15520"/>
                </a:lnTo>
                <a:lnTo>
                  <a:pt x="26813" y="0"/>
                </a:lnTo>
                <a:lnTo>
                  <a:pt x="73569" y="47608"/>
                </a:lnTo>
                <a:cubicBezTo>
                  <a:pt x="143153" y="111729"/>
                  <a:pt x="218309" y="168225"/>
                  <a:pt x="297716" y="216744"/>
                </a:cubicBezTo>
                <a:lnTo>
                  <a:pt x="399529" y="2723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9" name="Freeform 34"/>
          <p:cNvSpPr>
            <a:spLocks/>
          </p:cNvSpPr>
          <p:nvPr/>
        </p:nvSpPr>
        <p:spPr bwMode="auto">
          <a:xfrm rot="16200000">
            <a:off x="6104884" y="2484013"/>
            <a:ext cx="126000" cy="431800"/>
          </a:xfrm>
          <a:custGeom>
            <a:avLst/>
            <a:gdLst>
              <a:gd name="T0" fmla="*/ 0 w 376"/>
              <a:gd name="T1" fmla="*/ 0 h 1070"/>
              <a:gd name="T2" fmla="*/ 2147483646 w 376"/>
              <a:gd name="T3" fmla="*/ 2147483646 h 1070"/>
              <a:gd name="T4" fmla="*/ 2147483646 w 376"/>
              <a:gd name="T5" fmla="*/ 2147483646 h 1070"/>
              <a:gd name="T6" fmla="*/ 2147483646 w 376"/>
              <a:gd name="T7" fmla="*/ 2147483646 h 1070"/>
              <a:gd name="T8" fmla="*/ 2147483646 w 376"/>
              <a:gd name="T9" fmla="*/ 2147483646 h 1070"/>
              <a:gd name="T10" fmla="*/ 2147483646 w 376"/>
              <a:gd name="T11" fmla="*/ 2147483646 h 1070"/>
              <a:gd name="T12" fmla="*/ 2147483646 w 376"/>
              <a:gd name="T13" fmla="*/ 2147483646 h 1070"/>
              <a:gd name="T14" fmla="*/ 2147483646 w 376"/>
              <a:gd name="T15" fmla="*/ 2147483646 h 1070"/>
              <a:gd name="T16" fmla="*/ 2147483646 w 376"/>
              <a:gd name="T17" fmla="*/ 2147483646 h 1070"/>
              <a:gd name="T18" fmla="*/ 2147483646 w 376"/>
              <a:gd name="T19" fmla="*/ 2147483646 h 1070"/>
              <a:gd name="T20" fmla="*/ 2147483646 w 376"/>
              <a:gd name="T21" fmla="*/ 2147483646 h 1070"/>
              <a:gd name="T22" fmla="*/ 2147483646 w 376"/>
              <a:gd name="T23" fmla="*/ 2147483646 h 1070"/>
              <a:gd name="T24" fmla="*/ 2147483646 w 376"/>
              <a:gd name="T25" fmla="*/ 2147483646 h 1070"/>
              <a:gd name="T26" fmla="*/ 2147483646 w 376"/>
              <a:gd name="T27" fmla="*/ 2147483646 h 1070"/>
              <a:gd name="T28" fmla="*/ 2147483646 w 376"/>
              <a:gd name="T29" fmla="*/ 2147483646 h 1070"/>
              <a:gd name="T30" fmla="*/ 2147483646 w 376"/>
              <a:gd name="T31" fmla="*/ 2147483646 h 1070"/>
              <a:gd name="T32" fmla="*/ 2147483646 w 376"/>
              <a:gd name="T33" fmla="*/ 2147483646 h 1070"/>
              <a:gd name="T34" fmla="*/ 2147483646 w 376"/>
              <a:gd name="T35" fmla="*/ 2147483646 h 1070"/>
              <a:gd name="T36" fmla="*/ 2147483646 w 376"/>
              <a:gd name="T37" fmla="*/ 2147483646 h 1070"/>
              <a:gd name="T38" fmla="*/ 2147483646 w 376"/>
              <a:gd name="T39" fmla="*/ 2147483646 h 1070"/>
              <a:gd name="T40" fmla="*/ 2147483646 w 376"/>
              <a:gd name="T41" fmla="*/ 2147483646 h 1070"/>
              <a:gd name="T42" fmla="*/ 2147483646 w 376"/>
              <a:gd name="T43" fmla="*/ 2147483646 h 1070"/>
              <a:gd name="T44" fmla="*/ 2147483646 w 376"/>
              <a:gd name="T45" fmla="*/ 2147483646 h 1070"/>
              <a:gd name="T46" fmla="*/ 2147483646 w 376"/>
              <a:gd name="T47" fmla="*/ 2147483646 h 1070"/>
              <a:gd name="T48" fmla="*/ 2147483646 w 376"/>
              <a:gd name="T49" fmla="*/ 2147483646 h 1070"/>
              <a:gd name="T50" fmla="*/ 2147483646 w 376"/>
              <a:gd name="T51" fmla="*/ 2147483646 h 1070"/>
              <a:gd name="T52" fmla="*/ 0 w 376"/>
              <a:gd name="T53" fmla="*/ 2147483646 h 10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6" h="1070">
                <a:moveTo>
                  <a:pt x="0" y="0"/>
                </a:moveTo>
                <a:lnTo>
                  <a:pt x="118" y="75"/>
                </a:lnTo>
                <a:lnTo>
                  <a:pt x="195" y="135"/>
                </a:lnTo>
                <a:lnTo>
                  <a:pt x="265" y="205"/>
                </a:lnTo>
                <a:lnTo>
                  <a:pt x="323" y="293"/>
                </a:lnTo>
                <a:lnTo>
                  <a:pt x="361" y="401"/>
                </a:lnTo>
                <a:lnTo>
                  <a:pt x="371" y="464"/>
                </a:lnTo>
                <a:lnTo>
                  <a:pt x="376" y="534"/>
                </a:lnTo>
                <a:lnTo>
                  <a:pt x="373" y="571"/>
                </a:lnTo>
                <a:lnTo>
                  <a:pt x="371" y="606"/>
                </a:lnTo>
                <a:lnTo>
                  <a:pt x="366" y="639"/>
                </a:lnTo>
                <a:lnTo>
                  <a:pt x="361" y="672"/>
                </a:lnTo>
                <a:lnTo>
                  <a:pt x="353" y="702"/>
                </a:lnTo>
                <a:lnTo>
                  <a:pt x="343" y="729"/>
                </a:lnTo>
                <a:lnTo>
                  <a:pt x="333" y="754"/>
                </a:lnTo>
                <a:lnTo>
                  <a:pt x="321" y="779"/>
                </a:lnTo>
                <a:lnTo>
                  <a:pt x="308" y="804"/>
                </a:lnTo>
                <a:lnTo>
                  <a:pt x="293" y="827"/>
                </a:lnTo>
                <a:lnTo>
                  <a:pt x="278" y="847"/>
                </a:lnTo>
                <a:lnTo>
                  <a:pt x="253" y="877"/>
                </a:lnTo>
                <a:lnTo>
                  <a:pt x="225" y="905"/>
                </a:lnTo>
                <a:lnTo>
                  <a:pt x="198" y="932"/>
                </a:lnTo>
                <a:lnTo>
                  <a:pt x="170" y="955"/>
                </a:lnTo>
                <a:lnTo>
                  <a:pt x="130" y="985"/>
                </a:lnTo>
                <a:lnTo>
                  <a:pt x="80" y="1020"/>
                </a:lnTo>
                <a:lnTo>
                  <a:pt x="10" y="1063"/>
                </a:lnTo>
                <a:lnTo>
                  <a:pt x="0" y="10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9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5" grpId="0" animBg="1"/>
      <p:bldP spid="56" grpId="0" animBg="1"/>
      <p:bldP spid="70" grpId="0" animBg="1"/>
      <p:bldP spid="89" grpId="0" animBg="1"/>
      <p:bldP spid="9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9" y="508794"/>
            <a:ext cx="3528144" cy="61595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三、磷酸戊糖途径</a:t>
            </a:r>
            <a:endParaRPr lang="zh-CN" altLang="en-US" sz="2000" cap="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30467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1268760"/>
            <a:ext cx="9720263" cy="3455987"/>
          </a:xfrm>
        </p:spPr>
        <p:txBody>
          <a:bodyPr rtlCol="0">
            <a:norm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磷酸戊糖途径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(pentose phosphate pathway)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：由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磷酸葡萄糖开始，生成具有重要生理功能的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5-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磷酸核糖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和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NADPH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的途径。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进行部位：肝脏、脂肪组织、甲状腺、肾上腺皮质、性腺、骨髓和红细胞等。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进行场所：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细胞质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关键酶：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6-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磷酸葡萄糖脱氢酶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9" name="Rectangle 3"/>
          <p:cNvSpPr>
            <a:spLocks noGrp="1" noChangeArrowheads="1"/>
          </p:cNvSpPr>
          <p:nvPr>
            <p:ph type="title"/>
          </p:nvPr>
        </p:nvSpPr>
        <p:spPr>
          <a:xfrm>
            <a:off x="1057275" y="548680"/>
            <a:ext cx="3743325" cy="5760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一、糖的生理功能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642059360"/>
              </p:ext>
            </p:extLst>
          </p:nvPr>
        </p:nvGraphicFramePr>
        <p:xfrm>
          <a:off x="2063552" y="11786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6855520" y="1412776"/>
            <a:ext cx="1976784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2840kJ/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mol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，其中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~40%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转化为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ATP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87488" y="5054893"/>
            <a:ext cx="2565188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eaLnBrk="1" fontAlgn="auto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核糖、脱氧核糖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----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核酸</a:t>
            </a:r>
          </a:p>
          <a:p>
            <a:pPr marL="0" lvl="1" algn="r" eaLnBrk="1" fontAlgn="auto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糖脂、糖蛋白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----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生物膜</a:t>
            </a:r>
          </a:p>
          <a:p>
            <a:pPr marL="0" lvl="1" algn="r" eaLnBrk="1" fontAlgn="auto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蛋白多糖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----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结缔组织 </a:t>
            </a:r>
          </a:p>
          <a:p>
            <a:pPr marL="0" lvl="1" algn="r" eaLnBrk="1" fontAlgn="auto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糖蛋白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----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信息分子</a:t>
            </a:r>
          </a:p>
        </p:txBody>
      </p:sp>
    </p:spTree>
  </p:cSld>
  <p:clrMapOvr>
    <a:masterClrMapping/>
  </p:clrMapOvr>
  <p:transition>
    <p:strips dir="r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2"/>
          <p:cNvSpPr txBox="1">
            <a:spLocks noChangeArrowheads="1"/>
          </p:cNvSpPr>
          <p:nvPr/>
        </p:nvSpPr>
        <p:spPr>
          <a:xfrm>
            <a:off x="1055439" y="601524"/>
            <a:ext cx="4356757" cy="5232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磷酸戊糖途径反应过程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487488" y="1268760"/>
            <a:ext cx="9289032" cy="10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000"/>
              </a:lnSpc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1.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氧化反应阶段：两次脱氢，一次脱羧产生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个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NADPH+H</a:t>
            </a:r>
            <a:r>
              <a:rPr lang="en-US" altLang="zh-CN" sz="28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个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CO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3"/>
          <p:cNvGrpSpPr>
            <a:grpSpLocks/>
          </p:cNvGrpSpPr>
          <p:nvPr/>
        </p:nvGrpSpPr>
        <p:grpSpPr bwMode="auto">
          <a:xfrm>
            <a:off x="6511925" y="2205038"/>
            <a:ext cx="1960563" cy="2392362"/>
            <a:chOff x="4860247" y="4581128"/>
            <a:chExt cx="1960654" cy="2394924"/>
          </a:xfrm>
        </p:grpSpPr>
        <p:sp>
          <p:nvSpPr>
            <p:cNvPr id="104" name="Text Box 8"/>
            <p:cNvSpPr txBox="1">
              <a:spLocks noChangeArrowheads="1"/>
            </p:cNvSpPr>
            <p:nvPr/>
          </p:nvSpPr>
          <p:spPr bwMode="auto">
            <a:xfrm>
              <a:off x="5061869" y="4581128"/>
              <a:ext cx="1382776" cy="1927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    </a:t>
              </a:r>
              <a:r>
                <a:rPr lang="en-US" altLang="zh-CN" sz="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</a:t>
              </a:r>
              <a:r>
                <a:rPr lang="en-US" altLang="zh-CN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COOH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     ǀ</a:t>
              </a:r>
              <a:endPara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endParaRP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H</a:t>
              </a:r>
              <a:r>
                <a:rPr lang="en-US" altLang="zh-CN" sz="1400" dirty="0">
                  <a:solidFill>
                    <a:srgbClr val="000000"/>
                  </a:solidFill>
                  <a:ea typeface="方正姚体" panose="02010601030101010101" pitchFamily="2" charset="-122"/>
                </a:rPr>
                <a:t>‒</a:t>
              </a: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C</a:t>
              </a:r>
              <a:r>
                <a:rPr lang="en-US" altLang="zh-CN" sz="1400" dirty="0">
                  <a:solidFill>
                    <a:srgbClr val="000000"/>
                  </a:solidFill>
                  <a:ea typeface="方正姚体" panose="02010601030101010101" pitchFamily="2" charset="-122"/>
                </a:rPr>
                <a:t>‒O</a:t>
              </a: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H</a:t>
              </a:r>
              <a:endPara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endParaRP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     ǀ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HO</a:t>
              </a:r>
              <a:r>
                <a:rPr lang="en-US" altLang="zh-CN" sz="1400" dirty="0">
                  <a:solidFill>
                    <a:srgbClr val="000000"/>
                  </a:solidFill>
                  <a:ea typeface="方正姚体" panose="02010601030101010101" pitchFamily="2" charset="-122"/>
                </a:rPr>
                <a:t>‒C‒H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zh-CN" altLang="en-US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     </a:t>
              </a: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ǀ</a:t>
              </a:r>
              <a:endPara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endParaRP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H</a:t>
              </a:r>
              <a:r>
                <a:rPr lang="en-US" altLang="zh-CN" sz="1400" dirty="0">
                  <a:solidFill>
                    <a:srgbClr val="000000"/>
                  </a:solidFill>
                  <a:ea typeface="方正姚体" panose="02010601030101010101" pitchFamily="2" charset="-122"/>
                </a:rPr>
                <a:t>‒</a:t>
              </a: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C</a:t>
              </a:r>
              <a:r>
                <a:rPr lang="en-US" altLang="zh-CN" sz="1400" dirty="0">
                  <a:solidFill>
                    <a:srgbClr val="000000"/>
                  </a:solidFill>
                  <a:ea typeface="方正姚体" panose="02010601030101010101" pitchFamily="2" charset="-122"/>
                </a:rPr>
                <a:t>‒</a:t>
              </a: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OH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     ǀ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H</a:t>
              </a:r>
              <a:r>
                <a:rPr lang="en-US" altLang="zh-CN" sz="1400" dirty="0">
                  <a:solidFill>
                    <a:srgbClr val="000000"/>
                  </a:solidFill>
                  <a:ea typeface="方正姚体" panose="02010601030101010101" pitchFamily="2" charset="-122"/>
                </a:rPr>
                <a:t>‒C‒OH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     ǀ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    </a:t>
              </a:r>
              <a:r>
                <a:rPr lang="en-US" altLang="zh-CN" sz="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</a:t>
              </a: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2</a:t>
              </a:r>
              <a:r>
                <a:rPr lang="en-US" altLang="zh-CN" sz="1400" dirty="0">
                  <a:solidFill>
                    <a:srgbClr val="000000"/>
                  </a:solidFill>
                  <a:ea typeface="方正姚体" panose="02010601030101010101" pitchFamily="2" charset="-122"/>
                </a:rPr>
                <a:t>‒O‒P</a:t>
              </a: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</a:t>
              </a:r>
            </a:p>
          </p:txBody>
        </p:sp>
        <p:sp>
          <p:nvSpPr>
            <p:cNvPr id="121" name="椭圆 120"/>
            <p:cNvSpPr/>
            <p:nvPr/>
          </p:nvSpPr>
          <p:spPr>
            <a:xfrm>
              <a:off x="6125544" y="6229128"/>
              <a:ext cx="215910" cy="216131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4860247" y="6575574"/>
              <a:ext cx="1960654" cy="40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6-</a:t>
              </a:r>
              <a:r>
                <a:rPr kumimoji="1" lang="zh-CN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磷酸葡萄糖酸</a:t>
              </a:r>
            </a:p>
          </p:txBody>
        </p:sp>
      </p:grpSp>
      <p:grpSp>
        <p:nvGrpSpPr>
          <p:cNvPr id="126" name="组合 5"/>
          <p:cNvGrpSpPr>
            <a:grpSpLocks/>
          </p:cNvGrpSpPr>
          <p:nvPr/>
        </p:nvGrpSpPr>
        <p:grpSpPr bwMode="auto">
          <a:xfrm>
            <a:off x="9410700" y="2636838"/>
            <a:ext cx="1725613" cy="1960562"/>
            <a:chOff x="6800868" y="4960553"/>
            <a:chExt cx="1726039" cy="1962878"/>
          </a:xfrm>
        </p:grpSpPr>
        <p:sp>
          <p:nvSpPr>
            <p:cNvPr id="131" name="Text Box 8"/>
            <p:cNvSpPr txBox="1">
              <a:spLocks noChangeArrowheads="1"/>
            </p:cNvSpPr>
            <p:nvPr/>
          </p:nvSpPr>
          <p:spPr bwMode="auto">
            <a:xfrm>
              <a:off x="6800868" y="4960553"/>
              <a:ext cx="1545019" cy="1260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O=C</a:t>
              </a:r>
              <a:r>
                <a:rPr lang="en-US" altLang="zh-CN" sz="1400" dirty="0">
                  <a:ea typeface="方正姚体" panose="02010601030101010101" pitchFamily="2" charset="-122"/>
                </a:rPr>
                <a:t>‒CH</a:t>
              </a:r>
              <a:r>
                <a:rPr lang="en-US" altLang="zh-CN" sz="1400" baseline="-25000" dirty="0">
                  <a:ea typeface="方正姚体" panose="02010601030101010101" pitchFamily="2" charset="-122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OH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     ǀ</a:t>
              </a:r>
              <a:endPara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endParaRP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H</a:t>
              </a:r>
              <a:r>
                <a:rPr lang="en-US" altLang="zh-CN" sz="1400" dirty="0">
                  <a:solidFill>
                    <a:srgbClr val="000000"/>
                  </a:solidFill>
                  <a:ea typeface="方正姚体" panose="02010601030101010101" pitchFamily="2" charset="-122"/>
                </a:rPr>
                <a:t>‒</a:t>
              </a: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C</a:t>
              </a:r>
              <a:r>
                <a:rPr lang="en-US" altLang="zh-CN" sz="1400" dirty="0">
                  <a:solidFill>
                    <a:srgbClr val="000000"/>
                  </a:solidFill>
                  <a:ea typeface="方正姚体" panose="02010601030101010101" pitchFamily="2" charset="-122"/>
                </a:rPr>
                <a:t>‒O</a:t>
              </a: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H</a:t>
              </a:r>
              <a:endParaRPr lang="en-US" altLang="zh-CN" sz="1400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endParaRP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     ǀ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H</a:t>
              </a:r>
              <a:r>
                <a:rPr lang="en-US" altLang="zh-CN" sz="1400" dirty="0">
                  <a:solidFill>
                    <a:srgbClr val="000000"/>
                  </a:solidFill>
                  <a:ea typeface="方正姚体" panose="02010601030101010101" pitchFamily="2" charset="-122"/>
                </a:rPr>
                <a:t>‒C‒OH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     ǀ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      </a:t>
              </a:r>
              <a:r>
                <a:rPr lang="en-US" altLang="zh-CN" sz="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</a:t>
              </a: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2</a:t>
              </a:r>
              <a:r>
                <a:rPr lang="en-US" altLang="zh-CN" sz="1400" dirty="0">
                  <a:solidFill>
                    <a:srgbClr val="000000"/>
                  </a:solidFill>
                  <a:ea typeface="方正姚体" panose="02010601030101010101" pitchFamily="2" charset="-122"/>
                </a:rPr>
                <a:t>‒O‒P</a:t>
              </a:r>
              <a:r>
                <a:rPr lang="en-US" altLang="zh-CN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 </a:t>
              </a:r>
            </a:p>
          </p:txBody>
        </p:sp>
        <p:sp>
          <p:nvSpPr>
            <p:cNvPr id="132" name="Rectangle 7"/>
            <p:cNvSpPr>
              <a:spLocks noChangeArrowheads="1"/>
            </p:cNvSpPr>
            <p:nvPr/>
          </p:nvSpPr>
          <p:spPr bwMode="auto">
            <a:xfrm>
              <a:off x="6800868" y="6522908"/>
              <a:ext cx="1726039" cy="4005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5-</a:t>
              </a:r>
              <a:r>
                <a:rPr kumimoji="1" lang="zh-CN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磷酸核酮糖</a:t>
              </a:r>
            </a:p>
          </p:txBody>
        </p:sp>
        <p:sp>
          <p:nvSpPr>
            <p:cNvPr id="134" name="椭圆 133"/>
            <p:cNvSpPr/>
            <p:nvPr/>
          </p:nvSpPr>
          <p:spPr>
            <a:xfrm>
              <a:off x="7866344" y="5958681"/>
              <a:ext cx="215953" cy="216155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35" name="矩形 134"/>
          <p:cNvSpPr/>
          <p:nvPr/>
        </p:nvSpPr>
        <p:spPr>
          <a:xfrm>
            <a:off x="10534650" y="3213100"/>
            <a:ext cx="674688" cy="306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dirty="0">
                <a:ea typeface="方正姚体" panose="02010601030101010101" pitchFamily="2" charset="-122"/>
              </a:rPr>
              <a:t>+ </a:t>
            </a:r>
            <a:r>
              <a:rPr lang="en-US" altLang="zh-CN" sz="1400" dirty="0">
                <a:solidFill>
                  <a:srgbClr val="FF0000"/>
                </a:solidFill>
                <a:ea typeface="方正姚体" panose="02010601030101010101" pitchFamily="2" charset="-122"/>
              </a:rPr>
              <a:t>C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O</a:t>
            </a:r>
            <a:r>
              <a:rPr lang="en-US" altLang="zh-CN" sz="1400" baseline="-25000" dirty="0">
                <a:solidFill>
                  <a:srgbClr val="FF0000"/>
                </a:solidFill>
                <a:ea typeface="方正姚体" panose="02010601030101010101" pitchFamily="2" charset="-122"/>
              </a:rPr>
              <a:t>2</a:t>
            </a:r>
            <a:endParaRPr lang="zh-CN" altLang="en-US" sz="1400" dirty="0">
              <a:solidFill>
                <a:srgbClr val="FF0000"/>
              </a:solidFill>
              <a:ea typeface="方正姚体" panose="02010601030101010101" pitchFamily="2" charset="-122"/>
            </a:endParaRPr>
          </a:p>
        </p:txBody>
      </p:sp>
      <p:sp>
        <p:nvSpPr>
          <p:cNvPr id="136" name="Line 21"/>
          <p:cNvSpPr>
            <a:spLocks noChangeShapeType="1"/>
          </p:cNvSpPr>
          <p:nvPr/>
        </p:nvSpPr>
        <p:spPr bwMode="auto">
          <a:xfrm>
            <a:off x="2711450" y="3429000"/>
            <a:ext cx="1439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37" name="Rectangle 8"/>
          <p:cNvSpPr>
            <a:spLocks noChangeArrowheads="1"/>
          </p:cNvSpPr>
          <p:nvPr/>
        </p:nvSpPr>
        <p:spPr bwMode="auto">
          <a:xfrm>
            <a:off x="2800350" y="3440113"/>
            <a:ext cx="1279525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6-</a:t>
            </a:r>
            <a:r>
              <a:rPr lang="zh-CN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磷酸葡萄</a:t>
            </a:r>
          </a:p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糖脱氢酶</a:t>
            </a:r>
          </a:p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（</a:t>
            </a:r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G-6-PD</a:t>
            </a:r>
            <a:r>
              <a:rPr lang="zh-CN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）</a:t>
            </a:r>
          </a:p>
        </p:txBody>
      </p:sp>
      <p:sp>
        <p:nvSpPr>
          <p:cNvPr id="138" name="矩形 2"/>
          <p:cNvSpPr>
            <a:spLocks noChangeArrowheads="1"/>
          </p:cNvSpPr>
          <p:nvPr/>
        </p:nvSpPr>
        <p:spPr bwMode="auto">
          <a:xfrm>
            <a:off x="2711450" y="2760663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ea typeface="方正姚体" panose="02010601030101010101" pitchFamily="2" charset="-122"/>
              </a:rPr>
              <a:t>NADP</a:t>
            </a:r>
            <a:r>
              <a:rPr lang="en-US" altLang="zh-CN" sz="1400" baseline="30000">
                <a:ea typeface="方正姚体" panose="02010601030101010101" pitchFamily="2" charset="-122"/>
              </a:rPr>
              <a:t>+</a:t>
            </a:r>
            <a:endParaRPr lang="zh-CN" altLang="en-US" sz="1400" baseline="30000">
              <a:ea typeface="方正姚体" panose="02010601030101010101" pitchFamily="2" charset="-122"/>
            </a:endParaRPr>
          </a:p>
        </p:txBody>
      </p:sp>
      <p:sp>
        <p:nvSpPr>
          <p:cNvPr id="139" name="矩形 73"/>
          <p:cNvSpPr>
            <a:spLocks noChangeArrowheads="1"/>
          </p:cNvSpPr>
          <p:nvPr/>
        </p:nvSpPr>
        <p:spPr bwMode="auto">
          <a:xfrm>
            <a:off x="3359150" y="2760663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ea typeface="方正姚体" panose="02010601030101010101" pitchFamily="2" charset="-122"/>
              </a:rPr>
              <a:t>NADPH+H</a:t>
            </a:r>
            <a:r>
              <a:rPr lang="en-US" altLang="zh-CN" sz="1400" baseline="30000">
                <a:ea typeface="方正姚体" panose="02010601030101010101" pitchFamily="2" charset="-122"/>
              </a:rPr>
              <a:t>+</a:t>
            </a:r>
            <a:endParaRPr lang="zh-CN" altLang="en-US" sz="1400" baseline="30000">
              <a:ea typeface="方正姚体" panose="02010601030101010101" pitchFamily="2" charset="-122"/>
            </a:endParaRPr>
          </a:p>
        </p:txBody>
      </p:sp>
      <p:sp>
        <p:nvSpPr>
          <p:cNvPr id="140" name="Line 21"/>
          <p:cNvSpPr>
            <a:spLocks noChangeShapeType="1"/>
          </p:cNvSpPr>
          <p:nvPr/>
        </p:nvSpPr>
        <p:spPr bwMode="auto">
          <a:xfrm>
            <a:off x="5807968" y="342900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" name="矩形 140"/>
          <p:cNvSpPr/>
          <p:nvPr/>
        </p:nvSpPr>
        <p:spPr>
          <a:xfrm>
            <a:off x="5866706" y="3449638"/>
            <a:ext cx="804862" cy="3381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内酯酶</a:t>
            </a:r>
          </a:p>
        </p:txBody>
      </p:sp>
      <p:sp>
        <p:nvSpPr>
          <p:cNvPr id="142" name="矩形 77"/>
          <p:cNvSpPr>
            <a:spLocks noChangeArrowheads="1"/>
          </p:cNvSpPr>
          <p:nvPr/>
        </p:nvSpPr>
        <p:spPr bwMode="auto">
          <a:xfrm>
            <a:off x="5664200" y="2760663"/>
            <a:ext cx="52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ea typeface="方正姚体" panose="02010601030101010101" pitchFamily="2" charset="-122"/>
              </a:rPr>
              <a:t>H</a:t>
            </a:r>
            <a:r>
              <a:rPr lang="en-US" altLang="zh-CN" sz="1400" baseline="-25000">
                <a:ea typeface="方正姚体" panose="02010601030101010101" pitchFamily="2" charset="-122"/>
              </a:rPr>
              <a:t>2</a:t>
            </a:r>
            <a:r>
              <a:rPr lang="en-US" altLang="zh-CN" sz="1400">
                <a:ea typeface="方正姚体" panose="02010601030101010101" pitchFamily="2" charset="-122"/>
              </a:rPr>
              <a:t>O</a:t>
            </a:r>
            <a:endParaRPr lang="zh-CN" altLang="en-US" sz="1400" baseline="30000">
              <a:ea typeface="方正姚体" panose="02010601030101010101" pitchFamily="2" charset="-122"/>
            </a:endParaRPr>
          </a:p>
        </p:txBody>
      </p:sp>
      <p:sp>
        <p:nvSpPr>
          <p:cNvPr id="143" name="矩形 79"/>
          <p:cNvSpPr>
            <a:spLocks noChangeArrowheads="1"/>
          </p:cNvSpPr>
          <p:nvPr/>
        </p:nvSpPr>
        <p:spPr bwMode="auto">
          <a:xfrm>
            <a:off x="6383338" y="2760663"/>
            <a:ext cx="385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ea typeface="方正姚体" panose="02010601030101010101" pitchFamily="2" charset="-122"/>
              </a:rPr>
              <a:t>H</a:t>
            </a:r>
            <a:r>
              <a:rPr lang="en-US" altLang="zh-CN" sz="1400" baseline="30000">
                <a:ea typeface="方正姚体" panose="02010601030101010101" pitchFamily="2" charset="-122"/>
              </a:rPr>
              <a:t>+</a:t>
            </a:r>
            <a:endParaRPr lang="zh-CN" altLang="en-US" sz="1400" baseline="30000">
              <a:ea typeface="方正姚体" panose="02010601030101010101" pitchFamily="2" charset="-122"/>
            </a:endParaRPr>
          </a:p>
        </p:txBody>
      </p:sp>
      <p:sp>
        <p:nvSpPr>
          <p:cNvPr id="144" name="Line 21"/>
          <p:cNvSpPr>
            <a:spLocks noChangeShapeType="1"/>
          </p:cNvSpPr>
          <p:nvPr/>
        </p:nvSpPr>
        <p:spPr bwMode="auto">
          <a:xfrm>
            <a:off x="7823200" y="3429000"/>
            <a:ext cx="1439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" name="矩形 83"/>
          <p:cNvSpPr>
            <a:spLocks noChangeArrowheads="1"/>
          </p:cNvSpPr>
          <p:nvPr/>
        </p:nvSpPr>
        <p:spPr bwMode="auto">
          <a:xfrm>
            <a:off x="7751763" y="27606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ea typeface="方正姚体" panose="02010601030101010101" pitchFamily="2" charset="-122"/>
              </a:rPr>
              <a:t>NADP</a:t>
            </a:r>
            <a:r>
              <a:rPr lang="en-US" altLang="zh-CN" sz="1400" baseline="30000">
                <a:ea typeface="方正姚体" panose="02010601030101010101" pitchFamily="2" charset="-122"/>
              </a:rPr>
              <a:t>+</a:t>
            </a:r>
            <a:endParaRPr lang="zh-CN" altLang="en-US" sz="1400" baseline="30000">
              <a:ea typeface="方正姚体" panose="02010601030101010101" pitchFamily="2" charset="-122"/>
            </a:endParaRPr>
          </a:p>
        </p:txBody>
      </p:sp>
      <p:sp>
        <p:nvSpPr>
          <p:cNvPr id="146" name="矩形 84"/>
          <p:cNvSpPr>
            <a:spLocks noChangeArrowheads="1"/>
          </p:cNvSpPr>
          <p:nvPr/>
        </p:nvSpPr>
        <p:spPr bwMode="auto">
          <a:xfrm>
            <a:off x="8397875" y="2760663"/>
            <a:ext cx="1154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ea typeface="方正姚体" panose="02010601030101010101" pitchFamily="2" charset="-122"/>
              </a:rPr>
              <a:t>NADPH+H</a:t>
            </a:r>
            <a:r>
              <a:rPr lang="en-US" altLang="zh-CN" sz="1400" baseline="30000">
                <a:ea typeface="方正姚体" panose="02010601030101010101" pitchFamily="2" charset="-122"/>
              </a:rPr>
              <a:t>+</a:t>
            </a:r>
            <a:endParaRPr lang="zh-CN" altLang="en-US" sz="1400" baseline="30000">
              <a:ea typeface="方正姚体" panose="02010601030101010101" pitchFamily="2" charset="-122"/>
            </a:endParaRPr>
          </a:p>
        </p:txBody>
      </p:sp>
      <p:sp>
        <p:nvSpPr>
          <p:cNvPr id="147" name="Rectangle 8"/>
          <p:cNvSpPr>
            <a:spLocks noChangeArrowheads="1"/>
          </p:cNvSpPr>
          <p:nvPr/>
        </p:nvSpPr>
        <p:spPr bwMode="auto">
          <a:xfrm>
            <a:off x="7985125" y="3468688"/>
            <a:ext cx="1279525" cy="5857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6-</a:t>
            </a:r>
            <a:r>
              <a:rPr lang="zh-CN" altLang="en-US" sz="16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磷酸葡萄</a:t>
            </a:r>
          </a:p>
          <a:p>
            <a:pPr algn="ctr" eaLnBrk="1" hangingPunct="1">
              <a:defRPr/>
            </a:pPr>
            <a:r>
              <a:rPr lang="zh-CN" altLang="en-US" sz="16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糖酸脱氢酶</a:t>
            </a:r>
          </a:p>
        </p:txBody>
      </p:sp>
      <p:grpSp>
        <p:nvGrpSpPr>
          <p:cNvPr id="148" name="组合 147"/>
          <p:cNvGrpSpPr/>
          <p:nvPr/>
        </p:nvGrpSpPr>
        <p:grpSpPr>
          <a:xfrm>
            <a:off x="1369148" y="2874778"/>
            <a:ext cx="1266102" cy="1179697"/>
            <a:chOff x="1369148" y="2874778"/>
            <a:chExt cx="1266102" cy="1179697"/>
          </a:xfrm>
        </p:grpSpPr>
        <p:sp>
          <p:nvSpPr>
            <p:cNvPr id="149" name="任意多边形 148"/>
            <p:cNvSpPr>
              <a:spLocks noChangeAspect="1"/>
            </p:cNvSpPr>
            <p:nvPr/>
          </p:nvSpPr>
          <p:spPr bwMode="auto">
            <a:xfrm>
              <a:off x="1571724" y="3183492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150" name="直接连接符 149"/>
            <p:cNvCxnSpPr/>
            <p:nvPr/>
          </p:nvCxnSpPr>
          <p:spPr>
            <a:xfrm>
              <a:off x="1760427" y="3181342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矩形 150"/>
            <p:cNvSpPr/>
            <p:nvPr/>
          </p:nvSpPr>
          <p:spPr bwMode="auto">
            <a:xfrm rot="3240000" flipH="1">
              <a:off x="2257500" y="3356247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52" name="矩形 151"/>
            <p:cNvSpPr/>
            <p:nvPr/>
          </p:nvSpPr>
          <p:spPr bwMode="auto">
            <a:xfrm>
              <a:off x="1745118" y="3714539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53" name="矩形 152"/>
            <p:cNvSpPr/>
            <p:nvPr/>
          </p:nvSpPr>
          <p:spPr bwMode="auto">
            <a:xfrm rot="18420000">
              <a:off x="1499766" y="3306882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54" name="椭圆 153"/>
            <p:cNvSpPr/>
            <p:nvPr/>
          </p:nvSpPr>
          <p:spPr bwMode="auto">
            <a:xfrm>
              <a:off x="2179949" y="3138303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155" name="任意多边形 154"/>
            <p:cNvSpPr>
              <a:spLocks noChangeAspect="1"/>
            </p:cNvSpPr>
            <p:nvPr/>
          </p:nvSpPr>
          <p:spPr bwMode="auto">
            <a:xfrm rot="17760000" flipH="1">
              <a:off x="2150078" y="3569966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56" name="任意多边形 155"/>
            <p:cNvSpPr>
              <a:spLocks noChangeAspect="1"/>
            </p:cNvSpPr>
            <p:nvPr/>
          </p:nvSpPr>
          <p:spPr bwMode="auto">
            <a:xfrm rot="3840000">
              <a:off x="1487348" y="3566684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57" name="Text Box 5"/>
            <p:cNvSpPr txBox="1">
              <a:spLocks noChangeArrowheads="1"/>
            </p:cNvSpPr>
            <p:nvPr/>
          </p:nvSpPr>
          <p:spPr bwMode="auto">
            <a:xfrm>
              <a:off x="1699741" y="2881523"/>
              <a:ext cx="7854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‒P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158" name="直接连接符 31"/>
            <p:cNvCxnSpPr>
              <a:cxnSpLocks noChangeShapeType="1"/>
            </p:cNvCxnSpPr>
            <p:nvPr/>
          </p:nvCxnSpPr>
          <p:spPr bwMode="auto">
            <a:xfrm>
              <a:off x="1761812" y="3084387"/>
              <a:ext cx="0" cy="180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直接连接符 31"/>
            <p:cNvCxnSpPr>
              <a:cxnSpLocks noChangeShapeType="1"/>
            </p:cNvCxnSpPr>
            <p:nvPr/>
          </p:nvCxnSpPr>
          <p:spPr bwMode="auto">
            <a:xfrm>
              <a:off x="1748902" y="3610409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Text Box 5"/>
            <p:cNvSpPr txBox="1">
              <a:spLocks noChangeArrowheads="1"/>
            </p:cNvSpPr>
            <p:nvPr/>
          </p:nvSpPr>
          <p:spPr bwMode="auto">
            <a:xfrm>
              <a:off x="1683908" y="3421066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161" name="直接连接符 31"/>
            <p:cNvCxnSpPr>
              <a:cxnSpLocks noChangeShapeType="1"/>
            </p:cNvCxnSpPr>
            <p:nvPr/>
          </p:nvCxnSpPr>
          <p:spPr bwMode="auto">
            <a:xfrm>
              <a:off x="2244363" y="3608628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2" name="Text Box 5"/>
            <p:cNvSpPr txBox="1">
              <a:spLocks noChangeArrowheads="1"/>
            </p:cNvSpPr>
            <p:nvPr/>
          </p:nvSpPr>
          <p:spPr bwMode="auto">
            <a:xfrm>
              <a:off x="2178573" y="3838354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163" name="直接连接符 31"/>
            <p:cNvCxnSpPr>
              <a:cxnSpLocks noChangeShapeType="1"/>
            </p:cNvCxnSpPr>
            <p:nvPr/>
          </p:nvCxnSpPr>
          <p:spPr bwMode="auto">
            <a:xfrm>
              <a:off x="1562405" y="3315325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" name="Text Box 5"/>
            <p:cNvSpPr txBox="1">
              <a:spLocks noChangeArrowheads="1"/>
            </p:cNvSpPr>
            <p:nvPr/>
          </p:nvSpPr>
          <p:spPr bwMode="auto">
            <a:xfrm>
              <a:off x="1369148" y="3553204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HO</a:t>
              </a:r>
            </a:p>
          </p:txBody>
        </p:sp>
        <p:sp>
          <p:nvSpPr>
            <p:cNvPr id="165" name="矩形 15"/>
            <p:cNvSpPr>
              <a:spLocks noChangeArrowheads="1"/>
            </p:cNvSpPr>
            <p:nvPr/>
          </p:nvSpPr>
          <p:spPr bwMode="auto">
            <a:xfrm>
              <a:off x="2408146" y="3362735"/>
              <a:ext cx="169231" cy="18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zh-CN" altLang="en-US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66" name="矩形 15"/>
            <p:cNvSpPr>
              <a:spLocks noChangeArrowheads="1"/>
            </p:cNvSpPr>
            <p:nvPr/>
          </p:nvSpPr>
          <p:spPr bwMode="auto">
            <a:xfrm>
              <a:off x="1570591" y="3348555"/>
              <a:ext cx="169231" cy="18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zh-CN" altLang="en-US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67" name="椭圆 166"/>
            <p:cNvSpPr/>
            <p:nvPr/>
          </p:nvSpPr>
          <p:spPr bwMode="auto">
            <a:xfrm>
              <a:off x="2314451" y="2874778"/>
              <a:ext cx="215900" cy="215900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168" name="直接连接符 31"/>
            <p:cNvCxnSpPr>
              <a:cxnSpLocks noChangeShapeType="1"/>
            </p:cNvCxnSpPr>
            <p:nvPr/>
          </p:nvCxnSpPr>
          <p:spPr bwMode="auto">
            <a:xfrm>
              <a:off x="2431736" y="3305820"/>
              <a:ext cx="0" cy="252000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9" name="Text Box 5"/>
            <p:cNvSpPr txBox="1">
              <a:spLocks noChangeArrowheads="1"/>
            </p:cNvSpPr>
            <p:nvPr/>
          </p:nvSpPr>
          <p:spPr bwMode="auto">
            <a:xfrm>
              <a:off x="2365946" y="3535546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FF0000"/>
                  </a:solidFill>
                </a:rPr>
                <a:t>OH</a:t>
              </a:r>
            </a:p>
          </p:txBody>
        </p:sp>
        <p:sp>
          <p:nvSpPr>
            <p:cNvPr id="170" name="Text Box 5"/>
            <p:cNvSpPr txBox="1">
              <a:spLocks noChangeArrowheads="1"/>
            </p:cNvSpPr>
            <p:nvPr/>
          </p:nvSpPr>
          <p:spPr bwMode="auto">
            <a:xfrm>
              <a:off x="2366371" y="3123692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71" name="Text Box 5"/>
            <p:cNvSpPr txBox="1">
              <a:spLocks noChangeArrowheads="1"/>
            </p:cNvSpPr>
            <p:nvPr/>
          </p:nvSpPr>
          <p:spPr bwMode="auto">
            <a:xfrm>
              <a:off x="1703338" y="3240232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H</a:t>
              </a:r>
            </a:p>
          </p:txBody>
        </p:sp>
        <p:sp>
          <p:nvSpPr>
            <p:cNvPr id="172" name="Text Box 5"/>
            <p:cNvSpPr txBox="1">
              <a:spLocks noChangeArrowheads="1"/>
            </p:cNvSpPr>
            <p:nvPr/>
          </p:nvSpPr>
          <p:spPr bwMode="auto">
            <a:xfrm>
              <a:off x="1492647" y="3146946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H</a:t>
              </a:r>
            </a:p>
          </p:txBody>
        </p:sp>
        <p:sp>
          <p:nvSpPr>
            <p:cNvPr id="173" name="Text Box 5"/>
            <p:cNvSpPr txBox="1">
              <a:spLocks noChangeArrowheads="1"/>
            </p:cNvSpPr>
            <p:nvPr/>
          </p:nvSpPr>
          <p:spPr bwMode="auto">
            <a:xfrm>
              <a:off x="1679410" y="3839031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H</a:t>
              </a:r>
            </a:p>
          </p:txBody>
        </p:sp>
      </p:grpSp>
      <p:sp>
        <p:nvSpPr>
          <p:cNvPr id="174" name="矩形 173"/>
          <p:cNvSpPr/>
          <p:nvPr/>
        </p:nvSpPr>
        <p:spPr bwMode="auto">
          <a:xfrm>
            <a:off x="1139085" y="4149080"/>
            <a:ext cx="17033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6-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磷酸葡萄糖</a:t>
            </a:r>
          </a:p>
        </p:txBody>
      </p:sp>
      <p:grpSp>
        <p:nvGrpSpPr>
          <p:cNvPr id="175" name="组合 174"/>
          <p:cNvGrpSpPr/>
          <p:nvPr/>
        </p:nvGrpSpPr>
        <p:grpSpPr>
          <a:xfrm>
            <a:off x="4333468" y="2845266"/>
            <a:ext cx="1292632" cy="1179697"/>
            <a:chOff x="5047024" y="167756"/>
            <a:chExt cx="1292632" cy="1179697"/>
          </a:xfrm>
        </p:grpSpPr>
        <p:sp>
          <p:nvSpPr>
            <p:cNvPr id="176" name="任意多边形 175"/>
            <p:cNvSpPr>
              <a:spLocks noChangeAspect="1"/>
            </p:cNvSpPr>
            <p:nvPr/>
          </p:nvSpPr>
          <p:spPr bwMode="auto">
            <a:xfrm>
              <a:off x="5249600" y="476470"/>
              <a:ext cx="852749" cy="540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177" name="直接连接符 176"/>
            <p:cNvCxnSpPr/>
            <p:nvPr/>
          </p:nvCxnSpPr>
          <p:spPr>
            <a:xfrm>
              <a:off x="5438303" y="474320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矩形 177"/>
            <p:cNvSpPr/>
            <p:nvPr/>
          </p:nvSpPr>
          <p:spPr bwMode="auto">
            <a:xfrm rot="3240000" flipH="1">
              <a:off x="5935376" y="649225"/>
              <a:ext cx="2160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79" name="矩形 178"/>
            <p:cNvSpPr/>
            <p:nvPr/>
          </p:nvSpPr>
          <p:spPr bwMode="auto">
            <a:xfrm>
              <a:off x="5422994" y="1007517"/>
              <a:ext cx="511200" cy="4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0" name="矩形 179"/>
            <p:cNvSpPr/>
            <p:nvPr/>
          </p:nvSpPr>
          <p:spPr bwMode="auto">
            <a:xfrm rot="18420000">
              <a:off x="5177642" y="599860"/>
              <a:ext cx="331200" cy="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1" name="椭圆 180"/>
            <p:cNvSpPr/>
            <p:nvPr/>
          </p:nvSpPr>
          <p:spPr bwMode="auto">
            <a:xfrm>
              <a:off x="5857825" y="431281"/>
              <a:ext cx="108000" cy="1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182" name="任意多边形 181"/>
            <p:cNvSpPr>
              <a:spLocks noChangeAspect="1"/>
            </p:cNvSpPr>
            <p:nvPr/>
          </p:nvSpPr>
          <p:spPr bwMode="auto">
            <a:xfrm rot="17760000" flipH="1">
              <a:off x="5827954" y="862944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3" name="任意多边形 182"/>
            <p:cNvSpPr>
              <a:spLocks noChangeAspect="1"/>
            </p:cNvSpPr>
            <p:nvPr/>
          </p:nvSpPr>
          <p:spPr bwMode="auto">
            <a:xfrm rot="3840000">
              <a:off x="5165224" y="859662"/>
              <a:ext cx="360000" cy="57975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4" name="Text Box 5"/>
            <p:cNvSpPr txBox="1">
              <a:spLocks noChangeArrowheads="1"/>
            </p:cNvSpPr>
            <p:nvPr/>
          </p:nvSpPr>
          <p:spPr bwMode="auto">
            <a:xfrm>
              <a:off x="5377617" y="174501"/>
              <a:ext cx="7854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‒O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‒P</a:t>
              </a:r>
              <a:endPara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185" name="直接连接符 31"/>
            <p:cNvCxnSpPr>
              <a:cxnSpLocks noChangeShapeType="1"/>
            </p:cNvCxnSpPr>
            <p:nvPr/>
          </p:nvCxnSpPr>
          <p:spPr bwMode="auto">
            <a:xfrm>
              <a:off x="5448653" y="382649"/>
              <a:ext cx="0" cy="180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直接连接符 31"/>
            <p:cNvCxnSpPr>
              <a:cxnSpLocks noChangeShapeType="1"/>
            </p:cNvCxnSpPr>
            <p:nvPr/>
          </p:nvCxnSpPr>
          <p:spPr bwMode="auto">
            <a:xfrm>
              <a:off x="5426778" y="903387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7" name="Text Box 5"/>
            <p:cNvSpPr txBox="1">
              <a:spLocks noChangeArrowheads="1"/>
            </p:cNvSpPr>
            <p:nvPr/>
          </p:nvSpPr>
          <p:spPr bwMode="auto">
            <a:xfrm>
              <a:off x="5361784" y="714044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188" name="直接连接符 31"/>
            <p:cNvCxnSpPr>
              <a:cxnSpLocks noChangeShapeType="1"/>
            </p:cNvCxnSpPr>
            <p:nvPr/>
          </p:nvCxnSpPr>
          <p:spPr bwMode="auto">
            <a:xfrm>
              <a:off x="5922239" y="901606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9" name="Text Box 5"/>
            <p:cNvSpPr txBox="1">
              <a:spLocks noChangeArrowheads="1"/>
            </p:cNvSpPr>
            <p:nvPr/>
          </p:nvSpPr>
          <p:spPr bwMode="auto">
            <a:xfrm>
              <a:off x="5856449" y="1131332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OH</a:t>
              </a:r>
            </a:p>
          </p:txBody>
        </p:sp>
        <p:cxnSp>
          <p:nvCxnSpPr>
            <p:cNvPr id="190" name="直接连接符 31"/>
            <p:cNvCxnSpPr>
              <a:cxnSpLocks noChangeShapeType="1"/>
            </p:cNvCxnSpPr>
            <p:nvPr/>
          </p:nvCxnSpPr>
          <p:spPr bwMode="auto">
            <a:xfrm>
              <a:off x="5240281" y="608303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1" name="Text Box 5"/>
            <p:cNvSpPr txBox="1">
              <a:spLocks noChangeArrowheads="1"/>
            </p:cNvSpPr>
            <p:nvPr/>
          </p:nvSpPr>
          <p:spPr bwMode="auto">
            <a:xfrm>
              <a:off x="5047024" y="846182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HO</a:t>
              </a:r>
            </a:p>
          </p:txBody>
        </p:sp>
        <p:sp>
          <p:nvSpPr>
            <p:cNvPr id="192" name="矩形 15"/>
            <p:cNvSpPr>
              <a:spLocks noChangeArrowheads="1"/>
            </p:cNvSpPr>
            <p:nvPr/>
          </p:nvSpPr>
          <p:spPr bwMode="auto">
            <a:xfrm>
              <a:off x="5248467" y="641533"/>
              <a:ext cx="169231" cy="18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zh-CN" altLang="en-US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93" name="椭圆 192"/>
            <p:cNvSpPr/>
            <p:nvPr/>
          </p:nvSpPr>
          <p:spPr bwMode="auto">
            <a:xfrm>
              <a:off x="5992327" y="167756"/>
              <a:ext cx="215900" cy="215900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4" name="Text Box 5"/>
            <p:cNvSpPr txBox="1">
              <a:spLocks noChangeArrowheads="1"/>
            </p:cNvSpPr>
            <p:nvPr/>
          </p:nvSpPr>
          <p:spPr bwMode="auto">
            <a:xfrm>
              <a:off x="6096000" y="636898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FF0000"/>
                  </a:solidFill>
                </a:rPr>
                <a:t>=O</a:t>
              </a:r>
            </a:p>
          </p:txBody>
        </p:sp>
        <p:sp>
          <p:nvSpPr>
            <p:cNvPr id="195" name="Text Box 5"/>
            <p:cNvSpPr txBox="1">
              <a:spLocks noChangeArrowheads="1"/>
            </p:cNvSpPr>
            <p:nvPr/>
          </p:nvSpPr>
          <p:spPr bwMode="auto">
            <a:xfrm>
              <a:off x="5381214" y="533210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H</a:t>
              </a:r>
            </a:p>
          </p:txBody>
        </p:sp>
        <p:sp>
          <p:nvSpPr>
            <p:cNvPr id="196" name="Text Box 5"/>
            <p:cNvSpPr txBox="1">
              <a:spLocks noChangeArrowheads="1"/>
            </p:cNvSpPr>
            <p:nvPr/>
          </p:nvSpPr>
          <p:spPr bwMode="auto">
            <a:xfrm>
              <a:off x="5170523" y="439924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H</a:t>
              </a:r>
            </a:p>
          </p:txBody>
        </p:sp>
        <p:sp>
          <p:nvSpPr>
            <p:cNvPr id="197" name="Text Box 5"/>
            <p:cNvSpPr txBox="1">
              <a:spLocks noChangeArrowheads="1"/>
            </p:cNvSpPr>
            <p:nvPr/>
          </p:nvSpPr>
          <p:spPr bwMode="auto">
            <a:xfrm>
              <a:off x="5357286" y="1132009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ClrTx/>
                <a:buSzTx/>
                <a:buFontTx/>
                <a:buNone/>
                <a:defRPr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r>
                <a:rPr lang="en-US" altLang="zh-CN" dirty="0"/>
                <a:t>H</a:t>
              </a:r>
            </a:p>
          </p:txBody>
        </p:sp>
      </p:grpSp>
      <p:sp>
        <p:nvSpPr>
          <p:cNvPr id="198" name="Text Box 5"/>
          <p:cNvSpPr txBox="1">
            <a:spLocks noChangeArrowheads="1"/>
          </p:cNvSpPr>
          <p:nvPr/>
        </p:nvSpPr>
        <p:spPr bwMode="auto">
          <a:xfrm>
            <a:off x="2178307" y="3429000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H</a:t>
            </a:r>
          </a:p>
        </p:txBody>
      </p:sp>
      <p:sp>
        <p:nvSpPr>
          <p:cNvPr id="199" name="矩形 198"/>
          <p:cNvSpPr/>
          <p:nvPr/>
        </p:nvSpPr>
        <p:spPr bwMode="auto">
          <a:xfrm>
            <a:off x="4241800" y="4197350"/>
            <a:ext cx="14382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6-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磷酸葡萄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糖酸内酯</a:t>
            </a:r>
          </a:p>
        </p:txBody>
      </p:sp>
      <p:sp>
        <p:nvSpPr>
          <p:cNvPr id="200" name="Text Box 5"/>
          <p:cNvSpPr txBox="1">
            <a:spLocks noChangeArrowheads="1"/>
          </p:cNvSpPr>
          <p:nvPr/>
        </p:nvSpPr>
        <p:spPr bwMode="auto">
          <a:xfrm>
            <a:off x="5147173" y="3429000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r>
              <a:rPr lang="en-US" altLang="zh-CN" dirty="0"/>
              <a:t>H</a:t>
            </a:r>
          </a:p>
        </p:txBody>
      </p:sp>
      <p:sp>
        <p:nvSpPr>
          <p:cNvPr id="201" name="任意多边形 200"/>
          <p:cNvSpPr/>
          <p:nvPr/>
        </p:nvSpPr>
        <p:spPr>
          <a:xfrm rot="5400000" flipV="1">
            <a:off x="3269672" y="2942960"/>
            <a:ext cx="360000" cy="61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任意多边形 201"/>
          <p:cNvSpPr/>
          <p:nvPr/>
        </p:nvSpPr>
        <p:spPr>
          <a:xfrm rot="5400000" flipV="1">
            <a:off x="6077984" y="2942960"/>
            <a:ext cx="360000" cy="61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任意多边形 202"/>
          <p:cNvSpPr/>
          <p:nvPr/>
        </p:nvSpPr>
        <p:spPr>
          <a:xfrm rot="5400000" flipV="1">
            <a:off x="8346304" y="2942960"/>
            <a:ext cx="360000" cy="61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55439" y="601524"/>
            <a:ext cx="4170609" cy="5232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Rockwell Condensed" panose="02060603050405020104" pitchFamily="18" charset="0"/>
                <a:ea typeface="方正姚体" panose="02010601030101010101" pitchFamily="2" charset="-122"/>
              </a:defRPr>
            </a:lvl9pPr>
          </a:lstStyle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磷酸戊糖途径反应过程</a:t>
            </a:r>
          </a:p>
        </p:txBody>
      </p:sp>
      <p:sp>
        <p:nvSpPr>
          <p:cNvPr id="135" name="任意多边形 134"/>
          <p:cNvSpPr/>
          <p:nvPr/>
        </p:nvSpPr>
        <p:spPr>
          <a:xfrm>
            <a:off x="3142802" y="3392488"/>
            <a:ext cx="5580000" cy="3240000"/>
          </a:xfrm>
          <a:custGeom>
            <a:avLst/>
            <a:gdLst>
              <a:gd name="connsiteX0" fmla="*/ 0 w 5508000"/>
              <a:gd name="connsiteY0" fmla="*/ 0 h 3468126"/>
              <a:gd name="connsiteX1" fmla="*/ 1665227 w 5508000"/>
              <a:gd name="connsiteY1" fmla="*/ 0 h 3468126"/>
              <a:gd name="connsiteX2" fmla="*/ 1662698 w 5508000"/>
              <a:gd name="connsiteY2" fmla="*/ 255 h 3468126"/>
              <a:gd name="connsiteX3" fmla="*/ 1662708 w 5508000"/>
              <a:gd name="connsiteY3" fmla="*/ 255 h 3468126"/>
              <a:gd name="connsiteX4" fmla="*/ 1665227 w 5508000"/>
              <a:gd name="connsiteY4" fmla="*/ 1 h 3468126"/>
              <a:gd name="connsiteX5" fmla="*/ 3769258 w 5508000"/>
              <a:gd name="connsiteY5" fmla="*/ 1 h 3468126"/>
              <a:gd name="connsiteX6" fmla="*/ 3787628 w 5508000"/>
              <a:gd name="connsiteY6" fmla="*/ 1853 h 3468126"/>
              <a:gd name="connsiteX7" fmla="*/ 3957409 w 5508000"/>
              <a:gd name="connsiteY7" fmla="*/ 171634 h 3468126"/>
              <a:gd name="connsiteX8" fmla="*/ 3960000 w 5508000"/>
              <a:gd name="connsiteY8" fmla="*/ 197335 h 3468126"/>
              <a:gd name="connsiteX9" fmla="*/ 3960000 w 5508000"/>
              <a:gd name="connsiteY9" fmla="*/ 1106596 h 3468126"/>
              <a:gd name="connsiteX10" fmla="*/ 3960000 w 5508000"/>
              <a:gd name="connsiteY10" fmla="*/ 1106597 h 3468126"/>
              <a:gd name="connsiteX11" fmla="*/ 3960000 w 5508000"/>
              <a:gd name="connsiteY11" fmla="*/ 2162417 h 3468126"/>
              <a:gd name="connsiteX12" fmla="*/ 3992938 w 5508000"/>
              <a:gd name="connsiteY12" fmla="*/ 2235698 h 3468126"/>
              <a:gd name="connsiteX13" fmla="*/ 4063778 w 5508000"/>
              <a:gd name="connsiteY13" fmla="*/ 2297006 h 3468126"/>
              <a:gd name="connsiteX14" fmla="*/ 4116184 w 5508000"/>
              <a:gd name="connsiteY14" fmla="*/ 2316126 h 3468126"/>
              <a:gd name="connsiteX15" fmla="*/ 5508000 w 5508000"/>
              <a:gd name="connsiteY15" fmla="*/ 2316126 h 3468126"/>
              <a:gd name="connsiteX16" fmla="*/ 5508000 w 5508000"/>
              <a:gd name="connsiteY16" fmla="*/ 3468126 h 3468126"/>
              <a:gd name="connsiteX17" fmla="*/ 0 w 5508000"/>
              <a:gd name="connsiteY17" fmla="*/ 3468126 h 3468126"/>
              <a:gd name="connsiteX18" fmla="*/ 0 w 5508000"/>
              <a:gd name="connsiteY18" fmla="*/ 2340000 h 3468126"/>
              <a:gd name="connsiteX19" fmla="*/ 0 w 5508000"/>
              <a:gd name="connsiteY19" fmla="*/ 2316126 h 346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08000" h="3468126">
                <a:moveTo>
                  <a:pt x="0" y="0"/>
                </a:moveTo>
                <a:lnTo>
                  <a:pt x="1665227" y="0"/>
                </a:lnTo>
                <a:lnTo>
                  <a:pt x="1662698" y="255"/>
                </a:lnTo>
                <a:lnTo>
                  <a:pt x="1662708" y="255"/>
                </a:lnTo>
                <a:lnTo>
                  <a:pt x="1665227" y="1"/>
                </a:lnTo>
                <a:lnTo>
                  <a:pt x="3769258" y="1"/>
                </a:lnTo>
                <a:lnTo>
                  <a:pt x="3787628" y="1853"/>
                </a:lnTo>
                <a:cubicBezTo>
                  <a:pt x="3872849" y="19291"/>
                  <a:pt x="3939971" y="86414"/>
                  <a:pt x="3957409" y="171634"/>
                </a:cubicBezTo>
                <a:lnTo>
                  <a:pt x="3960000" y="197335"/>
                </a:lnTo>
                <a:lnTo>
                  <a:pt x="3960000" y="1106596"/>
                </a:lnTo>
                <a:lnTo>
                  <a:pt x="3960000" y="1106597"/>
                </a:lnTo>
                <a:lnTo>
                  <a:pt x="3960000" y="2162417"/>
                </a:lnTo>
                <a:lnTo>
                  <a:pt x="3992938" y="2235698"/>
                </a:lnTo>
                <a:cubicBezTo>
                  <a:pt x="4011786" y="2260900"/>
                  <a:pt x="4035954" y="2281891"/>
                  <a:pt x="4063778" y="2297006"/>
                </a:cubicBezTo>
                <a:lnTo>
                  <a:pt x="4116184" y="2316126"/>
                </a:lnTo>
                <a:lnTo>
                  <a:pt x="5508000" y="2316126"/>
                </a:lnTo>
                <a:lnTo>
                  <a:pt x="5508000" y="3468126"/>
                </a:lnTo>
                <a:lnTo>
                  <a:pt x="0" y="3468126"/>
                </a:lnTo>
                <a:lnTo>
                  <a:pt x="0" y="2340000"/>
                </a:lnTo>
                <a:lnTo>
                  <a:pt x="0" y="2316126"/>
                </a:lnTo>
                <a:close/>
              </a:path>
            </a:pathLst>
          </a:custGeom>
          <a:solidFill>
            <a:srgbClr val="FFF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43028" y="1619250"/>
            <a:ext cx="2305050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5-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磷酸核酮糖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(C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5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)×6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03165" y="2636838"/>
            <a:ext cx="1757363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5-</a:t>
            </a:r>
            <a:r>
              <a:rPr lang="zh-CN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磷酸核糖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(C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5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)×2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231953" y="2636838"/>
            <a:ext cx="1971675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5-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磷酸木酮糖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(C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5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)×2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42803" y="3789363"/>
            <a:ext cx="1800225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en-US" altLang="zh-CN" sz="1600" spc="-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</a:t>
            </a:r>
            <a:r>
              <a:rPr lang="zh-CN" altLang="en-US" sz="1600" spc="-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磷酸甘油醛</a:t>
            </a:r>
            <a:r>
              <a:rPr lang="en-US" altLang="zh-CN" sz="1600" spc="-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(C</a:t>
            </a:r>
            <a:r>
              <a:rPr lang="en-US" altLang="zh-CN" sz="1600" spc="-1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</a:t>
            </a:r>
            <a:r>
              <a:rPr lang="en-US" altLang="zh-CN" sz="1600" spc="-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)×2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16053" y="3802063"/>
            <a:ext cx="21590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en-US" altLang="zh-CN" sz="1600" spc="-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7-</a:t>
            </a:r>
            <a:r>
              <a:rPr lang="zh-CN" altLang="en-US" sz="1600" spc="-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磷酸景天庚酮糖</a:t>
            </a:r>
            <a:r>
              <a:rPr lang="en-US" altLang="zh-CN" sz="1600" spc="-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(C</a:t>
            </a:r>
            <a:r>
              <a:rPr lang="en-US" altLang="zh-CN" sz="1600" spc="-1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7</a:t>
            </a:r>
            <a:r>
              <a:rPr lang="en-US" altLang="zh-CN" sz="1600" spc="-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)×2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58703" y="4941888"/>
            <a:ext cx="1798637" cy="322262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磷酸果糖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(C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)×2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816278" y="6057900"/>
            <a:ext cx="1800225" cy="323850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en-US" altLang="zh-CN" sz="16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</a:t>
            </a:r>
            <a:r>
              <a:rPr lang="zh-CN" altLang="en-US" sz="16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磷酸甘油醛</a:t>
            </a:r>
            <a:r>
              <a:rPr lang="en-US" altLang="zh-CN" sz="1600" spc="-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(C</a:t>
            </a:r>
            <a:r>
              <a:rPr lang="en-US" altLang="zh-CN" sz="1600" spc="-1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</a:t>
            </a:r>
            <a:r>
              <a:rPr lang="en-US" altLang="zh-CN" sz="1600" spc="-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)×2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487636" y="1267991"/>
            <a:ext cx="30241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2.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基团转移反应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176640" y="4941888"/>
            <a:ext cx="2016125" cy="322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5-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磷酸木酮糖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(C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5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)×2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231953" y="4941888"/>
            <a:ext cx="1971675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4-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磷酸赤藓糖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(C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4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)×2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943028" y="260350"/>
            <a:ext cx="2305050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磷酸葡萄糖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(C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)×6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751315" y="692150"/>
            <a:ext cx="3921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×6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824340" y="1196975"/>
            <a:ext cx="1143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×6 +CO</a:t>
            </a:r>
            <a:r>
              <a:rPr lang="en-US" altLang="zh-CN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×6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844853" y="679450"/>
            <a:ext cx="1079500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2NADP</a:t>
            </a:r>
            <a:r>
              <a:rPr lang="en-US" altLang="zh-CN" sz="16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887715" y="1196975"/>
            <a:ext cx="1079500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2NADPH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8975278" y="836613"/>
            <a:ext cx="1657350" cy="323850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阶段：氧化</a:t>
            </a:r>
            <a:endParaRPr lang="en-US" altLang="zh-CN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8832403" y="4041775"/>
            <a:ext cx="2016125" cy="323165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阶段：基团转移</a:t>
            </a:r>
            <a:endParaRPr lang="en-US" altLang="zh-CN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 rot="5400000" flipV="1">
            <a:off x="4912071" y="2570957"/>
            <a:ext cx="784225" cy="1655762"/>
          </a:xfrm>
          <a:custGeom>
            <a:avLst/>
            <a:gdLst>
              <a:gd name="connsiteX0" fmla="*/ 0 w 784190"/>
              <a:gd name="connsiteY0" fmla="*/ 101908 h 1656996"/>
              <a:gd name="connsiteX1" fmla="*/ 84630 w 784190"/>
              <a:gd name="connsiteY1" fmla="*/ 187142 h 1656996"/>
              <a:gd name="connsiteX2" fmla="*/ 297098 w 784190"/>
              <a:gd name="connsiteY2" fmla="*/ 732349 h 1656996"/>
              <a:gd name="connsiteX3" fmla="*/ 300373 w 784190"/>
              <a:gd name="connsiteY3" fmla="*/ 811530 h 1656996"/>
              <a:gd name="connsiteX4" fmla="*/ 299006 w 784190"/>
              <a:gd name="connsiteY4" fmla="*/ 811530 h 1656996"/>
              <a:gd name="connsiteX5" fmla="*/ 311429 w 784190"/>
              <a:gd name="connsiteY5" fmla="*/ 968300 h 1656996"/>
              <a:gd name="connsiteX6" fmla="*/ 597199 w 784190"/>
              <a:gd name="connsiteY6" fmla="*/ 1559082 h 1656996"/>
              <a:gd name="connsiteX7" fmla="*/ 660624 w 784190"/>
              <a:gd name="connsiteY7" fmla="*/ 1617193 h 1656996"/>
              <a:gd name="connsiteX8" fmla="*/ 634776 w 784190"/>
              <a:gd name="connsiteY8" fmla="*/ 1656996 h 1656996"/>
              <a:gd name="connsiteX9" fmla="*/ 784190 w 784190"/>
              <a:gd name="connsiteY9" fmla="*/ 1625237 h 1656996"/>
              <a:gd name="connsiteX10" fmla="*/ 752431 w 784190"/>
              <a:gd name="connsiteY10" fmla="*/ 1475823 h 1656996"/>
              <a:gd name="connsiteX11" fmla="*/ 723017 w 784190"/>
              <a:gd name="connsiteY11" fmla="*/ 1521116 h 1656996"/>
              <a:gd name="connsiteX12" fmla="*/ 719567 w 784190"/>
              <a:gd name="connsiteY12" fmla="*/ 1518875 h 1656996"/>
              <a:gd name="connsiteX13" fmla="*/ 720000 w 784190"/>
              <a:gd name="connsiteY13" fmla="*/ 1518092 h 1656996"/>
              <a:gd name="connsiteX14" fmla="*/ 661750 w 784190"/>
              <a:gd name="connsiteY14" fmla="*/ 1464724 h 1656996"/>
              <a:gd name="connsiteX15" fmla="*/ 410272 w 784190"/>
              <a:gd name="connsiteY15" fmla="*/ 944835 h 1656996"/>
              <a:gd name="connsiteX16" fmla="*/ 400469 w 784190"/>
              <a:gd name="connsiteY16" fmla="*/ 821141 h 1656996"/>
              <a:gd name="connsiteX17" fmla="*/ 401474 w 784190"/>
              <a:gd name="connsiteY17" fmla="*/ 821141 h 1656996"/>
              <a:gd name="connsiteX18" fmla="*/ 397280 w 784190"/>
              <a:gd name="connsiteY18" fmla="*/ 719790 h 1656996"/>
              <a:gd name="connsiteX19" fmla="*/ 155839 w 784190"/>
              <a:gd name="connsiteY19" fmla="*/ 100237 h 1656996"/>
              <a:gd name="connsiteX20" fmla="*/ 56312 w 784190"/>
              <a:gd name="connsiteY20" fmla="*/ 0 h 165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4190" h="1656996">
                <a:moveTo>
                  <a:pt x="0" y="101908"/>
                </a:moveTo>
                <a:lnTo>
                  <a:pt x="84630" y="187142"/>
                </a:lnTo>
                <a:cubicBezTo>
                  <a:pt x="201555" y="329869"/>
                  <a:pt x="279451" y="520238"/>
                  <a:pt x="297098" y="732349"/>
                </a:cubicBezTo>
                <a:lnTo>
                  <a:pt x="300373" y="811530"/>
                </a:lnTo>
                <a:lnTo>
                  <a:pt x="299006" y="811530"/>
                </a:lnTo>
                <a:lnTo>
                  <a:pt x="311429" y="968300"/>
                </a:lnTo>
                <a:cubicBezTo>
                  <a:pt x="347283" y="1193457"/>
                  <a:pt x="444709" y="1404005"/>
                  <a:pt x="597199" y="1559082"/>
                </a:cubicBezTo>
                <a:lnTo>
                  <a:pt x="660624" y="1617193"/>
                </a:lnTo>
                <a:lnTo>
                  <a:pt x="634776" y="1656996"/>
                </a:lnTo>
                <a:lnTo>
                  <a:pt x="784190" y="1625237"/>
                </a:lnTo>
                <a:lnTo>
                  <a:pt x="752431" y="1475823"/>
                </a:lnTo>
                <a:lnTo>
                  <a:pt x="723017" y="1521116"/>
                </a:lnTo>
                <a:lnTo>
                  <a:pt x="719567" y="1518875"/>
                </a:lnTo>
                <a:lnTo>
                  <a:pt x="720000" y="1518092"/>
                </a:lnTo>
                <a:lnTo>
                  <a:pt x="661750" y="1464724"/>
                </a:lnTo>
                <a:cubicBezTo>
                  <a:pt x="527558" y="1328255"/>
                  <a:pt x="441824" y="1142972"/>
                  <a:pt x="410272" y="944835"/>
                </a:cubicBezTo>
                <a:lnTo>
                  <a:pt x="400469" y="821141"/>
                </a:lnTo>
                <a:lnTo>
                  <a:pt x="401474" y="821141"/>
                </a:lnTo>
                <a:lnTo>
                  <a:pt x="397280" y="719790"/>
                </a:lnTo>
                <a:cubicBezTo>
                  <a:pt x="377228" y="478757"/>
                  <a:pt x="288709" y="262427"/>
                  <a:pt x="155839" y="100237"/>
                </a:cubicBezTo>
                <a:lnTo>
                  <a:pt x="56312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D4F2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rot="7380000">
            <a:off x="4469953" y="2868613"/>
            <a:ext cx="1476375" cy="1069975"/>
          </a:xfrm>
          <a:custGeom>
            <a:avLst/>
            <a:gdLst>
              <a:gd name="connsiteX0" fmla="*/ 8276 w 1476615"/>
              <a:gd name="connsiteY0" fmla="*/ 116137 h 1070108"/>
              <a:gd name="connsiteX1" fmla="*/ 0 w 1476615"/>
              <a:gd name="connsiteY1" fmla="*/ 0 h 1070108"/>
              <a:gd name="connsiteX2" fmla="*/ 138064 w 1476615"/>
              <a:gd name="connsiteY2" fmla="*/ 29860 h 1070108"/>
              <a:gd name="connsiteX3" fmla="*/ 677986 w 1476615"/>
              <a:gd name="connsiteY3" fmla="*/ 417962 h 1070108"/>
              <a:gd name="connsiteX4" fmla="*/ 736703 w 1476615"/>
              <a:gd name="connsiteY4" fmla="*/ 500678 h 1070108"/>
              <a:gd name="connsiteX5" fmla="*/ 735860 w 1476615"/>
              <a:gd name="connsiteY5" fmla="*/ 501226 h 1070108"/>
              <a:gd name="connsiteX6" fmla="*/ 811450 w 1476615"/>
              <a:gd name="connsiteY6" fmla="*/ 599625 h 1070108"/>
              <a:gd name="connsiteX7" fmla="*/ 1305509 w 1476615"/>
              <a:gd name="connsiteY7" fmla="*/ 898676 h 1070108"/>
              <a:gd name="connsiteX8" fmla="*/ 1361795 w 1476615"/>
              <a:gd name="connsiteY8" fmla="*/ 908090 h 1070108"/>
              <a:gd name="connsiteX9" fmla="*/ 1368603 w 1476615"/>
              <a:gd name="connsiteY9" fmla="*/ 908090 h 1070108"/>
              <a:gd name="connsiteX10" fmla="*/ 1368603 w 1476615"/>
              <a:gd name="connsiteY10" fmla="*/ 854084 h 1070108"/>
              <a:gd name="connsiteX11" fmla="*/ 1476615 w 1476615"/>
              <a:gd name="connsiteY11" fmla="*/ 962096 h 1070108"/>
              <a:gd name="connsiteX12" fmla="*/ 1368603 w 1476615"/>
              <a:gd name="connsiteY12" fmla="*/ 1070108 h 1070108"/>
              <a:gd name="connsiteX13" fmla="*/ 1368603 w 1476615"/>
              <a:gd name="connsiteY13" fmla="*/ 1023981 h 1070108"/>
              <a:gd name="connsiteX14" fmla="*/ 1302763 w 1476615"/>
              <a:gd name="connsiteY14" fmla="*/ 1012968 h 1070108"/>
              <a:gd name="connsiteX15" fmla="*/ 741334 w 1476615"/>
              <a:gd name="connsiteY15" fmla="*/ 673138 h 1070108"/>
              <a:gd name="connsiteX16" fmla="*/ 645531 w 1476615"/>
              <a:gd name="connsiteY16" fmla="*/ 548426 h 1070108"/>
              <a:gd name="connsiteX17" fmla="*/ 646678 w 1476615"/>
              <a:gd name="connsiteY17" fmla="*/ 547681 h 1070108"/>
              <a:gd name="connsiteX18" fmla="*/ 600806 w 1476615"/>
              <a:gd name="connsiteY18" fmla="*/ 483058 h 1070108"/>
              <a:gd name="connsiteX19" fmla="*/ 125674 w 1476615"/>
              <a:gd name="connsiteY19" fmla="*/ 141528 h 107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6615" h="1070108">
                <a:moveTo>
                  <a:pt x="8276" y="116137"/>
                </a:moveTo>
                <a:lnTo>
                  <a:pt x="0" y="0"/>
                </a:lnTo>
                <a:lnTo>
                  <a:pt x="138064" y="29860"/>
                </a:lnTo>
                <a:cubicBezTo>
                  <a:pt x="337833" y="93517"/>
                  <a:pt x="529893" y="226736"/>
                  <a:pt x="677986" y="417962"/>
                </a:cubicBezTo>
                <a:lnTo>
                  <a:pt x="736703" y="500678"/>
                </a:lnTo>
                <a:lnTo>
                  <a:pt x="735860" y="501226"/>
                </a:lnTo>
                <a:lnTo>
                  <a:pt x="811450" y="599625"/>
                </a:lnTo>
                <a:cubicBezTo>
                  <a:pt x="945825" y="748612"/>
                  <a:pt x="1118640" y="857309"/>
                  <a:pt x="1305509" y="898676"/>
                </a:cubicBezTo>
                <a:lnTo>
                  <a:pt x="1361795" y="908090"/>
                </a:lnTo>
                <a:lnTo>
                  <a:pt x="1368603" y="908090"/>
                </a:lnTo>
                <a:lnTo>
                  <a:pt x="1368603" y="854084"/>
                </a:lnTo>
                <a:lnTo>
                  <a:pt x="1476615" y="962096"/>
                </a:lnTo>
                <a:lnTo>
                  <a:pt x="1368603" y="1070108"/>
                </a:lnTo>
                <a:lnTo>
                  <a:pt x="1368603" y="1023981"/>
                </a:lnTo>
                <a:lnTo>
                  <a:pt x="1302763" y="1012968"/>
                </a:lnTo>
                <a:cubicBezTo>
                  <a:pt x="1090414" y="965961"/>
                  <a:pt x="894033" y="842443"/>
                  <a:pt x="741334" y="673138"/>
                </a:cubicBezTo>
                <a:lnTo>
                  <a:pt x="645531" y="548426"/>
                </a:lnTo>
                <a:lnTo>
                  <a:pt x="646678" y="547681"/>
                </a:lnTo>
                <a:lnTo>
                  <a:pt x="600806" y="483058"/>
                </a:lnTo>
                <a:cubicBezTo>
                  <a:pt x="470483" y="314778"/>
                  <a:pt x="301471" y="197546"/>
                  <a:pt x="125674" y="141528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D4F2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rot="5400000" flipV="1">
            <a:off x="4912071" y="3699670"/>
            <a:ext cx="784225" cy="1655762"/>
          </a:xfrm>
          <a:custGeom>
            <a:avLst/>
            <a:gdLst>
              <a:gd name="connsiteX0" fmla="*/ 0 w 784190"/>
              <a:gd name="connsiteY0" fmla="*/ 101908 h 1656996"/>
              <a:gd name="connsiteX1" fmla="*/ 84630 w 784190"/>
              <a:gd name="connsiteY1" fmla="*/ 187142 h 1656996"/>
              <a:gd name="connsiteX2" fmla="*/ 297098 w 784190"/>
              <a:gd name="connsiteY2" fmla="*/ 732349 h 1656996"/>
              <a:gd name="connsiteX3" fmla="*/ 300373 w 784190"/>
              <a:gd name="connsiteY3" fmla="*/ 811530 h 1656996"/>
              <a:gd name="connsiteX4" fmla="*/ 299006 w 784190"/>
              <a:gd name="connsiteY4" fmla="*/ 811530 h 1656996"/>
              <a:gd name="connsiteX5" fmla="*/ 311429 w 784190"/>
              <a:gd name="connsiteY5" fmla="*/ 968300 h 1656996"/>
              <a:gd name="connsiteX6" fmla="*/ 597199 w 784190"/>
              <a:gd name="connsiteY6" fmla="*/ 1559082 h 1656996"/>
              <a:gd name="connsiteX7" fmla="*/ 660624 w 784190"/>
              <a:gd name="connsiteY7" fmla="*/ 1617193 h 1656996"/>
              <a:gd name="connsiteX8" fmla="*/ 634776 w 784190"/>
              <a:gd name="connsiteY8" fmla="*/ 1656996 h 1656996"/>
              <a:gd name="connsiteX9" fmla="*/ 784190 w 784190"/>
              <a:gd name="connsiteY9" fmla="*/ 1625237 h 1656996"/>
              <a:gd name="connsiteX10" fmla="*/ 752431 w 784190"/>
              <a:gd name="connsiteY10" fmla="*/ 1475823 h 1656996"/>
              <a:gd name="connsiteX11" fmla="*/ 723017 w 784190"/>
              <a:gd name="connsiteY11" fmla="*/ 1521116 h 1656996"/>
              <a:gd name="connsiteX12" fmla="*/ 719567 w 784190"/>
              <a:gd name="connsiteY12" fmla="*/ 1518875 h 1656996"/>
              <a:gd name="connsiteX13" fmla="*/ 720000 w 784190"/>
              <a:gd name="connsiteY13" fmla="*/ 1518092 h 1656996"/>
              <a:gd name="connsiteX14" fmla="*/ 661750 w 784190"/>
              <a:gd name="connsiteY14" fmla="*/ 1464724 h 1656996"/>
              <a:gd name="connsiteX15" fmla="*/ 410272 w 784190"/>
              <a:gd name="connsiteY15" fmla="*/ 944835 h 1656996"/>
              <a:gd name="connsiteX16" fmla="*/ 400469 w 784190"/>
              <a:gd name="connsiteY16" fmla="*/ 821141 h 1656996"/>
              <a:gd name="connsiteX17" fmla="*/ 401474 w 784190"/>
              <a:gd name="connsiteY17" fmla="*/ 821141 h 1656996"/>
              <a:gd name="connsiteX18" fmla="*/ 397280 w 784190"/>
              <a:gd name="connsiteY18" fmla="*/ 719790 h 1656996"/>
              <a:gd name="connsiteX19" fmla="*/ 155839 w 784190"/>
              <a:gd name="connsiteY19" fmla="*/ 100237 h 1656996"/>
              <a:gd name="connsiteX20" fmla="*/ 56312 w 784190"/>
              <a:gd name="connsiteY20" fmla="*/ 0 h 165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4190" h="1656996">
                <a:moveTo>
                  <a:pt x="0" y="101908"/>
                </a:moveTo>
                <a:lnTo>
                  <a:pt x="84630" y="187142"/>
                </a:lnTo>
                <a:cubicBezTo>
                  <a:pt x="201555" y="329869"/>
                  <a:pt x="279451" y="520238"/>
                  <a:pt x="297098" y="732349"/>
                </a:cubicBezTo>
                <a:lnTo>
                  <a:pt x="300373" y="811530"/>
                </a:lnTo>
                <a:lnTo>
                  <a:pt x="299006" y="811530"/>
                </a:lnTo>
                <a:lnTo>
                  <a:pt x="311429" y="968300"/>
                </a:lnTo>
                <a:cubicBezTo>
                  <a:pt x="347283" y="1193457"/>
                  <a:pt x="444709" y="1404005"/>
                  <a:pt x="597199" y="1559082"/>
                </a:cubicBezTo>
                <a:lnTo>
                  <a:pt x="660624" y="1617193"/>
                </a:lnTo>
                <a:lnTo>
                  <a:pt x="634776" y="1656996"/>
                </a:lnTo>
                <a:lnTo>
                  <a:pt x="784190" y="1625237"/>
                </a:lnTo>
                <a:lnTo>
                  <a:pt x="752431" y="1475823"/>
                </a:lnTo>
                <a:lnTo>
                  <a:pt x="723017" y="1521116"/>
                </a:lnTo>
                <a:lnTo>
                  <a:pt x="719567" y="1518875"/>
                </a:lnTo>
                <a:lnTo>
                  <a:pt x="720000" y="1518092"/>
                </a:lnTo>
                <a:lnTo>
                  <a:pt x="661750" y="1464724"/>
                </a:lnTo>
                <a:cubicBezTo>
                  <a:pt x="527558" y="1328255"/>
                  <a:pt x="441824" y="1142972"/>
                  <a:pt x="410272" y="944835"/>
                </a:cubicBezTo>
                <a:lnTo>
                  <a:pt x="400469" y="821141"/>
                </a:lnTo>
                <a:lnTo>
                  <a:pt x="401474" y="821141"/>
                </a:lnTo>
                <a:lnTo>
                  <a:pt x="397280" y="719790"/>
                </a:lnTo>
                <a:cubicBezTo>
                  <a:pt x="377228" y="478757"/>
                  <a:pt x="288709" y="262427"/>
                  <a:pt x="155839" y="100237"/>
                </a:cubicBezTo>
                <a:lnTo>
                  <a:pt x="56312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D4F2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7380000">
            <a:off x="4469160" y="3996531"/>
            <a:ext cx="1477962" cy="1069975"/>
          </a:xfrm>
          <a:custGeom>
            <a:avLst/>
            <a:gdLst>
              <a:gd name="connsiteX0" fmla="*/ 8276 w 1476615"/>
              <a:gd name="connsiteY0" fmla="*/ 116137 h 1070108"/>
              <a:gd name="connsiteX1" fmla="*/ 0 w 1476615"/>
              <a:gd name="connsiteY1" fmla="*/ 0 h 1070108"/>
              <a:gd name="connsiteX2" fmla="*/ 138064 w 1476615"/>
              <a:gd name="connsiteY2" fmla="*/ 29860 h 1070108"/>
              <a:gd name="connsiteX3" fmla="*/ 677986 w 1476615"/>
              <a:gd name="connsiteY3" fmla="*/ 417962 h 1070108"/>
              <a:gd name="connsiteX4" fmla="*/ 736703 w 1476615"/>
              <a:gd name="connsiteY4" fmla="*/ 500678 h 1070108"/>
              <a:gd name="connsiteX5" fmla="*/ 735860 w 1476615"/>
              <a:gd name="connsiteY5" fmla="*/ 501226 h 1070108"/>
              <a:gd name="connsiteX6" fmla="*/ 811450 w 1476615"/>
              <a:gd name="connsiteY6" fmla="*/ 599625 h 1070108"/>
              <a:gd name="connsiteX7" fmla="*/ 1305509 w 1476615"/>
              <a:gd name="connsiteY7" fmla="*/ 898676 h 1070108"/>
              <a:gd name="connsiteX8" fmla="*/ 1361795 w 1476615"/>
              <a:gd name="connsiteY8" fmla="*/ 908090 h 1070108"/>
              <a:gd name="connsiteX9" fmla="*/ 1368603 w 1476615"/>
              <a:gd name="connsiteY9" fmla="*/ 908090 h 1070108"/>
              <a:gd name="connsiteX10" fmla="*/ 1368603 w 1476615"/>
              <a:gd name="connsiteY10" fmla="*/ 854084 h 1070108"/>
              <a:gd name="connsiteX11" fmla="*/ 1476615 w 1476615"/>
              <a:gd name="connsiteY11" fmla="*/ 962096 h 1070108"/>
              <a:gd name="connsiteX12" fmla="*/ 1368603 w 1476615"/>
              <a:gd name="connsiteY12" fmla="*/ 1070108 h 1070108"/>
              <a:gd name="connsiteX13" fmla="*/ 1368603 w 1476615"/>
              <a:gd name="connsiteY13" fmla="*/ 1023981 h 1070108"/>
              <a:gd name="connsiteX14" fmla="*/ 1302763 w 1476615"/>
              <a:gd name="connsiteY14" fmla="*/ 1012968 h 1070108"/>
              <a:gd name="connsiteX15" fmla="*/ 741334 w 1476615"/>
              <a:gd name="connsiteY15" fmla="*/ 673138 h 1070108"/>
              <a:gd name="connsiteX16" fmla="*/ 645531 w 1476615"/>
              <a:gd name="connsiteY16" fmla="*/ 548426 h 1070108"/>
              <a:gd name="connsiteX17" fmla="*/ 646678 w 1476615"/>
              <a:gd name="connsiteY17" fmla="*/ 547681 h 1070108"/>
              <a:gd name="connsiteX18" fmla="*/ 600806 w 1476615"/>
              <a:gd name="connsiteY18" fmla="*/ 483058 h 1070108"/>
              <a:gd name="connsiteX19" fmla="*/ 125674 w 1476615"/>
              <a:gd name="connsiteY19" fmla="*/ 141528 h 107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6615" h="1070108">
                <a:moveTo>
                  <a:pt x="8276" y="116137"/>
                </a:moveTo>
                <a:lnTo>
                  <a:pt x="0" y="0"/>
                </a:lnTo>
                <a:lnTo>
                  <a:pt x="138064" y="29860"/>
                </a:lnTo>
                <a:cubicBezTo>
                  <a:pt x="337833" y="93517"/>
                  <a:pt x="529893" y="226736"/>
                  <a:pt x="677986" y="417962"/>
                </a:cubicBezTo>
                <a:lnTo>
                  <a:pt x="736703" y="500678"/>
                </a:lnTo>
                <a:lnTo>
                  <a:pt x="735860" y="501226"/>
                </a:lnTo>
                <a:lnTo>
                  <a:pt x="811450" y="599625"/>
                </a:lnTo>
                <a:cubicBezTo>
                  <a:pt x="945825" y="748612"/>
                  <a:pt x="1118640" y="857309"/>
                  <a:pt x="1305509" y="898676"/>
                </a:cubicBezTo>
                <a:lnTo>
                  <a:pt x="1361795" y="908090"/>
                </a:lnTo>
                <a:lnTo>
                  <a:pt x="1368603" y="908090"/>
                </a:lnTo>
                <a:lnTo>
                  <a:pt x="1368603" y="854084"/>
                </a:lnTo>
                <a:lnTo>
                  <a:pt x="1476615" y="962096"/>
                </a:lnTo>
                <a:lnTo>
                  <a:pt x="1368603" y="1070108"/>
                </a:lnTo>
                <a:lnTo>
                  <a:pt x="1368603" y="1023981"/>
                </a:lnTo>
                <a:lnTo>
                  <a:pt x="1302763" y="1012968"/>
                </a:lnTo>
                <a:cubicBezTo>
                  <a:pt x="1090414" y="965961"/>
                  <a:pt x="894033" y="842443"/>
                  <a:pt x="741334" y="673138"/>
                </a:cubicBezTo>
                <a:lnTo>
                  <a:pt x="645531" y="548426"/>
                </a:lnTo>
                <a:lnTo>
                  <a:pt x="646678" y="547681"/>
                </a:lnTo>
                <a:lnTo>
                  <a:pt x="600806" y="483058"/>
                </a:lnTo>
                <a:cubicBezTo>
                  <a:pt x="470483" y="314778"/>
                  <a:pt x="301471" y="197546"/>
                  <a:pt x="125674" y="141528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D4F2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5400000" flipV="1">
            <a:off x="6662290" y="4802188"/>
            <a:ext cx="784225" cy="1657350"/>
          </a:xfrm>
          <a:custGeom>
            <a:avLst/>
            <a:gdLst>
              <a:gd name="connsiteX0" fmla="*/ 0 w 784190"/>
              <a:gd name="connsiteY0" fmla="*/ 101908 h 1656996"/>
              <a:gd name="connsiteX1" fmla="*/ 84630 w 784190"/>
              <a:gd name="connsiteY1" fmla="*/ 187142 h 1656996"/>
              <a:gd name="connsiteX2" fmla="*/ 297098 w 784190"/>
              <a:gd name="connsiteY2" fmla="*/ 732349 h 1656996"/>
              <a:gd name="connsiteX3" fmla="*/ 300373 w 784190"/>
              <a:gd name="connsiteY3" fmla="*/ 811530 h 1656996"/>
              <a:gd name="connsiteX4" fmla="*/ 299006 w 784190"/>
              <a:gd name="connsiteY4" fmla="*/ 811530 h 1656996"/>
              <a:gd name="connsiteX5" fmla="*/ 311429 w 784190"/>
              <a:gd name="connsiteY5" fmla="*/ 968300 h 1656996"/>
              <a:gd name="connsiteX6" fmla="*/ 597199 w 784190"/>
              <a:gd name="connsiteY6" fmla="*/ 1559082 h 1656996"/>
              <a:gd name="connsiteX7" fmla="*/ 660624 w 784190"/>
              <a:gd name="connsiteY7" fmla="*/ 1617193 h 1656996"/>
              <a:gd name="connsiteX8" fmla="*/ 634776 w 784190"/>
              <a:gd name="connsiteY8" fmla="*/ 1656996 h 1656996"/>
              <a:gd name="connsiteX9" fmla="*/ 784190 w 784190"/>
              <a:gd name="connsiteY9" fmla="*/ 1625237 h 1656996"/>
              <a:gd name="connsiteX10" fmla="*/ 752431 w 784190"/>
              <a:gd name="connsiteY10" fmla="*/ 1475823 h 1656996"/>
              <a:gd name="connsiteX11" fmla="*/ 723017 w 784190"/>
              <a:gd name="connsiteY11" fmla="*/ 1521116 h 1656996"/>
              <a:gd name="connsiteX12" fmla="*/ 719567 w 784190"/>
              <a:gd name="connsiteY12" fmla="*/ 1518875 h 1656996"/>
              <a:gd name="connsiteX13" fmla="*/ 720000 w 784190"/>
              <a:gd name="connsiteY13" fmla="*/ 1518092 h 1656996"/>
              <a:gd name="connsiteX14" fmla="*/ 661750 w 784190"/>
              <a:gd name="connsiteY14" fmla="*/ 1464724 h 1656996"/>
              <a:gd name="connsiteX15" fmla="*/ 410272 w 784190"/>
              <a:gd name="connsiteY15" fmla="*/ 944835 h 1656996"/>
              <a:gd name="connsiteX16" fmla="*/ 400469 w 784190"/>
              <a:gd name="connsiteY16" fmla="*/ 821141 h 1656996"/>
              <a:gd name="connsiteX17" fmla="*/ 401474 w 784190"/>
              <a:gd name="connsiteY17" fmla="*/ 821141 h 1656996"/>
              <a:gd name="connsiteX18" fmla="*/ 397280 w 784190"/>
              <a:gd name="connsiteY18" fmla="*/ 719790 h 1656996"/>
              <a:gd name="connsiteX19" fmla="*/ 155839 w 784190"/>
              <a:gd name="connsiteY19" fmla="*/ 100237 h 1656996"/>
              <a:gd name="connsiteX20" fmla="*/ 56312 w 784190"/>
              <a:gd name="connsiteY20" fmla="*/ 0 h 165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4190" h="1656996">
                <a:moveTo>
                  <a:pt x="0" y="101908"/>
                </a:moveTo>
                <a:lnTo>
                  <a:pt x="84630" y="187142"/>
                </a:lnTo>
                <a:cubicBezTo>
                  <a:pt x="201555" y="329869"/>
                  <a:pt x="279451" y="520238"/>
                  <a:pt x="297098" y="732349"/>
                </a:cubicBezTo>
                <a:lnTo>
                  <a:pt x="300373" y="811530"/>
                </a:lnTo>
                <a:lnTo>
                  <a:pt x="299006" y="811530"/>
                </a:lnTo>
                <a:lnTo>
                  <a:pt x="311429" y="968300"/>
                </a:lnTo>
                <a:cubicBezTo>
                  <a:pt x="347283" y="1193457"/>
                  <a:pt x="444709" y="1404005"/>
                  <a:pt x="597199" y="1559082"/>
                </a:cubicBezTo>
                <a:lnTo>
                  <a:pt x="660624" y="1617193"/>
                </a:lnTo>
                <a:lnTo>
                  <a:pt x="634776" y="1656996"/>
                </a:lnTo>
                <a:lnTo>
                  <a:pt x="784190" y="1625237"/>
                </a:lnTo>
                <a:lnTo>
                  <a:pt x="752431" y="1475823"/>
                </a:lnTo>
                <a:lnTo>
                  <a:pt x="723017" y="1521116"/>
                </a:lnTo>
                <a:lnTo>
                  <a:pt x="719567" y="1518875"/>
                </a:lnTo>
                <a:lnTo>
                  <a:pt x="720000" y="1518092"/>
                </a:lnTo>
                <a:lnTo>
                  <a:pt x="661750" y="1464724"/>
                </a:lnTo>
                <a:cubicBezTo>
                  <a:pt x="527558" y="1328255"/>
                  <a:pt x="441824" y="1142972"/>
                  <a:pt x="410272" y="944835"/>
                </a:cubicBezTo>
                <a:lnTo>
                  <a:pt x="400469" y="821141"/>
                </a:lnTo>
                <a:lnTo>
                  <a:pt x="401474" y="821141"/>
                </a:lnTo>
                <a:lnTo>
                  <a:pt x="397280" y="719790"/>
                </a:lnTo>
                <a:cubicBezTo>
                  <a:pt x="377228" y="478757"/>
                  <a:pt x="288709" y="262427"/>
                  <a:pt x="155839" y="100237"/>
                </a:cubicBezTo>
                <a:lnTo>
                  <a:pt x="56312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D4F2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7380000">
            <a:off x="6220965" y="5100638"/>
            <a:ext cx="1476375" cy="1069975"/>
          </a:xfrm>
          <a:custGeom>
            <a:avLst/>
            <a:gdLst>
              <a:gd name="connsiteX0" fmla="*/ 8276 w 1476615"/>
              <a:gd name="connsiteY0" fmla="*/ 116137 h 1070108"/>
              <a:gd name="connsiteX1" fmla="*/ 0 w 1476615"/>
              <a:gd name="connsiteY1" fmla="*/ 0 h 1070108"/>
              <a:gd name="connsiteX2" fmla="*/ 138064 w 1476615"/>
              <a:gd name="connsiteY2" fmla="*/ 29860 h 1070108"/>
              <a:gd name="connsiteX3" fmla="*/ 677986 w 1476615"/>
              <a:gd name="connsiteY3" fmla="*/ 417962 h 1070108"/>
              <a:gd name="connsiteX4" fmla="*/ 736703 w 1476615"/>
              <a:gd name="connsiteY4" fmla="*/ 500678 h 1070108"/>
              <a:gd name="connsiteX5" fmla="*/ 735860 w 1476615"/>
              <a:gd name="connsiteY5" fmla="*/ 501226 h 1070108"/>
              <a:gd name="connsiteX6" fmla="*/ 811450 w 1476615"/>
              <a:gd name="connsiteY6" fmla="*/ 599625 h 1070108"/>
              <a:gd name="connsiteX7" fmla="*/ 1305509 w 1476615"/>
              <a:gd name="connsiteY7" fmla="*/ 898676 h 1070108"/>
              <a:gd name="connsiteX8" fmla="*/ 1361795 w 1476615"/>
              <a:gd name="connsiteY8" fmla="*/ 908090 h 1070108"/>
              <a:gd name="connsiteX9" fmla="*/ 1368603 w 1476615"/>
              <a:gd name="connsiteY9" fmla="*/ 908090 h 1070108"/>
              <a:gd name="connsiteX10" fmla="*/ 1368603 w 1476615"/>
              <a:gd name="connsiteY10" fmla="*/ 854084 h 1070108"/>
              <a:gd name="connsiteX11" fmla="*/ 1476615 w 1476615"/>
              <a:gd name="connsiteY11" fmla="*/ 962096 h 1070108"/>
              <a:gd name="connsiteX12" fmla="*/ 1368603 w 1476615"/>
              <a:gd name="connsiteY12" fmla="*/ 1070108 h 1070108"/>
              <a:gd name="connsiteX13" fmla="*/ 1368603 w 1476615"/>
              <a:gd name="connsiteY13" fmla="*/ 1023981 h 1070108"/>
              <a:gd name="connsiteX14" fmla="*/ 1302763 w 1476615"/>
              <a:gd name="connsiteY14" fmla="*/ 1012968 h 1070108"/>
              <a:gd name="connsiteX15" fmla="*/ 741334 w 1476615"/>
              <a:gd name="connsiteY15" fmla="*/ 673138 h 1070108"/>
              <a:gd name="connsiteX16" fmla="*/ 645531 w 1476615"/>
              <a:gd name="connsiteY16" fmla="*/ 548426 h 1070108"/>
              <a:gd name="connsiteX17" fmla="*/ 646678 w 1476615"/>
              <a:gd name="connsiteY17" fmla="*/ 547681 h 1070108"/>
              <a:gd name="connsiteX18" fmla="*/ 600806 w 1476615"/>
              <a:gd name="connsiteY18" fmla="*/ 483058 h 1070108"/>
              <a:gd name="connsiteX19" fmla="*/ 125674 w 1476615"/>
              <a:gd name="connsiteY19" fmla="*/ 141528 h 107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6615" h="1070108">
                <a:moveTo>
                  <a:pt x="8276" y="116137"/>
                </a:moveTo>
                <a:lnTo>
                  <a:pt x="0" y="0"/>
                </a:lnTo>
                <a:lnTo>
                  <a:pt x="138064" y="29860"/>
                </a:lnTo>
                <a:cubicBezTo>
                  <a:pt x="337833" y="93517"/>
                  <a:pt x="529893" y="226736"/>
                  <a:pt x="677986" y="417962"/>
                </a:cubicBezTo>
                <a:lnTo>
                  <a:pt x="736703" y="500678"/>
                </a:lnTo>
                <a:lnTo>
                  <a:pt x="735860" y="501226"/>
                </a:lnTo>
                <a:lnTo>
                  <a:pt x="811450" y="599625"/>
                </a:lnTo>
                <a:cubicBezTo>
                  <a:pt x="945825" y="748612"/>
                  <a:pt x="1118640" y="857309"/>
                  <a:pt x="1305509" y="898676"/>
                </a:cubicBezTo>
                <a:lnTo>
                  <a:pt x="1361795" y="908090"/>
                </a:lnTo>
                <a:lnTo>
                  <a:pt x="1368603" y="908090"/>
                </a:lnTo>
                <a:lnTo>
                  <a:pt x="1368603" y="854084"/>
                </a:lnTo>
                <a:lnTo>
                  <a:pt x="1476615" y="962096"/>
                </a:lnTo>
                <a:lnTo>
                  <a:pt x="1368603" y="1070108"/>
                </a:lnTo>
                <a:lnTo>
                  <a:pt x="1368603" y="1023981"/>
                </a:lnTo>
                <a:lnTo>
                  <a:pt x="1302763" y="1012968"/>
                </a:lnTo>
                <a:cubicBezTo>
                  <a:pt x="1090414" y="965961"/>
                  <a:pt x="894033" y="842443"/>
                  <a:pt x="741334" y="673138"/>
                </a:cubicBezTo>
                <a:lnTo>
                  <a:pt x="645531" y="548426"/>
                </a:lnTo>
                <a:lnTo>
                  <a:pt x="646678" y="547681"/>
                </a:lnTo>
                <a:lnTo>
                  <a:pt x="600806" y="483058"/>
                </a:lnTo>
                <a:cubicBezTo>
                  <a:pt x="470483" y="314778"/>
                  <a:pt x="301471" y="197546"/>
                  <a:pt x="125674" y="141528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D4F2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 rot="20599994">
            <a:off x="4589015" y="2068513"/>
            <a:ext cx="1189038" cy="403225"/>
          </a:xfrm>
          <a:custGeom>
            <a:avLst/>
            <a:gdLst>
              <a:gd name="connsiteX0" fmla="*/ 1187959 w 1187959"/>
              <a:gd name="connsiteY0" fmla="*/ 9237 h 403283"/>
              <a:gd name="connsiteX1" fmla="*/ 1187959 w 1187959"/>
              <a:gd name="connsiteY1" fmla="*/ 101961 h 403283"/>
              <a:gd name="connsiteX2" fmla="*/ 1132188 w 1187959"/>
              <a:gd name="connsiteY2" fmla="*/ 98104 h 403283"/>
              <a:gd name="connsiteX3" fmla="*/ 759384 w 1187959"/>
              <a:gd name="connsiteY3" fmla="*/ 118702 h 403283"/>
              <a:gd name="connsiteX4" fmla="*/ 167515 w 1187959"/>
              <a:gd name="connsiteY4" fmla="*/ 320718 h 403283"/>
              <a:gd name="connsiteX5" fmla="*/ 144493 w 1187959"/>
              <a:gd name="connsiteY5" fmla="*/ 338525 h 403283"/>
              <a:gd name="connsiteX6" fmla="*/ 144737 w 1187959"/>
              <a:gd name="connsiteY6" fmla="*/ 338811 h 403283"/>
              <a:gd name="connsiteX7" fmla="*/ 117291 w 1187959"/>
              <a:gd name="connsiteY7" fmla="*/ 362114 h 403283"/>
              <a:gd name="connsiteX8" fmla="*/ 152245 w 1187959"/>
              <a:gd name="connsiteY8" fmla="*/ 403283 h 403283"/>
              <a:gd name="connsiteX9" fmla="*/ 0 w 1187959"/>
              <a:gd name="connsiteY9" fmla="*/ 390855 h 403283"/>
              <a:gd name="connsiteX10" fmla="*/ 12428 w 1187959"/>
              <a:gd name="connsiteY10" fmla="*/ 238609 h 403283"/>
              <a:gd name="connsiteX11" fmla="*/ 47382 w 1187959"/>
              <a:gd name="connsiteY11" fmla="*/ 279778 h 403283"/>
              <a:gd name="connsiteX12" fmla="*/ 74828 w 1187959"/>
              <a:gd name="connsiteY12" fmla="*/ 256475 h 403283"/>
              <a:gd name="connsiteX13" fmla="*/ 75937 w 1187959"/>
              <a:gd name="connsiteY13" fmla="*/ 257781 h 403283"/>
              <a:gd name="connsiteX14" fmla="*/ 93373 w 1187959"/>
              <a:gd name="connsiteY14" fmla="*/ 242723 h 403283"/>
              <a:gd name="connsiteX15" fmla="*/ 712731 w 1187959"/>
              <a:gd name="connsiteY15" fmla="*/ 21968 h 403283"/>
              <a:gd name="connsiteX16" fmla="*/ 1135989 w 1187959"/>
              <a:gd name="connsiteY16" fmla="*/ 3946 h 40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7959" h="403283">
                <a:moveTo>
                  <a:pt x="1187959" y="9237"/>
                </a:moveTo>
                <a:lnTo>
                  <a:pt x="1187959" y="101961"/>
                </a:lnTo>
                <a:lnTo>
                  <a:pt x="1132188" y="98104"/>
                </a:lnTo>
                <a:cubicBezTo>
                  <a:pt x="1013376" y="93633"/>
                  <a:pt x="887238" y="100014"/>
                  <a:pt x="759384" y="118702"/>
                </a:cubicBezTo>
                <a:cubicBezTo>
                  <a:pt x="515853" y="154299"/>
                  <a:pt x="309323" y="228225"/>
                  <a:pt x="167515" y="320718"/>
                </a:cubicBezTo>
                <a:lnTo>
                  <a:pt x="144493" y="338525"/>
                </a:lnTo>
                <a:lnTo>
                  <a:pt x="144737" y="338811"/>
                </a:lnTo>
                <a:lnTo>
                  <a:pt x="117291" y="362114"/>
                </a:lnTo>
                <a:lnTo>
                  <a:pt x="152245" y="403283"/>
                </a:lnTo>
                <a:lnTo>
                  <a:pt x="0" y="390855"/>
                </a:lnTo>
                <a:lnTo>
                  <a:pt x="12428" y="238609"/>
                </a:lnTo>
                <a:lnTo>
                  <a:pt x="47382" y="279778"/>
                </a:lnTo>
                <a:lnTo>
                  <a:pt x="74828" y="256475"/>
                </a:lnTo>
                <a:lnTo>
                  <a:pt x="75937" y="257781"/>
                </a:lnTo>
                <a:lnTo>
                  <a:pt x="93373" y="242723"/>
                </a:lnTo>
                <a:cubicBezTo>
                  <a:pt x="235298" y="141518"/>
                  <a:pt x="452963" y="59937"/>
                  <a:pt x="712731" y="21968"/>
                </a:cubicBezTo>
                <a:cubicBezTo>
                  <a:pt x="858850" y="611"/>
                  <a:pt x="1002728" y="-4673"/>
                  <a:pt x="1135989" y="3946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D4F2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 rot="21215538">
            <a:off x="6622603" y="1847850"/>
            <a:ext cx="1236662" cy="3076575"/>
          </a:xfrm>
          <a:custGeom>
            <a:avLst/>
            <a:gdLst>
              <a:gd name="connsiteX0" fmla="*/ 70877 w 1236343"/>
              <a:gd name="connsiteY0" fmla="*/ 0 h 3077773"/>
              <a:gd name="connsiteX1" fmla="*/ 112700 w 1236343"/>
              <a:gd name="connsiteY1" fmla="*/ 41757 h 3077773"/>
              <a:gd name="connsiteX2" fmla="*/ 1018179 w 1236343"/>
              <a:gd name="connsiteY2" fmla="*/ 1845355 h 3077773"/>
              <a:gd name="connsiteX3" fmla="*/ 1181291 w 1236343"/>
              <a:gd name="connsiteY3" fmla="*/ 2852683 h 3077773"/>
              <a:gd name="connsiteX4" fmla="*/ 1184614 w 1236343"/>
              <a:gd name="connsiteY4" fmla="*/ 2953142 h 3077773"/>
              <a:gd name="connsiteX5" fmla="*/ 1181936 w 1236343"/>
              <a:gd name="connsiteY5" fmla="*/ 2953142 h 3077773"/>
              <a:gd name="connsiteX6" fmla="*/ 1182358 w 1236343"/>
              <a:gd name="connsiteY6" fmla="*/ 2968302 h 3077773"/>
              <a:gd name="connsiteX7" fmla="*/ 1236343 w 1236343"/>
              <a:gd name="connsiteY7" fmla="*/ 2966802 h 3077773"/>
              <a:gd name="connsiteX8" fmla="*/ 1131374 w 1236343"/>
              <a:gd name="connsiteY8" fmla="*/ 3077773 h 3077773"/>
              <a:gd name="connsiteX9" fmla="*/ 1020402 w 1236343"/>
              <a:gd name="connsiteY9" fmla="*/ 2972805 h 3077773"/>
              <a:gd name="connsiteX10" fmla="*/ 1074388 w 1236343"/>
              <a:gd name="connsiteY10" fmla="*/ 2971304 h 3077773"/>
              <a:gd name="connsiteX11" fmla="*/ 1073387 w 1236343"/>
              <a:gd name="connsiteY11" fmla="*/ 2935314 h 3077773"/>
              <a:gd name="connsiteX12" fmla="*/ 1075024 w 1236343"/>
              <a:gd name="connsiteY12" fmla="*/ 2935268 h 3077773"/>
              <a:gd name="connsiteX13" fmla="*/ 1069387 w 1236343"/>
              <a:gd name="connsiteY13" fmla="*/ 2817847 h 3077773"/>
              <a:gd name="connsiteX14" fmla="*/ 910222 w 1236343"/>
              <a:gd name="connsiteY14" fmla="*/ 1870363 h 3077773"/>
              <a:gd name="connsiteX15" fmla="*/ 44319 w 1236343"/>
              <a:gd name="connsiteY15" fmla="*/ 110341 h 3077773"/>
              <a:gd name="connsiteX16" fmla="*/ 0 w 1236343"/>
              <a:gd name="connsiteY16" fmla="*/ 63949 h 307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36343" h="3077773">
                <a:moveTo>
                  <a:pt x="70877" y="0"/>
                </a:moveTo>
                <a:lnTo>
                  <a:pt x="112700" y="41757"/>
                </a:lnTo>
                <a:cubicBezTo>
                  <a:pt x="483346" y="439784"/>
                  <a:pt x="819576" y="1082482"/>
                  <a:pt x="1018179" y="1845355"/>
                </a:cubicBezTo>
                <a:cubicBezTo>
                  <a:pt x="1108969" y="2194096"/>
                  <a:pt x="1162404" y="2534936"/>
                  <a:pt x="1181291" y="2852683"/>
                </a:cubicBezTo>
                <a:lnTo>
                  <a:pt x="1184614" y="2953142"/>
                </a:lnTo>
                <a:lnTo>
                  <a:pt x="1181936" y="2953142"/>
                </a:lnTo>
                <a:lnTo>
                  <a:pt x="1182358" y="2968302"/>
                </a:lnTo>
                <a:lnTo>
                  <a:pt x="1236343" y="2966802"/>
                </a:lnTo>
                <a:lnTo>
                  <a:pt x="1131374" y="3077773"/>
                </a:lnTo>
                <a:lnTo>
                  <a:pt x="1020402" y="2972805"/>
                </a:lnTo>
                <a:lnTo>
                  <a:pt x="1074388" y="2971304"/>
                </a:lnTo>
                <a:lnTo>
                  <a:pt x="1073387" y="2935314"/>
                </a:lnTo>
                <a:lnTo>
                  <a:pt x="1075024" y="2935268"/>
                </a:lnTo>
                <a:lnTo>
                  <a:pt x="1069387" y="2817847"/>
                </a:lnTo>
                <a:cubicBezTo>
                  <a:pt x="1047621" y="2517308"/>
                  <a:pt x="995338" y="2197308"/>
                  <a:pt x="910222" y="1870363"/>
                </a:cubicBezTo>
                <a:cubicBezTo>
                  <a:pt x="718711" y="1134735"/>
                  <a:pt x="399229" y="510853"/>
                  <a:pt x="44319" y="110341"/>
                </a:cubicBezTo>
                <a:lnTo>
                  <a:pt x="0" y="63949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D4F2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>
            <a:off x="6064249" y="829804"/>
            <a:ext cx="669069" cy="612371"/>
          </a:xfrm>
          <a:custGeom>
            <a:avLst/>
            <a:gdLst>
              <a:gd name="connsiteX0" fmla="*/ 666000 w 669069"/>
              <a:gd name="connsiteY0" fmla="*/ 0 h 612371"/>
              <a:gd name="connsiteX1" fmla="*/ 669069 w 669069"/>
              <a:gd name="connsiteY1" fmla="*/ 167 h 612371"/>
              <a:gd name="connsiteX2" fmla="*/ 669069 w 669069"/>
              <a:gd name="connsiteY2" fmla="*/ 84212 h 612371"/>
              <a:gd name="connsiteX3" fmla="*/ 622259 w 669069"/>
              <a:gd name="connsiteY3" fmla="*/ 85679 h 612371"/>
              <a:gd name="connsiteX4" fmla="*/ 90481 w 669069"/>
              <a:gd name="connsiteY4" fmla="*/ 288473 h 612371"/>
              <a:gd name="connsiteX5" fmla="*/ 497244 w 669069"/>
              <a:gd name="connsiteY5" fmla="*/ 479206 h 612371"/>
              <a:gd name="connsiteX6" fmla="*/ 515079 w 669069"/>
              <a:gd name="connsiteY6" fmla="*/ 480927 h 612371"/>
              <a:gd name="connsiteX7" fmla="*/ 515079 w 669069"/>
              <a:gd name="connsiteY7" fmla="*/ 481642 h 612371"/>
              <a:gd name="connsiteX8" fmla="*/ 540014 w 669069"/>
              <a:gd name="connsiteY8" fmla="*/ 482949 h 612371"/>
              <a:gd name="connsiteX9" fmla="*/ 542275 w 669069"/>
              <a:gd name="connsiteY9" fmla="*/ 439808 h 612371"/>
              <a:gd name="connsiteX10" fmla="*/ 620487 w 669069"/>
              <a:gd name="connsiteY10" fmla="*/ 530426 h 612371"/>
              <a:gd name="connsiteX11" fmla="*/ 533232 w 669069"/>
              <a:gd name="connsiteY11" fmla="*/ 612371 h 612371"/>
              <a:gd name="connsiteX12" fmla="*/ 535493 w 669069"/>
              <a:gd name="connsiteY12" fmla="*/ 569230 h 612371"/>
              <a:gd name="connsiteX13" fmla="*/ 508474 w 669069"/>
              <a:gd name="connsiteY13" fmla="*/ 567814 h 612371"/>
              <a:gd name="connsiteX14" fmla="*/ 508515 w 669069"/>
              <a:gd name="connsiteY14" fmla="*/ 567027 h 612371"/>
              <a:gd name="connsiteX15" fmla="*/ 406763 w 669069"/>
              <a:gd name="connsiteY15" fmla="*/ 553368 h 612371"/>
              <a:gd name="connsiteX16" fmla="*/ 0 w 669069"/>
              <a:gd name="connsiteY16" fmla="*/ 288000 h 612371"/>
              <a:gd name="connsiteX17" fmla="*/ 666000 w 669069"/>
              <a:gd name="connsiteY17" fmla="*/ 0 h 6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9069" h="612371">
                <a:moveTo>
                  <a:pt x="666000" y="0"/>
                </a:moveTo>
                <a:lnTo>
                  <a:pt x="669069" y="167"/>
                </a:lnTo>
                <a:lnTo>
                  <a:pt x="669069" y="84212"/>
                </a:lnTo>
                <a:lnTo>
                  <a:pt x="622259" y="85679"/>
                </a:lnTo>
                <a:cubicBezTo>
                  <a:pt x="318773" y="104980"/>
                  <a:pt x="90481" y="188440"/>
                  <a:pt x="90481" y="288473"/>
                </a:cubicBezTo>
                <a:cubicBezTo>
                  <a:pt x="90481" y="374215"/>
                  <a:pt x="258206" y="447782"/>
                  <a:pt x="497244" y="479206"/>
                </a:cubicBezTo>
                <a:lnTo>
                  <a:pt x="515079" y="480927"/>
                </a:lnTo>
                <a:lnTo>
                  <a:pt x="515079" y="481642"/>
                </a:lnTo>
                <a:lnTo>
                  <a:pt x="540014" y="482949"/>
                </a:lnTo>
                <a:lnTo>
                  <a:pt x="542275" y="439808"/>
                </a:lnTo>
                <a:lnTo>
                  <a:pt x="620487" y="530426"/>
                </a:lnTo>
                <a:lnTo>
                  <a:pt x="533232" y="612371"/>
                </a:lnTo>
                <a:lnTo>
                  <a:pt x="535493" y="569230"/>
                </a:lnTo>
                <a:lnTo>
                  <a:pt x="508474" y="567814"/>
                </a:lnTo>
                <a:lnTo>
                  <a:pt x="508515" y="567027"/>
                </a:lnTo>
                <a:lnTo>
                  <a:pt x="406763" y="553368"/>
                </a:lnTo>
                <a:cubicBezTo>
                  <a:pt x="167725" y="509647"/>
                  <a:pt x="0" y="407294"/>
                  <a:pt x="0" y="288000"/>
                </a:cubicBezTo>
                <a:cubicBezTo>
                  <a:pt x="0" y="128942"/>
                  <a:pt x="298178" y="0"/>
                  <a:pt x="6660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C7ED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 rot="5400000">
            <a:off x="5591521" y="1050132"/>
            <a:ext cx="1031875" cy="173038"/>
          </a:xfrm>
          <a:custGeom>
            <a:avLst/>
            <a:gdLst>
              <a:gd name="connsiteX0" fmla="*/ 0 w 1031670"/>
              <a:gd name="connsiteY0" fmla="*/ 129585 h 172800"/>
              <a:gd name="connsiteX1" fmla="*/ 0 w 1031670"/>
              <a:gd name="connsiteY1" fmla="*/ 43185 h 172800"/>
              <a:gd name="connsiteX2" fmla="*/ 936001 w 1031670"/>
              <a:gd name="connsiteY2" fmla="*/ 43185 h 172800"/>
              <a:gd name="connsiteX3" fmla="*/ 936001 w 1031670"/>
              <a:gd name="connsiteY3" fmla="*/ 43201 h 172800"/>
              <a:gd name="connsiteX4" fmla="*/ 948823 w 1031670"/>
              <a:gd name="connsiteY4" fmla="*/ 43201 h 172800"/>
              <a:gd name="connsiteX5" fmla="*/ 948823 w 1031670"/>
              <a:gd name="connsiteY5" fmla="*/ 0 h 172800"/>
              <a:gd name="connsiteX6" fmla="*/ 1031670 w 1031670"/>
              <a:gd name="connsiteY6" fmla="*/ 86401 h 172800"/>
              <a:gd name="connsiteX7" fmla="*/ 948823 w 1031670"/>
              <a:gd name="connsiteY7" fmla="*/ 172800 h 172800"/>
              <a:gd name="connsiteX8" fmla="*/ 948823 w 1031670"/>
              <a:gd name="connsiteY8" fmla="*/ 129600 h 172800"/>
              <a:gd name="connsiteX9" fmla="*/ 921767 w 1031670"/>
              <a:gd name="connsiteY9" fmla="*/ 129600 h 172800"/>
              <a:gd name="connsiteX10" fmla="*/ 921767 w 1031670"/>
              <a:gd name="connsiteY10" fmla="*/ 129585 h 1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1670" h="172800">
                <a:moveTo>
                  <a:pt x="0" y="129585"/>
                </a:moveTo>
                <a:lnTo>
                  <a:pt x="0" y="43185"/>
                </a:lnTo>
                <a:lnTo>
                  <a:pt x="936001" y="43185"/>
                </a:lnTo>
                <a:lnTo>
                  <a:pt x="936001" y="43201"/>
                </a:lnTo>
                <a:lnTo>
                  <a:pt x="948823" y="43201"/>
                </a:lnTo>
                <a:lnTo>
                  <a:pt x="948823" y="0"/>
                </a:lnTo>
                <a:lnTo>
                  <a:pt x="1031670" y="86401"/>
                </a:lnTo>
                <a:lnTo>
                  <a:pt x="948823" y="172800"/>
                </a:lnTo>
                <a:lnTo>
                  <a:pt x="948823" y="129600"/>
                </a:lnTo>
                <a:lnTo>
                  <a:pt x="921767" y="129600"/>
                </a:lnTo>
                <a:lnTo>
                  <a:pt x="921767" y="12958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CCEFF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" name="任意多边形 111"/>
          <p:cNvSpPr/>
          <p:nvPr/>
        </p:nvSpPr>
        <p:spPr>
          <a:xfrm rot="5400000">
            <a:off x="5755034" y="2226469"/>
            <a:ext cx="714375" cy="173037"/>
          </a:xfrm>
          <a:custGeom>
            <a:avLst/>
            <a:gdLst>
              <a:gd name="connsiteX0" fmla="*/ 0 w 714288"/>
              <a:gd name="connsiteY0" fmla="*/ 129585 h 172800"/>
              <a:gd name="connsiteX1" fmla="*/ 0 w 714288"/>
              <a:gd name="connsiteY1" fmla="*/ 43185 h 172800"/>
              <a:gd name="connsiteX2" fmla="*/ 612001 w 714288"/>
              <a:gd name="connsiteY2" fmla="*/ 43185 h 172800"/>
              <a:gd name="connsiteX3" fmla="*/ 612001 w 714288"/>
              <a:gd name="connsiteY3" fmla="*/ 43201 h 172800"/>
              <a:gd name="connsiteX4" fmla="*/ 631441 w 714288"/>
              <a:gd name="connsiteY4" fmla="*/ 43201 h 172800"/>
              <a:gd name="connsiteX5" fmla="*/ 631441 w 714288"/>
              <a:gd name="connsiteY5" fmla="*/ 0 h 172800"/>
              <a:gd name="connsiteX6" fmla="*/ 714288 w 714288"/>
              <a:gd name="connsiteY6" fmla="*/ 86401 h 172800"/>
              <a:gd name="connsiteX7" fmla="*/ 631441 w 714288"/>
              <a:gd name="connsiteY7" fmla="*/ 172800 h 172800"/>
              <a:gd name="connsiteX8" fmla="*/ 631441 w 714288"/>
              <a:gd name="connsiteY8" fmla="*/ 129600 h 172800"/>
              <a:gd name="connsiteX9" fmla="*/ 604385 w 714288"/>
              <a:gd name="connsiteY9" fmla="*/ 129600 h 172800"/>
              <a:gd name="connsiteX10" fmla="*/ 604385 w 714288"/>
              <a:gd name="connsiteY10" fmla="*/ 129585 h 1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4288" h="172800">
                <a:moveTo>
                  <a:pt x="0" y="129585"/>
                </a:moveTo>
                <a:lnTo>
                  <a:pt x="0" y="43185"/>
                </a:lnTo>
                <a:lnTo>
                  <a:pt x="612001" y="43185"/>
                </a:lnTo>
                <a:lnTo>
                  <a:pt x="612001" y="43201"/>
                </a:lnTo>
                <a:lnTo>
                  <a:pt x="631441" y="43201"/>
                </a:lnTo>
                <a:lnTo>
                  <a:pt x="631441" y="0"/>
                </a:lnTo>
                <a:lnTo>
                  <a:pt x="714288" y="86401"/>
                </a:lnTo>
                <a:lnTo>
                  <a:pt x="631441" y="172800"/>
                </a:lnTo>
                <a:lnTo>
                  <a:pt x="631441" y="129600"/>
                </a:lnTo>
                <a:lnTo>
                  <a:pt x="604385" y="129600"/>
                </a:lnTo>
                <a:lnTo>
                  <a:pt x="604385" y="12958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CCEFF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4800153" y="6053138"/>
            <a:ext cx="1797050" cy="323850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磷酸果糖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(C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)×2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idx="1"/>
          </p:nvPr>
        </p:nvSpPr>
        <p:spPr>
          <a:xfrm>
            <a:off x="2063750" y="1391801"/>
            <a:ext cx="8784778" cy="1134349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t" anchorCtr="0">
            <a:spAutoFit/>
          </a:bodyPr>
          <a:lstStyle/>
          <a:p>
            <a:pPr marL="0" indent="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6×6-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磷酸葡萄糖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(6C)</a:t>
            </a:r>
            <a:r>
              <a:rPr kumimoji="1"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+ 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12</a:t>
            </a:r>
            <a:r>
              <a:rPr kumimoji="1"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NADP</a:t>
            </a:r>
            <a:r>
              <a:rPr kumimoji="1" lang="en-US" altLang="en-US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r>
              <a:rPr kumimoji="1"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→</a:t>
            </a:r>
            <a:r>
              <a:rPr kumimoji="1"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Wingdings" pitchFamily="2" charset="2"/>
              </a:rPr>
              <a:t> 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6</a:t>
            </a:r>
            <a:r>
              <a:rPr kumimoji="1"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Wingdings" pitchFamily="2" charset="2"/>
              </a:rPr>
              <a:t>CO</a:t>
            </a:r>
            <a:r>
              <a:rPr kumimoji="1" lang="en-US" altLang="en-US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Wingdings" pitchFamily="2" charset="2"/>
              </a:rPr>
              <a:t>2</a:t>
            </a:r>
            <a:r>
              <a:rPr kumimoji="1"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Wingdings" pitchFamily="2" charset="2"/>
              </a:rPr>
              <a:t> + 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4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×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6-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磷酸果糖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(6C)</a:t>
            </a:r>
            <a:r>
              <a:rPr kumimoji="1"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Wingdings" pitchFamily="2" charset="2"/>
              </a:rPr>
              <a:t> + 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2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×3-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磷酸甘油醛</a:t>
            </a:r>
            <a:r>
              <a:rPr kumimoji="1"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Wingdings" pitchFamily="2" charset="2"/>
              </a:rPr>
              <a:t> + 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12</a:t>
            </a:r>
            <a:r>
              <a:rPr kumimoji="1"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Wingdings" pitchFamily="2" charset="2"/>
              </a:rPr>
              <a:t>NADPH + 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12</a:t>
            </a:r>
            <a:r>
              <a:rPr kumimoji="1"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Wingdings" pitchFamily="2" charset="2"/>
              </a:rPr>
              <a:t>H</a:t>
            </a:r>
            <a:r>
              <a:rPr kumimoji="1" lang="en-US" altLang="en-US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Wingdings" pitchFamily="2" charset="2"/>
              </a:rPr>
              <a:t>+</a:t>
            </a:r>
          </a:p>
        </p:txBody>
      </p:sp>
      <p:sp>
        <p:nvSpPr>
          <p:cNvPr id="833540" name="AutoShape 4"/>
          <p:cNvSpPr>
            <a:spLocks/>
          </p:cNvSpPr>
          <p:nvPr/>
        </p:nvSpPr>
        <p:spPr bwMode="auto">
          <a:xfrm rot="-5400000">
            <a:off x="6638552" y="1898427"/>
            <a:ext cx="287338" cy="1619250"/>
          </a:xfrm>
          <a:prstGeom prst="leftBrace">
            <a:avLst>
              <a:gd name="adj1" fmla="val 4174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33541" name="Rectangle 5"/>
          <p:cNvSpPr>
            <a:spLocks noChangeArrowheads="1"/>
          </p:cNvSpPr>
          <p:nvPr/>
        </p:nvSpPr>
        <p:spPr bwMode="auto">
          <a:xfrm>
            <a:off x="5659690" y="3543300"/>
            <a:ext cx="2236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sym typeface="Wingdings" pitchFamily="2" charset="2"/>
              </a:rPr>
              <a:t>6-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sym typeface="Wingdings" pitchFamily="2" charset="2"/>
              </a:rPr>
              <a:t>磷酸果糖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sym typeface="Wingdings" pitchFamily="2" charset="2"/>
              </a:rPr>
              <a:t>(6C)</a:t>
            </a: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  <a:sym typeface="Wingdings" pitchFamily="2" charset="2"/>
            </a:endParaRPr>
          </a:p>
        </p:txBody>
      </p:sp>
      <p:sp>
        <p:nvSpPr>
          <p:cNvPr id="833542" name="Line 6"/>
          <p:cNvSpPr>
            <a:spLocks noChangeShapeType="1"/>
          </p:cNvSpPr>
          <p:nvPr/>
        </p:nvSpPr>
        <p:spPr bwMode="auto">
          <a:xfrm>
            <a:off x="6783809" y="2853308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3543" name="Rectangle 7"/>
          <p:cNvSpPr>
            <a:spLocks noChangeArrowheads="1"/>
          </p:cNvSpPr>
          <p:nvPr/>
        </p:nvSpPr>
        <p:spPr bwMode="auto">
          <a:xfrm>
            <a:off x="6793334" y="2923158"/>
            <a:ext cx="9588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sym typeface="Wingdings" pitchFamily="2" charset="2"/>
              </a:rPr>
              <a:t>糖异生</a:t>
            </a:r>
          </a:p>
        </p:txBody>
      </p:sp>
      <p:sp>
        <p:nvSpPr>
          <p:cNvPr id="2" name="矩形 1"/>
          <p:cNvSpPr/>
          <p:nvPr/>
        </p:nvSpPr>
        <p:spPr>
          <a:xfrm>
            <a:off x="1055440" y="548680"/>
            <a:ext cx="20510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总反应式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40" grpId="0" animBg="1"/>
      <p:bldP spid="833541" grpId="0"/>
      <p:bldP spid="833542" grpId="0" animBg="1"/>
      <p:bldP spid="83354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864" y="583570"/>
            <a:ext cx="4837112" cy="5411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cs typeface="+mn-cs"/>
              </a:rPr>
              <a:t>磷酸戊糖途径的生理意义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idx="1"/>
          </p:nvPr>
        </p:nvSpPr>
        <p:spPr>
          <a:xfrm>
            <a:off x="1415032" y="1268760"/>
            <a:ext cx="9361488" cy="4032448"/>
          </a:xfrm>
        </p:spPr>
        <p:txBody>
          <a:bodyPr rtlCol="0">
            <a:noAutofit/>
          </a:bodyPr>
          <a:lstStyle/>
          <a:p>
            <a:pPr marL="361950" indent="-36195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生成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磷酸核糖（唯一途径）。为合成核苷酸、核酸提供原料。</a:t>
            </a:r>
          </a:p>
          <a:p>
            <a:pPr marL="361950" indent="-36195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生成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NADPH + H</a:t>
            </a:r>
            <a:r>
              <a:rPr lang="en-US" altLang="zh-CN" sz="28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（供氢体）。</a:t>
            </a:r>
          </a:p>
          <a:p>
            <a:pPr marL="720000" lvl="1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参与体内氧化还原反应。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720000" lvl="1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是加单氧酶体系的辅酶之一，参与体内的羟化反应。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720000" lvl="1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是谷胱甘肽还原酶的辅酶，催化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GS-SG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转变为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G-SH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。维持还原型谷胱甘肽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抗氧化剂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的正常含量。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7913" y="1125538"/>
            <a:ext cx="45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881063"/>
            <a:ext cx="5351463" cy="52228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1950" indent="-3619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还原型谷胱甘肽的抗氧化作用</a:t>
            </a:r>
          </a:p>
        </p:txBody>
      </p:sp>
      <p:sp>
        <p:nvSpPr>
          <p:cNvPr id="836611" name="Rectangle 3"/>
          <p:cNvSpPr>
            <a:spLocks noChangeArrowheads="1"/>
          </p:cNvSpPr>
          <p:nvPr/>
        </p:nvSpPr>
        <p:spPr bwMode="auto">
          <a:xfrm>
            <a:off x="1775520" y="3685952"/>
            <a:ext cx="7200900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解毒功能。</a:t>
            </a:r>
          </a:p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保护巯基酶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/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蛋白质。</a:t>
            </a:r>
          </a:p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可去除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O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，维护红细胞膜的完整性。</a:t>
            </a:r>
          </a:p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协助氨基酸的吸收。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432175" y="1981854"/>
            <a:ext cx="1368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2G-SH</a:t>
            </a:r>
            <a:endParaRPr lang="en-US" altLang="zh-CN" sz="2800" b="1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24263" y="2434291"/>
            <a:ext cx="9588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还原型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729438" y="2434291"/>
            <a:ext cx="9588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氧化型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7535862" y="1981854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GS-SG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187950" y="1434359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6384925" y="1435946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RH</a:t>
            </a:r>
            <a:r>
              <a:rPr kumimoji="1" lang="en-US" altLang="zh-CN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656138" y="2612091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NADP</a:t>
            </a:r>
            <a:r>
              <a:rPr kumimoji="1" lang="en-US" altLang="zh-CN" sz="24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5880100" y="2612091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NADPH+H</a:t>
            </a:r>
            <a:r>
              <a:rPr kumimoji="1" lang="en-US" altLang="zh-CN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28" name="任意多边形 27"/>
          <p:cNvSpPr/>
          <p:nvPr/>
        </p:nvSpPr>
        <p:spPr>
          <a:xfrm>
            <a:off x="4932664" y="2082431"/>
            <a:ext cx="2315464" cy="122433"/>
          </a:xfrm>
          <a:custGeom>
            <a:avLst/>
            <a:gdLst>
              <a:gd name="connsiteX0" fmla="*/ 2113717 w 2315464"/>
              <a:gd name="connsiteY0" fmla="*/ 0 h 122433"/>
              <a:gd name="connsiteX1" fmla="*/ 2315464 w 2315464"/>
              <a:gd name="connsiteY1" fmla="*/ 121223 h 122433"/>
              <a:gd name="connsiteX2" fmla="*/ 2315319 w 2315464"/>
              <a:gd name="connsiteY2" fmla="*/ 122433 h 122433"/>
              <a:gd name="connsiteX3" fmla="*/ 2180868 w 2315464"/>
              <a:gd name="connsiteY3" fmla="*/ 121838 h 122433"/>
              <a:gd name="connsiteX4" fmla="*/ 2180693 w 2315464"/>
              <a:gd name="connsiteY4" fmla="*/ 121531 h 122433"/>
              <a:gd name="connsiteX5" fmla="*/ 0 w 2315464"/>
              <a:gd name="connsiteY5" fmla="*/ 121531 h 122433"/>
              <a:gd name="connsiteX6" fmla="*/ 0 w 2315464"/>
              <a:gd name="connsiteY6" fmla="*/ 85531 h 122433"/>
              <a:gd name="connsiteX7" fmla="*/ 2160197 w 2315464"/>
              <a:gd name="connsiteY7" fmla="*/ 85531 h 122433"/>
              <a:gd name="connsiteX8" fmla="*/ 2112197 w 2315464"/>
              <a:gd name="connsiteY8" fmla="*/ 1221 h 12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464" h="122433">
                <a:moveTo>
                  <a:pt x="2113717" y="0"/>
                </a:moveTo>
                <a:lnTo>
                  <a:pt x="2315464" y="121223"/>
                </a:lnTo>
                <a:lnTo>
                  <a:pt x="2315319" y="122433"/>
                </a:lnTo>
                <a:lnTo>
                  <a:pt x="2180868" y="121838"/>
                </a:lnTo>
                <a:lnTo>
                  <a:pt x="2180693" y="121531"/>
                </a:lnTo>
                <a:lnTo>
                  <a:pt x="0" y="121531"/>
                </a:lnTo>
                <a:lnTo>
                  <a:pt x="0" y="85531"/>
                </a:lnTo>
                <a:lnTo>
                  <a:pt x="2160197" y="85531"/>
                </a:lnTo>
                <a:lnTo>
                  <a:pt x="2112197" y="12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flipH="1" flipV="1">
            <a:off x="4932664" y="2298455"/>
            <a:ext cx="2315464" cy="122433"/>
          </a:xfrm>
          <a:custGeom>
            <a:avLst/>
            <a:gdLst>
              <a:gd name="connsiteX0" fmla="*/ 2113717 w 2315464"/>
              <a:gd name="connsiteY0" fmla="*/ 0 h 122433"/>
              <a:gd name="connsiteX1" fmla="*/ 2315464 w 2315464"/>
              <a:gd name="connsiteY1" fmla="*/ 121223 h 122433"/>
              <a:gd name="connsiteX2" fmla="*/ 2315319 w 2315464"/>
              <a:gd name="connsiteY2" fmla="*/ 122433 h 122433"/>
              <a:gd name="connsiteX3" fmla="*/ 2180868 w 2315464"/>
              <a:gd name="connsiteY3" fmla="*/ 121838 h 122433"/>
              <a:gd name="connsiteX4" fmla="*/ 2180693 w 2315464"/>
              <a:gd name="connsiteY4" fmla="*/ 121531 h 122433"/>
              <a:gd name="connsiteX5" fmla="*/ 0 w 2315464"/>
              <a:gd name="connsiteY5" fmla="*/ 121531 h 122433"/>
              <a:gd name="connsiteX6" fmla="*/ 0 w 2315464"/>
              <a:gd name="connsiteY6" fmla="*/ 85531 h 122433"/>
              <a:gd name="connsiteX7" fmla="*/ 2160197 w 2315464"/>
              <a:gd name="connsiteY7" fmla="*/ 85531 h 122433"/>
              <a:gd name="connsiteX8" fmla="*/ 2112197 w 2315464"/>
              <a:gd name="connsiteY8" fmla="*/ 1221 h 12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464" h="122433">
                <a:moveTo>
                  <a:pt x="2113717" y="0"/>
                </a:moveTo>
                <a:lnTo>
                  <a:pt x="2315464" y="121223"/>
                </a:lnTo>
                <a:lnTo>
                  <a:pt x="2315319" y="122433"/>
                </a:lnTo>
                <a:lnTo>
                  <a:pt x="2180868" y="121838"/>
                </a:lnTo>
                <a:lnTo>
                  <a:pt x="2180693" y="121531"/>
                </a:lnTo>
                <a:lnTo>
                  <a:pt x="0" y="121531"/>
                </a:lnTo>
                <a:lnTo>
                  <a:pt x="0" y="85531"/>
                </a:lnTo>
                <a:lnTo>
                  <a:pt x="2160197" y="85531"/>
                </a:lnTo>
                <a:lnTo>
                  <a:pt x="2112197" y="12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5400000" flipV="1">
            <a:off x="5880056" y="1453449"/>
            <a:ext cx="360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16200000">
            <a:off x="5879936" y="1969870"/>
            <a:ext cx="360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4BE4CCDA-738C-3D0F-DCD8-99D19F647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36" y="3436123"/>
            <a:ext cx="2702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糖的磷酸戊糖途径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7BD97B87-1F39-157D-2A5B-D132DEB4A96D}"/>
              </a:ext>
            </a:extLst>
          </p:cNvPr>
          <p:cNvCxnSpPr/>
          <p:nvPr/>
        </p:nvCxnSpPr>
        <p:spPr>
          <a:xfrm flipV="1">
            <a:off x="6871208" y="2996952"/>
            <a:ext cx="0" cy="54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15480" y="1268760"/>
            <a:ext cx="9577387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buClr>
                <a:srgbClr val="C00000"/>
              </a:buClr>
              <a:buSzPct val="80000"/>
              <a:defRPr/>
            </a:pPr>
            <a:r>
              <a:rPr lang="zh-CN" altLang="en-US" b="0" dirty="0"/>
              <a:t>症状：吃蚕豆几小时或</a:t>
            </a:r>
            <a:r>
              <a:rPr lang="en-US" altLang="zh-CN" b="0" dirty="0"/>
              <a:t>1</a:t>
            </a:r>
            <a:r>
              <a:rPr lang="zh-CN" altLang="en-US" b="0" dirty="0"/>
              <a:t>～</a:t>
            </a:r>
            <a:r>
              <a:rPr lang="en-US" altLang="zh-CN" b="0" dirty="0"/>
              <a:t>2</a:t>
            </a:r>
            <a:r>
              <a:rPr lang="zh-CN" altLang="en-US" b="0" dirty="0"/>
              <a:t>天后，突然感到精神疲倦、头晕、恶心、畏寒发热、全身酸痛，并伴有黄疸、肝脾肿大、呼吸困难、肾功能衰竭，甚至死亡。</a:t>
            </a:r>
          </a:p>
          <a:p>
            <a:pPr>
              <a:buClr>
                <a:srgbClr val="C00000"/>
              </a:buClr>
              <a:buSzPct val="80000"/>
              <a:defRPr/>
            </a:pPr>
            <a:r>
              <a:rPr lang="zh-CN" altLang="en-US" b="0" dirty="0"/>
              <a:t>血像检查</a:t>
            </a:r>
            <a:r>
              <a:rPr lang="en-US" altLang="zh-CN" b="0" dirty="0"/>
              <a:t>: </a:t>
            </a:r>
            <a:r>
              <a:rPr lang="zh-CN" altLang="en-US" b="0" dirty="0"/>
              <a:t>红细胞明显减少，黄疸指数明显升高。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055440" y="548680"/>
            <a:ext cx="3529013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60000" indent="-36000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蚕豆病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favism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415480" y="3157885"/>
            <a:ext cx="10080625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buClr>
                <a:srgbClr val="C00000"/>
              </a:buClr>
              <a:buSzPct val="80000"/>
              <a:defRPr/>
            </a:pPr>
            <a:r>
              <a:rPr lang="zh-CN" altLang="en-US" b="0" dirty="0"/>
              <a:t>机理：</a:t>
            </a:r>
            <a:r>
              <a:rPr lang="zh-CN" altLang="en-US" b="0" dirty="0">
                <a:solidFill>
                  <a:srgbClr val="FF0000"/>
                </a:solidFill>
              </a:rPr>
              <a:t>遗传性</a:t>
            </a:r>
            <a:r>
              <a:rPr lang="en-US" altLang="zh-CN" b="0" dirty="0">
                <a:solidFill>
                  <a:srgbClr val="FF0000"/>
                </a:solidFill>
              </a:rPr>
              <a:t>6-</a:t>
            </a:r>
            <a:r>
              <a:rPr lang="zh-CN" altLang="en-US" b="0" dirty="0">
                <a:solidFill>
                  <a:srgbClr val="FF0000"/>
                </a:solidFill>
              </a:rPr>
              <a:t>磷酸葡萄糖脱氢酶↓</a:t>
            </a:r>
            <a:r>
              <a:rPr lang="zh-CN" altLang="en-US" b="0" dirty="0"/>
              <a:t>→磷酸戊糖途径↓ → </a:t>
            </a:r>
            <a:r>
              <a:rPr lang="en-US" altLang="zh-CN" b="0" dirty="0"/>
              <a:t>NADPH+H</a:t>
            </a:r>
            <a:r>
              <a:rPr lang="en-US" altLang="zh-CN" b="0" baseline="30000" dirty="0"/>
              <a:t>+</a:t>
            </a:r>
            <a:r>
              <a:rPr lang="en-US" altLang="zh-CN" b="0" dirty="0"/>
              <a:t>↓ →G-SH↓</a:t>
            </a:r>
            <a:r>
              <a:rPr lang="zh-CN" altLang="en-US" b="0" dirty="0"/>
              <a:t>。</a:t>
            </a:r>
          </a:p>
          <a:p>
            <a:pPr>
              <a:buClr>
                <a:srgbClr val="C00000"/>
              </a:buClr>
              <a:buSzPct val="80000"/>
              <a:defRPr/>
            </a:pPr>
            <a:r>
              <a:rPr lang="zh-CN" altLang="en-US" b="0" dirty="0"/>
              <a:t>当病人接触氧化剂，如服用抗疟药伯氨喹啉、解热镇痛抗炎药阿司匹林等或吃蚕豆后，增加</a:t>
            </a:r>
            <a:r>
              <a:rPr lang="en-US" altLang="zh-CN" b="0" dirty="0"/>
              <a:t>G-SH</a:t>
            </a:r>
            <a:r>
              <a:rPr lang="zh-CN" altLang="en-US" b="0" dirty="0"/>
              <a:t>的消耗，红细胞膜受氧自由基攻击生成的脂质过氧化物不能及时除去，使膜结构受损，红细胞破裂，发生溶血。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32063" y="1927225"/>
            <a:ext cx="7164387" cy="15732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zh-CN" altLang="en-US" sz="60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糖 异 生</a:t>
            </a:r>
            <a:br>
              <a:rPr lang="zh-CN" altLang="en-US" sz="60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</a:br>
            <a:r>
              <a:rPr lang="en-US" altLang="zh-CN" sz="2800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glyconoegenesis</a:t>
            </a:r>
            <a:r>
              <a:rPr lang="en-US" altLang="zh-CN" sz="28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5688" y="548679"/>
            <a:ext cx="165735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第四节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55688" y="548679"/>
            <a:ext cx="3384128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一、糖异生的概念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16050" y="1270124"/>
            <a:ext cx="10008542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latin typeface="+mn-lt"/>
                <a:ea typeface="+mn-ea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latin typeface="+mn-lt"/>
                <a:ea typeface="+mn-ea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latin typeface="+mn-lt"/>
                <a:ea typeface="+mn-ea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latin typeface="+mn-lt"/>
                <a:ea typeface="+mn-ea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9pPr>
          </a:lstStyle>
          <a:p>
            <a:pPr>
              <a:lnSpc>
                <a:spcPts val="4000"/>
              </a:lnSpc>
              <a:buClr>
                <a:srgbClr val="C00000"/>
              </a:buClr>
              <a:defRPr/>
            </a:pPr>
            <a:r>
              <a:rPr lang="zh-CN" altLang="en-US" sz="2800" b="0" dirty="0">
                <a:ea typeface="方正姚体" panose="02010601030101010101" pitchFamily="2" charset="-122"/>
              </a:rPr>
              <a:t>糖异生</a:t>
            </a:r>
            <a:r>
              <a:rPr lang="en-US" altLang="zh-CN" sz="2000" b="0" dirty="0">
                <a:ea typeface="方正姚体" panose="02010601030101010101" pitchFamily="2" charset="-122"/>
              </a:rPr>
              <a:t>(gluconeogenesis)</a:t>
            </a:r>
            <a:r>
              <a:rPr lang="zh-CN" altLang="en-US" sz="2800" b="0" dirty="0">
                <a:ea typeface="方正姚体" panose="02010601030101010101" pitchFamily="2" charset="-122"/>
              </a:rPr>
              <a:t>：由非糖物质转变为葡萄糖或糖原的过程。</a:t>
            </a:r>
          </a:p>
          <a:p>
            <a:pPr>
              <a:lnSpc>
                <a:spcPts val="4000"/>
              </a:lnSpc>
              <a:buClr>
                <a:srgbClr val="C00000"/>
              </a:buClr>
              <a:defRPr/>
            </a:pPr>
            <a:r>
              <a:rPr lang="zh-CN" altLang="en-US" sz="2800" b="0" dirty="0">
                <a:ea typeface="方正姚体" panose="02010601030101010101" pitchFamily="2" charset="-122"/>
              </a:rPr>
              <a:t>部位：肝脏（主要）及肾脏（饥饿时）。</a:t>
            </a:r>
          </a:p>
          <a:p>
            <a:pPr>
              <a:lnSpc>
                <a:spcPts val="4000"/>
              </a:lnSpc>
              <a:buClr>
                <a:srgbClr val="C00000"/>
              </a:buClr>
              <a:defRPr/>
            </a:pPr>
            <a:r>
              <a:rPr lang="zh-CN" altLang="en-US" sz="2800" b="0" dirty="0">
                <a:ea typeface="方正姚体" panose="02010601030101010101" pitchFamily="2" charset="-122"/>
              </a:rPr>
              <a:t>原料：生糖氨基酸</a:t>
            </a:r>
            <a:r>
              <a:rPr lang="zh-CN" altLang="en-US" sz="2800" b="0" dirty="0"/>
              <a:t>、乳酸、丙酮酸、甘油</a:t>
            </a:r>
            <a:r>
              <a:rPr lang="zh-CN" altLang="en-US" sz="2800" b="0" dirty="0">
                <a:ea typeface="方正姚体" panose="02010601030101010101" pitchFamily="2" charset="-122"/>
              </a:rPr>
              <a:t>等。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55688" y="548679"/>
            <a:ext cx="4249737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二、糖异生的反应过程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16050" y="1205880"/>
            <a:ext cx="9288462" cy="59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latin typeface="+mn-lt"/>
                <a:ea typeface="+mn-ea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latin typeface="+mn-lt"/>
                <a:ea typeface="+mn-ea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latin typeface="+mn-lt"/>
                <a:ea typeface="+mn-ea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latin typeface="+mn-lt"/>
                <a:ea typeface="+mn-ea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基本上是糖酵解的逆过程。但要跨越三个“能障”。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7913" y="1125538"/>
            <a:ext cx="39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03512" y="2137631"/>
            <a:ext cx="877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</a:t>
            </a:r>
            <a:endParaRPr kumimoji="1" lang="zh-CN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31904" y="2161431"/>
            <a:ext cx="1300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磷酸果糖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974977" y="2343314"/>
            <a:ext cx="360000" cy="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12024" y="2821453"/>
            <a:ext cx="16273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磷酸二羟丙酮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8133341" y="2722878"/>
            <a:ext cx="252000" cy="25200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867457" y="3034819"/>
            <a:ext cx="612000" cy="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428399" y="4907027"/>
            <a:ext cx="1819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2× 2-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176170" y="5109155"/>
            <a:ext cx="1008062" cy="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52614" y="3707740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2×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537258" y="2161431"/>
            <a:ext cx="1539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磷酸葡萄糖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526463" y="2352460"/>
            <a:ext cx="1080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083310" y="1873399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403991" y="1873399"/>
            <a:ext cx="629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323841" y="2121756"/>
            <a:ext cx="1704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1,6-</a:t>
            </a: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二磷酸果糖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888088" y="1844824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197468" y="1844824"/>
            <a:ext cx="629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8007408" y="3898915"/>
            <a:ext cx="21659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2×1,3-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二磷酸甘油酸</a:t>
            </a: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9045947" y="3196037"/>
            <a:ext cx="0" cy="72000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192344" y="3169543"/>
            <a:ext cx="622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2×Pi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507073" y="3601591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2×NADH+ 2H</a:t>
            </a:r>
            <a:r>
              <a:rPr lang="en-US" altLang="zh-CN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596266" y="3133278"/>
            <a:ext cx="1571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2×NAD</a:t>
            </a:r>
            <a:r>
              <a:rPr lang="en-US" altLang="zh-CN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8155926" y="4907027"/>
            <a:ext cx="1819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2× 3-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</a:t>
            </a: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9045947" y="4258955"/>
            <a:ext cx="0" cy="72000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7436658" y="4186947"/>
            <a:ext cx="8915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2×ADP</a:t>
            </a:r>
            <a:endParaRPr kumimoji="1"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7450836" y="4546987"/>
            <a:ext cx="8616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2×ATP</a:t>
            </a:r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8328328" y="4403011"/>
            <a:ext cx="720000" cy="360000"/>
          </a:xfrm>
          <a:custGeom>
            <a:avLst/>
            <a:gdLst>
              <a:gd name="T0" fmla="*/ 0 w 480"/>
              <a:gd name="T1" fmla="*/ 0 h 384"/>
              <a:gd name="T2" fmla="*/ 2147483646 w 480"/>
              <a:gd name="T3" fmla="*/ 2147483646 h 384"/>
              <a:gd name="T4" fmla="*/ 0 w 480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384">
                <a:moveTo>
                  <a:pt x="0" y="0"/>
                </a:moveTo>
                <a:cubicBezTo>
                  <a:pt x="240" y="64"/>
                  <a:pt x="480" y="128"/>
                  <a:pt x="480" y="192"/>
                </a:cubicBezTo>
                <a:cubicBezTo>
                  <a:pt x="480" y="256"/>
                  <a:pt x="240" y="320"/>
                  <a:pt x="0" y="384"/>
                </a:cubicBezTo>
              </a:path>
            </a:pathLst>
          </a:custGeom>
          <a:noFill/>
          <a:ln w="190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2465690" y="4907027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2×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磷酸烯醇式丙酮酸</a:t>
            </a: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4583832" y="5108684"/>
            <a:ext cx="936000" cy="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4306777" y="5267067"/>
            <a:ext cx="8531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2×H</a:t>
            </a:r>
            <a:r>
              <a:rPr lang="en-US" altLang="zh-CN" b="1" baseline="-250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en-US" altLang="zh-CN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  <a:endParaRPr kumimoji="1"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1991544" y="4692610"/>
            <a:ext cx="8915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2×ADP</a:t>
            </a: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2013660" y="4349705"/>
            <a:ext cx="8616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2×ATP</a:t>
            </a:r>
          </a:p>
        </p:txBody>
      </p:sp>
      <p:sp>
        <p:nvSpPr>
          <p:cNvPr id="41" name="Freeform 43"/>
          <p:cNvSpPr>
            <a:spLocks/>
          </p:cNvSpPr>
          <p:nvPr/>
        </p:nvSpPr>
        <p:spPr bwMode="auto">
          <a:xfrm rot="21210554" flipH="1">
            <a:off x="2879136" y="4532564"/>
            <a:ext cx="720000" cy="288000"/>
          </a:xfrm>
          <a:custGeom>
            <a:avLst/>
            <a:gdLst>
              <a:gd name="T0" fmla="*/ 2147483646 w 672"/>
              <a:gd name="T1" fmla="*/ 2147483646 h 336"/>
              <a:gd name="T2" fmla="*/ 0 w 672"/>
              <a:gd name="T3" fmla="*/ 2147483646 h 336"/>
              <a:gd name="T4" fmla="*/ 2147483646 w 672"/>
              <a:gd name="T5" fmla="*/ 0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336">
                <a:moveTo>
                  <a:pt x="672" y="336"/>
                </a:moveTo>
                <a:cubicBezTo>
                  <a:pt x="336" y="316"/>
                  <a:pt x="0" y="296"/>
                  <a:pt x="0" y="240"/>
                </a:cubicBezTo>
                <a:cubicBezTo>
                  <a:pt x="0" y="184"/>
                  <a:pt x="336" y="92"/>
                  <a:pt x="67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3143672" y="2996952"/>
            <a:ext cx="877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2×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乳酸</a:t>
            </a:r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3602876" y="3322899"/>
            <a:ext cx="0" cy="43200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5303614" y="5733256"/>
            <a:ext cx="3168650" cy="461963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361950" indent="-361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Clr>
                <a:srgbClr val="00CC99"/>
              </a:buClr>
              <a:buSzPct val="70000"/>
              <a:buFont typeface="Wingdings" pitchFamily="2" charset="2"/>
              <a:buNone/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糖酵解反应全过程</a:t>
            </a: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8392740" y="2818795"/>
            <a:ext cx="1531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3-</a:t>
            </a: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磷酸甘油醛</a:t>
            </a:r>
          </a:p>
        </p:txBody>
      </p:sp>
      <p:sp>
        <p:nvSpPr>
          <p:cNvPr id="51" name="Freeform 55"/>
          <p:cNvSpPr>
            <a:spLocks/>
          </p:cNvSpPr>
          <p:nvPr/>
        </p:nvSpPr>
        <p:spPr bwMode="auto">
          <a:xfrm>
            <a:off x="7174285" y="3322851"/>
            <a:ext cx="1871662" cy="432000"/>
          </a:xfrm>
          <a:custGeom>
            <a:avLst/>
            <a:gdLst>
              <a:gd name="T0" fmla="*/ 0 w 480"/>
              <a:gd name="T1" fmla="*/ 0 h 384"/>
              <a:gd name="T2" fmla="*/ 2147483646 w 480"/>
              <a:gd name="T3" fmla="*/ 2147483646 h 384"/>
              <a:gd name="T4" fmla="*/ 0 w 480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384">
                <a:moveTo>
                  <a:pt x="0" y="0"/>
                </a:moveTo>
                <a:cubicBezTo>
                  <a:pt x="240" y="64"/>
                  <a:pt x="480" y="128"/>
                  <a:pt x="480" y="192"/>
                </a:cubicBezTo>
                <a:cubicBezTo>
                  <a:pt x="480" y="256"/>
                  <a:pt x="240" y="320"/>
                  <a:pt x="0" y="384"/>
                </a:cubicBezTo>
              </a:path>
            </a:pathLst>
          </a:cu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Freeform 56"/>
          <p:cNvSpPr>
            <a:spLocks/>
          </p:cNvSpPr>
          <p:nvPr/>
        </p:nvSpPr>
        <p:spPr bwMode="auto">
          <a:xfrm rot="10800000">
            <a:off x="3602876" y="3322851"/>
            <a:ext cx="1871663" cy="432000"/>
          </a:xfrm>
          <a:custGeom>
            <a:avLst/>
            <a:gdLst>
              <a:gd name="T0" fmla="*/ 0 w 480"/>
              <a:gd name="T1" fmla="*/ 0 h 384"/>
              <a:gd name="T2" fmla="*/ 2147483646 w 480"/>
              <a:gd name="T3" fmla="*/ 2147483646 h 384"/>
              <a:gd name="T4" fmla="*/ 0 w 480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384">
                <a:moveTo>
                  <a:pt x="0" y="0"/>
                </a:moveTo>
                <a:cubicBezTo>
                  <a:pt x="240" y="64"/>
                  <a:pt x="480" y="128"/>
                  <a:pt x="480" y="192"/>
                </a:cubicBezTo>
                <a:cubicBezTo>
                  <a:pt x="480" y="256"/>
                  <a:pt x="240" y="320"/>
                  <a:pt x="0" y="384"/>
                </a:cubicBezTo>
              </a:path>
            </a:pathLst>
          </a:cu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400000" flipV="1">
            <a:off x="3017632" y="1921865"/>
            <a:ext cx="180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 rot="5400000" flipV="1">
            <a:off x="6762048" y="1896557"/>
            <a:ext cx="180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 rot="13320000">
            <a:off x="9097922" y="3315972"/>
            <a:ext cx="72000" cy="28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 rot="13560000">
            <a:off x="4797790" y="5036888"/>
            <a:ext cx="72000" cy="36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stealth" w="med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 rot="6685504">
            <a:off x="7802256" y="2673016"/>
            <a:ext cx="540000" cy="144000"/>
          </a:xfrm>
          <a:custGeom>
            <a:avLst/>
            <a:gdLst>
              <a:gd name="connsiteX0" fmla="*/ 7746 w 512571"/>
              <a:gd name="connsiteY0" fmla="*/ 272199 h 272199"/>
              <a:gd name="connsiteX1" fmla="*/ 17271 w 512571"/>
              <a:gd name="connsiteY1" fmla="*/ 62649 h 272199"/>
              <a:gd name="connsiteX2" fmla="*/ 160146 w 512571"/>
              <a:gd name="connsiteY2" fmla="*/ 5499 h 272199"/>
              <a:gd name="connsiteX3" fmla="*/ 512571 w 512571"/>
              <a:gd name="connsiteY3" fmla="*/ 5499 h 272199"/>
              <a:gd name="connsiteX0" fmla="*/ 1724 w 506549"/>
              <a:gd name="connsiteY0" fmla="*/ 271536 h 271536"/>
              <a:gd name="connsiteX1" fmla="*/ 39824 w 506549"/>
              <a:gd name="connsiteY1" fmla="*/ 52461 h 271536"/>
              <a:gd name="connsiteX2" fmla="*/ 154124 w 506549"/>
              <a:gd name="connsiteY2" fmla="*/ 4836 h 271536"/>
              <a:gd name="connsiteX3" fmla="*/ 506549 w 506549"/>
              <a:gd name="connsiteY3" fmla="*/ 4836 h 271536"/>
              <a:gd name="connsiteX0" fmla="*/ 7746 w 512571"/>
              <a:gd name="connsiteY0" fmla="*/ 274245 h 274245"/>
              <a:gd name="connsiteX1" fmla="*/ 17271 w 512571"/>
              <a:gd name="connsiteY1" fmla="*/ 93270 h 274245"/>
              <a:gd name="connsiteX2" fmla="*/ 160146 w 512571"/>
              <a:gd name="connsiteY2" fmla="*/ 7545 h 274245"/>
              <a:gd name="connsiteX3" fmla="*/ 512571 w 512571"/>
              <a:gd name="connsiteY3" fmla="*/ 7545 h 274245"/>
              <a:gd name="connsiteX0" fmla="*/ 7746 w 512571"/>
              <a:gd name="connsiteY0" fmla="*/ 279502 h 279502"/>
              <a:gd name="connsiteX1" fmla="*/ 17271 w 512571"/>
              <a:gd name="connsiteY1" fmla="*/ 98527 h 279502"/>
              <a:gd name="connsiteX2" fmla="*/ 160146 w 512571"/>
              <a:gd name="connsiteY2" fmla="*/ 12802 h 279502"/>
              <a:gd name="connsiteX3" fmla="*/ 512571 w 512571"/>
              <a:gd name="connsiteY3" fmla="*/ 3277 h 279502"/>
              <a:gd name="connsiteX0" fmla="*/ 4601 w 518951"/>
              <a:gd name="connsiteY0" fmla="*/ 279502 h 279502"/>
              <a:gd name="connsiteX1" fmla="*/ 23651 w 518951"/>
              <a:gd name="connsiteY1" fmla="*/ 98527 h 279502"/>
              <a:gd name="connsiteX2" fmla="*/ 166526 w 518951"/>
              <a:gd name="connsiteY2" fmla="*/ 12802 h 279502"/>
              <a:gd name="connsiteX3" fmla="*/ 518951 w 518951"/>
              <a:gd name="connsiteY3" fmla="*/ 3277 h 279502"/>
              <a:gd name="connsiteX0" fmla="*/ 293 w 700987"/>
              <a:gd name="connsiteY0" fmla="*/ 263068 h 263068"/>
              <a:gd name="connsiteX1" fmla="*/ 205687 w 700987"/>
              <a:gd name="connsiteY1" fmla="*/ 98527 h 263068"/>
              <a:gd name="connsiteX2" fmla="*/ 348562 w 700987"/>
              <a:gd name="connsiteY2" fmla="*/ 12802 h 263068"/>
              <a:gd name="connsiteX3" fmla="*/ 700987 w 700987"/>
              <a:gd name="connsiteY3" fmla="*/ 3277 h 263068"/>
              <a:gd name="connsiteX0" fmla="*/ 333 w 701027"/>
              <a:gd name="connsiteY0" fmla="*/ 261396 h 261396"/>
              <a:gd name="connsiteX1" fmla="*/ 186112 w 701027"/>
              <a:gd name="connsiteY1" fmla="*/ 47554 h 261396"/>
              <a:gd name="connsiteX2" fmla="*/ 348602 w 701027"/>
              <a:gd name="connsiteY2" fmla="*/ 11130 h 261396"/>
              <a:gd name="connsiteX3" fmla="*/ 701027 w 701027"/>
              <a:gd name="connsiteY3" fmla="*/ 1605 h 261396"/>
              <a:gd name="connsiteX0" fmla="*/ 139 w 936212"/>
              <a:gd name="connsiteY0" fmla="*/ 113493 h 113493"/>
              <a:gd name="connsiteX1" fmla="*/ 421297 w 936212"/>
              <a:gd name="connsiteY1" fmla="*/ 47554 h 113493"/>
              <a:gd name="connsiteX2" fmla="*/ 583787 w 936212"/>
              <a:gd name="connsiteY2" fmla="*/ 11130 h 113493"/>
              <a:gd name="connsiteX3" fmla="*/ 936212 w 936212"/>
              <a:gd name="connsiteY3" fmla="*/ 1605 h 113493"/>
              <a:gd name="connsiteX0" fmla="*/ 0 w 936073"/>
              <a:gd name="connsiteY0" fmla="*/ 113493 h 113493"/>
              <a:gd name="connsiteX1" fmla="*/ 421158 w 936073"/>
              <a:gd name="connsiteY1" fmla="*/ 47554 h 113493"/>
              <a:gd name="connsiteX2" fmla="*/ 583648 w 936073"/>
              <a:gd name="connsiteY2" fmla="*/ 11130 h 113493"/>
              <a:gd name="connsiteX3" fmla="*/ 936073 w 936073"/>
              <a:gd name="connsiteY3" fmla="*/ 1605 h 113493"/>
              <a:gd name="connsiteX0" fmla="*/ 0 w 1004726"/>
              <a:gd name="connsiteY0" fmla="*/ 108843 h 177726"/>
              <a:gd name="connsiteX1" fmla="*/ 421158 w 1004726"/>
              <a:gd name="connsiteY1" fmla="*/ 42904 h 177726"/>
              <a:gd name="connsiteX2" fmla="*/ 583648 w 1004726"/>
              <a:gd name="connsiteY2" fmla="*/ 6480 h 177726"/>
              <a:gd name="connsiteX3" fmla="*/ 1004726 w 1004726"/>
              <a:gd name="connsiteY3" fmla="*/ 177725 h 177726"/>
              <a:gd name="connsiteX0" fmla="*/ 0 w 1004726"/>
              <a:gd name="connsiteY0" fmla="*/ 108843 h 177725"/>
              <a:gd name="connsiteX1" fmla="*/ 421158 w 1004726"/>
              <a:gd name="connsiteY1" fmla="*/ 42904 h 177725"/>
              <a:gd name="connsiteX2" fmla="*/ 583648 w 1004726"/>
              <a:gd name="connsiteY2" fmla="*/ 6480 h 177725"/>
              <a:gd name="connsiteX3" fmla="*/ 1004726 w 1004726"/>
              <a:gd name="connsiteY3" fmla="*/ 177725 h 177725"/>
              <a:gd name="connsiteX0" fmla="*/ 0 w 1004726"/>
              <a:gd name="connsiteY0" fmla="*/ 132747 h 201629"/>
              <a:gd name="connsiteX1" fmla="*/ 401546 w 1004726"/>
              <a:gd name="connsiteY1" fmla="*/ 9290 h 201629"/>
              <a:gd name="connsiteX2" fmla="*/ 583648 w 1004726"/>
              <a:gd name="connsiteY2" fmla="*/ 30384 h 201629"/>
              <a:gd name="connsiteX3" fmla="*/ 1004726 w 1004726"/>
              <a:gd name="connsiteY3" fmla="*/ 201629 h 201629"/>
              <a:gd name="connsiteX0" fmla="*/ 0 w 1004726"/>
              <a:gd name="connsiteY0" fmla="*/ 132748 h 201630"/>
              <a:gd name="connsiteX1" fmla="*/ 401546 w 1004726"/>
              <a:gd name="connsiteY1" fmla="*/ 9291 h 201630"/>
              <a:gd name="connsiteX2" fmla="*/ 662111 w 1004726"/>
              <a:gd name="connsiteY2" fmla="*/ 30384 h 201630"/>
              <a:gd name="connsiteX3" fmla="*/ 1004726 w 1004726"/>
              <a:gd name="connsiteY3" fmla="*/ 201630 h 201630"/>
              <a:gd name="connsiteX0" fmla="*/ 0 w 1004726"/>
              <a:gd name="connsiteY0" fmla="*/ 125637 h 194519"/>
              <a:gd name="connsiteX1" fmla="*/ 343185 w 1004726"/>
              <a:gd name="connsiteY1" fmla="*/ 12540 h 194519"/>
              <a:gd name="connsiteX2" fmla="*/ 662111 w 1004726"/>
              <a:gd name="connsiteY2" fmla="*/ 23273 h 194519"/>
              <a:gd name="connsiteX3" fmla="*/ 1004726 w 1004726"/>
              <a:gd name="connsiteY3" fmla="*/ 194519 h 194519"/>
              <a:gd name="connsiteX0" fmla="*/ 0 w 1004726"/>
              <a:gd name="connsiteY0" fmla="*/ 125637 h 194519"/>
              <a:gd name="connsiteX1" fmla="*/ 343185 w 1004726"/>
              <a:gd name="connsiteY1" fmla="*/ 12540 h 194519"/>
              <a:gd name="connsiteX2" fmla="*/ 662111 w 1004726"/>
              <a:gd name="connsiteY2" fmla="*/ 23273 h 194519"/>
              <a:gd name="connsiteX3" fmla="*/ 1004726 w 1004726"/>
              <a:gd name="connsiteY3" fmla="*/ 194519 h 194519"/>
              <a:gd name="connsiteX0" fmla="*/ 0 w 1010100"/>
              <a:gd name="connsiteY0" fmla="*/ 113394 h 193750"/>
              <a:gd name="connsiteX1" fmla="*/ 348559 w 1010100"/>
              <a:gd name="connsiteY1" fmla="*/ 11771 h 193750"/>
              <a:gd name="connsiteX2" fmla="*/ 667485 w 1010100"/>
              <a:gd name="connsiteY2" fmla="*/ 22504 h 193750"/>
              <a:gd name="connsiteX3" fmla="*/ 1010100 w 1010100"/>
              <a:gd name="connsiteY3" fmla="*/ 193750 h 193750"/>
              <a:gd name="connsiteX0" fmla="*/ 0 w 1010100"/>
              <a:gd name="connsiteY0" fmla="*/ 113394 h 193750"/>
              <a:gd name="connsiteX1" fmla="*/ 348559 w 1010100"/>
              <a:gd name="connsiteY1" fmla="*/ 11771 h 193750"/>
              <a:gd name="connsiteX2" fmla="*/ 667485 w 1010100"/>
              <a:gd name="connsiteY2" fmla="*/ 22504 h 193750"/>
              <a:gd name="connsiteX3" fmla="*/ 1010100 w 1010100"/>
              <a:gd name="connsiteY3" fmla="*/ 193750 h 193750"/>
              <a:gd name="connsiteX0" fmla="*/ 0 w 1010100"/>
              <a:gd name="connsiteY0" fmla="*/ 113394 h 193750"/>
              <a:gd name="connsiteX1" fmla="*/ 348559 w 1010100"/>
              <a:gd name="connsiteY1" fmla="*/ 11771 h 193750"/>
              <a:gd name="connsiteX2" fmla="*/ 667485 w 1010100"/>
              <a:gd name="connsiteY2" fmla="*/ 22504 h 193750"/>
              <a:gd name="connsiteX3" fmla="*/ 1010100 w 1010100"/>
              <a:gd name="connsiteY3" fmla="*/ 193750 h 193750"/>
              <a:gd name="connsiteX0" fmla="*/ 0 w 1010100"/>
              <a:gd name="connsiteY0" fmla="*/ 119928 h 200284"/>
              <a:gd name="connsiteX1" fmla="*/ 391435 w 1010100"/>
              <a:gd name="connsiteY1" fmla="*/ 8622 h 200284"/>
              <a:gd name="connsiteX2" fmla="*/ 667485 w 1010100"/>
              <a:gd name="connsiteY2" fmla="*/ 29038 h 200284"/>
              <a:gd name="connsiteX3" fmla="*/ 1010100 w 1010100"/>
              <a:gd name="connsiteY3" fmla="*/ 200284 h 20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100" h="200284">
                <a:moveTo>
                  <a:pt x="0" y="119928"/>
                </a:moveTo>
                <a:cubicBezTo>
                  <a:pt x="159623" y="65117"/>
                  <a:pt x="280188" y="23770"/>
                  <a:pt x="391435" y="8622"/>
                </a:cubicBezTo>
                <a:cubicBezTo>
                  <a:pt x="502682" y="-6526"/>
                  <a:pt x="564374" y="-2906"/>
                  <a:pt x="667485" y="29038"/>
                </a:cubicBezTo>
                <a:cubicBezTo>
                  <a:pt x="770596" y="60982"/>
                  <a:pt x="868301" y="118771"/>
                  <a:pt x="1010100" y="200284"/>
                </a:cubicBezTo>
              </a:path>
            </a:pathLst>
          </a:cu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rot="-5415363">
            <a:off x="3388234" y="4724372"/>
            <a:ext cx="432000" cy="15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6453237" y="2323885"/>
            <a:ext cx="900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Text Box 39">
            <a:extLst>
              <a:ext uri="{FF2B5EF4-FFF2-40B4-BE49-F238E27FC236}">
                <a16:creationId xmlns:a16="http://schemas.microsoft.com/office/drawing/2014/main" id="{716B4F67-5B72-622A-6004-8E7BE0413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4" y="4205997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2×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烯醇式丙酮酸</a:t>
            </a:r>
          </a:p>
        </p:txBody>
      </p:sp>
      <p:sp>
        <p:nvSpPr>
          <p:cNvPr id="53" name="Line 45">
            <a:extLst>
              <a:ext uri="{FF2B5EF4-FFF2-40B4-BE49-F238E27FC236}">
                <a16:creationId xmlns:a16="http://schemas.microsoft.com/office/drawing/2014/main" id="{A8C4FA75-3629-B699-F068-2E13C85F6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103" y="4005064"/>
            <a:ext cx="0" cy="288000"/>
          </a:xfrm>
          <a:prstGeom prst="line">
            <a:avLst/>
          </a:prstGeom>
          <a:noFill/>
          <a:ln w="31750">
            <a:solidFill>
              <a:srgbClr val="08080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6" grpId="0"/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/>
      <p:bldP spid="16" grpId="0"/>
      <p:bldP spid="17" grpId="0" animBg="1"/>
      <p:bldP spid="18" grpId="0"/>
      <p:bldP spid="19" grpId="0"/>
      <p:bldP spid="20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 animBg="1"/>
      <p:bldP spid="36" grpId="0"/>
      <p:bldP spid="39" grpId="0"/>
      <p:bldP spid="40" grpId="0"/>
      <p:bldP spid="41" grpId="0" animBg="1"/>
      <p:bldP spid="42" grpId="0"/>
      <p:bldP spid="43" grpId="0" animBg="1"/>
      <p:bldP spid="45" grpId="0"/>
      <p:bldP spid="51" grpId="0" animBg="1"/>
      <p:bldP spid="52" grpId="0" animBg="1"/>
      <p:bldP spid="38" grpId="0" animBg="1"/>
      <p:bldP spid="21" grpId="0" animBg="1"/>
      <p:bldP spid="4" grpId="0"/>
      <p:bldP spid="5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055440" y="548744"/>
            <a:ext cx="4824413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60000" indent="-360000" eaLnBrk="1" hangingPunct="1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</a:rPr>
              <a:t>糖异生途径关键反应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077913" y="1125538"/>
            <a:ext cx="39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7032625" y="2865130"/>
            <a:ext cx="18081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磷酸烯醇式丙酮酸羧激酶</a:t>
            </a: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3000375" y="2852936"/>
            <a:ext cx="288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575050" y="2168203"/>
            <a:ext cx="162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ATP+H</a:t>
            </a:r>
            <a:r>
              <a:rPr kumimoji="1" lang="en-US" altLang="zh-CN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3216275" y="2863528"/>
            <a:ext cx="2252663" cy="8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  <a:spcBef>
                <a:spcPts val="0"/>
              </a:spcBef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丙酮酸羧化酶</a:t>
            </a:r>
            <a:endParaRPr kumimoji="1" lang="en-US" altLang="zh-CN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algn="ctr">
              <a:lnSpc>
                <a:spcPts val="3000"/>
              </a:lnSpc>
              <a:spcBef>
                <a:spcPts val="0"/>
              </a:spcBef>
              <a:defRPr/>
            </a:pPr>
            <a:r>
              <a:rPr kumimoji="1"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生物素</a:t>
            </a:r>
            <a:r>
              <a:rPr kumimoji="1"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824663" y="2168203"/>
            <a:ext cx="92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GTP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7824788" y="2168203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GDP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3000375" y="2168203"/>
            <a:ext cx="83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</a:t>
            </a:r>
            <a:r>
              <a:rPr kumimoji="1" lang="en-US" altLang="zh-CN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8432800" y="2168203"/>
            <a:ext cx="83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</a:t>
            </a:r>
            <a:r>
              <a:rPr kumimoji="1" lang="en-US" altLang="zh-CN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943475" y="2168203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ADP+Pi</a:t>
            </a:r>
            <a:endParaRPr kumimoji="1"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1869183" y="2184078"/>
            <a:ext cx="1107996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C=O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CH</a:t>
            </a:r>
            <a:r>
              <a:rPr kumimoji="1"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1775520" y="3748708"/>
            <a:ext cx="9588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丙酮酸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  <a:cs typeface="Arial" pitchFamily="34" charset="0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6064250" y="1772915"/>
            <a:ext cx="1107996" cy="206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C=O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CH</a:t>
            </a:r>
            <a:r>
              <a:rPr kumimoji="1"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3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COOH</a:t>
            </a: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5910263" y="3789983"/>
            <a:ext cx="12176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草酰乙酸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  <a:cs typeface="Arial" pitchFamily="34" charset="0"/>
            </a:endParaRP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6996113" y="2852936"/>
            <a:ext cx="19796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9099550" y="2133278"/>
            <a:ext cx="1202573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ǀ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楷体_GB2312" pitchFamily="49" charset="-122"/>
              </a:rPr>
              <a:t>‒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O~P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ǁ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CH</a:t>
            </a:r>
            <a:r>
              <a:rPr kumimoji="1"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8829675" y="3801095"/>
            <a:ext cx="16144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磷酸烯醇式</a:t>
            </a:r>
          </a:p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丙酮酸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(PEP)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  <a:cs typeface="Arial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9912424" y="2673102"/>
            <a:ext cx="323850" cy="323850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 rot="5400000" flipV="1">
            <a:off x="4727808" y="2132936"/>
            <a:ext cx="360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 rot="5400000" flipV="1">
            <a:off x="7608128" y="2132896"/>
            <a:ext cx="360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 rot="8100000" flipV="1">
            <a:off x="3505544" y="2511503"/>
            <a:ext cx="72000" cy="43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 rot="13800000" flipH="1">
            <a:off x="8552862" y="2515605"/>
            <a:ext cx="72000" cy="43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0EC7389-CF5B-DF14-DC02-F4EC6D9D1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205880"/>
            <a:ext cx="9288462" cy="59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latin typeface="+mn-lt"/>
                <a:ea typeface="+mn-ea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latin typeface="+mn-lt"/>
                <a:ea typeface="+mn-ea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latin typeface="+mn-lt"/>
                <a:ea typeface="+mn-ea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latin typeface="+mn-lt"/>
                <a:ea typeface="+mn-ea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丙酮酸羧化生成草酰乙酸。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7" name="Rectangle 3"/>
          <p:cNvSpPr>
            <a:spLocks noChangeArrowheads="1"/>
          </p:cNvSpPr>
          <p:nvPr/>
        </p:nvSpPr>
        <p:spPr bwMode="auto">
          <a:xfrm>
            <a:off x="1055689" y="548680"/>
            <a:ext cx="302408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cap="all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二、糖代谢概况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>
            <a:spLocks noGrp="1" noChangeArrowheads="1"/>
          </p:cNvSpPr>
          <p:nvPr>
            <p:ph idx="1"/>
          </p:nvPr>
        </p:nvSpPr>
        <p:spPr>
          <a:xfrm>
            <a:off x="1416050" y="1267346"/>
            <a:ext cx="10296574" cy="1225550"/>
          </a:xfrm>
        </p:spPr>
        <p:txBody>
          <a:bodyPr rtlCol="0">
            <a:norm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食物中的糖有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淀粉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、蔗糖、麦芽糖、乳糖、葡萄糖、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纤维素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等。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消化部位：小肠（口腔）。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423592" y="2506345"/>
            <a:ext cx="0" cy="3960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556386" y="3113271"/>
            <a:ext cx="544474" cy="975947"/>
            <a:chOff x="4539827" y="3587305"/>
            <a:chExt cx="544474" cy="97594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椭圆 12"/>
            <p:cNvSpPr/>
            <p:nvPr/>
          </p:nvSpPr>
          <p:spPr>
            <a:xfrm>
              <a:off x="4940301" y="3587305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4858775" y="37170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786775" y="3848997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4704459" y="3963048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4622143" y="4077099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4539827" y="4191150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4632459" y="4305201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4729163" y="4419252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47728" y="3511295"/>
            <a:ext cx="356260" cy="605139"/>
            <a:chOff x="5128656" y="3992997"/>
            <a:chExt cx="356260" cy="60513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9" name="椭圆 38"/>
            <p:cNvSpPr/>
            <p:nvPr/>
          </p:nvSpPr>
          <p:spPr>
            <a:xfrm>
              <a:off x="5128656" y="3992997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5235348" y="4097605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5340916" y="41913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5280743" y="4323692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5218269" y="445413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42011" y="3106304"/>
            <a:ext cx="310762" cy="381125"/>
            <a:chOff x="5233617" y="3482888"/>
            <a:chExt cx="310762" cy="3811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4" name="椭圆 43"/>
            <p:cNvSpPr/>
            <p:nvPr/>
          </p:nvSpPr>
          <p:spPr>
            <a:xfrm>
              <a:off x="5233617" y="3720013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5319021" y="3596773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5400379" y="3482888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09674" y="3325296"/>
            <a:ext cx="288024" cy="144000"/>
            <a:chOff x="5591936" y="3717016"/>
            <a:chExt cx="288024" cy="144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7" name="椭圆 46"/>
            <p:cNvSpPr/>
            <p:nvPr/>
          </p:nvSpPr>
          <p:spPr>
            <a:xfrm>
              <a:off x="5591936" y="37170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5735960" y="37170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391361" y="3709727"/>
            <a:ext cx="227303" cy="263625"/>
            <a:chOff x="5621392" y="4173474"/>
            <a:chExt cx="227303" cy="2636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9" name="椭圆 48"/>
            <p:cNvSpPr/>
            <p:nvPr/>
          </p:nvSpPr>
          <p:spPr>
            <a:xfrm>
              <a:off x="5621392" y="4293099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5704695" y="4173474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" name="直接箭头连接符 2"/>
          <p:cNvCxnSpPr/>
          <p:nvPr/>
        </p:nvCxnSpPr>
        <p:spPr>
          <a:xfrm>
            <a:off x="3019334" y="3655295"/>
            <a:ext cx="5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5015880" y="2506345"/>
            <a:ext cx="0" cy="3960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5069958" y="2506345"/>
            <a:ext cx="0" cy="3960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6095011" y="3557390"/>
            <a:ext cx="356260" cy="605139"/>
            <a:chOff x="5128656" y="3992997"/>
            <a:chExt cx="356260" cy="60513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4" name="椭圆 53"/>
            <p:cNvSpPr/>
            <p:nvPr/>
          </p:nvSpPr>
          <p:spPr>
            <a:xfrm>
              <a:off x="5128656" y="3992997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5235348" y="4097605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5340916" y="41913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5280743" y="4323692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5218269" y="445413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289294" y="3152399"/>
            <a:ext cx="310762" cy="381125"/>
            <a:chOff x="5233617" y="3482888"/>
            <a:chExt cx="310762" cy="3811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0" name="椭圆 59"/>
            <p:cNvSpPr/>
            <p:nvPr/>
          </p:nvSpPr>
          <p:spPr>
            <a:xfrm>
              <a:off x="5233617" y="3720013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5319021" y="3596773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5400379" y="3482888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355438" y="3325280"/>
            <a:ext cx="288024" cy="144000"/>
            <a:chOff x="5591936" y="3717016"/>
            <a:chExt cx="288024" cy="144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4" name="椭圆 63"/>
            <p:cNvSpPr/>
            <p:nvPr/>
          </p:nvSpPr>
          <p:spPr>
            <a:xfrm>
              <a:off x="5591936" y="37170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5735960" y="37170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507838" y="3757344"/>
            <a:ext cx="288024" cy="144000"/>
            <a:chOff x="5591936" y="3717016"/>
            <a:chExt cx="288024" cy="144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7" name="椭圆 66"/>
            <p:cNvSpPr/>
            <p:nvPr/>
          </p:nvSpPr>
          <p:spPr>
            <a:xfrm>
              <a:off x="5591936" y="37170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5735960" y="37170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9" name="直接箭头连接符 68"/>
          <p:cNvCxnSpPr/>
          <p:nvPr/>
        </p:nvCxnSpPr>
        <p:spPr>
          <a:xfrm>
            <a:off x="4655840" y="3658473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88088" y="2506345"/>
            <a:ext cx="0" cy="3960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6942166" y="2506345"/>
            <a:ext cx="0" cy="3960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10056440" y="2506345"/>
            <a:ext cx="0" cy="3960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 flipH="1">
            <a:off x="7235463" y="3223570"/>
            <a:ext cx="227303" cy="263625"/>
            <a:chOff x="5621392" y="4173474"/>
            <a:chExt cx="227303" cy="2636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4" name="椭圆 73"/>
            <p:cNvSpPr/>
            <p:nvPr/>
          </p:nvSpPr>
          <p:spPr>
            <a:xfrm>
              <a:off x="5621392" y="4293099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5704695" y="4173474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7632298" y="3183826"/>
            <a:ext cx="227303" cy="263625"/>
            <a:chOff x="5621392" y="4173474"/>
            <a:chExt cx="227303" cy="2636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7" name="椭圆 76"/>
            <p:cNvSpPr/>
            <p:nvPr/>
          </p:nvSpPr>
          <p:spPr>
            <a:xfrm>
              <a:off x="5621392" y="4293099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5704695" y="4173474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 flipH="1">
            <a:off x="7601949" y="3650878"/>
            <a:ext cx="227303" cy="263625"/>
            <a:chOff x="5621392" y="4173474"/>
            <a:chExt cx="227303" cy="2636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0" name="椭圆 79"/>
            <p:cNvSpPr/>
            <p:nvPr/>
          </p:nvSpPr>
          <p:spPr>
            <a:xfrm>
              <a:off x="5621392" y="4293099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5704695" y="4173474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176120" y="3682880"/>
            <a:ext cx="227303" cy="263625"/>
            <a:chOff x="5621392" y="4173474"/>
            <a:chExt cx="227303" cy="2636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3" name="椭圆 82"/>
            <p:cNvSpPr/>
            <p:nvPr/>
          </p:nvSpPr>
          <p:spPr>
            <a:xfrm>
              <a:off x="5621392" y="4293099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5704695" y="4173474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5" name="直接箭头连接符 84"/>
          <p:cNvCxnSpPr/>
          <p:nvPr/>
        </p:nvCxnSpPr>
        <p:spPr>
          <a:xfrm>
            <a:off x="6528048" y="3658473"/>
            <a:ext cx="648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>
            <a:off x="7968208" y="3658473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椭圆 86"/>
          <p:cNvSpPr/>
          <p:nvPr/>
        </p:nvSpPr>
        <p:spPr>
          <a:xfrm flipH="1">
            <a:off x="8796240" y="3321724"/>
            <a:ext cx="144000" cy="14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 flipH="1">
            <a:off x="9174312" y="3138685"/>
            <a:ext cx="144000" cy="14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 flipH="1">
            <a:off x="9056915" y="3419629"/>
            <a:ext cx="144000" cy="14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 flipH="1">
            <a:off x="9480384" y="3346576"/>
            <a:ext cx="144000" cy="14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 flipH="1">
            <a:off x="9317590" y="3476686"/>
            <a:ext cx="144000" cy="14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 flipH="1">
            <a:off x="9408384" y="3713913"/>
            <a:ext cx="144000" cy="14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 flipH="1">
            <a:off x="9056915" y="3696860"/>
            <a:ext cx="144000" cy="14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flipH="1">
            <a:off x="8843908" y="3802505"/>
            <a:ext cx="144000" cy="14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351642" y="250634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口腔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798870" y="250634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胃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7846645" y="249289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小肠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2439235" y="410901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淀粉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8726506" y="4033008"/>
            <a:ext cx="969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葡萄糖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2611995" y="4857250"/>
            <a:ext cx="288024" cy="144000"/>
            <a:chOff x="5591936" y="3717016"/>
            <a:chExt cx="288024" cy="144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0" name="椭圆 99"/>
            <p:cNvSpPr/>
            <p:nvPr/>
          </p:nvSpPr>
          <p:spPr>
            <a:xfrm>
              <a:off x="5591936" y="37170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5735960" y="37170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807976" y="4869160"/>
            <a:ext cx="288024" cy="144000"/>
            <a:chOff x="5591936" y="3717016"/>
            <a:chExt cx="288024" cy="144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3" name="椭圆 102"/>
            <p:cNvSpPr/>
            <p:nvPr/>
          </p:nvSpPr>
          <p:spPr>
            <a:xfrm>
              <a:off x="5591936" y="37170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5735960" y="37170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7392152" y="4869160"/>
            <a:ext cx="288024" cy="144000"/>
            <a:chOff x="5591936" y="3717016"/>
            <a:chExt cx="288024" cy="144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6" name="椭圆 105"/>
            <p:cNvSpPr/>
            <p:nvPr/>
          </p:nvSpPr>
          <p:spPr>
            <a:xfrm>
              <a:off x="5591936" y="37170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5735960" y="3717016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椭圆 108"/>
          <p:cNvSpPr/>
          <p:nvPr/>
        </p:nvSpPr>
        <p:spPr>
          <a:xfrm>
            <a:off x="8544288" y="4869160"/>
            <a:ext cx="144000" cy="14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9336376" y="4869160"/>
            <a:ext cx="144000" cy="14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8184232" y="5085184"/>
            <a:ext cx="1007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葡萄糖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9048328" y="5085184"/>
            <a:ext cx="738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果糖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2639616" y="5613647"/>
            <a:ext cx="227303" cy="263625"/>
            <a:chOff x="5621392" y="4173474"/>
            <a:chExt cx="227303" cy="2636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4" name="椭圆 113"/>
            <p:cNvSpPr/>
            <p:nvPr/>
          </p:nvSpPr>
          <p:spPr>
            <a:xfrm>
              <a:off x="5621392" y="4293099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5704695" y="4173474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9" name="矩形 118"/>
          <p:cNvSpPr/>
          <p:nvPr/>
        </p:nvSpPr>
        <p:spPr>
          <a:xfrm>
            <a:off x="2423592" y="5085184"/>
            <a:ext cx="738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蔗糖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5645519" y="5085184"/>
            <a:ext cx="738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蔗糖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cxnSp>
        <p:nvCxnSpPr>
          <p:cNvPr id="121" name="直接箭头连接符 120"/>
          <p:cNvCxnSpPr/>
          <p:nvPr/>
        </p:nvCxnSpPr>
        <p:spPr>
          <a:xfrm>
            <a:off x="3171734" y="4941168"/>
            <a:ext cx="2304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6384032" y="4941168"/>
            <a:ext cx="828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/>
          <p:cNvCxnSpPr/>
          <p:nvPr/>
        </p:nvCxnSpPr>
        <p:spPr>
          <a:xfrm>
            <a:off x="7788280" y="4941168"/>
            <a:ext cx="648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/>
          <p:cNvSpPr/>
          <p:nvPr/>
        </p:nvSpPr>
        <p:spPr>
          <a:xfrm>
            <a:off x="2423592" y="5909210"/>
            <a:ext cx="738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乳糖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cxnSp>
        <p:nvCxnSpPr>
          <p:cNvPr id="125" name="直接箭头连接符 124"/>
          <p:cNvCxnSpPr/>
          <p:nvPr/>
        </p:nvCxnSpPr>
        <p:spPr>
          <a:xfrm>
            <a:off x="3170567" y="5733256"/>
            <a:ext cx="2304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组合 125"/>
          <p:cNvGrpSpPr/>
          <p:nvPr/>
        </p:nvGrpSpPr>
        <p:grpSpPr>
          <a:xfrm>
            <a:off x="5807968" y="5613647"/>
            <a:ext cx="227303" cy="263625"/>
            <a:chOff x="5621392" y="4173474"/>
            <a:chExt cx="227303" cy="2636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7" name="椭圆 126"/>
            <p:cNvSpPr/>
            <p:nvPr/>
          </p:nvSpPr>
          <p:spPr>
            <a:xfrm>
              <a:off x="5621392" y="4293099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5704695" y="4173474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9" name="矩形 128"/>
          <p:cNvSpPr/>
          <p:nvPr/>
        </p:nvSpPr>
        <p:spPr>
          <a:xfrm>
            <a:off x="5663952" y="5909210"/>
            <a:ext cx="738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乳糖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cxnSp>
        <p:nvCxnSpPr>
          <p:cNvPr id="130" name="直接箭头连接符 129"/>
          <p:cNvCxnSpPr/>
          <p:nvPr/>
        </p:nvCxnSpPr>
        <p:spPr>
          <a:xfrm>
            <a:off x="6384032" y="5733256"/>
            <a:ext cx="828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箭头连接符 130"/>
          <p:cNvCxnSpPr/>
          <p:nvPr/>
        </p:nvCxnSpPr>
        <p:spPr>
          <a:xfrm>
            <a:off x="7788280" y="5733256"/>
            <a:ext cx="648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组合 131"/>
          <p:cNvGrpSpPr/>
          <p:nvPr/>
        </p:nvGrpSpPr>
        <p:grpSpPr>
          <a:xfrm>
            <a:off x="7380865" y="5613647"/>
            <a:ext cx="227303" cy="263625"/>
            <a:chOff x="5621392" y="4173474"/>
            <a:chExt cx="227303" cy="2636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3" name="椭圆 132"/>
            <p:cNvSpPr/>
            <p:nvPr/>
          </p:nvSpPr>
          <p:spPr>
            <a:xfrm>
              <a:off x="5621392" y="4293099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5704695" y="4173474"/>
              <a:ext cx="144000" cy="14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5" name="椭圆 134"/>
          <p:cNvSpPr/>
          <p:nvPr/>
        </p:nvSpPr>
        <p:spPr>
          <a:xfrm>
            <a:off x="8544272" y="5661264"/>
            <a:ext cx="144000" cy="14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9336360" y="5661264"/>
            <a:ext cx="144000" cy="14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/>
          <p:cNvSpPr/>
          <p:nvPr/>
        </p:nvSpPr>
        <p:spPr>
          <a:xfrm>
            <a:off x="8184232" y="5837202"/>
            <a:ext cx="1007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葡萄糖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9048328" y="5837202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半乳糖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3454157" y="410901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糊精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4079776" y="410901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麦芽糖</a:t>
            </a:r>
            <a:endParaRPr lang="zh-CN" altLang="en-US" sz="2000" dirty="0">
              <a:ea typeface="方正姚体" panose="02010601030101010101" pitchFamily="2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7711362" y="4633391"/>
            <a:ext cx="738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B0F0"/>
                </a:solidFill>
                <a:latin typeface="Times New Roman" pitchFamily="18" charset="0"/>
                <a:ea typeface="方正姚体" panose="02010601030101010101" pitchFamily="2" charset="-122"/>
              </a:rPr>
              <a:t>蔗糖酶</a:t>
            </a:r>
            <a:endParaRPr lang="zh-CN" altLang="en-US" sz="1400" dirty="0">
              <a:solidFill>
                <a:srgbClr val="00B0F0"/>
              </a:solidFill>
              <a:ea typeface="方正姚体" panose="02010601030101010101" pitchFamily="2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7740889" y="5425479"/>
            <a:ext cx="738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B0F0"/>
                </a:solidFill>
                <a:latin typeface="Times New Roman" pitchFamily="18" charset="0"/>
                <a:ea typeface="方正姚体" panose="02010601030101010101" pitchFamily="2" charset="-122"/>
              </a:rPr>
              <a:t>乳糖酶</a:t>
            </a:r>
            <a:endParaRPr lang="zh-CN" altLang="en-US" sz="1400" dirty="0">
              <a:solidFill>
                <a:srgbClr val="00B0F0"/>
              </a:solidFill>
              <a:ea typeface="方正姚体" panose="02010601030101010101" pitchFamily="2" charset="-122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7853497" y="3314982"/>
            <a:ext cx="9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B0F0"/>
                </a:solidFill>
                <a:latin typeface="Times New Roman" pitchFamily="18" charset="0"/>
                <a:ea typeface="方正姚体" panose="02010601030101010101" pitchFamily="2" charset="-122"/>
              </a:rPr>
              <a:t>麦芽糖酶</a:t>
            </a:r>
            <a:endParaRPr lang="zh-CN" altLang="en-US" sz="1400" dirty="0">
              <a:solidFill>
                <a:srgbClr val="00B0F0"/>
              </a:solidFill>
              <a:ea typeface="方正姚体" panose="02010601030101010101" pitchFamily="2" charset="-122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6546314" y="3675102"/>
            <a:ext cx="3550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B0F0"/>
                </a:solidFill>
                <a:latin typeface="Times New Roman" pitchFamily="18" charset="0"/>
                <a:ea typeface="方正姚体" panose="02010601030101010101" pitchFamily="2" charset="-122"/>
              </a:rPr>
              <a:t>糊精酶</a:t>
            </a:r>
            <a:endParaRPr lang="zh-CN" altLang="en-US" sz="1400" dirty="0">
              <a:solidFill>
                <a:srgbClr val="00B0F0"/>
              </a:solidFill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42067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55440" y="548744"/>
            <a:ext cx="47879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60000" indent="-360000" eaLnBrk="1" hangingPunct="1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</a:rPr>
              <a:t>糖异生途径关键反应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591175" y="3082925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果糖二磷酸酶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163175" y="2781300"/>
            <a:ext cx="828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  Pi</a:t>
            </a: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5664200" y="3500438"/>
            <a:ext cx="172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4711700" y="2778125"/>
            <a:ext cx="952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 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</a:p>
        </p:txBody>
      </p:sp>
      <p:grpSp>
        <p:nvGrpSpPr>
          <p:cNvPr id="104455" name="组合 88"/>
          <p:cNvGrpSpPr>
            <a:grpSpLocks/>
          </p:cNvGrpSpPr>
          <p:nvPr/>
        </p:nvGrpSpPr>
        <p:grpSpPr bwMode="auto">
          <a:xfrm>
            <a:off x="1271588" y="2381250"/>
            <a:ext cx="3940175" cy="2170113"/>
            <a:chOff x="6743700" y="2380803"/>
            <a:chExt cx="3940694" cy="2169831"/>
          </a:xfrm>
        </p:grpSpPr>
        <p:grpSp>
          <p:nvGrpSpPr>
            <p:cNvPr id="104483" name="组合 89"/>
            <p:cNvGrpSpPr>
              <a:grpSpLocks/>
            </p:cNvGrpSpPr>
            <p:nvPr/>
          </p:nvGrpSpPr>
          <p:grpSpPr bwMode="auto">
            <a:xfrm>
              <a:off x="7576249" y="2505193"/>
              <a:ext cx="2033629" cy="1067823"/>
              <a:chOff x="7702863" y="1127202"/>
              <a:chExt cx="2033629" cy="1067823"/>
            </a:xfrm>
          </p:grpSpPr>
          <p:sp>
            <p:nvSpPr>
              <p:cNvPr id="107" name="任意多边形 106"/>
              <p:cNvSpPr/>
              <p:nvPr/>
            </p:nvSpPr>
            <p:spPr>
              <a:xfrm rot="20100000" flipH="1">
                <a:off x="7876488" y="1218889"/>
                <a:ext cx="1764000" cy="972000"/>
              </a:xfrm>
              <a:custGeom>
                <a:avLst/>
                <a:gdLst>
                  <a:gd name="connsiteX0" fmla="*/ 676608 w 1731215"/>
                  <a:gd name="connsiteY0" fmla="*/ 0 h 949509"/>
                  <a:gd name="connsiteX1" fmla="*/ 0 w 1731215"/>
                  <a:gd name="connsiteY1" fmla="*/ 806351 h 949509"/>
                  <a:gd name="connsiteX2" fmla="*/ 582451 w 1731215"/>
                  <a:gd name="connsiteY2" fmla="*/ 949509 h 949509"/>
                  <a:gd name="connsiteX3" fmla="*/ 1463448 w 1731215"/>
                  <a:gd name="connsiteY3" fmla="*/ 538693 h 949509"/>
                  <a:gd name="connsiteX4" fmla="*/ 1476394 w 1731215"/>
                  <a:gd name="connsiteY4" fmla="*/ 566456 h 949509"/>
                  <a:gd name="connsiteX5" fmla="*/ 1477124 w 1731215"/>
                  <a:gd name="connsiteY5" fmla="*/ 566116 h 949509"/>
                  <a:gd name="connsiteX6" fmla="*/ 1465678 w 1731215"/>
                  <a:gd name="connsiteY6" fmla="*/ 539849 h 949509"/>
                  <a:gd name="connsiteX7" fmla="*/ 1731215 w 1731215"/>
                  <a:gd name="connsiteY7" fmla="*/ 0 h 949509"/>
                  <a:gd name="connsiteX8" fmla="*/ 676608 w 1731215"/>
                  <a:gd name="connsiteY8" fmla="*/ 0 h 94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1215" h="949509">
                    <a:moveTo>
                      <a:pt x="676608" y="0"/>
                    </a:moveTo>
                    <a:lnTo>
                      <a:pt x="0" y="806351"/>
                    </a:lnTo>
                    <a:lnTo>
                      <a:pt x="582451" y="949509"/>
                    </a:lnTo>
                    <a:lnTo>
                      <a:pt x="1463448" y="538693"/>
                    </a:lnTo>
                    <a:lnTo>
                      <a:pt x="1476394" y="566456"/>
                    </a:lnTo>
                    <a:lnTo>
                      <a:pt x="1477124" y="566116"/>
                    </a:lnTo>
                    <a:lnTo>
                      <a:pt x="1465678" y="539849"/>
                    </a:lnTo>
                    <a:lnTo>
                      <a:pt x="1731215" y="0"/>
                    </a:lnTo>
                    <a:lnTo>
                      <a:pt x="676608" y="0"/>
                    </a:ln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104507" name="组合 107"/>
              <p:cNvGrpSpPr>
                <a:grpSpLocks/>
              </p:cNvGrpSpPr>
              <p:nvPr/>
            </p:nvGrpSpPr>
            <p:grpSpPr bwMode="auto">
              <a:xfrm>
                <a:off x="7702863" y="1127202"/>
                <a:ext cx="2033629" cy="1067823"/>
                <a:chOff x="7734483" y="1232776"/>
                <a:chExt cx="2033629" cy="1067823"/>
              </a:xfrm>
            </p:grpSpPr>
            <p:sp>
              <p:nvSpPr>
                <p:cNvPr id="109" name="矩形 108"/>
                <p:cNvSpPr/>
                <p:nvPr/>
              </p:nvSpPr>
              <p:spPr bwMode="auto">
                <a:xfrm>
                  <a:off x="8268951" y="2122667"/>
                  <a:ext cx="973266" cy="936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0" name="任意多边形 109"/>
                <p:cNvSpPr/>
                <p:nvPr/>
              </p:nvSpPr>
              <p:spPr>
                <a:xfrm rot="2806963">
                  <a:off x="7700641" y="1908369"/>
                  <a:ext cx="684124" cy="100026"/>
                </a:xfrm>
                <a:custGeom>
                  <a:avLst/>
                  <a:gdLst>
                    <a:gd name="connsiteX0" fmla="*/ 0 w 650002"/>
                    <a:gd name="connsiteY0" fmla="*/ 86260 h 99264"/>
                    <a:gd name="connsiteX1" fmla="*/ 585194 w 650002"/>
                    <a:gd name="connsiteY1" fmla="*/ 0 h 99264"/>
                    <a:gd name="connsiteX2" fmla="*/ 649750 w 650002"/>
                    <a:gd name="connsiteY2" fmla="*/ 60658 h 99264"/>
                    <a:gd name="connsiteX3" fmla="*/ 650002 w 650002"/>
                    <a:gd name="connsiteY3" fmla="*/ 63149 h 99264"/>
                    <a:gd name="connsiteX4" fmla="*/ 0 w 650002"/>
                    <a:gd name="connsiteY4" fmla="*/ 99264 h 99264"/>
                    <a:gd name="connsiteX5" fmla="*/ 0 w 650002"/>
                    <a:gd name="connsiteY5" fmla="*/ 86260 h 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0002" h="99264">
                      <a:moveTo>
                        <a:pt x="0" y="86260"/>
                      </a:moveTo>
                      <a:lnTo>
                        <a:pt x="585194" y="0"/>
                      </a:lnTo>
                      <a:lnTo>
                        <a:pt x="649750" y="60658"/>
                      </a:lnTo>
                      <a:lnTo>
                        <a:pt x="650002" y="63149"/>
                      </a:lnTo>
                      <a:lnTo>
                        <a:pt x="0" y="99264"/>
                      </a:lnTo>
                      <a:lnTo>
                        <a:pt x="0" y="862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1" name="任意多边形 110"/>
                <p:cNvSpPr/>
                <p:nvPr/>
              </p:nvSpPr>
              <p:spPr>
                <a:xfrm rot="18793037" flipH="1">
                  <a:off x="9120053" y="1908369"/>
                  <a:ext cx="684124" cy="100026"/>
                </a:xfrm>
                <a:custGeom>
                  <a:avLst/>
                  <a:gdLst>
                    <a:gd name="connsiteX0" fmla="*/ 0 w 650002"/>
                    <a:gd name="connsiteY0" fmla="*/ 86260 h 99264"/>
                    <a:gd name="connsiteX1" fmla="*/ 585194 w 650002"/>
                    <a:gd name="connsiteY1" fmla="*/ 0 h 99264"/>
                    <a:gd name="connsiteX2" fmla="*/ 649750 w 650002"/>
                    <a:gd name="connsiteY2" fmla="*/ 60658 h 99264"/>
                    <a:gd name="connsiteX3" fmla="*/ 650002 w 650002"/>
                    <a:gd name="connsiteY3" fmla="*/ 63149 h 99264"/>
                    <a:gd name="connsiteX4" fmla="*/ 0 w 650002"/>
                    <a:gd name="connsiteY4" fmla="*/ 99264 h 99264"/>
                    <a:gd name="connsiteX5" fmla="*/ 0 w 650002"/>
                    <a:gd name="connsiteY5" fmla="*/ 86260 h 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0002" h="99264">
                      <a:moveTo>
                        <a:pt x="0" y="86260"/>
                      </a:moveTo>
                      <a:lnTo>
                        <a:pt x="585194" y="0"/>
                      </a:lnTo>
                      <a:lnTo>
                        <a:pt x="649750" y="60658"/>
                      </a:lnTo>
                      <a:lnTo>
                        <a:pt x="650002" y="63149"/>
                      </a:lnTo>
                      <a:lnTo>
                        <a:pt x="0" y="99264"/>
                      </a:lnTo>
                      <a:lnTo>
                        <a:pt x="0" y="862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spect="1"/>
                </p:cNvSpPr>
                <p:nvPr/>
              </p:nvSpPr>
              <p:spPr>
                <a:xfrm rot="1500000">
                  <a:off x="8867518" y="1546479"/>
                  <a:ext cx="900231" cy="1746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spect="1"/>
                </p:cNvSpPr>
                <p:nvPr/>
              </p:nvSpPr>
              <p:spPr>
                <a:xfrm rot="20100000" flipH="1">
                  <a:off x="7733894" y="1543305"/>
                  <a:ext cx="900231" cy="1904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4" name="椭圆 113"/>
                <p:cNvSpPr/>
                <p:nvPr/>
              </p:nvSpPr>
              <p:spPr>
                <a:xfrm>
                  <a:off x="8673818" y="1232195"/>
                  <a:ext cx="154007" cy="17936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104484" name="组合 90"/>
            <p:cNvGrpSpPr>
              <a:grpSpLocks/>
            </p:cNvGrpSpPr>
            <p:nvPr/>
          </p:nvGrpSpPr>
          <p:grpSpPr bwMode="auto">
            <a:xfrm>
              <a:off x="6743700" y="2380803"/>
              <a:ext cx="3940694" cy="2169831"/>
              <a:chOff x="6743700" y="2380803"/>
              <a:chExt cx="3940694" cy="2169831"/>
            </a:xfrm>
          </p:grpSpPr>
          <p:cxnSp>
            <p:nvCxnSpPr>
              <p:cNvPr id="104485" name="直接连接符 47"/>
              <p:cNvCxnSpPr>
                <a:cxnSpLocks noChangeShapeType="1"/>
              </p:cNvCxnSpPr>
              <p:nvPr/>
            </p:nvCxnSpPr>
            <p:spPr bwMode="auto">
              <a:xfrm>
                <a:off x="9061944" y="3185912"/>
                <a:ext cx="0" cy="539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486" name="Text Box 5"/>
              <p:cNvSpPr txBox="1">
                <a:spLocks noChangeArrowheads="1"/>
              </p:cNvSpPr>
              <p:nvPr/>
            </p:nvSpPr>
            <p:spPr bwMode="auto">
              <a:xfrm>
                <a:off x="9383976" y="3172966"/>
                <a:ext cx="5699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OH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104487" name="Text Box 5"/>
              <p:cNvSpPr txBox="1">
                <a:spLocks noChangeArrowheads="1"/>
              </p:cNvSpPr>
              <p:nvPr/>
            </p:nvSpPr>
            <p:spPr bwMode="auto">
              <a:xfrm>
                <a:off x="8694440" y="2882900"/>
                <a:ext cx="569912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HO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cxnSp>
            <p:nvCxnSpPr>
              <p:cNvPr id="104488" name="直接连接符 46"/>
              <p:cNvCxnSpPr>
                <a:cxnSpLocks noChangeShapeType="1"/>
              </p:cNvCxnSpPr>
              <p:nvPr/>
            </p:nvCxnSpPr>
            <p:spPr bwMode="auto">
              <a:xfrm>
                <a:off x="8092760" y="3185912"/>
                <a:ext cx="0" cy="539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489" name="Text Box 5"/>
              <p:cNvSpPr txBox="1">
                <a:spLocks noChangeArrowheads="1"/>
              </p:cNvSpPr>
              <p:nvPr/>
            </p:nvSpPr>
            <p:spPr bwMode="auto">
              <a:xfrm>
                <a:off x="9377626" y="2380803"/>
                <a:ext cx="130676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CH</a:t>
                </a:r>
                <a:r>
                  <a:rPr lang="en-US" altLang="zh-CN" baseline="-25000">
                    <a:latin typeface="Arial" panose="020B0604020202020204" pitchFamily="3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20204" pitchFamily="34" charset="0"/>
                  </a:rPr>
                  <a:t>‒O‒P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104490" name="Text Box 5"/>
              <p:cNvSpPr txBox="1">
                <a:spLocks noChangeArrowheads="1"/>
              </p:cNvSpPr>
              <p:nvPr/>
            </p:nvSpPr>
            <p:spPr bwMode="auto">
              <a:xfrm>
                <a:off x="6743700" y="2380803"/>
                <a:ext cx="130676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P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20204" pitchFamily="34" charset="0"/>
                  </a:rPr>
                  <a:t>‒</a:t>
                </a:r>
                <a:r>
                  <a:rPr lang="en-US" altLang="zh-CN">
                    <a:latin typeface="Arial" panose="020B0604020202020204" pitchFamily="34" charset="0"/>
                  </a:rPr>
                  <a:t>O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20204" pitchFamily="34" charset="0"/>
                  </a:rPr>
                  <a:t>‒</a:t>
                </a:r>
                <a:r>
                  <a:rPr lang="en-US" altLang="zh-CN">
                    <a:latin typeface="Arial" panose="020B0604020202020204" pitchFamily="34" charset="0"/>
                  </a:rPr>
                  <a:t>CH</a:t>
                </a:r>
                <a:r>
                  <a:rPr lang="en-US" altLang="zh-CN" baseline="-250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6743700" y="2415050"/>
                <a:ext cx="323850" cy="323850"/>
              </a:xfrm>
              <a:prstGeom prst="ellipse">
                <a:avLst/>
              </a:prstGeom>
              <a:solidFill>
                <a:srgbClr val="CC990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10321580" y="2415050"/>
                <a:ext cx="325438" cy="323850"/>
              </a:xfrm>
              <a:prstGeom prst="ellipse">
                <a:avLst/>
              </a:prstGeom>
              <a:solidFill>
                <a:srgbClr val="CC990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4497" name="Text Box 5"/>
              <p:cNvSpPr txBox="1">
                <a:spLocks noChangeArrowheads="1"/>
              </p:cNvSpPr>
              <p:nvPr/>
            </p:nvSpPr>
            <p:spPr bwMode="auto">
              <a:xfrm>
                <a:off x="8872240" y="3635375"/>
                <a:ext cx="3698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cxnSp>
            <p:nvCxnSpPr>
              <p:cNvPr id="104498" name="直接连接符 44"/>
              <p:cNvCxnSpPr>
                <a:cxnSpLocks noChangeShapeType="1"/>
              </p:cNvCxnSpPr>
              <p:nvPr/>
            </p:nvCxnSpPr>
            <p:spPr bwMode="auto">
              <a:xfrm>
                <a:off x="7605713" y="2723890"/>
                <a:ext cx="0" cy="539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499" name="直接连接符 45"/>
              <p:cNvCxnSpPr>
                <a:cxnSpLocks noChangeShapeType="1"/>
              </p:cNvCxnSpPr>
              <p:nvPr/>
            </p:nvCxnSpPr>
            <p:spPr bwMode="auto">
              <a:xfrm>
                <a:off x="9566539" y="2723890"/>
                <a:ext cx="0" cy="53995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500" name="Text Box 5"/>
              <p:cNvSpPr txBox="1">
                <a:spLocks noChangeArrowheads="1"/>
              </p:cNvSpPr>
              <p:nvPr/>
            </p:nvSpPr>
            <p:spPr bwMode="auto">
              <a:xfrm>
                <a:off x="7902351" y="3635375"/>
                <a:ext cx="5699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OH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104501" name="Text Box 5"/>
              <p:cNvSpPr txBox="1">
                <a:spLocks noChangeArrowheads="1"/>
              </p:cNvSpPr>
              <p:nvPr/>
            </p:nvSpPr>
            <p:spPr bwMode="auto">
              <a:xfrm>
                <a:off x="7426325" y="3172966"/>
                <a:ext cx="36988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104502" name="Text Box 5"/>
              <p:cNvSpPr txBox="1">
                <a:spLocks noChangeArrowheads="1"/>
              </p:cNvSpPr>
              <p:nvPr/>
            </p:nvSpPr>
            <p:spPr bwMode="auto">
              <a:xfrm>
                <a:off x="7910289" y="2882900"/>
                <a:ext cx="3714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  <a:ea typeface="方正姚体" panose="02010601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latin typeface="Arial" panose="020B0604020202020204" pitchFamily="34" charset="0"/>
                  </a:rPr>
                  <a:t>H</a:t>
                </a:r>
                <a:endParaRPr lang="en-US" altLang="zh-CN" baseline="-25000"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7607414" y="4150636"/>
                <a:ext cx="1987812" cy="399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kumimoji="1" lang="en-US" altLang="zh-CN" sz="2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方正姚体" panose="02010601030101010101" pitchFamily="2" charset="-122"/>
                  </a:rPr>
                  <a:t>1,6-</a:t>
                </a:r>
                <a:r>
                  <a:rPr kumimoji="1" lang="zh-CN" altLang="en-US" sz="2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方正姚体" panose="02010601030101010101" pitchFamily="2" charset="-122"/>
                  </a:rPr>
                  <a:t>二磷酸果糖 </a:t>
                </a:r>
              </a:p>
            </p:txBody>
          </p:sp>
        </p:grpSp>
      </p:grpSp>
      <p:grpSp>
        <p:nvGrpSpPr>
          <p:cNvPr id="104456" name="组合 114"/>
          <p:cNvGrpSpPr>
            <a:grpSpLocks/>
          </p:cNvGrpSpPr>
          <p:nvPr/>
        </p:nvGrpSpPr>
        <p:grpSpPr bwMode="auto">
          <a:xfrm>
            <a:off x="6900863" y="2420938"/>
            <a:ext cx="3659187" cy="2054225"/>
            <a:chOff x="6555086" y="2812866"/>
            <a:chExt cx="3660360" cy="2054856"/>
          </a:xfrm>
        </p:grpSpPr>
        <p:sp>
          <p:nvSpPr>
            <p:cNvPr id="116" name="任意多边形 115"/>
            <p:cNvSpPr/>
            <p:nvPr/>
          </p:nvSpPr>
          <p:spPr>
            <a:xfrm rot="20100000" flipH="1">
              <a:off x="7556315" y="2964871"/>
              <a:ext cx="1764000" cy="972000"/>
            </a:xfrm>
            <a:custGeom>
              <a:avLst/>
              <a:gdLst>
                <a:gd name="connsiteX0" fmla="*/ 676608 w 1731215"/>
                <a:gd name="connsiteY0" fmla="*/ 0 h 949509"/>
                <a:gd name="connsiteX1" fmla="*/ 0 w 1731215"/>
                <a:gd name="connsiteY1" fmla="*/ 806351 h 949509"/>
                <a:gd name="connsiteX2" fmla="*/ 582451 w 1731215"/>
                <a:gd name="connsiteY2" fmla="*/ 949509 h 949509"/>
                <a:gd name="connsiteX3" fmla="*/ 1463448 w 1731215"/>
                <a:gd name="connsiteY3" fmla="*/ 538693 h 949509"/>
                <a:gd name="connsiteX4" fmla="*/ 1476394 w 1731215"/>
                <a:gd name="connsiteY4" fmla="*/ 566456 h 949509"/>
                <a:gd name="connsiteX5" fmla="*/ 1477124 w 1731215"/>
                <a:gd name="connsiteY5" fmla="*/ 566116 h 949509"/>
                <a:gd name="connsiteX6" fmla="*/ 1465678 w 1731215"/>
                <a:gd name="connsiteY6" fmla="*/ 539849 h 949509"/>
                <a:gd name="connsiteX7" fmla="*/ 1731215 w 1731215"/>
                <a:gd name="connsiteY7" fmla="*/ 0 h 949509"/>
                <a:gd name="connsiteX8" fmla="*/ 676608 w 1731215"/>
                <a:gd name="connsiteY8" fmla="*/ 0 h 9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215" h="949509">
                  <a:moveTo>
                    <a:pt x="676608" y="0"/>
                  </a:moveTo>
                  <a:lnTo>
                    <a:pt x="0" y="806351"/>
                  </a:lnTo>
                  <a:lnTo>
                    <a:pt x="582451" y="949509"/>
                  </a:lnTo>
                  <a:lnTo>
                    <a:pt x="1463448" y="538693"/>
                  </a:lnTo>
                  <a:lnTo>
                    <a:pt x="1476394" y="566456"/>
                  </a:lnTo>
                  <a:lnTo>
                    <a:pt x="1477124" y="566116"/>
                  </a:lnTo>
                  <a:lnTo>
                    <a:pt x="1465678" y="539849"/>
                  </a:lnTo>
                  <a:lnTo>
                    <a:pt x="1731215" y="0"/>
                  </a:lnTo>
                  <a:lnTo>
                    <a:pt x="676608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4460" name="Text Box 5"/>
            <p:cNvSpPr txBox="1">
              <a:spLocks noChangeArrowheads="1"/>
            </p:cNvSpPr>
            <p:nvPr/>
          </p:nvSpPr>
          <p:spPr bwMode="auto">
            <a:xfrm>
              <a:off x="6555086" y="2812866"/>
              <a:ext cx="13067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P</a:t>
              </a: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‒</a:t>
              </a:r>
              <a:r>
                <a:rPr lang="en-US" altLang="zh-CN">
                  <a:latin typeface="Arial" panose="020B0604020202020204" pitchFamily="34" charset="0"/>
                </a:rPr>
                <a:t>O</a:t>
              </a: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‒</a:t>
              </a: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4461" name="Text Box 5"/>
            <p:cNvSpPr txBox="1">
              <a:spLocks noChangeArrowheads="1"/>
            </p:cNvSpPr>
            <p:nvPr/>
          </p:nvSpPr>
          <p:spPr bwMode="auto">
            <a:xfrm>
              <a:off x="9185158" y="3501008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4462" name="Text Box 5"/>
            <p:cNvSpPr txBox="1">
              <a:spLocks noChangeArrowheads="1"/>
            </p:cNvSpPr>
            <p:nvPr/>
          </p:nvSpPr>
          <p:spPr bwMode="auto">
            <a:xfrm>
              <a:off x="8523288" y="3244974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HO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6563949" y="2847335"/>
              <a:ext cx="323850" cy="325437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4466" name="Text Box 5"/>
            <p:cNvSpPr txBox="1">
              <a:spLocks noChangeArrowheads="1"/>
            </p:cNvSpPr>
            <p:nvPr/>
          </p:nvSpPr>
          <p:spPr bwMode="auto">
            <a:xfrm>
              <a:off x="9178808" y="2812926"/>
              <a:ext cx="10366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4467" name="Text Box 5"/>
            <p:cNvSpPr txBox="1">
              <a:spLocks noChangeArrowheads="1"/>
            </p:cNvSpPr>
            <p:nvPr/>
          </p:nvSpPr>
          <p:spPr bwMode="auto">
            <a:xfrm>
              <a:off x="8701088" y="3933056"/>
              <a:ext cx="3698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cxnSp>
          <p:nvCxnSpPr>
            <p:cNvPr id="104468" name="直接连接符 50"/>
            <p:cNvCxnSpPr>
              <a:cxnSpLocks noChangeShapeType="1"/>
            </p:cNvCxnSpPr>
            <p:nvPr/>
          </p:nvCxnSpPr>
          <p:spPr bwMode="auto">
            <a:xfrm>
              <a:off x="7417099" y="314101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69" name="直接连接符 51"/>
            <p:cNvCxnSpPr>
              <a:cxnSpLocks noChangeShapeType="1"/>
            </p:cNvCxnSpPr>
            <p:nvPr/>
          </p:nvCxnSpPr>
          <p:spPr bwMode="auto">
            <a:xfrm>
              <a:off x="9375672" y="3141016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70" name="直接连接符 52"/>
            <p:cNvCxnSpPr>
              <a:cxnSpLocks noChangeShapeType="1"/>
            </p:cNvCxnSpPr>
            <p:nvPr/>
          </p:nvCxnSpPr>
          <p:spPr bwMode="auto">
            <a:xfrm>
              <a:off x="7916954" y="357306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71" name="直接连接符 53"/>
            <p:cNvCxnSpPr>
              <a:cxnSpLocks noChangeShapeType="1"/>
            </p:cNvCxnSpPr>
            <p:nvPr/>
          </p:nvCxnSpPr>
          <p:spPr bwMode="auto">
            <a:xfrm>
              <a:off x="8890792" y="357306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472" name="Text Box 5"/>
            <p:cNvSpPr txBox="1">
              <a:spLocks noChangeArrowheads="1"/>
            </p:cNvSpPr>
            <p:nvPr/>
          </p:nvSpPr>
          <p:spPr bwMode="auto">
            <a:xfrm>
              <a:off x="7741535" y="3933056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4473" name="Text Box 5"/>
            <p:cNvSpPr txBox="1">
              <a:spLocks noChangeArrowheads="1"/>
            </p:cNvSpPr>
            <p:nvPr/>
          </p:nvSpPr>
          <p:spPr bwMode="auto">
            <a:xfrm>
              <a:off x="7237711" y="3460998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4474" name="Text Box 5"/>
            <p:cNvSpPr txBox="1">
              <a:spLocks noChangeArrowheads="1"/>
            </p:cNvSpPr>
            <p:nvPr/>
          </p:nvSpPr>
          <p:spPr bwMode="auto">
            <a:xfrm>
              <a:off x="7734483" y="3244974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7698452" y="4467549"/>
              <a:ext cx="1514960" cy="400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6-</a:t>
              </a: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磷酸果糖 </a:t>
              </a:r>
            </a:p>
          </p:txBody>
        </p:sp>
        <p:grpSp>
          <p:nvGrpSpPr>
            <p:cNvPr id="104476" name="组合 130"/>
            <p:cNvGrpSpPr>
              <a:grpSpLocks/>
            </p:cNvGrpSpPr>
            <p:nvPr/>
          </p:nvGrpSpPr>
          <p:grpSpPr bwMode="auto">
            <a:xfrm>
              <a:off x="7382690" y="2873184"/>
              <a:ext cx="2033629" cy="1067823"/>
              <a:chOff x="7734483" y="1232776"/>
              <a:chExt cx="2033629" cy="1067823"/>
            </a:xfrm>
          </p:grpSpPr>
          <p:sp>
            <p:nvSpPr>
              <p:cNvPr id="132" name="矩形 131"/>
              <p:cNvSpPr/>
              <p:nvPr/>
            </p:nvSpPr>
            <p:spPr bwMode="auto">
              <a:xfrm>
                <a:off x="8269390" y="2122075"/>
                <a:ext cx="973449" cy="936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3" name="任意多边形 132"/>
              <p:cNvSpPr/>
              <p:nvPr/>
            </p:nvSpPr>
            <p:spPr>
              <a:xfrm rot="2806963">
                <a:off x="7701681" y="1908491"/>
                <a:ext cx="682835" cy="100044"/>
              </a:xfrm>
              <a:custGeom>
                <a:avLst/>
                <a:gdLst>
                  <a:gd name="connsiteX0" fmla="*/ 0 w 650002"/>
                  <a:gd name="connsiteY0" fmla="*/ 86260 h 99264"/>
                  <a:gd name="connsiteX1" fmla="*/ 585194 w 650002"/>
                  <a:gd name="connsiteY1" fmla="*/ 0 h 99264"/>
                  <a:gd name="connsiteX2" fmla="*/ 649750 w 650002"/>
                  <a:gd name="connsiteY2" fmla="*/ 60658 h 99264"/>
                  <a:gd name="connsiteX3" fmla="*/ 650002 w 650002"/>
                  <a:gd name="connsiteY3" fmla="*/ 63149 h 99264"/>
                  <a:gd name="connsiteX4" fmla="*/ 0 w 650002"/>
                  <a:gd name="connsiteY4" fmla="*/ 99264 h 99264"/>
                  <a:gd name="connsiteX5" fmla="*/ 0 w 650002"/>
                  <a:gd name="connsiteY5" fmla="*/ 86260 h 9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002" h="99264">
                    <a:moveTo>
                      <a:pt x="0" y="86260"/>
                    </a:moveTo>
                    <a:lnTo>
                      <a:pt x="585194" y="0"/>
                    </a:lnTo>
                    <a:lnTo>
                      <a:pt x="649750" y="60658"/>
                    </a:lnTo>
                    <a:lnTo>
                      <a:pt x="650002" y="63149"/>
                    </a:lnTo>
                    <a:lnTo>
                      <a:pt x="0" y="99264"/>
                    </a:lnTo>
                    <a:lnTo>
                      <a:pt x="0" y="862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4" name="任意多边形 133"/>
              <p:cNvSpPr/>
              <p:nvPr/>
            </p:nvSpPr>
            <p:spPr>
              <a:xfrm rot="18793037" flipH="1">
                <a:off x="9120567" y="1907697"/>
                <a:ext cx="684423" cy="100044"/>
              </a:xfrm>
              <a:custGeom>
                <a:avLst/>
                <a:gdLst>
                  <a:gd name="connsiteX0" fmla="*/ 0 w 650002"/>
                  <a:gd name="connsiteY0" fmla="*/ 86260 h 99264"/>
                  <a:gd name="connsiteX1" fmla="*/ 585194 w 650002"/>
                  <a:gd name="connsiteY1" fmla="*/ 0 h 99264"/>
                  <a:gd name="connsiteX2" fmla="*/ 649750 w 650002"/>
                  <a:gd name="connsiteY2" fmla="*/ 60658 h 99264"/>
                  <a:gd name="connsiteX3" fmla="*/ 650002 w 650002"/>
                  <a:gd name="connsiteY3" fmla="*/ 63149 h 99264"/>
                  <a:gd name="connsiteX4" fmla="*/ 0 w 650002"/>
                  <a:gd name="connsiteY4" fmla="*/ 99264 h 99264"/>
                  <a:gd name="connsiteX5" fmla="*/ 0 w 650002"/>
                  <a:gd name="connsiteY5" fmla="*/ 86260 h 9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002" h="99264">
                    <a:moveTo>
                      <a:pt x="0" y="86260"/>
                    </a:moveTo>
                    <a:lnTo>
                      <a:pt x="585194" y="0"/>
                    </a:lnTo>
                    <a:lnTo>
                      <a:pt x="649750" y="60658"/>
                    </a:lnTo>
                    <a:lnTo>
                      <a:pt x="650002" y="63149"/>
                    </a:lnTo>
                    <a:lnTo>
                      <a:pt x="0" y="99264"/>
                    </a:lnTo>
                    <a:lnTo>
                      <a:pt x="0" y="862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5" name="矩形 134"/>
              <p:cNvSpPr>
                <a:spLocks noChangeAspect="1"/>
              </p:cNvSpPr>
              <p:nvPr/>
            </p:nvSpPr>
            <p:spPr>
              <a:xfrm rot="1500000">
                <a:off x="8868069" y="1547224"/>
                <a:ext cx="900402" cy="174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6" name="矩形 135"/>
              <p:cNvSpPr>
                <a:spLocks noChangeAspect="1"/>
              </p:cNvSpPr>
              <p:nvPr/>
            </p:nvSpPr>
            <p:spPr>
              <a:xfrm rot="20100000" flipH="1">
                <a:off x="7734231" y="1544048"/>
                <a:ext cx="900402" cy="174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8674332" y="1232802"/>
                <a:ext cx="154037" cy="17944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cxnSp>
        <p:nvCxnSpPr>
          <p:cNvPr id="56" name="直接连接符 55"/>
          <p:cNvCxnSpPr/>
          <p:nvPr/>
        </p:nvCxnSpPr>
        <p:spPr>
          <a:xfrm>
            <a:off x="1077913" y="1125538"/>
            <a:ext cx="39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3">
            <a:extLst>
              <a:ext uri="{FF2B5EF4-FFF2-40B4-BE49-F238E27FC236}">
                <a16:creationId xmlns:a16="http://schemas.microsoft.com/office/drawing/2014/main" id="{331E098F-8AE2-9BE3-A20C-34E43207D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205880"/>
            <a:ext cx="9288462" cy="59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latin typeface="+mn-lt"/>
                <a:ea typeface="+mn-ea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latin typeface="+mn-lt"/>
                <a:ea typeface="+mn-ea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latin typeface="+mn-lt"/>
                <a:ea typeface="+mn-ea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latin typeface="+mn-lt"/>
                <a:ea typeface="+mn-ea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dirty="0"/>
              <a:t>1,6-</a:t>
            </a:r>
            <a:r>
              <a:rPr lang="zh-CN" altLang="en-US" dirty="0"/>
              <a:t>二磷酸果糖转变为</a:t>
            </a:r>
            <a:r>
              <a:rPr lang="en-US" altLang="zh-CN" dirty="0"/>
              <a:t>6-</a:t>
            </a:r>
            <a:r>
              <a:rPr lang="zh-CN" altLang="en-US" dirty="0"/>
              <a:t>磷酸果糖。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55440" y="548744"/>
            <a:ext cx="474345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60000" indent="-360000" eaLnBrk="1" hangingPunct="1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</a:rPr>
              <a:t>糖异生途径关键反应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74825" y="4551214"/>
            <a:ext cx="84978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defRPr/>
            </a:pPr>
            <a:r>
              <a:rPr lang="zh-CN" altLang="en-US" b="0" dirty="0"/>
              <a:t>葡萄糖</a:t>
            </a:r>
            <a:r>
              <a:rPr lang="en-US" altLang="zh-CN" b="0" dirty="0"/>
              <a:t>-6-</a:t>
            </a:r>
            <a:r>
              <a:rPr lang="zh-CN" altLang="en-US" b="0" dirty="0"/>
              <a:t>磷酸酶存在于肝、肾细胞，肌肉组织中不含此酶。</a:t>
            </a:r>
          </a:p>
        </p:txBody>
      </p:sp>
      <p:sp>
        <p:nvSpPr>
          <p:cNvPr id="105476" name="Text Box 50"/>
          <p:cNvSpPr txBox="1">
            <a:spLocks noChangeArrowheads="1"/>
          </p:cNvSpPr>
          <p:nvPr/>
        </p:nvSpPr>
        <p:spPr bwMode="auto">
          <a:xfrm>
            <a:off x="5087938" y="2387451"/>
            <a:ext cx="20208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葡萄糖</a:t>
            </a:r>
            <a:r>
              <a:rPr kumimoji="1"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-6-</a:t>
            </a:r>
            <a:r>
              <a:rPr kumimoji="1"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磷酸酶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5016500" y="2804964"/>
            <a:ext cx="215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16500" y="3205014"/>
            <a:ext cx="6667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O</a:t>
            </a:r>
            <a:endParaRPr lang="zh-CN" altLang="en-US" sz="2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03975" y="3205014"/>
            <a:ext cx="4127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Pi</a:t>
            </a:r>
            <a:endParaRPr lang="zh-CN" altLang="en-US" sz="2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105481" name="组合 172"/>
          <p:cNvGrpSpPr>
            <a:grpSpLocks/>
          </p:cNvGrpSpPr>
          <p:nvPr/>
        </p:nvGrpSpPr>
        <p:grpSpPr bwMode="auto">
          <a:xfrm>
            <a:off x="1992313" y="1779439"/>
            <a:ext cx="2724150" cy="2489200"/>
            <a:chOff x="7115175" y="2164794"/>
            <a:chExt cx="2725241" cy="2488169"/>
          </a:xfrm>
        </p:grpSpPr>
        <p:sp>
          <p:nvSpPr>
            <p:cNvPr id="174" name="任意多边形 173"/>
            <p:cNvSpPr/>
            <p:nvPr/>
          </p:nvSpPr>
          <p:spPr>
            <a:xfrm>
              <a:off x="7503518" y="2732735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5512" name="Text Box 5"/>
            <p:cNvSpPr txBox="1">
              <a:spLocks noChangeArrowheads="1"/>
            </p:cNvSpPr>
            <p:nvPr/>
          </p:nvSpPr>
          <p:spPr bwMode="auto">
            <a:xfrm>
              <a:off x="7727065" y="2164794"/>
              <a:ext cx="13067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‒O</a:t>
              </a: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‒</a:t>
              </a:r>
              <a:r>
                <a:rPr lang="en-US" altLang="zh-CN">
                  <a:latin typeface="Arial" panose="020B0604020202020204" pitchFamily="34" charset="0"/>
                </a:rPr>
                <a:t>P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76" name="椭圆 175"/>
            <p:cNvSpPr/>
            <p:nvPr/>
          </p:nvSpPr>
          <p:spPr bwMode="auto">
            <a:xfrm>
              <a:off x="8688288" y="2204864"/>
              <a:ext cx="325438" cy="325438"/>
            </a:xfrm>
            <a:prstGeom prst="ellipse">
              <a:avLst/>
            </a:prstGeom>
            <a:solidFill>
              <a:srgbClr val="CC990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105516" name="直接连接符 11"/>
            <p:cNvCxnSpPr>
              <a:cxnSpLocks noChangeShapeType="1"/>
            </p:cNvCxnSpPr>
            <p:nvPr/>
          </p:nvCxnSpPr>
          <p:spPr bwMode="auto">
            <a:xfrm>
              <a:off x="9448267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17" name="直接连接符 13"/>
            <p:cNvCxnSpPr>
              <a:cxnSpLocks noChangeShapeType="1"/>
            </p:cNvCxnSpPr>
            <p:nvPr/>
          </p:nvCxnSpPr>
          <p:spPr bwMode="auto">
            <a:xfrm>
              <a:off x="7496175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18" name="直接连接符 14"/>
            <p:cNvCxnSpPr>
              <a:cxnSpLocks noChangeShapeType="1"/>
            </p:cNvCxnSpPr>
            <p:nvPr/>
          </p:nvCxnSpPr>
          <p:spPr bwMode="auto">
            <a:xfrm>
              <a:off x="7915792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19" name="直接连接符 15"/>
            <p:cNvCxnSpPr>
              <a:cxnSpLocks noChangeShapeType="1"/>
            </p:cNvCxnSpPr>
            <p:nvPr/>
          </p:nvCxnSpPr>
          <p:spPr bwMode="auto">
            <a:xfrm>
              <a:off x="9026065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20" name="直接连接符 16"/>
            <p:cNvCxnSpPr>
              <a:cxnSpLocks noChangeShapeType="1"/>
            </p:cNvCxnSpPr>
            <p:nvPr/>
          </p:nvCxnSpPr>
          <p:spPr bwMode="auto">
            <a:xfrm>
              <a:off x="7924937" y="2492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521" name="Text Box 5"/>
            <p:cNvSpPr txBox="1">
              <a:spLocks noChangeArrowheads="1"/>
            </p:cNvSpPr>
            <p:nvPr/>
          </p:nvSpPr>
          <p:spPr bwMode="auto">
            <a:xfrm>
              <a:off x="7115175" y="3349625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Times New Roman" panose="02020603050405020304" pitchFamily="18" charset="0"/>
                </a:rPr>
                <a:t>HO</a:t>
              </a:r>
              <a:endParaRPr lang="en-US" altLang="zh-CN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05522" name="Text Box 5"/>
            <p:cNvSpPr txBox="1">
              <a:spLocks noChangeArrowheads="1"/>
            </p:cNvSpPr>
            <p:nvPr/>
          </p:nvSpPr>
          <p:spPr bwMode="auto">
            <a:xfrm>
              <a:off x="7308850" y="263691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523" name="Text Box 5"/>
            <p:cNvSpPr txBox="1">
              <a:spLocks noChangeArrowheads="1"/>
            </p:cNvSpPr>
            <p:nvPr/>
          </p:nvSpPr>
          <p:spPr bwMode="auto">
            <a:xfrm>
              <a:off x="7728119" y="3068960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524" name="Text Box 5"/>
            <p:cNvSpPr txBox="1">
              <a:spLocks noChangeArrowheads="1"/>
            </p:cNvSpPr>
            <p:nvPr/>
          </p:nvSpPr>
          <p:spPr bwMode="auto">
            <a:xfrm>
              <a:off x="8838456" y="3717032"/>
              <a:ext cx="569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525" name="Text Box 5"/>
            <p:cNvSpPr txBox="1">
              <a:spLocks noChangeArrowheads="1"/>
            </p:cNvSpPr>
            <p:nvPr/>
          </p:nvSpPr>
          <p:spPr bwMode="auto">
            <a:xfrm>
              <a:off x="9272091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526" name="Text Box 5"/>
            <p:cNvSpPr txBox="1">
              <a:spLocks noChangeArrowheads="1"/>
            </p:cNvSpPr>
            <p:nvPr/>
          </p:nvSpPr>
          <p:spPr bwMode="auto">
            <a:xfrm>
              <a:off x="9256165" y="263691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527" name="Text Box 5"/>
            <p:cNvSpPr txBox="1">
              <a:spLocks noChangeArrowheads="1"/>
            </p:cNvSpPr>
            <p:nvPr/>
          </p:nvSpPr>
          <p:spPr bwMode="auto">
            <a:xfrm>
              <a:off x="7742336" y="2801938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528" name="Text Box 5"/>
            <p:cNvSpPr txBox="1">
              <a:spLocks noChangeArrowheads="1"/>
            </p:cNvSpPr>
            <p:nvPr/>
          </p:nvSpPr>
          <p:spPr bwMode="auto">
            <a:xfrm>
              <a:off x="8832304" y="306896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529" name="Text Box 5"/>
            <p:cNvSpPr txBox="1">
              <a:spLocks noChangeArrowheads="1"/>
            </p:cNvSpPr>
            <p:nvPr/>
          </p:nvSpPr>
          <p:spPr bwMode="auto">
            <a:xfrm>
              <a:off x="7740749" y="371703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91" name="矩形 190"/>
            <p:cNvSpPr/>
            <p:nvPr/>
          </p:nvSpPr>
          <p:spPr bwMode="auto">
            <a:xfrm>
              <a:off x="7485210" y="4253079"/>
              <a:ext cx="1734244" cy="399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6-</a:t>
              </a: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磷酸葡萄糖</a:t>
              </a:r>
            </a:p>
          </p:txBody>
        </p:sp>
        <p:sp>
          <p:nvSpPr>
            <p:cNvPr id="192" name="矩形 191"/>
            <p:cNvSpPr/>
            <p:nvPr/>
          </p:nvSpPr>
          <p:spPr bwMode="auto">
            <a:xfrm>
              <a:off x="7928301" y="3558042"/>
              <a:ext cx="1097401" cy="936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3" name="任意多边形 192"/>
            <p:cNvSpPr/>
            <p:nvPr/>
          </p:nvSpPr>
          <p:spPr>
            <a:xfrm rot="2940000">
              <a:off x="7430669" y="3360439"/>
              <a:ext cx="610934" cy="98464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4" name="任意多边形 193"/>
            <p:cNvSpPr/>
            <p:nvPr/>
          </p:nvSpPr>
          <p:spPr>
            <a:xfrm rot="18660000" flipH="1">
              <a:off x="8909223" y="3362026"/>
              <a:ext cx="610935" cy="98464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5" name="矩形 194"/>
            <p:cNvSpPr/>
            <p:nvPr/>
          </p:nvSpPr>
          <p:spPr>
            <a:xfrm rot="18660000">
              <a:off x="7396539" y="2956619"/>
              <a:ext cx="647432" cy="22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6" name="矩形 195"/>
            <p:cNvSpPr>
              <a:spLocks/>
            </p:cNvSpPr>
            <p:nvPr/>
          </p:nvSpPr>
          <p:spPr>
            <a:xfrm rot="2940000" flipH="1">
              <a:off x="8990190" y="2998670"/>
              <a:ext cx="541113" cy="22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7" name="矩形 196"/>
            <p:cNvSpPr/>
            <p:nvPr/>
          </p:nvSpPr>
          <p:spPr>
            <a:xfrm>
              <a:off x="7929888" y="2712254"/>
              <a:ext cx="900473" cy="22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8905004" y="2601175"/>
              <a:ext cx="154050" cy="1793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05482" name="组合 198"/>
          <p:cNvGrpSpPr>
            <a:grpSpLocks/>
          </p:cNvGrpSpPr>
          <p:nvPr/>
        </p:nvGrpSpPr>
        <p:grpSpPr bwMode="auto">
          <a:xfrm>
            <a:off x="7499350" y="1779439"/>
            <a:ext cx="2700338" cy="2481262"/>
            <a:chOff x="2306614" y="2164794"/>
            <a:chExt cx="2701527" cy="2480231"/>
          </a:xfrm>
        </p:grpSpPr>
        <p:sp>
          <p:nvSpPr>
            <p:cNvPr id="200" name="任意多边形 199"/>
            <p:cNvSpPr/>
            <p:nvPr/>
          </p:nvSpPr>
          <p:spPr>
            <a:xfrm>
              <a:off x="2698713" y="2717994"/>
              <a:ext cx="1944000" cy="864000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000" h="823908">
                  <a:moveTo>
                    <a:pt x="415873" y="0"/>
                  </a:moveTo>
                  <a:lnTo>
                    <a:pt x="1493592" y="0"/>
                  </a:lnTo>
                  <a:lnTo>
                    <a:pt x="1908000" y="476723"/>
                  </a:lnTo>
                  <a:lnTo>
                    <a:pt x="1908000" y="480812"/>
                  </a:lnTo>
                  <a:lnTo>
                    <a:pt x="1500591" y="823908"/>
                  </a:lnTo>
                  <a:lnTo>
                    <a:pt x="408492" y="823908"/>
                  </a:lnTo>
                  <a:lnTo>
                    <a:pt x="0" y="479900"/>
                  </a:lnTo>
                  <a:lnTo>
                    <a:pt x="0" y="478408"/>
                  </a:lnTo>
                  <a:lnTo>
                    <a:pt x="415873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1" name="矩形 200"/>
            <p:cNvSpPr/>
            <p:nvPr/>
          </p:nvSpPr>
          <p:spPr bwMode="auto">
            <a:xfrm>
              <a:off x="3192829" y="4245141"/>
              <a:ext cx="959272" cy="399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方正姚体" panose="02010601030101010101" pitchFamily="2" charset="-122"/>
                </a:rPr>
                <a:t>葡萄糖</a:t>
              </a:r>
              <a:endParaRPr lang="zh-CN" altLang="en-US" sz="2000" dirty="0">
                <a:ea typeface="方正姚体" panose="02010601030101010101" pitchFamily="2" charset="-122"/>
              </a:endParaRPr>
            </a:p>
          </p:txBody>
        </p:sp>
        <p:sp>
          <p:nvSpPr>
            <p:cNvPr id="105487" name="Text Box 5"/>
            <p:cNvSpPr txBox="1">
              <a:spLocks noChangeArrowheads="1"/>
            </p:cNvSpPr>
            <p:nvPr/>
          </p:nvSpPr>
          <p:spPr bwMode="auto">
            <a:xfrm>
              <a:off x="2931006" y="2164794"/>
              <a:ext cx="11785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CH</a:t>
              </a:r>
              <a:r>
                <a:rPr lang="en-US" altLang="zh-CN" baseline="-25000">
                  <a:latin typeface="Arial" panose="020B0604020202020204" pitchFamily="34" charset="0"/>
                </a:rPr>
                <a:t>2</a:t>
              </a:r>
              <a:r>
                <a:rPr lang="en-US" altLang="zh-CN">
                  <a:latin typeface="Arial" panose="020B0604020202020204" pitchFamily="34" charset="0"/>
                </a:rPr>
                <a:t>‒OH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cxnSp>
          <p:nvCxnSpPr>
            <p:cNvPr id="105488" name="直接连接符 26"/>
            <p:cNvCxnSpPr>
              <a:cxnSpLocks noChangeShapeType="1"/>
            </p:cNvCxnSpPr>
            <p:nvPr/>
          </p:nvCxnSpPr>
          <p:spPr bwMode="auto">
            <a:xfrm>
              <a:off x="4638720" y="2924944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89" name="直接连接符 28"/>
            <p:cNvCxnSpPr>
              <a:cxnSpLocks noChangeShapeType="1"/>
            </p:cNvCxnSpPr>
            <p:nvPr/>
          </p:nvCxnSpPr>
          <p:spPr bwMode="auto">
            <a:xfrm>
              <a:off x="2687614" y="2924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90" name="直接连接符 29"/>
            <p:cNvCxnSpPr>
              <a:cxnSpLocks noChangeShapeType="1"/>
            </p:cNvCxnSpPr>
            <p:nvPr/>
          </p:nvCxnSpPr>
          <p:spPr bwMode="auto">
            <a:xfrm>
              <a:off x="3111407" y="3356992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91" name="直接连接符 30"/>
            <p:cNvCxnSpPr>
              <a:cxnSpLocks noChangeShapeType="1"/>
            </p:cNvCxnSpPr>
            <p:nvPr/>
          </p:nvCxnSpPr>
          <p:spPr bwMode="auto">
            <a:xfrm>
              <a:off x="4216895" y="3348357"/>
              <a:ext cx="0" cy="43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92" name="直接连接符 31"/>
            <p:cNvCxnSpPr>
              <a:cxnSpLocks noChangeShapeType="1"/>
            </p:cNvCxnSpPr>
            <p:nvPr/>
          </p:nvCxnSpPr>
          <p:spPr bwMode="auto">
            <a:xfrm>
              <a:off x="3120544" y="2492936"/>
              <a:ext cx="0" cy="360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493" name="Text Box 5"/>
            <p:cNvSpPr txBox="1">
              <a:spLocks noChangeArrowheads="1"/>
            </p:cNvSpPr>
            <p:nvPr/>
          </p:nvSpPr>
          <p:spPr bwMode="auto">
            <a:xfrm>
              <a:off x="2306614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HO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494" name="Text Box 5"/>
            <p:cNvSpPr txBox="1">
              <a:spLocks noChangeArrowheads="1"/>
            </p:cNvSpPr>
            <p:nvPr/>
          </p:nvSpPr>
          <p:spPr bwMode="auto">
            <a:xfrm>
              <a:off x="2500289" y="2596902"/>
              <a:ext cx="3698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495" name="Text Box 5"/>
            <p:cNvSpPr txBox="1">
              <a:spLocks noChangeArrowheads="1"/>
            </p:cNvSpPr>
            <p:nvPr/>
          </p:nvSpPr>
          <p:spPr bwMode="auto">
            <a:xfrm>
              <a:off x="2933799" y="3068960"/>
              <a:ext cx="569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496" name="Text Box 5"/>
            <p:cNvSpPr txBox="1">
              <a:spLocks noChangeArrowheads="1"/>
            </p:cNvSpPr>
            <p:nvPr/>
          </p:nvSpPr>
          <p:spPr bwMode="auto">
            <a:xfrm>
              <a:off x="4040219" y="3717032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497" name="Text Box 5"/>
            <p:cNvSpPr txBox="1">
              <a:spLocks noChangeArrowheads="1"/>
            </p:cNvSpPr>
            <p:nvPr/>
          </p:nvSpPr>
          <p:spPr bwMode="auto">
            <a:xfrm>
              <a:off x="4439816" y="3284984"/>
              <a:ext cx="56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OH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498" name="Text Box 5"/>
            <p:cNvSpPr txBox="1">
              <a:spLocks noChangeArrowheads="1"/>
            </p:cNvSpPr>
            <p:nvPr/>
          </p:nvSpPr>
          <p:spPr bwMode="auto">
            <a:xfrm>
              <a:off x="4446619" y="2596902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499" name="Text Box 5"/>
            <p:cNvSpPr txBox="1">
              <a:spLocks noChangeArrowheads="1"/>
            </p:cNvSpPr>
            <p:nvPr/>
          </p:nvSpPr>
          <p:spPr bwMode="auto">
            <a:xfrm>
              <a:off x="2929418" y="279400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500" name="Text Box 5"/>
            <p:cNvSpPr txBox="1">
              <a:spLocks noChangeArrowheads="1"/>
            </p:cNvSpPr>
            <p:nvPr/>
          </p:nvSpPr>
          <p:spPr bwMode="auto">
            <a:xfrm>
              <a:off x="4037044" y="3068960"/>
              <a:ext cx="369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105501" name="Text Box 5"/>
            <p:cNvSpPr txBox="1">
              <a:spLocks noChangeArrowheads="1"/>
            </p:cNvSpPr>
            <p:nvPr/>
          </p:nvSpPr>
          <p:spPr bwMode="auto">
            <a:xfrm>
              <a:off x="2927648" y="3749030"/>
              <a:ext cx="37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  <a:ea typeface="方正姚体" panose="02010601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Arial" panose="020B0604020202020204" pitchFamily="34" charset="0"/>
                </a:rPr>
                <a:t>H</a:t>
              </a:r>
              <a:endParaRPr lang="en-US" altLang="zh-CN" baseline="-25000">
                <a:latin typeface="Arial" panose="020B0604020202020204" pitchFamily="34" charset="0"/>
              </a:endParaRPr>
            </a:p>
          </p:txBody>
        </p:sp>
        <p:sp>
          <p:nvSpPr>
            <p:cNvPr id="217" name="矩形 216"/>
            <p:cNvSpPr/>
            <p:nvPr/>
          </p:nvSpPr>
          <p:spPr bwMode="auto">
            <a:xfrm>
              <a:off x="3113419" y="3546931"/>
              <a:ext cx="1099034" cy="936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8" name="任意多边形 217"/>
            <p:cNvSpPr/>
            <p:nvPr/>
          </p:nvSpPr>
          <p:spPr>
            <a:xfrm rot="2940000">
              <a:off x="2615781" y="3347740"/>
              <a:ext cx="612520" cy="100057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9" name="任意多边形 218"/>
            <p:cNvSpPr/>
            <p:nvPr/>
          </p:nvSpPr>
          <p:spPr>
            <a:xfrm rot="18660000" flipH="1">
              <a:off x="4094394" y="3349328"/>
              <a:ext cx="612520" cy="100056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0" name="矩形 219"/>
            <p:cNvSpPr/>
            <p:nvPr/>
          </p:nvSpPr>
          <p:spPr>
            <a:xfrm rot="18660000">
              <a:off x="2582444" y="2946303"/>
              <a:ext cx="647431" cy="20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1" name="矩形 220"/>
            <p:cNvSpPr>
              <a:spLocks/>
            </p:cNvSpPr>
            <p:nvPr/>
          </p:nvSpPr>
          <p:spPr>
            <a:xfrm rot="2940000" flipH="1">
              <a:off x="4180921" y="2977246"/>
              <a:ext cx="539526" cy="222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2" name="矩形 221"/>
            <p:cNvSpPr/>
            <p:nvPr/>
          </p:nvSpPr>
          <p:spPr>
            <a:xfrm>
              <a:off x="3116595" y="2701146"/>
              <a:ext cx="898921" cy="22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3" name="椭圆 222"/>
            <p:cNvSpPr/>
            <p:nvPr/>
          </p:nvSpPr>
          <p:spPr>
            <a:xfrm>
              <a:off x="4079044" y="2601175"/>
              <a:ext cx="155644" cy="1793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cxnSp>
        <p:nvCxnSpPr>
          <p:cNvPr id="60" name="直接连接符 59"/>
          <p:cNvCxnSpPr/>
          <p:nvPr/>
        </p:nvCxnSpPr>
        <p:spPr>
          <a:xfrm>
            <a:off x="1077913" y="1125538"/>
            <a:ext cx="39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任意多边形 60"/>
          <p:cNvSpPr/>
          <p:nvPr/>
        </p:nvSpPr>
        <p:spPr>
          <a:xfrm rot="16200000">
            <a:off x="5844096" y="2428194"/>
            <a:ext cx="396000" cy="118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1AEE5B3-0924-FB55-CCF1-AF62B1628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205880"/>
            <a:ext cx="9288462" cy="59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latin typeface="+mn-lt"/>
                <a:ea typeface="+mn-ea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latin typeface="+mn-lt"/>
                <a:ea typeface="+mn-ea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latin typeface="+mn-lt"/>
                <a:ea typeface="+mn-ea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latin typeface="+mn-lt"/>
                <a:ea typeface="+mn-ea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dirty="0"/>
              <a:t>6-</a:t>
            </a:r>
            <a:r>
              <a:rPr lang="zh-CN" altLang="en-US" dirty="0"/>
              <a:t>磷酸葡萄糖水解为葡萄糖。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2">
            <a:extLst>
              <a:ext uri="{FF2B5EF4-FFF2-40B4-BE49-F238E27FC236}">
                <a16:creationId xmlns:a16="http://schemas.microsoft.com/office/drawing/2014/main" id="{21A2B63F-A188-55C2-A1A5-245CDD79E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904" y="4024114"/>
            <a:ext cx="1909759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zh-CN" alt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磷酸烯醇式丙酮酸羧激酶</a:t>
            </a: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9048750" y="4822949"/>
            <a:ext cx="115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（胞液）</a:t>
            </a: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8975725" y="5470649"/>
            <a:ext cx="141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（线粒体）</a:t>
            </a:r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5981700" y="210273"/>
            <a:ext cx="1066800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</a:t>
            </a:r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7140216" y="3664690"/>
            <a:ext cx="900000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4727848" y="4318124"/>
            <a:ext cx="1025029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草酰乙酸</a:t>
            </a:r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auto">
          <a:xfrm>
            <a:off x="2434878" y="4318124"/>
            <a:ext cx="1212850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天冬氨酸</a:t>
            </a:r>
          </a:p>
        </p:txBody>
      </p:sp>
      <p:sp>
        <p:nvSpPr>
          <p:cNvPr id="73" name="Text Box 16"/>
          <p:cNvSpPr txBox="1">
            <a:spLocks noChangeArrowheads="1"/>
          </p:cNvSpPr>
          <p:nvPr/>
        </p:nvSpPr>
        <p:spPr bwMode="auto">
          <a:xfrm>
            <a:off x="6960096" y="2414588"/>
            <a:ext cx="1752600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磷酸二羟丙酮</a:t>
            </a:r>
          </a:p>
        </p:txBody>
      </p:sp>
      <p:sp>
        <p:nvSpPr>
          <p:cNvPr id="74" name="Text Box 17"/>
          <p:cNvSpPr txBox="1">
            <a:spLocks noChangeArrowheads="1"/>
          </p:cNvSpPr>
          <p:nvPr/>
        </p:nvSpPr>
        <p:spPr bwMode="auto">
          <a:xfrm>
            <a:off x="4439816" y="2414588"/>
            <a:ext cx="1524000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磷酸甘油醛</a:t>
            </a:r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2962300" y="4797152"/>
            <a:ext cx="1333500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Symbol" pitchFamily="18" charset="2"/>
              </a:rPr>
              <a:t></a:t>
            </a: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酮戊二酸</a:t>
            </a: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8796337" y="3662984"/>
            <a:ext cx="706437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乳酸</a:t>
            </a: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4151784" y="4797152"/>
            <a:ext cx="947738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谷氨酸</a:t>
            </a: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6624396" y="2946577"/>
            <a:ext cx="2016309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丙氨酸等生糖氨基酸</a:t>
            </a:r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9840416" y="6012404"/>
            <a:ext cx="1007367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TCA</a:t>
            </a:r>
            <a:r>
              <a:rPr kumimoji="1" lang="zh-CN" altLang="en-US" sz="1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循环</a:t>
            </a: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8328248" y="6012404"/>
            <a:ext cx="1008112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乙酰</a:t>
            </a:r>
            <a:r>
              <a:rPr kumimoji="1" lang="en-US" altLang="zh-CN" sz="1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CoA</a:t>
            </a:r>
          </a:p>
        </p:txBody>
      </p:sp>
      <p:sp>
        <p:nvSpPr>
          <p:cNvPr id="81" name="Text Box 24"/>
          <p:cNvSpPr txBox="1">
            <a:spLocks noChangeArrowheads="1"/>
          </p:cNvSpPr>
          <p:nvPr/>
        </p:nvSpPr>
        <p:spPr bwMode="auto">
          <a:xfrm>
            <a:off x="4367808" y="3666657"/>
            <a:ext cx="1909762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磷酸烯醇式丙酮酸</a:t>
            </a:r>
          </a:p>
        </p:txBody>
      </p:sp>
      <p:sp>
        <p:nvSpPr>
          <p:cNvPr id="82" name="Text Box 25"/>
          <p:cNvSpPr txBox="1">
            <a:spLocks noChangeArrowheads="1"/>
          </p:cNvSpPr>
          <p:nvPr/>
        </p:nvSpPr>
        <p:spPr bwMode="auto">
          <a:xfrm>
            <a:off x="5807968" y="731838"/>
            <a:ext cx="1402917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磷酸葡萄糖</a:t>
            </a:r>
            <a:endParaRPr kumimoji="1" lang="en-US" altLang="zh-CN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5867400" y="1281854"/>
            <a:ext cx="1300949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磷酸果糖</a:t>
            </a:r>
            <a:endParaRPr kumimoji="1" lang="en-US" altLang="zh-CN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4" name="Text Box 27"/>
          <p:cNvSpPr txBox="1">
            <a:spLocks noChangeArrowheads="1"/>
          </p:cNvSpPr>
          <p:nvPr/>
        </p:nvSpPr>
        <p:spPr bwMode="auto">
          <a:xfrm>
            <a:off x="5796136" y="1773238"/>
            <a:ext cx="1524000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1,6-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二磷酸果糖</a:t>
            </a:r>
            <a:endParaRPr kumimoji="1" lang="en-US" altLang="zh-CN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5" name="Text Box 28"/>
          <p:cNvSpPr txBox="1">
            <a:spLocks noChangeArrowheads="1"/>
          </p:cNvSpPr>
          <p:nvPr/>
        </p:nvSpPr>
        <p:spPr bwMode="auto">
          <a:xfrm>
            <a:off x="7045424" y="6012404"/>
            <a:ext cx="1066800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86" name="Text Box 29"/>
          <p:cNvSpPr txBox="1">
            <a:spLocks noChangeArrowheads="1"/>
          </p:cNvSpPr>
          <p:nvPr/>
        </p:nvSpPr>
        <p:spPr bwMode="auto">
          <a:xfrm>
            <a:off x="4729336" y="6012404"/>
            <a:ext cx="1006624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草酰乙酸</a:t>
            </a:r>
          </a:p>
        </p:txBody>
      </p:sp>
      <p:sp>
        <p:nvSpPr>
          <p:cNvPr id="87" name="Text Box 30"/>
          <p:cNvSpPr txBox="1">
            <a:spLocks noChangeArrowheads="1"/>
          </p:cNvSpPr>
          <p:nvPr/>
        </p:nvSpPr>
        <p:spPr bwMode="auto">
          <a:xfrm>
            <a:off x="4093096" y="5580604"/>
            <a:ext cx="1066800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谷氨酸</a:t>
            </a: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2982258" y="5580604"/>
            <a:ext cx="1241534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Symbol" pitchFamily="18" charset="2"/>
              </a:rPr>
              <a:t></a:t>
            </a: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酮戊二酸</a:t>
            </a:r>
          </a:p>
        </p:txBody>
      </p:sp>
      <p:sp>
        <p:nvSpPr>
          <p:cNvPr id="89" name="Text Box 32"/>
          <p:cNvSpPr txBox="1">
            <a:spLocks noChangeArrowheads="1"/>
          </p:cNvSpPr>
          <p:nvPr/>
        </p:nvSpPr>
        <p:spPr bwMode="auto">
          <a:xfrm>
            <a:off x="2533200" y="6012404"/>
            <a:ext cx="1042520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天冬氨酸</a:t>
            </a:r>
          </a:p>
        </p:txBody>
      </p:sp>
      <p:sp>
        <p:nvSpPr>
          <p:cNvPr id="90" name="Text Box 33"/>
          <p:cNvSpPr txBox="1">
            <a:spLocks noChangeArrowheads="1"/>
          </p:cNvSpPr>
          <p:nvPr/>
        </p:nvSpPr>
        <p:spPr bwMode="auto">
          <a:xfrm>
            <a:off x="9409112" y="2430955"/>
            <a:ext cx="1295400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α-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</a:t>
            </a:r>
          </a:p>
        </p:txBody>
      </p:sp>
      <p:sp>
        <p:nvSpPr>
          <p:cNvPr id="91" name="Text Box 34"/>
          <p:cNvSpPr txBox="1">
            <a:spLocks noChangeArrowheads="1"/>
          </p:cNvSpPr>
          <p:nvPr/>
        </p:nvSpPr>
        <p:spPr bwMode="auto">
          <a:xfrm>
            <a:off x="9692580" y="3179020"/>
            <a:ext cx="723900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甘油</a:t>
            </a:r>
          </a:p>
        </p:txBody>
      </p:sp>
      <p:sp>
        <p:nvSpPr>
          <p:cNvPr id="92" name="Line 35"/>
          <p:cNvSpPr>
            <a:spLocks noChangeShapeType="1"/>
          </p:cNvSpPr>
          <p:nvPr/>
        </p:nvSpPr>
        <p:spPr bwMode="auto">
          <a:xfrm>
            <a:off x="2135188" y="5397624"/>
            <a:ext cx="83058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94" name="Line 41"/>
          <p:cNvSpPr>
            <a:spLocks noChangeShapeType="1"/>
          </p:cNvSpPr>
          <p:nvPr/>
        </p:nvSpPr>
        <p:spPr bwMode="auto">
          <a:xfrm flipH="1">
            <a:off x="3647856" y="6203375"/>
            <a:ext cx="115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95" name="Line 42"/>
          <p:cNvSpPr>
            <a:spLocks noChangeShapeType="1"/>
          </p:cNvSpPr>
          <p:nvPr/>
        </p:nvSpPr>
        <p:spPr bwMode="auto">
          <a:xfrm>
            <a:off x="3647856" y="4509120"/>
            <a:ext cx="115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 dirty="0"/>
          </a:p>
        </p:txBody>
      </p:sp>
      <p:sp>
        <p:nvSpPr>
          <p:cNvPr id="96" name="Line 45"/>
          <p:cNvSpPr>
            <a:spLocks noChangeShapeType="1"/>
          </p:cNvSpPr>
          <p:nvPr/>
        </p:nvSpPr>
        <p:spPr bwMode="auto">
          <a:xfrm flipV="1">
            <a:off x="2999656" y="4678487"/>
            <a:ext cx="0" cy="136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97" name="Line 46"/>
          <p:cNvSpPr>
            <a:spLocks noChangeShapeType="1"/>
          </p:cNvSpPr>
          <p:nvPr/>
        </p:nvSpPr>
        <p:spPr bwMode="auto">
          <a:xfrm>
            <a:off x="4655840" y="5181723"/>
            <a:ext cx="0" cy="43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98" name="Line 47"/>
          <p:cNvSpPr>
            <a:spLocks noChangeShapeType="1"/>
          </p:cNvSpPr>
          <p:nvPr/>
        </p:nvSpPr>
        <p:spPr bwMode="auto">
          <a:xfrm flipV="1">
            <a:off x="3719736" y="5181723"/>
            <a:ext cx="0" cy="43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99" name="Line 48"/>
          <p:cNvSpPr>
            <a:spLocks noChangeShapeType="1"/>
          </p:cNvSpPr>
          <p:nvPr/>
        </p:nvSpPr>
        <p:spPr bwMode="auto">
          <a:xfrm>
            <a:off x="7608168" y="4013751"/>
            <a:ext cx="0" cy="198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100" name="Line 49"/>
          <p:cNvSpPr>
            <a:spLocks noChangeShapeType="1"/>
          </p:cNvSpPr>
          <p:nvPr/>
        </p:nvSpPr>
        <p:spPr bwMode="auto">
          <a:xfrm>
            <a:off x="7896200" y="6203375"/>
            <a:ext cx="54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101" name="Line 50"/>
          <p:cNvSpPr>
            <a:spLocks noChangeShapeType="1"/>
          </p:cNvSpPr>
          <p:nvPr/>
        </p:nvSpPr>
        <p:spPr bwMode="auto">
          <a:xfrm>
            <a:off x="9336360" y="6203375"/>
            <a:ext cx="54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104" name="Line 59"/>
          <p:cNvSpPr>
            <a:spLocks noChangeShapeType="1"/>
          </p:cNvSpPr>
          <p:nvPr/>
        </p:nvSpPr>
        <p:spPr bwMode="auto">
          <a:xfrm rot="300000" flipV="1">
            <a:off x="5899024" y="2182335"/>
            <a:ext cx="612775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105" name="Rectangle 62"/>
          <p:cNvSpPr>
            <a:spLocks noChangeArrowheads="1"/>
          </p:cNvSpPr>
          <p:nvPr/>
        </p:nvSpPr>
        <p:spPr bwMode="auto">
          <a:xfrm>
            <a:off x="1631504" y="879103"/>
            <a:ext cx="2016224" cy="461665"/>
          </a:xfrm>
          <a:prstGeom prst="rect">
            <a:avLst/>
          </a:prstGeom>
          <a:noFill/>
          <a:ln w="9525" algn="ctr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糖异生途径</a:t>
            </a:r>
          </a:p>
        </p:txBody>
      </p:sp>
      <p:sp>
        <p:nvSpPr>
          <p:cNvPr id="107" name="Line 65"/>
          <p:cNvSpPr>
            <a:spLocks noChangeShapeType="1"/>
          </p:cNvSpPr>
          <p:nvPr/>
        </p:nvSpPr>
        <p:spPr bwMode="auto">
          <a:xfrm rot="-300000">
            <a:off x="6550332" y="2180435"/>
            <a:ext cx="612775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108" name="Line 68"/>
          <p:cNvSpPr>
            <a:spLocks noChangeShapeType="1"/>
          </p:cNvSpPr>
          <p:nvPr/>
        </p:nvSpPr>
        <p:spPr bwMode="auto">
          <a:xfrm flipH="1" flipV="1">
            <a:off x="6527800" y="10541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109" name="Line 70"/>
          <p:cNvSpPr>
            <a:spLocks noChangeShapeType="1"/>
          </p:cNvSpPr>
          <p:nvPr/>
        </p:nvSpPr>
        <p:spPr bwMode="auto">
          <a:xfrm rot="5400000" flipH="1" flipV="1">
            <a:off x="4295824" y="2996976"/>
            <a:ext cx="0" cy="43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 dirty="0"/>
          </a:p>
        </p:txBody>
      </p:sp>
      <p:sp>
        <p:nvSpPr>
          <p:cNvPr id="110" name="Line 72"/>
          <p:cNvSpPr>
            <a:spLocks noChangeShapeType="1"/>
          </p:cNvSpPr>
          <p:nvPr/>
        </p:nvSpPr>
        <p:spPr bwMode="auto">
          <a:xfrm flipH="1" flipV="1">
            <a:off x="10056440" y="2755800"/>
            <a:ext cx="0" cy="46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 dirty="0"/>
          </a:p>
        </p:txBody>
      </p:sp>
      <p:sp>
        <p:nvSpPr>
          <p:cNvPr id="112" name="Rectangle 76"/>
          <p:cNvSpPr>
            <a:spLocks noChangeArrowheads="1"/>
          </p:cNvSpPr>
          <p:nvPr/>
        </p:nvSpPr>
        <p:spPr bwMode="auto">
          <a:xfrm>
            <a:off x="8115771" y="3861048"/>
            <a:ext cx="644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无氧</a:t>
            </a:r>
          </a:p>
        </p:txBody>
      </p:sp>
      <p:sp>
        <p:nvSpPr>
          <p:cNvPr id="113" name="Rectangle 77"/>
          <p:cNvSpPr>
            <a:spLocks noChangeArrowheads="1"/>
          </p:cNvSpPr>
          <p:nvPr/>
        </p:nvSpPr>
        <p:spPr bwMode="auto">
          <a:xfrm>
            <a:off x="7611715" y="4806169"/>
            <a:ext cx="644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有氧</a:t>
            </a:r>
          </a:p>
        </p:txBody>
      </p:sp>
      <p:sp>
        <p:nvSpPr>
          <p:cNvPr id="114" name="Line 78"/>
          <p:cNvSpPr>
            <a:spLocks noChangeShapeType="1"/>
          </p:cNvSpPr>
          <p:nvPr/>
        </p:nvSpPr>
        <p:spPr bwMode="auto">
          <a:xfrm>
            <a:off x="8529039" y="2613097"/>
            <a:ext cx="90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 dirty="0"/>
          </a:p>
        </p:txBody>
      </p:sp>
      <p:sp>
        <p:nvSpPr>
          <p:cNvPr id="115" name="Line 42"/>
          <p:cNvSpPr>
            <a:spLocks noChangeShapeType="1"/>
          </p:cNvSpPr>
          <p:nvPr/>
        </p:nvSpPr>
        <p:spPr bwMode="auto">
          <a:xfrm>
            <a:off x="6000297" y="2613097"/>
            <a:ext cx="108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 dirty="0"/>
          </a:p>
        </p:txBody>
      </p:sp>
      <p:sp>
        <p:nvSpPr>
          <p:cNvPr id="116" name="Line 42"/>
          <p:cNvSpPr>
            <a:spLocks noChangeShapeType="1"/>
          </p:cNvSpPr>
          <p:nvPr/>
        </p:nvSpPr>
        <p:spPr bwMode="auto">
          <a:xfrm>
            <a:off x="5664200" y="4487327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118" name="任意多边形 117"/>
          <p:cNvSpPr/>
          <p:nvPr/>
        </p:nvSpPr>
        <p:spPr>
          <a:xfrm rot="16200000">
            <a:off x="4079824" y="4365121"/>
            <a:ext cx="288000" cy="57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任意多边形 118"/>
          <p:cNvSpPr/>
          <p:nvPr/>
        </p:nvSpPr>
        <p:spPr>
          <a:xfrm rot="16200000" flipH="1" flipV="1">
            <a:off x="4079824" y="5771375"/>
            <a:ext cx="288000" cy="57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任意多边形 120"/>
          <p:cNvSpPr/>
          <p:nvPr/>
        </p:nvSpPr>
        <p:spPr>
          <a:xfrm flipV="1">
            <a:off x="7212184" y="1484784"/>
            <a:ext cx="540000" cy="504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ECE4A10-FC97-2439-9D5B-CE7EB4758517}"/>
              </a:ext>
            </a:extLst>
          </p:cNvPr>
          <p:cNvGrpSpPr/>
          <p:nvPr/>
        </p:nvGrpSpPr>
        <p:grpSpPr>
          <a:xfrm>
            <a:off x="5231905" y="2719357"/>
            <a:ext cx="109772" cy="360015"/>
            <a:chOff x="6468023" y="476672"/>
            <a:chExt cx="109772" cy="36001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6FFF12C-619F-942B-B584-E28DA6789727}"/>
                </a:ext>
              </a:extLst>
            </p:cNvPr>
            <p:cNvGrpSpPr/>
            <p:nvPr/>
          </p:nvGrpSpPr>
          <p:grpSpPr>
            <a:xfrm rot="16200000">
              <a:off x="6306260" y="638924"/>
              <a:ext cx="359526" cy="36000"/>
              <a:chOff x="9204449" y="1250004"/>
              <a:chExt cx="359526" cy="36000"/>
            </a:xfrm>
          </p:grpSpPr>
          <p:cxnSp>
            <p:nvCxnSpPr>
              <p:cNvPr id="4" name="直接连接符 3">
                <a:extLst>
                  <a:ext uri="{FF2B5EF4-FFF2-40B4-BE49-F238E27FC236}">
                    <a16:creationId xmlns:a16="http://schemas.microsoft.com/office/drawing/2014/main" id="{6CAD3E2F-FBF5-16C9-DA91-61A4C4B6647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204449" y="1273359"/>
                <a:ext cx="28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等腰三角形 4">
                <a:extLst>
                  <a:ext uri="{FF2B5EF4-FFF2-40B4-BE49-F238E27FC236}">
                    <a16:creationId xmlns:a16="http://schemas.microsoft.com/office/drawing/2014/main" id="{1BC81CC9-F29B-2900-FC5F-A76D3EF1F1F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10663" flipH="1" flipV="1">
                <a:off x="9419975" y="1250004"/>
                <a:ext cx="144000" cy="36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2C24FFB5-953B-98A9-7DA6-30684ED8108C}"/>
                </a:ext>
              </a:extLst>
            </p:cNvPr>
            <p:cNvGrpSpPr/>
            <p:nvPr/>
          </p:nvGrpSpPr>
          <p:grpSpPr>
            <a:xfrm rot="16200000" flipH="1" flipV="1">
              <a:off x="6380289" y="638178"/>
              <a:ext cx="359011" cy="36000"/>
              <a:chOff x="9204449" y="1247528"/>
              <a:chExt cx="359011" cy="36000"/>
            </a:xfrm>
          </p:grpSpPr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CCE42EDC-C495-2CA5-1685-D0D1407D85F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204449" y="1273359"/>
                <a:ext cx="28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id="{DAB8CE30-1CBB-5122-3180-AA55717E393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10663" flipH="1" flipV="1">
                <a:off x="9419460" y="1247528"/>
                <a:ext cx="144000" cy="36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任意多边形 120">
            <a:extLst>
              <a:ext uri="{FF2B5EF4-FFF2-40B4-BE49-F238E27FC236}">
                <a16:creationId xmlns:a16="http://schemas.microsoft.com/office/drawing/2014/main" id="{0D91BECD-24E4-DCBB-19C6-B039B6E937AB}"/>
              </a:ext>
            </a:extLst>
          </p:cNvPr>
          <p:cNvSpPr/>
          <p:nvPr/>
        </p:nvSpPr>
        <p:spPr>
          <a:xfrm flipV="1">
            <a:off x="7088338" y="403809"/>
            <a:ext cx="540000" cy="504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20">
            <a:extLst>
              <a:ext uri="{FF2B5EF4-FFF2-40B4-BE49-F238E27FC236}">
                <a16:creationId xmlns:a16="http://schemas.microsoft.com/office/drawing/2014/main" id="{099E8255-41DB-CD6D-5055-74FE2BF418B4}"/>
              </a:ext>
            </a:extLst>
          </p:cNvPr>
          <p:cNvSpPr/>
          <p:nvPr/>
        </p:nvSpPr>
        <p:spPr>
          <a:xfrm flipH="1">
            <a:off x="5339976" y="403809"/>
            <a:ext cx="540000" cy="504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rgbClr val="00B0F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3" name="任意多边形 120">
            <a:extLst>
              <a:ext uri="{FF2B5EF4-FFF2-40B4-BE49-F238E27FC236}">
                <a16:creationId xmlns:a16="http://schemas.microsoft.com/office/drawing/2014/main" id="{F50C7368-9107-AE30-4145-36DA8023F18B}"/>
              </a:ext>
            </a:extLst>
          </p:cNvPr>
          <p:cNvSpPr/>
          <p:nvPr/>
        </p:nvSpPr>
        <p:spPr>
          <a:xfrm>
            <a:off x="5044458" y="476712"/>
            <a:ext cx="288000" cy="36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173F4C1D-1828-0B5A-1C8C-354985544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057" y="338286"/>
            <a:ext cx="486150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  <a:endParaRPr kumimoji="1" lang="zh-CN" alt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02764FF1-C57B-DA7C-7DF6-AAA12DD38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431" y="674807"/>
            <a:ext cx="486150" cy="33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</a:t>
            </a:r>
            <a:endParaRPr kumimoji="1" lang="zh-CN" alt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6" name="任意多边形 120">
            <a:extLst>
              <a:ext uri="{FF2B5EF4-FFF2-40B4-BE49-F238E27FC236}">
                <a16:creationId xmlns:a16="http://schemas.microsoft.com/office/drawing/2014/main" id="{E0A2EAB0-3885-8F02-CDDC-337E8A0ED4F1}"/>
              </a:ext>
            </a:extLst>
          </p:cNvPr>
          <p:cNvSpPr/>
          <p:nvPr/>
        </p:nvSpPr>
        <p:spPr>
          <a:xfrm flipH="1" flipV="1">
            <a:off x="7622457" y="476712"/>
            <a:ext cx="288000" cy="36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0FF8FBA1-23C8-285A-BC24-2234B0831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090" y="338286"/>
            <a:ext cx="486150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Pi</a:t>
            </a:r>
            <a:endParaRPr kumimoji="1" lang="zh-CN" alt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6DFDF15F-3488-4B72-6575-DB1551DE0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098" y="674807"/>
            <a:ext cx="486150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12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  <a:endParaRPr kumimoji="1" lang="zh-CN" alt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21B97198-D377-FBA4-23AA-76D149F9D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461" y="509738"/>
            <a:ext cx="830459" cy="27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2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己糖激酶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74AE0085-2154-25D2-F0C6-143C4EF5E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450" y="509738"/>
            <a:ext cx="1286862" cy="27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</a:t>
            </a:r>
            <a:r>
              <a:rPr kumimoji="1"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-6-</a:t>
            </a:r>
            <a:r>
              <a:rPr kumimoji="1" lang="zh-CN" alt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磷酸酶</a:t>
            </a: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E14125FF-9174-405F-F3D5-929FC9656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2853" y="1151714"/>
            <a:ext cx="1402917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1-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磷酸葡萄糖</a:t>
            </a:r>
            <a:endParaRPr kumimoji="1" lang="en-US" altLang="zh-CN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1CFF8ADB-AFE8-B107-89FC-CB7DCD438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266" y="1145565"/>
            <a:ext cx="632206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</a:t>
            </a:r>
            <a:endParaRPr kumimoji="1" lang="en-US" altLang="zh-CN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3" name="任意多边形 120">
            <a:extLst>
              <a:ext uri="{FF2B5EF4-FFF2-40B4-BE49-F238E27FC236}">
                <a16:creationId xmlns:a16="http://schemas.microsoft.com/office/drawing/2014/main" id="{C465E307-C34E-1AC9-A7AD-668D8736A854}"/>
              </a:ext>
            </a:extLst>
          </p:cNvPr>
          <p:cNvSpPr/>
          <p:nvPr/>
        </p:nvSpPr>
        <p:spPr>
          <a:xfrm rot="16200000" flipV="1">
            <a:off x="9552432" y="764752"/>
            <a:ext cx="216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120">
            <a:extLst>
              <a:ext uri="{FF2B5EF4-FFF2-40B4-BE49-F238E27FC236}">
                <a16:creationId xmlns:a16="http://schemas.microsoft.com/office/drawing/2014/main" id="{F206000B-F29C-8157-73C7-5903F5024A6E}"/>
              </a:ext>
            </a:extLst>
          </p:cNvPr>
          <p:cNvSpPr/>
          <p:nvPr/>
        </p:nvSpPr>
        <p:spPr>
          <a:xfrm rot="16200000" flipH="1">
            <a:off x="9552360" y="1211089"/>
            <a:ext cx="216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120">
            <a:extLst>
              <a:ext uri="{FF2B5EF4-FFF2-40B4-BE49-F238E27FC236}">
                <a16:creationId xmlns:a16="http://schemas.microsoft.com/office/drawing/2014/main" id="{E83E3350-80C0-6AE9-B9B5-6E161A053D91}"/>
              </a:ext>
            </a:extLst>
          </p:cNvPr>
          <p:cNvSpPr/>
          <p:nvPr/>
        </p:nvSpPr>
        <p:spPr>
          <a:xfrm rot="4176585" flipH="1" flipV="1">
            <a:off x="9409854" y="1539584"/>
            <a:ext cx="36000" cy="1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lg" len="lg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96453A21-BF7F-9B14-768D-70B20B6E8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182" y="1567595"/>
            <a:ext cx="486150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UTP</a:t>
            </a:r>
            <a:endParaRPr kumimoji="1" lang="zh-CN" alt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9FB284E-56A2-772C-6FFC-4CAB4C1A1DE1}"/>
              </a:ext>
            </a:extLst>
          </p:cNvPr>
          <p:cNvCxnSpPr>
            <a:cxnSpLocks/>
          </p:cNvCxnSpPr>
          <p:nvPr/>
        </p:nvCxnSpPr>
        <p:spPr>
          <a:xfrm>
            <a:off x="7752184" y="1340768"/>
            <a:ext cx="5226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6970236-E026-EC83-FBDD-2ABCCB66356D}"/>
              </a:ext>
            </a:extLst>
          </p:cNvPr>
          <p:cNvCxnSpPr>
            <a:cxnSpLocks/>
          </p:cNvCxnSpPr>
          <p:nvPr/>
        </p:nvCxnSpPr>
        <p:spPr>
          <a:xfrm flipH="1" flipV="1">
            <a:off x="7048500" y="1046009"/>
            <a:ext cx="712946" cy="2984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任意多边形 120">
            <a:extLst>
              <a:ext uri="{FF2B5EF4-FFF2-40B4-BE49-F238E27FC236}">
                <a16:creationId xmlns:a16="http://schemas.microsoft.com/office/drawing/2014/main" id="{BCED6183-4641-6826-B333-18ED59CA42F7}"/>
              </a:ext>
            </a:extLst>
          </p:cNvPr>
          <p:cNvSpPr/>
          <p:nvPr/>
        </p:nvSpPr>
        <p:spPr>
          <a:xfrm flipH="1" flipV="1">
            <a:off x="7751042" y="1557324"/>
            <a:ext cx="288000" cy="36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45454A34-EE82-99AD-D777-85935E295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675" y="1418898"/>
            <a:ext cx="486150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Pi</a:t>
            </a:r>
            <a:endParaRPr kumimoji="1" lang="zh-CN" alt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DB48609B-440B-CEBE-61C6-4D42B05F0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683" y="1755419"/>
            <a:ext cx="486150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12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  <a:endParaRPr kumimoji="1" lang="zh-CN" alt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5" name="Text Box 12">
            <a:extLst>
              <a:ext uri="{FF2B5EF4-FFF2-40B4-BE49-F238E27FC236}">
                <a16:creationId xmlns:a16="http://schemas.microsoft.com/office/drawing/2014/main" id="{6E14321A-F7BA-2F96-5714-F696234E5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1595588"/>
            <a:ext cx="1286862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果糖二磷酸酶</a:t>
            </a:r>
          </a:p>
        </p:txBody>
      </p:sp>
      <p:sp>
        <p:nvSpPr>
          <p:cNvPr id="36" name="任意多边形 120">
            <a:extLst>
              <a:ext uri="{FF2B5EF4-FFF2-40B4-BE49-F238E27FC236}">
                <a16:creationId xmlns:a16="http://schemas.microsoft.com/office/drawing/2014/main" id="{F2C5E5EE-96B1-6A90-5447-DC9C24B6E607}"/>
              </a:ext>
            </a:extLst>
          </p:cNvPr>
          <p:cNvSpPr/>
          <p:nvPr/>
        </p:nvSpPr>
        <p:spPr>
          <a:xfrm flipH="1">
            <a:off x="5339976" y="1478299"/>
            <a:ext cx="540000" cy="504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rgbClr val="00B0F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120">
            <a:extLst>
              <a:ext uri="{FF2B5EF4-FFF2-40B4-BE49-F238E27FC236}">
                <a16:creationId xmlns:a16="http://schemas.microsoft.com/office/drawing/2014/main" id="{3917CEEB-10BA-F68B-B69E-ACE65895115A}"/>
              </a:ext>
            </a:extLst>
          </p:cNvPr>
          <p:cNvSpPr/>
          <p:nvPr/>
        </p:nvSpPr>
        <p:spPr>
          <a:xfrm>
            <a:off x="5044458" y="1551202"/>
            <a:ext cx="288000" cy="36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204C2647-1597-388D-45AF-8E849BCAF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057" y="1412776"/>
            <a:ext cx="486150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  <a:endParaRPr kumimoji="1" lang="zh-CN" alt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0759CB0C-DF63-90C0-4324-1DECD192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431" y="1749297"/>
            <a:ext cx="486150" cy="33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</a:t>
            </a:r>
            <a:endParaRPr kumimoji="1" lang="zh-CN" alt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FF863638-DC98-DF3E-7BC8-6E48EC897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8" y="1584228"/>
            <a:ext cx="1406523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</a:t>
            </a:r>
            <a:r>
              <a:rPr kumimoji="1" lang="zh-CN" altLang="en-US" sz="12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磷酸果糖激酶</a:t>
            </a:r>
            <a:r>
              <a:rPr kumimoji="1" lang="en-US" altLang="zh-CN" sz="12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-1</a:t>
            </a:r>
            <a:endParaRPr kumimoji="1" lang="zh-CN" altLang="en-US" sz="1200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F768FE3F-380F-9EB3-4DAF-7CCAB57692AF}"/>
              </a:ext>
            </a:extLst>
          </p:cNvPr>
          <p:cNvCxnSpPr/>
          <p:nvPr/>
        </p:nvCxnSpPr>
        <p:spPr>
          <a:xfrm>
            <a:off x="6528048" y="2060848"/>
            <a:ext cx="0" cy="1505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 120">
            <a:extLst>
              <a:ext uri="{FF2B5EF4-FFF2-40B4-BE49-F238E27FC236}">
                <a16:creationId xmlns:a16="http://schemas.microsoft.com/office/drawing/2014/main" id="{2ABC96E2-9082-5268-FAE4-3A840FB5A268}"/>
              </a:ext>
            </a:extLst>
          </p:cNvPr>
          <p:cNvSpPr/>
          <p:nvPr/>
        </p:nvSpPr>
        <p:spPr>
          <a:xfrm rot="5400000">
            <a:off x="8907462" y="2168809"/>
            <a:ext cx="216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 Box 12">
            <a:extLst>
              <a:ext uri="{FF2B5EF4-FFF2-40B4-BE49-F238E27FC236}">
                <a16:creationId xmlns:a16="http://schemas.microsoft.com/office/drawing/2014/main" id="{9D67D22E-BFCF-BA0A-EE89-0F3C2AFBF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204" y="2160810"/>
            <a:ext cx="1481062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NADH+H</a:t>
            </a:r>
            <a:r>
              <a:rPr kumimoji="1" lang="en-US" altLang="zh-CN" sz="1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   NAD</a:t>
            </a:r>
            <a:r>
              <a:rPr kumimoji="1" lang="en-US" altLang="zh-CN" sz="1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kumimoji="1" lang="zh-CN" altLang="en-US" sz="12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7" name="任意多边形 120">
            <a:extLst>
              <a:ext uri="{FF2B5EF4-FFF2-40B4-BE49-F238E27FC236}">
                <a16:creationId xmlns:a16="http://schemas.microsoft.com/office/drawing/2014/main" id="{557C7E3C-CEEB-376B-14B5-DFB318810E12}"/>
              </a:ext>
            </a:extLst>
          </p:cNvPr>
          <p:cNvSpPr/>
          <p:nvPr/>
        </p:nvSpPr>
        <p:spPr>
          <a:xfrm flipH="1" flipV="1">
            <a:off x="10060408" y="2842499"/>
            <a:ext cx="288000" cy="36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 Box 12">
            <a:extLst>
              <a:ext uri="{FF2B5EF4-FFF2-40B4-BE49-F238E27FC236}">
                <a16:creationId xmlns:a16="http://schemas.microsoft.com/office/drawing/2014/main" id="{05700222-6B14-E1D7-07BD-88DD3F75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81" y="2704073"/>
            <a:ext cx="486150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</a:t>
            </a:r>
            <a:endParaRPr kumimoji="1" lang="zh-CN" alt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758D165C-A2F7-F78E-C9D9-E8BCA6A18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049" y="3040594"/>
            <a:ext cx="486150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  <a:endParaRPr kumimoji="1" lang="zh-CN" alt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0" name="任意多边形 120">
            <a:extLst>
              <a:ext uri="{FF2B5EF4-FFF2-40B4-BE49-F238E27FC236}">
                <a16:creationId xmlns:a16="http://schemas.microsoft.com/office/drawing/2014/main" id="{89B855E0-B029-0A4C-3127-DFEFE6FD24C5}"/>
              </a:ext>
            </a:extLst>
          </p:cNvPr>
          <p:cNvSpPr/>
          <p:nvPr/>
        </p:nvSpPr>
        <p:spPr>
          <a:xfrm flipH="1" flipV="1">
            <a:off x="5313437" y="2766605"/>
            <a:ext cx="288000" cy="21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 Box 12">
            <a:extLst>
              <a:ext uri="{FF2B5EF4-FFF2-40B4-BE49-F238E27FC236}">
                <a16:creationId xmlns:a16="http://schemas.microsoft.com/office/drawing/2014/main" id="{601D9384-A41F-38B1-B173-F0A9EECBD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296" y="2636912"/>
            <a:ext cx="641712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kumimoji="1" lang="en-US" altLang="zh-CN" sz="1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kumimoji="1" lang="zh-CN" altLang="en-US" sz="12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2" name="Text Box 12">
            <a:extLst>
              <a:ext uri="{FF2B5EF4-FFF2-40B4-BE49-F238E27FC236}">
                <a16:creationId xmlns:a16="http://schemas.microsoft.com/office/drawing/2014/main" id="{E3374931-E857-2C1F-D64F-E37EEB91E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77" y="2852936"/>
            <a:ext cx="983663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NADH+H</a:t>
            </a:r>
            <a:r>
              <a:rPr kumimoji="1" lang="en-US" altLang="zh-CN" sz="1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kumimoji="1" lang="zh-CN" altLang="en-US" sz="12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id="{0492E775-0548-77B6-8648-3D9CCD46E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816" y="3018585"/>
            <a:ext cx="1741333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1,3-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二磷酸甘油酸</a:t>
            </a:r>
          </a:p>
        </p:txBody>
      </p:sp>
      <p:sp>
        <p:nvSpPr>
          <p:cNvPr id="54" name="任意多边形 120">
            <a:extLst>
              <a:ext uri="{FF2B5EF4-FFF2-40B4-BE49-F238E27FC236}">
                <a16:creationId xmlns:a16="http://schemas.microsoft.com/office/drawing/2014/main" id="{C193FC9F-4E4F-5F57-9201-13BBB9AC36FC}"/>
              </a:ext>
            </a:extLst>
          </p:cNvPr>
          <p:cNvSpPr/>
          <p:nvPr/>
        </p:nvSpPr>
        <p:spPr>
          <a:xfrm>
            <a:off x="4962954" y="2784544"/>
            <a:ext cx="288000" cy="21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2CC1FBCE-2CA6-0084-8B1D-B466E25E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176" y="2864117"/>
            <a:ext cx="641712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kumimoji="1" lang="en-US" altLang="zh-CN" sz="1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kumimoji="1" lang="zh-CN" altLang="en-US" sz="12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12579CD0-877E-9C0C-EA60-A78DE88D1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267" y="2648093"/>
            <a:ext cx="983663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NADH+H</a:t>
            </a:r>
            <a:r>
              <a:rPr kumimoji="1" lang="en-US" altLang="zh-CN" sz="1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kumimoji="1" lang="zh-CN" altLang="en-US" sz="12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7" name="Text Box 17">
            <a:extLst>
              <a:ext uri="{FF2B5EF4-FFF2-40B4-BE49-F238E27FC236}">
                <a16:creationId xmlns:a16="http://schemas.microsoft.com/office/drawing/2014/main" id="{8FBDC39C-EF59-AD40-2958-F2142CBA1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765" y="3038941"/>
            <a:ext cx="1440160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</a:t>
            </a:r>
          </a:p>
        </p:txBody>
      </p:sp>
      <p:sp>
        <p:nvSpPr>
          <p:cNvPr id="58" name="Line 70">
            <a:extLst>
              <a:ext uri="{FF2B5EF4-FFF2-40B4-BE49-F238E27FC236}">
                <a16:creationId xmlns:a16="http://schemas.microsoft.com/office/drawing/2014/main" id="{C0872F9B-17FE-E370-2E6D-6A139A79C6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0438" y="3356992"/>
            <a:ext cx="0" cy="36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59" name="任意多边形 120">
            <a:extLst>
              <a:ext uri="{FF2B5EF4-FFF2-40B4-BE49-F238E27FC236}">
                <a16:creationId xmlns:a16="http://schemas.microsoft.com/office/drawing/2014/main" id="{CD92C3FF-3AB8-58A9-F368-FE14258D0DDA}"/>
              </a:ext>
            </a:extLst>
          </p:cNvPr>
          <p:cNvSpPr/>
          <p:nvPr/>
        </p:nvSpPr>
        <p:spPr>
          <a:xfrm rot="16200000" flipV="1">
            <a:off x="4205784" y="3158976"/>
            <a:ext cx="180000" cy="28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 Box 17">
            <a:extLst>
              <a:ext uri="{FF2B5EF4-FFF2-40B4-BE49-F238E27FC236}">
                <a16:creationId xmlns:a16="http://schemas.microsoft.com/office/drawing/2014/main" id="{9F615D1C-85D3-F8F8-879D-AC64415C1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674" y="3666657"/>
            <a:ext cx="1440160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2-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磷酸甘油酸</a:t>
            </a:r>
          </a:p>
        </p:txBody>
      </p:sp>
      <p:sp>
        <p:nvSpPr>
          <p:cNvPr id="61" name="Line 70">
            <a:extLst>
              <a:ext uri="{FF2B5EF4-FFF2-40B4-BE49-F238E27FC236}">
                <a16:creationId xmlns:a16="http://schemas.microsoft.com/office/drawing/2014/main" id="{E7221D14-8B32-23BF-7C2F-673B98C030F9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4259776" y="3681048"/>
            <a:ext cx="0" cy="36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122" name="Text Box 12">
            <a:extLst>
              <a:ext uri="{FF2B5EF4-FFF2-40B4-BE49-F238E27FC236}">
                <a16:creationId xmlns:a16="http://schemas.microsoft.com/office/drawing/2014/main" id="{9851A121-E4BA-4842-E5D3-6D7C53968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057" y="3337942"/>
            <a:ext cx="906799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   ADP</a:t>
            </a:r>
            <a:endParaRPr kumimoji="1" lang="zh-CN" altLang="en-US" sz="12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23" name="Line 47">
            <a:extLst>
              <a:ext uri="{FF2B5EF4-FFF2-40B4-BE49-F238E27FC236}">
                <a16:creationId xmlns:a16="http://schemas.microsoft.com/office/drawing/2014/main" id="{4A5DA87C-667E-359D-1568-F770286FB4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8892" y="3945185"/>
            <a:ext cx="0" cy="43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2" name="任意多边形 120">
            <a:extLst>
              <a:ext uri="{FF2B5EF4-FFF2-40B4-BE49-F238E27FC236}">
                <a16:creationId xmlns:a16="http://schemas.microsoft.com/office/drawing/2014/main" id="{59D2B0C4-77B8-2C18-F316-3D77EB4AE21B}"/>
              </a:ext>
            </a:extLst>
          </p:cNvPr>
          <p:cNvSpPr/>
          <p:nvPr/>
        </p:nvSpPr>
        <p:spPr>
          <a:xfrm flipV="1">
            <a:off x="4960938" y="4056305"/>
            <a:ext cx="288000" cy="21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2A0F7E24-8519-083B-B44C-DD6F4429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184" y="4135878"/>
            <a:ext cx="641712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GTP</a:t>
            </a:r>
            <a:endParaRPr kumimoji="1" lang="zh-CN" altLang="en-US" sz="12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84740506-0915-91D6-0441-C41783154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251" y="3919854"/>
            <a:ext cx="983663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GDP+CO</a:t>
            </a:r>
            <a:r>
              <a:rPr kumimoji="1" lang="en-US" altLang="zh-CN" sz="12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endParaRPr kumimoji="1" lang="zh-CN" altLang="en-US" sz="12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D36A0B82-C41A-165E-319E-A1FD8A98F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56" y="4318124"/>
            <a:ext cx="842642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苹果酸</a:t>
            </a:r>
          </a:p>
        </p:txBody>
      </p:sp>
      <p:sp>
        <p:nvSpPr>
          <p:cNvPr id="41" name="任意多边形 120">
            <a:extLst>
              <a:ext uri="{FF2B5EF4-FFF2-40B4-BE49-F238E27FC236}">
                <a16:creationId xmlns:a16="http://schemas.microsoft.com/office/drawing/2014/main" id="{BA041610-6750-CA95-FA07-DC2030E5BF5C}"/>
              </a:ext>
            </a:extLst>
          </p:cNvPr>
          <p:cNvSpPr/>
          <p:nvPr/>
        </p:nvSpPr>
        <p:spPr>
          <a:xfrm rot="16200000" flipV="1">
            <a:off x="6126136" y="4273251"/>
            <a:ext cx="216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 Box 12">
            <a:extLst>
              <a:ext uri="{FF2B5EF4-FFF2-40B4-BE49-F238E27FC236}">
                <a16:creationId xmlns:a16="http://schemas.microsoft.com/office/drawing/2014/main" id="{7CF4BD7E-573E-1340-F6D8-DA6B498D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688" y="4647966"/>
            <a:ext cx="1481062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NADH+H</a:t>
            </a:r>
            <a:r>
              <a:rPr kumimoji="1" lang="en-US" altLang="zh-CN" sz="1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   NAD</a:t>
            </a:r>
            <a:r>
              <a:rPr kumimoji="1" lang="en-US" altLang="zh-CN" sz="1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kumimoji="1" lang="zh-CN" altLang="en-US" sz="12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3" name="Line 41">
            <a:extLst>
              <a:ext uri="{FF2B5EF4-FFF2-40B4-BE49-F238E27FC236}">
                <a16:creationId xmlns:a16="http://schemas.microsoft.com/office/drawing/2014/main" id="{B1E21D60-1A48-93EF-7928-373D2C5BB4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5960" y="6203375"/>
            <a:ext cx="1440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62" name="Line 41">
            <a:extLst>
              <a:ext uri="{FF2B5EF4-FFF2-40B4-BE49-F238E27FC236}">
                <a16:creationId xmlns:a16="http://schemas.microsoft.com/office/drawing/2014/main" id="{74851B10-4584-62A7-13B5-50147AA01B26}"/>
              </a:ext>
            </a:extLst>
          </p:cNvPr>
          <p:cNvSpPr>
            <a:spLocks noChangeShapeType="1"/>
          </p:cNvSpPr>
          <p:nvPr/>
        </p:nvSpPr>
        <p:spPr bwMode="auto">
          <a:xfrm rot="9600000" flipH="1">
            <a:off x="5698817" y="5934363"/>
            <a:ext cx="115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 dirty="0"/>
          </a:p>
        </p:txBody>
      </p:sp>
      <p:sp>
        <p:nvSpPr>
          <p:cNvPr id="63" name="Line 41">
            <a:extLst>
              <a:ext uri="{FF2B5EF4-FFF2-40B4-BE49-F238E27FC236}">
                <a16:creationId xmlns:a16="http://schemas.microsoft.com/office/drawing/2014/main" id="{1962CCEC-4BA6-7B15-5708-8926DDAE3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61048"/>
            <a:ext cx="1152000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65" name="任意多边形 120">
            <a:extLst>
              <a:ext uri="{FF2B5EF4-FFF2-40B4-BE49-F238E27FC236}">
                <a16:creationId xmlns:a16="http://schemas.microsoft.com/office/drawing/2014/main" id="{77CCD74B-C234-9CB6-ED82-FF75753CEAED}"/>
              </a:ext>
            </a:extLst>
          </p:cNvPr>
          <p:cNvSpPr/>
          <p:nvPr/>
        </p:nvSpPr>
        <p:spPr>
          <a:xfrm rot="16200000" flipH="1">
            <a:off x="6618080" y="3571998"/>
            <a:ext cx="180000" cy="36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lg" len="lg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Text Box 12">
            <a:extLst>
              <a:ext uri="{FF2B5EF4-FFF2-40B4-BE49-F238E27FC236}">
                <a16:creationId xmlns:a16="http://schemas.microsoft.com/office/drawing/2014/main" id="{66DAD5A7-E856-8550-EB38-7E8AE686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3433698"/>
            <a:ext cx="906799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   ATP</a:t>
            </a:r>
            <a:endParaRPr kumimoji="1" lang="zh-CN" altLang="en-US" sz="12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03" name="Line 41">
            <a:extLst>
              <a:ext uri="{FF2B5EF4-FFF2-40B4-BE49-F238E27FC236}">
                <a16:creationId xmlns:a16="http://schemas.microsoft.com/office/drawing/2014/main" id="{76D990EB-1777-5DE8-D23D-33E9B3AFB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8336" y="3861048"/>
            <a:ext cx="90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117" name="任意多边形 120">
            <a:extLst>
              <a:ext uri="{FF2B5EF4-FFF2-40B4-BE49-F238E27FC236}">
                <a16:creationId xmlns:a16="http://schemas.microsoft.com/office/drawing/2014/main" id="{A486AC92-B912-B09A-2F74-34C9E23B0FF6}"/>
              </a:ext>
            </a:extLst>
          </p:cNvPr>
          <p:cNvSpPr/>
          <p:nvPr/>
        </p:nvSpPr>
        <p:spPr>
          <a:xfrm rot="5400000">
            <a:off x="8308809" y="3419523"/>
            <a:ext cx="216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Text Box 12">
            <a:extLst>
              <a:ext uri="{FF2B5EF4-FFF2-40B4-BE49-F238E27FC236}">
                <a16:creationId xmlns:a16="http://schemas.microsoft.com/office/drawing/2014/main" id="{B35A3D5C-7335-1379-ED5D-439835BD6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551" y="3411524"/>
            <a:ext cx="1481062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NADH+H</a:t>
            </a:r>
            <a:r>
              <a:rPr kumimoji="1" lang="en-US" altLang="zh-CN" sz="1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   NAD</a:t>
            </a:r>
            <a:r>
              <a:rPr kumimoji="1" lang="en-US" altLang="zh-CN" sz="1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kumimoji="1" lang="zh-CN" altLang="en-US" sz="12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24" name="Line 41">
            <a:extLst>
              <a:ext uri="{FF2B5EF4-FFF2-40B4-BE49-F238E27FC236}">
                <a16:creationId xmlns:a16="http://schemas.microsoft.com/office/drawing/2014/main" id="{41CD254C-3D42-0ECD-3689-E25602B1D5E9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7392168" y="3501032"/>
            <a:ext cx="43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125" name="Text Box 14">
            <a:extLst>
              <a:ext uri="{FF2B5EF4-FFF2-40B4-BE49-F238E27FC236}">
                <a16:creationId xmlns:a16="http://schemas.microsoft.com/office/drawing/2014/main" id="{1EABD898-A252-5B2B-785A-137E4409E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022" y="5576936"/>
            <a:ext cx="842642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苹果酸</a:t>
            </a:r>
          </a:p>
        </p:txBody>
      </p:sp>
      <p:sp>
        <p:nvSpPr>
          <p:cNvPr id="126" name="Line 45">
            <a:extLst>
              <a:ext uri="{FF2B5EF4-FFF2-40B4-BE49-F238E27FC236}">
                <a16:creationId xmlns:a16="http://schemas.microsoft.com/office/drawing/2014/main" id="{83516B7A-BC3B-5F7C-5630-01D6C9BA89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0216" y="4647966"/>
            <a:ext cx="0" cy="93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 dirty="0"/>
          </a:p>
        </p:txBody>
      </p:sp>
      <p:sp>
        <p:nvSpPr>
          <p:cNvPr id="127" name="任意多边形 120">
            <a:extLst>
              <a:ext uri="{FF2B5EF4-FFF2-40B4-BE49-F238E27FC236}">
                <a16:creationId xmlns:a16="http://schemas.microsoft.com/office/drawing/2014/main" id="{A944D81F-D734-B7BD-938E-82F245F56FC8}"/>
              </a:ext>
            </a:extLst>
          </p:cNvPr>
          <p:cNvSpPr/>
          <p:nvPr/>
        </p:nvSpPr>
        <p:spPr>
          <a:xfrm rot="5400000">
            <a:off x="5985824" y="5525231"/>
            <a:ext cx="216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Text Box 12">
            <a:extLst>
              <a:ext uri="{FF2B5EF4-FFF2-40B4-BE49-F238E27FC236}">
                <a16:creationId xmlns:a16="http://schemas.microsoft.com/office/drawing/2014/main" id="{B6E5B5BB-B8EA-32DE-B428-5CA96172E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566" y="5517232"/>
            <a:ext cx="1481062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NADH+H</a:t>
            </a:r>
            <a:r>
              <a:rPr kumimoji="1" lang="en-US" altLang="zh-CN" sz="1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   NAD</a:t>
            </a:r>
            <a:r>
              <a:rPr kumimoji="1" lang="en-US" altLang="zh-CN" sz="1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kumimoji="1" lang="zh-CN" altLang="en-US" sz="12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29" name="Text Box 12">
            <a:extLst>
              <a:ext uri="{FF2B5EF4-FFF2-40B4-BE49-F238E27FC236}">
                <a16:creationId xmlns:a16="http://schemas.microsoft.com/office/drawing/2014/main" id="{7E66842B-BEF2-6967-4FFF-A6F09F29D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8859" y="5924897"/>
            <a:ext cx="1144108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zh-CN" alt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丙酮酸羧化酶</a:t>
            </a:r>
          </a:p>
        </p:txBody>
      </p:sp>
      <p:sp>
        <p:nvSpPr>
          <p:cNvPr id="130" name="任意多边形 120">
            <a:extLst>
              <a:ext uri="{FF2B5EF4-FFF2-40B4-BE49-F238E27FC236}">
                <a16:creationId xmlns:a16="http://schemas.microsoft.com/office/drawing/2014/main" id="{6002CEFD-802E-5BF2-DB48-F7464AC0C3ED}"/>
              </a:ext>
            </a:extLst>
          </p:cNvPr>
          <p:cNvSpPr/>
          <p:nvPr/>
        </p:nvSpPr>
        <p:spPr>
          <a:xfrm rot="5400000" flipH="1" flipV="1">
            <a:off x="6470582" y="5983236"/>
            <a:ext cx="216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stealth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Text Box 12">
            <a:extLst>
              <a:ext uri="{FF2B5EF4-FFF2-40B4-BE49-F238E27FC236}">
                <a16:creationId xmlns:a16="http://schemas.microsoft.com/office/drawing/2014/main" id="{2B1F4BF7-CE89-4763-302F-E78718D5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40" y="6381328"/>
            <a:ext cx="1525812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altLang="zh-CN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ADP+Pi</a:t>
            </a:r>
            <a:r>
              <a:rPr kumimoji="1"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    ATP+CO</a:t>
            </a:r>
            <a:r>
              <a:rPr kumimoji="1" lang="en-US" altLang="zh-CN" sz="12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endParaRPr kumimoji="1" lang="zh-CN" altLang="en-US" sz="12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32" name="Text Box 21">
            <a:extLst>
              <a:ext uri="{FF2B5EF4-FFF2-40B4-BE49-F238E27FC236}">
                <a16:creationId xmlns:a16="http://schemas.microsoft.com/office/drawing/2014/main" id="{64E65B16-1E84-4D8B-93A5-D9989C4DB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736" y="6461392"/>
            <a:ext cx="2016309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三羧酸循环中间产物</a:t>
            </a:r>
          </a:p>
        </p:txBody>
      </p:sp>
      <p:sp>
        <p:nvSpPr>
          <p:cNvPr id="133" name="Text Box 21">
            <a:extLst>
              <a:ext uri="{FF2B5EF4-FFF2-40B4-BE49-F238E27FC236}">
                <a16:creationId xmlns:a16="http://schemas.microsoft.com/office/drawing/2014/main" id="{EC148B4E-CFFC-CB5F-E559-05C3E8688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057" y="6461391"/>
            <a:ext cx="1248631" cy="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生糖氨基酸</a:t>
            </a:r>
          </a:p>
        </p:txBody>
      </p:sp>
      <p:sp>
        <p:nvSpPr>
          <p:cNvPr id="134" name="Line 42">
            <a:extLst>
              <a:ext uri="{FF2B5EF4-FFF2-40B4-BE49-F238E27FC236}">
                <a16:creationId xmlns:a16="http://schemas.microsoft.com/office/drawing/2014/main" id="{D3840D2A-3C0F-4676-FB84-33FCE6220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5760" y="6629604"/>
            <a:ext cx="54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 dirty="0"/>
          </a:p>
        </p:txBody>
      </p:sp>
      <p:sp>
        <p:nvSpPr>
          <p:cNvPr id="135" name="Line 47">
            <a:extLst>
              <a:ext uri="{FF2B5EF4-FFF2-40B4-BE49-F238E27FC236}">
                <a16:creationId xmlns:a16="http://schemas.microsoft.com/office/drawing/2014/main" id="{F92B547A-F8C0-24FB-D0A4-CC6310431B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1904" y="6290064"/>
            <a:ext cx="0" cy="21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2" tIns="45647" rIns="91152" bIns="45647">
            <a:spAutoFit/>
          </a:bodyPr>
          <a:lstStyle/>
          <a:p>
            <a:endParaRPr lang="zh-CN" altLang="en-US"/>
          </a:p>
        </p:txBody>
      </p:sp>
      <p:sp>
        <p:nvSpPr>
          <p:cNvPr id="136" name="Text Box 12">
            <a:extLst>
              <a:ext uri="{FF2B5EF4-FFF2-40B4-BE49-F238E27FC236}">
                <a16:creationId xmlns:a16="http://schemas.microsoft.com/office/drawing/2014/main" id="{0A3051FB-9086-1A3D-3E18-9BE69EBBC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688" y="3817615"/>
            <a:ext cx="983664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2" tIns="45647" rIns="91152" bIns="4564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zh-CN" altLang="en-US" sz="12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丙酮酸激酶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55688" y="548680"/>
            <a:ext cx="439261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三、糖异生作用的意义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16050" y="1260798"/>
            <a:ext cx="7224713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latin typeface="+mn-lt"/>
                <a:ea typeface="+mn-ea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latin typeface="+mn-lt"/>
                <a:ea typeface="+mn-ea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latin typeface="+mn-lt"/>
                <a:ea typeface="+mn-ea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latin typeface="+mn-lt"/>
                <a:ea typeface="+mn-ea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9pPr>
          </a:lstStyle>
          <a:p>
            <a:pPr>
              <a:lnSpc>
                <a:spcPts val="4000"/>
              </a:lnSpc>
              <a:buClr>
                <a:srgbClr val="C00000"/>
              </a:buClr>
              <a:defRPr/>
            </a:pPr>
            <a:r>
              <a:rPr lang="zh-CN" altLang="en-US" sz="2800" b="0" dirty="0"/>
              <a:t>空腹、饥饿时维持血糖浓度的相对恒定。</a:t>
            </a:r>
          </a:p>
          <a:p>
            <a:pPr>
              <a:lnSpc>
                <a:spcPts val="4000"/>
              </a:lnSpc>
              <a:buClr>
                <a:srgbClr val="C00000"/>
              </a:buClr>
              <a:defRPr/>
            </a:pPr>
            <a:r>
              <a:rPr lang="zh-CN" altLang="en-US" sz="2800" b="0" dirty="0"/>
              <a:t>有利于乳酸的利用，防止乳酸中毒。</a:t>
            </a:r>
          </a:p>
          <a:p>
            <a:pPr>
              <a:lnSpc>
                <a:spcPts val="4000"/>
              </a:lnSpc>
              <a:buClr>
                <a:srgbClr val="C00000"/>
              </a:buClr>
              <a:defRPr/>
            </a:pPr>
            <a:r>
              <a:rPr lang="zh-CN" altLang="en-US" sz="2800" b="0" dirty="0"/>
              <a:t>协助氨基酸代谢。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7913" y="1125538"/>
            <a:ext cx="37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1092597" y="548680"/>
            <a:ext cx="3923283" cy="576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乳酸的利用（</a:t>
            </a:r>
            <a:r>
              <a:rPr kumimoji="1"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Cori</a:t>
            </a:r>
            <a:r>
              <a:rPr kumimoji="1"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循环）</a:t>
            </a:r>
          </a:p>
        </p:txBody>
      </p:sp>
      <p:cxnSp>
        <p:nvCxnSpPr>
          <p:cNvPr id="87" name="直接连接符 86"/>
          <p:cNvCxnSpPr/>
          <p:nvPr/>
        </p:nvCxnSpPr>
        <p:spPr>
          <a:xfrm>
            <a:off x="1077913" y="1125538"/>
            <a:ext cx="38528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635171" y="836711"/>
            <a:ext cx="8961054" cy="4915479"/>
            <a:chOff x="1635171" y="836711"/>
            <a:chExt cx="8961054" cy="4915479"/>
          </a:xfrm>
        </p:grpSpPr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1635171" y="1240293"/>
              <a:ext cx="5632207" cy="3672000"/>
              <a:chOff x="1587549" y="1623053"/>
              <a:chExt cx="3436938" cy="2240769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3123665" y="1859606"/>
                <a:ext cx="1900822" cy="1089983"/>
              </a:xfrm>
              <a:custGeom>
                <a:avLst/>
                <a:gdLst>
                  <a:gd name="connsiteX0" fmla="*/ 486311 w 1896247"/>
                  <a:gd name="connsiteY0" fmla="*/ 42863 h 1092557"/>
                  <a:gd name="connsiteX1" fmla="*/ 691099 w 1896247"/>
                  <a:gd name="connsiteY1" fmla="*/ 95250 h 1092557"/>
                  <a:gd name="connsiteX2" fmla="*/ 1029236 w 1896247"/>
                  <a:gd name="connsiteY2" fmla="*/ 104775 h 1092557"/>
                  <a:gd name="connsiteX3" fmla="*/ 1272124 w 1896247"/>
                  <a:gd name="connsiteY3" fmla="*/ 109538 h 1092557"/>
                  <a:gd name="connsiteX4" fmla="*/ 1510249 w 1896247"/>
                  <a:gd name="connsiteY4" fmla="*/ 180975 h 1092557"/>
                  <a:gd name="connsiteX5" fmla="*/ 1710274 w 1896247"/>
                  <a:gd name="connsiteY5" fmla="*/ 295275 h 1092557"/>
                  <a:gd name="connsiteX6" fmla="*/ 1843624 w 1896247"/>
                  <a:gd name="connsiteY6" fmla="*/ 395288 h 1092557"/>
                  <a:gd name="connsiteX7" fmla="*/ 1896011 w 1896247"/>
                  <a:gd name="connsiteY7" fmla="*/ 500063 h 1092557"/>
                  <a:gd name="connsiteX8" fmla="*/ 1853149 w 1896247"/>
                  <a:gd name="connsiteY8" fmla="*/ 585788 h 1092557"/>
                  <a:gd name="connsiteX9" fmla="*/ 1662649 w 1896247"/>
                  <a:gd name="connsiteY9" fmla="*/ 576263 h 1092557"/>
                  <a:gd name="connsiteX10" fmla="*/ 1410236 w 1896247"/>
                  <a:gd name="connsiteY10" fmla="*/ 576263 h 1092557"/>
                  <a:gd name="connsiteX11" fmla="*/ 1210211 w 1896247"/>
                  <a:gd name="connsiteY11" fmla="*/ 609600 h 1092557"/>
                  <a:gd name="connsiteX12" fmla="*/ 1095911 w 1896247"/>
                  <a:gd name="connsiteY12" fmla="*/ 676275 h 1092557"/>
                  <a:gd name="connsiteX13" fmla="*/ 1076861 w 1896247"/>
                  <a:gd name="connsiteY13" fmla="*/ 766763 h 1092557"/>
                  <a:gd name="connsiteX14" fmla="*/ 1010186 w 1896247"/>
                  <a:gd name="connsiteY14" fmla="*/ 904875 h 1092557"/>
                  <a:gd name="connsiteX15" fmla="*/ 905411 w 1896247"/>
                  <a:gd name="connsiteY15" fmla="*/ 981075 h 1092557"/>
                  <a:gd name="connsiteX16" fmla="*/ 724436 w 1896247"/>
                  <a:gd name="connsiteY16" fmla="*/ 1071563 h 1092557"/>
                  <a:gd name="connsiteX17" fmla="*/ 533936 w 1896247"/>
                  <a:gd name="connsiteY17" fmla="*/ 1090613 h 1092557"/>
                  <a:gd name="connsiteX18" fmla="*/ 352961 w 1896247"/>
                  <a:gd name="connsiteY18" fmla="*/ 1038225 h 1092557"/>
                  <a:gd name="connsiteX19" fmla="*/ 176749 w 1896247"/>
                  <a:gd name="connsiteY19" fmla="*/ 919163 h 1092557"/>
                  <a:gd name="connsiteX20" fmla="*/ 71974 w 1896247"/>
                  <a:gd name="connsiteY20" fmla="*/ 742950 h 1092557"/>
                  <a:gd name="connsiteX21" fmla="*/ 10061 w 1896247"/>
                  <a:gd name="connsiteY21" fmla="*/ 571500 h 1092557"/>
                  <a:gd name="connsiteX22" fmla="*/ 5299 w 1896247"/>
                  <a:gd name="connsiteY22" fmla="*/ 447675 h 1092557"/>
                  <a:gd name="connsiteX23" fmla="*/ 62449 w 1896247"/>
                  <a:gd name="connsiteY23" fmla="*/ 276225 h 1092557"/>
                  <a:gd name="connsiteX24" fmla="*/ 171986 w 1896247"/>
                  <a:gd name="connsiteY24" fmla="*/ 119063 h 1092557"/>
                  <a:gd name="connsiteX25" fmla="*/ 238661 w 1896247"/>
                  <a:gd name="connsiteY25" fmla="*/ 33338 h 1092557"/>
                  <a:gd name="connsiteX26" fmla="*/ 329149 w 1896247"/>
                  <a:gd name="connsiteY26" fmla="*/ 0 h 1092557"/>
                  <a:gd name="connsiteX27" fmla="*/ 486311 w 1896247"/>
                  <a:gd name="connsiteY27" fmla="*/ 42863 h 1092557"/>
                  <a:gd name="connsiteX0" fmla="*/ 486311 w 1896247"/>
                  <a:gd name="connsiteY0" fmla="*/ 43181 h 1092875"/>
                  <a:gd name="connsiteX1" fmla="*/ 691099 w 1896247"/>
                  <a:gd name="connsiteY1" fmla="*/ 95568 h 1092875"/>
                  <a:gd name="connsiteX2" fmla="*/ 1029236 w 1896247"/>
                  <a:gd name="connsiteY2" fmla="*/ 105093 h 1092875"/>
                  <a:gd name="connsiteX3" fmla="*/ 1272124 w 1896247"/>
                  <a:gd name="connsiteY3" fmla="*/ 109856 h 1092875"/>
                  <a:gd name="connsiteX4" fmla="*/ 1510249 w 1896247"/>
                  <a:gd name="connsiteY4" fmla="*/ 181293 h 1092875"/>
                  <a:gd name="connsiteX5" fmla="*/ 1710274 w 1896247"/>
                  <a:gd name="connsiteY5" fmla="*/ 295593 h 1092875"/>
                  <a:gd name="connsiteX6" fmla="*/ 1843624 w 1896247"/>
                  <a:gd name="connsiteY6" fmla="*/ 395606 h 1092875"/>
                  <a:gd name="connsiteX7" fmla="*/ 1896011 w 1896247"/>
                  <a:gd name="connsiteY7" fmla="*/ 500381 h 1092875"/>
                  <a:gd name="connsiteX8" fmla="*/ 1853149 w 1896247"/>
                  <a:gd name="connsiteY8" fmla="*/ 586106 h 1092875"/>
                  <a:gd name="connsiteX9" fmla="*/ 1662649 w 1896247"/>
                  <a:gd name="connsiteY9" fmla="*/ 576581 h 1092875"/>
                  <a:gd name="connsiteX10" fmla="*/ 1410236 w 1896247"/>
                  <a:gd name="connsiteY10" fmla="*/ 576581 h 1092875"/>
                  <a:gd name="connsiteX11" fmla="*/ 1210211 w 1896247"/>
                  <a:gd name="connsiteY11" fmla="*/ 609918 h 1092875"/>
                  <a:gd name="connsiteX12" fmla="*/ 1095911 w 1896247"/>
                  <a:gd name="connsiteY12" fmla="*/ 676593 h 1092875"/>
                  <a:gd name="connsiteX13" fmla="*/ 1076861 w 1896247"/>
                  <a:gd name="connsiteY13" fmla="*/ 767081 h 1092875"/>
                  <a:gd name="connsiteX14" fmla="*/ 1010186 w 1896247"/>
                  <a:gd name="connsiteY14" fmla="*/ 905193 h 1092875"/>
                  <a:gd name="connsiteX15" fmla="*/ 905411 w 1896247"/>
                  <a:gd name="connsiteY15" fmla="*/ 981393 h 1092875"/>
                  <a:gd name="connsiteX16" fmla="*/ 724436 w 1896247"/>
                  <a:gd name="connsiteY16" fmla="*/ 1071881 h 1092875"/>
                  <a:gd name="connsiteX17" fmla="*/ 533936 w 1896247"/>
                  <a:gd name="connsiteY17" fmla="*/ 1090931 h 1092875"/>
                  <a:gd name="connsiteX18" fmla="*/ 352961 w 1896247"/>
                  <a:gd name="connsiteY18" fmla="*/ 1038543 h 1092875"/>
                  <a:gd name="connsiteX19" fmla="*/ 176749 w 1896247"/>
                  <a:gd name="connsiteY19" fmla="*/ 919481 h 1092875"/>
                  <a:gd name="connsiteX20" fmla="*/ 71974 w 1896247"/>
                  <a:gd name="connsiteY20" fmla="*/ 743268 h 1092875"/>
                  <a:gd name="connsiteX21" fmla="*/ 10061 w 1896247"/>
                  <a:gd name="connsiteY21" fmla="*/ 571818 h 1092875"/>
                  <a:gd name="connsiteX22" fmla="*/ 5299 w 1896247"/>
                  <a:gd name="connsiteY22" fmla="*/ 447993 h 1092875"/>
                  <a:gd name="connsiteX23" fmla="*/ 62449 w 1896247"/>
                  <a:gd name="connsiteY23" fmla="*/ 276543 h 1092875"/>
                  <a:gd name="connsiteX24" fmla="*/ 171986 w 1896247"/>
                  <a:gd name="connsiteY24" fmla="*/ 119381 h 1092875"/>
                  <a:gd name="connsiteX25" fmla="*/ 236279 w 1896247"/>
                  <a:gd name="connsiteY25" fmla="*/ 28894 h 1092875"/>
                  <a:gd name="connsiteX26" fmla="*/ 329149 w 1896247"/>
                  <a:gd name="connsiteY26" fmla="*/ 318 h 1092875"/>
                  <a:gd name="connsiteX27" fmla="*/ 486311 w 1896247"/>
                  <a:gd name="connsiteY27" fmla="*/ 43181 h 1092875"/>
                  <a:gd name="connsiteX0" fmla="*/ 486311 w 1896247"/>
                  <a:gd name="connsiteY0" fmla="*/ 40864 h 1090558"/>
                  <a:gd name="connsiteX1" fmla="*/ 691099 w 1896247"/>
                  <a:gd name="connsiteY1" fmla="*/ 93251 h 1090558"/>
                  <a:gd name="connsiteX2" fmla="*/ 1029236 w 1896247"/>
                  <a:gd name="connsiteY2" fmla="*/ 102776 h 1090558"/>
                  <a:gd name="connsiteX3" fmla="*/ 1272124 w 1896247"/>
                  <a:gd name="connsiteY3" fmla="*/ 107539 h 1090558"/>
                  <a:gd name="connsiteX4" fmla="*/ 1510249 w 1896247"/>
                  <a:gd name="connsiteY4" fmla="*/ 178976 h 1090558"/>
                  <a:gd name="connsiteX5" fmla="*/ 1710274 w 1896247"/>
                  <a:gd name="connsiteY5" fmla="*/ 293276 h 1090558"/>
                  <a:gd name="connsiteX6" fmla="*/ 1843624 w 1896247"/>
                  <a:gd name="connsiteY6" fmla="*/ 393289 h 1090558"/>
                  <a:gd name="connsiteX7" fmla="*/ 1896011 w 1896247"/>
                  <a:gd name="connsiteY7" fmla="*/ 498064 h 1090558"/>
                  <a:gd name="connsiteX8" fmla="*/ 1853149 w 1896247"/>
                  <a:gd name="connsiteY8" fmla="*/ 583789 h 1090558"/>
                  <a:gd name="connsiteX9" fmla="*/ 1662649 w 1896247"/>
                  <a:gd name="connsiteY9" fmla="*/ 574264 h 1090558"/>
                  <a:gd name="connsiteX10" fmla="*/ 1410236 w 1896247"/>
                  <a:gd name="connsiteY10" fmla="*/ 574264 h 1090558"/>
                  <a:gd name="connsiteX11" fmla="*/ 1210211 w 1896247"/>
                  <a:gd name="connsiteY11" fmla="*/ 607601 h 1090558"/>
                  <a:gd name="connsiteX12" fmla="*/ 1095911 w 1896247"/>
                  <a:gd name="connsiteY12" fmla="*/ 674276 h 1090558"/>
                  <a:gd name="connsiteX13" fmla="*/ 1076861 w 1896247"/>
                  <a:gd name="connsiteY13" fmla="*/ 764764 h 1090558"/>
                  <a:gd name="connsiteX14" fmla="*/ 1010186 w 1896247"/>
                  <a:gd name="connsiteY14" fmla="*/ 902876 h 1090558"/>
                  <a:gd name="connsiteX15" fmla="*/ 905411 w 1896247"/>
                  <a:gd name="connsiteY15" fmla="*/ 979076 h 1090558"/>
                  <a:gd name="connsiteX16" fmla="*/ 724436 w 1896247"/>
                  <a:gd name="connsiteY16" fmla="*/ 1069564 h 1090558"/>
                  <a:gd name="connsiteX17" fmla="*/ 533936 w 1896247"/>
                  <a:gd name="connsiteY17" fmla="*/ 1088614 h 1090558"/>
                  <a:gd name="connsiteX18" fmla="*/ 352961 w 1896247"/>
                  <a:gd name="connsiteY18" fmla="*/ 1036226 h 1090558"/>
                  <a:gd name="connsiteX19" fmla="*/ 176749 w 1896247"/>
                  <a:gd name="connsiteY19" fmla="*/ 917164 h 1090558"/>
                  <a:gd name="connsiteX20" fmla="*/ 71974 w 1896247"/>
                  <a:gd name="connsiteY20" fmla="*/ 740951 h 1090558"/>
                  <a:gd name="connsiteX21" fmla="*/ 10061 w 1896247"/>
                  <a:gd name="connsiteY21" fmla="*/ 569501 h 1090558"/>
                  <a:gd name="connsiteX22" fmla="*/ 5299 w 1896247"/>
                  <a:gd name="connsiteY22" fmla="*/ 445676 h 1090558"/>
                  <a:gd name="connsiteX23" fmla="*/ 62449 w 1896247"/>
                  <a:gd name="connsiteY23" fmla="*/ 274226 h 1090558"/>
                  <a:gd name="connsiteX24" fmla="*/ 171986 w 1896247"/>
                  <a:gd name="connsiteY24" fmla="*/ 117064 h 1090558"/>
                  <a:gd name="connsiteX25" fmla="*/ 236279 w 1896247"/>
                  <a:gd name="connsiteY25" fmla="*/ 26577 h 1090558"/>
                  <a:gd name="connsiteX26" fmla="*/ 326767 w 1896247"/>
                  <a:gd name="connsiteY26" fmla="*/ 383 h 1090558"/>
                  <a:gd name="connsiteX27" fmla="*/ 486311 w 1896247"/>
                  <a:gd name="connsiteY27" fmla="*/ 40864 h 1090558"/>
                  <a:gd name="connsiteX0" fmla="*/ 486311 w 1896247"/>
                  <a:gd name="connsiteY0" fmla="*/ 48342 h 1090892"/>
                  <a:gd name="connsiteX1" fmla="*/ 691099 w 1896247"/>
                  <a:gd name="connsiteY1" fmla="*/ 93585 h 1090892"/>
                  <a:gd name="connsiteX2" fmla="*/ 1029236 w 1896247"/>
                  <a:gd name="connsiteY2" fmla="*/ 103110 h 1090892"/>
                  <a:gd name="connsiteX3" fmla="*/ 1272124 w 1896247"/>
                  <a:gd name="connsiteY3" fmla="*/ 107873 h 1090892"/>
                  <a:gd name="connsiteX4" fmla="*/ 1510249 w 1896247"/>
                  <a:gd name="connsiteY4" fmla="*/ 179310 h 1090892"/>
                  <a:gd name="connsiteX5" fmla="*/ 1710274 w 1896247"/>
                  <a:gd name="connsiteY5" fmla="*/ 293610 h 1090892"/>
                  <a:gd name="connsiteX6" fmla="*/ 1843624 w 1896247"/>
                  <a:gd name="connsiteY6" fmla="*/ 393623 h 1090892"/>
                  <a:gd name="connsiteX7" fmla="*/ 1896011 w 1896247"/>
                  <a:gd name="connsiteY7" fmla="*/ 498398 h 1090892"/>
                  <a:gd name="connsiteX8" fmla="*/ 1853149 w 1896247"/>
                  <a:gd name="connsiteY8" fmla="*/ 584123 h 1090892"/>
                  <a:gd name="connsiteX9" fmla="*/ 1662649 w 1896247"/>
                  <a:gd name="connsiteY9" fmla="*/ 574598 h 1090892"/>
                  <a:gd name="connsiteX10" fmla="*/ 1410236 w 1896247"/>
                  <a:gd name="connsiteY10" fmla="*/ 574598 h 1090892"/>
                  <a:gd name="connsiteX11" fmla="*/ 1210211 w 1896247"/>
                  <a:gd name="connsiteY11" fmla="*/ 607935 h 1090892"/>
                  <a:gd name="connsiteX12" fmla="*/ 1095911 w 1896247"/>
                  <a:gd name="connsiteY12" fmla="*/ 674610 h 1090892"/>
                  <a:gd name="connsiteX13" fmla="*/ 1076861 w 1896247"/>
                  <a:gd name="connsiteY13" fmla="*/ 765098 h 1090892"/>
                  <a:gd name="connsiteX14" fmla="*/ 1010186 w 1896247"/>
                  <a:gd name="connsiteY14" fmla="*/ 903210 h 1090892"/>
                  <a:gd name="connsiteX15" fmla="*/ 905411 w 1896247"/>
                  <a:gd name="connsiteY15" fmla="*/ 979410 h 1090892"/>
                  <a:gd name="connsiteX16" fmla="*/ 724436 w 1896247"/>
                  <a:gd name="connsiteY16" fmla="*/ 1069898 h 1090892"/>
                  <a:gd name="connsiteX17" fmla="*/ 533936 w 1896247"/>
                  <a:gd name="connsiteY17" fmla="*/ 1088948 h 1090892"/>
                  <a:gd name="connsiteX18" fmla="*/ 352961 w 1896247"/>
                  <a:gd name="connsiteY18" fmla="*/ 1036560 h 1090892"/>
                  <a:gd name="connsiteX19" fmla="*/ 176749 w 1896247"/>
                  <a:gd name="connsiteY19" fmla="*/ 917498 h 1090892"/>
                  <a:gd name="connsiteX20" fmla="*/ 71974 w 1896247"/>
                  <a:gd name="connsiteY20" fmla="*/ 741285 h 1090892"/>
                  <a:gd name="connsiteX21" fmla="*/ 10061 w 1896247"/>
                  <a:gd name="connsiteY21" fmla="*/ 569835 h 1090892"/>
                  <a:gd name="connsiteX22" fmla="*/ 5299 w 1896247"/>
                  <a:gd name="connsiteY22" fmla="*/ 446010 h 1090892"/>
                  <a:gd name="connsiteX23" fmla="*/ 62449 w 1896247"/>
                  <a:gd name="connsiteY23" fmla="*/ 274560 h 1090892"/>
                  <a:gd name="connsiteX24" fmla="*/ 171986 w 1896247"/>
                  <a:gd name="connsiteY24" fmla="*/ 117398 h 1090892"/>
                  <a:gd name="connsiteX25" fmla="*/ 236279 w 1896247"/>
                  <a:gd name="connsiteY25" fmla="*/ 26911 h 1090892"/>
                  <a:gd name="connsiteX26" fmla="*/ 326767 w 1896247"/>
                  <a:gd name="connsiteY26" fmla="*/ 717 h 1090892"/>
                  <a:gd name="connsiteX27" fmla="*/ 486311 w 1896247"/>
                  <a:gd name="connsiteY27" fmla="*/ 48342 h 1090892"/>
                  <a:gd name="connsiteX0" fmla="*/ 486311 w 1896087"/>
                  <a:gd name="connsiteY0" fmla="*/ 48342 h 1090892"/>
                  <a:gd name="connsiteX1" fmla="*/ 691099 w 1896087"/>
                  <a:gd name="connsiteY1" fmla="*/ 93585 h 1090892"/>
                  <a:gd name="connsiteX2" fmla="*/ 1029236 w 1896087"/>
                  <a:gd name="connsiteY2" fmla="*/ 103110 h 1090892"/>
                  <a:gd name="connsiteX3" fmla="*/ 1272124 w 1896087"/>
                  <a:gd name="connsiteY3" fmla="*/ 107873 h 1090892"/>
                  <a:gd name="connsiteX4" fmla="*/ 1510249 w 1896087"/>
                  <a:gd name="connsiteY4" fmla="*/ 179310 h 1090892"/>
                  <a:gd name="connsiteX5" fmla="*/ 1710274 w 1896087"/>
                  <a:gd name="connsiteY5" fmla="*/ 293610 h 1090892"/>
                  <a:gd name="connsiteX6" fmla="*/ 1848386 w 1896087"/>
                  <a:gd name="connsiteY6" fmla="*/ 391241 h 1090892"/>
                  <a:gd name="connsiteX7" fmla="*/ 1896011 w 1896087"/>
                  <a:gd name="connsiteY7" fmla="*/ 498398 h 1090892"/>
                  <a:gd name="connsiteX8" fmla="*/ 1853149 w 1896087"/>
                  <a:gd name="connsiteY8" fmla="*/ 584123 h 1090892"/>
                  <a:gd name="connsiteX9" fmla="*/ 1662649 w 1896087"/>
                  <a:gd name="connsiteY9" fmla="*/ 574598 h 1090892"/>
                  <a:gd name="connsiteX10" fmla="*/ 1410236 w 1896087"/>
                  <a:gd name="connsiteY10" fmla="*/ 574598 h 1090892"/>
                  <a:gd name="connsiteX11" fmla="*/ 1210211 w 1896087"/>
                  <a:gd name="connsiteY11" fmla="*/ 607935 h 1090892"/>
                  <a:gd name="connsiteX12" fmla="*/ 1095911 w 1896087"/>
                  <a:gd name="connsiteY12" fmla="*/ 674610 h 1090892"/>
                  <a:gd name="connsiteX13" fmla="*/ 1076861 w 1896087"/>
                  <a:gd name="connsiteY13" fmla="*/ 765098 h 1090892"/>
                  <a:gd name="connsiteX14" fmla="*/ 1010186 w 1896087"/>
                  <a:gd name="connsiteY14" fmla="*/ 903210 h 1090892"/>
                  <a:gd name="connsiteX15" fmla="*/ 905411 w 1896087"/>
                  <a:gd name="connsiteY15" fmla="*/ 979410 h 1090892"/>
                  <a:gd name="connsiteX16" fmla="*/ 724436 w 1896087"/>
                  <a:gd name="connsiteY16" fmla="*/ 1069898 h 1090892"/>
                  <a:gd name="connsiteX17" fmla="*/ 533936 w 1896087"/>
                  <a:gd name="connsiteY17" fmla="*/ 1088948 h 1090892"/>
                  <a:gd name="connsiteX18" fmla="*/ 352961 w 1896087"/>
                  <a:gd name="connsiteY18" fmla="*/ 1036560 h 1090892"/>
                  <a:gd name="connsiteX19" fmla="*/ 176749 w 1896087"/>
                  <a:gd name="connsiteY19" fmla="*/ 917498 h 1090892"/>
                  <a:gd name="connsiteX20" fmla="*/ 71974 w 1896087"/>
                  <a:gd name="connsiteY20" fmla="*/ 741285 h 1090892"/>
                  <a:gd name="connsiteX21" fmla="*/ 10061 w 1896087"/>
                  <a:gd name="connsiteY21" fmla="*/ 569835 h 1090892"/>
                  <a:gd name="connsiteX22" fmla="*/ 5299 w 1896087"/>
                  <a:gd name="connsiteY22" fmla="*/ 446010 h 1090892"/>
                  <a:gd name="connsiteX23" fmla="*/ 62449 w 1896087"/>
                  <a:gd name="connsiteY23" fmla="*/ 274560 h 1090892"/>
                  <a:gd name="connsiteX24" fmla="*/ 171986 w 1896087"/>
                  <a:gd name="connsiteY24" fmla="*/ 117398 h 1090892"/>
                  <a:gd name="connsiteX25" fmla="*/ 236279 w 1896087"/>
                  <a:gd name="connsiteY25" fmla="*/ 26911 h 1090892"/>
                  <a:gd name="connsiteX26" fmla="*/ 326767 w 1896087"/>
                  <a:gd name="connsiteY26" fmla="*/ 717 h 1090892"/>
                  <a:gd name="connsiteX27" fmla="*/ 486311 w 1896087"/>
                  <a:gd name="connsiteY27" fmla="*/ 48342 h 1090892"/>
                  <a:gd name="connsiteX0" fmla="*/ 486311 w 1900822"/>
                  <a:gd name="connsiteY0" fmla="*/ 48342 h 1090892"/>
                  <a:gd name="connsiteX1" fmla="*/ 691099 w 1900822"/>
                  <a:gd name="connsiteY1" fmla="*/ 93585 h 1090892"/>
                  <a:gd name="connsiteX2" fmla="*/ 1029236 w 1900822"/>
                  <a:gd name="connsiteY2" fmla="*/ 103110 h 1090892"/>
                  <a:gd name="connsiteX3" fmla="*/ 1272124 w 1900822"/>
                  <a:gd name="connsiteY3" fmla="*/ 107873 h 1090892"/>
                  <a:gd name="connsiteX4" fmla="*/ 1510249 w 1900822"/>
                  <a:gd name="connsiteY4" fmla="*/ 179310 h 1090892"/>
                  <a:gd name="connsiteX5" fmla="*/ 1710274 w 1900822"/>
                  <a:gd name="connsiteY5" fmla="*/ 293610 h 1090892"/>
                  <a:gd name="connsiteX6" fmla="*/ 1848386 w 1900822"/>
                  <a:gd name="connsiteY6" fmla="*/ 391241 h 1090892"/>
                  <a:gd name="connsiteX7" fmla="*/ 1900774 w 1900822"/>
                  <a:gd name="connsiteY7" fmla="*/ 496017 h 1090892"/>
                  <a:gd name="connsiteX8" fmla="*/ 1853149 w 1900822"/>
                  <a:gd name="connsiteY8" fmla="*/ 584123 h 1090892"/>
                  <a:gd name="connsiteX9" fmla="*/ 1662649 w 1900822"/>
                  <a:gd name="connsiteY9" fmla="*/ 574598 h 1090892"/>
                  <a:gd name="connsiteX10" fmla="*/ 1410236 w 1900822"/>
                  <a:gd name="connsiteY10" fmla="*/ 574598 h 1090892"/>
                  <a:gd name="connsiteX11" fmla="*/ 1210211 w 1900822"/>
                  <a:gd name="connsiteY11" fmla="*/ 607935 h 1090892"/>
                  <a:gd name="connsiteX12" fmla="*/ 1095911 w 1900822"/>
                  <a:gd name="connsiteY12" fmla="*/ 674610 h 1090892"/>
                  <a:gd name="connsiteX13" fmla="*/ 1076861 w 1900822"/>
                  <a:gd name="connsiteY13" fmla="*/ 765098 h 1090892"/>
                  <a:gd name="connsiteX14" fmla="*/ 1010186 w 1900822"/>
                  <a:gd name="connsiteY14" fmla="*/ 903210 h 1090892"/>
                  <a:gd name="connsiteX15" fmla="*/ 905411 w 1900822"/>
                  <a:gd name="connsiteY15" fmla="*/ 979410 h 1090892"/>
                  <a:gd name="connsiteX16" fmla="*/ 724436 w 1900822"/>
                  <a:gd name="connsiteY16" fmla="*/ 1069898 h 1090892"/>
                  <a:gd name="connsiteX17" fmla="*/ 533936 w 1900822"/>
                  <a:gd name="connsiteY17" fmla="*/ 1088948 h 1090892"/>
                  <a:gd name="connsiteX18" fmla="*/ 352961 w 1900822"/>
                  <a:gd name="connsiteY18" fmla="*/ 1036560 h 1090892"/>
                  <a:gd name="connsiteX19" fmla="*/ 176749 w 1900822"/>
                  <a:gd name="connsiteY19" fmla="*/ 917498 h 1090892"/>
                  <a:gd name="connsiteX20" fmla="*/ 71974 w 1900822"/>
                  <a:gd name="connsiteY20" fmla="*/ 741285 h 1090892"/>
                  <a:gd name="connsiteX21" fmla="*/ 10061 w 1900822"/>
                  <a:gd name="connsiteY21" fmla="*/ 569835 h 1090892"/>
                  <a:gd name="connsiteX22" fmla="*/ 5299 w 1900822"/>
                  <a:gd name="connsiteY22" fmla="*/ 446010 h 1090892"/>
                  <a:gd name="connsiteX23" fmla="*/ 62449 w 1900822"/>
                  <a:gd name="connsiteY23" fmla="*/ 274560 h 1090892"/>
                  <a:gd name="connsiteX24" fmla="*/ 171986 w 1900822"/>
                  <a:gd name="connsiteY24" fmla="*/ 117398 h 1090892"/>
                  <a:gd name="connsiteX25" fmla="*/ 236279 w 1900822"/>
                  <a:gd name="connsiteY25" fmla="*/ 26911 h 1090892"/>
                  <a:gd name="connsiteX26" fmla="*/ 326767 w 1900822"/>
                  <a:gd name="connsiteY26" fmla="*/ 717 h 1090892"/>
                  <a:gd name="connsiteX27" fmla="*/ 486311 w 1900822"/>
                  <a:gd name="connsiteY27" fmla="*/ 48342 h 1090892"/>
                  <a:gd name="connsiteX0" fmla="*/ 486311 w 1900822"/>
                  <a:gd name="connsiteY0" fmla="*/ 48342 h 1090892"/>
                  <a:gd name="connsiteX1" fmla="*/ 691099 w 1900822"/>
                  <a:gd name="connsiteY1" fmla="*/ 93585 h 1090892"/>
                  <a:gd name="connsiteX2" fmla="*/ 1029236 w 1900822"/>
                  <a:gd name="connsiteY2" fmla="*/ 103110 h 1090892"/>
                  <a:gd name="connsiteX3" fmla="*/ 1272124 w 1900822"/>
                  <a:gd name="connsiteY3" fmla="*/ 107873 h 1090892"/>
                  <a:gd name="connsiteX4" fmla="*/ 1510249 w 1900822"/>
                  <a:gd name="connsiteY4" fmla="*/ 179310 h 1090892"/>
                  <a:gd name="connsiteX5" fmla="*/ 1710274 w 1900822"/>
                  <a:gd name="connsiteY5" fmla="*/ 293610 h 1090892"/>
                  <a:gd name="connsiteX6" fmla="*/ 1848386 w 1900822"/>
                  <a:gd name="connsiteY6" fmla="*/ 391241 h 1090892"/>
                  <a:gd name="connsiteX7" fmla="*/ 1900774 w 1900822"/>
                  <a:gd name="connsiteY7" fmla="*/ 496017 h 1090892"/>
                  <a:gd name="connsiteX8" fmla="*/ 1853149 w 1900822"/>
                  <a:gd name="connsiteY8" fmla="*/ 584123 h 1090892"/>
                  <a:gd name="connsiteX9" fmla="*/ 1662649 w 1900822"/>
                  <a:gd name="connsiteY9" fmla="*/ 576979 h 1090892"/>
                  <a:gd name="connsiteX10" fmla="*/ 1410236 w 1900822"/>
                  <a:gd name="connsiteY10" fmla="*/ 574598 h 1090892"/>
                  <a:gd name="connsiteX11" fmla="*/ 1210211 w 1900822"/>
                  <a:gd name="connsiteY11" fmla="*/ 607935 h 1090892"/>
                  <a:gd name="connsiteX12" fmla="*/ 1095911 w 1900822"/>
                  <a:gd name="connsiteY12" fmla="*/ 674610 h 1090892"/>
                  <a:gd name="connsiteX13" fmla="*/ 1076861 w 1900822"/>
                  <a:gd name="connsiteY13" fmla="*/ 765098 h 1090892"/>
                  <a:gd name="connsiteX14" fmla="*/ 1010186 w 1900822"/>
                  <a:gd name="connsiteY14" fmla="*/ 903210 h 1090892"/>
                  <a:gd name="connsiteX15" fmla="*/ 905411 w 1900822"/>
                  <a:gd name="connsiteY15" fmla="*/ 979410 h 1090892"/>
                  <a:gd name="connsiteX16" fmla="*/ 724436 w 1900822"/>
                  <a:gd name="connsiteY16" fmla="*/ 1069898 h 1090892"/>
                  <a:gd name="connsiteX17" fmla="*/ 533936 w 1900822"/>
                  <a:gd name="connsiteY17" fmla="*/ 1088948 h 1090892"/>
                  <a:gd name="connsiteX18" fmla="*/ 352961 w 1900822"/>
                  <a:gd name="connsiteY18" fmla="*/ 1036560 h 1090892"/>
                  <a:gd name="connsiteX19" fmla="*/ 176749 w 1900822"/>
                  <a:gd name="connsiteY19" fmla="*/ 917498 h 1090892"/>
                  <a:gd name="connsiteX20" fmla="*/ 71974 w 1900822"/>
                  <a:gd name="connsiteY20" fmla="*/ 741285 h 1090892"/>
                  <a:gd name="connsiteX21" fmla="*/ 10061 w 1900822"/>
                  <a:gd name="connsiteY21" fmla="*/ 569835 h 1090892"/>
                  <a:gd name="connsiteX22" fmla="*/ 5299 w 1900822"/>
                  <a:gd name="connsiteY22" fmla="*/ 446010 h 1090892"/>
                  <a:gd name="connsiteX23" fmla="*/ 62449 w 1900822"/>
                  <a:gd name="connsiteY23" fmla="*/ 274560 h 1090892"/>
                  <a:gd name="connsiteX24" fmla="*/ 171986 w 1900822"/>
                  <a:gd name="connsiteY24" fmla="*/ 117398 h 1090892"/>
                  <a:gd name="connsiteX25" fmla="*/ 236279 w 1900822"/>
                  <a:gd name="connsiteY25" fmla="*/ 26911 h 1090892"/>
                  <a:gd name="connsiteX26" fmla="*/ 326767 w 1900822"/>
                  <a:gd name="connsiteY26" fmla="*/ 717 h 1090892"/>
                  <a:gd name="connsiteX27" fmla="*/ 486311 w 1900822"/>
                  <a:gd name="connsiteY27" fmla="*/ 48342 h 1090892"/>
                  <a:gd name="connsiteX0" fmla="*/ 486311 w 1900822"/>
                  <a:gd name="connsiteY0" fmla="*/ 48342 h 1090892"/>
                  <a:gd name="connsiteX1" fmla="*/ 691099 w 1900822"/>
                  <a:gd name="connsiteY1" fmla="*/ 93585 h 1090892"/>
                  <a:gd name="connsiteX2" fmla="*/ 1029236 w 1900822"/>
                  <a:gd name="connsiteY2" fmla="*/ 103110 h 1090892"/>
                  <a:gd name="connsiteX3" fmla="*/ 1272124 w 1900822"/>
                  <a:gd name="connsiteY3" fmla="*/ 107873 h 1090892"/>
                  <a:gd name="connsiteX4" fmla="*/ 1510249 w 1900822"/>
                  <a:gd name="connsiteY4" fmla="*/ 179310 h 1090892"/>
                  <a:gd name="connsiteX5" fmla="*/ 1710274 w 1900822"/>
                  <a:gd name="connsiteY5" fmla="*/ 293610 h 1090892"/>
                  <a:gd name="connsiteX6" fmla="*/ 1848386 w 1900822"/>
                  <a:gd name="connsiteY6" fmla="*/ 391241 h 1090892"/>
                  <a:gd name="connsiteX7" fmla="*/ 1900774 w 1900822"/>
                  <a:gd name="connsiteY7" fmla="*/ 496017 h 1090892"/>
                  <a:gd name="connsiteX8" fmla="*/ 1853149 w 1900822"/>
                  <a:gd name="connsiteY8" fmla="*/ 584123 h 1090892"/>
                  <a:gd name="connsiteX9" fmla="*/ 1662649 w 1900822"/>
                  <a:gd name="connsiteY9" fmla="*/ 576979 h 1090892"/>
                  <a:gd name="connsiteX10" fmla="*/ 1410236 w 1900822"/>
                  <a:gd name="connsiteY10" fmla="*/ 574598 h 1090892"/>
                  <a:gd name="connsiteX11" fmla="*/ 1210211 w 1900822"/>
                  <a:gd name="connsiteY11" fmla="*/ 607935 h 1090892"/>
                  <a:gd name="connsiteX12" fmla="*/ 1105436 w 1900822"/>
                  <a:gd name="connsiteY12" fmla="*/ 674610 h 1090892"/>
                  <a:gd name="connsiteX13" fmla="*/ 1076861 w 1900822"/>
                  <a:gd name="connsiteY13" fmla="*/ 765098 h 1090892"/>
                  <a:gd name="connsiteX14" fmla="*/ 1010186 w 1900822"/>
                  <a:gd name="connsiteY14" fmla="*/ 903210 h 1090892"/>
                  <a:gd name="connsiteX15" fmla="*/ 905411 w 1900822"/>
                  <a:gd name="connsiteY15" fmla="*/ 979410 h 1090892"/>
                  <a:gd name="connsiteX16" fmla="*/ 724436 w 1900822"/>
                  <a:gd name="connsiteY16" fmla="*/ 1069898 h 1090892"/>
                  <a:gd name="connsiteX17" fmla="*/ 533936 w 1900822"/>
                  <a:gd name="connsiteY17" fmla="*/ 1088948 h 1090892"/>
                  <a:gd name="connsiteX18" fmla="*/ 352961 w 1900822"/>
                  <a:gd name="connsiteY18" fmla="*/ 1036560 h 1090892"/>
                  <a:gd name="connsiteX19" fmla="*/ 176749 w 1900822"/>
                  <a:gd name="connsiteY19" fmla="*/ 917498 h 1090892"/>
                  <a:gd name="connsiteX20" fmla="*/ 71974 w 1900822"/>
                  <a:gd name="connsiteY20" fmla="*/ 741285 h 1090892"/>
                  <a:gd name="connsiteX21" fmla="*/ 10061 w 1900822"/>
                  <a:gd name="connsiteY21" fmla="*/ 569835 h 1090892"/>
                  <a:gd name="connsiteX22" fmla="*/ 5299 w 1900822"/>
                  <a:gd name="connsiteY22" fmla="*/ 446010 h 1090892"/>
                  <a:gd name="connsiteX23" fmla="*/ 62449 w 1900822"/>
                  <a:gd name="connsiteY23" fmla="*/ 274560 h 1090892"/>
                  <a:gd name="connsiteX24" fmla="*/ 171986 w 1900822"/>
                  <a:gd name="connsiteY24" fmla="*/ 117398 h 1090892"/>
                  <a:gd name="connsiteX25" fmla="*/ 236279 w 1900822"/>
                  <a:gd name="connsiteY25" fmla="*/ 26911 h 1090892"/>
                  <a:gd name="connsiteX26" fmla="*/ 326767 w 1900822"/>
                  <a:gd name="connsiteY26" fmla="*/ 717 h 1090892"/>
                  <a:gd name="connsiteX27" fmla="*/ 486311 w 1900822"/>
                  <a:gd name="connsiteY27" fmla="*/ 48342 h 1090892"/>
                  <a:gd name="connsiteX0" fmla="*/ 486311 w 1900822"/>
                  <a:gd name="connsiteY0" fmla="*/ 48342 h 1090892"/>
                  <a:gd name="connsiteX1" fmla="*/ 691099 w 1900822"/>
                  <a:gd name="connsiteY1" fmla="*/ 93585 h 1090892"/>
                  <a:gd name="connsiteX2" fmla="*/ 1029236 w 1900822"/>
                  <a:gd name="connsiteY2" fmla="*/ 103110 h 1090892"/>
                  <a:gd name="connsiteX3" fmla="*/ 1272124 w 1900822"/>
                  <a:gd name="connsiteY3" fmla="*/ 107873 h 1090892"/>
                  <a:gd name="connsiteX4" fmla="*/ 1510249 w 1900822"/>
                  <a:gd name="connsiteY4" fmla="*/ 179310 h 1090892"/>
                  <a:gd name="connsiteX5" fmla="*/ 1710274 w 1900822"/>
                  <a:gd name="connsiteY5" fmla="*/ 293610 h 1090892"/>
                  <a:gd name="connsiteX6" fmla="*/ 1848386 w 1900822"/>
                  <a:gd name="connsiteY6" fmla="*/ 391241 h 1090892"/>
                  <a:gd name="connsiteX7" fmla="*/ 1900774 w 1900822"/>
                  <a:gd name="connsiteY7" fmla="*/ 496017 h 1090892"/>
                  <a:gd name="connsiteX8" fmla="*/ 1853149 w 1900822"/>
                  <a:gd name="connsiteY8" fmla="*/ 584123 h 1090892"/>
                  <a:gd name="connsiteX9" fmla="*/ 1662649 w 1900822"/>
                  <a:gd name="connsiteY9" fmla="*/ 576979 h 1090892"/>
                  <a:gd name="connsiteX10" fmla="*/ 1410236 w 1900822"/>
                  <a:gd name="connsiteY10" fmla="*/ 574598 h 1090892"/>
                  <a:gd name="connsiteX11" fmla="*/ 1210211 w 1900822"/>
                  <a:gd name="connsiteY11" fmla="*/ 607935 h 1090892"/>
                  <a:gd name="connsiteX12" fmla="*/ 1105436 w 1900822"/>
                  <a:gd name="connsiteY12" fmla="*/ 674610 h 1090892"/>
                  <a:gd name="connsiteX13" fmla="*/ 1076861 w 1900822"/>
                  <a:gd name="connsiteY13" fmla="*/ 805579 h 1090892"/>
                  <a:gd name="connsiteX14" fmla="*/ 1010186 w 1900822"/>
                  <a:gd name="connsiteY14" fmla="*/ 903210 h 1090892"/>
                  <a:gd name="connsiteX15" fmla="*/ 905411 w 1900822"/>
                  <a:gd name="connsiteY15" fmla="*/ 979410 h 1090892"/>
                  <a:gd name="connsiteX16" fmla="*/ 724436 w 1900822"/>
                  <a:gd name="connsiteY16" fmla="*/ 1069898 h 1090892"/>
                  <a:gd name="connsiteX17" fmla="*/ 533936 w 1900822"/>
                  <a:gd name="connsiteY17" fmla="*/ 1088948 h 1090892"/>
                  <a:gd name="connsiteX18" fmla="*/ 352961 w 1900822"/>
                  <a:gd name="connsiteY18" fmla="*/ 1036560 h 1090892"/>
                  <a:gd name="connsiteX19" fmla="*/ 176749 w 1900822"/>
                  <a:gd name="connsiteY19" fmla="*/ 917498 h 1090892"/>
                  <a:gd name="connsiteX20" fmla="*/ 71974 w 1900822"/>
                  <a:gd name="connsiteY20" fmla="*/ 741285 h 1090892"/>
                  <a:gd name="connsiteX21" fmla="*/ 10061 w 1900822"/>
                  <a:gd name="connsiteY21" fmla="*/ 569835 h 1090892"/>
                  <a:gd name="connsiteX22" fmla="*/ 5299 w 1900822"/>
                  <a:gd name="connsiteY22" fmla="*/ 446010 h 1090892"/>
                  <a:gd name="connsiteX23" fmla="*/ 62449 w 1900822"/>
                  <a:gd name="connsiteY23" fmla="*/ 274560 h 1090892"/>
                  <a:gd name="connsiteX24" fmla="*/ 171986 w 1900822"/>
                  <a:gd name="connsiteY24" fmla="*/ 117398 h 1090892"/>
                  <a:gd name="connsiteX25" fmla="*/ 236279 w 1900822"/>
                  <a:gd name="connsiteY25" fmla="*/ 26911 h 1090892"/>
                  <a:gd name="connsiteX26" fmla="*/ 326767 w 1900822"/>
                  <a:gd name="connsiteY26" fmla="*/ 717 h 1090892"/>
                  <a:gd name="connsiteX27" fmla="*/ 486311 w 1900822"/>
                  <a:gd name="connsiteY27" fmla="*/ 48342 h 1090892"/>
                  <a:gd name="connsiteX0" fmla="*/ 486311 w 1900822"/>
                  <a:gd name="connsiteY0" fmla="*/ 48342 h 1090892"/>
                  <a:gd name="connsiteX1" fmla="*/ 691099 w 1900822"/>
                  <a:gd name="connsiteY1" fmla="*/ 93585 h 1090892"/>
                  <a:gd name="connsiteX2" fmla="*/ 1029236 w 1900822"/>
                  <a:gd name="connsiteY2" fmla="*/ 103110 h 1090892"/>
                  <a:gd name="connsiteX3" fmla="*/ 1272124 w 1900822"/>
                  <a:gd name="connsiteY3" fmla="*/ 107873 h 1090892"/>
                  <a:gd name="connsiteX4" fmla="*/ 1510249 w 1900822"/>
                  <a:gd name="connsiteY4" fmla="*/ 179310 h 1090892"/>
                  <a:gd name="connsiteX5" fmla="*/ 1710274 w 1900822"/>
                  <a:gd name="connsiteY5" fmla="*/ 293610 h 1090892"/>
                  <a:gd name="connsiteX6" fmla="*/ 1848386 w 1900822"/>
                  <a:gd name="connsiteY6" fmla="*/ 391241 h 1090892"/>
                  <a:gd name="connsiteX7" fmla="*/ 1900774 w 1900822"/>
                  <a:gd name="connsiteY7" fmla="*/ 496017 h 1090892"/>
                  <a:gd name="connsiteX8" fmla="*/ 1853149 w 1900822"/>
                  <a:gd name="connsiteY8" fmla="*/ 584123 h 1090892"/>
                  <a:gd name="connsiteX9" fmla="*/ 1662649 w 1900822"/>
                  <a:gd name="connsiteY9" fmla="*/ 576979 h 1090892"/>
                  <a:gd name="connsiteX10" fmla="*/ 1410236 w 1900822"/>
                  <a:gd name="connsiteY10" fmla="*/ 574598 h 1090892"/>
                  <a:gd name="connsiteX11" fmla="*/ 1210211 w 1900822"/>
                  <a:gd name="connsiteY11" fmla="*/ 607935 h 1090892"/>
                  <a:gd name="connsiteX12" fmla="*/ 1098292 w 1900822"/>
                  <a:gd name="connsiteY12" fmla="*/ 684135 h 1090892"/>
                  <a:gd name="connsiteX13" fmla="*/ 1076861 w 1900822"/>
                  <a:gd name="connsiteY13" fmla="*/ 805579 h 1090892"/>
                  <a:gd name="connsiteX14" fmla="*/ 1010186 w 1900822"/>
                  <a:gd name="connsiteY14" fmla="*/ 903210 h 1090892"/>
                  <a:gd name="connsiteX15" fmla="*/ 905411 w 1900822"/>
                  <a:gd name="connsiteY15" fmla="*/ 979410 h 1090892"/>
                  <a:gd name="connsiteX16" fmla="*/ 724436 w 1900822"/>
                  <a:gd name="connsiteY16" fmla="*/ 1069898 h 1090892"/>
                  <a:gd name="connsiteX17" fmla="*/ 533936 w 1900822"/>
                  <a:gd name="connsiteY17" fmla="*/ 1088948 h 1090892"/>
                  <a:gd name="connsiteX18" fmla="*/ 352961 w 1900822"/>
                  <a:gd name="connsiteY18" fmla="*/ 1036560 h 1090892"/>
                  <a:gd name="connsiteX19" fmla="*/ 176749 w 1900822"/>
                  <a:gd name="connsiteY19" fmla="*/ 917498 h 1090892"/>
                  <a:gd name="connsiteX20" fmla="*/ 71974 w 1900822"/>
                  <a:gd name="connsiteY20" fmla="*/ 741285 h 1090892"/>
                  <a:gd name="connsiteX21" fmla="*/ 10061 w 1900822"/>
                  <a:gd name="connsiteY21" fmla="*/ 569835 h 1090892"/>
                  <a:gd name="connsiteX22" fmla="*/ 5299 w 1900822"/>
                  <a:gd name="connsiteY22" fmla="*/ 446010 h 1090892"/>
                  <a:gd name="connsiteX23" fmla="*/ 62449 w 1900822"/>
                  <a:gd name="connsiteY23" fmla="*/ 274560 h 1090892"/>
                  <a:gd name="connsiteX24" fmla="*/ 171986 w 1900822"/>
                  <a:gd name="connsiteY24" fmla="*/ 117398 h 1090892"/>
                  <a:gd name="connsiteX25" fmla="*/ 236279 w 1900822"/>
                  <a:gd name="connsiteY25" fmla="*/ 26911 h 1090892"/>
                  <a:gd name="connsiteX26" fmla="*/ 326767 w 1900822"/>
                  <a:gd name="connsiteY26" fmla="*/ 717 h 1090892"/>
                  <a:gd name="connsiteX27" fmla="*/ 486311 w 1900822"/>
                  <a:gd name="connsiteY27" fmla="*/ 48342 h 1090892"/>
                  <a:gd name="connsiteX0" fmla="*/ 486311 w 1900822"/>
                  <a:gd name="connsiteY0" fmla="*/ 48342 h 1090548"/>
                  <a:gd name="connsiteX1" fmla="*/ 691099 w 1900822"/>
                  <a:gd name="connsiteY1" fmla="*/ 93585 h 1090548"/>
                  <a:gd name="connsiteX2" fmla="*/ 1029236 w 1900822"/>
                  <a:gd name="connsiteY2" fmla="*/ 103110 h 1090548"/>
                  <a:gd name="connsiteX3" fmla="*/ 1272124 w 1900822"/>
                  <a:gd name="connsiteY3" fmla="*/ 107873 h 1090548"/>
                  <a:gd name="connsiteX4" fmla="*/ 1510249 w 1900822"/>
                  <a:gd name="connsiteY4" fmla="*/ 179310 h 1090548"/>
                  <a:gd name="connsiteX5" fmla="*/ 1710274 w 1900822"/>
                  <a:gd name="connsiteY5" fmla="*/ 293610 h 1090548"/>
                  <a:gd name="connsiteX6" fmla="*/ 1848386 w 1900822"/>
                  <a:gd name="connsiteY6" fmla="*/ 391241 h 1090548"/>
                  <a:gd name="connsiteX7" fmla="*/ 1900774 w 1900822"/>
                  <a:gd name="connsiteY7" fmla="*/ 496017 h 1090548"/>
                  <a:gd name="connsiteX8" fmla="*/ 1853149 w 1900822"/>
                  <a:gd name="connsiteY8" fmla="*/ 584123 h 1090548"/>
                  <a:gd name="connsiteX9" fmla="*/ 1662649 w 1900822"/>
                  <a:gd name="connsiteY9" fmla="*/ 576979 h 1090548"/>
                  <a:gd name="connsiteX10" fmla="*/ 1410236 w 1900822"/>
                  <a:gd name="connsiteY10" fmla="*/ 574598 h 1090548"/>
                  <a:gd name="connsiteX11" fmla="*/ 1210211 w 1900822"/>
                  <a:gd name="connsiteY11" fmla="*/ 607935 h 1090548"/>
                  <a:gd name="connsiteX12" fmla="*/ 1098292 w 1900822"/>
                  <a:gd name="connsiteY12" fmla="*/ 684135 h 1090548"/>
                  <a:gd name="connsiteX13" fmla="*/ 1076861 w 1900822"/>
                  <a:gd name="connsiteY13" fmla="*/ 805579 h 1090548"/>
                  <a:gd name="connsiteX14" fmla="*/ 1010186 w 1900822"/>
                  <a:gd name="connsiteY14" fmla="*/ 903210 h 1090548"/>
                  <a:gd name="connsiteX15" fmla="*/ 898267 w 1900822"/>
                  <a:gd name="connsiteY15" fmla="*/ 998460 h 1090548"/>
                  <a:gd name="connsiteX16" fmla="*/ 724436 w 1900822"/>
                  <a:gd name="connsiteY16" fmla="*/ 1069898 h 1090548"/>
                  <a:gd name="connsiteX17" fmla="*/ 533936 w 1900822"/>
                  <a:gd name="connsiteY17" fmla="*/ 1088948 h 1090548"/>
                  <a:gd name="connsiteX18" fmla="*/ 352961 w 1900822"/>
                  <a:gd name="connsiteY18" fmla="*/ 1036560 h 1090548"/>
                  <a:gd name="connsiteX19" fmla="*/ 176749 w 1900822"/>
                  <a:gd name="connsiteY19" fmla="*/ 917498 h 1090548"/>
                  <a:gd name="connsiteX20" fmla="*/ 71974 w 1900822"/>
                  <a:gd name="connsiteY20" fmla="*/ 741285 h 1090548"/>
                  <a:gd name="connsiteX21" fmla="*/ 10061 w 1900822"/>
                  <a:gd name="connsiteY21" fmla="*/ 569835 h 1090548"/>
                  <a:gd name="connsiteX22" fmla="*/ 5299 w 1900822"/>
                  <a:gd name="connsiteY22" fmla="*/ 446010 h 1090548"/>
                  <a:gd name="connsiteX23" fmla="*/ 62449 w 1900822"/>
                  <a:gd name="connsiteY23" fmla="*/ 274560 h 1090548"/>
                  <a:gd name="connsiteX24" fmla="*/ 171986 w 1900822"/>
                  <a:gd name="connsiteY24" fmla="*/ 117398 h 1090548"/>
                  <a:gd name="connsiteX25" fmla="*/ 236279 w 1900822"/>
                  <a:gd name="connsiteY25" fmla="*/ 26911 h 1090548"/>
                  <a:gd name="connsiteX26" fmla="*/ 326767 w 1900822"/>
                  <a:gd name="connsiteY26" fmla="*/ 717 h 1090548"/>
                  <a:gd name="connsiteX27" fmla="*/ 486311 w 1900822"/>
                  <a:gd name="connsiteY27" fmla="*/ 48342 h 1090548"/>
                  <a:gd name="connsiteX0" fmla="*/ 486311 w 1900822"/>
                  <a:gd name="connsiteY0" fmla="*/ 48342 h 1090548"/>
                  <a:gd name="connsiteX1" fmla="*/ 691099 w 1900822"/>
                  <a:gd name="connsiteY1" fmla="*/ 93585 h 1090548"/>
                  <a:gd name="connsiteX2" fmla="*/ 1029236 w 1900822"/>
                  <a:gd name="connsiteY2" fmla="*/ 103110 h 1090548"/>
                  <a:gd name="connsiteX3" fmla="*/ 1272124 w 1900822"/>
                  <a:gd name="connsiteY3" fmla="*/ 107873 h 1090548"/>
                  <a:gd name="connsiteX4" fmla="*/ 1510249 w 1900822"/>
                  <a:gd name="connsiteY4" fmla="*/ 179310 h 1090548"/>
                  <a:gd name="connsiteX5" fmla="*/ 1710274 w 1900822"/>
                  <a:gd name="connsiteY5" fmla="*/ 293610 h 1090548"/>
                  <a:gd name="connsiteX6" fmla="*/ 1848386 w 1900822"/>
                  <a:gd name="connsiteY6" fmla="*/ 391241 h 1090548"/>
                  <a:gd name="connsiteX7" fmla="*/ 1900774 w 1900822"/>
                  <a:gd name="connsiteY7" fmla="*/ 496017 h 1090548"/>
                  <a:gd name="connsiteX8" fmla="*/ 1853149 w 1900822"/>
                  <a:gd name="connsiteY8" fmla="*/ 584123 h 1090548"/>
                  <a:gd name="connsiteX9" fmla="*/ 1662649 w 1900822"/>
                  <a:gd name="connsiteY9" fmla="*/ 576979 h 1090548"/>
                  <a:gd name="connsiteX10" fmla="*/ 1410236 w 1900822"/>
                  <a:gd name="connsiteY10" fmla="*/ 574598 h 1090548"/>
                  <a:gd name="connsiteX11" fmla="*/ 1210211 w 1900822"/>
                  <a:gd name="connsiteY11" fmla="*/ 607935 h 1090548"/>
                  <a:gd name="connsiteX12" fmla="*/ 1098292 w 1900822"/>
                  <a:gd name="connsiteY12" fmla="*/ 684135 h 1090548"/>
                  <a:gd name="connsiteX13" fmla="*/ 1076861 w 1900822"/>
                  <a:gd name="connsiteY13" fmla="*/ 805579 h 1090548"/>
                  <a:gd name="connsiteX14" fmla="*/ 1010186 w 1900822"/>
                  <a:gd name="connsiteY14" fmla="*/ 903210 h 1090548"/>
                  <a:gd name="connsiteX15" fmla="*/ 898267 w 1900822"/>
                  <a:gd name="connsiteY15" fmla="*/ 998460 h 1090548"/>
                  <a:gd name="connsiteX16" fmla="*/ 724436 w 1900822"/>
                  <a:gd name="connsiteY16" fmla="*/ 1069898 h 1090548"/>
                  <a:gd name="connsiteX17" fmla="*/ 533936 w 1900822"/>
                  <a:gd name="connsiteY17" fmla="*/ 1088948 h 1090548"/>
                  <a:gd name="connsiteX18" fmla="*/ 352961 w 1900822"/>
                  <a:gd name="connsiteY18" fmla="*/ 1036560 h 1090548"/>
                  <a:gd name="connsiteX19" fmla="*/ 181512 w 1900822"/>
                  <a:gd name="connsiteY19" fmla="*/ 912735 h 1090548"/>
                  <a:gd name="connsiteX20" fmla="*/ 71974 w 1900822"/>
                  <a:gd name="connsiteY20" fmla="*/ 741285 h 1090548"/>
                  <a:gd name="connsiteX21" fmla="*/ 10061 w 1900822"/>
                  <a:gd name="connsiteY21" fmla="*/ 569835 h 1090548"/>
                  <a:gd name="connsiteX22" fmla="*/ 5299 w 1900822"/>
                  <a:gd name="connsiteY22" fmla="*/ 446010 h 1090548"/>
                  <a:gd name="connsiteX23" fmla="*/ 62449 w 1900822"/>
                  <a:gd name="connsiteY23" fmla="*/ 274560 h 1090548"/>
                  <a:gd name="connsiteX24" fmla="*/ 171986 w 1900822"/>
                  <a:gd name="connsiteY24" fmla="*/ 117398 h 1090548"/>
                  <a:gd name="connsiteX25" fmla="*/ 236279 w 1900822"/>
                  <a:gd name="connsiteY25" fmla="*/ 26911 h 1090548"/>
                  <a:gd name="connsiteX26" fmla="*/ 326767 w 1900822"/>
                  <a:gd name="connsiteY26" fmla="*/ 717 h 1090548"/>
                  <a:gd name="connsiteX27" fmla="*/ 486311 w 1900822"/>
                  <a:gd name="connsiteY27" fmla="*/ 48342 h 1090548"/>
                  <a:gd name="connsiteX0" fmla="*/ 486311 w 1900822"/>
                  <a:gd name="connsiteY0" fmla="*/ 47777 h 1089983"/>
                  <a:gd name="connsiteX1" fmla="*/ 691099 w 1900822"/>
                  <a:gd name="connsiteY1" fmla="*/ 93020 h 1089983"/>
                  <a:gd name="connsiteX2" fmla="*/ 1029236 w 1900822"/>
                  <a:gd name="connsiteY2" fmla="*/ 102545 h 1089983"/>
                  <a:gd name="connsiteX3" fmla="*/ 1272124 w 1900822"/>
                  <a:gd name="connsiteY3" fmla="*/ 107308 h 1089983"/>
                  <a:gd name="connsiteX4" fmla="*/ 1510249 w 1900822"/>
                  <a:gd name="connsiteY4" fmla="*/ 178745 h 1089983"/>
                  <a:gd name="connsiteX5" fmla="*/ 1710274 w 1900822"/>
                  <a:gd name="connsiteY5" fmla="*/ 293045 h 1089983"/>
                  <a:gd name="connsiteX6" fmla="*/ 1848386 w 1900822"/>
                  <a:gd name="connsiteY6" fmla="*/ 390676 h 1089983"/>
                  <a:gd name="connsiteX7" fmla="*/ 1900774 w 1900822"/>
                  <a:gd name="connsiteY7" fmla="*/ 495452 h 1089983"/>
                  <a:gd name="connsiteX8" fmla="*/ 1853149 w 1900822"/>
                  <a:gd name="connsiteY8" fmla="*/ 583558 h 1089983"/>
                  <a:gd name="connsiteX9" fmla="*/ 1662649 w 1900822"/>
                  <a:gd name="connsiteY9" fmla="*/ 576414 h 1089983"/>
                  <a:gd name="connsiteX10" fmla="*/ 1410236 w 1900822"/>
                  <a:gd name="connsiteY10" fmla="*/ 574033 h 1089983"/>
                  <a:gd name="connsiteX11" fmla="*/ 1210211 w 1900822"/>
                  <a:gd name="connsiteY11" fmla="*/ 607370 h 1089983"/>
                  <a:gd name="connsiteX12" fmla="*/ 1098292 w 1900822"/>
                  <a:gd name="connsiteY12" fmla="*/ 683570 h 1089983"/>
                  <a:gd name="connsiteX13" fmla="*/ 1076861 w 1900822"/>
                  <a:gd name="connsiteY13" fmla="*/ 805014 h 1089983"/>
                  <a:gd name="connsiteX14" fmla="*/ 1010186 w 1900822"/>
                  <a:gd name="connsiteY14" fmla="*/ 902645 h 1089983"/>
                  <a:gd name="connsiteX15" fmla="*/ 898267 w 1900822"/>
                  <a:gd name="connsiteY15" fmla="*/ 997895 h 1089983"/>
                  <a:gd name="connsiteX16" fmla="*/ 724436 w 1900822"/>
                  <a:gd name="connsiteY16" fmla="*/ 1069333 h 1089983"/>
                  <a:gd name="connsiteX17" fmla="*/ 533936 w 1900822"/>
                  <a:gd name="connsiteY17" fmla="*/ 1088383 h 1089983"/>
                  <a:gd name="connsiteX18" fmla="*/ 352961 w 1900822"/>
                  <a:gd name="connsiteY18" fmla="*/ 1035995 h 1089983"/>
                  <a:gd name="connsiteX19" fmla="*/ 181512 w 1900822"/>
                  <a:gd name="connsiteY19" fmla="*/ 912170 h 1089983"/>
                  <a:gd name="connsiteX20" fmla="*/ 71974 w 1900822"/>
                  <a:gd name="connsiteY20" fmla="*/ 740720 h 1089983"/>
                  <a:gd name="connsiteX21" fmla="*/ 10061 w 1900822"/>
                  <a:gd name="connsiteY21" fmla="*/ 569270 h 1089983"/>
                  <a:gd name="connsiteX22" fmla="*/ 5299 w 1900822"/>
                  <a:gd name="connsiteY22" fmla="*/ 445445 h 1089983"/>
                  <a:gd name="connsiteX23" fmla="*/ 62449 w 1900822"/>
                  <a:gd name="connsiteY23" fmla="*/ 273995 h 1089983"/>
                  <a:gd name="connsiteX24" fmla="*/ 171986 w 1900822"/>
                  <a:gd name="connsiteY24" fmla="*/ 116833 h 1089983"/>
                  <a:gd name="connsiteX25" fmla="*/ 236279 w 1900822"/>
                  <a:gd name="connsiteY25" fmla="*/ 35871 h 1089983"/>
                  <a:gd name="connsiteX26" fmla="*/ 326767 w 1900822"/>
                  <a:gd name="connsiteY26" fmla="*/ 152 h 1089983"/>
                  <a:gd name="connsiteX27" fmla="*/ 486311 w 1900822"/>
                  <a:gd name="connsiteY27" fmla="*/ 47777 h 108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00822" h="1089983">
                    <a:moveTo>
                      <a:pt x="486311" y="47777"/>
                    </a:moveTo>
                    <a:cubicBezTo>
                      <a:pt x="547033" y="63255"/>
                      <a:pt x="600612" y="83892"/>
                      <a:pt x="691099" y="93020"/>
                    </a:cubicBezTo>
                    <a:cubicBezTo>
                      <a:pt x="781587" y="102148"/>
                      <a:pt x="1029236" y="102545"/>
                      <a:pt x="1029236" y="102545"/>
                    </a:cubicBezTo>
                    <a:cubicBezTo>
                      <a:pt x="1126073" y="104926"/>
                      <a:pt x="1191955" y="94608"/>
                      <a:pt x="1272124" y="107308"/>
                    </a:cubicBezTo>
                    <a:cubicBezTo>
                      <a:pt x="1352293" y="120008"/>
                      <a:pt x="1437224" y="147789"/>
                      <a:pt x="1510249" y="178745"/>
                    </a:cubicBezTo>
                    <a:cubicBezTo>
                      <a:pt x="1583274" y="209701"/>
                      <a:pt x="1653918" y="257723"/>
                      <a:pt x="1710274" y="293045"/>
                    </a:cubicBezTo>
                    <a:cubicBezTo>
                      <a:pt x="1766630" y="328367"/>
                      <a:pt x="1816636" y="356941"/>
                      <a:pt x="1848386" y="390676"/>
                    </a:cubicBezTo>
                    <a:cubicBezTo>
                      <a:pt x="1880136" y="424411"/>
                      <a:pt x="1899980" y="463305"/>
                      <a:pt x="1900774" y="495452"/>
                    </a:cubicBezTo>
                    <a:cubicBezTo>
                      <a:pt x="1901568" y="527599"/>
                      <a:pt x="1892836" y="570064"/>
                      <a:pt x="1853149" y="583558"/>
                    </a:cubicBezTo>
                    <a:cubicBezTo>
                      <a:pt x="1813462" y="597052"/>
                      <a:pt x="1736468" y="578001"/>
                      <a:pt x="1662649" y="576414"/>
                    </a:cubicBezTo>
                    <a:cubicBezTo>
                      <a:pt x="1588830" y="574827"/>
                      <a:pt x="1485642" y="568874"/>
                      <a:pt x="1410236" y="574033"/>
                    </a:cubicBezTo>
                    <a:cubicBezTo>
                      <a:pt x="1334830" y="579192"/>
                      <a:pt x="1262202" y="589114"/>
                      <a:pt x="1210211" y="607370"/>
                    </a:cubicBezTo>
                    <a:cubicBezTo>
                      <a:pt x="1158220" y="625626"/>
                      <a:pt x="1120517" y="650629"/>
                      <a:pt x="1098292" y="683570"/>
                    </a:cubicBezTo>
                    <a:cubicBezTo>
                      <a:pt x="1076067" y="716511"/>
                      <a:pt x="1091545" y="768502"/>
                      <a:pt x="1076861" y="805014"/>
                    </a:cubicBezTo>
                    <a:cubicBezTo>
                      <a:pt x="1062177" y="841526"/>
                      <a:pt x="1039952" y="870498"/>
                      <a:pt x="1010186" y="902645"/>
                    </a:cubicBezTo>
                    <a:cubicBezTo>
                      <a:pt x="980420" y="934792"/>
                      <a:pt x="945892" y="970114"/>
                      <a:pt x="898267" y="997895"/>
                    </a:cubicBezTo>
                    <a:cubicBezTo>
                      <a:pt x="850642" y="1025676"/>
                      <a:pt x="785158" y="1054252"/>
                      <a:pt x="724436" y="1069333"/>
                    </a:cubicBezTo>
                    <a:cubicBezTo>
                      <a:pt x="663714" y="1084414"/>
                      <a:pt x="595849" y="1093939"/>
                      <a:pt x="533936" y="1088383"/>
                    </a:cubicBezTo>
                    <a:cubicBezTo>
                      <a:pt x="472023" y="1082827"/>
                      <a:pt x="411698" y="1065364"/>
                      <a:pt x="352961" y="1035995"/>
                    </a:cubicBezTo>
                    <a:cubicBezTo>
                      <a:pt x="294224" y="1006626"/>
                      <a:pt x="228343" y="961382"/>
                      <a:pt x="181512" y="912170"/>
                    </a:cubicBezTo>
                    <a:cubicBezTo>
                      <a:pt x="134681" y="862958"/>
                      <a:pt x="100549" y="797870"/>
                      <a:pt x="71974" y="740720"/>
                    </a:cubicBezTo>
                    <a:cubicBezTo>
                      <a:pt x="43399" y="683570"/>
                      <a:pt x="21173" y="618482"/>
                      <a:pt x="10061" y="569270"/>
                    </a:cubicBezTo>
                    <a:cubicBezTo>
                      <a:pt x="-1051" y="520058"/>
                      <a:pt x="-3432" y="494657"/>
                      <a:pt x="5299" y="445445"/>
                    </a:cubicBezTo>
                    <a:cubicBezTo>
                      <a:pt x="14030" y="396233"/>
                      <a:pt x="34668" y="328764"/>
                      <a:pt x="62449" y="273995"/>
                    </a:cubicBezTo>
                    <a:cubicBezTo>
                      <a:pt x="90230" y="219226"/>
                      <a:pt x="143014" y="156520"/>
                      <a:pt x="171986" y="116833"/>
                    </a:cubicBezTo>
                    <a:cubicBezTo>
                      <a:pt x="200958" y="77146"/>
                      <a:pt x="210085" y="55715"/>
                      <a:pt x="236279" y="35871"/>
                    </a:cubicBezTo>
                    <a:cubicBezTo>
                      <a:pt x="262473" y="16027"/>
                      <a:pt x="285095" y="-1832"/>
                      <a:pt x="326767" y="152"/>
                    </a:cubicBezTo>
                    <a:cubicBezTo>
                      <a:pt x="368439" y="2136"/>
                      <a:pt x="425589" y="32299"/>
                      <a:pt x="486311" y="47777"/>
                    </a:cubicBezTo>
                    <a:close/>
                  </a:path>
                </a:pathLst>
              </a:custGeom>
              <a:solidFill>
                <a:srgbClr val="7F2814"/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>
                <a:off x="3123819" y="1860026"/>
                <a:ext cx="1893482" cy="657657"/>
              </a:xfrm>
              <a:custGeom>
                <a:avLst/>
                <a:gdLst>
                  <a:gd name="connsiteX0" fmla="*/ 776669 w 1893493"/>
                  <a:gd name="connsiteY0" fmla="*/ 97362 h 657255"/>
                  <a:gd name="connsiteX1" fmla="*/ 1031462 w 1893493"/>
                  <a:gd name="connsiteY1" fmla="*/ 104505 h 657255"/>
                  <a:gd name="connsiteX2" fmla="*/ 1245775 w 1893493"/>
                  <a:gd name="connsiteY2" fmla="*/ 102124 h 657255"/>
                  <a:gd name="connsiteX3" fmla="*/ 1443419 w 1893493"/>
                  <a:gd name="connsiteY3" fmla="*/ 152130 h 657255"/>
                  <a:gd name="connsiteX4" fmla="*/ 1629156 w 1893493"/>
                  <a:gd name="connsiteY4" fmla="*/ 237855 h 657255"/>
                  <a:gd name="connsiteX5" fmla="*/ 1772031 w 1893493"/>
                  <a:gd name="connsiteY5" fmla="*/ 340249 h 657255"/>
                  <a:gd name="connsiteX6" fmla="*/ 1855375 w 1893493"/>
                  <a:gd name="connsiteY6" fmla="*/ 406924 h 657255"/>
                  <a:gd name="connsiteX7" fmla="*/ 1893475 w 1893493"/>
                  <a:gd name="connsiteY7" fmla="*/ 478362 h 657255"/>
                  <a:gd name="connsiteX8" fmla="*/ 1857756 w 1893493"/>
                  <a:gd name="connsiteY8" fmla="*/ 445024 h 657255"/>
                  <a:gd name="connsiteX9" fmla="*/ 1712500 w 1893493"/>
                  <a:gd name="connsiteY9" fmla="*/ 342630 h 657255"/>
                  <a:gd name="connsiteX10" fmla="*/ 1510094 w 1893493"/>
                  <a:gd name="connsiteY10" fmla="*/ 285480 h 657255"/>
                  <a:gd name="connsiteX11" fmla="*/ 1298162 w 1893493"/>
                  <a:gd name="connsiteY11" fmla="*/ 290243 h 657255"/>
                  <a:gd name="connsiteX12" fmla="*/ 1155287 w 1893493"/>
                  <a:gd name="connsiteY12" fmla="*/ 347393 h 657255"/>
                  <a:gd name="connsiteX13" fmla="*/ 1060037 w 1893493"/>
                  <a:gd name="connsiteY13" fmla="*/ 395018 h 657255"/>
                  <a:gd name="connsiteX14" fmla="*/ 919544 w 1893493"/>
                  <a:gd name="connsiteY14" fmla="*/ 435499 h 657255"/>
                  <a:gd name="connsiteX15" fmla="*/ 843344 w 1893493"/>
                  <a:gd name="connsiteY15" fmla="*/ 506937 h 657255"/>
                  <a:gd name="connsiteX16" fmla="*/ 690944 w 1893493"/>
                  <a:gd name="connsiteY16" fmla="*/ 599805 h 657255"/>
                  <a:gd name="connsiteX17" fmla="*/ 488537 w 1893493"/>
                  <a:gd name="connsiteY17" fmla="*/ 656955 h 657255"/>
                  <a:gd name="connsiteX18" fmla="*/ 200406 w 1893493"/>
                  <a:gd name="connsiteY18" fmla="*/ 618855 h 657255"/>
                  <a:gd name="connsiteX19" fmla="*/ 62294 w 1893493"/>
                  <a:gd name="connsiteY19" fmla="*/ 545037 h 657255"/>
                  <a:gd name="connsiteX20" fmla="*/ 17050 w 1893493"/>
                  <a:gd name="connsiteY20" fmla="*/ 523605 h 657255"/>
                  <a:gd name="connsiteX21" fmla="*/ 381 w 1893493"/>
                  <a:gd name="connsiteY21" fmla="*/ 523605 h 657255"/>
                  <a:gd name="connsiteX22" fmla="*/ 9906 w 1893493"/>
                  <a:gd name="connsiteY22" fmla="*/ 418830 h 657255"/>
                  <a:gd name="connsiteX23" fmla="*/ 57531 w 1893493"/>
                  <a:gd name="connsiteY23" fmla="*/ 278337 h 657255"/>
                  <a:gd name="connsiteX24" fmla="*/ 140875 w 1893493"/>
                  <a:gd name="connsiteY24" fmla="*/ 159274 h 657255"/>
                  <a:gd name="connsiteX25" fmla="*/ 207550 w 1893493"/>
                  <a:gd name="connsiteY25" fmla="*/ 68787 h 657255"/>
                  <a:gd name="connsiteX26" fmla="*/ 281369 w 1893493"/>
                  <a:gd name="connsiteY26" fmla="*/ 6874 h 657255"/>
                  <a:gd name="connsiteX27" fmla="*/ 369475 w 1893493"/>
                  <a:gd name="connsiteY27" fmla="*/ 6874 h 657255"/>
                  <a:gd name="connsiteX28" fmla="*/ 509969 w 1893493"/>
                  <a:gd name="connsiteY28" fmla="*/ 54499 h 657255"/>
                  <a:gd name="connsiteX29" fmla="*/ 709994 w 1893493"/>
                  <a:gd name="connsiteY29" fmla="*/ 92599 h 657255"/>
                  <a:gd name="connsiteX30" fmla="*/ 776669 w 1893493"/>
                  <a:gd name="connsiteY30" fmla="*/ 97362 h 657255"/>
                  <a:gd name="connsiteX0" fmla="*/ 776669 w 1893493"/>
                  <a:gd name="connsiteY0" fmla="*/ 97362 h 657255"/>
                  <a:gd name="connsiteX1" fmla="*/ 1031462 w 1893493"/>
                  <a:gd name="connsiteY1" fmla="*/ 104505 h 657255"/>
                  <a:gd name="connsiteX2" fmla="*/ 1245775 w 1893493"/>
                  <a:gd name="connsiteY2" fmla="*/ 102124 h 657255"/>
                  <a:gd name="connsiteX3" fmla="*/ 1443419 w 1893493"/>
                  <a:gd name="connsiteY3" fmla="*/ 152130 h 657255"/>
                  <a:gd name="connsiteX4" fmla="*/ 1629156 w 1893493"/>
                  <a:gd name="connsiteY4" fmla="*/ 237855 h 657255"/>
                  <a:gd name="connsiteX5" fmla="*/ 1781556 w 1893493"/>
                  <a:gd name="connsiteY5" fmla="*/ 337867 h 657255"/>
                  <a:gd name="connsiteX6" fmla="*/ 1855375 w 1893493"/>
                  <a:gd name="connsiteY6" fmla="*/ 406924 h 657255"/>
                  <a:gd name="connsiteX7" fmla="*/ 1893475 w 1893493"/>
                  <a:gd name="connsiteY7" fmla="*/ 478362 h 657255"/>
                  <a:gd name="connsiteX8" fmla="*/ 1857756 w 1893493"/>
                  <a:gd name="connsiteY8" fmla="*/ 445024 h 657255"/>
                  <a:gd name="connsiteX9" fmla="*/ 1712500 w 1893493"/>
                  <a:gd name="connsiteY9" fmla="*/ 342630 h 657255"/>
                  <a:gd name="connsiteX10" fmla="*/ 1510094 w 1893493"/>
                  <a:gd name="connsiteY10" fmla="*/ 285480 h 657255"/>
                  <a:gd name="connsiteX11" fmla="*/ 1298162 w 1893493"/>
                  <a:gd name="connsiteY11" fmla="*/ 290243 h 657255"/>
                  <a:gd name="connsiteX12" fmla="*/ 1155287 w 1893493"/>
                  <a:gd name="connsiteY12" fmla="*/ 347393 h 657255"/>
                  <a:gd name="connsiteX13" fmla="*/ 1060037 w 1893493"/>
                  <a:gd name="connsiteY13" fmla="*/ 395018 h 657255"/>
                  <a:gd name="connsiteX14" fmla="*/ 919544 w 1893493"/>
                  <a:gd name="connsiteY14" fmla="*/ 435499 h 657255"/>
                  <a:gd name="connsiteX15" fmla="*/ 843344 w 1893493"/>
                  <a:gd name="connsiteY15" fmla="*/ 506937 h 657255"/>
                  <a:gd name="connsiteX16" fmla="*/ 690944 w 1893493"/>
                  <a:gd name="connsiteY16" fmla="*/ 599805 h 657255"/>
                  <a:gd name="connsiteX17" fmla="*/ 488537 w 1893493"/>
                  <a:gd name="connsiteY17" fmla="*/ 656955 h 657255"/>
                  <a:gd name="connsiteX18" fmla="*/ 200406 w 1893493"/>
                  <a:gd name="connsiteY18" fmla="*/ 618855 h 657255"/>
                  <a:gd name="connsiteX19" fmla="*/ 62294 w 1893493"/>
                  <a:gd name="connsiteY19" fmla="*/ 545037 h 657255"/>
                  <a:gd name="connsiteX20" fmla="*/ 17050 w 1893493"/>
                  <a:gd name="connsiteY20" fmla="*/ 523605 h 657255"/>
                  <a:gd name="connsiteX21" fmla="*/ 381 w 1893493"/>
                  <a:gd name="connsiteY21" fmla="*/ 523605 h 657255"/>
                  <a:gd name="connsiteX22" fmla="*/ 9906 w 1893493"/>
                  <a:gd name="connsiteY22" fmla="*/ 418830 h 657255"/>
                  <a:gd name="connsiteX23" fmla="*/ 57531 w 1893493"/>
                  <a:gd name="connsiteY23" fmla="*/ 278337 h 657255"/>
                  <a:gd name="connsiteX24" fmla="*/ 140875 w 1893493"/>
                  <a:gd name="connsiteY24" fmla="*/ 159274 h 657255"/>
                  <a:gd name="connsiteX25" fmla="*/ 207550 w 1893493"/>
                  <a:gd name="connsiteY25" fmla="*/ 68787 h 657255"/>
                  <a:gd name="connsiteX26" fmla="*/ 281369 w 1893493"/>
                  <a:gd name="connsiteY26" fmla="*/ 6874 h 657255"/>
                  <a:gd name="connsiteX27" fmla="*/ 369475 w 1893493"/>
                  <a:gd name="connsiteY27" fmla="*/ 6874 h 657255"/>
                  <a:gd name="connsiteX28" fmla="*/ 509969 w 1893493"/>
                  <a:gd name="connsiteY28" fmla="*/ 54499 h 657255"/>
                  <a:gd name="connsiteX29" fmla="*/ 709994 w 1893493"/>
                  <a:gd name="connsiteY29" fmla="*/ 92599 h 657255"/>
                  <a:gd name="connsiteX30" fmla="*/ 776669 w 1893493"/>
                  <a:gd name="connsiteY30" fmla="*/ 97362 h 657255"/>
                  <a:gd name="connsiteX0" fmla="*/ 776669 w 1893493"/>
                  <a:gd name="connsiteY0" fmla="*/ 97362 h 657255"/>
                  <a:gd name="connsiteX1" fmla="*/ 1031462 w 1893493"/>
                  <a:gd name="connsiteY1" fmla="*/ 104505 h 657255"/>
                  <a:gd name="connsiteX2" fmla="*/ 1245775 w 1893493"/>
                  <a:gd name="connsiteY2" fmla="*/ 102124 h 657255"/>
                  <a:gd name="connsiteX3" fmla="*/ 1443419 w 1893493"/>
                  <a:gd name="connsiteY3" fmla="*/ 152130 h 657255"/>
                  <a:gd name="connsiteX4" fmla="*/ 1631537 w 1893493"/>
                  <a:gd name="connsiteY4" fmla="*/ 242618 h 657255"/>
                  <a:gd name="connsiteX5" fmla="*/ 1781556 w 1893493"/>
                  <a:gd name="connsiteY5" fmla="*/ 337867 h 657255"/>
                  <a:gd name="connsiteX6" fmla="*/ 1855375 w 1893493"/>
                  <a:gd name="connsiteY6" fmla="*/ 406924 h 657255"/>
                  <a:gd name="connsiteX7" fmla="*/ 1893475 w 1893493"/>
                  <a:gd name="connsiteY7" fmla="*/ 478362 h 657255"/>
                  <a:gd name="connsiteX8" fmla="*/ 1857756 w 1893493"/>
                  <a:gd name="connsiteY8" fmla="*/ 445024 h 657255"/>
                  <a:gd name="connsiteX9" fmla="*/ 1712500 w 1893493"/>
                  <a:gd name="connsiteY9" fmla="*/ 342630 h 657255"/>
                  <a:gd name="connsiteX10" fmla="*/ 1510094 w 1893493"/>
                  <a:gd name="connsiteY10" fmla="*/ 285480 h 657255"/>
                  <a:gd name="connsiteX11" fmla="*/ 1298162 w 1893493"/>
                  <a:gd name="connsiteY11" fmla="*/ 290243 h 657255"/>
                  <a:gd name="connsiteX12" fmla="*/ 1155287 w 1893493"/>
                  <a:gd name="connsiteY12" fmla="*/ 347393 h 657255"/>
                  <a:gd name="connsiteX13" fmla="*/ 1060037 w 1893493"/>
                  <a:gd name="connsiteY13" fmla="*/ 395018 h 657255"/>
                  <a:gd name="connsiteX14" fmla="*/ 919544 w 1893493"/>
                  <a:gd name="connsiteY14" fmla="*/ 435499 h 657255"/>
                  <a:gd name="connsiteX15" fmla="*/ 843344 w 1893493"/>
                  <a:gd name="connsiteY15" fmla="*/ 506937 h 657255"/>
                  <a:gd name="connsiteX16" fmla="*/ 690944 w 1893493"/>
                  <a:gd name="connsiteY16" fmla="*/ 599805 h 657255"/>
                  <a:gd name="connsiteX17" fmla="*/ 488537 w 1893493"/>
                  <a:gd name="connsiteY17" fmla="*/ 656955 h 657255"/>
                  <a:gd name="connsiteX18" fmla="*/ 200406 w 1893493"/>
                  <a:gd name="connsiteY18" fmla="*/ 618855 h 657255"/>
                  <a:gd name="connsiteX19" fmla="*/ 62294 w 1893493"/>
                  <a:gd name="connsiteY19" fmla="*/ 545037 h 657255"/>
                  <a:gd name="connsiteX20" fmla="*/ 17050 w 1893493"/>
                  <a:gd name="connsiteY20" fmla="*/ 523605 h 657255"/>
                  <a:gd name="connsiteX21" fmla="*/ 381 w 1893493"/>
                  <a:gd name="connsiteY21" fmla="*/ 523605 h 657255"/>
                  <a:gd name="connsiteX22" fmla="*/ 9906 w 1893493"/>
                  <a:gd name="connsiteY22" fmla="*/ 418830 h 657255"/>
                  <a:gd name="connsiteX23" fmla="*/ 57531 w 1893493"/>
                  <a:gd name="connsiteY23" fmla="*/ 278337 h 657255"/>
                  <a:gd name="connsiteX24" fmla="*/ 140875 w 1893493"/>
                  <a:gd name="connsiteY24" fmla="*/ 159274 h 657255"/>
                  <a:gd name="connsiteX25" fmla="*/ 207550 w 1893493"/>
                  <a:gd name="connsiteY25" fmla="*/ 68787 h 657255"/>
                  <a:gd name="connsiteX26" fmla="*/ 281369 w 1893493"/>
                  <a:gd name="connsiteY26" fmla="*/ 6874 h 657255"/>
                  <a:gd name="connsiteX27" fmla="*/ 369475 w 1893493"/>
                  <a:gd name="connsiteY27" fmla="*/ 6874 h 657255"/>
                  <a:gd name="connsiteX28" fmla="*/ 509969 w 1893493"/>
                  <a:gd name="connsiteY28" fmla="*/ 54499 h 657255"/>
                  <a:gd name="connsiteX29" fmla="*/ 709994 w 1893493"/>
                  <a:gd name="connsiteY29" fmla="*/ 92599 h 657255"/>
                  <a:gd name="connsiteX30" fmla="*/ 776669 w 1893493"/>
                  <a:gd name="connsiteY30" fmla="*/ 97362 h 657255"/>
                  <a:gd name="connsiteX0" fmla="*/ 776669 w 1893482"/>
                  <a:gd name="connsiteY0" fmla="*/ 97362 h 657255"/>
                  <a:gd name="connsiteX1" fmla="*/ 1031462 w 1893482"/>
                  <a:gd name="connsiteY1" fmla="*/ 104505 h 657255"/>
                  <a:gd name="connsiteX2" fmla="*/ 1245775 w 1893482"/>
                  <a:gd name="connsiteY2" fmla="*/ 102124 h 657255"/>
                  <a:gd name="connsiteX3" fmla="*/ 1443419 w 1893482"/>
                  <a:gd name="connsiteY3" fmla="*/ 152130 h 657255"/>
                  <a:gd name="connsiteX4" fmla="*/ 1631537 w 1893482"/>
                  <a:gd name="connsiteY4" fmla="*/ 242618 h 657255"/>
                  <a:gd name="connsiteX5" fmla="*/ 1781556 w 1893482"/>
                  <a:gd name="connsiteY5" fmla="*/ 337867 h 657255"/>
                  <a:gd name="connsiteX6" fmla="*/ 1860138 w 1893482"/>
                  <a:gd name="connsiteY6" fmla="*/ 402161 h 657255"/>
                  <a:gd name="connsiteX7" fmla="*/ 1893475 w 1893482"/>
                  <a:gd name="connsiteY7" fmla="*/ 478362 h 657255"/>
                  <a:gd name="connsiteX8" fmla="*/ 1857756 w 1893482"/>
                  <a:gd name="connsiteY8" fmla="*/ 445024 h 657255"/>
                  <a:gd name="connsiteX9" fmla="*/ 1712500 w 1893482"/>
                  <a:gd name="connsiteY9" fmla="*/ 342630 h 657255"/>
                  <a:gd name="connsiteX10" fmla="*/ 1510094 w 1893482"/>
                  <a:gd name="connsiteY10" fmla="*/ 285480 h 657255"/>
                  <a:gd name="connsiteX11" fmla="*/ 1298162 w 1893482"/>
                  <a:gd name="connsiteY11" fmla="*/ 290243 h 657255"/>
                  <a:gd name="connsiteX12" fmla="*/ 1155287 w 1893482"/>
                  <a:gd name="connsiteY12" fmla="*/ 347393 h 657255"/>
                  <a:gd name="connsiteX13" fmla="*/ 1060037 w 1893482"/>
                  <a:gd name="connsiteY13" fmla="*/ 395018 h 657255"/>
                  <a:gd name="connsiteX14" fmla="*/ 919544 w 1893482"/>
                  <a:gd name="connsiteY14" fmla="*/ 435499 h 657255"/>
                  <a:gd name="connsiteX15" fmla="*/ 843344 w 1893482"/>
                  <a:gd name="connsiteY15" fmla="*/ 506937 h 657255"/>
                  <a:gd name="connsiteX16" fmla="*/ 690944 w 1893482"/>
                  <a:gd name="connsiteY16" fmla="*/ 599805 h 657255"/>
                  <a:gd name="connsiteX17" fmla="*/ 488537 w 1893482"/>
                  <a:gd name="connsiteY17" fmla="*/ 656955 h 657255"/>
                  <a:gd name="connsiteX18" fmla="*/ 200406 w 1893482"/>
                  <a:gd name="connsiteY18" fmla="*/ 618855 h 657255"/>
                  <a:gd name="connsiteX19" fmla="*/ 62294 w 1893482"/>
                  <a:gd name="connsiteY19" fmla="*/ 545037 h 657255"/>
                  <a:gd name="connsiteX20" fmla="*/ 17050 w 1893482"/>
                  <a:gd name="connsiteY20" fmla="*/ 523605 h 657255"/>
                  <a:gd name="connsiteX21" fmla="*/ 381 w 1893482"/>
                  <a:gd name="connsiteY21" fmla="*/ 523605 h 657255"/>
                  <a:gd name="connsiteX22" fmla="*/ 9906 w 1893482"/>
                  <a:gd name="connsiteY22" fmla="*/ 418830 h 657255"/>
                  <a:gd name="connsiteX23" fmla="*/ 57531 w 1893482"/>
                  <a:gd name="connsiteY23" fmla="*/ 278337 h 657255"/>
                  <a:gd name="connsiteX24" fmla="*/ 140875 w 1893482"/>
                  <a:gd name="connsiteY24" fmla="*/ 159274 h 657255"/>
                  <a:gd name="connsiteX25" fmla="*/ 207550 w 1893482"/>
                  <a:gd name="connsiteY25" fmla="*/ 68787 h 657255"/>
                  <a:gd name="connsiteX26" fmla="*/ 281369 w 1893482"/>
                  <a:gd name="connsiteY26" fmla="*/ 6874 h 657255"/>
                  <a:gd name="connsiteX27" fmla="*/ 369475 w 1893482"/>
                  <a:gd name="connsiteY27" fmla="*/ 6874 h 657255"/>
                  <a:gd name="connsiteX28" fmla="*/ 509969 w 1893482"/>
                  <a:gd name="connsiteY28" fmla="*/ 54499 h 657255"/>
                  <a:gd name="connsiteX29" fmla="*/ 709994 w 1893482"/>
                  <a:gd name="connsiteY29" fmla="*/ 92599 h 657255"/>
                  <a:gd name="connsiteX30" fmla="*/ 776669 w 1893482"/>
                  <a:gd name="connsiteY30" fmla="*/ 97362 h 657255"/>
                  <a:gd name="connsiteX0" fmla="*/ 776669 w 1893482"/>
                  <a:gd name="connsiteY0" fmla="*/ 97362 h 657255"/>
                  <a:gd name="connsiteX1" fmla="*/ 1031462 w 1893482"/>
                  <a:gd name="connsiteY1" fmla="*/ 104505 h 657255"/>
                  <a:gd name="connsiteX2" fmla="*/ 1245775 w 1893482"/>
                  <a:gd name="connsiteY2" fmla="*/ 102124 h 657255"/>
                  <a:gd name="connsiteX3" fmla="*/ 1443419 w 1893482"/>
                  <a:gd name="connsiteY3" fmla="*/ 152130 h 657255"/>
                  <a:gd name="connsiteX4" fmla="*/ 1631537 w 1893482"/>
                  <a:gd name="connsiteY4" fmla="*/ 242618 h 657255"/>
                  <a:gd name="connsiteX5" fmla="*/ 1781556 w 1893482"/>
                  <a:gd name="connsiteY5" fmla="*/ 337867 h 657255"/>
                  <a:gd name="connsiteX6" fmla="*/ 1860138 w 1893482"/>
                  <a:gd name="connsiteY6" fmla="*/ 402161 h 657255"/>
                  <a:gd name="connsiteX7" fmla="*/ 1893475 w 1893482"/>
                  <a:gd name="connsiteY7" fmla="*/ 473599 h 657255"/>
                  <a:gd name="connsiteX8" fmla="*/ 1857756 w 1893482"/>
                  <a:gd name="connsiteY8" fmla="*/ 445024 h 657255"/>
                  <a:gd name="connsiteX9" fmla="*/ 1712500 w 1893482"/>
                  <a:gd name="connsiteY9" fmla="*/ 342630 h 657255"/>
                  <a:gd name="connsiteX10" fmla="*/ 1510094 w 1893482"/>
                  <a:gd name="connsiteY10" fmla="*/ 285480 h 657255"/>
                  <a:gd name="connsiteX11" fmla="*/ 1298162 w 1893482"/>
                  <a:gd name="connsiteY11" fmla="*/ 290243 h 657255"/>
                  <a:gd name="connsiteX12" fmla="*/ 1155287 w 1893482"/>
                  <a:gd name="connsiteY12" fmla="*/ 347393 h 657255"/>
                  <a:gd name="connsiteX13" fmla="*/ 1060037 w 1893482"/>
                  <a:gd name="connsiteY13" fmla="*/ 395018 h 657255"/>
                  <a:gd name="connsiteX14" fmla="*/ 919544 w 1893482"/>
                  <a:gd name="connsiteY14" fmla="*/ 435499 h 657255"/>
                  <a:gd name="connsiteX15" fmla="*/ 843344 w 1893482"/>
                  <a:gd name="connsiteY15" fmla="*/ 506937 h 657255"/>
                  <a:gd name="connsiteX16" fmla="*/ 690944 w 1893482"/>
                  <a:gd name="connsiteY16" fmla="*/ 599805 h 657255"/>
                  <a:gd name="connsiteX17" fmla="*/ 488537 w 1893482"/>
                  <a:gd name="connsiteY17" fmla="*/ 656955 h 657255"/>
                  <a:gd name="connsiteX18" fmla="*/ 200406 w 1893482"/>
                  <a:gd name="connsiteY18" fmla="*/ 618855 h 657255"/>
                  <a:gd name="connsiteX19" fmla="*/ 62294 w 1893482"/>
                  <a:gd name="connsiteY19" fmla="*/ 545037 h 657255"/>
                  <a:gd name="connsiteX20" fmla="*/ 17050 w 1893482"/>
                  <a:gd name="connsiteY20" fmla="*/ 523605 h 657255"/>
                  <a:gd name="connsiteX21" fmla="*/ 381 w 1893482"/>
                  <a:gd name="connsiteY21" fmla="*/ 523605 h 657255"/>
                  <a:gd name="connsiteX22" fmla="*/ 9906 w 1893482"/>
                  <a:gd name="connsiteY22" fmla="*/ 418830 h 657255"/>
                  <a:gd name="connsiteX23" fmla="*/ 57531 w 1893482"/>
                  <a:gd name="connsiteY23" fmla="*/ 278337 h 657255"/>
                  <a:gd name="connsiteX24" fmla="*/ 140875 w 1893482"/>
                  <a:gd name="connsiteY24" fmla="*/ 159274 h 657255"/>
                  <a:gd name="connsiteX25" fmla="*/ 207550 w 1893482"/>
                  <a:gd name="connsiteY25" fmla="*/ 68787 h 657255"/>
                  <a:gd name="connsiteX26" fmla="*/ 281369 w 1893482"/>
                  <a:gd name="connsiteY26" fmla="*/ 6874 h 657255"/>
                  <a:gd name="connsiteX27" fmla="*/ 369475 w 1893482"/>
                  <a:gd name="connsiteY27" fmla="*/ 6874 h 657255"/>
                  <a:gd name="connsiteX28" fmla="*/ 509969 w 1893482"/>
                  <a:gd name="connsiteY28" fmla="*/ 54499 h 657255"/>
                  <a:gd name="connsiteX29" fmla="*/ 709994 w 1893482"/>
                  <a:gd name="connsiteY29" fmla="*/ 92599 h 657255"/>
                  <a:gd name="connsiteX30" fmla="*/ 776669 w 1893482"/>
                  <a:gd name="connsiteY30" fmla="*/ 97362 h 657255"/>
                  <a:gd name="connsiteX0" fmla="*/ 776669 w 1893482"/>
                  <a:gd name="connsiteY0" fmla="*/ 97362 h 657657"/>
                  <a:gd name="connsiteX1" fmla="*/ 1031462 w 1893482"/>
                  <a:gd name="connsiteY1" fmla="*/ 104505 h 657657"/>
                  <a:gd name="connsiteX2" fmla="*/ 1245775 w 1893482"/>
                  <a:gd name="connsiteY2" fmla="*/ 102124 h 657657"/>
                  <a:gd name="connsiteX3" fmla="*/ 1443419 w 1893482"/>
                  <a:gd name="connsiteY3" fmla="*/ 152130 h 657657"/>
                  <a:gd name="connsiteX4" fmla="*/ 1631537 w 1893482"/>
                  <a:gd name="connsiteY4" fmla="*/ 242618 h 657657"/>
                  <a:gd name="connsiteX5" fmla="*/ 1781556 w 1893482"/>
                  <a:gd name="connsiteY5" fmla="*/ 337867 h 657657"/>
                  <a:gd name="connsiteX6" fmla="*/ 1860138 w 1893482"/>
                  <a:gd name="connsiteY6" fmla="*/ 402161 h 657657"/>
                  <a:gd name="connsiteX7" fmla="*/ 1893475 w 1893482"/>
                  <a:gd name="connsiteY7" fmla="*/ 473599 h 657657"/>
                  <a:gd name="connsiteX8" fmla="*/ 1857756 w 1893482"/>
                  <a:gd name="connsiteY8" fmla="*/ 445024 h 657657"/>
                  <a:gd name="connsiteX9" fmla="*/ 1712500 w 1893482"/>
                  <a:gd name="connsiteY9" fmla="*/ 342630 h 657657"/>
                  <a:gd name="connsiteX10" fmla="*/ 1510094 w 1893482"/>
                  <a:gd name="connsiteY10" fmla="*/ 285480 h 657657"/>
                  <a:gd name="connsiteX11" fmla="*/ 1298162 w 1893482"/>
                  <a:gd name="connsiteY11" fmla="*/ 290243 h 657657"/>
                  <a:gd name="connsiteX12" fmla="*/ 1155287 w 1893482"/>
                  <a:gd name="connsiteY12" fmla="*/ 347393 h 657657"/>
                  <a:gd name="connsiteX13" fmla="*/ 1060037 w 1893482"/>
                  <a:gd name="connsiteY13" fmla="*/ 395018 h 657657"/>
                  <a:gd name="connsiteX14" fmla="*/ 919544 w 1893482"/>
                  <a:gd name="connsiteY14" fmla="*/ 435499 h 657657"/>
                  <a:gd name="connsiteX15" fmla="*/ 843344 w 1893482"/>
                  <a:gd name="connsiteY15" fmla="*/ 506937 h 657657"/>
                  <a:gd name="connsiteX16" fmla="*/ 690944 w 1893482"/>
                  <a:gd name="connsiteY16" fmla="*/ 599805 h 657657"/>
                  <a:gd name="connsiteX17" fmla="*/ 488537 w 1893482"/>
                  <a:gd name="connsiteY17" fmla="*/ 656955 h 657657"/>
                  <a:gd name="connsiteX18" fmla="*/ 217075 w 1893482"/>
                  <a:gd name="connsiteY18" fmla="*/ 625998 h 657657"/>
                  <a:gd name="connsiteX19" fmla="*/ 62294 w 1893482"/>
                  <a:gd name="connsiteY19" fmla="*/ 545037 h 657657"/>
                  <a:gd name="connsiteX20" fmla="*/ 17050 w 1893482"/>
                  <a:gd name="connsiteY20" fmla="*/ 523605 h 657657"/>
                  <a:gd name="connsiteX21" fmla="*/ 381 w 1893482"/>
                  <a:gd name="connsiteY21" fmla="*/ 523605 h 657657"/>
                  <a:gd name="connsiteX22" fmla="*/ 9906 w 1893482"/>
                  <a:gd name="connsiteY22" fmla="*/ 418830 h 657657"/>
                  <a:gd name="connsiteX23" fmla="*/ 57531 w 1893482"/>
                  <a:gd name="connsiteY23" fmla="*/ 278337 h 657657"/>
                  <a:gd name="connsiteX24" fmla="*/ 140875 w 1893482"/>
                  <a:gd name="connsiteY24" fmla="*/ 159274 h 657657"/>
                  <a:gd name="connsiteX25" fmla="*/ 207550 w 1893482"/>
                  <a:gd name="connsiteY25" fmla="*/ 68787 h 657657"/>
                  <a:gd name="connsiteX26" fmla="*/ 281369 w 1893482"/>
                  <a:gd name="connsiteY26" fmla="*/ 6874 h 657657"/>
                  <a:gd name="connsiteX27" fmla="*/ 369475 w 1893482"/>
                  <a:gd name="connsiteY27" fmla="*/ 6874 h 657657"/>
                  <a:gd name="connsiteX28" fmla="*/ 509969 w 1893482"/>
                  <a:gd name="connsiteY28" fmla="*/ 54499 h 657657"/>
                  <a:gd name="connsiteX29" fmla="*/ 709994 w 1893482"/>
                  <a:gd name="connsiteY29" fmla="*/ 92599 h 657657"/>
                  <a:gd name="connsiteX30" fmla="*/ 776669 w 1893482"/>
                  <a:gd name="connsiteY30" fmla="*/ 97362 h 657657"/>
                  <a:gd name="connsiteX0" fmla="*/ 776669 w 1893482"/>
                  <a:gd name="connsiteY0" fmla="*/ 97362 h 657657"/>
                  <a:gd name="connsiteX1" fmla="*/ 1031462 w 1893482"/>
                  <a:gd name="connsiteY1" fmla="*/ 104505 h 657657"/>
                  <a:gd name="connsiteX2" fmla="*/ 1245775 w 1893482"/>
                  <a:gd name="connsiteY2" fmla="*/ 102124 h 657657"/>
                  <a:gd name="connsiteX3" fmla="*/ 1443419 w 1893482"/>
                  <a:gd name="connsiteY3" fmla="*/ 152130 h 657657"/>
                  <a:gd name="connsiteX4" fmla="*/ 1631537 w 1893482"/>
                  <a:gd name="connsiteY4" fmla="*/ 242618 h 657657"/>
                  <a:gd name="connsiteX5" fmla="*/ 1781556 w 1893482"/>
                  <a:gd name="connsiteY5" fmla="*/ 337867 h 657657"/>
                  <a:gd name="connsiteX6" fmla="*/ 1860138 w 1893482"/>
                  <a:gd name="connsiteY6" fmla="*/ 402161 h 657657"/>
                  <a:gd name="connsiteX7" fmla="*/ 1893475 w 1893482"/>
                  <a:gd name="connsiteY7" fmla="*/ 473599 h 657657"/>
                  <a:gd name="connsiteX8" fmla="*/ 1857756 w 1893482"/>
                  <a:gd name="connsiteY8" fmla="*/ 445024 h 657657"/>
                  <a:gd name="connsiteX9" fmla="*/ 1712500 w 1893482"/>
                  <a:gd name="connsiteY9" fmla="*/ 342630 h 657657"/>
                  <a:gd name="connsiteX10" fmla="*/ 1510094 w 1893482"/>
                  <a:gd name="connsiteY10" fmla="*/ 285480 h 657657"/>
                  <a:gd name="connsiteX11" fmla="*/ 1298162 w 1893482"/>
                  <a:gd name="connsiteY11" fmla="*/ 290243 h 657657"/>
                  <a:gd name="connsiteX12" fmla="*/ 1155287 w 1893482"/>
                  <a:gd name="connsiteY12" fmla="*/ 347393 h 657657"/>
                  <a:gd name="connsiteX13" fmla="*/ 1060037 w 1893482"/>
                  <a:gd name="connsiteY13" fmla="*/ 395018 h 657657"/>
                  <a:gd name="connsiteX14" fmla="*/ 919544 w 1893482"/>
                  <a:gd name="connsiteY14" fmla="*/ 435499 h 657657"/>
                  <a:gd name="connsiteX15" fmla="*/ 836200 w 1893482"/>
                  <a:gd name="connsiteY15" fmla="*/ 506937 h 657657"/>
                  <a:gd name="connsiteX16" fmla="*/ 690944 w 1893482"/>
                  <a:gd name="connsiteY16" fmla="*/ 599805 h 657657"/>
                  <a:gd name="connsiteX17" fmla="*/ 488537 w 1893482"/>
                  <a:gd name="connsiteY17" fmla="*/ 656955 h 657657"/>
                  <a:gd name="connsiteX18" fmla="*/ 217075 w 1893482"/>
                  <a:gd name="connsiteY18" fmla="*/ 625998 h 657657"/>
                  <a:gd name="connsiteX19" fmla="*/ 62294 w 1893482"/>
                  <a:gd name="connsiteY19" fmla="*/ 545037 h 657657"/>
                  <a:gd name="connsiteX20" fmla="*/ 17050 w 1893482"/>
                  <a:gd name="connsiteY20" fmla="*/ 523605 h 657657"/>
                  <a:gd name="connsiteX21" fmla="*/ 381 w 1893482"/>
                  <a:gd name="connsiteY21" fmla="*/ 523605 h 657657"/>
                  <a:gd name="connsiteX22" fmla="*/ 9906 w 1893482"/>
                  <a:gd name="connsiteY22" fmla="*/ 418830 h 657657"/>
                  <a:gd name="connsiteX23" fmla="*/ 57531 w 1893482"/>
                  <a:gd name="connsiteY23" fmla="*/ 278337 h 657657"/>
                  <a:gd name="connsiteX24" fmla="*/ 140875 w 1893482"/>
                  <a:gd name="connsiteY24" fmla="*/ 159274 h 657657"/>
                  <a:gd name="connsiteX25" fmla="*/ 207550 w 1893482"/>
                  <a:gd name="connsiteY25" fmla="*/ 68787 h 657657"/>
                  <a:gd name="connsiteX26" fmla="*/ 281369 w 1893482"/>
                  <a:gd name="connsiteY26" fmla="*/ 6874 h 657657"/>
                  <a:gd name="connsiteX27" fmla="*/ 369475 w 1893482"/>
                  <a:gd name="connsiteY27" fmla="*/ 6874 h 657657"/>
                  <a:gd name="connsiteX28" fmla="*/ 509969 w 1893482"/>
                  <a:gd name="connsiteY28" fmla="*/ 54499 h 657657"/>
                  <a:gd name="connsiteX29" fmla="*/ 709994 w 1893482"/>
                  <a:gd name="connsiteY29" fmla="*/ 92599 h 657657"/>
                  <a:gd name="connsiteX30" fmla="*/ 776669 w 1893482"/>
                  <a:gd name="connsiteY30" fmla="*/ 97362 h 657657"/>
                  <a:gd name="connsiteX0" fmla="*/ 776669 w 1893482"/>
                  <a:gd name="connsiteY0" fmla="*/ 97362 h 657657"/>
                  <a:gd name="connsiteX1" fmla="*/ 1031462 w 1893482"/>
                  <a:gd name="connsiteY1" fmla="*/ 104505 h 657657"/>
                  <a:gd name="connsiteX2" fmla="*/ 1245775 w 1893482"/>
                  <a:gd name="connsiteY2" fmla="*/ 102124 h 657657"/>
                  <a:gd name="connsiteX3" fmla="*/ 1443419 w 1893482"/>
                  <a:gd name="connsiteY3" fmla="*/ 152130 h 657657"/>
                  <a:gd name="connsiteX4" fmla="*/ 1631537 w 1893482"/>
                  <a:gd name="connsiteY4" fmla="*/ 242618 h 657657"/>
                  <a:gd name="connsiteX5" fmla="*/ 1781556 w 1893482"/>
                  <a:gd name="connsiteY5" fmla="*/ 337867 h 657657"/>
                  <a:gd name="connsiteX6" fmla="*/ 1860138 w 1893482"/>
                  <a:gd name="connsiteY6" fmla="*/ 402161 h 657657"/>
                  <a:gd name="connsiteX7" fmla="*/ 1893475 w 1893482"/>
                  <a:gd name="connsiteY7" fmla="*/ 473599 h 657657"/>
                  <a:gd name="connsiteX8" fmla="*/ 1857756 w 1893482"/>
                  <a:gd name="connsiteY8" fmla="*/ 445024 h 657657"/>
                  <a:gd name="connsiteX9" fmla="*/ 1712500 w 1893482"/>
                  <a:gd name="connsiteY9" fmla="*/ 342630 h 657657"/>
                  <a:gd name="connsiteX10" fmla="*/ 1510094 w 1893482"/>
                  <a:gd name="connsiteY10" fmla="*/ 285480 h 657657"/>
                  <a:gd name="connsiteX11" fmla="*/ 1298162 w 1893482"/>
                  <a:gd name="connsiteY11" fmla="*/ 290243 h 657657"/>
                  <a:gd name="connsiteX12" fmla="*/ 1155287 w 1893482"/>
                  <a:gd name="connsiteY12" fmla="*/ 347393 h 657657"/>
                  <a:gd name="connsiteX13" fmla="*/ 1060037 w 1893482"/>
                  <a:gd name="connsiteY13" fmla="*/ 395018 h 657657"/>
                  <a:gd name="connsiteX14" fmla="*/ 919544 w 1893482"/>
                  <a:gd name="connsiteY14" fmla="*/ 435499 h 657657"/>
                  <a:gd name="connsiteX15" fmla="*/ 836200 w 1893482"/>
                  <a:gd name="connsiteY15" fmla="*/ 506937 h 657657"/>
                  <a:gd name="connsiteX16" fmla="*/ 690944 w 1893482"/>
                  <a:gd name="connsiteY16" fmla="*/ 599805 h 657657"/>
                  <a:gd name="connsiteX17" fmla="*/ 488537 w 1893482"/>
                  <a:gd name="connsiteY17" fmla="*/ 656955 h 657657"/>
                  <a:gd name="connsiteX18" fmla="*/ 217075 w 1893482"/>
                  <a:gd name="connsiteY18" fmla="*/ 625998 h 657657"/>
                  <a:gd name="connsiteX19" fmla="*/ 62294 w 1893482"/>
                  <a:gd name="connsiteY19" fmla="*/ 545037 h 657657"/>
                  <a:gd name="connsiteX20" fmla="*/ 17050 w 1893482"/>
                  <a:gd name="connsiteY20" fmla="*/ 523605 h 657657"/>
                  <a:gd name="connsiteX21" fmla="*/ 381 w 1893482"/>
                  <a:gd name="connsiteY21" fmla="*/ 523605 h 657657"/>
                  <a:gd name="connsiteX22" fmla="*/ 9906 w 1893482"/>
                  <a:gd name="connsiteY22" fmla="*/ 418830 h 657657"/>
                  <a:gd name="connsiteX23" fmla="*/ 57531 w 1893482"/>
                  <a:gd name="connsiteY23" fmla="*/ 278337 h 657657"/>
                  <a:gd name="connsiteX24" fmla="*/ 140875 w 1893482"/>
                  <a:gd name="connsiteY24" fmla="*/ 159274 h 657657"/>
                  <a:gd name="connsiteX25" fmla="*/ 207550 w 1893482"/>
                  <a:gd name="connsiteY25" fmla="*/ 68787 h 657657"/>
                  <a:gd name="connsiteX26" fmla="*/ 281369 w 1893482"/>
                  <a:gd name="connsiteY26" fmla="*/ 6874 h 657657"/>
                  <a:gd name="connsiteX27" fmla="*/ 369475 w 1893482"/>
                  <a:gd name="connsiteY27" fmla="*/ 6874 h 657657"/>
                  <a:gd name="connsiteX28" fmla="*/ 509969 w 1893482"/>
                  <a:gd name="connsiteY28" fmla="*/ 54499 h 657657"/>
                  <a:gd name="connsiteX29" fmla="*/ 669512 w 1893482"/>
                  <a:gd name="connsiteY29" fmla="*/ 90217 h 657657"/>
                  <a:gd name="connsiteX30" fmla="*/ 776669 w 1893482"/>
                  <a:gd name="connsiteY30" fmla="*/ 97362 h 6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93482" h="657657">
                    <a:moveTo>
                      <a:pt x="776669" y="97362"/>
                    </a:moveTo>
                    <a:cubicBezTo>
                      <a:pt x="836994" y="99743"/>
                      <a:pt x="946531" y="102124"/>
                      <a:pt x="1031462" y="104505"/>
                    </a:cubicBezTo>
                    <a:cubicBezTo>
                      <a:pt x="1109646" y="105299"/>
                      <a:pt x="1177116" y="94187"/>
                      <a:pt x="1245775" y="102124"/>
                    </a:cubicBezTo>
                    <a:cubicBezTo>
                      <a:pt x="1314434" y="110061"/>
                      <a:pt x="1379125" y="128714"/>
                      <a:pt x="1443419" y="152130"/>
                    </a:cubicBezTo>
                    <a:cubicBezTo>
                      <a:pt x="1507713" y="175546"/>
                      <a:pt x="1575181" y="211662"/>
                      <a:pt x="1631537" y="242618"/>
                    </a:cubicBezTo>
                    <a:cubicBezTo>
                      <a:pt x="1687893" y="273574"/>
                      <a:pt x="1743456" y="311277"/>
                      <a:pt x="1781556" y="337867"/>
                    </a:cubicBezTo>
                    <a:cubicBezTo>
                      <a:pt x="1819656" y="364457"/>
                      <a:pt x="1841485" y="379539"/>
                      <a:pt x="1860138" y="402161"/>
                    </a:cubicBezTo>
                    <a:cubicBezTo>
                      <a:pt x="1878791" y="424783"/>
                      <a:pt x="1893872" y="466455"/>
                      <a:pt x="1893475" y="473599"/>
                    </a:cubicBezTo>
                    <a:cubicBezTo>
                      <a:pt x="1893078" y="480743"/>
                      <a:pt x="1887919" y="466852"/>
                      <a:pt x="1857756" y="445024"/>
                    </a:cubicBezTo>
                    <a:cubicBezTo>
                      <a:pt x="1827593" y="423196"/>
                      <a:pt x="1770444" y="369221"/>
                      <a:pt x="1712500" y="342630"/>
                    </a:cubicBezTo>
                    <a:cubicBezTo>
                      <a:pt x="1654556" y="316039"/>
                      <a:pt x="1579150" y="294211"/>
                      <a:pt x="1510094" y="285480"/>
                    </a:cubicBezTo>
                    <a:cubicBezTo>
                      <a:pt x="1441038" y="276749"/>
                      <a:pt x="1357297" y="279924"/>
                      <a:pt x="1298162" y="290243"/>
                    </a:cubicBezTo>
                    <a:cubicBezTo>
                      <a:pt x="1239027" y="300562"/>
                      <a:pt x="1194975" y="329931"/>
                      <a:pt x="1155287" y="347393"/>
                    </a:cubicBezTo>
                    <a:cubicBezTo>
                      <a:pt x="1115600" y="364856"/>
                      <a:pt x="1099327" y="380334"/>
                      <a:pt x="1060037" y="395018"/>
                    </a:cubicBezTo>
                    <a:cubicBezTo>
                      <a:pt x="1020747" y="409702"/>
                      <a:pt x="956850" y="416846"/>
                      <a:pt x="919544" y="435499"/>
                    </a:cubicBezTo>
                    <a:cubicBezTo>
                      <a:pt x="882238" y="454152"/>
                      <a:pt x="874300" y="479553"/>
                      <a:pt x="836200" y="506937"/>
                    </a:cubicBezTo>
                    <a:cubicBezTo>
                      <a:pt x="798100" y="534321"/>
                      <a:pt x="748888" y="574802"/>
                      <a:pt x="690944" y="599805"/>
                    </a:cubicBezTo>
                    <a:cubicBezTo>
                      <a:pt x="633000" y="624808"/>
                      <a:pt x="567515" y="652590"/>
                      <a:pt x="488537" y="656955"/>
                    </a:cubicBezTo>
                    <a:cubicBezTo>
                      <a:pt x="409559" y="661321"/>
                      <a:pt x="288115" y="644651"/>
                      <a:pt x="217075" y="625998"/>
                    </a:cubicBezTo>
                    <a:cubicBezTo>
                      <a:pt x="146035" y="607345"/>
                      <a:pt x="95631" y="562102"/>
                      <a:pt x="62294" y="545037"/>
                    </a:cubicBezTo>
                    <a:cubicBezTo>
                      <a:pt x="28957" y="527972"/>
                      <a:pt x="27369" y="527177"/>
                      <a:pt x="17050" y="523605"/>
                    </a:cubicBezTo>
                    <a:cubicBezTo>
                      <a:pt x="6731" y="520033"/>
                      <a:pt x="1572" y="541068"/>
                      <a:pt x="381" y="523605"/>
                    </a:cubicBezTo>
                    <a:cubicBezTo>
                      <a:pt x="-810" y="506143"/>
                      <a:pt x="381" y="459708"/>
                      <a:pt x="9906" y="418830"/>
                    </a:cubicBezTo>
                    <a:cubicBezTo>
                      <a:pt x="19431" y="377952"/>
                      <a:pt x="35703" y="321596"/>
                      <a:pt x="57531" y="278337"/>
                    </a:cubicBezTo>
                    <a:cubicBezTo>
                      <a:pt x="79359" y="235078"/>
                      <a:pt x="115872" y="194199"/>
                      <a:pt x="140875" y="159274"/>
                    </a:cubicBezTo>
                    <a:cubicBezTo>
                      <a:pt x="165878" y="124349"/>
                      <a:pt x="184134" y="94187"/>
                      <a:pt x="207550" y="68787"/>
                    </a:cubicBezTo>
                    <a:cubicBezTo>
                      <a:pt x="230966" y="43387"/>
                      <a:pt x="254381" y="17193"/>
                      <a:pt x="281369" y="6874"/>
                    </a:cubicBezTo>
                    <a:cubicBezTo>
                      <a:pt x="308356" y="-3445"/>
                      <a:pt x="331375" y="-1063"/>
                      <a:pt x="369475" y="6874"/>
                    </a:cubicBezTo>
                    <a:cubicBezTo>
                      <a:pt x="407575" y="14811"/>
                      <a:pt x="453216" y="40212"/>
                      <a:pt x="509969" y="54499"/>
                    </a:cubicBezTo>
                    <a:cubicBezTo>
                      <a:pt x="566722" y="68786"/>
                      <a:pt x="622284" y="82676"/>
                      <a:pt x="669512" y="90217"/>
                    </a:cubicBezTo>
                    <a:cubicBezTo>
                      <a:pt x="716740" y="97758"/>
                      <a:pt x="716344" y="94981"/>
                      <a:pt x="776669" y="97362"/>
                    </a:cubicBezTo>
                    <a:close/>
                  </a:path>
                </a:pathLst>
              </a:custGeom>
              <a:solidFill>
                <a:srgbClr val="7F2814"/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1588254" y="1623053"/>
                <a:ext cx="2089337" cy="2240769"/>
              </a:xfrm>
              <a:custGeom>
                <a:avLst/>
                <a:gdLst>
                  <a:gd name="connsiteX0" fmla="*/ 942207 w 2086965"/>
                  <a:gd name="connsiteY0" fmla="*/ 867 h 2240769"/>
                  <a:gd name="connsiteX1" fmla="*/ 1212107 w 2086965"/>
                  <a:gd name="connsiteY1" fmla="*/ 34298 h 2240769"/>
                  <a:gd name="connsiteX2" fmla="*/ 1566913 w 2086965"/>
                  <a:gd name="connsiteY2" fmla="*/ 134310 h 2240769"/>
                  <a:gd name="connsiteX3" fmla="*/ 1809800 w 2086965"/>
                  <a:gd name="connsiteY3" fmla="*/ 243847 h 2240769"/>
                  <a:gd name="connsiteX4" fmla="*/ 1812563 w 2086965"/>
                  <a:gd name="connsiteY4" fmla="*/ 245658 h 2240769"/>
                  <a:gd name="connsiteX5" fmla="*/ 1808758 w 2086965"/>
                  <a:gd name="connsiteY5" fmla="*/ 246379 h 2240769"/>
                  <a:gd name="connsiteX6" fmla="*/ 1769318 w 2086965"/>
                  <a:gd name="connsiteY6" fmla="*/ 272424 h 2240769"/>
                  <a:gd name="connsiteX7" fmla="*/ 1705025 w 2086965"/>
                  <a:gd name="connsiteY7" fmla="*/ 353386 h 2240769"/>
                  <a:gd name="connsiteX8" fmla="*/ 1595488 w 2086965"/>
                  <a:gd name="connsiteY8" fmla="*/ 510548 h 2240769"/>
                  <a:gd name="connsiteX9" fmla="*/ 1538338 w 2086965"/>
                  <a:gd name="connsiteY9" fmla="*/ 681998 h 2240769"/>
                  <a:gd name="connsiteX10" fmla="*/ 1543100 w 2086965"/>
                  <a:gd name="connsiteY10" fmla="*/ 805823 h 2240769"/>
                  <a:gd name="connsiteX11" fmla="*/ 1605013 w 2086965"/>
                  <a:gd name="connsiteY11" fmla="*/ 977273 h 2240769"/>
                  <a:gd name="connsiteX12" fmla="*/ 1714551 w 2086965"/>
                  <a:gd name="connsiteY12" fmla="*/ 1148723 h 2240769"/>
                  <a:gd name="connsiteX13" fmla="*/ 1886000 w 2086965"/>
                  <a:gd name="connsiteY13" fmla="*/ 1272548 h 2240769"/>
                  <a:gd name="connsiteX14" fmla="*/ 2066975 w 2086965"/>
                  <a:gd name="connsiteY14" fmla="*/ 1324936 h 2240769"/>
                  <a:gd name="connsiteX15" fmla="*/ 2086965 w 2086965"/>
                  <a:gd name="connsiteY15" fmla="*/ 1324563 h 2240769"/>
                  <a:gd name="connsiteX16" fmla="*/ 2086621 w 2086965"/>
                  <a:gd name="connsiteY16" fmla="*/ 1325232 h 2240769"/>
                  <a:gd name="connsiteX17" fmla="*/ 2050307 w 2086965"/>
                  <a:gd name="connsiteY17" fmla="*/ 1367797 h 2240769"/>
                  <a:gd name="connsiteX18" fmla="*/ 1952675 w 2086965"/>
                  <a:gd name="connsiteY18" fmla="*/ 1453522 h 2240769"/>
                  <a:gd name="connsiteX19" fmla="*/ 1809800 w 2086965"/>
                  <a:gd name="connsiteY19" fmla="*/ 1515435 h 2240769"/>
                  <a:gd name="connsiteX20" fmla="*/ 1662163 w 2086965"/>
                  <a:gd name="connsiteY20" fmla="*/ 1558297 h 2240769"/>
                  <a:gd name="connsiteX21" fmla="*/ 1500238 w 2086965"/>
                  <a:gd name="connsiteY21" fmla="*/ 1639260 h 2240769"/>
                  <a:gd name="connsiteX22" fmla="*/ 1378795 w 2086965"/>
                  <a:gd name="connsiteY22" fmla="*/ 1753560 h 2240769"/>
                  <a:gd name="connsiteX23" fmla="*/ 1238300 w 2086965"/>
                  <a:gd name="connsiteY23" fmla="*/ 1848810 h 2240769"/>
                  <a:gd name="connsiteX24" fmla="*/ 1095426 w 2086965"/>
                  <a:gd name="connsiteY24" fmla="*/ 1922629 h 2240769"/>
                  <a:gd name="connsiteX25" fmla="*/ 1031132 w 2086965"/>
                  <a:gd name="connsiteY25" fmla="*/ 1986922 h 2240769"/>
                  <a:gd name="connsiteX26" fmla="*/ 912069 w 2086965"/>
                  <a:gd name="connsiteY26" fmla="*/ 2048835 h 2240769"/>
                  <a:gd name="connsiteX27" fmla="*/ 778720 w 2086965"/>
                  <a:gd name="connsiteY27" fmla="*/ 2098841 h 2240769"/>
                  <a:gd name="connsiteX28" fmla="*/ 657275 w 2086965"/>
                  <a:gd name="connsiteY28" fmla="*/ 2163135 h 2240769"/>
                  <a:gd name="connsiteX29" fmla="*/ 573931 w 2086965"/>
                  <a:gd name="connsiteY29" fmla="*/ 2184566 h 2240769"/>
                  <a:gd name="connsiteX30" fmla="*/ 452488 w 2086965"/>
                  <a:gd name="connsiteY30" fmla="*/ 2201235 h 2240769"/>
                  <a:gd name="connsiteX31" fmla="*/ 314375 w 2086965"/>
                  <a:gd name="connsiteY31" fmla="*/ 2236954 h 2240769"/>
                  <a:gd name="connsiteX32" fmla="*/ 247700 w 2086965"/>
                  <a:gd name="connsiteY32" fmla="*/ 2229810 h 2240769"/>
                  <a:gd name="connsiteX33" fmla="*/ 128638 w 2086965"/>
                  <a:gd name="connsiteY33" fmla="*/ 2148847 h 2240769"/>
                  <a:gd name="connsiteX34" fmla="*/ 50057 w 2086965"/>
                  <a:gd name="connsiteY34" fmla="*/ 1989303 h 2240769"/>
                  <a:gd name="connsiteX35" fmla="*/ 26244 w 2086965"/>
                  <a:gd name="connsiteY35" fmla="*/ 1765466 h 2240769"/>
                  <a:gd name="connsiteX36" fmla="*/ 47675 w 2086965"/>
                  <a:gd name="connsiteY36" fmla="*/ 1467810 h 2240769"/>
                  <a:gd name="connsiteX37" fmla="*/ 38150 w 2086965"/>
                  <a:gd name="connsiteY37" fmla="*/ 1372560 h 2240769"/>
                  <a:gd name="connsiteX38" fmla="*/ 14338 w 2086965"/>
                  <a:gd name="connsiteY38" fmla="*/ 1177297 h 2240769"/>
                  <a:gd name="connsiteX39" fmla="*/ 50 w 2086965"/>
                  <a:gd name="connsiteY39" fmla="*/ 939172 h 2240769"/>
                  <a:gd name="connsiteX40" fmla="*/ 19101 w 2086965"/>
                  <a:gd name="connsiteY40" fmla="*/ 677235 h 2240769"/>
                  <a:gd name="connsiteX41" fmla="*/ 100063 w 2086965"/>
                  <a:gd name="connsiteY41" fmla="*/ 424822 h 2240769"/>
                  <a:gd name="connsiteX42" fmla="*/ 247700 w 2086965"/>
                  <a:gd name="connsiteY42" fmla="*/ 215272 h 2240769"/>
                  <a:gd name="connsiteX43" fmla="*/ 497732 w 2086965"/>
                  <a:gd name="connsiteY43" fmla="*/ 65254 h 2240769"/>
                  <a:gd name="connsiteX44" fmla="*/ 852538 w 2086965"/>
                  <a:gd name="connsiteY44" fmla="*/ 960 h 2240769"/>
                  <a:gd name="connsiteX45" fmla="*/ 942207 w 2086965"/>
                  <a:gd name="connsiteY45" fmla="*/ 867 h 2240769"/>
                  <a:gd name="connsiteX0" fmla="*/ 944579 w 2089337"/>
                  <a:gd name="connsiteY0" fmla="*/ 867 h 2240769"/>
                  <a:gd name="connsiteX1" fmla="*/ 1214479 w 2089337"/>
                  <a:gd name="connsiteY1" fmla="*/ 34298 h 2240769"/>
                  <a:gd name="connsiteX2" fmla="*/ 1569285 w 2089337"/>
                  <a:gd name="connsiteY2" fmla="*/ 134310 h 2240769"/>
                  <a:gd name="connsiteX3" fmla="*/ 1812172 w 2089337"/>
                  <a:gd name="connsiteY3" fmla="*/ 243847 h 2240769"/>
                  <a:gd name="connsiteX4" fmla="*/ 1814935 w 2089337"/>
                  <a:gd name="connsiteY4" fmla="*/ 245658 h 2240769"/>
                  <a:gd name="connsiteX5" fmla="*/ 1811130 w 2089337"/>
                  <a:gd name="connsiteY5" fmla="*/ 246379 h 2240769"/>
                  <a:gd name="connsiteX6" fmla="*/ 1771690 w 2089337"/>
                  <a:gd name="connsiteY6" fmla="*/ 272424 h 2240769"/>
                  <a:gd name="connsiteX7" fmla="*/ 1707397 w 2089337"/>
                  <a:gd name="connsiteY7" fmla="*/ 353386 h 2240769"/>
                  <a:gd name="connsiteX8" fmla="*/ 1597860 w 2089337"/>
                  <a:gd name="connsiteY8" fmla="*/ 510548 h 2240769"/>
                  <a:gd name="connsiteX9" fmla="*/ 1540710 w 2089337"/>
                  <a:gd name="connsiteY9" fmla="*/ 681998 h 2240769"/>
                  <a:gd name="connsiteX10" fmla="*/ 1545472 w 2089337"/>
                  <a:gd name="connsiteY10" fmla="*/ 805823 h 2240769"/>
                  <a:gd name="connsiteX11" fmla="*/ 1607385 w 2089337"/>
                  <a:gd name="connsiteY11" fmla="*/ 977273 h 2240769"/>
                  <a:gd name="connsiteX12" fmla="*/ 1716923 w 2089337"/>
                  <a:gd name="connsiteY12" fmla="*/ 1148723 h 2240769"/>
                  <a:gd name="connsiteX13" fmla="*/ 1888372 w 2089337"/>
                  <a:gd name="connsiteY13" fmla="*/ 1272548 h 2240769"/>
                  <a:gd name="connsiteX14" fmla="*/ 2069347 w 2089337"/>
                  <a:gd name="connsiteY14" fmla="*/ 1324936 h 2240769"/>
                  <a:gd name="connsiteX15" fmla="*/ 2089337 w 2089337"/>
                  <a:gd name="connsiteY15" fmla="*/ 1324563 h 2240769"/>
                  <a:gd name="connsiteX16" fmla="*/ 2088993 w 2089337"/>
                  <a:gd name="connsiteY16" fmla="*/ 1325232 h 2240769"/>
                  <a:gd name="connsiteX17" fmla="*/ 2052679 w 2089337"/>
                  <a:gd name="connsiteY17" fmla="*/ 1367797 h 2240769"/>
                  <a:gd name="connsiteX18" fmla="*/ 1955047 w 2089337"/>
                  <a:gd name="connsiteY18" fmla="*/ 1453522 h 2240769"/>
                  <a:gd name="connsiteX19" fmla="*/ 1812172 w 2089337"/>
                  <a:gd name="connsiteY19" fmla="*/ 1515435 h 2240769"/>
                  <a:gd name="connsiteX20" fmla="*/ 1664535 w 2089337"/>
                  <a:gd name="connsiteY20" fmla="*/ 1558297 h 2240769"/>
                  <a:gd name="connsiteX21" fmla="*/ 1502610 w 2089337"/>
                  <a:gd name="connsiteY21" fmla="*/ 1639260 h 2240769"/>
                  <a:gd name="connsiteX22" fmla="*/ 1381167 w 2089337"/>
                  <a:gd name="connsiteY22" fmla="*/ 1753560 h 2240769"/>
                  <a:gd name="connsiteX23" fmla="*/ 1240672 w 2089337"/>
                  <a:gd name="connsiteY23" fmla="*/ 1848810 h 2240769"/>
                  <a:gd name="connsiteX24" fmla="*/ 1097798 w 2089337"/>
                  <a:gd name="connsiteY24" fmla="*/ 1922629 h 2240769"/>
                  <a:gd name="connsiteX25" fmla="*/ 1033504 w 2089337"/>
                  <a:gd name="connsiteY25" fmla="*/ 1986922 h 2240769"/>
                  <a:gd name="connsiteX26" fmla="*/ 914441 w 2089337"/>
                  <a:gd name="connsiteY26" fmla="*/ 2048835 h 2240769"/>
                  <a:gd name="connsiteX27" fmla="*/ 781092 w 2089337"/>
                  <a:gd name="connsiteY27" fmla="*/ 2098841 h 2240769"/>
                  <a:gd name="connsiteX28" fmla="*/ 659647 w 2089337"/>
                  <a:gd name="connsiteY28" fmla="*/ 2163135 h 2240769"/>
                  <a:gd name="connsiteX29" fmla="*/ 576303 w 2089337"/>
                  <a:gd name="connsiteY29" fmla="*/ 2184566 h 2240769"/>
                  <a:gd name="connsiteX30" fmla="*/ 454860 w 2089337"/>
                  <a:gd name="connsiteY30" fmla="*/ 2201235 h 2240769"/>
                  <a:gd name="connsiteX31" fmla="*/ 316747 w 2089337"/>
                  <a:gd name="connsiteY31" fmla="*/ 2236954 h 2240769"/>
                  <a:gd name="connsiteX32" fmla="*/ 250072 w 2089337"/>
                  <a:gd name="connsiteY32" fmla="*/ 2229810 h 2240769"/>
                  <a:gd name="connsiteX33" fmla="*/ 131010 w 2089337"/>
                  <a:gd name="connsiteY33" fmla="*/ 2148847 h 2240769"/>
                  <a:gd name="connsiteX34" fmla="*/ 52429 w 2089337"/>
                  <a:gd name="connsiteY34" fmla="*/ 1989303 h 2240769"/>
                  <a:gd name="connsiteX35" fmla="*/ 28616 w 2089337"/>
                  <a:gd name="connsiteY35" fmla="*/ 1765466 h 2240769"/>
                  <a:gd name="connsiteX36" fmla="*/ 50047 w 2089337"/>
                  <a:gd name="connsiteY36" fmla="*/ 1467810 h 2240769"/>
                  <a:gd name="connsiteX37" fmla="*/ 40522 w 2089337"/>
                  <a:gd name="connsiteY37" fmla="*/ 1372560 h 2240769"/>
                  <a:gd name="connsiteX38" fmla="*/ 16710 w 2089337"/>
                  <a:gd name="connsiteY38" fmla="*/ 1177297 h 2240769"/>
                  <a:gd name="connsiteX39" fmla="*/ 41 w 2089337"/>
                  <a:gd name="connsiteY39" fmla="*/ 939172 h 2240769"/>
                  <a:gd name="connsiteX40" fmla="*/ 21473 w 2089337"/>
                  <a:gd name="connsiteY40" fmla="*/ 677235 h 2240769"/>
                  <a:gd name="connsiteX41" fmla="*/ 102435 w 2089337"/>
                  <a:gd name="connsiteY41" fmla="*/ 424822 h 2240769"/>
                  <a:gd name="connsiteX42" fmla="*/ 250072 w 2089337"/>
                  <a:gd name="connsiteY42" fmla="*/ 215272 h 2240769"/>
                  <a:gd name="connsiteX43" fmla="*/ 500104 w 2089337"/>
                  <a:gd name="connsiteY43" fmla="*/ 65254 h 2240769"/>
                  <a:gd name="connsiteX44" fmla="*/ 854910 w 2089337"/>
                  <a:gd name="connsiteY44" fmla="*/ 960 h 2240769"/>
                  <a:gd name="connsiteX45" fmla="*/ 944579 w 2089337"/>
                  <a:gd name="connsiteY45" fmla="*/ 867 h 224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89337" h="2240769">
                    <a:moveTo>
                      <a:pt x="944579" y="867"/>
                    </a:moveTo>
                    <a:cubicBezTo>
                      <a:pt x="1034546" y="4309"/>
                      <a:pt x="1125182" y="17629"/>
                      <a:pt x="1214479" y="34298"/>
                    </a:cubicBezTo>
                    <a:cubicBezTo>
                      <a:pt x="1333541" y="56523"/>
                      <a:pt x="1469669" y="99385"/>
                      <a:pt x="1569285" y="134310"/>
                    </a:cubicBezTo>
                    <a:cubicBezTo>
                      <a:pt x="1668901" y="169235"/>
                      <a:pt x="1740734" y="196222"/>
                      <a:pt x="1812172" y="243847"/>
                    </a:cubicBezTo>
                    <a:lnTo>
                      <a:pt x="1814935" y="245658"/>
                    </a:lnTo>
                    <a:lnTo>
                      <a:pt x="1811130" y="246379"/>
                    </a:lnTo>
                    <a:cubicBezTo>
                      <a:pt x="1796991" y="253076"/>
                      <a:pt x="1784787" y="262502"/>
                      <a:pt x="1771690" y="272424"/>
                    </a:cubicBezTo>
                    <a:cubicBezTo>
                      <a:pt x="1745496" y="292268"/>
                      <a:pt x="1736369" y="313699"/>
                      <a:pt x="1707397" y="353386"/>
                    </a:cubicBezTo>
                    <a:cubicBezTo>
                      <a:pt x="1678425" y="393073"/>
                      <a:pt x="1625641" y="455779"/>
                      <a:pt x="1597860" y="510548"/>
                    </a:cubicBezTo>
                    <a:cubicBezTo>
                      <a:pt x="1570079" y="565317"/>
                      <a:pt x="1549441" y="632786"/>
                      <a:pt x="1540710" y="681998"/>
                    </a:cubicBezTo>
                    <a:cubicBezTo>
                      <a:pt x="1531979" y="731210"/>
                      <a:pt x="1534360" y="756611"/>
                      <a:pt x="1545472" y="805823"/>
                    </a:cubicBezTo>
                    <a:cubicBezTo>
                      <a:pt x="1556584" y="855035"/>
                      <a:pt x="1578810" y="920123"/>
                      <a:pt x="1607385" y="977273"/>
                    </a:cubicBezTo>
                    <a:cubicBezTo>
                      <a:pt x="1635960" y="1034423"/>
                      <a:pt x="1670092" y="1099511"/>
                      <a:pt x="1716923" y="1148723"/>
                    </a:cubicBezTo>
                    <a:cubicBezTo>
                      <a:pt x="1763754" y="1197935"/>
                      <a:pt x="1829635" y="1243179"/>
                      <a:pt x="1888372" y="1272548"/>
                    </a:cubicBezTo>
                    <a:cubicBezTo>
                      <a:pt x="1947109" y="1301917"/>
                      <a:pt x="2007434" y="1319380"/>
                      <a:pt x="2069347" y="1324936"/>
                    </a:cubicBezTo>
                    <a:lnTo>
                      <a:pt x="2089337" y="1324563"/>
                    </a:lnTo>
                    <a:lnTo>
                      <a:pt x="2088993" y="1325232"/>
                    </a:lnTo>
                    <a:cubicBezTo>
                      <a:pt x="2078178" y="1341008"/>
                      <a:pt x="2066371" y="1350335"/>
                      <a:pt x="2052679" y="1367797"/>
                    </a:cubicBezTo>
                    <a:cubicBezTo>
                      <a:pt x="2025295" y="1402722"/>
                      <a:pt x="1995132" y="1428916"/>
                      <a:pt x="1955047" y="1453522"/>
                    </a:cubicBezTo>
                    <a:cubicBezTo>
                      <a:pt x="1914963" y="1478128"/>
                      <a:pt x="1860591" y="1497973"/>
                      <a:pt x="1812172" y="1515435"/>
                    </a:cubicBezTo>
                    <a:cubicBezTo>
                      <a:pt x="1763753" y="1532898"/>
                      <a:pt x="1716128" y="1537660"/>
                      <a:pt x="1664535" y="1558297"/>
                    </a:cubicBezTo>
                    <a:cubicBezTo>
                      <a:pt x="1612942" y="1578934"/>
                      <a:pt x="1549838" y="1606716"/>
                      <a:pt x="1502610" y="1639260"/>
                    </a:cubicBezTo>
                    <a:cubicBezTo>
                      <a:pt x="1455382" y="1671804"/>
                      <a:pt x="1424823" y="1718635"/>
                      <a:pt x="1381167" y="1753560"/>
                    </a:cubicBezTo>
                    <a:cubicBezTo>
                      <a:pt x="1337511" y="1788485"/>
                      <a:pt x="1287900" y="1820632"/>
                      <a:pt x="1240672" y="1848810"/>
                    </a:cubicBezTo>
                    <a:cubicBezTo>
                      <a:pt x="1193444" y="1876988"/>
                      <a:pt x="1132326" y="1899610"/>
                      <a:pt x="1097798" y="1922629"/>
                    </a:cubicBezTo>
                    <a:cubicBezTo>
                      <a:pt x="1063270" y="1945648"/>
                      <a:pt x="1064064" y="1965888"/>
                      <a:pt x="1033504" y="1986922"/>
                    </a:cubicBezTo>
                    <a:cubicBezTo>
                      <a:pt x="1002945" y="2007956"/>
                      <a:pt x="956510" y="2030182"/>
                      <a:pt x="914441" y="2048835"/>
                    </a:cubicBezTo>
                    <a:cubicBezTo>
                      <a:pt x="872372" y="2067488"/>
                      <a:pt x="823558" y="2079791"/>
                      <a:pt x="781092" y="2098841"/>
                    </a:cubicBezTo>
                    <a:cubicBezTo>
                      <a:pt x="738626" y="2117891"/>
                      <a:pt x="693778" y="2148848"/>
                      <a:pt x="659647" y="2163135"/>
                    </a:cubicBezTo>
                    <a:cubicBezTo>
                      <a:pt x="625516" y="2177422"/>
                      <a:pt x="610434" y="2178216"/>
                      <a:pt x="576303" y="2184566"/>
                    </a:cubicBezTo>
                    <a:cubicBezTo>
                      <a:pt x="542172" y="2190916"/>
                      <a:pt x="498119" y="2192504"/>
                      <a:pt x="454860" y="2201235"/>
                    </a:cubicBezTo>
                    <a:cubicBezTo>
                      <a:pt x="411601" y="2209966"/>
                      <a:pt x="350878" y="2232192"/>
                      <a:pt x="316747" y="2236954"/>
                    </a:cubicBezTo>
                    <a:cubicBezTo>
                      <a:pt x="282616" y="2241716"/>
                      <a:pt x="281028" y="2244494"/>
                      <a:pt x="250072" y="2229810"/>
                    </a:cubicBezTo>
                    <a:cubicBezTo>
                      <a:pt x="219116" y="2215126"/>
                      <a:pt x="163950" y="2188931"/>
                      <a:pt x="131010" y="2148847"/>
                    </a:cubicBezTo>
                    <a:cubicBezTo>
                      <a:pt x="98070" y="2108763"/>
                      <a:pt x="69495" y="2053200"/>
                      <a:pt x="52429" y="1989303"/>
                    </a:cubicBezTo>
                    <a:cubicBezTo>
                      <a:pt x="35363" y="1925406"/>
                      <a:pt x="29013" y="1852381"/>
                      <a:pt x="28616" y="1765466"/>
                    </a:cubicBezTo>
                    <a:cubicBezTo>
                      <a:pt x="28219" y="1678551"/>
                      <a:pt x="48063" y="1533294"/>
                      <a:pt x="50047" y="1467810"/>
                    </a:cubicBezTo>
                    <a:cubicBezTo>
                      <a:pt x="52031" y="1402326"/>
                      <a:pt x="46078" y="1420979"/>
                      <a:pt x="40522" y="1372560"/>
                    </a:cubicBezTo>
                    <a:cubicBezTo>
                      <a:pt x="34966" y="1324141"/>
                      <a:pt x="23457" y="1249528"/>
                      <a:pt x="16710" y="1177297"/>
                    </a:cubicBezTo>
                    <a:cubicBezTo>
                      <a:pt x="9963" y="1105066"/>
                      <a:pt x="-753" y="1022516"/>
                      <a:pt x="41" y="939172"/>
                    </a:cubicBezTo>
                    <a:cubicBezTo>
                      <a:pt x="835" y="855828"/>
                      <a:pt x="4407" y="762960"/>
                      <a:pt x="21473" y="677235"/>
                    </a:cubicBezTo>
                    <a:cubicBezTo>
                      <a:pt x="38539" y="591510"/>
                      <a:pt x="64335" y="501816"/>
                      <a:pt x="102435" y="424822"/>
                    </a:cubicBezTo>
                    <a:cubicBezTo>
                      <a:pt x="140535" y="347828"/>
                      <a:pt x="183794" y="275200"/>
                      <a:pt x="250072" y="215272"/>
                    </a:cubicBezTo>
                    <a:cubicBezTo>
                      <a:pt x="316350" y="155344"/>
                      <a:pt x="399298" y="100973"/>
                      <a:pt x="500104" y="65254"/>
                    </a:cubicBezTo>
                    <a:cubicBezTo>
                      <a:pt x="600910" y="29535"/>
                      <a:pt x="735848" y="6119"/>
                      <a:pt x="854910" y="960"/>
                    </a:cubicBezTo>
                    <a:cubicBezTo>
                      <a:pt x="884676" y="-330"/>
                      <a:pt x="914590" y="-280"/>
                      <a:pt x="944579" y="867"/>
                    </a:cubicBezTo>
                    <a:close/>
                  </a:path>
                </a:pathLst>
              </a:custGeom>
              <a:solidFill>
                <a:srgbClr val="7F2814"/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1587549" y="1625456"/>
                <a:ext cx="1803733" cy="2237385"/>
              </a:xfrm>
              <a:custGeom>
                <a:avLst/>
                <a:gdLst>
                  <a:gd name="connsiteX0" fmla="*/ 25061 w 1820791"/>
                  <a:gd name="connsiteY0" fmla="*/ 1211655 h 2226396"/>
                  <a:gd name="connsiteX1" fmla="*/ 6011 w 1820791"/>
                  <a:gd name="connsiteY1" fmla="*/ 821130 h 2226396"/>
                  <a:gd name="connsiteX2" fmla="*/ 139361 w 1820791"/>
                  <a:gd name="connsiteY2" fmla="*/ 354405 h 2226396"/>
                  <a:gd name="connsiteX3" fmla="*/ 477499 w 1820791"/>
                  <a:gd name="connsiteY3" fmla="*/ 63892 h 2226396"/>
                  <a:gd name="connsiteX4" fmla="*/ 1039474 w 1820791"/>
                  <a:gd name="connsiteY4" fmla="*/ 1980 h 2226396"/>
                  <a:gd name="connsiteX5" fmla="*/ 1506199 w 1820791"/>
                  <a:gd name="connsiteY5" fmla="*/ 106755 h 2226396"/>
                  <a:gd name="connsiteX6" fmla="*/ 1744324 w 1820791"/>
                  <a:gd name="connsiteY6" fmla="*/ 192480 h 2226396"/>
                  <a:gd name="connsiteX7" fmla="*/ 1820524 w 1820791"/>
                  <a:gd name="connsiteY7" fmla="*/ 240105 h 2226396"/>
                  <a:gd name="connsiteX8" fmla="*/ 1768136 w 1820791"/>
                  <a:gd name="connsiteY8" fmla="*/ 268680 h 2226396"/>
                  <a:gd name="connsiteX9" fmla="*/ 1730036 w 1820791"/>
                  <a:gd name="connsiteY9" fmla="*/ 340117 h 2226396"/>
                  <a:gd name="connsiteX10" fmla="*/ 1658599 w 1820791"/>
                  <a:gd name="connsiteY10" fmla="*/ 430605 h 2226396"/>
                  <a:gd name="connsiteX11" fmla="*/ 1582399 w 1820791"/>
                  <a:gd name="connsiteY11" fmla="*/ 568717 h 2226396"/>
                  <a:gd name="connsiteX12" fmla="*/ 1520486 w 1820791"/>
                  <a:gd name="connsiteY12" fmla="*/ 735405 h 2226396"/>
                  <a:gd name="connsiteX13" fmla="*/ 1429999 w 1820791"/>
                  <a:gd name="connsiteY13" fmla="*/ 868755 h 2226396"/>
                  <a:gd name="connsiteX14" fmla="*/ 1153774 w 1820791"/>
                  <a:gd name="connsiteY14" fmla="*/ 987817 h 2226396"/>
                  <a:gd name="connsiteX15" fmla="*/ 929936 w 1820791"/>
                  <a:gd name="connsiteY15" fmla="*/ 1016392 h 2226396"/>
                  <a:gd name="connsiteX16" fmla="*/ 829924 w 1820791"/>
                  <a:gd name="connsiteY16" fmla="*/ 973530 h 2226396"/>
                  <a:gd name="connsiteX17" fmla="*/ 782299 w 1820791"/>
                  <a:gd name="connsiteY17" fmla="*/ 1002105 h 2226396"/>
                  <a:gd name="connsiteX18" fmla="*/ 672761 w 1820791"/>
                  <a:gd name="connsiteY18" fmla="*/ 1035442 h 2226396"/>
                  <a:gd name="connsiteX19" fmla="*/ 558461 w 1820791"/>
                  <a:gd name="connsiteY19" fmla="*/ 1049730 h 2226396"/>
                  <a:gd name="connsiteX20" fmla="*/ 506074 w 1820791"/>
                  <a:gd name="connsiteY20" fmla="*/ 1078305 h 2226396"/>
                  <a:gd name="connsiteX21" fmla="*/ 458449 w 1820791"/>
                  <a:gd name="connsiteY21" fmla="*/ 1125930 h 2226396"/>
                  <a:gd name="connsiteX22" fmla="*/ 391774 w 1820791"/>
                  <a:gd name="connsiteY22" fmla="*/ 1235467 h 2226396"/>
                  <a:gd name="connsiteX23" fmla="*/ 239374 w 1820791"/>
                  <a:gd name="connsiteY23" fmla="*/ 1435492 h 2226396"/>
                  <a:gd name="connsiteX24" fmla="*/ 106024 w 1820791"/>
                  <a:gd name="connsiteY24" fmla="*/ 1730767 h 2226396"/>
                  <a:gd name="connsiteX25" fmla="*/ 96499 w 1820791"/>
                  <a:gd name="connsiteY25" fmla="*/ 1926030 h 2226396"/>
                  <a:gd name="connsiteX26" fmla="*/ 148886 w 1820791"/>
                  <a:gd name="connsiteY26" fmla="*/ 2111767 h 2226396"/>
                  <a:gd name="connsiteX27" fmla="*/ 267949 w 1820791"/>
                  <a:gd name="connsiteY27" fmla="*/ 2192730 h 2226396"/>
                  <a:gd name="connsiteX28" fmla="*/ 358436 w 1820791"/>
                  <a:gd name="connsiteY28" fmla="*/ 2211780 h 2226396"/>
                  <a:gd name="connsiteX29" fmla="*/ 306049 w 1820791"/>
                  <a:gd name="connsiteY29" fmla="*/ 2226067 h 2226396"/>
                  <a:gd name="connsiteX30" fmla="*/ 186986 w 1820791"/>
                  <a:gd name="connsiteY30" fmla="*/ 2197492 h 2226396"/>
                  <a:gd name="connsiteX31" fmla="*/ 72686 w 1820791"/>
                  <a:gd name="connsiteY31" fmla="*/ 2059380 h 2226396"/>
                  <a:gd name="connsiteX32" fmla="*/ 39349 w 1820791"/>
                  <a:gd name="connsiteY32" fmla="*/ 1826017 h 2226396"/>
                  <a:gd name="connsiteX33" fmla="*/ 44111 w 1820791"/>
                  <a:gd name="connsiteY33" fmla="*/ 1616467 h 2226396"/>
                  <a:gd name="connsiteX34" fmla="*/ 53636 w 1820791"/>
                  <a:gd name="connsiteY34" fmla="*/ 1454542 h 2226396"/>
                  <a:gd name="connsiteX35" fmla="*/ 44111 w 1820791"/>
                  <a:gd name="connsiteY35" fmla="*/ 1349767 h 2226396"/>
                  <a:gd name="connsiteX36" fmla="*/ 25061 w 1820791"/>
                  <a:gd name="connsiteY36" fmla="*/ 1211655 h 2226396"/>
                  <a:gd name="connsiteX0" fmla="*/ 25061 w 1816054"/>
                  <a:gd name="connsiteY0" fmla="*/ 1211655 h 2226396"/>
                  <a:gd name="connsiteX1" fmla="*/ 6011 w 1816054"/>
                  <a:gd name="connsiteY1" fmla="*/ 821130 h 2226396"/>
                  <a:gd name="connsiteX2" fmla="*/ 139361 w 1816054"/>
                  <a:gd name="connsiteY2" fmla="*/ 354405 h 2226396"/>
                  <a:gd name="connsiteX3" fmla="*/ 477499 w 1816054"/>
                  <a:gd name="connsiteY3" fmla="*/ 63892 h 2226396"/>
                  <a:gd name="connsiteX4" fmla="*/ 1039474 w 1816054"/>
                  <a:gd name="connsiteY4" fmla="*/ 1980 h 2226396"/>
                  <a:gd name="connsiteX5" fmla="*/ 1506199 w 1816054"/>
                  <a:gd name="connsiteY5" fmla="*/ 106755 h 2226396"/>
                  <a:gd name="connsiteX6" fmla="*/ 1744324 w 1816054"/>
                  <a:gd name="connsiteY6" fmla="*/ 192480 h 2226396"/>
                  <a:gd name="connsiteX7" fmla="*/ 1815761 w 1816054"/>
                  <a:gd name="connsiteY7" fmla="*/ 240105 h 2226396"/>
                  <a:gd name="connsiteX8" fmla="*/ 1768136 w 1816054"/>
                  <a:gd name="connsiteY8" fmla="*/ 268680 h 2226396"/>
                  <a:gd name="connsiteX9" fmla="*/ 1730036 w 1816054"/>
                  <a:gd name="connsiteY9" fmla="*/ 340117 h 2226396"/>
                  <a:gd name="connsiteX10" fmla="*/ 1658599 w 1816054"/>
                  <a:gd name="connsiteY10" fmla="*/ 430605 h 2226396"/>
                  <a:gd name="connsiteX11" fmla="*/ 1582399 w 1816054"/>
                  <a:gd name="connsiteY11" fmla="*/ 568717 h 2226396"/>
                  <a:gd name="connsiteX12" fmla="*/ 1520486 w 1816054"/>
                  <a:gd name="connsiteY12" fmla="*/ 735405 h 2226396"/>
                  <a:gd name="connsiteX13" fmla="*/ 1429999 w 1816054"/>
                  <a:gd name="connsiteY13" fmla="*/ 868755 h 2226396"/>
                  <a:gd name="connsiteX14" fmla="*/ 1153774 w 1816054"/>
                  <a:gd name="connsiteY14" fmla="*/ 987817 h 2226396"/>
                  <a:gd name="connsiteX15" fmla="*/ 929936 w 1816054"/>
                  <a:gd name="connsiteY15" fmla="*/ 1016392 h 2226396"/>
                  <a:gd name="connsiteX16" fmla="*/ 829924 w 1816054"/>
                  <a:gd name="connsiteY16" fmla="*/ 973530 h 2226396"/>
                  <a:gd name="connsiteX17" fmla="*/ 782299 w 1816054"/>
                  <a:gd name="connsiteY17" fmla="*/ 1002105 h 2226396"/>
                  <a:gd name="connsiteX18" fmla="*/ 672761 w 1816054"/>
                  <a:gd name="connsiteY18" fmla="*/ 1035442 h 2226396"/>
                  <a:gd name="connsiteX19" fmla="*/ 558461 w 1816054"/>
                  <a:gd name="connsiteY19" fmla="*/ 1049730 h 2226396"/>
                  <a:gd name="connsiteX20" fmla="*/ 506074 w 1816054"/>
                  <a:gd name="connsiteY20" fmla="*/ 1078305 h 2226396"/>
                  <a:gd name="connsiteX21" fmla="*/ 458449 w 1816054"/>
                  <a:gd name="connsiteY21" fmla="*/ 1125930 h 2226396"/>
                  <a:gd name="connsiteX22" fmla="*/ 391774 w 1816054"/>
                  <a:gd name="connsiteY22" fmla="*/ 1235467 h 2226396"/>
                  <a:gd name="connsiteX23" fmla="*/ 239374 w 1816054"/>
                  <a:gd name="connsiteY23" fmla="*/ 1435492 h 2226396"/>
                  <a:gd name="connsiteX24" fmla="*/ 106024 w 1816054"/>
                  <a:gd name="connsiteY24" fmla="*/ 1730767 h 2226396"/>
                  <a:gd name="connsiteX25" fmla="*/ 96499 w 1816054"/>
                  <a:gd name="connsiteY25" fmla="*/ 1926030 h 2226396"/>
                  <a:gd name="connsiteX26" fmla="*/ 148886 w 1816054"/>
                  <a:gd name="connsiteY26" fmla="*/ 2111767 h 2226396"/>
                  <a:gd name="connsiteX27" fmla="*/ 267949 w 1816054"/>
                  <a:gd name="connsiteY27" fmla="*/ 2192730 h 2226396"/>
                  <a:gd name="connsiteX28" fmla="*/ 358436 w 1816054"/>
                  <a:gd name="connsiteY28" fmla="*/ 2211780 h 2226396"/>
                  <a:gd name="connsiteX29" fmla="*/ 306049 w 1816054"/>
                  <a:gd name="connsiteY29" fmla="*/ 2226067 h 2226396"/>
                  <a:gd name="connsiteX30" fmla="*/ 186986 w 1816054"/>
                  <a:gd name="connsiteY30" fmla="*/ 2197492 h 2226396"/>
                  <a:gd name="connsiteX31" fmla="*/ 72686 w 1816054"/>
                  <a:gd name="connsiteY31" fmla="*/ 2059380 h 2226396"/>
                  <a:gd name="connsiteX32" fmla="*/ 39349 w 1816054"/>
                  <a:gd name="connsiteY32" fmla="*/ 1826017 h 2226396"/>
                  <a:gd name="connsiteX33" fmla="*/ 44111 w 1816054"/>
                  <a:gd name="connsiteY33" fmla="*/ 1616467 h 2226396"/>
                  <a:gd name="connsiteX34" fmla="*/ 53636 w 1816054"/>
                  <a:gd name="connsiteY34" fmla="*/ 1454542 h 2226396"/>
                  <a:gd name="connsiteX35" fmla="*/ 44111 w 1816054"/>
                  <a:gd name="connsiteY35" fmla="*/ 1349767 h 2226396"/>
                  <a:gd name="connsiteX36" fmla="*/ 25061 w 1816054"/>
                  <a:gd name="connsiteY36" fmla="*/ 1211655 h 2226396"/>
                  <a:gd name="connsiteX0" fmla="*/ 25061 w 1806601"/>
                  <a:gd name="connsiteY0" fmla="*/ 1211655 h 2226396"/>
                  <a:gd name="connsiteX1" fmla="*/ 6011 w 1806601"/>
                  <a:gd name="connsiteY1" fmla="*/ 821130 h 2226396"/>
                  <a:gd name="connsiteX2" fmla="*/ 139361 w 1806601"/>
                  <a:gd name="connsiteY2" fmla="*/ 354405 h 2226396"/>
                  <a:gd name="connsiteX3" fmla="*/ 477499 w 1806601"/>
                  <a:gd name="connsiteY3" fmla="*/ 63892 h 2226396"/>
                  <a:gd name="connsiteX4" fmla="*/ 1039474 w 1806601"/>
                  <a:gd name="connsiteY4" fmla="*/ 1980 h 2226396"/>
                  <a:gd name="connsiteX5" fmla="*/ 1506199 w 1806601"/>
                  <a:gd name="connsiteY5" fmla="*/ 106755 h 2226396"/>
                  <a:gd name="connsiteX6" fmla="*/ 1744324 w 1806601"/>
                  <a:gd name="connsiteY6" fmla="*/ 192480 h 2226396"/>
                  <a:gd name="connsiteX7" fmla="*/ 1806236 w 1806601"/>
                  <a:gd name="connsiteY7" fmla="*/ 240105 h 2226396"/>
                  <a:gd name="connsiteX8" fmla="*/ 1768136 w 1806601"/>
                  <a:gd name="connsiteY8" fmla="*/ 268680 h 2226396"/>
                  <a:gd name="connsiteX9" fmla="*/ 1730036 w 1806601"/>
                  <a:gd name="connsiteY9" fmla="*/ 340117 h 2226396"/>
                  <a:gd name="connsiteX10" fmla="*/ 1658599 w 1806601"/>
                  <a:gd name="connsiteY10" fmla="*/ 430605 h 2226396"/>
                  <a:gd name="connsiteX11" fmla="*/ 1582399 w 1806601"/>
                  <a:gd name="connsiteY11" fmla="*/ 568717 h 2226396"/>
                  <a:gd name="connsiteX12" fmla="*/ 1520486 w 1806601"/>
                  <a:gd name="connsiteY12" fmla="*/ 735405 h 2226396"/>
                  <a:gd name="connsiteX13" fmla="*/ 1429999 w 1806601"/>
                  <a:gd name="connsiteY13" fmla="*/ 868755 h 2226396"/>
                  <a:gd name="connsiteX14" fmla="*/ 1153774 w 1806601"/>
                  <a:gd name="connsiteY14" fmla="*/ 987817 h 2226396"/>
                  <a:gd name="connsiteX15" fmla="*/ 929936 w 1806601"/>
                  <a:gd name="connsiteY15" fmla="*/ 1016392 h 2226396"/>
                  <a:gd name="connsiteX16" fmla="*/ 829924 w 1806601"/>
                  <a:gd name="connsiteY16" fmla="*/ 973530 h 2226396"/>
                  <a:gd name="connsiteX17" fmla="*/ 782299 w 1806601"/>
                  <a:gd name="connsiteY17" fmla="*/ 1002105 h 2226396"/>
                  <a:gd name="connsiteX18" fmla="*/ 672761 w 1806601"/>
                  <a:gd name="connsiteY18" fmla="*/ 1035442 h 2226396"/>
                  <a:gd name="connsiteX19" fmla="*/ 558461 w 1806601"/>
                  <a:gd name="connsiteY19" fmla="*/ 1049730 h 2226396"/>
                  <a:gd name="connsiteX20" fmla="*/ 506074 w 1806601"/>
                  <a:gd name="connsiteY20" fmla="*/ 1078305 h 2226396"/>
                  <a:gd name="connsiteX21" fmla="*/ 458449 w 1806601"/>
                  <a:gd name="connsiteY21" fmla="*/ 1125930 h 2226396"/>
                  <a:gd name="connsiteX22" fmla="*/ 391774 w 1806601"/>
                  <a:gd name="connsiteY22" fmla="*/ 1235467 h 2226396"/>
                  <a:gd name="connsiteX23" fmla="*/ 239374 w 1806601"/>
                  <a:gd name="connsiteY23" fmla="*/ 1435492 h 2226396"/>
                  <a:gd name="connsiteX24" fmla="*/ 106024 w 1806601"/>
                  <a:gd name="connsiteY24" fmla="*/ 1730767 h 2226396"/>
                  <a:gd name="connsiteX25" fmla="*/ 96499 w 1806601"/>
                  <a:gd name="connsiteY25" fmla="*/ 1926030 h 2226396"/>
                  <a:gd name="connsiteX26" fmla="*/ 148886 w 1806601"/>
                  <a:gd name="connsiteY26" fmla="*/ 2111767 h 2226396"/>
                  <a:gd name="connsiteX27" fmla="*/ 267949 w 1806601"/>
                  <a:gd name="connsiteY27" fmla="*/ 2192730 h 2226396"/>
                  <a:gd name="connsiteX28" fmla="*/ 358436 w 1806601"/>
                  <a:gd name="connsiteY28" fmla="*/ 2211780 h 2226396"/>
                  <a:gd name="connsiteX29" fmla="*/ 306049 w 1806601"/>
                  <a:gd name="connsiteY29" fmla="*/ 2226067 h 2226396"/>
                  <a:gd name="connsiteX30" fmla="*/ 186986 w 1806601"/>
                  <a:gd name="connsiteY30" fmla="*/ 2197492 h 2226396"/>
                  <a:gd name="connsiteX31" fmla="*/ 72686 w 1806601"/>
                  <a:gd name="connsiteY31" fmla="*/ 2059380 h 2226396"/>
                  <a:gd name="connsiteX32" fmla="*/ 39349 w 1806601"/>
                  <a:gd name="connsiteY32" fmla="*/ 1826017 h 2226396"/>
                  <a:gd name="connsiteX33" fmla="*/ 44111 w 1806601"/>
                  <a:gd name="connsiteY33" fmla="*/ 1616467 h 2226396"/>
                  <a:gd name="connsiteX34" fmla="*/ 53636 w 1806601"/>
                  <a:gd name="connsiteY34" fmla="*/ 1454542 h 2226396"/>
                  <a:gd name="connsiteX35" fmla="*/ 44111 w 1806601"/>
                  <a:gd name="connsiteY35" fmla="*/ 1349767 h 2226396"/>
                  <a:gd name="connsiteX36" fmla="*/ 25061 w 1806601"/>
                  <a:gd name="connsiteY36" fmla="*/ 1211655 h 2226396"/>
                  <a:gd name="connsiteX0" fmla="*/ 25061 w 1806619"/>
                  <a:gd name="connsiteY0" fmla="*/ 1211655 h 2226396"/>
                  <a:gd name="connsiteX1" fmla="*/ 6011 w 1806619"/>
                  <a:gd name="connsiteY1" fmla="*/ 821130 h 2226396"/>
                  <a:gd name="connsiteX2" fmla="*/ 139361 w 1806619"/>
                  <a:gd name="connsiteY2" fmla="*/ 354405 h 2226396"/>
                  <a:gd name="connsiteX3" fmla="*/ 477499 w 1806619"/>
                  <a:gd name="connsiteY3" fmla="*/ 63892 h 2226396"/>
                  <a:gd name="connsiteX4" fmla="*/ 1039474 w 1806619"/>
                  <a:gd name="connsiteY4" fmla="*/ 1980 h 2226396"/>
                  <a:gd name="connsiteX5" fmla="*/ 1506199 w 1806619"/>
                  <a:gd name="connsiteY5" fmla="*/ 106755 h 2226396"/>
                  <a:gd name="connsiteX6" fmla="*/ 1744324 w 1806619"/>
                  <a:gd name="connsiteY6" fmla="*/ 192480 h 2226396"/>
                  <a:gd name="connsiteX7" fmla="*/ 1806236 w 1806619"/>
                  <a:gd name="connsiteY7" fmla="*/ 240105 h 2226396"/>
                  <a:gd name="connsiteX8" fmla="*/ 1768136 w 1806619"/>
                  <a:gd name="connsiteY8" fmla="*/ 268680 h 2226396"/>
                  <a:gd name="connsiteX9" fmla="*/ 1720511 w 1806619"/>
                  <a:gd name="connsiteY9" fmla="*/ 340117 h 2226396"/>
                  <a:gd name="connsiteX10" fmla="*/ 1658599 w 1806619"/>
                  <a:gd name="connsiteY10" fmla="*/ 430605 h 2226396"/>
                  <a:gd name="connsiteX11" fmla="*/ 1582399 w 1806619"/>
                  <a:gd name="connsiteY11" fmla="*/ 568717 h 2226396"/>
                  <a:gd name="connsiteX12" fmla="*/ 1520486 w 1806619"/>
                  <a:gd name="connsiteY12" fmla="*/ 735405 h 2226396"/>
                  <a:gd name="connsiteX13" fmla="*/ 1429999 w 1806619"/>
                  <a:gd name="connsiteY13" fmla="*/ 868755 h 2226396"/>
                  <a:gd name="connsiteX14" fmla="*/ 1153774 w 1806619"/>
                  <a:gd name="connsiteY14" fmla="*/ 987817 h 2226396"/>
                  <a:gd name="connsiteX15" fmla="*/ 929936 w 1806619"/>
                  <a:gd name="connsiteY15" fmla="*/ 1016392 h 2226396"/>
                  <a:gd name="connsiteX16" fmla="*/ 829924 w 1806619"/>
                  <a:gd name="connsiteY16" fmla="*/ 973530 h 2226396"/>
                  <a:gd name="connsiteX17" fmla="*/ 782299 w 1806619"/>
                  <a:gd name="connsiteY17" fmla="*/ 1002105 h 2226396"/>
                  <a:gd name="connsiteX18" fmla="*/ 672761 w 1806619"/>
                  <a:gd name="connsiteY18" fmla="*/ 1035442 h 2226396"/>
                  <a:gd name="connsiteX19" fmla="*/ 558461 w 1806619"/>
                  <a:gd name="connsiteY19" fmla="*/ 1049730 h 2226396"/>
                  <a:gd name="connsiteX20" fmla="*/ 506074 w 1806619"/>
                  <a:gd name="connsiteY20" fmla="*/ 1078305 h 2226396"/>
                  <a:gd name="connsiteX21" fmla="*/ 458449 w 1806619"/>
                  <a:gd name="connsiteY21" fmla="*/ 1125930 h 2226396"/>
                  <a:gd name="connsiteX22" fmla="*/ 391774 w 1806619"/>
                  <a:gd name="connsiteY22" fmla="*/ 1235467 h 2226396"/>
                  <a:gd name="connsiteX23" fmla="*/ 239374 w 1806619"/>
                  <a:gd name="connsiteY23" fmla="*/ 1435492 h 2226396"/>
                  <a:gd name="connsiteX24" fmla="*/ 106024 w 1806619"/>
                  <a:gd name="connsiteY24" fmla="*/ 1730767 h 2226396"/>
                  <a:gd name="connsiteX25" fmla="*/ 96499 w 1806619"/>
                  <a:gd name="connsiteY25" fmla="*/ 1926030 h 2226396"/>
                  <a:gd name="connsiteX26" fmla="*/ 148886 w 1806619"/>
                  <a:gd name="connsiteY26" fmla="*/ 2111767 h 2226396"/>
                  <a:gd name="connsiteX27" fmla="*/ 267949 w 1806619"/>
                  <a:gd name="connsiteY27" fmla="*/ 2192730 h 2226396"/>
                  <a:gd name="connsiteX28" fmla="*/ 358436 w 1806619"/>
                  <a:gd name="connsiteY28" fmla="*/ 2211780 h 2226396"/>
                  <a:gd name="connsiteX29" fmla="*/ 306049 w 1806619"/>
                  <a:gd name="connsiteY29" fmla="*/ 2226067 h 2226396"/>
                  <a:gd name="connsiteX30" fmla="*/ 186986 w 1806619"/>
                  <a:gd name="connsiteY30" fmla="*/ 2197492 h 2226396"/>
                  <a:gd name="connsiteX31" fmla="*/ 72686 w 1806619"/>
                  <a:gd name="connsiteY31" fmla="*/ 2059380 h 2226396"/>
                  <a:gd name="connsiteX32" fmla="*/ 39349 w 1806619"/>
                  <a:gd name="connsiteY32" fmla="*/ 1826017 h 2226396"/>
                  <a:gd name="connsiteX33" fmla="*/ 44111 w 1806619"/>
                  <a:gd name="connsiteY33" fmla="*/ 1616467 h 2226396"/>
                  <a:gd name="connsiteX34" fmla="*/ 53636 w 1806619"/>
                  <a:gd name="connsiteY34" fmla="*/ 1454542 h 2226396"/>
                  <a:gd name="connsiteX35" fmla="*/ 44111 w 1806619"/>
                  <a:gd name="connsiteY35" fmla="*/ 1349767 h 2226396"/>
                  <a:gd name="connsiteX36" fmla="*/ 25061 w 1806619"/>
                  <a:gd name="connsiteY36" fmla="*/ 1211655 h 2226396"/>
                  <a:gd name="connsiteX0" fmla="*/ 25061 w 1806619"/>
                  <a:gd name="connsiteY0" fmla="*/ 1211655 h 2226396"/>
                  <a:gd name="connsiteX1" fmla="*/ 6011 w 1806619"/>
                  <a:gd name="connsiteY1" fmla="*/ 821130 h 2226396"/>
                  <a:gd name="connsiteX2" fmla="*/ 139361 w 1806619"/>
                  <a:gd name="connsiteY2" fmla="*/ 354405 h 2226396"/>
                  <a:gd name="connsiteX3" fmla="*/ 477499 w 1806619"/>
                  <a:gd name="connsiteY3" fmla="*/ 63892 h 2226396"/>
                  <a:gd name="connsiteX4" fmla="*/ 1039474 w 1806619"/>
                  <a:gd name="connsiteY4" fmla="*/ 1980 h 2226396"/>
                  <a:gd name="connsiteX5" fmla="*/ 1506199 w 1806619"/>
                  <a:gd name="connsiteY5" fmla="*/ 106755 h 2226396"/>
                  <a:gd name="connsiteX6" fmla="*/ 1744324 w 1806619"/>
                  <a:gd name="connsiteY6" fmla="*/ 192480 h 2226396"/>
                  <a:gd name="connsiteX7" fmla="*/ 1806236 w 1806619"/>
                  <a:gd name="connsiteY7" fmla="*/ 240105 h 2226396"/>
                  <a:gd name="connsiteX8" fmla="*/ 1768136 w 1806619"/>
                  <a:gd name="connsiteY8" fmla="*/ 268680 h 2226396"/>
                  <a:gd name="connsiteX9" fmla="*/ 1720511 w 1806619"/>
                  <a:gd name="connsiteY9" fmla="*/ 340117 h 2226396"/>
                  <a:gd name="connsiteX10" fmla="*/ 1658599 w 1806619"/>
                  <a:gd name="connsiteY10" fmla="*/ 430605 h 2226396"/>
                  <a:gd name="connsiteX11" fmla="*/ 1582399 w 1806619"/>
                  <a:gd name="connsiteY11" fmla="*/ 568717 h 2226396"/>
                  <a:gd name="connsiteX12" fmla="*/ 1520486 w 1806619"/>
                  <a:gd name="connsiteY12" fmla="*/ 735405 h 2226396"/>
                  <a:gd name="connsiteX13" fmla="*/ 1429999 w 1806619"/>
                  <a:gd name="connsiteY13" fmla="*/ 868755 h 2226396"/>
                  <a:gd name="connsiteX14" fmla="*/ 1153774 w 1806619"/>
                  <a:gd name="connsiteY14" fmla="*/ 987817 h 2226396"/>
                  <a:gd name="connsiteX15" fmla="*/ 929936 w 1806619"/>
                  <a:gd name="connsiteY15" fmla="*/ 1016392 h 2226396"/>
                  <a:gd name="connsiteX16" fmla="*/ 839449 w 1806619"/>
                  <a:gd name="connsiteY16" fmla="*/ 980674 h 2226396"/>
                  <a:gd name="connsiteX17" fmla="*/ 782299 w 1806619"/>
                  <a:gd name="connsiteY17" fmla="*/ 1002105 h 2226396"/>
                  <a:gd name="connsiteX18" fmla="*/ 672761 w 1806619"/>
                  <a:gd name="connsiteY18" fmla="*/ 1035442 h 2226396"/>
                  <a:gd name="connsiteX19" fmla="*/ 558461 w 1806619"/>
                  <a:gd name="connsiteY19" fmla="*/ 1049730 h 2226396"/>
                  <a:gd name="connsiteX20" fmla="*/ 506074 w 1806619"/>
                  <a:gd name="connsiteY20" fmla="*/ 1078305 h 2226396"/>
                  <a:gd name="connsiteX21" fmla="*/ 458449 w 1806619"/>
                  <a:gd name="connsiteY21" fmla="*/ 1125930 h 2226396"/>
                  <a:gd name="connsiteX22" fmla="*/ 391774 w 1806619"/>
                  <a:gd name="connsiteY22" fmla="*/ 1235467 h 2226396"/>
                  <a:gd name="connsiteX23" fmla="*/ 239374 w 1806619"/>
                  <a:gd name="connsiteY23" fmla="*/ 1435492 h 2226396"/>
                  <a:gd name="connsiteX24" fmla="*/ 106024 w 1806619"/>
                  <a:gd name="connsiteY24" fmla="*/ 1730767 h 2226396"/>
                  <a:gd name="connsiteX25" fmla="*/ 96499 w 1806619"/>
                  <a:gd name="connsiteY25" fmla="*/ 1926030 h 2226396"/>
                  <a:gd name="connsiteX26" fmla="*/ 148886 w 1806619"/>
                  <a:gd name="connsiteY26" fmla="*/ 2111767 h 2226396"/>
                  <a:gd name="connsiteX27" fmla="*/ 267949 w 1806619"/>
                  <a:gd name="connsiteY27" fmla="*/ 2192730 h 2226396"/>
                  <a:gd name="connsiteX28" fmla="*/ 358436 w 1806619"/>
                  <a:gd name="connsiteY28" fmla="*/ 2211780 h 2226396"/>
                  <a:gd name="connsiteX29" fmla="*/ 306049 w 1806619"/>
                  <a:gd name="connsiteY29" fmla="*/ 2226067 h 2226396"/>
                  <a:gd name="connsiteX30" fmla="*/ 186986 w 1806619"/>
                  <a:gd name="connsiteY30" fmla="*/ 2197492 h 2226396"/>
                  <a:gd name="connsiteX31" fmla="*/ 72686 w 1806619"/>
                  <a:gd name="connsiteY31" fmla="*/ 2059380 h 2226396"/>
                  <a:gd name="connsiteX32" fmla="*/ 39349 w 1806619"/>
                  <a:gd name="connsiteY32" fmla="*/ 1826017 h 2226396"/>
                  <a:gd name="connsiteX33" fmla="*/ 44111 w 1806619"/>
                  <a:gd name="connsiteY33" fmla="*/ 1616467 h 2226396"/>
                  <a:gd name="connsiteX34" fmla="*/ 53636 w 1806619"/>
                  <a:gd name="connsiteY34" fmla="*/ 1454542 h 2226396"/>
                  <a:gd name="connsiteX35" fmla="*/ 44111 w 1806619"/>
                  <a:gd name="connsiteY35" fmla="*/ 1349767 h 2226396"/>
                  <a:gd name="connsiteX36" fmla="*/ 25061 w 1806619"/>
                  <a:gd name="connsiteY36" fmla="*/ 1211655 h 2226396"/>
                  <a:gd name="connsiteX0" fmla="*/ 25061 w 1806619"/>
                  <a:gd name="connsiteY0" fmla="*/ 1211655 h 2226396"/>
                  <a:gd name="connsiteX1" fmla="*/ 6011 w 1806619"/>
                  <a:gd name="connsiteY1" fmla="*/ 821130 h 2226396"/>
                  <a:gd name="connsiteX2" fmla="*/ 139361 w 1806619"/>
                  <a:gd name="connsiteY2" fmla="*/ 354405 h 2226396"/>
                  <a:gd name="connsiteX3" fmla="*/ 477499 w 1806619"/>
                  <a:gd name="connsiteY3" fmla="*/ 63892 h 2226396"/>
                  <a:gd name="connsiteX4" fmla="*/ 1039474 w 1806619"/>
                  <a:gd name="connsiteY4" fmla="*/ 1980 h 2226396"/>
                  <a:gd name="connsiteX5" fmla="*/ 1506199 w 1806619"/>
                  <a:gd name="connsiteY5" fmla="*/ 106755 h 2226396"/>
                  <a:gd name="connsiteX6" fmla="*/ 1744324 w 1806619"/>
                  <a:gd name="connsiteY6" fmla="*/ 192480 h 2226396"/>
                  <a:gd name="connsiteX7" fmla="*/ 1806236 w 1806619"/>
                  <a:gd name="connsiteY7" fmla="*/ 240105 h 2226396"/>
                  <a:gd name="connsiteX8" fmla="*/ 1768136 w 1806619"/>
                  <a:gd name="connsiteY8" fmla="*/ 268680 h 2226396"/>
                  <a:gd name="connsiteX9" fmla="*/ 1720511 w 1806619"/>
                  <a:gd name="connsiteY9" fmla="*/ 340117 h 2226396"/>
                  <a:gd name="connsiteX10" fmla="*/ 1658599 w 1806619"/>
                  <a:gd name="connsiteY10" fmla="*/ 430605 h 2226396"/>
                  <a:gd name="connsiteX11" fmla="*/ 1582399 w 1806619"/>
                  <a:gd name="connsiteY11" fmla="*/ 568717 h 2226396"/>
                  <a:gd name="connsiteX12" fmla="*/ 1520486 w 1806619"/>
                  <a:gd name="connsiteY12" fmla="*/ 735405 h 2226396"/>
                  <a:gd name="connsiteX13" fmla="*/ 1429999 w 1806619"/>
                  <a:gd name="connsiteY13" fmla="*/ 868755 h 2226396"/>
                  <a:gd name="connsiteX14" fmla="*/ 1153774 w 1806619"/>
                  <a:gd name="connsiteY14" fmla="*/ 987817 h 2226396"/>
                  <a:gd name="connsiteX15" fmla="*/ 965655 w 1806619"/>
                  <a:gd name="connsiteY15" fmla="*/ 1016392 h 2226396"/>
                  <a:gd name="connsiteX16" fmla="*/ 839449 w 1806619"/>
                  <a:gd name="connsiteY16" fmla="*/ 980674 h 2226396"/>
                  <a:gd name="connsiteX17" fmla="*/ 782299 w 1806619"/>
                  <a:gd name="connsiteY17" fmla="*/ 1002105 h 2226396"/>
                  <a:gd name="connsiteX18" fmla="*/ 672761 w 1806619"/>
                  <a:gd name="connsiteY18" fmla="*/ 1035442 h 2226396"/>
                  <a:gd name="connsiteX19" fmla="*/ 558461 w 1806619"/>
                  <a:gd name="connsiteY19" fmla="*/ 1049730 h 2226396"/>
                  <a:gd name="connsiteX20" fmla="*/ 506074 w 1806619"/>
                  <a:gd name="connsiteY20" fmla="*/ 1078305 h 2226396"/>
                  <a:gd name="connsiteX21" fmla="*/ 458449 w 1806619"/>
                  <a:gd name="connsiteY21" fmla="*/ 1125930 h 2226396"/>
                  <a:gd name="connsiteX22" fmla="*/ 391774 w 1806619"/>
                  <a:gd name="connsiteY22" fmla="*/ 1235467 h 2226396"/>
                  <a:gd name="connsiteX23" fmla="*/ 239374 w 1806619"/>
                  <a:gd name="connsiteY23" fmla="*/ 1435492 h 2226396"/>
                  <a:gd name="connsiteX24" fmla="*/ 106024 w 1806619"/>
                  <a:gd name="connsiteY24" fmla="*/ 1730767 h 2226396"/>
                  <a:gd name="connsiteX25" fmla="*/ 96499 w 1806619"/>
                  <a:gd name="connsiteY25" fmla="*/ 1926030 h 2226396"/>
                  <a:gd name="connsiteX26" fmla="*/ 148886 w 1806619"/>
                  <a:gd name="connsiteY26" fmla="*/ 2111767 h 2226396"/>
                  <a:gd name="connsiteX27" fmla="*/ 267949 w 1806619"/>
                  <a:gd name="connsiteY27" fmla="*/ 2192730 h 2226396"/>
                  <a:gd name="connsiteX28" fmla="*/ 358436 w 1806619"/>
                  <a:gd name="connsiteY28" fmla="*/ 2211780 h 2226396"/>
                  <a:gd name="connsiteX29" fmla="*/ 306049 w 1806619"/>
                  <a:gd name="connsiteY29" fmla="*/ 2226067 h 2226396"/>
                  <a:gd name="connsiteX30" fmla="*/ 186986 w 1806619"/>
                  <a:gd name="connsiteY30" fmla="*/ 2197492 h 2226396"/>
                  <a:gd name="connsiteX31" fmla="*/ 72686 w 1806619"/>
                  <a:gd name="connsiteY31" fmla="*/ 2059380 h 2226396"/>
                  <a:gd name="connsiteX32" fmla="*/ 39349 w 1806619"/>
                  <a:gd name="connsiteY32" fmla="*/ 1826017 h 2226396"/>
                  <a:gd name="connsiteX33" fmla="*/ 44111 w 1806619"/>
                  <a:gd name="connsiteY33" fmla="*/ 1616467 h 2226396"/>
                  <a:gd name="connsiteX34" fmla="*/ 53636 w 1806619"/>
                  <a:gd name="connsiteY34" fmla="*/ 1454542 h 2226396"/>
                  <a:gd name="connsiteX35" fmla="*/ 44111 w 1806619"/>
                  <a:gd name="connsiteY35" fmla="*/ 1349767 h 2226396"/>
                  <a:gd name="connsiteX36" fmla="*/ 25061 w 1806619"/>
                  <a:gd name="connsiteY36" fmla="*/ 1211655 h 2226396"/>
                  <a:gd name="connsiteX0" fmla="*/ 25061 w 1806619"/>
                  <a:gd name="connsiteY0" fmla="*/ 1211655 h 2226396"/>
                  <a:gd name="connsiteX1" fmla="*/ 6011 w 1806619"/>
                  <a:gd name="connsiteY1" fmla="*/ 821130 h 2226396"/>
                  <a:gd name="connsiteX2" fmla="*/ 139361 w 1806619"/>
                  <a:gd name="connsiteY2" fmla="*/ 354405 h 2226396"/>
                  <a:gd name="connsiteX3" fmla="*/ 477499 w 1806619"/>
                  <a:gd name="connsiteY3" fmla="*/ 63892 h 2226396"/>
                  <a:gd name="connsiteX4" fmla="*/ 1039474 w 1806619"/>
                  <a:gd name="connsiteY4" fmla="*/ 1980 h 2226396"/>
                  <a:gd name="connsiteX5" fmla="*/ 1506199 w 1806619"/>
                  <a:gd name="connsiteY5" fmla="*/ 106755 h 2226396"/>
                  <a:gd name="connsiteX6" fmla="*/ 1744324 w 1806619"/>
                  <a:gd name="connsiteY6" fmla="*/ 192480 h 2226396"/>
                  <a:gd name="connsiteX7" fmla="*/ 1806236 w 1806619"/>
                  <a:gd name="connsiteY7" fmla="*/ 240105 h 2226396"/>
                  <a:gd name="connsiteX8" fmla="*/ 1768136 w 1806619"/>
                  <a:gd name="connsiteY8" fmla="*/ 268680 h 2226396"/>
                  <a:gd name="connsiteX9" fmla="*/ 1720511 w 1806619"/>
                  <a:gd name="connsiteY9" fmla="*/ 340117 h 2226396"/>
                  <a:gd name="connsiteX10" fmla="*/ 1658599 w 1806619"/>
                  <a:gd name="connsiteY10" fmla="*/ 430605 h 2226396"/>
                  <a:gd name="connsiteX11" fmla="*/ 1582399 w 1806619"/>
                  <a:gd name="connsiteY11" fmla="*/ 568717 h 2226396"/>
                  <a:gd name="connsiteX12" fmla="*/ 1520486 w 1806619"/>
                  <a:gd name="connsiteY12" fmla="*/ 735405 h 2226396"/>
                  <a:gd name="connsiteX13" fmla="*/ 1429999 w 1806619"/>
                  <a:gd name="connsiteY13" fmla="*/ 868755 h 2226396"/>
                  <a:gd name="connsiteX14" fmla="*/ 1153774 w 1806619"/>
                  <a:gd name="connsiteY14" fmla="*/ 987817 h 2226396"/>
                  <a:gd name="connsiteX15" fmla="*/ 965655 w 1806619"/>
                  <a:gd name="connsiteY15" fmla="*/ 1016392 h 2226396"/>
                  <a:gd name="connsiteX16" fmla="*/ 839449 w 1806619"/>
                  <a:gd name="connsiteY16" fmla="*/ 980674 h 2226396"/>
                  <a:gd name="connsiteX17" fmla="*/ 782299 w 1806619"/>
                  <a:gd name="connsiteY17" fmla="*/ 1002105 h 2226396"/>
                  <a:gd name="connsiteX18" fmla="*/ 672761 w 1806619"/>
                  <a:gd name="connsiteY18" fmla="*/ 1035442 h 2226396"/>
                  <a:gd name="connsiteX19" fmla="*/ 558461 w 1806619"/>
                  <a:gd name="connsiteY19" fmla="*/ 1049730 h 2226396"/>
                  <a:gd name="connsiteX20" fmla="*/ 506074 w 1806619"/>
                  <a:gd name="connsiteY20" fmla="*/ 1087830 h 2226396"/>
                  <a:gd name="connsiteX21" fmla="*/ 458449 w 1806619"/>
                  <a:gd name="connsiteY21" fmla="*/ 1125930 h 2226396"/>
                  <a:gd name="connsiteX22" fmla="*/ 391774 w 1806619"/>
                  <a:gd name="connsiteY22" fmla="*/ 1235467 h 2226396"/>
                  <a:gd name="connsiteX23" fmla="*/ 239374 w 1806619"/>
                  <a:gd name="connsiteY23" fmla="*/ 1435492 h 2226396"/>
                  <a:gd name="connsiteX24" fmla="*/ 106024 w 1806619"/>
                  <a:gd name="connsiteY24" fmla="*/ 1730767 h 2226396"/>
                  <a:gd name="connsiteX25" fmla="*/ 96499 w 1806619"/>
                  <a:gd name="connsiteY25" fmla="*/ 1926030 h 2226396"/>
                  <a:gd name="connsiteX26" fmla="*/ 148886 w 1806619"/>
                  <a:gd name="connsiteY26" fmla="*/ 2111767 h 2226396"/>
                  <a:gd name="connsiteX27" fmla="*/ 267949 w 1806619"/>
                  <a:gd name="connsiteY27" fmla="*/ 2192730 h 2226396"/>
                  <a:gd name="connsiteX28" fmla="*/ 358436 w 1806619"/>
                  <a:gd name="connsiteY28" fmla="*/ 2211780 h 2226396"/>
                  <a:gd name="connsiteX29" fmla="*/ 306049 w 1806619"/>
                  <a:gd name="connsiteY29" fmla="*/ 2226067 h 2226396"/>
                  <a:gd name="connsiteX30" fmla="*/ 186986 w 1806619"/>
                  <a:gd name="connsiteY30" fmla="*/ 2197492 h 2226396"/>
                  <a:gd name="connsiteX31" fmla="*/ 72686 w 1806619"/>
                  <a:gd name="connsiteY31" fmla="*/ 2059380 h 2226396"/>
                  <a:gd name="connsiteX32" fmla="*/ 39349 w 1806619"/>
                  <a:gd name="connsiteY32" fmla="*/ 1826017 h 2226396"/>
                  <a:gd name="connsiteX33" fmla="*/ 44111 w 1806619"/>
                  <a:gd name="connsiteY33" fmla="*/ 1616467 h 2226396"/>
                  <a:gd name="connsiteX34" fmla="*/ 53636 w 1806619"/>
                  <a:gd name="connsiteY34" fmla="*/ 1454542 h 2226396"/>
                  <a:gd name="connsiteX35" fmla="*/ 44111 w 1806619"/>
                  <a:gd name="connsiteY35" fmla="*/ 1349767 h 2226396"/>
                  <a:gd name="connsiteX36" fmla="*/ 25061 w 1806619"/>
                  <a:gd name="connsiteY36" fmla="*/ 1211655 h 2226396"/>
                  <a:gd name="connsiteX0" fmla="*/ 25061 w 1806619"/>
                  <a:gd name="connsiteY0" fmla="*/ 1211655 h 2226396"/>
                  <a:gd name="connsiteX1" fmla="*/ 6011 w 1806619"/>
                  <a:gd name="connsiteY1" fmla="*/ 821130 h 2226396"/>
                  <a:gd name="connsiteX2" fmla="*/ 139361 w 1806619"/>
                  <a:gd name="connsiteY2" fmla="*/ 354405 h 2226396"/>
                  <a:gd name="connsiteX3" fmla="*/ 477499 w 1806619"/>
                  <a:gd name="connsiteY3" fmla="*/ 63892 h 2226396"/>
                  <a:gd name="connsiteX4" fmla="*/ 1039474 w 1806619"/>
                  <a:gd name="connsiteY4" fmla="*/ 1980 h 2226396"/>
                  <a:gd name="connsiteX5" fmla="*/ 1506199 w 1806619"/>
                  <a:gd name="connsiteY5" fmla="*/ 106755 h 2226396"/>
                  <a:gd name="connsiteX6" fmla="*/ 1744324 w 1806619"/>
                  <a:gd name="connsiteY6" fmla="*/ 192480 h 2226396"/>
                  <a:gd name="connsiteX7" fmla="*/ 1806236 w 1806619"/>
                  <a:gd name="connsiteY7" fmla="*/ 240105 h 2226396"/>
                  <a:gd name="connsiteX8" fmla="*/ 1768136 w 1806619"/>
                  <a:gd name="connsiteY8" fmla="*/ 268680 h 2226396"/>
                  <a:gd name="connsiteX9" fmla="*/ 1720511 w 1806619"/>
                  <a:gd name="connsiteY9" fmla="*/ 340117 h 2226396"/>
                  <a:gd name="connsiteX10" fmla="*/ 1658599 w 1806619"/>
                  <a:gd name="connsiteY10" fmla="*/ 430605 h 2226396"/>
                  <a:gd name="connsiteX11" fmla="*/ 1582399 w 1806619"/>
                  <a:gd name="connsiteY11" fmla="*/ 568717 h 2226396"/>
                  <a:gd name="connsiteX12" fmla="*/ 1520486 w 1806619"/>
                  <a:gd name="connsiteY12" fmla="*/ 735405 h 2226396"/>
                  <a:gd name="connsiteX13" fmla="*/ 1429999 w 1806619"/>
                  <a:gd name="connsiteY13" fmla="*/ 868755 h 2226396"/>
                  <a:gd name="connsiteX14" fmla="*/ 1153774 w 1806619"/>
                  <a:gd name="connsiteY14" fmla="*/ 987817 h 2226396"/>
                  <a:gd name="connsiteX15" fmla="*/ 965655 w 1806619"/>
                  <a:gd name="connsiteY15" fmla="*/ 1016392 h 2226396"/>
                  <a:gd name="connsiteX16" fmla="*/ 839449 w 1806619"/>
                  <a:gd name="connsiteY16" fmla="*/ 980674 h 2226396"/>
                  <a:gd name="connsiteX17" fmla="*/ 782299 w 1806619"/>
                  <a:gd name="connsiteY17" fmla="*/ 1002105 h 2226396"/>
                  <a:gd name="connsiteX18" fmla="*/ 672761 w 1806619"/>
                  <a:gd name="connsiteY18" fmla="*/ 1035442 h 2226396"/>
                  <a:gd name="connsiteX19" fmla="*/ 558461 w 1806619"/>
                  <a:gd name="connsiteY19" fmla="*/ 1049730 h 2226396"/>
                  <a:gd name="connsiteX20" fmla="*/ 506074 w 1806619"/>
                  <a:gd name="connsiteY20" fmla="*/ 1087830 h 2226396"/>
                  <a:gd name="connsiteX21" fmla="*/ 458449 w 1806619"/>
                  <a:gd name="connsiteY21" fmla="*/ 1125930 h 2226396"/>
                  <a:gd name="connsiteX22" fmla="*/ 387011 w 1806619"/>
                  <a:gd name="connsiteY22" fmla="*/ 1235467 h 2226396"/>
                  <a:gd name="connsiteX23" fmla="*/ 239374 w 1806619"/>
                  <a:gd name="connsiteY23" fmla="*/ 1435492 h 2226396"/>
                  <a:gd name="connsiteX24" fmla="*/ 106024 w 1806619"/>
                  <a:gd name="connsiteY24" fmla="*/ 1730767 h 2226396"/>
                  <a:gd name="connsiteX25" fmla="*/ 96499 w 1806619"/>
                  <a:gd name="connsiteY25" fmla="*/ 1926030 h 2226396"/>
                  <a:gd name="connsiteX26" fmla="*/ 148886 w 1806619"/>
                  <a:gd name="connsiteY26" fmla="*/ 2111767 h 2226396"/>
                  <a:gd name="connsiteX27" fmla="*/ 267949 w 1806619"/>
                  <a:gd name="connsiteY27" fmla="*/ 2192730 h 2226396"/>
                  <a:gd name="connsiteX28" fmla="*/ 358436 w 1806619"/>
                  <a:gd name="connsiteY28" fmla="*/ 2211780 h 2226396"/>
                  <a:gd name="connsiteX29" fmla="*/ 306049 w 1806619"/>
                  <a:gd name="connsiteY29" fmla="*/ 2226067 h 2226396"/>
                  <a:gd name="connsiteX30" fmla="*/ 186986 w 1806619"/>
                  <a:gd name="connsiteY30" fmla="*/ 2197492 h 2226396"/>
                  <a:gd name="connsiteX31" fmla="*/ 72686 w 1806619"/>
                  <a:gd name="connsiteY31" fmla="*/ 2059380 h 2226396"/>
                  <a:gd name="connsiteX32" fmla="*/ 39349 w 1806619"/>
                  <a:gd name="connsiteY32" fmla="*/ 1826017 h 2226396"/>
                  <a:gd name="connsiteX33" fmla="*/ 44111 w 1806619"/>
                  <a:gd name="connsiteY33" fmla="*/ 1616467 h 2226396"/>
                  <a:gd name="connsiteX34" fmla="*/ 53636 w 1806619"/>
                  <a:gd name="connsiteY34" fmla="*/ 1454542 h 2226396"/>
                  <a:gd name="connsiteX35" fmla="*/ 44111 w 1806619"/>
                  <a:gd name="connsiteY35" fmla="*/ 1349767 h 2226396"/>
                  <a:gd name="connsiteX36" fmla="*/ 25061 w 1806619"/>
                  <a:gd name="connsiteY36" fmla="*/ 1211655 h 2226396"/>
                  <a:gd name="connsiteX0" fmla="*/ 25061 w 1806619"/>
                  <a:gd name="connsiteY0" fmla="*/ 1211655 h 2226396"/>
                  <a:gd name="connsiteX1" fmla="*/ 6011 w 1806619"/>
                  <a:gd name="connsiteY1" fmla="*/ 821130 h 2226396"/>
                  <a:gd name="connsiteX2" fmla="*/ 139361 w 1806619"/>
                  <a:gd name="connsiteY2" fmla="*/ 354405 h 2226396"/>
                  <a:gd name="connsiteX3" fmla="*/ 477499 w 1806619"/>
                  <a:gd name="connsiteY3" fmla="*/ 63892 h 2226396"/>
                  <a:gd name="connsiteX4" fmla="*/ 1039474 w 1806619"/>
                  <a:gd name="connsiteY4" fmla="*/ 1980 h 2226396"/>
                  <a:gd name="connsiteX5" fmla="*/ 1506199 w 1806619"/>
                  <a:gd name="connsiteY5" fmla="*/ 106755 h 2226396"/>
                  <a:gd name="connsiteX6" fmla="*/ 1744324 w 1806619"/>
                  <a:gd name="connsiteY6" fmla="*/ 192480 h 2226396"/>
                  <a:gd name="connsiteX7" fmla="*/ 1806236 w 1806619"/>
                  <a:gd name="connsiteY7" fmla="*/ 240105 h 2226396"/>
                  <a:gd name="connsiteX8" fmla="*/ 1768136 w 1806619"/>
                  <a:gd name="connsiteY8" fmla="*/ 268680 h 2226396"/>
                  <a:gd name="connsiteX9" fmla="*/ 1720511 w 1806619"/>
                  <a:gd name="connsiteY9" fmla="*/ 340117 h 2226396"/>
                  <a:gd name="connsiteX10" fmla="*/ 1658599 w 1806619"/>
                  <a:gd name="connsiteY10" fmla="*/ 430605 h 2226396"/>
                  <a:gd name="connsiteX11" fmla="*/ 1582399 w 1806619"/>
                  <a:gd name="connsiteY11" fmla="*/ 568717 h 2226396"/>
                  <a:gd name="connsiteX12" fmla="*/ 1520486 w 1806619"/>
                  <a:gd name="connsiteY12" fmla="*/ 735405 h 2226396"/>
                  <a:gd name="connsiteX13" fmla="*/ 1429999 w 1806619"/>
                  <a:gd name="connsiteY13" fmla="*/ 868755 h 2226396"/>
                  <a:gd name="connsiteX14" fmla="*/ 1153774 w 1806619"/>
                  <a:gd name="connsiteY14" fmla="*/ 987817 h 2226396"/>
                  <a:gd name="connsiteX15" fmla="*/ 965655 w 1806619"/>
                  <a:gd name="connsiteY15" fmla="*/ 1016392 h 2226396"/>
                  <a:gd name="connsiteX16" fmla="*/ 839449 w 1806619"/>
                  <a:gd name="connsiteY16" fmla="*/ 980674 h 2226396"/>
                  <a:gd name="connsiteX17" fmla="*/ 782299 w 1806619"/>
                  <a:gd name="connsiteY17" fmla="*/ 1002105 h 2226396"/>
                  <a:gd name="connsiteX18" fmla="*/ 672761 w 1806619"/>
                  <a:gd name="connsiteY18" fmla="*/ 1035442 h 2226396"/>
                  <a:gd name="connsiteX19" fmla="*/ 558461 w 1806619"/>
                  <a:gd name="connsiteY19" fmla="*/ 1049730 h 2226396"/>
                  <a:gd name="connsiteX20" fmla="*/ 506074 w 1806619"/>
                  <a:gd name="connsiteY20" fmla="*/ 1087830 h 2226396"/>
                  <a:gd name="connsiteX21" fmla="*/ 458449 w 1806619"/>
                  <a:gd name="connsiteY21" fmla="*/ 1125930 h 2226396"/>
                  <a:gd name="connsiteX22" fmla="*/ 387011 w 1806619"/>
                  <a:gd name="connsiteY22" fmla="*/ 1235467 h 2226396"/>
                  <a:gd name="connsiteX23" fmla="*/ 248899 w 1806619"/>
                  <a:gd name="connsiteY23" fmla="*/ 1440255 h 2226396"/>
                  <a:gd name="connsiteX24" fmla="*/ 106024 w 1806619"/>
                  <a:gd name="connsiteY24" fmla="*/ 1730767 h 2226396"/>
                  <a:gd name="connsiteX25" fmla="*/ 96499 w 1806619"/>
                  <a:gd name="connsiteY25" fmla="*/ 1926030 h 2226396"/>
                  <a:gd name="connsiteX26" fmla="*/ 148886 w 1806619"/>
                  <a:gd name="connsiteY26" fmla="*/ 2111767 h 2226396"/>
                  <a:gd name="connsiteX27" fmla="*/ 267949 w 1806619"/>
                  <a:gd name="connsiteY27" fmla="*/ 2192730 h 2226396"/>
                  <a:gd name="connsiteX28" fmla="*/ 358436 w 1806619"/>
                  <a:gd name="connsiteY28" fmla="*/ 2211780 h 2226396"/>
                  <a:gd name="connsiteX29" fmla="*/ 306049 w 1806619"/>
                  <a:gd name="connsiteY29" fmla="*/ 2226067 h 2226396"/>
                  <a:gd name="connsiteX30" fmla="*/ 186986 w 1806619"/>
                  <a:gd name="connsiteY30" fmla="*/ 2197492 h 2226396"/>
                  <a:gd name="connsiteX31" fmla="*/ 72686 w 1806619"/>
                  <a:gd name="connsiteY31" fmla="*/ 2059380 h 2226396"/>
                  <a:gd name="connsiteX32" fmla="*/ 39349 w 1806619"/>
                  <a:gd name="connsiteY32" fmla="*/ 1826017 h 2226396"/>
                  <a:gd name="connsiteX33" fmla="*/ 44111 w 1806619"/>
                  <a:gd name="connsiteY33" fmla="*/ 1616467 h 2226396"/>
                  <a:gd name="connsiteX34" fmla="*/ 53636 w 1806619"/>
                  <a:gd name="connsiteY34" fmla="*/ 1454542 h 2226396"/>
                  <a:gd name="connsiteX35" fmla="*/ 44111 w 1806619"/>
                  <a:gd name="connsiteY35" fmla="*/ 1349767 h 2226396"/>
                  <a:gd name="connsiteX36" fmla="*/ 25061 w 1806619"/>
                  <a:gd name="connsiteY36" fmla="*/ 1211655 h 2226396"/>
                  <a:gd name="connsiteX0" fmla="*/ 25061 w 1806619"/>
                  <a:gd name="connsiteY0" fmla="*/ 1211655 h 2226396"/>
                  <a:gd name="connsiteX1" fmla="*/ 6011 w 1806619"/>
                  <a:gd name="connsiteY1" fmla="*/ 821130 h 2226396"/>
                  <a:gd name="connsiteX2" fmla="*/ 139361 w 1806619"/>
                  <a:gd name="connsiteY2" fmla="*/ 354405 h 2226396"/>
                  <a:gd name="connsiteX3" fmla="*/ 477499 w 1806619"/>
                  <a:gd name="connsiteY3" fmla="*/ 63892 h 2226396"/>
                  <a:gd name="connsiteX4" fmla="*/ 1039474 w 1806619"/>
                  <a:gd name="connsiteY4" fmla="*/ 1980 h 2226396"/>
                  <a:gd name="connsiteX5" fmla="*/ 1506199 w 1806619"/>
                  <a:gd name="connsiteY5" fmla="*/ 106755 h 2226396"/>
                  <a:gd name="connsiteX6" fmla="*/ 1744324 w 1806619"/>
                  <a:gd name="connsiteY6" fmla="*/ 192480 h 2226396"/>
                  <a:gd name="connsiteX7" fmla="*/ 1806236 w 1806619"/>
                  <a:gd name="connsiteY7" fmla="*/ 240105 h 2226396"/>
                  <a:gd name="connsiteX8" fmla="*/ 1768136 w 1806619"/>
                  <a:gd name="connsiteY8" fmla="*/ 268680 h 2226396"/>
                  <a:gd name="connsiteX9" fmla="*/ 1720511 w 1806619"/>
                  <a:gd name="connsiteY9" fmla="*/ 340117 h 2226396"/>
                  <a:gd name="connsiteX10" fmla="*/ 1658599 w 1806619"/>
                  <a:gd name="connsiteY10" fmla="*/ 430605 h 2226396"/>
                  <a:gd name="connsiteX11" fmla="*/ 1582399 w 1806619"/>
                  <a:gd name="connsiteY11" fmla="*/ 568717 h 2226396"/>
                  <a:gd name="connsiteX12" fmla="*/ 1520486 w 1806619"/>
                  <a:gd name="connsiteY12" fmla="*/ 735405 h 2226396"/>
                  <a:gd name="connsiteX13" fmla="*/ 1429999 w 1806619"/>
                  <a:gd name="connsiteY13" fmla="*/ 868755 h 2226396"/>
                  <a:gd name="connsiteX14" fmla="*/ 1153774 w 1806619"/>
                  <a:gd name="connsiteY14" fmla="*/ 987817 h 2226396"/>
                  <a:gd name="connsiteX15" fmla="*/ 965655 w 1806619"/>
                  <a:gd name="connsiteY15" fmla="*/ 1016392 h 2226396"/>
                  <a:gd name="connsiteX16" fmla="*/ 839449 w 1806619"/>
                  <a:gd name="connsiteY16" fmla="*/ 980674 h 2226396"/>
                  <a:gd name="connsiteX17" fmla="*/ 782299 w 1806619"/>
                  <a:gd name="connsiteY17" fmla="*/ 1002105 h 2226396"/>
                  <a:gd name="connsiteX18" fmla="*/ 672761 w 1806619"/>
                  <a:gd name="connsiteY18" fmla="*/ 1035442 h 2226396"/>
                  <a:gd name="connsiteX19" fmla="*/ 558461 w 1806619"/>
                  <a:gd name="connsiteY19" fmla="*/ 1049730 h 2226396"/>
                  <a:gd name="connsiteX20" fmla="*/ 506074 w 1806619"/>
                  <a:gd name="connsiteY20" fmla="*/ 1087830 h 2226396"/>
                  <a:gd name="connsiteX21" fmla="*/ 458449 w 1806619"/>
                  <a:gd name="connsiteY21" fmla="*/ 1125930 h 2226396"/>
                  <a:gd name="connsiteX22" fmla="*/ 387011 w 1806619"/>
                  <a:gd name="connsiteY22" fmla="*/ 1235467 h 2226396"/>
                  <a:gd name="connsiteX23" fmla="*/ 248899 w 1806619"/>
                  <a:gd name="connsiteY23" fmla="*/ 1440255 h 2226396"/>
                  <a:gd name="connsiteX24" fmla="*/ 120311 w 1806619"/>
                  <a:gd name="connsiteY24" fmla="*/ 1733148 h 2226396"/>
                  <a:gd name="connsiteX25" fmla="*/ 96499 w 1806619"/>
                  <a:gd name="connsiteY25" fmla="*/ 1926030 h 2226396"/>
                  <a:gd name="connsiteX26" fmla="*/ 148886 w 1806619"/>
                  <a:gd name="connsiteY26" fmla="*/ 2111767 h 2226396"/>
                  <a:gd name="connsiteX27" fmla="*/ 267949 w 1806619"/>
                  <a:gd name="connsiteY27" fmla="*/ 2192730 h 2226396"/>
                  <a:gd name="connsiteX28" fmla="*/ 358436 w 1806619"/>
                  <a:gd name="connsiteY28" fmla="*/ 2211780 h 2226396"/>
                  <a:gd name="connsiteX29" fmla="*/ 306049 w 1806619"/>
                  <a:gd name="connsiteY29" fmla="*/ 2226067 h 2226396"/>
                  <a:gd name="connsiteX30" fmla="*/ 186986 w 1806619"/>
                  <a:gd name="connsiteY30" fmla="*/ 2197492 h 2226396"/>
                  <a:gd name="connsiteX31" fmla="*/ 72686 w 1806619"/>
                  <a:gd name="connsiteY31" fmla="*/ 2059380 h 2226396"/>
                  <a:gd name="connsiteX32" fmla="*/ 39349 w 1806619"/>
                  <a:gd name="connsiteY32" fmla="*/ 1826017 h 2226396"/>
                  <a:gd name="connsiteX33" fmla="*/ 44111 w 1806619"/>
                  <a:gd name="connsiteY33" fmla="*/ 1616467 h 2226396"/>
                  <a:gd name="connsiteX34" fmla="*/ 53636 w 1806619"/>
                  <a:gd name="connsiteY34" fmla="*/ 1454542 h 2226396"/>
                  <a:gd name="connsiteX35" fmla="*/ 44111 w 1806619"/>
                  <a:gd name="connsiteY35" fmla="*/ 1349767 h 2226396"/>
                  <a:gd name="connsiteX36" fmla="*/ 25061 w 1806619"/>
                  <a:gd name="connsiteY36" fmla="*/ 1211655 h 2226396"/>
                  <a:gd name="connsiteX0" fmla="*/ 25061 w 1806619"/>
                  <a:gd name="connsiteY0" fmla="*/ 1211655 h 2226396"/>
                  <a:gd name="connsiteX1" fmla="*/ 6011 w 1806619"/>
                  <a:gd name="connsiteY1" fmla="*/ 821130 h 2226396"/>
                  <a:gd name="connsiteX2" fmla="*/ 139361 w 1806619"/>
                  <a:gd name="connsiteY2" fmla="*/ 354405 h 2226396"/>
                  <a:gd name="connsiteX3" fmla="*/ 477499 w 1806619"/>
                  <a:gd name="connsiteY3" fmla="*/ 63892 h 2226396"/>
                  <a:gd name="connsiteX4" fmla="*/ 1039474 w 1806619"/>
                  <a:gd name="connsiteY4" fmla="*/ 1980 h 2226396"/>
                  <a:gd name="connsiteX5" fmla="*/ 1506199 w 1806619"/>
                  <a:gd name="connsiteY5" fmla="*/ 106755 h 2226396"/>
                  <a:gd name="connsiteX6" fmla="*/ 1744324 w 1806619"/>
                  <a:gd name="connsiteY6" fmla="*/ 192480 h 2226396"/>
                  <a:gd name="connsiteX7" fmla="*/ 1806236 w 1806619"/>
                  <a:gd name="connsiteY7" fmla="*/ 240105 h 2226396"/>
                  <a:gd name="connsiteX8" fmla="*/ 1768136 w 1806619"/>
                  <a:gd name="connsiteY8" fmla="*/ 268680 h 2226396"/>
                  <a:gd name="connsiteX9" fmla="*/ 1720511 w 1806619"/>
                  <a:gd name="connsiteY9" fmla="*/ 340117 h 2226396"/>
                  <a:gd name="connsiteX10" fmla="*/ 1658599 w 1806619"/>
                  <a:gd name="connsiteY10" fmla="*/ 430605 h 2226396"/>
                  <a:gd name="connsiteX11" fmla="*/ 1582399 w 1806619"/>
                  <a:gd name="connsiteY11" fmla="*/ 568717 h 2226396"/>
                  <a:gd name="connsiteX12" fmla="*/ 1520486 w 1806619"/>
                  <a:gd name="connsiteY12" fmla="*/ 735405 h 2226396"/>
                  <a:gd name="connsiteX13" fmla="*/ 1429999 w 1806619"/>
                  <a:gd name="connsiteY13" fmla="*/ 868755 h 2226396"/>
                  <a:gd name="connsiteX14" fmla="*/ 1153774 w 1806619"/>
                  <a:gd name="connsiteY14" fmla="*/ 987817 h 2226396"/>
                  <a:gd name="connsiteX15" fmla="*/ 965655 w 1806619"/>
                  <a:gd name="connsiteY15" fmla="*/ 1016392 h 2226396"/>
                  <a:gd name="connsiteX16" fmla="*/ 839449 w 1806619"/>
                  <a:gd name="connsiteY16" fmla="*/ 980674 h 2226396"/>
                  <a:gd name="connsiteX17" fmla="*/ 782299 w 1806619"/>
                  <a:gd name="connsiteY17" fmla="*/ 1002105 h 2226396"/>
                  <a:gd name="connsiteX18" fmla="*/ 672761 w 1806619"/>
                  <a:gd name="connsiteY18" fmla="*/ 1035442 h 2226396"/>
                  <a:gd name="connsiteX19" fmla="*/ 558461 w 1806619"/>
                  <a:gd name="connsiteY19" fmla="*/ 1049730 h 2226396"/>
                  <a:gd name="connsiteX20" fmla="*/ 506074 w 1806619"/>
                  <a:gd name="connsiteY20" fmla="*/ 1087830 h 2226396"/>
                  <a:gd name="connsiteX21" fmla="*/ 458449 w 1806619"/>
                  <a:gd name="connsiteY21" fmla="*/ 1125930 h 2226396"/>
                  <a:gd name="connsiteX22" fmla="*/ 387011 w 1806619"/>
                  <a:gd name="connsiteY22" fmla="*/ 1235467 h 2226396"/>
                  <a:gd name="connsiteX23" fmla="*/ 248899 w 1806619"/>
                  <a:gd name="connsiteY23" fmla="*/ 1440255 h 2226396"/>
                  <a:gd name="connsiteX24" fmla="*/ 120311 w 1806619"/>
                  <a:gd name="connsiteY24" fmla="*/ 1733148 h 2226396"/>
                  <a:gd name="connsiteX25" fmla="*/ 103643 w 1806619"/>
                  <a:gd name="connsiteY25" fmla="*/ 1916505 h 2226396"/>
                  <a:gd name="connsiteX26" fmla="*/ 148886 w 1806619"/>
                  <a:gd name="connsiteY26" fmla="*/ 2111767 h 2226396"/>
                  <a:gd name="connsiteX27" fmla="*/ 267949 w 1806619"/>
                  <a:gd name="connsiteY27" fmla="*/ 2192730 h 2226396"/>
                  <a:gd name="connsiteX28" fmla="*/ 358436 w 1806619"/>
                  <a:gd name="connsiteY28" fmla="*/ 2211780 h 2226396"/>
                  <a:gd name="connsiteX29" fmla="*/ 306049 w 1806619"/>
                  <a:gd name="connsiteY29" fmla="*/ 2226067 h 2226396"/>
                  <a:gd name="connsiteX30" fmla="*/ 186986 w 1806619"/>
                  <a:gd name="connsiteY30" fmla="*/ 2197492 h 2226396"/>
                  <a:gd name="connsiteX31" fmla="*/ 72686 w 1806619"/>
                  <a:gd name="connsiteY31" fmla="*/ 2059380 h 2226396"/>
                  <a:gd name="connsiteX32" fmla="*/ 39349 w 1806619"/>
                  <a:gd name="connsiteY32" fmla="*/ 1826017 h 2226396"/>
                  <a:gd name="connsiteX33" fmla="*/ 44111 w 1806619"/>
                  <a:gd name="connsiteY33" fmla="*/ 1616467 h 2226396"/>
                  <a:gd name="connsiteX34" fmla="*/ 53636 w 1806619"/>
                  <a:gd name="connsiteY34" fmla="*/ 1454542 h 2226396"/>
                  <a:gd name="connsiteX35" fmla="*/ 44111 w 1806619"/>
                  <a:gd name="connsiteY35" fmla="*/ 1349767 h 2226396"/>
                  <a:gd name="connsiteX36" fmla="*/ 25061 w 1806619"/>
                  <a:gd name="connsiteY36" fmla="*/ 1211655 h 2226396"/>
                  <a:gd name="connsiteX0" fmla="*/ 25061 w 1806619"/>
                  <a:gd name="connsiteY0" fmla="*/ 1211655 h 2226396"/>
                  <a:gd name="connsiteX1" fmla="*/ 6011 w 1806619"/>
                  <a:gd name="connsiteY1" fmla="*/ 821130 h 2226396"/>
                  <a:gd name="connsiteX2" fmla="*/ 139361 w 1806619"/>
                  <a:gd name="connsiteY2" fmla="*/ 354405 h 2226396"/>
                  <a:gd name="connsiteX3" fmla="*/ 477499 w 1806619"/>
                  <a:gd name="connsiteY3" fmla="*/ 63892 h 2226396"/>
                  <a:gd name="connsiteX4" fmla="*/ 1039474 w 1806619"/>
                  <a:gd name="connsiteY4" fmla="*/ 1980 h 2226396"/>
                  <a:gd name="connsiteX5" fmla="*/ 1506199 w 1806619"/>
                  <a:gd name="connsiteY5" fmla="*/ 106755 h 2226396"/>
                  <a:gd name="connsiteX6" fmla="*/ 1744324 w 1806619"/>
                  <a:gd name="connsiteY6" fmla="*/ 192480 h 2226396"/>
                  <a:gd name="connsiteX7" fmla="*/ 1806236 w 1806619"/>
                  <a:gd name="connsiteY7" fmla="*/ 240105 h 2226396"/>
                  <a:gd name="connsiteX8" fmla="*/ 1768136 w 1806619"/>
                  <a:gd name="connsiteY8" fmla="*/ 268680 h 2226396"/>
                  <a:gd name="connsiteX9" fmla="*/ 1720511 w 1806619"/>
                  <a:gd name="connsiteY9" fmla="*/ 340117 h 2226396"/>
                  <a:gd name="connsiteX10" fmla="*/ 1658599 w 1806619"/>
                  <a:gd name="connsiteY10" fmla="*/ 430605 h 2226396"/>
                  <a:gd name="connsiteX11" fmla="*/ 1582399 w 1806619"/>
                  <a:gd name="connsiteY11" fmla="*/ 568717 h 2226396"/>
                  <a:gd name="connsiteX12" fmla="*/ 1520486 w 1806619"/>
                  <a:gd name="connsiteY12" fmla="*/ 735405 h 2226396"/>
                  <a:gd name="connsiteX13" fmla="*/ 1429999 w 1806619"/>
                  <a:gd name="connsiteY13" fmla="*/ 868755 h 2226396"/>
                  <a:gd name="connsiteX14" fmla="*/ 1153774 w 1806619"/>
                  <a:gd name="connsiteY14" fmla="*/ 987817 h 2226396"/>
                  <a:gd name="connsiteX15" fmla="*/ 965655 w 1806619"/>
                  <a:gd name="connsiteY15" fmla="*/ 1016392 h 2226396"/>
                  <a:gd name="connsiteX16" fmla="*/ 839449 w 1806619"/>
                  <a:gd name="connsiteY16" fmla="*/ 980674 h 2226396"/>
                  <a:gd name="connsiteX17" fmla="*/ 782299 w 1806619"/>
                  <a:gd name="connsiteY17" fmla="*/ 1002105 h 2226396"/>
                  <a:gd name="connsiteX18" fmla="*/ 672761 w 1806619"/>
                  <a:gd name="connsiteY18" fmla="*/ 1035442 h 2226396"/>
                  <a:gd name="connsiteX19" fmla="*/ 558461 w 1806619"/>
                  <a:gd name="connsiteY19" fmla="*/ 1049730 h 2226396"/>
                  <a:gd name="connsiteX20" fmla="*/ 506074 w 1806619"/>
                  <a:gd name="connsiteY20" fmla="*/ 1087830 h 2226396"/>
                  <a:gd name="connsiteX21" fmla="*/ 458449 w 1806619"/>
                  <a:gd name="connsiteY21" fmla="*/ 1125930 h 2226396"/>
                  <a:gd name="connsiteX22" fmla="*/ 387011 w 1806619"/>
                  <a:gd name="connsiteY22" fmla="*/ 1235467 h 2226396"/>
                  <a:gd name="connsiteX23" fmla="*/ 248899 w 1806619"/>
                  <a:gd name="connsiteY23" fmla="*/ 1440255 h 2226396"/>
                  <a:gd name="connsiteX24" fmla="*/ 120311 w 1806619"/>
                  <a:gd name="connsiteY24" fmla="*/ 1733148 h 2226396"/>
                  <a:gd name="connsiteX25" fmla="*/ 103643 w 1806619"/>
                  <a:gd name="connsiteY25" fmla="*/ 1916505 h 2226396"/>
                  <a:gd name="connsiteX26" fmla="*/ 160792 w 1806619"/>
                  <a:gd name="connsiteY26" fmla="*/ 2104623 h 2226396"/>
                  <a:gd name="connsiteX27" fmla="*/ 267949 w 1806619"/>
                  <a:gd name="connsiteY27" fmla="*/ 2192730 h 2226396"/>
                  <a:gd name="connsiteX28" fmla="*/ 358436 w 1806619"/>
                  <a:gd name="connsiteY28" fmla="*/ 2211780 h 2226396"/>
                  <a:gd name="connsiteX29" fmla="*/ 306049 w 1806619"/>
                  <a:gd name="connsiteY29" fmla="*/ 2226067 h 2226396"/>
                  <a:gd name="connsiteX30" fmla="*/ 186986 w 1806619"/>
                  <a:gd name="connsiteY30" fmla="*/ 2197492 h 2226396"/>
                  <a:gd name="connsiteX31" fmla="*/ 72686 w 1806619"/>
                  <a:gd name="connsiteY31" fmla="*/ 2059380 h 2226396"/>
                  <a:gd name="connsiteX32" fmla="*/ 39349 w 1806619"/>
                  <a:gd name="connsiteY32" fmla="*/ 1826017 h 2226396"/>
                  <a:gd name="connsiteX33" fmla="*/ 44111 w 1806619"/>
                  <a:gd name="connsiteY33" fmla="*/ 1616467 h 2226396"/>
                  <a:gd name="connsiteX34" fmla="*/ 53636 w 1806619"/>
                  <a:gd name="connsiteY34" fmla="*/ 1454542 h 2226396"/>
                  <a:gd name="connsiteX35" fmla="*/ 44111 w 1806619"/>
                  <a:gd name="connsiteY35" fmla="*/ 1349767 h 2226396"/>
                  <a:gd name="connsiteX36" fmla="*/ 25061 w 1806619"/>
                  <a:gd name="connsiteY36" fmla="*/ 1211655 h 2226396"/>
                  <a:gd name="connsiteX0" fmla="*/ 25061 w 1806619"/>
                  <a:gd name="connsiteY0" fmla="*/ 1211655 h 2226439"/>
                  <a:gd name="connsiteX1" fmla="*/ 6011 w 1806619"/>
                  <a:gd name="connsiteY1" fmla="*/ 821130 h 2226439"/>
                  <a:gd name="connsiteX2" fmla="*/ 139361 w 1806619"/>
                  <a:gd name="connsiteY2" fmla="*/ 354405 h 2226439"/>
                  <a:gd name="connsiteX3" fmla="*/ 477499 w 1806619"/>
                  <a:gd name="connsiteY3" fmla="*/ 63892 h 2226439"/>
                  <a:gd name="connsiteX4" fmla="*/ 1039474 w 1806619"/>
                  <a:gd name="connsiteY4" fmla="*/ 1980 h 2226439"/>
                  <a:gd name="connsiteX5" fmla="*/ 1506199 w 1806619"/>
                  <a:gd name="connsiteY5" fmla="*/ 106755 h 2226439"/>
                  <a:gd name="connsiteX6" fmla="*/ 1744324 w 1806619"/>
                  <a:gd name="connsiteY6" fmla="*/ 192480 h 2226439"/>
                  <a:gd name="connsiteX7" fmla="*/ 1806236 w 1806619"/>
                  <a:gd name="connsiteY7" fmla="*/ 240105 h 2226439"/>
                  <a:gd name="connsiteX8" fmla="*/ 1768136 w 1806619"/>
                  <a:gd name="connsiteY8" fmla="*/ 268680 h 2226439"/>
                  <a:gd name="connsiteX9" fmla="*/ 1720511 w 1806619"/>
                  <a:gd name="connsiteY9" fmla="*/ 340117 h 2226439"/>
                  <a:gd name="connsiteX10" fmla="*/ 1658599 w 1806619"/>
                  <a:gd name="connsiteY10" fmla="*/ 430605 h 2226439"/>
                  <a:gd name="connsiteX11" fmla="*/ 1582399 w 1806619"/>
                  <a:gd name="connsiteY11" fmla="*/ 568717 h 2226439"/>
                  <a:gd name="connsiteX12" fmla="*/ 1520486 w 1806619"/>
                  <a:gd name="connsiteY12" fmla="*/ 735405 h 2226439"/>
                  <a:gd name="connsiteX13" fmla="*/ 1429999 w 1806619"/>
                  <a:gd name="connsiteY13" fmla="*/ 868755 h 2226439"/>
                  <a:gd name="connsiteX14" fmla="*/ 1153774 w 1806619"/>
                  <a:gd name="connsiteY14" fmla="*/ 987817 h 2226439"/>
                  <a:gd name="connsiteX15" fmla="*/ 965655 w 1806619"/>
                  <a:gd name="connsiteY15" fmla="*/ 1016392 h 2226439"/>
                  <a:gd name="connsiteX16" fmla="*/ 839449 w 1806619"/>
                  <a:gd name="connsiteY16" fmla="*/ 980674 h 2226439"/>
                  <a:gd name="connsiteX17" fmla="*/ 782299 w 1806619"/>
                  <a:gd name="connsiteY17" fmla="*/ 1002105 h 2226439"/>
                  <a:gd name="connsiteX18" fmla="*/ 672761 w 1806619"/>
                  <a:gd name="connsiteY18" fmla="*/ 1035442 h 2226439"/>
                  <a:gd name="connsiteX19" fmla="*/ 558461 w 1806619"/>
                  <a:gd name="connsiteY19" fmla="*/ 1049730 h 2226439"/>
                  <a:gd name="connsiteX20" fmla="*/ 506074 w 1806619"/>
                  <a:gd name="connsiteY20" fmla="*/ 1087830 h 2226439"/>
                  <a:gd name="connsiteX21" fmla="*/ 458449 w 1806619"/>
                  <a:gd name="connsiteY21" fmla="*/ 1125930 h 2226439"/>
                  <a:gd name="connsiteX22" fmla="*/ 387011 w 1806619"/>
                  <a:gd name="connsiteY22" fmla="*/ 1235467 h 2226439"/>
                  <a:gd name="connsiteX23" fmla="*/ 248899 w 1806619"/>
                  <a:gd name="connsiteY23" fmla="*/ 1440255 h 2226439"/>
                  <a:gd name="connsiteX24" fmla="*/ 120311 w 1806619"/>
                  <a:gd name="connsiteY24" fmla="*/ 1733148 h 2226439"/>
                  <a:gd name="connsiteX25" fmla="*/ 103643 w 1806619"/>
                  <a:gd name="connsiteY25" fmla="*/ 1916505 h 2226439"/>
                  <a:gd name="connsiteX26" fmla="*/ 160792 w 1806619"/>
                  <a:gd name="connsiteY26" fmla="*/ 2104623 h 2226439"/>
                  <a:gd name="connsiteX27" fmla="*/ 272712 w 1806619"/>
                  <a:gd name="connsiteY27" fmla="*/ 2183205 h 2226439"/>
                  <a:gd name="connsiteX28" fmla="*/ 358436 w 1806619"/>
                  <a:gd name="connsiteY28" fmla="*/ 2211780 h 2226439"/>
                  <a:gd name="connsiteX29" fmla="*/ 306049 w 1806619"/>
                  <a:gd name="connsiteY29" fmla="*/ 2226067 h 2226439"/>
                  <a:gd name="connsiteX30" fmla="*/ 186986 w 1806619"/>
                  <a:gd name="connsiteY30" fmla="*/ 2197492 h 2226439"/>
                  <a:gd name="connsiteX31" fmla="*/ 72686 w 1806619"/>
                  <a:gd name="connsiteY31" fmla="*/ 2059380 h 2226439"/>
                  <a:gd name="connsiteX32" fmla="*/ 39349 w 1806619"/>
                  <a:gd name="connsiteY32" fmla="*/ 1826017 h 2226439"/>
                  <a:gd name="connsiteX33" fmla="*/ 44111 w 1806619"/>
                  <a:gd name="connsiteY33" fmla="*/ 1616467 h 2226439"/>
                  <a:gd name="connsiteX34" fmla="*/ 53636 w 1806619"/>
                  <a:gd name="connsiteY34" fmla="*/ 1454542 h 2226439"/>
                  <a:gd name="connsiteX35" fmla="*/ 44111 w 1806619"/>
                  <a:gd name="connsiteY35" fmla="*/ 1349767 h 2226439"/>
                  <a:gd name="connsiteX36" fmla="*/ 25061 w 1806619"/>
                  <a:gd name="connsiteY36" fmla="*/ 1211655 h 2226439"/>
                  <a:gd name="connsiteX0" fmla="*/ 25061 w 1806619"/>
                  <a:gd name="connsiteY0" fmla="*/ 1211655 h 2231106"/>
                  <a:gd name="connsiteX1" fmla="*/ 6011 w 1806619"/>
                  <a:gd name="connsiteY1" fmla="*/ 821130 h 2231106"/>
                  <a:gd name="connsiteX2" fmla="*/ 139361 w 1806619"/>
                  <a:gd name="connsiteY2" fmla="*/ 354405 h 2231106"/>
                  <a:gd name="connsiteX3" fmla="*/ 477499 w 1806619"/>
                  <a:gd name="connsiteY3" fmla="*/ 63892 h 2231106"/>
                  <a:gd name="connsiteX4" fmla="*/ 1039474 w 1806619"/>
                  <a:gd name="connsiteY4" fmla="*/ 1980 h 2231106"/>
                  <a:gd name="connsiteX5" fmla="*/ 1506199 w 1806619"/>
                  <a:gd name="connsiteY5" fmla="*/ 106755 h 2231106"/>
                  <a:gd name="connsiteX6" fmla="*/ 1744324 w 1806619"/>
                  <a:gd name="connsiteY6" fmla="*/ 192480 h 2231106"/>
                  <a:gd name="connsiteX7" fmla="*/ 1806236 w 1806619"/>
                  <a:gd name="connsiteY7" fmla="*/ 240105 h 2231106"/>
                  <a:gd name="connsiteX8" fmla="*/ 1768136 w 1806619"/>
                  <a:gd name="connsiteY8" fmla="*/ 268680 h 2231106"/>
                  <a:gd name="connsiteX9" fmla="*/ 1720511 w 1806619"/>
                  <a:gd name="connsiteY9" fmla="*/ 340117 h 2231106"/>
                  <a:gd name="connsiteX10" fmla="*/ 1658599 w 1806619"/>
                  <a:gd name="connsiteY10" fmla="*/ 430605 h 2231106"/>
                  <a:gd name="connsiteX11" fmla="*/ 1582399 w 1806619"/>
                  <a:gd name="connsiteY11" fmla="*/ 568717 h 2231106"/>
                  <a:gd name="connsiteX12" fmla="*/ 1520486 w 1806619"/>
                  <a:gd name="connsiteY12" fmla="*/ 735405 h 2231106"/>
                  <a:gd name="connsiteX13" fmla="*/ 1429999 w 1806619"/>
                  <a:gd name="connsiteY13" fmla="*/ 868755 h 2231106"/>
                  <a:gd name="connsiteX14" fmla="*/ 1153774 w 1806619"/>
                  <a:gd name="connsiteY14" fmla="*/ 987817 h 2231106"/>
                  <a:gd name="connsiteX15" fmla="*/ 965655 w 1806619"/>
                  <a:gd name="connsiteY15" fmla="*/ 1016392 h 2231106"/>
                  <a:gd name="connsiteX16" fmla="*/ 839449 w 1806619"/>
                  <a:gd name="connsiteY16" fmla="*/ 980674 h 2231106"/>
                  <a:gd name="connsiteX17" fmla="*/ 782299 w 1806619"/>
                  <a:gd name="connsiteY17" fmla="*/ 1002105 h 2231106"/>
                  <a:gd name="connsiteX18" fmla="*/ 672761 w 1806619"/>
                  <a:gd name="connsiteY18" fmla="*/ 1035442 h 2231106"/>
                  <a:gd name="connsiteX19" fmla="*/ 558461 w 1806619"/>
                  <a:gd name="connsiteY19" fmla="*/ 1049730 h 2231106"/>
                  <a:gd name="connsiteX20" fmla="*/ 506074 w 1806619"/>
                  <a:gd name="connsiteY20" fmla="*/ 1087830 h 2231106"/>
                  <a:gd name="connsiteX21" fmla="*/ 458449 w 1806619"/>
                  <a:gd name="connsiteY21" fmla="*/ 1125930 h 2231106"/>
                  <a:gd name="connsiteX22" fmla="*/ 387011 w 1806619"/>
                  <a:gd name="connsiteY22" fmla="*/ 1235467 h 2231106"/>
                  <a:gd name="connsiteX23" fmla="*/ 248899 w 1806619"/>
                  <a:gd name="connsiteY23" fmla="*/ 1440255 h 2231106"/>
                  <a:gd name="connsiteX24" fmla="*/ 120311 w 1806619"/>
                  <a:gd name="connsiteY24" fmla="*/ 1733148 h 2231106"/>
                  <a:gd name="connsiteX25" fmla="*/ 103643 w 1806619"/>
                  <a:gd name="connsiteY25" fmla="*/ 1916505 h 2231106"/>
                  <a:gd name="connsiteX26" fmla="*/ 160792 w 1806619"/>
                  <a:gd name="connsiteY26" fmla="*/ 2104623 h 2231106"/>
                  <a:gd name="connsiteX27" fmla="*/ 272712 w 1806619"/>
                  <a:gd name="connsiteY27" fmla="*/ 2183205 h 2231106"/>
                  <a:gd name="connsiteX28" fmla="*/ 358436 w 1806619"/>
                  <a:gd name="connsiteY28" fmla="*/ 2211780 h 2231106"/>
                  <a:gd name="connsiteX29" fmla="*/ 303668 w 1806619"/>
                  <a:gd name="connsiteY29" fmla="*/ 2230829 h 2231106"/>
                  <a:gd name="connsiteX30" fmla="*/ 186986 w 1806619"/>
                  <a:gd name="connsiteY30" fmla="*/ 2197492 h 2231106"/>
                  <a:gd name="connsiteX31" fmla="*/ 72686 w 1806619"/>
                  <a:gd name="connsiteY31" fmla="*/ 2059380 h 2231106"/>
                  <a:gd name="connsiteX32" fmla="*/ 39349 w 1806619"/>
                  <a:gd name="connsiteY32" fmla="*/ 1826017 h 2231106"/>
                  <a:gd name="connsiteX33" fmla="*/ 44111 w 1806619"/>
                  <a:gd name="connsiteY33" fmla="*/ 1616467 h 2231106"/>
                  <a:gd name="connsiteX34" fmla="*/ 53636 w 1806619"/>
                  <a:gd name="connsiteY34" fmla="*/ 1454542 h 2231106"/>
                  <a:gd name="connsiteX35" fmla="*/ 44111 w 1806619"/>
                  <a:gd name="connsiteY35" fmla="*/ 1349767 h 2231106"/>
                  <a:gd name="connsiteX36" fmla="*/ 25061 w 1806619"/>
                  <a:gd name="connsiteY36" fmla="*/ 1211655 h 2231106"/>
                  <a:gd name="connsiteX0" fmla="*/ 25061 w 1806619"/>
                  <a:gd name="connsiteY0" fmla="*/ 1211655 h 2231281"/>
                  <a:gd name="connsiteX1" fmla="*/ 6011 w 1806619"/>
                  <a:gd name="connsiteY1" fmla="*/ 821130 h 2231281"/>
                  <a:gd name="connsiteX2" fmla="*/ 139361 w 1806619"/>
                  <a:gd name="connsiteY2" fmla="*/ 354405 h 2231281"/>
                  <a:gd name="connsiteX3" fmla="*/ 477499 w 1806619"/>
                  <a:gd name="connsiteY3" fmla="*/ 63892 h 2231281"/>
                  <a:gd name="connsiteX4" fmla="*/ 1039474 w 1806619"/>
                  <a:gd name="connsiteY4" fmla="*/ 1980 h 2231281"/>
                  <a:gd name="connsiteX5" fmla="*/ 1506199 w 1806619"/>
                  <a:gd name="connsiteY5" fmla="*/ 106755 h 2231281"/>
                  <a:gd name="connsiteX6" fmla="*/ 1744324 w 1806619"/>
                  <a:gd name="connsiteY6" fmla="*/ 192480 h 2231281"/>
                  <a:gd name="connsiteX7" fmla="*/ 1806236 w 1806619"/>
                  <a:gd name="connsiteY7" fmla="*/ 240105 h 2231281"/>
                  <a:gd name="connsiteX8" fmla="*/ 1768136 w 1806619"/>
                  <a:gd name="connsiteY8" fmla="*/ 268680 h 2231281"/>
                  <a:gd name="connsiteX9" fmla="*/ 1720511 w 1806619"/>
                  <a:gd name="connsiteY9" fmla="*/ 340117 h 2231281"/>
                  <a:gd name="connsiteX10" fmla="*/ 1658599 w 1806619"/>
                  <a:gd name="connsiteY10" fmla="*/ 430605 h 2231281"/>
                  <a:gd name="connsiteX11" fmla="*/ 1582399 w 1806619"/>
                  <a:gd name="connsiteY11" fmla="*/ 568717 h 2231281"/>
                  <a:gd name="connsiteX12" fmla="*/ 1520486 w 1806619"/>
                  <a:gd name="connsiteY12" fmla="*/ 735405 h 2231281"/>
                  <a:gd name="connsiteX13" fmla="*/ 1429999 w 1806619"/>
                  <a:gd name="connsiteY13" fmla="*/ 868755 h 2231281"/>
                  <a:gd name="connsiteX14" fmla="*/ 1153774 w 1806619"/>
                  <a:gd name="connsiteY14" fmla="*/ 987817 h 2231281"/>
                  <a:gd name="connsiteX15" fmla="*/ 965655 w 1806619"/>
                  <a:gd name="connsiteY15" fmla="*/ 1016392 h 2231281"/>
                  <a:gd name="connsiteX16" fmla="*/ 839449 w 1806619"/>
                  <a:gd name="connsiteY16" fmla="*/ 980674 h 2231281"/>
                  <a:gd name="connsiteX17" fmla="*/ 782299 w 1806619"/>
                  <a:gd name="connsiteY17" fmla="*/ 1002105 h 2231281"/>
                  <a:gd name="connsiteX18" fmla="*/ 672761 w 1806619"/>
                  <a:gd name="connsiteY18" fmla="*/ 1035442 h 2231281"/>
                  <a:gd name="connsiteX19" fmla="*/ 558461 w 1806619"/>
                  <a:gd name="connsiteY19" fmla="*/ 1049730 h 2231281"/>
                  <a:gd name="connsiteX20" fmla="*/ 506074 w 1806619"/>
                  <a:gd name="connsiteY20" fmla="*/ 1087830 h 2231281"/>
                  <a:gd name="connsiteX21" fmla="*/ 458449 w 1806619"/>
                  <a:gd name="connsiteY21" fmla="*/ 1125930 h 2231281"/>
                  <a:gd name="connsiteX22" fmla="*/ 387011 w 1806619"/>
                  <a:gd name="connsiteY22" fmla="*/ 1235467 h 2231281"/>
                  <a:gd name="connsiteX23" fmla="*/ 248899 w 1806619"/>
                  <a:gd name="connsiteY23" fmla="*/ 1440255 h 2231281"/>
                  <a:gd name="connsiteX24" fmla="*/ 120311 w 1806619"/>
                  <a:gd name="connsiteY24" fmla="*/ 1733148 h 2231281"/>
                  <a:gd name="connsiteX25" fmla="*/ 103643 w 1806619"/>
                  <a:gd name="connsiteY25" fmla="*/ 1916505 h 2231281"/>
                  <a:gd name="connsiteX26" fmla="*/ 160792 w 1806619"/>
                  <a:gd name="connsiteY26" fmla="*/ 2104623 h 2231281"/>
                  <a:gd name="connsiteX27" fmla="*/ 272712 w 1806619"/>
                  <a:gd name="connsiteY27" fmla="*/ 2183205 h 2231281"/>
                  <a:gd name="connsiteX28" fmla="*/ 358436 w 1806619"/>
                  <a:gd name="connsiteY28" fmla="*/ 2211780 h 2231281"/>
                  <a:gd name="connsiteX29" fmla="*/ 303668 w 1806619"/>
                  <a:gd name="connsiteY29" fmla="*/ 2230829 h 2231281"/>
                  <a:gd name="connsiteX30" fmla="*/ 196511 w 1806619"/>
                  <a:gd name="connsiteY30" fmla="*/ 2192730 h 2231281"/>
                  <a:gd name="connsiteX31" fmla="*/ 72686 w 1806619"/>
                  <a:gd name="connsiteY31" fmla="*/ 2059380 h 2231281"/>
                  <a:gd name="connsiteX32" fmla="*/ 39349 w 1806619"/>
                  <a:gd name="connsiteY32" fmla="*/ 1826017 h 2231281"/>
                  <a:gd name="connsiteX33" fmla="*/ 44111 w 1806619"/>
                  <a:gd name="connsiteY33" fmla="*/ 1616467 h 2231281"/>
                  <a:gd name="connsiteX34" fmla="*/ 53636 w 1806619"/>
                  <a:gd name="connsiteY34" fmla="*/ 1454542 h 2231281"/>
                  <a:gd name="connsiteX35" fmla="*/ 44111 w 1806619"/>
                  <a:gd name="connsiteY35" fmla="*/ 1349767 h 2231281"/>
                  <a:gd name="connsiteX36" fmla="*/ 25061 w 1806619"/>
                  <a:gd name="connsiteY36" fmla="*/ 1211655 h 2231281"/>
                  <a:gd name="connsiteX0" fmla="*/ 25061 w 1806619"/>
                  <a:gd name="connsiteY0" fmla="*/ 1211655 h 2231281"/>
                  <a:gd name="connsiteX1" fmla="*/ 6011 w 1806619"/>
                  <a:gd name="connsiteY1" fmla="*/ 821130 h 2231281"/>
                  <a:gd name="connsiteX2" fmla="*/ 139361 w 1806619"/>
                  <a:gd name="connsiteY2" fmla="*/ 354405 h 2231281"/>
                  <a:gd name="connsiteX3" fmla="*/ 477499 w 1806619"/>
                  <a:gd name="connsiteY3" fmla="*/ 63892 h 2231281"/>
                  <a:gd name="connsiteX4" fmla="*/ 1039474 w 1806619"/>
                  <a:gd name="connsiteY4" fmla="*/ 1980 h 2231281"/>
                  <a:gd name="connsiteX5" fmla="*/ 1506199 w 1806619"/>
                  <a:gd name="connsiteY5" fmla="*/ 106755 h 2231281"/>
                  <a:gd name="connsiteX6" fmla="*/ 1744324 w 1806619"/>
                  <a:gd name="connsiteY6" fmla="*/ 192480 h 2231281"/>
                  <a:gd name="connsiteX7" fmla="*/ 1806236 w 1806619"/>
                  <a:gd name="connsiteY7" fmla="*/ 240105 h 2231281"/>
                  <a:gd name="connsiteX8" fmla="*/ 1768136 w 1806619"/>
                  <a:gd name="connsiteY8" fmla="*/ 268680 h 2231281"/>
                  <a:gd name="connsiteX9" fmla="*/ 1720511 w 1806619"/>
                  <a:gd name="connsiteY9" fmla="*/ 340117 h 2231281"/>
                  <a:gd name="connsiteX10" fmla="*/ 1658599 w 1806619"/>
                  <a:gd name="connsiteY10" fmla="*/ 430605 h 2231281"/>
                  <a:gd name="connsiteX11" fmla="*/ 1582399 w 1806619"/>
                  <a:gd name="connsiteY11" fmla="*/ 568717 h 2231281"/>
                  <a:gd name="connsiteX12" fmla="*/ 1520486 w 1806619"/>
                  <a:gd name="connsiteY12" fmla="*/ 735405 h 2231281"/>
                  <a:gd name="connsiteX13" fmla="*/ 1429999 w 1806619"/>
                  <a:gd name="connsiteY13" fmla="*/ 868755 h 2231281"/>
                  <a:gd name="connsiteX14" fmla="*/ 1153774 w 1806619"/>
                  <a:gd name="connsiteY14" fmla="*/ 987817 h 2231281"/>
                  <a:gd name="connsiteX15" fmla="*/ 965655 w 1806619"/>
                  <a:gd name="connsiteY15" fmla="*/ 1016392 h 2231281"/>
                  <a:gd name="connsiteX16" fmla="*/ 839449 w 1806619"/>
                  <a:gd name="connsiteY16" fmla="*/ 980674 h 2231281"/>
                  <a:gd name="connsiteX17" fmla="*/ 782299 w 1806619"/>
                  <a:gd name="connsiteY17" fmla="*/ 1002105 h 2231281"/>
                  <a:gd name="connsiteX18" fmla="*/ 672761 w 1806619"/>
                  <a:gd name="connsiteY18" fmla="*/ 1035442 h 2231281"/>
                  <a:gd name="connsiteX19" fmla="*/ 558461 w 1806619"/>
                  <a:gd name="connsiteY19" fmla="*/ 1049730 h 2231281"/>
                  <a:gd name="connsiteX20" fmla="*/ 506074 w 1806619"/>
                  <a:gd name="connsiteY20" fmla="*/ 1087830 h 2231281"/>
                  <a:gd name="connsiteX21" fmla="*/ 458449 w 1806619"/>
                  <a:gd name="connsiteY21" fmla="*/ 1125930 h 2231281"/>
                  <a:gd name="connsiteX22" fmla="*/ 387011 w 1806619"/>
                  <a:gd name="connsiteY22" fmla="*/ 1235467 h 2231281"/>
                  <a:gd name="connsiteX23" fmla="*/ 248899 w 1806619"/>
                  <a:gd name="connsiteY23" fmla="*/ 1440255 h 2231281"/>
                  <a:gd name="connsiteX24" fmla="*/ 120311 w 1806619"/>
                  <a:gd name="connsiteY24" fmla="*/ 1733148 h 2231281"/>
                  <a:gd name="connsiteX25" fmla="*/ 103643 w 1806619"/>
                  <a:gd name="connsiteY25" fmla="*/ 1916505 h 2231281"/>
                  <a:gd name="connsiteX26" fmla="*/ 160792 w 1806619"/>
                  <a:gd name="connsiteY26" fmla="*/ 2104623 h 2231281"/>
                  <a:gd name="connsiteX27" fmla="*/ 272712 w 1806619"/>
                  <a:gd name="connsiteY27" fmla="*/ 2183205 h 2231281"/>
                  <a:gd name="connsiteX28" fmla="*/ 358436 w 1806619"/>
                  <a:gd name="connsiteY28" fmla="*/ 2211780 h 2231281"/>
                  <a:gd name="connsiteX29" fmla="*/ 289380 w 1806619"/>
                  <a:gd name="connsiteY29" fmla="*/ 2230829 h 2231281"/>
                  <a:gd name="connsiteX30" fmla="*/ 196511 w 1806619"/>
                  <a:gd name="connsiteY30" fmla="*/ 2192730 h 2231281"/>
                  <a:gd name="connsiteX31" fmla="*/ 72686 w 1806619"/>
                  <a:gd name="connsiteY31" fmla="*/ 2059380 h 2231281"/>
                  <a:gd name="connsiteX32" fmla="*/ 39349 w 1806619"/>
                  <a:gd name="connsiteY32" fmla="*/ 1826017 h 2231281"/>
                  <a:gd name="connsiteX33" fmla="*/ 44111 w 1806619"/>
                  <a:gd name="connsiteY33" fmla="*/ 1616467 h 2231281"/>
                  <a:gd name="connsiteX34" fmla="*/ 53636 w 1806619"/>
                  <a:gd name="connsiteY34" fmla="*/ 1454542 h 2231281"/>
                  <a:gd name="connsiteX35" fmla="*/ 44111 w 1806619"/>
                  <a:gd name="connsiteY35" fmla="*/ 1349767 h 2231281"/>
                  <a:gd name="connsiteX36" fmla="*/ 25061 w 1806619"/>
                  <a:gd name="connsiteY36" fmla="*/ 1211655 h 2231281"/>
                  <a:gd name="connsiteX0" fmla="*/ 25061 w 1806619"/>
                  <a:gd name="connsiteY0" fmla="*/ 1211655 h 2231281"/>
                  <a:gd name="connsiteX1" fmla="*/ 6011 w 1806619"/>
                  <a:gd name="connsiteY1" fmla="*/ 821130 h 2231281"/>
                  <a:gd name="connsiteX2" fmla="*/ 139361 w 1806619"/>
                  <a:gd name="connsiteY2" fmla="*/ 354405 h 2231281"/>
                  <a:gd name="connsiteX3" fmla="*/ 477499 w 1806619"/>
                  <a:gd name="connsiteY3" fmla="*/ 63892 h 2231281"/>
                  <a:gd name="connsiteX4" fmla="*/ 1039474 w 1806619"/>
                  <a:gd name="connsiteY4" fmla="*/ 1980 h 2231281"/>
                  <a:gd name="connsiteX5" fmla="*/ 1506199 w 1806619"/>
                  <a:gd name="connsiteY5" fmla="*/ 106755 h 2231281"/>
                  <a:gd name="connsiteX6" fmla="*/ 1744324 w 1806619"/>
                  <a:gd name="connsiteY6" fmla="*/ 192480 h 2231281"/>
                  <a:gd name="connsiteX7" fmla="*/ 1806236 w 1806619"/>
                  <a:gd name="connsiteY7" fmla="*/ 240105 h 2231281"/>
                  <a:gd name="connsiteX8" fmla="*/ 1768136 w 1806619"/>
                  <a:gd name="connsiteY8" fmla="*/ 268680 h 2231281"/>
                  <a:gd name="connsiteX9" fmla="*/ 1720511 w 1806619"/>
                  <a:gd name="connsiteY9" fmla="*/ 340117 h 2231281"/>
                  <a:gd name="connsiteX10" fmla="*/ 1658599 w 1806619"/>
                  <a:gd name="connsiteY10" fmla="*/ 430605 h 2231281"/>
                  <a:gd name="connsiteX11" fmla="*/ 1582399 w 1806619"/>
                  <a:gd name="connsiteY11" fmla="*/ 568717 h 2231281"/>
                  <a:gd name="connsiteX12" fmla="*/ 1520486 w 1806619"/>
                  <a:gd name="connsiteY12" fmla="*/ 735405 h 2231281"/>
                  <a:gd name="connsiteX13" fmla="*/ 1429999 w 1806619"/>
                  <a:gd name="connsiteY13" fmla="*/ 868755 h 2231281"/>
                  <a:gd name="connsiteX14" fmla="*/ 1153774 w 1806619"/>
                  <a:gd name="connsiteY14" fmla="*/ 987817 h 2231281"/>
                  <a:gd name="connsiteX15" fmla="*/ 965655 w 1806619"/>
                  <a:gd name="connsiteY15" fmla="*/ 1016392 h 2231281"/>
                  <a:gd name="connsiteX16" fmla="*/ 839449 w 1806619"/>
                  <a:gd name="connsiteY16" fmla="*/ 980674 h 2231281"/>
                  <a:gd name="connsiteX17" fmla="*/ 782299 w 1806619"/>
                  <a:gd name="connsiteY17" fmla="*/ 1002105 h 2231281"/>
                  <a:gd name="connsiteX18" fmla="*/ 672761 w 1806619"/>
                  <a:gd name="connsiteY18" fmla="*/ 1035442 h 2231281"/>
                  <a:gd name="connsiteX19" fmla="*/ 558461 w 1806619"/>
                  <a:gd name="connsiteY19" fmla="*/ 1049730 h 2231281"/>
                  <a:gd name="connsiteX20" fmla="*/ 506074 w 1806619"/>
                  <a:gd name="connsiteY20" fmla="*/ 1087830 h 2231281"/>
                  <a:gd name="connsiteX21" fmla="*/ 458449 w 1806619"/>
                  <a:gd name="connsiteY21" fmla="*/ 1125930 h 2231281"/>
                  <a:gd name="connsiteX22" fmla="*/ 387011 w 1806619"/>
                  <a:gd name="connsiteY22" fmla="*/ 1235467 h 2231281"/>
                  <a:gd name="connsiteX23" fmla="*/ 248899 w 1806619"/>
                  <a:gd name="connsiteY23" fmla="*/ 1440255 h 2231281"/>
                  <a:gd name="connsiteX24" fmla="*/ 120311 w 1806619"/>
                  <a:gd name="connsiteY24" fmla="*/ 1733148 h 2231281"/>
                  <a:gd name="connsiteX25" fmla="*/ 103643 w 1806619"/>
                  <a:gd name="connsiteY25" fmla="*/ 1916505 h 2231281"/>
                  <a:gd name="connsiteX26" fmla="*/ 160792 w 1806619"/>
                  <a:gd name="connsiteY26" fmla="*/ 2104623 h 2231281"/>
                  <a:gd name="connsiteX27" fmla="*/ 272712 w 1806619"/>
                  <a:gd name="connsiteY27" fmla="*/ 2183205 h 2231281"/>
                  <a:gd name="connsiteX28" fmla="*/ 358436 w 1806619"/>
                  <a:gd name="connsiteY28" fmla="*/ 2211780 h 2231281"/>
                  <a:gd name="connsiteX29" fmla="*/ 289380 w 1806619"/>
                  <a:gd name="connsiteY29" fmla="*/ 2230829 h 2231281"/>
                  <a:gd name="connsiteX30" fmla="*/ 196511 w 1806619"/>
                  <a:gd name="connsiteY30" fmla="*/ 2192730 h 2231281"/>
                  <a:gd name="connsiteX31" fmla="*/ 82211 w 1806619"/>
                  <a:gd name="connsiteY31" fmla="*/ 2054617 h 2231281"/>
                  <a:gd name="connsiteX32" fmla="*/ 39349 w 1806619"/>
                  <a:gd name="connsiteY32" fmla="*/ 1826017 h 2231281"/>
                  <a:gd name="connsiteX33" fmla="*/ 44111 w 1806619"/>
                  <a:gd name="connsiteY33" fmla="*/ 1616467 h 2231281"/>
                  <a:gd name="connsiteX34" fmla="*/ 53636 w 1806619"/>
                  <a:gd name="connsiteY34" fmla="*/ 1454542 h 2231281"/>
                  <a:gd name="connsiteX35" fmla="*/ 44111 w 1806619"/>
                  <a:gd name="connsiteY35" fmla="*/ 1349767 h 2231281"/>
                  <a:gd name="connsiteX36" fmla="*/ 25061 w 1806619"/>
                  <a:gd name="connsiteY36" fmla="*/ 1211655 h 2231281"/>
                  <a:gd name="connsiteX0" fmla="*/ 25061 w 1806619"/>
                  <a:gd name="connsiteY0" fmla="*/ 1211655 h 2231281"/>
                  <a:gd name="connsiteX1" fmla="*/ 6011 w 1806619"/>
                  <a:gd name="connsiteY1" fmla="*/ 821130 h 2231281"/>
                  <a:gd name="connsiteX2" fmla="*/ 139361 w 1806619"/>
                  <a:gd name="connsiteY2" fmla="*/ 354405 h 2231281"/>
                  <a:gd name="connsiteX3" fmla="*/ 477499 w 1806619"/>
                  <a:gd name="connsiteY3" fmla="*/ 63892 h 2231281"/>
                  <a:gd name="connsiteX4" fmla="*/ 1039474 w 1806619"/>
                  <a:gd name="connsiteY4" fmla="*/ 1980 h 2231281"/>
                  <a:gd name="connsiteX5" fmla="*/ 1506199 w 1806619"/>
                  <a:gd name="connsiteY5" fmla="*/ 106755 h 2231281"/>
                  <a:gd name="connsiteX6" fmla="*/ 1744324 w 1806619"/>
                  <a:gd name="connsiteY6" fmla="*/ 192480 h 2231281"/>
                  <a:gd name="connsiteX7" fmla="*/ 1806236 w 1806619"/>
                  <a:gd name="connsiteY7" fmla="*/ 240105 h 2231281"/>
                  <a:gd name="connsiteX8" fmla="*/ 1768136 w 1806619"/>
                  <a:gd name="connsiteY8" fmla="*/ 268680 h 2231281"/>
                  <a:gd name="connsiteX9" fmla="*/ 1720511 w 1806619"/>
                  <a:gd name="connsiteY9" fmla="*/ 340117 h 2231281"/>
                  <a:gd name="connsiteX10" fmla="*/ 1658599 w 1806619"/>
                  <a:gd name="connsiteY10" fmla="*/ 430605 h 2231281"/>
                  <a:gd name="connsiteX11" fmla="*/ 1582399 w 1806619"/>
                  <a:gd name="connsiteY11" fmla="*/ 568717 h 2231281"/>
                  <a:gd name="connsiteX12" fmla="*/ 1520486 w 1806619"/>
                  <a:gd name="connsiteY12" fmla="*/ 735405 h 2231281"/>
                  <a:gd name="connsiteX13" fmla="*/ 1429999 w 1806619"/>
                  <a:gd name="connsiteY13" fmla="*/ 868755 h 2231281"/>
                  <a:gd name="connsiteX14" fmla="*/ 1153774 w 1806619"/>
                  <a:gd name="connsiteY14" fmla="*/ 987817 h 2231281"/>
                  <a:gd name="connsiteX15" fmla="*/ 965655 w 1806619"/>
                  <a:gd name="connsiteY15" fmla="*/ 1016392 h 2231281"/>
                  <a:gd name="connsiteX16" fmla="*/ 839449 w 1806619"/>
                  <a:gd name="connsiteY16" fmla="*/ 980674 h 2231281"/>
                  <a:gd name="connsiteX17" fmla="*/ 782299 w 1806619"/>
                  <a:gd name="connsiteY17" fmla="*/ 1002105 h 2231281"/>
                  <a:gd name="connsiteX18" fmla="*/ 672761 w 1806619"/>
                  <a:gd name="connsiteY18" fmla="*/ 1035442 h 2231281"/>
                  <a:gd name="connsiteX19" fmla="*/ 558461 w 1806619"/>
                  <a:gd name="connsiteY19" fmla="*/ 1049730 h 2231281"/>
                  <a:gd name="connsiteX20" fmla="*/ 506074 w 1806619"/>
                  <a:gd name="connsiteY20" fmla="*/ 1087830 h 2231281"/>
                  <a:gd name="connsiteX21" fmla="*/ 458449 w 1806619"/>
                  <a:gd name="connsiteY21" fmla="*/ 1125930 h 2231281"/>
                  <a:gd name="connsiteX22" fmla="*/ 387011 w 1806619"/>
                  <a:gd name="connsiteY22" fmla="*/ 1235467 h 2231281"/>
                  <a:gd name="connsiteX23" fmla="*/ 248899 w 1806619"/>
                  <a:gd name="connsiteY23" fmla="*/ 1440255 h 2231281"/>
                  <a:gd name="connsiteX24" fmla="*/ 120311 w 1806619"/>
                  <a:gd name="connsiteY24" fmla="*/ 1733148 h 2231281"/>
                  <a:gd name="connsiteX25" fmla="*/ 103643 w 1806619"/>
                  <a:gd name="connsiteY25" fmla="*/ 1916505 h 2231281"/>
                  <a:gd name="connsiteX26" fmla="*/ 160792 w 1806619"/>
                  <a:gd name="connsiteY26" fmla="*/ 2104623 h 2231281"/>
                  <a:gd name="connsiteX27" fmla="*/ 272712 w 1806619"/>
                  <a:gd name="connsiteY27" fmla="*/ 2183205 h 2231281"/>
                  <a:gd name="connsiteX28" fmla="*/ 358436 w 1806619"/>
                  <a:gd name="connsiteY28" fmla="*/ 2211780 h 2231281"/>
                  <a:gd name="connsiteX29" fmla="*/ 289380 w 1806619"/>
                  <a:gd name="connsiteY29" fmla="*/ 2230829 h 2231281"/>
                  <a:gd name="connsiteX30" fmla="*/ 196511 w 1806619"/>
                  <a:gd name="connsiteY30" fmla="*/ 2192730 h 2231281"/>
                  <a:gd name="connsiteX31" fmla="*/ 134600 w 1806619"/>
                  <a:gd name="connsiteY31" fmla="*/ 2137960 h 2231281"/>
                  <a:gd name="connsiteX32" fmla="*/ 82211 w 1806619"/>
                  <a:gd name="connsiteY32" fmla="*/ 2054617 h 2231281"/>
                  <a:gd name="connsiteX33" fmla="*/ 39349 w 1806619"/>
                  <a:gd name="connsiteY33" fmla="*/ 1826017 h 2231281"/>
                  <a:gd name="connsiteX34" fmla="*/ 44111 w 1806619"/>
                  <a:gd name="connsiteY34" fmla="*/ 1616467 h 2231281"/>
                  <a:gd name="connsiteX35" fmla="*/ 53636 w 1806619"/>
                  <a:gd name="connsiteY35" fmla="*/ 1454542 h 2231281"/>
                  <a:gd name="connsiteX36" fmla="*/ 44111 w 1806619"/>
                  <a:gd name="connsiteY36" fmla="*/ 1349767 h 2231281"/>
                  <a:gd name="connsiteX37" fmla="*/ 25061 w 1806619"/>
                  <a:gd name="connsiteY37" fmla="*/ 1211655 h 2231281"/>
                  <a:gd name="connsiteX0" fmla="*/ 25061 w 1806619"/>
                  <a:gd name="connsiteY0" fmla="*/ 1211655 h 2231281"/>
                  <a:gd name="connsiteX1" fmla="*/ 6011 w 1806619"/>
                  <a:gd name="connsiteY1" fmla="*/ 821130 h 2231281"/>
                  <a:gd name="connsiteX2" fmla="*/ 139361 w 1806619"/>
                  <a:gd name="connsiteY2" fmla="*/ 354405 h 2231281"/>
                  <a:gd name="connsiteX3" fmla="*/ 477499 w 1806619"/>
                  <a:gd name="connsiteY3" fmla="*/ 63892 h 2231281"/>
                  <a:gd name="connsiteX4" fmla="*/ 1039474 w 1806619"/>
                  <a:gd name="connsiteY4" fmla="*/ 1980 h 2231281"/>
                  <a:gd name="connsiteX5" fmla="*/ 1506199 w 1806619"/>
                  <a:gd name="connsiteY5" fmla="*/ 106755 h 2231281"/>
                  <a:gd name="connsiteX6" fmla="*/ 1744324 w 1806619"/>
                  <a:gd name="connsiteY6" fmla="*/ 192480 h 2231281"/>
                  <a:gd name="connsiteX7" fmla="*/ 1806236 w 1806619"/>
                  <a:gd name="connsiteY7" fmla="*/ 240105 h 2231281"/>
                  <a:gd name="connsiteX8" fmla="*/ 1768136 w 1806619"/>
                  <a:gd name="connsiteY8" fmla="*/ 268680 h 2231281"/>
                  <a:gd name="connsiteX9" fmla="*/ 1720511 w 1806619"/>
                  <a:gd name="connsiteY9" fmla="*/ 340117 h 2231281"/>
                  <a:gd name="connsiteX10" fmla="*/ 1658599 w 1806619"/>
                  <a:gd name="connsiteY10" fmla="*/ 430605 h 2231281"/>
                  <a:gd name="connsiteX11" fmla="*/ 1582399 w 1806619"/>
                  <a:gd name="connsiteY11" fmla="*/ 568717 h 2231281"/>
                  <a:gd name="connsiteX12" fmla="*/ 1520486 w 1806619"/>
                  <a:gd name="connsiteY12" fmla="*/ 735405 h 2231281"/>
                  <a:gd name="connsiteX13" fmla="*/ 1429999 w 1806619"/>
                  <a:gd name="connsiteY13" fmla="*/ 868755 h 2231281"/>
                  <a:gd name="connsiteX14" fmla="*/ 1153774 w 1806619"/>
                  <a:gd name="connsiteY14" fmla="*/ 987817 h 2231281"/>
                  <a:gd name="connsiteX15" fmla="*/ 965655 w 1806619"/>
                  <a:gd name="connsiteY15" fmla="*/ 1016392 h 2231281"/>
                  <a:gd name="connsiteX16" fmla="*/ 839449 w 1806619"/>
                  <a:gd name="connsiteY16" fmla="*/ 980674 h 2231281"/>
                  <a:gd name="connsiteX17" fmla="*/ 782299 w 1806619"/>
                  <a:gd name="connsiteY17" fmla="*/ 1002105 h 2231281"/>
                  <a:gd name="connsiteX18" fmla="*/ 672761 w 1806619"/>
                  <a:gd name="connsiteY18" fmla="*/ 1035442 h 2231281"/>
                  <a:gd name="connsiteX19" fmla="*/ 558461 w 1806619"/>
                  <a:gd name="connsiteY19" fmla="*/ 1049730 h 2231281"/>
                  <a:gd name="connsiteX20" fmla="*/ 506074 w 1806619"/>
                  <a:gd name="connsiteY20" fmla="*/ 1087830 h 2231281"/>
                  <a:gd name="connsiteX21" fmla="*/ 458449 w 1806619"/>
                  <a:gd name="connsiteY21" fmla="*/ 1125930 h 2231281"/>
                  <a:gd name="connsiteX22" fmla="*/ 387011 w 1806619"/>
                  <a:gd name="connsiteY22" fmla="*/ 1235467 h 2231281"/>
                  <a:gd name="connsiteX23" fmla="*/ 248899 w 1806619"/>
                  <a:gd name="connsiteY23" fmla="*/ 1440255 h 2231281"/>
                  <a:gd name="connsiteX24" fmla="*/ 120311 w 1806619"/>
                  <a:gd name="connsiteY24" fmla="*/ 1733148 h 2231281"/>
                  <a:gd name="connsiteX25" fmla="*/ 103643 w 1806619"/>
                  <a:gd name="connsiteY25" fmla="*/ 1916505 h 2231281"/>
                  <a:gd name="connsiteX26" fmla="*/ 160792 w 1806619"/>
                  <a:gd name="connsiteY26" fmla="*/ 2104623 h 2231281"/>
                  <a:gd name="connsiteX27" fmla="*/ 272712 w 1806619"/>
                  <a:gd name="connsiteY27" fmla="*/ 2183205 h 2231281"/>
                  <a:gd name="connsiteX28" fmla="*/ 358436 w 1806619"/>
                  <a:gd name="connsiteY28" fmla="*/ 2211780 h 2231281"/>
                  <a:gd name="connsiteX29" fmla="*/ 289380 w 1806619"/>
                  <a:gd name="connsiteY29" fmla="*/ 2230829 h 2231281"/>
                  <a:gd name="connsiteX30" fmla="*/ 196511 w 1806619"/>
                  <a:gd name="connsiteY30" fmla="*/ 2192730 h 2231281"/>
                  <a:gd name="connsiteX31" fmla="*/ 134600 w 1806619"/>
                  <a:gd name="connsiteY31" fmla="*/ 2137960 h 2231281"/>
                  <a:gd name="connsiteX32" fmla="*/ 82211 w 1806619"/>
                  <a:gd name="connsiteY32" fmla="*/ 2054617 h 2231281"/>
                  <a:gd name="connsiteX33" fmla="*/ 39349 w 1806619"/>
                  <a:gd name="connsiteY33" fmla="*/ 1828398 h 2231281"/>
                  <a:gd name="connsiteX34" fmla="*/ 44111 w 1806619"/>
                  <a:gd name="connsiteY34" fmla="*/ 1616467 h 2231281"/>
                  <a:gd name="connsiteX35" fmla="*/ 53636 w 1806619"/>
                  <a:gd name="connsiteY35" fmla="*/ 1454542 h 2231281"/>
                  <a:gd name="connsiteX36" fmla="*/ 44111 w 1806619"/>
                  <a:gd name="connsiteY36" fmla="*/ 1349767 h 2231281"/>
                  <a:gd name="connsiteX37" fmla="*/ 25061 w 1806619"/>
                  <a:gd name="connsiteY37" fmla="*/ 1211655 h 2231281"/>
                  <a:gd name="connsiteX0" fmla="*/ 25061 w 1806619"/>
                  <a:gd name="connsiteY0" fmla="*/ 1211655 h 2231281"/>
                  <a:gd name="connsiteX1" fmla="*/ 6011 w 1806619"/>
                  <a:gd name="connsiteY1" fmla="*/ 821130 h 2231281"/>
                  <a:gd name="connsiteX2" fmla="*/ 139361 w 1806619"/>
                  <a:gd name="connsiteY2" fmla="*/ 354405 h 2231281"/>
                  <a:gd name="connsiteX3" fmla="*/ 477499 w 1806619"/>
                  <a:gd name="connsiteY3" fmla="*/ 63892 h 2231281"/>
                  <a:gd name="connsiteX4" fmla="*/ 1039474 w 1806619"/>
                  <a:gd name="connsiteY4" fmla="*/ 1980 h 2231281"/>
                  <a:gd name="connsiteX5" fmla="*/ 1506199 w 1806619"/>
                  <a:gd name="connsiteY5" fmla="*/ 106755 h 2231281"/>
                  <a:gd name="connsiteX6" fmla="*/ 1744324 w 1806619"/>
                  <a:gd name="connsiteY6" fmla="*/ 192480 h 2231281"/>
                  <a:gd name="connsiteX7" fmla="*/ 1806236 w 1806619"/>
                  <a:gd name="connsiteY7" fmla="*/ 240105 h 2231281"/>
                  <a:gd name="connsiteX8" fmla="*/ 1768136 w 1806619"/>
                  <a:gd name="connsiteY8" fmla="*/ 268680 h 2231281"/>
                  <a:gd name="connsiteX9" fmla="*/ 1720511 w 1806619"/>
                  <a:gd name="connsiteY9" fmla="*/ 340117 h 2231281"/>
                  <a:gd name="connsiteX10" fmla="*/ 1658599 w 1806619"/>
                  <a:gd name="connsiteY10" fmla="*/ 430605 h 2231281"/>
                  <a:gd name="connsiteX11" fmla="*/ 1582399 w 1806619"/>
                  <a:gd name="connsiteY11" fmla="*/ 568717 h 2231281"/>
                  <a:gd name="connsiteX12" fmla="*/ 1520486 w 1806619"/>
                  <a:gd name="connsiteY12" fmla="*/ 735405 h 2231281"/>
                  <a:gd name="connsiteX13" fmla="*/ 1429999 w 1806619"/>
                  <a:gd name="connsiteY13" fmla="*/ 868755 h 2231281"/>
                  <a:gd name="connsiteX14" fmla="*/ 1153774 w 1806619"/>
                  <a:gd name="connsiteY14" fmla="*/ 987817 h 2231281"/>
                  <a:gd name="connsiteX15" fmla="*/ 965655 w 1806619"/>
                  <a:gd name="connsiteY15" fmla="*/ 1016392 h 2231281"/>
                  <a:gd name="connsiteX16" fmla="*/ 839449 w 1806619"/>
                  <a:gd name="connsiteY16" fmla="*/ 980674 h 2231281"/>
                  <a:gd name="connsiteX17" fmla="*/ 782299 w 1806619"/>
                  <a:gd name="connsiteY17" fmla="*/ 1002105 h 2231281"/>
                  <a:gd name="connsiteX18" fmla="*/ 672761 w 1806619"/>
                  <a:gd name="connsiteY18" fmla="*/ 1035442 h 2231281"/>
                  <a:gd name="connsiteX19" fmla="*/ 558461 w 1806619"/>
                  <a:gd name="connsiteY19" fmla="*/ 1049730 h 2231281"/>
                  <a:gd name="connsiteX20" fmla="*/ 506074 w 1806619"/>
                  <a:gd name="connsiteY20" fmla="*/ 1087830 h 2231281"/>
                  <a:gd name="connsiteX21" fmla="*/ 458449 w 1806619"/>
                  <a:gd name="connsiteY21" fmla="*/ 1125930 h 2231281"/>
                  <a:gd name="connsiteX22" fmla="*/ 387011 w 1806619"/>
                  <a:gd name="connsiteY22" fmla="*/ 1235467 h 2231281"/>
                  <a:gd name="connsiteX23" fmla="*/ 248899 w 1806619"/>
                  <a:gd name="connsiteY23" fmla="*/ 1440255 h 2231281"/>
                  <a:gd name="connsiteX24" fmla="*/ 120311 w 1806619"/>
                  <a:gd name="connsiteY24" fmla="*/ 1733148 h 2231281"/>
                  <a:gd name="connsiteX25" fmla="*/ 103643 w 1806619"/>
                  <a:gd name="connsiteY25" fmla="*/ 1916505 h 2231281"/>
                  <a:gd name="connsiteX26" fmla="*/ 160792 w 1806619"/>
                  <a:gd name="connsiteY26" fmla="*/ 2104623 h 2231281"/>
                  <a:gd name="connsiteX27" fmla="*/ 272712 w 1806619"/>
                  <a:gd name="connsiteY27" fmla="*/ 2183205 h 2231281"/>
                  <a:gd name="connsiteX28" fmla="*/ 358436 w 1806619"/>
                  <a:gd name="connsiteY28" fmla="*/ 2211780 h 2231281"/>
                  <a:gd name="connsiteX29" fmla="*/ 289380 w 1806619"/>
                  <a:gd name="connsiteY29" fmla="*/ 2230829 h 2231281"/>
                  <a:gd name="connsiteX30" fmla="*/ 196511 w 1806619"/>
                  <a:gd name="connsiteY30" fmla="*/ 2192730 h 2231281"/>
                  <a:gd name="connsiteX31" fmla="*/ 134600 w 1806619"/>
                  <a:gd name="connsiteY31" fmla="*/ 2137960 h 2231281"/>
                  <a:gd name="connsiteX32" fmla="*/ 82211 w 1806619"/>
                  <a:gd name="connsiteY32" fmla="*/ 2054617 h 2231281"/>
                  <a:gd name="connsiteX33" fmla="*/ 44112 w 1806619"/>
                  <a:gd name="connsiteY33" fmla="*/ 1935554 h 2231281"/>
                  <a:gd name="connsiteX34" fmla="*/ 39349 w 1806619"/>
                  <a:gd name="connsiteY34" fmla="*/ 1828398 h 2231281"/>
                  <a:gd name="connsiteX35" fmla="*/ 44111 w 1806619"/>
                  <a:gd name="connsiteY35" fmla="*/ 1616467 h 2231281"/>
                  <a:gd name="connsiteX36" fmla="*/ 53636 w 1806619"/>
                  <a:gd name="connsiteY36" fmla="*/ 1454542 h 2231281"/>
                  <a:gd name="connsiteX37" fmla="*/ 44111 w 1806619"/>
                  <a:gd name="connsiteY37" fmla="*/ 1349767 h 2231281"/>
                  <a:gd name="connsiteX38" fmla="*/ 25061 w 1806619"/>
                  <a:gd name="connsiteY38" fmla="*/ 1211655 h 2231281"/>
                  <a:gd name="connsiteX0" fmla="*/ 20873 w 1802431"/>
                  <a:gd name="connsiteY0" fmla="*/ 1211655 h 2231281"/>
                  <a:gd name="connsiteX1" fmla="*/ 6586 w 1802431"/>
                  <a:gd name="connsiteY1" fmla="*/ 818749 h 2231281"/>
                  <a:gd name="connsiteX2" fmla="*/ 135173 w 1802431"/>
                  <a:gd name="connsiteY2" fmla="*/ 354405 h 2231281"/>
                  <a:gd name="connsiteX3" fmla="*/ 473311 w 1802431"/>
                  <a:gd name="connsiteY3" fmla="*/ 63892 h 2231281"/>
                  <a:gd name="connsiteX4" fmla="*/ 1035286 w 1802431"/>
                  <a:gd name="connsiteY4" fmla="*/ 1980 h 2231281"/>
                  <a:gd name="connsiteX5" fmla="*/ 1502011 w 1802431"/>
                  <a:gd name="connsiteY5" fmla="*/ 106755 h 2231281"/>
                  <a:gd name="connsiteX6" fmla="*/ 1740136 w 1802431"/>
                  <a:gd name="connsiteY6" fmla="*/ 192480 h 2231281"/>
                  <a:gd name="connsiteX7" fmla="*/ 1802048 w 1802431"/>
                  <a:gd name="connsiteY7" fmla="*/ 240105 h 2231281"/>
                  <a:gd name="connsiteX8" fmla="*/ 1763948 w 1802431"/>
                  <a:gd name="connsiteY8" fmla="*/ 268680 h 2231281"/>
                  <a:gd name="connsiteX9" fmla="*/ 1716323 w 1802431"/>
                  <a:gd name="connsiteY9" fmla="*/ 340117 h 2231281"/>
                  <a:gd name="connsiteX10" fmla="*/ 1654411 w 1802431"/>
                  <a:gd name="connsiteY10" fmla="*/ 430605 h 2231281"/>
                  <a:gd name="connsiteX11" fmla="*/ 1578211 w 1802431"/>
                  <a:gd name="connsiteY11" fmla="*/ 568717 h 2231281"/>
                  <a:gd name="connsiteX12" fmla="*/ 1516298 w 1802431"/>
                  <a:gd name="connsiteY12" fmla="*/ 735405 h 2231281"/>
                  <a:gd name="connsiteX13" fmla="*/ 1425811 w 1802431"/>
                  <a:gd name="connsiteY13" fmla="*/ 868755 h 2231281"/>
                  <a:gd name="connsiteX14" fmla="*/ 1149586 w 1802431"/>
                  <a:gd name="connsiteY14" fmla="*/ 987817 h 2231281"/>
                  <a:gd name="connsiteX15" fmla="*/ 961467 w 1802431"/>
                  <a:gd name="connsiteY15" fmla="*/ 1016392 h 2231281"/>
                  <a:gd name="connsiteX16" fmla="*/ 835261 w 1802431"/>
                  <a:gd name="connsiteY16" fmla="*/ 980674 h 2231281"/>
                  <a:gd name="connsiteX17" fmla="*/ 778111 w 1802431"/>
                  <a:gd name="connsiteY17" fmla="*/ 1002105 h 2231281"/>
                  <a:gd name="connsiteX18" fmla="*/ 668573 w 1802431"/>
                  <a:gd name="connsiteY18" fmla="*/ 1035442 h 2231281"/>
                  <a:gd name="connsiteX19" fmla="*/ 554273 w 1802431"/>
                  <a:gd name="connsiteY19" fmla="*/ 1049730 h 2231281"/>
                  <a:gd name="connsiteX20" fmla="*/ 501886 w 1802431"/>
                  <a:gd name="connsiteY20" fmla="*/ 1087830 h 2231281"/>
                  <a:gd name="connsiteX21" fmla="*/ 454261 w 1802431"/>
                  <a:gd name="connsiteY21" fmla="*/ 1125930 h 2231281"/>
                  <a:gd name="connsiteX22" fmla="*/ 382823 w 1802431"/>
                  <a:gd name="connsiteY22" fmla="*/ 1235467 h 2231281"/>
                  <a:gd name="connsiteX23" fmla="*/ 244711 w 1802431"/>
                  <a:gd name="connsiteY23" fmla="*/ 1440255 h 2231281"/>
                  <a:gd name="connsiteX24" fmla="*/ 116123 w 1802431"/>
                  <a:gd name="connsiteY24" fmla="*/ 1733148 h 2231281"/>
                  <a:gd name="connsiteX25" fmla="*/ 99455 w 1802431"/>
                  <a:gd name="connsiteY25" fmla="*/ 1916505 h 2231281"/>
                  <a:gd name="connsiteX26" fmla="*/ 156604 w 1802431"/>
                  <a:gd name="connsiteY26" fmla="*/ 2104623 h 2231281"/>
                  <a:gd name="connsiteX27" fmla="*/ 268524 w 1802431"/>
                  <a:gd name="connsiteY27" fmla="*/ 2183205 h 2231281"/>
                  <a:gd name="connsiteX28" fmla="*/ 354248 w 1802431"/>
                  <a:gd name="connsiteY28" fmla="*/ 2211780 h 2231281"/>
                  <a:gd name="connsiteX29" fmla="*/ 285192 w 1802431"/>
                  <a:gd name="connsiteY29" fmla="*/ 2230829 h 2231281"/>
                  <a:gd name="connsiteX30" fmla="*/ 192323 w 1802431"/>
                  <a:gd name="connsiteY30" fmla="*/ 2192730 h 2231281"/>
                  <a:gd name="connsiteX31" fmla="*/ 130412 w 1802431"/>
                  <a:gd name="connsiteY31" fmla="*/ 2137960 h 2231281"/>
                  <a:gd name="connsiteX32" fmla="*/ 78023 w 1802431"/>
                  <a:gd name="connsiteY32" fmla="*/ 2054617 h 2231281"/>
                  <a:gd name="connsiteX33" fmla="*/ 39924 w 1802431"/>
                  <a:gd name="connsiteY33" fmla="*/ 1935554 h 2231281"/>
                  <a:gd name="connsiteX34" fmla="*/ 35161 w 1802431"/>
                  <a:gd name="connsiteY34" fmla="*/ 1828398 h 2231281"/>
                  <a:gd name="connsiteX35" fmla="*/ 39923 w 1802431"/>
                  <a:gd name="connsiteY35" fmla="*/ 1616467 h 2231281"/>
                  <a:gd name="connsiteX36" fmla="*/ 49448 w 1802431"/>
                  <a:gd name="connsiteY36" fmla="*/ 1454542 h 2231281"/>
                  <a:gd name="connsiteX37" fmla="*/ 39923 w 1802431"/>
                  <a:gd name="connsiteY37" fmla="*/ 1349767 h 2231281"/>
                  <a:gd name="connsiteX38" fmla="*/ 20873 w 1802431"/>
                  <a:gd name="connsiteY38" fmla="*/ 1211655 h 2231281"/>
                  <a:gd name="connsiteX0" fmla="*/ 14617 w 1796175"/>
                  <a:gd name="connsiteY0" fmla="*/ 1211655 h 2231281"/>
                  <a:gd name="connsiteX1" fmla="*/ 330 w 1796175"/>
                  <a:gd name="connsiteY1" fmla="*/ 818749 h 2231281"/>
                  <a:gd name="connsiteX2" fmla="*/ 28906 w 1796175"/>
                  <a:gd name="connsiteY2" fmla="*/ 602054 h 2231281"/>
                  <a:gd name="connsiteX3" fmla="*/ 128917 w 1796175"/>
                  <a:gd name="connsiteY3" fmla="*/ 354405 h 2231281"/>
                  <a:gd name="connsiteX4" fmla="*/ 467055 w 1796175"/>
                  <a:gd name="connsiteY4" fmla="*/ 63892 h 2231281"/>
                  <a:gd name="connsiteX5" fmla="*/ 1029030 w 1796175"/>
                  <a:gd name="connsiteY5" fmla="*/ 1980 h 2231281"/>
                  <a:gd name="connsiteX6" fmla="*/ 1495755 w 1796175"/>
                  <a:gd name="connsiteY6" fmla="*/ 106755 h 2231281"/>
                  <a:gd name="connsiteX7" fmla="*/ 1733880 w 1796175"/>
                  <a:gd name="connsiteY7" fmla="*/ 192480 h 2231281"/>
                  <a:gd name="connsiteX8" fmla="*/ 1795792 w 1796175"/>
                  <a:gd name="connsiteY8" fmla="*/ 240105 h 2231281"/>
                  <a:gd name="connsiteX9" fmla="*/ 1757692 w 1796175"/>
                  <a:gd name="connsiteY9" fmla="*/ 268680 h 2231281"/>
                  <a:gd name="connsiteX10" fmla="*/ 1710067 w 1796175"/>
                  <a:gd name="connsiteY10" fmla="*/ 340117 h 2231281"/>
                  <a:gd name="connsiteX11" fmla="*/ 1648155 w 1796175"/>
                  <a:gd name="connsiteY11" fmla="*/ 430605 h 2231281"/>
                  <a:gd name="connsiteX12" fmla="*/ 1571955 w 1796175"/>
                  <a:gd name="connsiteY12" fmla="*/ 568717 h 2231281"/>
                  <a:gd name="connsiteX13" fmla="*/ 1510042 w 1796175"/>
                  <a:gd name="connsiteY13" fmla="*/ 735405 h 2231281"/>
                  <a:gd name="connsiteX14" fmla="*/ 1419555 w 1796175"/>
                  <a:gd name="connsiteY14" fmla="*/ 868755 h 2231281"/>
                  <a:gd name="connsiteX15" fmla="*/ 1143330 w 1796175"/>
                  <a:gd name="connsiteY15" fmla="*/ 987817 h 2231281"/>
                  <a:gd name="connsiteX16" fmla="*/ 955211 w 1796175"/>
                  <a:gd name="connsiteY16" fmla="*/ 1016392 h 2231281"/>
                  <a:gd name="connsiteX17" fmla="*/ 829005 w 1796175"/>
                  <a:gd name="connsiteY17" fmla="*/ 980674 h 2231281"/>
                  <a:gd name="connsiteX18" fmla="*/ 771855 w 1796175"/>
                  <a:gd name="connsiteY18" fmla="*/ 1002105 h 2231281"/>
                  <a:gd name="connsiteX19" fmla="*/ 662317 w 1796175"/>
                  <a:gd name="connsiteY19" fmla="*/ 1035442 h 2231281"/>
                  <a:gd name="connsiteX20" fmla="*/ 548017 w 1796175"/>
                  <a:gd name="connsiteY20" fmla="*/ 1049730 h 2231281"/>
                  <a:gd name="connsiteX21" fmla="*/ 495630 w 1796175"/>
                  <a:gd name="connsiteY21" fmla="*/ 1087830 h 2231281"/>
                  <a:gd name="connsiteX22" fmla="*/ 448005 w 1796175"/>
                  <a:gd name="connsiteY22" fmla="*/ 1125930 h 2231281"/>
                  <a:gd name="connsiteX23" fmla="*/ 376567 w 1796175"/>
                  <a:gd name="connsiteY23" fmla="*/ 1235467 h 2231281"/>
                  <a:gd name="connsiteX24" fmla="*/ 238455 w 1796175"/>
                  <a:gd name="connsiteY24" fmla="*/ 1440255 h 2231281"/>
                  <a:gd name="connsiteX25" fmla="*/ 109867 w 1796175"/>
                  <a:gd name="connsiteY25" fmla="*/ 1733148 h 2231281"/>
                  <a:gd name="connsiteX26" fmla="*/ 93199 w 1796175"/>
                  <a:gd name="connsiteY26" fmla="*/ 1916505 h 2231281"/>
                  <a:gd name="connsiteX27" fmla="*/ 150348 w 1796175"/>
                  <a:gd name="connsiteY27" fmla="*/ 2104623 h 2231281"/>
                  <a:gd name="connsiteX28" fmla="*/ 262268 w 1796175"/>
                  <a:gd name="connsiteY28" fmla="*/ 2183205 h 2231281"/>
                  <a:gd name="connsiteX29" fmla="*/ 347992 w 1796175"/>
                  <a:gd name="connsiteY29" fmla="*/ 2211780 h 2231281"/>
                  <a:gd name="connsiteX30" fmla="*/ 278936 w 1796175"/>
                  <a:gd name="connsiteY30" fmla="*/ 2230829 h 2231281"/>
                  <a:gd name="connsiteX31" fmla="*/ 186067 w 1796175"/>
                  <a:gd name="connsiteY31" fmla="*/ 2192730 h 2231281"/>
                  <a:gd name="connsiteX32" fmla="*/ 124156 w 1796175"/>
                  <a:gd name="connsiteY32" fmla="*/ 2137960 h 2231281"/>
                  <a:gd name="connsiteX33" fmla="*/ 71767 w 1796175"/>
                  <a:gd name="connsiteY33" fmla="*/ 2054617 h 2231281"/>
                  <a:gd name="connsiteX34" fmla="*/ 33668 w 1796175"/>
                  <a:gd name="connsiteY34" fmla="*/ 1935554 h 2231281"/>
                  <a:gd name="connsiteX35" fmla="*/ 28905 w 1796175"/>
                  <a:gd name="connsiteY35" fmla="*/ 1828398 h 2231281"/>
                  <a:gd name="connsiteX36" fmla="*/ 33667 w 1796175"/>
                  <a:gd name="connsiteY36" fmla="*/ 1616467 h 2231281"/>
                  <a:gd name="connsiteX37" fmla="*/ 43192 w 1796175"/>
                  <a:gd name="connsiteY37" fmla="*/ 1454542 h 2231281"/>
                  <a:gd name="connsiteX38" fmla="*/ 33667 w 1796175"/>
                  <a:gd name="connsiteY38" fmla="*/ 1349767 h 2231281"/>
                  <a:gd name="connsiteX39" fmla="*/ 14617 w 1796175"/>
                  <a:gd name="connsiteY39" fmla="*/ 1211655 h 2231281"/>
                  <a:gd name="connsiteX0" fmla="*/ 14617 w 1796175"/>
                  <a:gd name="connsiteY0" fmla="*/ 1211655 h 2231281"/>
                  <a:gd name="connsiteX1" fmla="*/ 330 w 1796175"/>
                  <a:gd name="connsiteY1" fmla="*/ 818749 h 2231281"/>
                  <a:gd name="connsiteX2" fmla="*/ 28906 w 1796175"/>
                  <a:gd name="connsiteY2" fmla="*/ 602054 h 2231281"/>
                  <a:gd name="connsiteX3" fmla="*/ 128917 w 1796175"/>
                  <a:gd name="connsiteY3" fmla="*/ 354405 h 2231281"/>
                  <a:gd name="connsiteX4" fmla="*/ 467055 w 1796175"/>
                  <a:gd name="connsiteY4" fmla="*/ 63892 h 2231281"/>
                  <a:gd name="connsiteX5" fmla="*/ 1029030 w 1796175"/>
                  <a:gd name="connsiteY5" fmla="*/ 1980 h 2231281"/>
                  <a:gd name="connsiteX6" fmla="*/ 1495755 w 1796175"/>
                  <a:gd name="connsiteY6" fmla="*/ 106755 h 2231281"/>
                  <a:gd name="connsiteX7" fmla="*/ 1733880 w 1796175"/>
                  <a:gd name="connsiteY7" fmla="*/ 192480 h 2231281"/>
                  <a:gd name="connsiteX8" fmla="*/ 1795792 w 1796175"/>
                  <a:gd name="connsiteY8" fmla="*/ 240105 h 2231281"/>
                  <a:gd name="connsiteX9" fmla="*/ 1757692 w 1796175"/>
                  <a:gd name="connsiteY9" fmla="*/ 268680 h 2231281"/>
                  <a:gd name="connsiteX10" fmla="*/ 1710067 w 1796175"/>
                  <a:gd name="connsiteY10" fmla="*/ 340117 h 2231281"/>
                  <a:gd name="connsiteX11" fmla="*/ 1648155 w 1796175"/>
                  <a:gd name="connsiteY11" fmla="*/ 430605 h 2231281"/>
                  <a:gd name="connsiteX12" fmla="*/ 1571955 w 1796175"/>
                  <a:gd name="connsiteY12" fmla="*/ 568717 h 2231281"/>
                  <a:gd name="connsiteX13" fmla="*/ 1510042 w 1796175"/>
                  <a:gd name="connsiteY13" fmla="*/ 735405 h 2231281"/>
                  <a:gd name="connsiteX14" fmla="*/ 1419555 w 1796175"/>
                  <a:gd name="connsiteY14" fmla="*/ 868755 h 2231281"/>
                  <a:gd name="connsiteX15" fmla="*/ 1143330 w 1796175"/>
                  <a:gd name="connsiteY15" fmla="*/ 987817 h 2231281"/>
                  <a:gd name="connsiteX16" fmla="*/ 955211 w 1796175"/>
                  <a:gd name="connsiteY16" fmla="*/ 1016392 h 2231281"/>
                  <a:gd name="connsiteX17" fmla="*/ 829005 w 1796175"/>
                  <a:gd name="connsiteY17" fmla="*/ 980674 h 2231281"/>
                  <a:gd name="connsiteX18" fmla="*/ 771855 w 1796175"/>
                  <a:gd name="connsiteY18" fmla="*/ 1002105 h 2231281"/>
                  <a:gd name="connsiteX19" fmla="*/ 662317 w 1796175"/>
                  <a:gd name="connsiteY19" fmla="*/ 1035442 h 2231281"/>
                  <a:gd name="connsiteX20" fmla="*/ 548017 w 1796175"/>
                  <a:gd name="connsiteY20" fmla="*/ 1049730 h 2231281"/>
                  <a:gd name="connsiteX21" fmla="*/ 495630 w 1796175"/>
                  <a:gd name="connsiteY21" fmla="*/ 1087830 h 2231281"/>
                  <a:gd name="connsiteX22" fmla="*/ 448005 w 1796175"/>
                  <a:gd name="connsiteY22" fmla="*/ 1125930 h 2231281"/>
                  <a:gd name="connsiteX23" fmla="*/ 376567 w 1796175"/>
                  <a:gd name="connsiteY23" fmla="*/ 1235467 h 2231281"/>
                  <a:gd name="connsiteX24" fmla="*/ 238455 w 1796175"/>
                  <a:gd name="connsiteY24" fmla="*/ 1440255 h 2231281"/>
                  <a:gd name="connsiteX25" fmla="*/ 109867 w 1796175"/>
                  <a:gd name="connsiteY25" fmla="*/ 1733148 h 2231281"/>
                  <a:gd name="connsiteX26" fmla="*/ 93199 w 1796175"/>
                  <a:gd name="connsiteY26" fmla="*/ 1916505 h 2231281"/>
                  <a:gd name="connsiteX27" fmla="*/ 150348 w 1796175"/>
                  <a:gd name="connsiteY27" fmla="*/ 2104623 h 2231281"/>
                  <a:gd name="connsiteX28" fmla="*/ 262268 w 1796175"/>
                  <a:gd name="connsiteY28" fmla="*/ 2183205 h 2231281"/>
                  <a:gd name="connsiteX29" fmla="*/ 347992 w 1796175"/>
                  <a:gd name="connsiteY29" fmla="*/ 2211780 h 2231281"/>
                  <a:gd name="connsiteX30" fmla="*/ 278936 w 1796175"/>
                  <a:gd name="connsiteY30" fmla="*/ 2230829 h 2231281"/>
                  <a:gd name="connsiteX31" fmla="*/ 186067 w 1796175"/>
                  <a:gd name="connsiteY31" fmla="*/ 2192730 h 2231281"/>
                  <a:gd name="connsiteX32" fmla="*/ 124156 w 1796175"/>
                  <a:gd name="connsiteY32" fmla="*/ 2137960 h 2231281"/>
                  <a:gd name="connsiteX33" fmla="*/ 71767 w 1796175"/>
                  <a:gd name="connsiteY33" fmla="*/ 2054617 h 2231281"/>
                  <a:gd name="connsiteX34" fmla="*/ 33668 w 1796175"/>
                  <a:gd name="connsiteY34" fmla="*/ 1935554 h 2231281"/>
                  <a:gd name="connsiteX35" fmla="*/ 28905 w 1796175"/>
                  <a:gd name="connsiteY35" fmla="*/ 1828398 h 2231281"/>
                  <a:gd name="connsiteX36" fmla="*/ 33667 w 1796175"/>
                  <a:gd name="connsiteY36" fmla="*/ 1616467 h 2231281"/>
                  <a:gd name="connsiteX37" fmla="*/ 43192 w 1796175"/>
                  <a:gd name="connsiteY37" fmla="*/ 1454542 h 2231281"/>
                  <a:gd name="connsiteX38" fmla="*/ 33667 w 1796175"/>
                  <a:gd name="connsiteY38" fmla="*/ 1349767 h 2231281"/>
                  <a:gd name="connsiteX39" fmla="*/ 14617 w 1796175"/>
                  <a:gd name="connsiteY39" fmla="*/ 1211655 h 2231281"/>
                  <a:gd name="connsiteX0" fmla="*/ 14617 w 1796175"/>
                  <a:gd name="connsiteY0" fmla="*/ 1211382 h 2231008"/>
                  <a:gd name="connsiteX1" fmla="*/ 330 w 1796175"/>
                  <a:gd name="connsiteY1" fmla="*/ 818476 h 2231008"/>
                  <a:gd name="connsiteX2" fmla="*/ 28906 w 1796175"/>
                  <a:gd name="connsiteY2" fmla="*/ 601781 h 2231008"/>
                  <a:gd name="connsiteX3" fmla="*/ 152730 w 1796175"/>
                  <a:gd name="connsiteY3" fmla="*/ 330319 h 2231008"/>
                  <a:gd name="connsiteX4" fmla="*/ 467055 w 1796175"/>
                  <a:gd name="connsiteY4" fmla="*/ 63619 h 2231008"/>
                  <a:gd name="connsiteX5" fmla="*/ 1029030 w 1796175"/>
                  <a:gd name="connsiteY5" fmla="*/ 1707 h 2231008"/>
                  <a:gd name="connsiteX6" fmla="*/ 1495755 w 1796175"/>
                  <a:gd name="connsiteY6" fmla="*/ 106482 h 2231008"/>
                  <a:gd name="connsiteX7" fmla="*/ 1733880 w 1796175"/>
                  <a:gd name="connsiteY7" fmla="*/ 192207 h 2231008"/>
                  <a:gd name="connsiteX8" fmla="*/ 1795792 w 1796175"/>
                  <a:gd name="connsiteY8" fmla="*/ 239832 h 2231008"/>
                  <a:gd name="connsiteX9" fmla="*/ 1757692 w 1796175"/>
                  <a:gd name="connsiteY9" fmla="*/ 268407 h 2231008"/>
                  <a:gd name="connsiteX10" fmla="*/ 1710067 w 1796175"/>
                  <a:gd name="connsiteY10" fmla="*/ 339844 h 2231008"/>
                  <a:gd name="connsiteX11" fmla="*/ 1648155 w 1796175"/>
                  <a:gd name="connsiteY11" fmla="*/ 430332 h 2231008"/>
                  <a:gd name="connsiteX12" fmla="*/ 1571955 w 1796175"/>
                  <a:gd name="connsiteY12" fmla="*/ 568444 h 2231008"/>
                  <a:gd name="connsiteX13" fmla="*/ 1510042 w 1796175"/>
                  <a:gd name="connsiteY13" fmla="*/ 735132 h 2231008"/>
                  <a:gd name="connsiteX14" fmla="*/ 1419555 w 1796175"/>
                  <a:gd name="connsiteY14" fmla="*/ 868482 h 2231008"/>
                  <a:gd name="connsiteX15" fmla="*/ 1143330 w 1796175"/>
                  <a:gd name="connsiteY15" fmla="*/ 987544 h 2231008"/>
                  <a:gd name="connsiteX16" fmla="*/ 955211 w 1796175"/>
                  <a:gd name="connsiteY16" fmla="*/ 1016119 h 2231008"/>
                  <a:gd name="connsiteX17" fmla="*/ 829005 w 1796175"/>
                  <a:gd name="connsiteY17" fmla="*/ 980401 h 2231008"/>
                  <a:gd name="connsiteX18" fmla="*/ 771855 w 1796175"/>
                  <a:gd name="connsiteY18" fmla="*/ 1001832 h 2231008"/>
                  <a:gd name="connsiteX19" fmla="*/ 662317 w 1796175"/>
                  <a:gd name="connsiteY19" fmla="*/ 1035169 h 2231008"/>
                  <a:gd name="connsiteX20" fmla="*/ 548017 w 1796175"/>
                  <a:gd name="connsiteY20" fmla="*/ 1049457 h 2231008"/>
                  <a:gd name="connsiteX21" fmla="*/ 495630 w 1796175"/>
                  <a:gd name="connsiteY21" fmla="*/ 1087557 h 2231008"/>
                  <a:gd name="connsiteX22" fmla="*/ 448005 w 1796175"/>
                  <a:gd name="connsiteY22" fmla="*/ 1125657 h 2231008"/>
                  <a:gd name="connsiteX23" fmla="*/ 376567 w 1796175"/>
                  <a:gd name="connsiteY23" fmla="*/ 1235194 h 2231008"/>
                  <a:gd name="connsiteX24" fmla="*/ 238455 w 1796175"/>
                  <a:gd name="connsiteY24" fmla="*/ 1439982 h 2231008"/>
                  <a:gd name="connsiteX25" fmla="*/ 109867 w 1796175"/>
                  <a:gd name="connsiteY25" fmla="*/ 1732875 h 2231008"/>
                  <a:gd name="connsiteX26" fmla="*/ 93199 w 1796175"/>
                  <a:gd name="connsiteY26" fmla="*/ 1916232 h 2231008"/>
                  <a:gd name="connsiteX27" fmla="*/ 150348 w 1796175"/>
                  <a:gd name="connsiteY27" fmla="*/ 2104350 h 2231008"/>
                  <a:gd name="connsiteX28" fmla="*/ 262268 w 1796175"/>
                  <a:gd name="connsiteY28" fmla="*/ 2182932 h 2231008"/>
                  <a:gd name="connsiteX29" fmla="*/ 347992 w 1796175"/>
                  <a:gd name="connsiteY29" fmla="*/ 2211507 h 2231008"/>
                  <a:gd name="connsiteX30" fmla="*/ 278936 w 1796175"/>
                  <a:gd name="connsiteY30" fmla="*/ 2230556 h 2231008"/>
                  <a:gd name="connsiteX31" fmla="*/ 186067 w 1796175"/>
                  <a:gd name="connsiteY31" fmla="*/ 2192457 h 2231008"/>
                  <a:gd name="connsiteX32" fmla="*/ 124156 w 1796175"/>
                  <a:gd name="connsiteY32" fmla="*/ 2137687 h 2231008"/>
                  <a:gd name="connsiteX33" fmla="*/ 71767 w 1796175"/>
                  <a:gd name="connsiteY33" fmla="*/ 2054344 h 2231008"/>
                  <a:gd name="connsiteX34" fmla="*/ 33668 w 1796175"/>
                  <a:gd name="connsiteY34" fmla="*/ 1935281 h 2231008"/>
                  <a:gd name="connsiteX35" fmla="*/ 28905 w 1796175"/>
                  <a:gd name="connsiteY35" fmla="*/ 1828125 h 2231008"/>
                  <a:gd name="connsiteX36" fmla="*/ 33667 w 1796175"/>
                  <a:gd name="connsiteY36" fmla="*/ 1616194 h 2231008"/>
                  <a:gd name="connsiteX37" fmla="*/ 43192 w 1796175"/>
                  <a:gd name="connsiteY37" fmla="*/ 1454269 h 2231008"/>
                  <a:gd name="connsiteX38" fmla="*/ 33667 w 1796175"/>
                  <a:gd name="connsiteY38" fmla="*/ 1349494 h 2231008"/>
                  <a:gd name="connsiteX39" fmla="*/ 14617 w 1796175"/>
                  <a:gd name="connsiteY39" fmla="*/ 1211382 h 2231008"/>
                  <a:gd name="connsiteX0" fmla="*/ 14617 w 1796175"/>
                  <a:gd name="connsiteY0" fmla="*/ 1211245 h 2230871"/>
                  <a:gd name="connsiteX1" fmla="*/ 330 w 1796175"/>
                  <a:gd name="connsiteY1" fmla="*/ 818339 h 2230871"/>
                  <a:gd name="connsiteX2" fmla="*/ 28906 w 1796175"/>
                  <a:gd name="connsiteY2" fmla="*/ 601644 h 2230871"/>
                  <a:gd name="connsiteX3" fmla="*/ 150348 w 1796175"/>
                  <a:gd name="connsiteY3" fmla="*/ 315894 h 2230871"/>
                  <a:gd name="connsiteX4" fmla="*/ 467055 w 1796175"/>
                  <a:gd name="connsiteY4" fmla="*/ 63482 h 2230871"/>
                  <a:gd name="connsiteX5" fmla="*/ 1029030 w 1796175"/>
                  <a:gd name="connsiteY5" fmla="*/ 1570 h 2230871"/>
                  <a:gd name="connsiteX6" fmla="*/ 1495755 w 1796175"/>
                  <a:gd name="connsiteY6" fmla="*/ 106345 h 2230871"/>
                  <a:gd name="connsiteX7" fmla="*/ 1733880 w 1796175"/>
                  <a:gd name="connsiteY7" fmla="*/ 192070 h 2230871"/>
                  <a:gd name="connsiteX8" fmla="*/ 1795792 w 1796175"/>
                  <a:gd name="connsiteY8" fmla="*/ 239695 h 2230871"/>
                  <a:gd name="connsiteX9" fmla="*/ 1757692 w 1796175"/>
                  <a:gd name="connsiteY9" fmla="*/ 268270 h 2230871"/>
                  <a:gd name="connsiteX10" fmla="*/ 1710067 w 1796175"/>
                  <a:gd name="connsiteY10" fmla="*/ 339707 h 2230871"/>
                  <a:gd name="connsiteX11" fmla="*/ 1648155 w 1796175"/>
                  <a:gd name="connsiteY11" fmla="*/ 430195 h 2230871"/>
                  <a:gd name="connsiteX12" fmla="*/ 1571955 w 1796175"/>
                  <a:gd name="connsiteY12" fmla="*/ 568307 h 2230871"/>
                  <a:gd name="connsiteX13" fmla="*/ 1510042 w 1796175"/>
                  <a:gd name="connsiteY13" fmla="*/ 734995 h 2230871"/>
                  <a:gd name="connsiteX14" fmla="*/ 1419555 w 1796175"/>
                  <a:gd name="connsiteY14" fmla="*/ 868345 h 2230871"/>
                  <a:gd name="connsiteX15" fmla="*/ 1143330 w 1796175"/>
                  <a:gd name="connsiteY15" fmla="*/ 987407 h 2230871"/>
                  <a:gd name="connsiteX16" fmla="*/ 955211 w 1796175"/>
                  <a:gd name="connsiteY16" fmla="*/ 1015982 h 2230871"/>
                  <a:gd name="connsiteX17" fmla="*/ 829005 w 1796175"/>
                  <a:gd name="connsiteY17" fmla="*/ 980264 h 2230871"/>
                  <a:gd name="connsiteX18" fmla="*/ 771855 w 1796175"/>
                  <a:gd name="connsiteY18" fmla="*/ 1001695 h 2230871"/>
                  <a:gd name="connsiteX19" fmla="*/ 662317 w 1796175"/>
                  <a:gd name="connsiteY19" fmla="*/ 1035032 h 2230871"/>
                  <a:gd name="connsiteX20" fmla="*/ 548017 w 1796175"/>
                  <a:gd name="connsiteY20" fmla="*/ 1049320 h 2230871"/>
                  <a:gd name="connsiteX21" fmla="*/ 495630 w 1796175"/>
                  <a:gd name="connsiteY21" fmla="*/ 1087420 h 2230871"/>
                  <a:gd name="connsiteX22" fmla="*/ 448005 w 1796175"/>
                  <a:gd name="connsiteY22" fmla="*/ 1125520 h 2230871"/>
                  <a:gd name="connsiteX23" fmla="*/ 376567 w 1796175"/>
                  <a:gd name="connsiteY23" fmla="*/ 1235057 h 2230871"/>
                  <a:gd name="connsiteX24" fmla="*/ 238455 w 1796175"/>
                  <a:gd name="connsiteY24" fmla="*/ 1439845 h 2230871"/>
                  <a:gd name="connsiteX25" fmla="*/ 109867 w 1796175"/>
                  <a:gd name="connsiteY25" fmla="*/ 1732738 h 2230871"/>
                  <a:gd name="connsiteX26" fmla="*/ 93199 w 1796175"/>
                  <a:gd name="connsiteY26" fmla="*/ 1916095 h 2230871"/>
                  <a:gd name="connsiteX27" fmla="*/ 150348 w 1796175"/>
                  <a:gd name="connsiteY27" fmla="*/ 2104213 h 2230871"/>
                  <a:gd name="connsiteX28" fmla="*/ 262268 w 1796175"/>
                  <a:gd name="connsiteY28" fmla="*/ 2182795 h 2230871"/>
                  <a:gd name="connsiteX29" fmla="*/ 347992 w 1796175"/>
                  <a:gd name="connsiteY29" fmla="*/ 2211370 h 2230871"/>
                  <a:gd name="connsiteX30" fmla="*/ 278936 w 1796175"/>
                  <a:gd name="connsiteY30" fmla="*/ 2230419 h 2230871"/>
                  <a:gd name="connsiteX31" fmla="*/ 186067 w 1796175"/>
                  <a:gd name="connsiteY31" fmla="*/ 2192320 h 2230871"/>
                  <a:gd name="connsiteX32" fmla="*/ 124156 w 1796175"/>
                  <a:gd name="connsiteY32" fmla="*/ 2137550 h 2230871"/>
                  <a:gd name="connsiteX33" fmla="*/ 71767 w 1796175"/>
                  <a:gd name="connsiteY33" fmla="*/ 2054207 h 2230871"/>
                  <a:gd name="connsiteX34" fmla="*/ 33668 w 1796175"/>
                  <a:gd name="connsiteY34" fmla="*/ 1935144 h 2230871"/>
                  <a:gd name="connsiteX35" fmla="*/ 28905 w 1796175"/>
                  <a:gd name="connsiteY35" fmla="*/ 1827988 h 2230871"/>
                  <a:gd name="connsiteX36" fmla="*/ 33667 w 1796175"/>
                  <a:gd name="connsiteY36" fmla="*/ 1616057 h 2230871"/>
                  <a:gd name="connsiteX37" fmla="*/ 43192 w 1796175"/>
                  <a:gd name="connsiteY37" fmla="*/ 1454132 h 2230871"/>
                  <a:gd name="connsiteX38" fmla="*/ 33667 w 1796175"/>
                  <a:gd name="connsiteY38" fmla="*/ 1349357 h 2230871"/>
                  <a:gd name="connsiteX39" fmla="*/ 14617 w 1796175"/>
                  <a:gd name="connsiteY39" fmla="*/ 1211245 h 2230871"/>
                  <a:gd name="connsiteX0" fmla="*/ 14617 w 1796175"/>
                  <a:gd name="connsiteY0" fmla="*/ 1211524 h 2231150"/>
                  <a:gd name="connsiteX1" fmla="*/ 330 w 1796175"/>
                  <a:gd name="connsiteY1" fmla="*/ 818618 h 2231150"/>
                  <a:gd name="connsiteX2" fmla="*/ 28906 w 1796175"/>
                  <a:gd name="connsiteY2" fmla="*/ 601923 h 2231150"/>
                  <a:gd name="connsiteX3" fmla="*/ 150348 w 1796175"/>
                  <a:gd name="connsiteY3" fmla="*/ 316173 h 2231150"/>
                  <a:gd name="connsiteX4" fmla="*/ 478961 w 1796175"/>
                  <a:gd name="connsiteY4" fmla="*/ 61380 h 2231150"/>
                  <a:gd name="connsiteX5" fmla="*/ 1029030 w 1796175"/>
                  <a:gd name="connsiteY5" fmla="*/ 1849 h 2231150"/>
                  <a:gd name="connsiteX6" fmla="*/ 1495755 w 1796175"/>
                  <a:gd name="connsiteY6" fmla="*/ 106624 h 2231150"/>
                  <a:gd name="connsiteX7" fmla="*/ 1733880 w 1796175"/>
                  <a:gd name="connsiteY7" fmla="*/ 192349 h 2231150"/>
                  <a:gd name="connsiteX8" fmla="*/ 1795792 w 1796175"/>
                  <a:gd name="connsiteY8" fmla="*/ 239974 h 2231150"/>
                  <a:gd name="connsiteX9" fmla="*/ 1757692 w 1796175"/>
                  <a:gd name="connsiteY9" fmla="*/ 268549 h 2231150"/>
                  <a:gd name="connsiteX10" fmla="*/ 1710067 w 1796175"/>
                  <a:gd name="connsiteY10" fmla="*/ 339986 h 2231150"/>
                  <a:gd name="connsiteX11" fmla="*/ 1648155 w 1796175"/>
                  <a:gd name="connsiteY11" fmla="*/ 430474 h 2231150"/>
                  <a:gd name="connsiteX12" fmla="*/ 1571955 w 1796175"/>
                  <a:gd name="connsiteY12" fmla="*/ 568586 h 2231150"/>
                  <a:gd name="connsiteX13" fmla="*/ 1510042 w 1796175"/>
                  <a:gd name="connsiteY13" fmla="*/ 735274 h 2231150"/>
                  <a:gd name="connsiteX14" fmla="*/ 1419555 w 1796175"/>
                  <a:gd name="connsiteY14" fmla="*/ 868624 h 2231150"/>
                  <a:gd name="connsiteX15" fmla="*/ 1143330 w 1796175"/>
                  <a:gd name="connsiteY15" fmla="*/ 987686 h 2231150"/>
                  <a:gd name="connsiteX16" fmla="*/ 955211 w 1796175"/>
                  <a:gd name="connsiteY16" fmla="*/ 1016261 h 2231150"/>
                  <a:gd name="connsiteX17" fmla="*/ 829005 w 1796175"/>
                  <a:gd name="connsiteY17" fmla="*/ 980543 h 2231150"/>
                  <a:gd name="connsiteX18" fmla="*/ 771855 w 1796175"/>
                  <a:gd name="connsiteY18" fmla="*/ 1001974 h 2231150"/>
                  <a:gd name="connsiteX19" fmla="*/ 662317 w 1796175"/>
                  <a:gd name="connsiteY19" fmla="*/ 1035311 h 2231150"/>
                  <a:gd name="connsiteX20" fmla="*/ 548017 w 1796175"/>
                  <a:gd name="connsiteY20" fmla="*/ 1049599 h 2231150"/>
                  <a:gd name="connsiteX21" fmla="*/ 495630 w 1796175"/>
                  <a:gd name="connsiteY21" fmla="*/ 1087699 h 2231150"/>
                  <a:gd name="connsiteX22" fmla="*/ 448005 w 1796175"/>
                  <a:gd name="connsiteY22" fmla="*/ 1125799 h 2231150"/>
                  <a:gd name="connsiteX23" fmla="*/ 376567 w 1796175"/>
                  <a:gd name="connsiteY23" fmla="*/ 1235336 h 2231150"/>
                  <a:gd name="connsiteX24" fmla="*/ 238455 w 1796175"/>
                  <a:gd name="connsiteY24" fmla="*/ 1440124 h 2231150"/>
                  <a:gd name="connsiteX25" fmla="*/ 109867 w 1796175"/>
                  <a:gd name="connsiteY25" fmla="*/ 1733017 h 2231150"/>
                  <a:gd name="connsiteX26" fmla="*/ 93199 w 1796175"/>
                  <a:gd name="connsiteY26" fmla="*/ 1916374 h 2231150"/>
                  <a:gd name="connsiteX27" fmla="*/ 150348 w 1796175"/>
                  <a:gd name="connsiteY27" fmla="*/ 2104492 h 2231150"/>
                  <a:gd name="connsiteX28" fmla="*/ 262268 w 1796175"/>
                  <a:gd name="connsiteY28" fmla="*/ 2183074 h 2231150"/>
                  <a:gd name="connsiteX29" fmla="*/ 347992 w 1796175"/>
                  <a:gd name="connsiteY29" fmla="*/ 2211649 h 2231150"/>
                  <a:gd name="connsiteX30" fmla="*/ 278936 w 1796175"/>
                  <a:gd name="connsiteY30" fmla="*/ 2230698 h 2231150"/>
                  <a:gd name="connsiteX31" fmla="*/ 186067 w 1796175"/>
                  <a:gd name="connsiteY31" fmla="*/ 2192599 h 2231150"/>
                  <a:gd name="connsiteX32" fmla="*/ 124156 w 1796175"/>
                  <a:gd name="connsiteY32" fmla="*/ 2137829 h 2231150"/>
                  <a:gd name="connsiteX33" fmla="*/ 71767 w 1796175"/>
                  <a:gd name="connsiteY33" fmla="*/ 2054486 h 2231150"/>
                  <a:gd name="connsiteX34" fmla="*/ 33668 w 1796175"/>
                  <a:gd name="connsiteY34" fmla="*/ 1935423 h 2231150"/>
                  <a:gd name="connsiteX35" fmla="*/ 28905 w 1796175"/>
                  <a:gd name="connsiteY35" fmla="*/ 1828267 h 2231150"/>
                  <a:gd name="connsiteX36" fmla="*/ 33667 w 1796175"/>
                  <a:gd name="connsiteY36" fmla="*/ 1616336 h 2231150"/>
                  <a:gd name="connsiteX37" fmla="*/ 43192 w 1796175"/>
                  <a:gd name="connsiteY37" fmla="*/ 1454411 h 2231150"/>
                  <a:gd name="connsiteX38" fmla="*/ 33667 w 1796175"/>
                  <a:gd name="connsiteY38" fmla="*/ 1349636 h 2231150"/>
                  <a:gd name="connsiteX39" fmla="*/ 14617 w 1796175"/>
                  <a:gd name="connsiteY39" fmla="*/ 1211524 h 2231150"/>
                  <a:gd name="connsiteX0" fmla="*/ 14617 w 1796175"/>
                  <a:gd name="connsiteY0" fmla="*/ 1211524 h 2231150"/>
                  <a:gd name="connsiteX1" fmla="*/ 330 w 1796175"/>
                  <a:gd name="connsiteY1" fmla="*/ 818618 h 2231150"/>
                  <a:gd name="connsiteX2" fmla="*/ 28906 w 1796175"/>
                  <a:gd name="connsiteY2" fmla="*/ 601923 h 2231150"/>
                  <a:gd name="connsiteX3" fmla="*/ 150348 w 1796175"/>
                  <a:gd name="connsiteY3" fmla="*/ 316173 h 2231150"/>
                  <a:gd name="connsiteX4" fmla="*/ 478961 w 1796175"/>
                  <a:gd name="connsiteY4" fmla="*/ 61380 h 2231150"/>
                  <a:gd name="connsiteX5" fmla="*/ 1029030 w 1796175"/>
                  <a:gd name="connsiteY5" fmla="*/ 1849 h 2231150"/>
                  <a:gd name="connsiteX6" fmla="*/ 1495755 w 1796175"/>
                  <a:gd name="connsiteY6" fmla="*/ 106624 h 2231150"/>
                  <a:gd name="connsiteX7" fmla="*/ 1733880 w 1796175"/>
                  <a:gd name="connsiteY7" fmla="*/ 192349 h 2231150"/>
                  <a:gd name="connsiteX8" fmla="*/ 1795792 w 1796175"/>
                  <a:gd name="connsiteY8" fmla="*/ 239974 h 2231150"/>
                  <a:gd name="connsiteX9" fmla="*/ 1757692 w 1796175"/>
                  <a:gd name="connsiteY9" fmla="*/ 268549 h 2231150"/>
                  <a:gd name="connsiteX10" fmla="*/ 1710067 w 1796175"/>
                  <a:gd name="connsiteY10" fmla="*/ 339986 h 2231150"/>
                  <a:gd name="connsiteX11" fmla="*/ 1648155 w 1796175"/>
                  <a:gd name="connsiteY11" fmla="*/ 430474 h 2231150"/>
                  <a:gd name="connsiteX12" fmla="*/ 1571955 w 1796175"/>
                  <a:gd name="connsiteY12" fmla="*/ 568586 h 2231150"/>
                  <a:gd name="connsiteX13" fmla="*/ 1510042 w 1796175"/>
                  <a:gd name="connsiteY13" fmla="*/ 735274 h 2231150"/>
                  <a:gd name="connsiteX14" fmla="*/ 1419555 w 1796175"/>
                  <a:gd name="connsiteY14" fmla="*/ 868624 h 2231150"/>
                  <a:gd name="connsiteX15" fmla="*/ 1143330 w 1796175"/>
                  <a:gd name="connsiteY15" fmla="*/ 987686 h 2231150"/>
                  <a:gd name="connsiteX16" fmla="*/ 955211 w 1796175"/>
                  <a:gd name="connsiteY16" fmla="*/ 1016261 h 2231150"/>
                  <a:gd name="connsiteX17" fmla="*/ 829005 w 1796175"/>
                  <a:gd name="connsiteY17" fmla="*/ 980543 h 2231150"/>
                  <a:gd name="connsiteX18" fmla="*/ 771855 w 1796175"/>
                  <a:gd name="connsiteY18" fmla="*/ 1001974 h 2231150"/>
                  <a:gd name="connsiteX19" fmla="*/ 662317 w 1796175"/>
                  <a:gd name="connsiteY19" fmla="*/ 1035311 h 2231150"/>
                  <a:gd name="connsiteX20" fmla="*/ 548017 w 1796175"/>
                  <a:gd name="connsiteY20" fmla="*/ 1049599 h 2231150"/>
                  <a:gd name="connsiteX21" fmla="*/ 495630 w 1796175"/>
                  <a:gd name="connsiteY21" fmla="*/ 1087699 h 2231150"/>
                  <a:gd name="connsiteX22" fmla="*/ 448005 w 1796175"/>
                  <a:gd name="connsiteY22" fmla="*/ 1125799 h 2231150"/>
                  <a:gd name="connsiteX23" fmla="*/ 376567 w 1796175"/>
                  <a:gd name="connsiteY23" fmla="*/ 1235336 h 2231150"/>
                  <a:gd name="connsiteX24" fmla="*/ 238455 w 1796175"/>
                  <a:gd name="connsiteY24" fmla="*/ 1440124 h 2231150"/>
                  <a:gd name="connsiteX25" fmla="*/ 109867 w 1796175"/>
                  <a:gd name="connsiteY25" fmla="*/ 1733017 h 2231150"/>
                  <a:gd name="connsiteX26" fmla="*/ 93199 w 1796175"/>
                  <a:gd name="connsiteY26" fmla="*/ 1916374 h 2231150"/>
                  <a:gd name="connsiteX27" fmla="*/ 150348 w 1796175"/>
                  <a:gd name="connsiteY27" fmla="*/ 2104492 h 2231150"/>
                  <a:gd name="connsiteX28" fmla="*/ 262268 w 1796175"/>
                  <a:gd name="connsiteY28" fmla="*/ 2183074 h 2231150"/>
                  <a:gd name="connsiteX29" fmla="*/ 347992 w 1796175"/>
                  <a:gd name="connsiteY29" fmla="*/ 2211649 h 2231150"/>
                  <a:gd name="connsiteX30" fmla="*/ 278936 w 1796175"/>
                  <a:gd name="connsiteY30" fmla="*/ 2230698 h 2231150"/>
                  <a:gd name="connsiteX31" fmla="*/ 186067 w 1796175"/>
                  <a:gd name="connsiteY31" fmla="*/ 2192599 h 2231150"/>
                  <a:gd name="connsiteX32" fmla="*/ 124156 w 1796175"/>
                  <a:gd name="connsiteY32" fmla="*/ 2137829 h 2231150"/>
                  <a:gd name="connsiteX33" fmla="*/ 71767 w 1796175"/>
                  <a:gd name="connsiteY33" fmla="*/ 2054486 h 2231150"/>
                  <a:gd name="connsiteX34" fmla="*/ 33668 w 1796175"/>
                  <a:gd name="connsiteY34" fmla="*/ 1935423 h 2231150"/>
                  <a:gd name="connsiteX35" fmla="*/ 28905 w 1796175"/>
                  <a:gd name="connsiteY35" fmla="*/ 1828267 h 2231150"/>
                  <a:gd name="connsiteX36" fmla="*/ 33667 w 1796175"/>
                  <a:gd name="connsiteY36" fmla="*/ 1616336 h 2231150"/>
                  <a:gd name="connsiteX37" fmla="*/ 43192 w 1796175"/>
                  <a:gd name="connsiteY37" fmla="*/ 1454411 h 2231150"/>
                  <a:gd name="connsiteX38" fmla="*/ 33667 w 1796175"/>
                  <a:gd name="connsiteY38" fmla="*/ 1349636 h 2231150"/>
                  <a:gd name="connsiteX39" fmla="*/ 14617 w 1796175"/>
                  <a:gd name="connsiteY39" fmla="*/ 1211524 h 2231150"/>
                  <a:gd name="connsiteX0" fmla="*/ 14617 w 1796175"/>
                  <a:gd name="connsiteY0" fmla="*/ 1218320 h 2237946"/>
                  <a:gd name="connsiteX1" fmla="*/ 330 w 1796175"/>
                  <a:gd name="connsiteY1" fmla="*/ 825414 h 2237946"/>
                  <a:gd name="connsiteX2" fmla="*/ 28906 w 1796175"/>
                  <a:gd name="connsiteY2" fmla="*/ 608719 h 2237946"/>
                  <a:gd name="connsiteX3" fmla="*/ 150348 w 1796175"/>
                  <a:gd name="connsiteY3" fmla="*/ 322969 h 2237946"/>
                  <a:gd name="connsiteX4" fmla="*/ 478961 w 1796175"/>
                  <a:gd name="connsiteY4" fmla="*/ 68176 h 2237946"/>
                  <a:gd name="connsiteX5" fmla="*/ 1005217 w 1796175"/>
                  <a:gd name="connsiteY5" fmla="*/ 1502 h 2237946"/>
                  <a:gd name="connsiteX6" fmla="*/ 1495755 w 1796175"/>
                  <a:gd name="connsiteY6" fmla="*/ 113420 h 2237946"/>
                  <a:gd name="connsiteX7" fmla="*/ 1733880 w 1796175"/>
                  <a:gd name="connsiteY7" fmla="*/ 199145 h 2237946"/>
                  <a:gd name="connsiteX8" fmla="*/ 1795792 w 1796175"/>
                  <a:gd name="connsiteY8" fmla="*/ 246770 h 2237946"/>
                  <a:gd name="connsiteX9" fmla="*/ 1757692 w 1796175"/>
                  <a:gd name="connsiteY9" fmla="*/ 275345 h 2237946"/>
                  <a:gd name="connsiteX10" fmla="*/ 1710067 w 1796175"/>
                  <a:gd name="connsiteY10" fmla="*/ 346782 h 2237946"/>
                  <a:gd name="connsiteX11" fmla="*/ 1648155 w 1796175"/>
                  <a:gd name="connsiteY11" fmla="*/ 437270 h 2237946"/>
                  <a:gd name="connsiteX12" fmla="*/ 1571955 w 1796175"/>
                  <a:gd name="connsiteY12" fmla="*/ 575382 h 2237946"/>
                  <a:gd name="connsiteX13" fmla="*/ 1510042 w 1796175"/>
                  <a:gd name="connsiteY13" fmla="*/ 742070 h 2237946"/>
                  <a:gd name="connsiteX14" fmla="*/ 1419555 w 1796175"/>
                  <a:gd name="connsiteY14" fmla="*/ 875420 h 2237946"/>
                  <a:gd name="connsiteX15" fmla="*/ 1143330 w 1796175"/>
                  <a:gd name="connsiteY15" fmla="*/ 994482 h 2237946"/>
                  <a:gd name="connsiteX16" fmla="*/ 955211 w 1796175"/>
                  <a:gd name="connsiteY16" fmla="*/ 1023057 h 2237946"/>
                  <a:gd name="connsiteX17" fmla="*/ 829005 w 1796175"/>
                  <a:gd name="connsiteY17" fmla="*/ 987339 h 2237946"/>
                  <a:gd name="connsiteX18" fmla="*/ 771855 w 1796175"/>
                  <a:gd name="connsiteY18" fmla="*/ 1008770 h 2237946"/>
                  <a:gd name="connsiteX19" fmla="*/ 662317 w 1796175"/>
                  <a:gd name="connsiteY19" fmla="*/ 1042107 h 2237946"/>
                  <a:gd name="connsiteX20" fmla="*/ 548017 w 1796175"/>
                  <a:gd name="connsiteY20" fmla="*/ 1056395 h 2237946"/>
                  <a:gd name="connsiteX21" fmla="*/ 495630 w 1796175"/>
                  <a:gd name="connsiteY21" fmla="*/ 1094495 h 2237946"/>
                  <a:gd name="connsiteX22" fmla="*/ 448005 w 1796175"/>
                  <a:gd name="connsiteY22" fmla="*/ 1132595 h 2237946"/>
                  <a:gd name="connsiteX23" fmla="*/ 376567 w 1796175"/>
                  <a:gd name="connsiteY23" fmla="*/ 1242132 h 2237946"/>
                  <a:gd name="connsiteX24" fmla="*/ 238455 w 1796175"/>
                  <a:gd name="connsiteY24" fmla="*/ 1446920 h 2237946"/>
                  <a:gd name="connsiteX25" fmla="*/ 109867 w 1796175"/>
                  <a:gd name="connsiteY25" fmla="*/ 1739813 h 2237946"/>
                  <a:gd name="connsiteX26" fmla="*/ 93199 w 1796175"/>
                  <a:gd name="connsiteY26" fmla="*/ 1923170 h 2237946"/>
                  <a:gd name="connsiteX27" fmla="*/ 150348 w 1796175"/>
                  <a:gd name="connsiteY27" fmla="*/ 2111288 h 2237946"/>
                  <a:gd name="connsiteX28" fmla="*/ 262268 w 1796175"/>
                  <a:gd name="connsiteY28" fmla="*/ 2189870 h 2237946"/>
                  <a:gd name="connsiteX29" fmla="*/ 347992 w 1796175"/>
                  <a:gd name="connsiteY29" fmla="*/ 2218445 h 2237946"/>
                  <a:gd name="connsiteX30" fmla="*/ 278936 w 1796175"/>
                  <a:gd name="connsiteY30" fmla="*/ 2237494 h 2237946"/>
                  <a:gd name="connsiteX31" fmla="*/ 186067 w 1796175"/>
                  <a:gd name="connsiteY31" fmla="*/ 2199395 h 2237946"/>
                  <a:gd name="connsiteX32" fmla="*/ 124156 w 1796175"/>
                  <a:gd name="connsiteY32" fmla="*/ 2144625 h 2237946"/>
                  <a:gd name="connsiteX33" fmla="*/ 71767 w 1796175"/>
                  <a:gd name="connsiteY33" fmla="*/ 2061282 h 2237946"/>
                  <a:gd name="connsiteX34" fmla="*/ 33668 w 1796175"/>
                  <a:gd name="connsiteY34" fmla="*/ 1942219 h 2237946"/>
                  <a:gd name="connsiteX35" fmla="*/ 28905 w 1796175"/>
                  <a:gd name="connsiteY35" fmla="*/ 1835063 h 2237946"/>
                  <a:gd name="connsiteX36" fmla="*/ 33667 w 1796175"/>
                  <a:gd name="connsiteY36" fmla="*/ 1623132 h 2237946"/>
                  <a:gd name="connsiteX37" fmla="*/ 43192 w 1796175"/>
                  <a:gd name="connsiteY37" fmla="*/ 1461207 h 2237946"/>
                  <a:gd name="connsiteX38" fmla="*/ 33667 w 1796175"/>
                  <a:gd name="connsiteY38" fmla="*/ 1356432 h 2237946"/>
                  <a:gd name="connsiteX39" fmla="*/ 14617 w 1796175"/>
                  <a:gd name="connsiteY39" fmla="*/ 1218320 h 2237946"/>
                  <a:gd name="connsiteX0" fmla="*/ 14617 w 1796175"/>
                  <a:gd name="connsiteY0" fmla="*/ 1217759 h 2237385"/>
                  <a:gd name="connsiteX1" fmla="*/ 330 w 1796175"/>
                  <a:gd name="connsiteY1" fmla="*/ 824853 h 2237385"/>
                  <a:gd name="connsiteX2" fmla="*/ 28906 w 1796175"/>
                  <a:gd name="connsiteY2" fmla="*/ 608158 h 2237385"/>
                  <a:gd name="connsiteX3" fmla="*/ 150348 w 1796175"/>
                  <a:gd name="connsiteY3" fmla="*/ 322408 h 2237385"/>
                  <a:gd name="connsiteX4" fmla="*/ 478961 w 1796175"/>
                  <a:gd name="connsiteY4" fmla="*/ 67615 h 2237385"/>
                  <a:gd name="connsiteX5" fmla="*/ 1005217 w 1796175"/>
                  <a:gd name="connsiteY5" fmla="*/ 941 h 2237385"/>
                  <a:gd name="connsiteX6" fmla="*/ 1479086 w 1796175"/>
                  <a:gd name="connsiteY6" fmla="*/ 100953 h 2237385"/>
                  <a:gd name="connsiteX7" fmla="*/ 1733880 w 1796175"/>
                  <a:gd name="connsiteY7" fmla="*/ 198584 h 2237385"/>
                  <a:gd name="connsiteX8" fmla="*/ 1795792 w 1796175"/>
                  <a:gd name="connsiteY8" fmla="*/ 246209 h 2237385"/>
                  <a:gd name="connsiteX9" fmla="*/ 1757692 w 1796175"/>
                  <a:gd name="connsiteY9" fmla="*/ 274784 h 2237385"/>
                  <a:gd name="connsiteX10" fmla="*/ 1710067 w 1796175"/>
                  <a:gd name="connsiteY10" fmla="*/ 346221 h 2237385"/>
                  <a:gd name="connsiteX11" fmla="*/ 1648155 w 1796175"/>
                  <a:gd name="connsiteY11" fmla="*/ 436709 h 2237385"/>
                  <a:gd name="connsiteX12" fmla="*/ 1571955 w 1796175"/>
                  <a:gd name="connsiteY12" fmla="*/ 574821 h 2237385"/>
                  <a:gd name="connsiteX13" fmla="*/ 1510042 w 1796175"/>
                  <a:gd name="connsiteY13" fmla="*/ 741509 h 2237385"/>
                  <a:gd name="connsiteX14" fmla="*/ 1419555 w 1796175"/>
                  <a:gd name="connsiteY14" fmla="*/ 874859 h 2237385"/>
                  <a:gd name="connsiteX15" fmla="*/ 1143330 w 1796175"/>
                  <a:gd name="connsiteY15" fmla="*/ 993921 h 2237385"/>
                  <a:gd name="connsiteX16" fmla="*/ 955211 w 1796175"/>
                  <a:gd name="connsiteY16" fmla="*/ 1022496 h 2237385"/>
                  <a:gd name="connsiteX17" fmla="*/ 829005 w 1796175"/>
                  <a:gd name="connsiteY17" fmla="*/ 986778 h 2237385"/>
                  <a:gd name="connsiteX18" fmla="*/ 771855 w 1796175"/>
                  <a:gd name="connsiteY18" fmla="*/ 1008209 h 2237385"/>
                  <a:gd name="connsiteX19" fmla="*/ 662317 w 1796175"/>
                  <a:gd name="connsiteY19" fmla="*/ 1041546 h 2237385"/>
                  <a:gd name="connsiteX20" fmla="*/ 548017 w 1796175"/>
                  <a:gd name="connsiteY20" fmla="*/ 1055834 h 2237385"/>
                  <a:gd name="connsiteX21" fmla="*/ 495630 w 1796175"/>
                  <a:gd name="connsiteY21" fmla="*/ 1093934 h 2237385"/>
                  <a:gd name="connsiteX22" fmla="*/ 448005 w 1796175"/>
                  <a:gd name="connsiteY22" fmla="*/ 1132034 h 2237385"/>
                  <a:gd name="connsiteX23" fmla="*/ 376567 w 1796175"/>
                  <a:gd name="connsiteY23" fmla="*/ 1241571 h 2237385"/>
                  <a:gd name="connsiteX24" fmla="*/ 238455 w 1796175"/>
                  <a:gd name="connsiteY24" fmla="*/ 1446359 h 2237385"/>
                  <a:gd name="connsiteX25" fmla="*/ 109867 w 1796175"/>
                  <a:gd name="connsiteY25" fmla="*/ 1739252 h 2237385"/>
                  <a:gd name="connsiteX26" fmla="*/ 93199 w 1796175"/>
                  <a:gd name="connsiteY26" fmla="*/ 1922609 h 2237385"/>
                  <a:gd name="connsiteX27" fmla="*/ 150348 w 1796175"/>
                  <a:gd name="connsiteY27" fmla="*/ 2110727 h 2237385"/>
                  <a:gd name="connsiteX28" fmla="*/ 262268 w 1796175"/>
                  <a:gd name="connsiteY28" fmla="*/ 2189309 h 2237385"/>
                  <a:gd name="connsiteX29" fmla="*/ 347992 w 1796175"/>
                  <a:gd name="connsiteY29" fmla="*/ 2217884 h 2237385"/>
                  <a:gd name="connsiteX30" fmla="*/ 278936 w 1796175"/>
                  <a:gd name="connsiteY30" fmla="*/ 2236933 h 2237385"/>
                  <a:gd name="connsiteX31" fmla="*/ 186067 w 1796175"/>
                  <a:gd name="connsiteY31" fmla="*/ 2198834 h 2237385"/>
                  <a:gd name="connsiteX32" fmla="*/ 124156 w 1796175"/>
                  <a:gd name="connsiteY32" fmla="*/ 2144064 h 2237385"/>
                  <a:gd name="connsiteX33" fmla="*/ 71767 w 1796175"/>
                  <a:gd name="connsiteY33" fmla="*/ 2060721 h 2237385"/>
                  <a:gd name="connsiteX34" fmla="*/ 33668 w 1796175"/>
                  <a:gd name="connsiteY34" fmla="*/ 1941658 h 2237385"/>
                  <a:gd name="connsiteX35" fmla="*/ 28905 w 1796175"/>
                  <a:gd name="connsiteY35" fmla="*/ 1834502 h 2237385"/>
                  <a:gd name="connsiteX36" fmla="*/ 33667 w 1796175"/>
                  <a:gd name="connsiteY36" fmla="*/ 1622571 h 2237385"/>
                  <a:gd name="connsiteX37" fmla="*/ 43192 w 1796175"/>
                  <a:gd name="connsiteY37" fmla="*/ 1460646 h 2237385"/>
                  <a:gd name="connsiteX38" fmla="*/ 33667 w 1796175"/>
                  <a:gd name="connsiteY38" fmla="*/ 1355871 h 2237385"/>
                  <a:gd name="connsiteX39" fmla="*/ 14617 w 1796175"/>
                  <a:gd name="connsiteY39" fmla="*/ 1217759 h 2237385"/>
                  <a:gd name="connsiteX0" fmla="*/ 14617 w 1796175"/>
                  <a:gd name="connsiteY0" fmla="*/ 1217759 h 2237385"/>
                  <a:gd name="connsiteX1" fmla="*/ 330 w 1796175"/>
                  <a:gd name="connsiteY1" fmla="*/ 824853 h 2237385"/>
                  <a:gd name="connsiteX2" fmla="*/ 28906 w 1796175"/>
                  <a:gd name="connsiteY2" fmla="*/ 608158 h 2237385"/>
                  <a:gd name="connsiteX3" fmla="*/ 150348 w 1796175"/>
                  <a:gd name="connsiteY3" fmla="*/ 322408 h 2237385"/>
                  <a:gd name="connsiteX4" fmla="*/ 478961 w 1796175"/>
                  <a:gd name="connsiteY4" fmla="*/ 67615 h 2237385"/>
                  <a:gd name="connsiteX5" fmla="*/ 1005217 w 1796175"/>
                  <a:gd name="connsiteY5" fmla="*/ 941 h 2237385"/>
                  <a:gd name="connsiteX6" fmla="*/ 1479086 w 1796175"/>
                  <a:gd name="connsiteY6" fmla="*/ 100953 h 2237385"/>
                  <a:gd name="connsiteX7" fmla="*/ 1733880 w 1796175"/>
                  <a:gd name="connsiteY7" fmla="*/ 198584 h 2237385"/>
                  <a:gd name="connsiteX8" fmla="*/ 1795792 w 1796175"/>
                  <a:gd name="connsiteY8" fmla="*/ 246209 h 2237385"/>
                  <a:gd name="connsiteX9" fmla="*/ 1757692 w 1796175"/>
                  <a:gd name="connsiteY9" fmla="*/ 274784 h 2237385"/>
                  <a:gd name="connsiteX10" fmla="*/ 1710067 w 1796175"/>
                  <a:gd name="connsiteY10" fmla="*/ 346221 h 2237385"/>
                  <a:gd name="connsiteX11" fmla="*/ 1624343 w 1796175"/>
                  <a:gd name="connsiteY11" fmla="*/ 450996 h 2237385"/>
                  <a:gd name="connsiteX12" fmla="*/ 1571955 w 1796175"/>
                  <a:gd name="connsiteY12" fmla="*/ 574821 h 2237385"/>
                  <a:gd name="connsiteX13" fmla="*/ 1510042 w 1796175"/>
                  <a:gd name="connsiteY13" fmla="*/ 741509 h 2237385"/>
                  <a:gd name="connsiteX14" fmla="*/ 1419555 w 1796175"/>
                  <a:gd name="connsiteY14" fmla="*/ 874859 h 2237385"/>
                  <a:gd name="connsiteX15" fmla="*/ 1143330 w 1796175"/>
                  <a:gd name="connsiteY15" fmla="*/ 993921 h 2237385"/>
                  <a:gd name="connsiteX16" fmla="*/ 955211 w 1796175"/>
                  <a:gd name="connsiteY16" fmla="*/ 1022496 h 2237385"/>
                  <a:gd name="connsiteX17" fmla="*/ 829005 w 1796175"/>
                  <a:gd name="connsiteY17" fmla="*/ 986778 h 2237385"/>
                  <a:gd name="connsiteX18" fmla="*/ 771855 w 1796175"/>
                  <a:gd name="connsiteY18" fmla="*/ 1008209 h 2237385"/>
                  <a:gd name="connsiteX19" fmla="*/ 662317 w 1796175"/>
                  <a:gd name="connsiteY19" fmla="*/ 1041546 h 2237385"/>
                  <a:gd name="connsiteX20" fmla="*/ 548017 w 1796175"/>
                  <a:gd name="connsiteY20" fmla="*/ 1055834 h 2237385"/>
                  <a:gd name="connsiteX21" fmla="*/ 495630 w 1796175"/>
                  <a:gd name="connsiteY21" fmla="*/ 1093934 h 2237385"/>
                  <a:gd name="connsiteX22" fmla="*/ 448005 w 1796175"/>
                  <a:gd name="connsiteY22" fmla="*/ 1132034 h 2237385"/>
                  <a:gd name="connsiteX23" fmla="*/ 376567 w 1796175"/>
                  <a:gd name="connsiteY23" fmla="*/ 1241571 h 2237385"/>
                  <a:gd name="connsiteX24" fmla="*/ 238455 w 1796175"/>
                  <a:gd name="connsiteY24" fmla="*/ 1446359 h 2237385"/>
                  <a:gd name="connsiteX25" fmla="*/ 109867 w 1796175"/>
                  <a:gd name="connsiteY25" fmla="*/ 1739252 h 2237385"/>
                  <a:gd name="connsiteX26" fmla="*/ 93199 w 1796175"/>
                  <a:gd name="connsiteY26" fmla="*/ 1922609 h 2237385"/>
                  <a:gd name="connsiteX27" fmla="*/ 150348 w 1796175"/>
                  <a:gd name="connsiteY27" fmla="*/ 2110727 h 2237385"/>
                  <a:gd name="connsiteX28" fmla="*/ 262268 w 1796175"/>
                  <a:gd name="connsiteY28" fmla="*/ 2189309 h 2237385"/>
                  <a:gd name="connsiteX29" fmla="*/ 347992 w 1796175"/>
                  <a:gd name="connsiteY29" fmla="*/ 2217884 h 2237385"/>
                  <a:gd name="connsiteX30" fmla="*/ 278936 w 1796175"/>
                  <a:gd name="connsiteY30" fmla="*/ 2236933 h 2237385"/>
                  <a:gd name="connsiteX31" fmla="*/ 186067 w 1796175"/>
                  <a:gd name="connsiteY31" fmla="*/ 2198834 h 2237385"/>
                  <a:gd name="connsiteX32" fmla="*/ 124156 w 1796175"/>
                  <a:gd name="connsiteY32" fmla="*/ 2144064 h 2237385"/>
                  <a:gd name="connsiteX33" fmla="*/ 71767 w 1796175"/>
                  <a:gd name="connsiteY33" fmla="*/ 2060721 h 2237385"/>
                  <a:gd name="connsiteX34" fmla="*/ 33668 w 1796175"/>
                  <a:gd name="connsiteY34" fmla="*/ 1941658 h 2237385"/>
                  <a:gd name="connsiteX35" fmla="*/ 28905 w 1796175"/>
                  <a:gd name="connsiteY35" fmla="*/ 1834502 h 2237385"/>
                  <a:gd name="connsiteX36" fmla="*/ 33667 w 1796175"/>
                  <a:gd name="connsiteY36" fmla="*/ 1622571 h 2237385"/>
                  <a:gd name="connsiteX37" fmla="*/ 43192 w 1796175"/>
                  <a:gd name="connsiteY37" fmla="*/ 1460646 h 2237385"/>
                  <a:gd name="connsiteX38" fmla="*/ 33667 w 1796175"/>
                  <a:gd name="connsiteY38" fmla="*/ 1355871 h 2237385"/>
                  <a:gd name="connsiteX39" fmla="*/ 14617 w 1796175"/>
                  <a:gd name="connsiteY39" fmla="*/ 1217759 h 2237385"/>
                  <a:gd name="connsiteX0" fmla="*/ 14617 w 1796175"/>
                  <a:gd name="connsiteY0" fmla="*/ 1217759 h 2237385"/>
                  <a:gd name="connsiteX1" fmla="*/ 330 w 1796175"/>
                  <a:gd name="connsiteY1" fmla="*/ 824853 h 2237385"/>
                  <a:gd name="connsiteX2" fmla="*/ 28906 w 1796175"/>
                  <a:gd name="connsiteY2" fmla="*/ 608158 h 2237385"/>
                  <a:gd name="connsiteX3" fmla="*/ 150348 w 1796175"/>
                  <a:gd name="connsiteY3" fmla="*/ 322408 h 2237385"/>
                  <a:gd name="connsiteX4" fmla="*/ 478961 w 1796175"/>
                  <a:gd name="connsiteY4" fmla="*/ 67615 h 2237385"/>
                  <a:gd name="connsiteX5" fmla="*/ 1005217 w 1796175"/>
                  <a:gd name="connsiteY5" fmla="*/ 941 h 2237385"/>
                  <a:gd name="connsiteX6" fmla="*/ 1479086 w 1796175"/>
                  <a:gd name="connsiteY6" fmla="*/ 100953 h 2237385"/>
                  <a:gd name="connsiteX7" fmla="*/ 1733880 w 1796175"/>
                  <a:gd name="connsiteY7" fmla="*/ 198584 h 2237385"/>
                  <a:gd name="connsiteX8" fmla="*/ 1795792 w 1796175"/>
                  <a:gd name="connsiteY8" fmla="*/ 246209 h 2237385"/>
                  <a:gd name="connsiteX9" fmla="*/ 1757692 w 1796175"/>
                  <a:gd name="connsiteY9" fmla="*/ 274784 h 2237385"/>
                  <a:gd name="connsiteX10" fmla="*/ 1710067 w 1796175"/>
                  <a:gd name="connsiteY10" fmla="*/ 346221 h 2237385"/>
                  <a:gd name="connsiteX11" fmla="*/ 1624343 w 1796175"/>
                  <a:gd name="connsiteY11" fmla="*/ 450996 h 2237385"/>
                  <a:gd name="connsiteX12" fmla="*/ 1560049 w 1796175"/>
                  <a:gd name="connsiteY12" fmla="*/ 574821 h 2237385"/>
                  <a:gd name="connsiteX13" fmla="*/ 1510042 w 1796175"/>
                  <a:gd name="connsiteY13" fmla="*/ 741509 h 2237385"/>
                  <a:gd name="connsiteX14" fmla="*/ 1419555 w 1796175"/>
                  <a:gd name="connsiteY14" fmla="*/ 874859 h 2237385"/>
                  <a:gd name="connsiteX15" fmla="*/ 1143330 w 1796175"/>
                  <a:gd name="connsiteY15" fmla="*/ 993921 h 2237385"/>
                  <a:gd name="connsiteX16" fmla="*/ 955211 w 1796175"/>
                  <a:gd name="connsiteY16" fmla="*/ 1022496 h 2237385"/>
                  <a:gd name="connsiteX17" fmla="*/ 829005 w 1796175"/>
                  <a:gd name="connsiteY17" fmla="*/ 986778 h 2237385"/>
                  <a:gd name="connsiteX18" fmla="*/ 771855 w 1796175"/>
                  <a:gd name="connsiteY18" fmla="*/ 1008209 h 2237385"/>
                  <a:gd name="connsiteX19" fmla="*/ 662317 w 1796175"/>
                  <a:gd name="connsiteY19" fmla="*/ 1041546 h 2237385"/>
                  <a:gd name="connsiteX20" fmla="*/ 548017 w 1796175"/>
                  <a:gd name="connsiteY20" fmla="*/ 1055834 h 2237385"/>
                  <a:gd name="connsiteX21" fmla="*/ 495630 w 1796175"/>
                  <a:gd name="connsiteY21" fmla="*/ 1093934 h 2237385"/>
                  <a:gd name="connsiteX22" fmla="*/ 448005 w 1796175"/>
                  <a:gd name="connsiteY22" fmla="*/ 1132034 h 2237385"/>
                  <a:gd name="connsiteX23" fmla="*/ 376567 w 1796175"/>
                  <a:gd name="connsiteY23" fmla="*/ 1241571 h 2237385"/>
                  <a:gd name="connsiteX24" fmla="*/ 238455 w 1796175"/>
                  <a:gd name="connsiteY24" fmla="*/ 1446359 h 2237385"/>
                  <a:gd name="connsiteX25" fmla="*/ 109867 w 1796175"/>
                  <a:gd name="connsiteY25" fmla="*/ 1739252 h 2237385"/>
                  <a:gd name="connsiteX26" fmla="*/ 93199 w 1796175"/>
                  <a:gd name="connsiteY26" fmla="*/ 1922609 h 2237385"/>
                  <a:gd name="connsiteX27" fmla="*/ 150348 w 1796175"/>
                  <a:gd name="connsiteY27" fmla="*/ 2110727 h 2237385"/>
                  <a:gd name="connsiteX28" fmla="*/ 262268 w 1796175"/>
                  <a:gd name="connsiteY28" fmla="*/ 2189309 h 2237385"/>
                  <a:gd name="connsiteX29" fmla="*/ 347992 w 1796175"/>
                  <a:gd name="connsiteY29" fmla="*/ 2217884 h 2237385"/>
                  <a:gd name="connsiteX30" fmla="*/ 278936 w 1796175"/>
                  <a:gd name="connsiteY30" fmla="*/ 2236933 h 2237385"/>
                  <a:gd name="connsiteX31" fmla="*/ 186067 w 1796175"/>
                  <a:gd name="connsiteY31" fmla="*/ 2198834 h 2237385"/>
                  <a:gd name="connsiteX32" fmla="*/ 124156 w 1796175"/>
                  <a:gd name="connsiteY32" fmla="*/ 2144064 h 2237385"/>
                  <a:gd name="connsiteX33" fmla="*/ 71767 w 1796175"/>
                  <a:gd name="connsiteY33" fmla="*/ 2060721 h 2237385"/>
                  <a:gd name="connsiteX34" fmla="*/ 33668 w 1796175"/>
                  <a:gd name="connsiteY34" fmla="*/ 1941658 h 2237385"/>
                  <a:gd name="connsiteX35" fmla="*/ 28905 w 1796175"/>
                  <a:gd name="connsiteY35" fmla="*/ 1834502 h 2237385"/>
                  <a:gd name="connsiteX36" fmla="*/ 33667 w 1796175"/>
                  <a:gd name="connsiteY36" fmla="*/ 1622571 h 2237385"/>
                  <a:gd name="connsiteX37" fmla="*/ 43192 w 1796175"/>
                  <a:gd name="connsiteY37" fmla="*/ 1460646 h 2237385"/>
                  <a:gd name="connsiteX38" fmla="*/ 33667 w 1796175"/>
                  <a:gd name="connsiteY38" fmla="*/ 1355871 h 2237385"/>
                  <a:gd name="connsiteX39" fmla="*/ 14617 w 1796175"/>
                  <a:gd name="connsiteY39" fmla="*/ 1217759 h 2237385"/>
                  <a:gd name="connsiteX0" fmla="*/ 14617 w 1796175"/>
                  <a:gd name="connsiteY0" fmla="*/ 1217759 h 2237385"/>
                  <a:gd name="connsiteX1" fmla="*/ 330 w 1796175"/>
                  <a:gd name="connsiteY1" fmla="*/ 824853 h 2237385"/>
                  <a:gd name="connsiteX2" fmla="*/ 28906 w 1796175"/>
                  <a:gd name="connsiteY2" fmla="*/ 608158 h 2237385"/>
                  <a:gd name="connsiteX3" fmla="*/ 150348 w 1796175"/>
                  <a:gd name="connsiteY3" fmla="*/ 322408 h 2237385"/>
                  <a:gd name="connsiteX4" fmla="*/ 478961 w 1796175"/>
                  <a:gd name="connsiteY4" fmla="*/ 67615 h 2237385"/>
                  <a:gd name="connsiteX5" fmla="*/ 1005217 w 1796175"/>
                  <a:gd name="connsiteY5" fmla="*/ 941 h 2237385"/>
                  <a:gd name="connsiteX6" fmla="*/ 1479086 w 1796175"/>
                  <a:gd name="connsiteY6" fmla="*/ 100953 h 2237385"/>
                  <a:gd name="connsiteX7" fmla="*/ 1733880 w 1796175"/>
                  <a:gd name="connsiteY7" fmla="*/ 198584 h 2237385"/>
                  <a:gd name="connsiteX8" fmla="*/ 1795792 w 1796175"/>
                  <a:gd name="connsiteY8" fmla="*/ 246209 h 2237385"/>
                  <a:gd name="connsiteX9" fmla="*/ 1757692 w 1796175"/>
                  <a:gd name="connsiteY9" fmla="*/ 274784 h 2237385"/>
                  <a:gd name="connsiteX10" fmla="*/ 1710067 w 1796175"/>
                  <a:gd name="connsiteY10" fmla="*/ 341459 h 2237385"/>
                  <a:gd name="connsiteX11" fmla="*/ 1624343 w 1796175"/>
                  <a:gd name="connsiteY11" fmla="*/ 450996 h 2237385"/>
                  <a:gd name="connsiteX12" fmla="*/ 1560049 w 1796175"/>
                  <a:gd name="connsiteY12" fmla="*/ 574821 h 2237385"/>
                  <a:gd name="connsiteX13" fmla="*/ 1510042 w 1796175"/>
                  <a:gd name="connsiteY13" fmla="*/ 741509 h 2237385"/>
                  <a:gd name="connsiteX14" fmla="*/ 1419555 w 1796175"/>
                  <a:gd name="connsiteY14" fmla="*/ 874859 h 2237385"/>
                  <a:gd name="connsiteX15" fmla="*/ 1143330 w 1796175"/>
                  <a:gd name="connsiteY15" fmla="*/ 993921 h 2237385"/>
                  <a:gd name="connsiteX16" fmla="*/ 955211 w 1796175"/>
                  <a:gd name="connsiteY16" fmla="*/ 1022496 h 2237385"/>
                  <a:gd name="connsiteX17" fmla="*/ 829005 w 1796175"/>
                  <a:gd name="connsiteY17" fmla="*/ 986778 h 2237385"/>
                  <a:gd name="connsiteX18" fmla="*/ 771855 w 1796175"/>
                  <a:gd name="connsiteY18" fmla="*/ 1008209 h 2237385"/>
                  <a:gd name="connsiteX19" fmla="*/ 662317 w 1796175"/>
                  <a:gd name="connsiteY19" fmla="*/ 1041546 h 2237385"/>
                  <a:gd name="connsiteX20" fmla="*/ 548017 w 1796175"/>
                  <a:gd name="connsiteY20" fmla="*/ 1055834 h 2237385"/>
                  <a:gd name="connsiteX21" fmla="*/ 495630 w 1796175"/>
                  <a:gd name="connsiteY21" fmla="*/ 1093934 h 2237385"/>
                  <a:gd name="connsiteX22" fmla="*/ 448005 w 1796175"/>
                  <a:gd name="connsiteY22" fmla="*/ 1132034 h 2237385"/>
                  <a:gd name="connsiteX23" fmla="*/ 376567 w 1796175"/>
                  <a:gd name="connsiteY23" fmla="*/ 1241571 h 2237385"/>
                  <a:gd name="connsiteX24" fmla="*/ 238455 w 1796175"/>
                  <a:gd name="connsiteY24" fmla="*/ 1446359 h 2237385"/>
                  <a:gd name="connsiteX25" fmla="*/ 109867 w 1796175"/>
                  <a:gd name="connsiteY25" fmla="*/ 1739252 h 2237385"/>
                  <a:gd name="connsiteX26" fmla="*/ 93199 w 1796175"/>
                  <a:gd name="connsiteY26" fmla="*/ 1922609 h 2237385"/>
                  <a:gd name="connsiteX27" fmla="*/ 150348 w 1796175"/>
                  <a:gd name="connsiteY27" fmla="*/ 2110727 h 2237385"/>
                  <a:gd name="connsiteX28" fmla="*/ 262268 w 1796175"/>
                  <a:gd name="connsiteY28" fmla="*/ 2189309 h 2237385"/>
                  <a:gd name="connsiteX29" fmla="*/ 347992 w 1796175"/>
                  <a:gd name="connsiteY29" fmla="*/ 2217884 h 2237385"/>
                  <a:gd name="connsiteX30" fmla="*/ 278936 w 1796175"/>
                  <a:gd name="connsiteY30" fmla="*/ 2236933 h 2237385"/>
                  <a:gd name="connsiteX31" fmla="*/ 186067 w 1796175"/>
                  <a:gd name="connsiteY31" fmla="*/ 2198834 h 2237385"/>
                  <a:gd name="connsiteX32" fmla="*/ 124156 w 1796175"/>
                  <a:gd name="connsiteY32" fmla="*/ 2144064 h 2237385"/>
                  <a:gd name="connsiteX33" fmla="*/ 71767 w 1796175"/>
                  <a:gd name="connsiteY33" fmla="*/ 2060721 h 2237385"/>
                  <a:gd name="connsiteX34" fmla="*/ 33668 w 1796175"/>
                  <a:gd name="connsiteY34" fmla="*/ 1941658 h 2237385"/>
                  <a:gd name="connsiteX35" fmla="*/ 28905 w 1796175"/>
                  <a:gd name="connsiteY35" fmla="*/ 1834502 h 2237385"/>
                  <a:gd name="connsiteX36" fmla="*/ 33667 w 1796175"/>
                  <a:gd name="connsiteY36" fmla="*/ 1622571 h 2237385"/>
                  <a:gd name="connsiteX37" fmla="*/ 43192 w 1796175"/>
                  <a:gd name="connsiteY37" fmla="*/ 1460646 h 2237385"/>
                  <a:gd name="connsiteX38" fmla="*/ 33667 w 1796175"/>
                  <a:gd name="connsiteY38" fmla="*/ 1355871 h 2237385"/>
                  <a:gd name="connsiteX39" fmla="*/ 14617 w 1796175"/>
                  <a:gd name="connsiteY39" fmla="*/ 1217759 h 2237385"/>
                  <a:gd name="connsiteX0" fmla="*/ 14617 w 1796411"/>
                  <a:gd name="connsiteY0" fmla="*/ 1217759 h 2237385"/>
                  <a:gd name="connsiteX1" fmla="*/ 330 w 1796411"/>
                  <a:gd name="connsiteY1" fmla="*/ 824853 h 2237385"/>
                  <a:gd name="connsiteX2" fmla="*/ 28906 w 1796411"/>
                  <a:gd name="connsiteY2" fmla="*/ 608158 h 2237385"/>
                  <a:gd name="connsiteX3" fmla="*/ 150348 w 1796411"/>
                  <a:gd name="connsiteY3" fmla="*/ 322408 h 2237385"/>
                  <a:gd name="connsiteX4" fmla="*/ 478961 w 1796411"/>
                  <a:gd name="connsiteY4" fmla="*/ 67615 h 2237385"/>
                  <a:gd name="connsiteX5" fmla="*/ 1005217 w 1796411"/>
                  <a:gd name="connsiteY5" fmla="*/ 941 h 2237385"/>
                  <a:gd name="connsiteX6" fmla="*/ 1479086 w 1796411"/>
                  <a:gd name="connsiteY6" fmla="*/ 100953 h 2237385"/>
                  <a:gd name="connsiteX7" fmla="*/ 1733880 w 1796411"/>
                  <a:gd name="connsiteY7" fmla="*/ 198584 h 2237385"/>
                  <a:gd name="connsiteX8" fmla="*/ 1795792 w 1796411"/>
                  <a:gd name="connsiteY8" fmla="*/ 246209 h 2237385"/>
                  <a:gd name="connsiteX9" fmla="*/ 1762454 w 1796411"/>
                  <a:gd name="connsiteY9" fmla="*/ 279546 h 2237385"/>
                  <a:gd name="connsiteX10" fmla="*/ 1710067 w 1796411"/>
                  <a:gd name="connsiteY10" fmla="*/ 341459 h 2237385"/>
                  <a:gd name="connsiteX11" fmla="*/ 1624343 w 1796411"/>
                  <a:gd name="connsiteY11" fmla="*/ 450996 h 2237385"/>
                  <a:gd name="connsiteX12" fmla="*/ 1560049 w 1796411"/>
                  <a:gd name="connsiteY12" fmla="*/ 574821 h 2237385"/>
                  <a:gd name="connsiteX13" fmla="*/ 1510042 w 1796411"/>
                  <a:gd name="connsiteY13" fmla="*/ 741509 h 2237385"/>
                  <a:gd name="connsiteX14" fmla="*/ 1419555 w 1796411"/>
                  <a:gd name="connsiteY14" fmla="*/ 874859 h 2237385"/>
                  <a:gd name="connsiteX15" fmla="*/ 1143330 w 1796411"/>
                  <a:gd name="connsiteY15" fmla="*/ 993921 h 2237385"/>
                  <a:gd name="connsiteX16" fmla="*/ 955211 w 1796411"/>
                  <a:gd name="connsiteY16" fmla="*/ 1022496 h 2237385"/>
                  <a:gd name="connsiteX17" fmla="*/ 829005 w 1796411"/>
                  <a:gd name="connsiteY17" fmla="*/ 986778 h 2237385"/>
                  <a:gd name="connsiteX18" fmla="*/ 771855 w 1796411"/>
                  <a:gd name="connsiteY18" fmla="*/ 1008209 h 2237385"/>
                  <a:gd name="connsiteX19" fmla="*/ 662317 w 1796411"/>
                  <a:gd name="connsiteY19" fmla="*/ 1041546 h 2237385"/>
                  <a:gd name="connsiteX20" fmla="*/ 548017 w 1796411"/>
                  <a:gd name="connsiteY20" fmla="*/ 1055834 h 2237385"/>
                  <a:gd name="connsiteX21" fmla="*/ 495630 w 1796411"/>
                  <a:gd name="connsiteY21" fmla="*/ 1093934 h 2237385"/>
                  <a:gd name="connsiteX22" fmla="*/ 448005 w 1796411"/>
                  <a:gd name="connsiteY22" fmla="*/ 1132034 h 2237385"/>
                  <a:gd name="connsiteX23" fmla="*/ 376567 w 1796411"/>
                  <a:gd name="connsiteY23" fmla="*/ 1241571 h 2237385"/>
                  <a:gd name="connsiteX24" fmla="*/ 238455 w 1796411"/>
                  <a:gd name="connsiteY24" fmla="*/ 1446359 h 2237385"/>
                  <a:gd name="connsiteX25" fmla="*/ 109867 w 1796411"/>
                  <a:gd name="connsiteY25" fmla="*/ 1739252 h 2237385"/>
                  <a:gd name="connsiteX26" fmla="*/ 93199 w 1796411"/>
                  <a:gd name="connsiteY26" fmla="*/ 1922609 h 2237385"/>
                  <a:gd name="connsiteX27" fmla="*/ 150348 w 1796411"/>
                  <a:gd name="connsiteY27" fmla="*/ 2110727 h 2237385"/>
                  <a:gd name="connsiteX28" fmla="*/ 262268 w 1796411"/>
                  <a:gd name="connsiteY28" fmla="*/ 2189309 h 2237385"/>
                  <a:gd name="connsiteX29" fmla="*/ 347992 w 1796411"/>
                  <a:gd name="connsiteY29" fmla="*/ 2217884 h 2237385"/>
                  <a:gd name="connsiteX30" fmla="*/ 278936 w 1796411"/>
                  <a:gd name="connsiteY30" fmla="*/ 2236933 h 2237385"/>
                  <a:gd name="connsiteX31" fmla="*/ 186067 w 1796411"/>
                  <a:gd name="connsiteY31" fmla="*/ 2198834 h 2237385"/>
                  <a:gd name="connsiteX32" fmla="*/ 124156 w 1796411"/>
                  <a:gd name="connsiteY32" fmla="*/ 2144064 h 2237385"/>
                  <a:gd name="connsiteX33" fmla="*/ 71767 w 1796411"/>
                  <a:gd name="connsiteY33" fmla="*/ 2060721 h 2237385"/>
                  <a:gd name="connsiteX34" fmla="*/ 33668 w 1796411"/>
                  <a:gd name="connsiteY34" fmla="*/ 1941658 h 2237385"/>
                  <a:gd name="connsiteX35" fmla="*/ 28905 w 1796411"/>
                  <a:gd name="connsiteY35" fmla="*/ 1834502 h 2237385"/>
                  <a:gd name="connsiteX36" fmla="*/ 33667 w 1796411"/>
                  <a:gd name="connsiteY36" fmla="*/ 1622571 h 2237385"/>
                  <a:gd name="connsiteX37" fmla="*/ 43192 w 1796411"/>
                  <a:gd name="connsiteY37" fmla="*/ 1460646 h 2237385"/>
                  <a:gd name="connsiteX38" fmla="*/ 33667 w 1796411"/>
                  <a:gd name="connsiteY38" fmla="*/ 1355871 h 2237385"/>
                  <a:gd name="connsiteX39" fmla="*/ 14617 w 1796411"/>
                  <a:gd name="connsiteY39" fmla="*/ 1217759 h 2237385"/>
                  <a:gd name="connsiteX0" fmla="*/ 14617 w 1796175"/>
                  <a:gd name="connsiteY0" fmla="*/ 1217759 h 2237385"/>
                  <a:gd name="connsiteX1" fmla="*/ 330 w 1796175"/>
                  <a:gd name="connsiteY1" fmla="*/ 824853 h 2237385"/>
                  <a:gd name="connsiteX2" fmla="*/ 28906 w 1796175"/>
                  <a:gd name="connsiteY2" fmla="*/ 608158 h 2237385"/>
                  <a:gd name="connsiteX3" fmla="*/ 150348 w 1796175"/>
                  <a:gd name="connsiteY3" fmla="*/ 322408 h 2237385"/>
                  <a:gd name="connsiteX4" fmla="*/ 478961 w 1796175"/>
                  <a:gd name="connsiteY4" fmla="*/ 67615 h 2237385"/>
                  <a:gd name="connsiteX5" fmla="*/ 1005217 w 1796175"/>
                  <a:gd name="connsiteY5" fmla="*/ 941 h 2237385"/>
                  <a:gd name="connsiteX6" fmla="*/ 1479086 w 1796175"/>
                  <a:gd name="connsiteY6" fmla="*/ 100953 h 2237385"/>
                  <a:gd name="connsiteX7" fmla="*/ 1733880 w 1796175"/>
                  <a:gd name="connsiteY7" fmla="*/ 198584 h 2237385"/>
                  <a:gd name="connsiteX8" fmla="*/ 1795792 w 1796175"/>
                  <a:gd name="connsiteY8" fmla="*/ 246209 h 2237385"/>
                  <a:gd name="connsiteX9" fmla="*/ 1757692 w 1796175"/>
                  <a:gd name="connsiteY9" fmla="*/ 274784 h 2237385"/>
                  <a:gd name="connsiteX10" fmla="*/ 1710067 w 1796175"/>
                  <a:gd name="connsiteY10" fmla="*/ 341459 h 2237385"/>
                  <a:gd name="connsiteX11" fmla="*/ 1624343 w 1796175"/>
                  <a:gd name="connsiteY11" fmla="*/ 450996 h 2237385"/>
                  <a:gd name="connsiteX12" fmla="*/ 1560049 w 1796175"/>
                  <a:gd name="connsiteY12" fmla="*/ 574821 h 2237385"/>
                  <a:gd name="connsiteX13" fmla="*/ 1510042 w 1796175"/>
                  <a:gd name="connsiteY13" fmla="*/ 741509 h 2237385"/>
                  <a:gd name="connsiteX14" fmla="*/ 1419555 w 1796175"/>
                  <a:gd name="connsiteY14" fmla="*/ 874859 h 2237385"/>
                  <a:gd name="connsiteX15" fmla="*/ 1143330 w 1796175"/>
                  <a:gd name="connsiteY15" fmla="*/ 993921 h 2237385"/>
                  <a:gd name="connsiteX16" fmla="*/ 955211 w 1796175"/>
                  <a:gd name="connsiteY16" fmla="*/ 1022496 h 2237385"/>
                  <a:gd name="connsiteX17" fmla="*/ 829005 w 1796175"/>
                  <a:gd name="connsiteY17" fmla="*/ 986778 h 2237385"/>
                  <a:gd name="connsiteX18" fmla="*/ 771855 w 1796175"/>
                  <a:gd name="connsiteY18" fmla="*/ 1008209 h 2237385"/>
                  <a:gd name="connsiteX19" fmla="*/ 662317 w 1796175"/>
                  <a:gd name="connsiteY19" fmla="*/ 1041546 h 2237385"/>
                  <a:gd name="connsiteX20" fmla="*/ 548017 w 1796175"/>
                  <a:gd name="connsiteY20" fmla="*/ 1055834 h 2237385"/>
                  <a:gd name="connsiteX21" fmla="*/ 495630 w 1796175"/>
                  <a:gd name="connsiteY21" fmla="*/ 1093934 h 2237385"/>
                  <a:gd name="connsiteX22" fmla="*/ 448005 w 1796175"/>
                  <a:gd name="connsiteY22" fmla="*/ 1132034 h 2237385"/>
                  <a:gd name="connsiteX23" fmla="*/ 376567 w 1796175"/>
                  <a:gd name="connsiteY23" fmla="*/ 1241571 h 2237385"/>
                  <a:gd name="connsiteX24" fmla="*/ 238455 w 1796175"/>
                  <a:gd name="connsiteY24" fmla="*/ 1446359 h 2237385"/>
                  <a:gd name="connsiteX25" fmla="*/ 109867 w 1796175"/>
                  <a:gd name="connsiteY25" fmla="*/ 1739252 h 2237385"/>
                  <a:gd name="connsiteX26" fmla="*/ 93199 w 1796175"/>
                  <a:gd name="connsiteY26" fmla="*/ 1922609 h 2237385"/>
                  <a:gd name="connsiteX27" fmla="*/ 150348 w 1796175"/>
                  <a:gd name="connsiteY27" fmla="*/ 2110727 h 2237385"/>
                  <a:gd name="connsiteX28" fmla="*/ 262268 w 1796175"/>
                  <a:gd name="connsiteY28" fmla="*/ 2189309 h 2237385"/>
                  <a:gd name="connsiteX29" fmla="*/ 347992 w 1796175"/>
                  <a:gd name="connsiteY29" fmla="*/ 2217884 h 2237385"/>
                  <a:gd name="connsiteX30" fmla="*/ 278936 w 1796175"/>
                  <a:gd name="connsiteY30" fmla="*/ 2236933 h 2237385"/>
                  <a:gd name="connsiteX31" fmla="*/ 186067 w 1796175"/>
                  <a:gd name="connsiteY31" fmla="*/ 2198834 h 2237385"/>
                  <a:gd name="connsiteX32" fmla="*/ 124156 w 1796175"/>
                  <a:gd name="connsiteY32" fmla="*/ 2144064 h 2237385"/>
                  <a:gd name="connsiteX33" fmla="*/ 71767 w 1796175"/>
                  <a:gd name="connsiteY33" fmla="*/ 2060721 h 2237385"/>
                  <a:gd name="connsiteX34" fmla="*/ 33668 w 1796175"/>
                  <a:gd name="connsiteY34" fmla="*/ 1941658 h 2237385"/>
                  <a:gd name="connsiteX35" fmla="*/ 28905 w 1796175"/>
                  <a:gd name="connsiteY35" fmla="*/ 1834502 h 2237385"/>
                  <a:gd name="connsiteX36" fmla="*/ 33667 w 1796175"/>
                  <a:gd name="connsiteY36" fmla="*/ 1622571 h 2237385"/>
                  <a:gd name="connsiteX37" fmla="*/ 43192 w 1796175"/>
                  <a:gd name="connsiteY37" fmla="*/ 1460646 h 2237385"/>
                  <a:gd name="connsiteX38" fmla="*/ 33667 w 1796175"/>
                  <a:gd name="connsiteY38" fmla="*/ 1355871 h 2237385"/>
                  <a:gd name="connsiteX39" fmla="*/ 14617 w 1796175"/>
                  <a:gd name="connsiteY39" fmla="*/ 1217759 h 2237385"/>
                  <a:gd name="connsiteX0" fmla="*/ 14617 w 1796175"/>
                  <a:gd name="connsiteY0" fmla="*/ 1217759 h 2237385"/>
                  <a:gd name="connsiteX1" fmla="*/ 330 w 1796175"/>
                  <a:gd name="connsiteY1" fmla="*/ 824853 h 2237385"/>
                  <a:gd name="connsiteX2" fmla="*/ 28906 w 1796175"/>
                  <a:gd name="connsiteY2" fmla="*/ 608158 h 2237385"/>
                  <a:gd name="connsiteX3" fmla="*/ 150348 w 1796175"/>
                  <a:gd name="connsiteY3" fmla="*/ 322408 h 2237385"/>
                  <a:gd name="connsiteX4" fmla="*/ 478961 w 1796175"/>
                  <a:gd name="connsiteY4" fmla="*/ 67615 h 2237385"/>
                  <a:gd name="connsiteX5" fmla="*/ 1005217 w 1796175"/>
                  <a:gd name="connsiteY5" fmla="*/ 941 h 2237385"/>
                  <a:gd name="connsiteX6" fmla="*/ 1479086 w 1796175"/>
                  <a:gd name="connsiteY6" fmla="*/ 100953 h 2237385"/>
                  <a:gd name="connsiteX7" fmla="*/ 1733880 w 1796175"/>
                  <a:gd name="connsiteY7" fmla="*/ 198584 h 2237385"/>
                  <a:gd name="connsiteX8" fmla="*/ 1795792 w 1796175"/>
                  <a:gd name="connsiteY8" fmla="*/ 239065 h 2237385"/>
                  <a:gd name="connsiteX9" fmla="*/ 1757692 w 1796175"/>
                  <a:gd name="connsiteY9" fmla="*/ 274784 h 2237385"/>
                  <a:gd name="connsiteX10" fmla="*/ 1710067 w 1796175"/>
                  <a:gd name="connsiteY10" fmla="*/ 341459 h 2237385"/>
                  <a:gd name="connsiteX11" fmla="*/ 1624343 w 1796175"/>
                  <a:gd name="connsiteY11" fmla="*/ 450996 h 2237385"/>
                  <a:gd name="connsiteX12" fmla="*/ 1560049 w 1796175"/>
                  <a:gd name="connsiteY12" fmla="*/ 574821 h 2237385"/>
                  <a:gd name="connsiteX13" fmla="*/ 1510042 w 1796175"/>
                  <a:gd name="connsiteY13" fmla="*/ 741509 h 2237385"/>
                  <a:gd name="connsiteX14" fmla="*/ 1419555 w 1796175"/>
                  <a:gd name="connsiteY14" fmla="*/ 874859 h 2237385"/>
                  <a:gd name="connsiteX15" fmla="*/ 1143330 w 1796175"/>
                  <a:gd name="connsiteY15" fmla="*/ 993921 h 2237385"/>
                  <a:gd name="connsiteX16" fmla="*/ 955211 w 1796175"/>
                  <a:gd name="connsiteY16" fmla="*/ 1022496 h 2237385"/>
                  <a:gd name="connsiteX17" fmla="*/ 829005 w 1796175"/>
                  <a:gd name="connsiteY17" fmla="*/ 986778 h 2237385"/>
                  <a:gd name="connsiteX18" fmla="*/ 771855 w 1796175"/>
                  <a:gd name="connsiteY18" fmla="*/ 1008209 h 2237385"/>
                  <a:gd name="connsiteX19" fmla="*/ 662317 w 1796175"/>
                  <a:gd name="connsiteY19" fmla="*/ 1041546 h 2237385"/>
                  <a:gd name="connsiteX20" fmla="*/ 548017 w 1796175"/>
                  <a:gd name="connsiteY20" fmla="*/ 1055834 h 2237385"/>
                  <a:gd name="connsiteX21" fmla="*/ 495630 w 1796175"/>
                  <a:gd name="connsiteY21" fmla="*/ 1093934 h 2237385"/>
                  <a:gd name="connsiteX22" fmla="*/ 448005 w 1796175"/>
                  <a:gd name="connsiteY22" fmla="*/ 1132034 h 2237385"/>
                  <a:gd name="connsiteX23" fmla="*/ 376567 w 1796175"/>
                  <a:gd name="connsiteY23" fmla="*/ 1241571 h 2237385"/>
                  <a:gd name="connsiteX24" fmla="*/ 238455 w 1796175"/>
                  <a:gd name="connsiteY24" fmla="*/ 1446359 h 2237385"/>
                  <a:gd name="connsiteX25" fmla="*/ 109867 w 1796175"/>
                  <a:gd name="connsiteY25" fmla="*/ 1739252 h 2237385"/>
                  <a:gd name="connsiteX26" fmla="*/ 93199 w 1796175"/>
                  <a:gd name="connsiteY26" fmla="*/ 1922609 h 2237385"/>
                  <a:gd name="connsiteX27" fmla="*/ 150348 w 1796175"/>
                  <a:gd name="connsiteY27" fmla="*/ 2110727 h 2237385"/>
                  <a:gd name="connsiteX28" fmla="*/ 262268 w 1796175"/>
                  <a:gd name="connsiteY28" fmla="*/ 2189309 h 2237385"/>
                  <a:gd name="connsiteX29" fmla="*/ 347992 w 1796175"/>
                  <a:gd name="connsiteY29" fmla="*/ 2217884 h 2237385"/>
                  <a:gd name="connsiteX30" fmla="*/ 278936 w 1796175"/>
                  <a:gd name="connsiteY30" fmla="*/ 2236933 h 2237385"/>
                  <a:gd name="connsiteX31" fmla="*/ 186067 w 1796175"/>
                  <a:gd name="connsiteY31" fmla="*/ 2198834 h 2237385"/>
                  <a:gd name="connsiteX32" fmla="*/ 124156 w 1796175"/>
                  <a:gd name="connsiteY32" fmla="*/ 2144064 h 2237385"/>
                  <a:gd name="connsiteX33" fmla="*/ 71767 w 1796175"/>
                  <a:gd name="connsiteY33" fmla="*/ 2060721 h 2237385"/>
                  <a:gd name="connsiteX34" fmla="*/ 33668 w 1796175"/>
                  <a:gd name="connsiteY34" fmla="*/ 1941658 h 2237385"/>
                  <a:gd name="connsiteX35" fmla="*/ 28905 w 1796175"/>
                  <a:gd name="connsiteY35" fmla="*/ 1834502 h 2237385"/>
                  <a:gd name="connsiteX36" fmla="*/ 33667 w 1796175"/>
                  <a:gd name="connsiteY36" fmla="*/ 1622571 h 2237385"/>
                  <a:gd name="connsiteX37" fmla="*/ 43192 w 1796175"/>
                  <a:gd name="connsiteY37" fmla="*/ 1460646 h 2237385"/>
                  <a:gd name="connsiteX38" fmla="*/ 33667 w 1796175"/>
                  <a:gd name="connsiteY38" fmla="*/ 1355871 h 2237385"/>
                  <a:gd name="connsiteX39" fmla="*/ 14617 w 1796175"/>
                  <a:gd name="connsiteY39" fmla="*/ 1217759 h 2237385"/>
                  <a:gd name="connsiteX0" fmla="*/ 14617 w 1796175"/>
                  <a:gd name="connsiteY0" fmla="*/ 1217759 h 2237385"/>
                  <a:gd name="connsiteX1" fmla="*/ 330 w 1796175"/>
                  <a:gd name="connsiteY1" fmla="*/ 824853 h 2237385"/>
                  <a:gd name="connsiteX2" fmla="*/ 28906 w 1796175"/>
                  <a:gd name="connsiteY2" fmla="*/ 608158 h 2237385"/>
                  <a:gd name="connsiteX3" fmla="*/ 150348 w 1796175"/>
                  <a:gd name="connsiteY3" fmla="*/ 322408 h 2237385"/>
                  <a:gd name="connsiteX4" fmla="*/ 478961 w 1796175"/>
                  <a:gd name="connsiteY4" fmla="*/ 67615 h 2237385"/>
                  <a:gd name="connsiteX5" fmla="*/ 1005217 w 1796175"/>
                  <a:gd name="connsiteY5" fmla="*/ 941 h 2237385"/>
                  <a:gd name="connsiteX6" fmla="*/ 1479086 w 1796175"/>
                  <a:gd name="connsiteY6" fmla="*/ 100953 h 2237385"/>
                  <a:gd name="connsiteX7" fmla="*/ 1733880 w 1796175"/>
                  <a:gd name="connsiteY7" fmla="*/ 198584 h 2237385"/>
                  <a:gd name="connsiteX8" fmla="*/ 1795792 w 1796175"/>
                  <a:gd name="connsiteY8" fmla="*/ 239065 h 2237385"/>
                  <a:gd name="connsiteX9" fmla="*/ 1757692 w 1796175"/>
                  <a:gd name="connsiteY9" fmla="*/ 274784 h 2237385"/>
                  <a:gd name="connsiteX10" fmla="*/ 1710067 w 1796175"/>
                  <a:gd name="connsiteY10" fmla="*/ 341459 h 2237385"/>
                  <a:gd name="connsiteX11" fmla="*/ 1624343 w 1796175"/>
                  <a:gd name="connsiteY11" fmla="*/ 450996 h 2237385"/>
                  <a:gd name="connsiteX12" fmla="*/ 1560049 w 1796175"/>
                  <a:gd name="connsiteY12" fmla="*/ 574821 h 2237385"/>
                  <a:gd name="connsiteX13" fmla="*/ 1510042 w 1796175"/>
                  <a:gd name="connsiteY13" fmla="*/ 741509 h 2237385"/>
                  <a:gd name="connsiteX14" fmla="*/ 1419555 w 1796175"/>
                  <a:gd name="connsiteY14" fmla="*/ 874859 h 2237385"/>
                  <a:gd name="connsiteX15" fmla="*/ 1143330 w 1796175"/>
                  <a:gd name="connsiteY15" fmla="*/ 993921 h 2237385"/>
                  <a:gd name="connsiteX16" fmla="*/ 955211 w 1796175"/>
                  <a:gd name="connsiteY16" fmla="*/ 1022496 h 2237385"/>
                  <a:gd name="connsiteX17" fmla="*/ 829005 w 1796175"/>
                  <a:gd name="connsiteY17" fmla="*/ 986778 h 2237385"/>
                  <a:gd name="connsiteX18" fmla="*/ 771855 w 1796175"/>
                  <a:gd name="connsiteY18" fmla="*/ 1008209 h 2237385"/>
                  <a:gd name="connsiteX19" fmla="*/ 662317 w 1796175"/>
                  <a:gd name="connsiteY19" fmla="*/ 1041546 h 2237385"/>
                  <a:gd name="connsiteX20" fmla="*/ 548017 w 1796175"/>
                  <a:gd name="connsiteY20" fmla="*/ 1055834 h 2237385"/>
                  <a:gd name="connsiteX21" fmla="*/ 495630 w 1796175"/>
                  <a:gd name="connsiteY21" fmla="*/ 1093934 h 2237385"/>
                  <a:gd name="connsiteX22" fmla="*/ 448005 w 1796175"/>
                  <a:gd name="connsiteY22" fmla="*/ 1132034 h 2237385"/>
                  <a:gd name="connsiteX23" fmla="*/ 376567 w 1796175"/>
                  <a:gd name="connsiteY23" fmla="*/ 1241571 h 2237385"/>
                  <a:gd name="connsiteX24" fmla="*/ 238455 w 1796175"/>
                  <a:gd name="connsiteY24" fmla="*/ 1446359 h 2237385"/>
                  <a:gd name="connsiteX25" fmla="*/ 109867 w 1796175"/>
                  <a:gd name="connsiteY25" fmla="*/ 1739252 h 2237385"/>
                  <a:gd name="connsiteX26" fmla="*/ 93199 w 1796175"/>
                  <a:gd name="connsiteY26" fmla="*/ 1922609 h 2237385"/>
                  <a:gd name="connsiteX27" fmla="*/ 150348 w 1796175"/>
                  <a:gd name="connsiteY27" fmla="*/ 2110727 h 2237385"/>
                  <a:gd name="connsiteX28" fmla="*/ 262268 w 1796175"/>
                  <a:gd name="connsiteY28" fmla="*/ 2189309 h 2237385"/>
                  <a:gd name="connsiteX29" fmla="*/ 347992 w 1796175"/>
                  <a:gd name="connsiteY29" fmla="*/ 2217884 h 2237385"/>
                  <a:gd name="connsiteX30" fmla="*/ 278936 w 1796175"/>
                  <a:gd name="connsiteY30" fmla="*/ 2236933 h 2237385"/>
                  <a:gd name="connsiteX31" fmla="*/ 186067 w 1796175"/>
                  <a:gd name="connsiteY31" fmla="*/ 2198834 h 2237385"/>
                  <a:gd name="connsiteX32" fmla="*/ 124156 w 1796175"/>
                  <a:gd name="connsiteY32" fmla="*/ 2144064 h 2237385"/>
                  <a:gd name="connsiteX33" fmla="*/ 71767 w 1796175"/>
                  <a:gd name="connsiteY33" fmla="*/ 2060721 h 2237385"/>
                  <a:gd name="connsiteX34" fmla="*/ 33668 w 1796175"/>
                  <a:gd name="connsiteY34" fmla="*/ 1941658 h 2237385"/>
                  <a:gd name="connsiteX35" fmla="*/ 19380 w 1796175"/>
                  <a:gd name="connsiteY35" fmla="*/ 1808309 h 2237385"/>
                  <a:gd name="connsiteX36" fmla="*/ 33667 w 1796175"/>
                  <a:gd name="connsiteY36" fmla="*/ 1622571 h 2237385"/>
                  <a:gd name="connsiteX37" fmla="*/ 43192 w 1796175"/>
                  <a:gd name="connsiteY37" fmla="*/ 1460646 h 2237385"/>
                  <a:gd name="connsiteX38" fmla="*/ 33667 w 1796175"/>
                  <a:gd name="connsiteY38" fmla="*/ 1355871 h 2237385"/>
                  <a:gd name="connsiteX39" fmla="*/ 14617 w 1796175"/>
                  <a:gd name="connsiteY39" fmla="*/ 1217759 h 2237385"/>
                  <a:gd name="connsiteX0" fmla="*/ 22175 w 1803733"/>
                  <a:gd name="connsiteY0" fmla="*/ 1217759 h 2237385"/>
                  <a:gd name="connsiteX1" fmla="*/ 745 w 1803733"/>
                  <a:gd name="connsiteY1" fmla="*/ 993919 h 2237385"/>
                  <a:gd name="connsiteX2" fmla="*/ 7888 w 1803733"/>
                  <a:gd name="connsiteY2" fmla="*/ 824853 h 2237385"/>
                  <a:gd name="connsiteX3" fmla="*/ 36464 w 1803733"/>
                  <a:gd name="connsiteY3" fmla="*/ 608158 h 2237385"/>
                  <a:gd name="connsiteX4" fmla="*/ 157906 w 1803733"/>
                  <a:gd name="connsiteY4" fmla="*/ 322408 h 2237385"/>
                  <a:gd name="connsiteX5" fmla="*/ 486519 w 1803733"/>
                  <a:gd name="connsiteY5" fmla="*/ 67615 h 2237385"/>
                  <a:gd name="connsiteX6" fmla="*/ 1012775 w 1803733"/>
                  <a:gd name="connsiteY6" fmla="*/ 941 h 2237385"/>
                  <a:gd name="connsiteX7" fmla="*/ 1486644 w 1803733"/>
                  <a:gd name="connsiteY7" fmla="*/ 100953 h 2237385"/>
                  <a:gd name="connsiteX8" fmla="*/ 1741438 w 1803733"/>
                  <a:gd name="connsiteY8" fmla="*/ 198584 h 2237385"/>
                  <a:gd name="connsiteX9" fmla="*/ 1803350 w 1803733"/>
                  <a:gd name="connsiteY9" fmla="*/ 239065 h 2237385"/>
                  <a:gd name="connsiteX10" fmla="*/ 1765250 w 1803733"/>
                  <a:gd name="connsiteY10" fmla="*/ 274784 h 2237385"/>
                  <a:gd name="connsiteX11" fmla="*/ 1717625 w 1803733"/>
                  <a:gd name="connsiteY11" fmla="*/ 341459 h 2237385"/>
                  <a:gd name="connsiteX12" fmla="*/ 1631901 w 1803733"/>
                  <a:gd name="connsiteY12" fmla="*/ 450996 h 2237385"/>
                  <a:gd name="connsiteX13" fmla="*/ 1567607 w 1803733"/>
                  <a:gd name="connsiteY13" fmla="*/ 574821 h 2237385"/>
                  <a:gd name="connsiteX14" fmla="*/ 1517600 w 1803733"/>
                  <a:gd name="connsiteY14" fmla="*/ 741509 h 2237385"/>
                  <a:gd name="connsiteX15" fmla="*/ 1427113 w 1803733"/>
                  <a:gd name="connsiteY15" fmla="*/ 874859 h 2237385"/>
                  <a:gd name="connsiteX16" fmla="*/ 1150888 w 1803733"/>
                  <a:gd name="connsiteY16" fmla="*/ 993921 h 2237385"/>
                  <a:gd name="connsiteX17" fmla="*/ 962769 w 1803733"/>
                  <a:gd name="connsiteY17" fmla="*/ 1022496 h 2237385"/>
                  <a:gd name="connsiteX18" fmla="*/ 836563 w 1803733"/>
                  <a:gd name="connsiteY18" fmla="*/ 986778 h 2237385"/>
                  <a:gd name="connsiteX19" fmla="*/ 779413 w 1803733"/>
                  <a:gd name="connsiteY19" fmla="*/ 1008209 h 2237385"/>
                  <a:gd name="connsiteX20" fmla="*/ 669875 w 1803733"/>
                  <a:gd name="connsiteY20" fmla="*/ 1041546 h 2237385"/>
                  <a:gd name="connsiteX21" fmla="*/ 555575 w 1803733"/>
                  <a:gd name="connsiteY21" fmla="*/ 1055834 h 2237385"/>
                  <a:gd name="connsiteX22" fmla="*/ 503188 w 1803733"/>
                  <a:gd name="connsiteY22" fmla="*/ 1093934 h 2237385"/>
                  <a:gd name="connsiteX23" fmla="*/ 455563 w 1803733"/>
                  <a:gd name="connsiteY23" fmla="*/ 1132034 h 2237385"/>
                  <a:gd name="connsiteX24" fmla="*/ 384125 w 1803733"/>
                  <a:gd name="connsiteY24" fmla="*/ 1241571 h 2237385"/>
                  <a:gd name="connsiteX25" fmla="*/ 246013 w 1803733"/>
                  <a:gd name="connsiteY25" fmla="*/ 1446359 h 2237385"/>
                  <a:gd name="connsiteX26" fmla="*/ 117425 w 1803733"/>
                  <a:gd name="connsiteY26" fmla="*/ 1739252 h 2237385"/>
                  <a:gd name="connsiteX27" fmla="*/ 100757 w 1803733"/>
                  <a:gd name="connsiteY27" fmla="*/ 1922609 h 2237385"/>
                  <a:gd name="connsiteX28" fmla="*/ 157906 w 1803733"/>
                  <a:gd name="connsiteY28" fmla="*/ 2110727 h 2237385"/>
                  <a:gd name="connsiteX29" fmla="*/ 269826 w 1803733"/>
                  <a:gd name="connsiteY29" fmla="*/ 2189309 h 2237385"/>
                  <a:gd name="connsiteX30" fmla="*/ 355550 w 1803733"/>
                  <a:gd name="connsiteY30" fmla="*/ 2217884 h 2237385"/>
                  <a:gd name="connsiteX31" fmla="*/ 286494 w 1803733"/>
                  <a:gd name="connsiteY31" fmla="*/ 2236933 h 2237385"/>
                  <a:gd name="connsiteX32" fmla="*/ 193625 w 1803733"/>
                  <a:gd name="connsiteY32" fmla="*/ 2198834 h 2237385"/>
                  <a:gd name="connsiteX33" fmla="*/ 131714 w 1803733"/>
                  <a:gd name="connsiteY33" fmla="*/ 2144064 h 2237385"/>
                  <a:gd name="connsiteX34" fmla="*/ 79325 w 1803733"/>
                  <a:gd name="connsiteY34" fmla="*/ 2060721 h 2237385"/>
                  <a:gd name="connsiteX35" fmla="*/ 41226 w 1803733"/>
                  <a:gd name="connsiteY35" fmla="*/ 1941658 h 2237385"/>
                  <a:gd name="connsiteX36" fmla="*/ 26938 w 1803733"/>
                  <a:gd name="connsiteY36" fmla="*/ 1808309 h 2237385"/>
                  <a:gd name="connsiteX37" fmla="*/ 41225 w 1803733"/>
                  <a:gd name="connsiteY37" fmla="*/ 1622571 h 2237385"/>
                  <a:gd name="connsiteX38" fmla="*/ 50750 w 1803733"/>
                  <a:gd name="connsiteY38" fmla="*/ 1460646 h 2237385"/>
                  <a:gd name="connsiteX39" fmla="*/ 41225 w 1803733"/>
                  <a:gd name="connsiteY39" fmla="*/ 1355871 h 2237385"/>
                  <a:gd name="connsiteX40" fmla="*/ 22175 w 1803733"/>
                  <a:gd name="connsiteY40" fmla="*/ 1217759 h 223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03733" h="2237385">
                    <a:moveTo>
                      <a:pt x="22175" y="1217759"/>
                    </a:moveTo>
                    <a:cubicBezTo>
                      <a:pt x="15428" y="1157434"/>
                      <a:pt x="3126" y="1059403"/>
                      <a:pt x="745" y="993919"/>
                    </a:cubicBezTo>
                    <a:cubicBezTo>
                      <a:pt x="-1636" y="928435"/>
                      <a:pt x="1935" y="889146"/>
                      <a:pt x="7888" y="824853"/>
                    </a:cubicBezTo>
                    <a:cubicBezTo>
                      <a:pt x="13841" y="760560"/>
                      <a:pt x="15033" y="685549"/>
                      <a:pt x="36464" y="608158"/>
                    </a:cubicBezTo>
                    <a:cubicBezTo>
                      <a:pt x="57895" y="530767"/>
                      <a:pt x="90041" y="422023"/>
                      <a:pt x="157906" y="322408"/>
                    </a:cubicBezTo>
                    <a:cubicBezTo>
                      <a:pt x="225771" y="222793"/>
                      <a:pt x="344041" y="121193"/>
                      <a:pt x="486519" y="67615"/>
                    </a:cubicBezTo>
                    <a:cubicBezTo>
                      <a:pt x="628997" y="14037"/>
                      <a:pt x="846088" y="-4615"/>
                      <a:pt x="1012775" y="941"/>
                    </a:cubicBezTo>
                    <a:cubicBezTo>
                      <a:pt x="1179462" y="6497"/>
                      <a:pt x="1365200" y="68013"/>
                      <a:pt x="1486644" y="100953"/>
                    </a:cubicBezTo>
                    <a:cubicBezTo>
                      <a:pt x="1608088" y="133894"/>
                      <a:pt x="1688654" y="175565"/>
                      <a:pt x="1741438" y="198584"/>
                    </a:cubicBezTo>
                    <a:cubicBezTo>
                      <a:pt x="1794222" y="221603"/>
                      <a:pt x="1799381" y="226365"/>
                      <a:pt x="1803350" y="239065"/>
                    </a:cubicBezTo>
                    <a:cubicBezTo>
                      <a:pt x="1807319" y="251765"/>
                      <a:pt x="1779538" y="257718"/>
                      <a:pt x="1765250" y="274784"/>
                    </a:cubicBezTo>
                    <a:cubicBezTo>
                      <a:pt x="1750963" y="291850"/>
                      <a:pt x="1739850" y="312090"/>
                      <a:pt x="1717625" y="341459"/>
                    </a:cubicBezTo>
                    <a:cubicBezTo>
                      <a:pt x="1695400" y="370828"/>
                      <a:pt x="1656904" y="412102"/>
                      <a:pt x="1631901" y="450996"/>
                    </a:cubicBezTo>
                    <a:cubicBezTo>
                      <a:pt x="1606898" y="489890"/>
                      <a:pt x="1586657" y="526402"/>
                      <a:pt x="1567607" y="574821"/>
                    </a:cubicBezTo>
                    <a:cubicBezTo>
                      <a:pt x="1548557" y="623240"/>
                      <a:pt x="1541016" y="691503"/>
                      <a:pt x="1517600" y="741509"/>
                    </a:cubicBezTo>
                    <a:cubicBezTo>
                      <a:pt x="1494184" y="791515"/>
                      <a:pt x="1488232" y="832790"/>
                      <a:pt x="1427113" y="874859"/>
                    </a:cubicBezTo>
                    <a:cubicBezTo>
                      <a:pt x="1365994" y="916928"/>
                      <a:pt x="1228279" y="969315"/>
                      <a:pt x="1150888" y="993921"/>
                    </a:cubicBezTo>
                    <a:cubicBezTo>
                      <a:pt x="1073497" y="1018527"/>
                      <a:pt x="1015156" y="1023686"/>
                      <a:pt x="962769" y="1022496"/>
                    </a:cubicBezTo>
                    <a:cubicBezTo>
                      <a:pt x="910382" y="1021306"/>
                      <a:pt x="867122" y="989159"/>
                      <a:pt x="836563" y="986778"/>
                    </a:cubicBezTo>
                    <a:cubicBezTo>
                      <a:pt x="806004" y="984397"/>
                      <a:pt x="807194" y="999081"/>
                      <a:pt x="779413" y="1008209"/>
                    </a:cubicBezTo>
                    <a:cubicBezTo>
                      <a:pt x="751632" y="1017337"/>
                      <a:pt x="707181" y="1033608"/>
                      <a:pt x="669875" y="1041546"/>
                    </a:cubicBezTo>
                    <a:cubicBezTo>
                      <a:pt x="632569" y="1049484"/>
                      <a:pt x="583356" y="1047103"/>
                      <a:pt x="555575" y="1055834"/>
                    </a:cubicBezTo>
                    <a:cubicBezTo>
                      <a:pt x="527794" y="1064565"/>
                      <a:pt x="519857" y="1081234"/>
                      <a:pt x="503188" y="1093934"/>
                    </a:cubicBezTo>
                    <a:cubicBezTo>
                      <a:pt x="486519" y="1106634"/>
                      <a:pt x="475407" y="1107428"/>
                      <a:pt x="455563" y="1132034"/>
                    </a:cubicBezTo>
                    <a:cubicBezTo>
                      <a:pt x="435719" y="1156640"/>
                      <a:pt x="419050" y="1189184"/>
                      <a:pt x="384125" y="1241571"/>
                    </a:cubicBezTo>
                    <a:cubicBezTo>
                      <a:pt x="349200" y="1293959"/>
                      <a:pt x="290463" y="1363412"/>
                      <a:pt x="246013" y="1446359"/>
                    </a:cubicBezTo>
                    <a:cubicBezTo>
                      <a:pt x="201563" y="1529306"/>
                      <a:pt x="141634" y="1659877"/>
                      <a:pt x="117425" y="1739252"/>
                    </a:cubicBezTo>
                    <a:cubicBezTo>
                      <a:pt x="93216" y="1818627"/>
                      <a:pt x="94010" y="1860697"/>
                      <a:pt x="100757" y="1922609"/>
                    </a:cubicBezTo>
                    <a:cubicBezTo>
                      <a:pt x="107504" y="1984521"/>
                      <a:pt x="129728" y="2066277"/>
                      <a:pt x="157906" y="2110727"/>
                    </a:cubicBezTo>
                    <a:cubicBezTo>
                      <a:pt x="186084" y="2155177"/>
                      <a:pt x="236886" y="2171450"/>
                      <a:pt x="269826" y="2189309"/>
                    </a:cubicBezTo>
                    <a:cubicBezTo>
                      <a:pt x="302766" y="2207168"/>
                      <a:pt x="352772" y="2209947"/>
                      <a:pt x="355550" y="2217884"/>
                    </a:cubicBezTo>
                    <a:cubicBezTo>
                      <a:pt x="358328" y="2225821"/>
                      <a:pt x="313482" y="2240108"/>
                      <a:pt x="286494" y="2236933"/>
                    </a:cubicBezTo>
                    <a:cubicBezTo>
                      <a:pt x="259506" y="2233758"/>
                      <a:pt x="219422" y="2214312"/>
                      <a:pt x="193625" y="2198834"/>
                    </a:cubicBezTo>
                    <a:cubicBezTo>
                      <a:pt x="167828" y="2183356"/>
                      <a:pt x="150764" y="2167083"/>
                      <a:pt x="131714" y="2144064"/>
                    </a:cubicBezTo>
                    <a:cubicBezTo>
                      <a:pt x="112664" y="2121045"/>
                      <a:pt x="94406" y="2094455"/>
                      <a:pt x="79325" y="2060721"/>
                    </a:cubicBezTo>
                    <a:cubicBezTo>
                      <a:pt x="64244" y="2026987"/>
                      <a:pt x="48370" y="1979361"/>
                      <a:pt x="41226" y="1941658"/>
                    </a:cubicBezTo>
                    <a:cubicBezTo>
                      <a:pt x="34082" y="1903955"/>
                      <a:pt x="26938" y="1861490"/>
                      <a:pt x="26938" y="1808309"/>
                    </a:cubicBezTo>
                    <a:cubicBezTo>
                      <a:pt x="26938" y="1755128"/>
                      <a:pt x="37256" y="1680515"/>
                      <a:pt x="41225" y="1622571"/>
                    </a:cubicBezTo>
                    <a:cubicBezTo>
                      <a:pt x="45194" y="1564627"/>
                      <a:pt x="50750" y="1505096"/>
                      <a:pt x="50750" y="1460646"/>
                    </a:cubicBezTo>
                    <a:cubicBezTo>
                      <a:pt x="50750" y="1416196"/>
                      <a:pt x="45194" y="1395559"/>
                      <a:pt x="41225" y="1355871"/>
                    </a:cubicBezTo>
                    <a:cubicBezTo>
                      <a:pt x="37256" y="1316184"/>
                      <a:pt x="28922" y="1278084"/>
                      <a:pt x="22175" y="1217759"/>
                    </a:cubicBezTo>
                    <a:close/>
                  </a:path>
                </a:pathLst>
              </a:custGeom>
              <a:solidFill>
                <a:srgbClr val="7F2814"/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3182314" y="1851548"/>
                <a:ext cx="932998" cy="576791"/>
              </a:xfrm>
              <a:custGeom>
                <a:avLst/>
                <a:gdLst>
                  <a:gd name="connsiteX0" fmla="*/ 211760 w 932998"/>
                  <a:gd name="connsiteY0" fmla="*/ 0 h 576791"/>
                  <a:gd name="connsiteX1" fmla="*/ 76293 w 932998"/>
                  <a:gd name="connsiteY1" fmla="*/ 211666 h 576791"/>
                  <a:gd name="connsiteX2" fmla="*/ 93 w 932998"/>
                  <a:gd name="connsiteY2" fmla="*/ 381000 h 576791"/>
                  <a:gd name="connsiteX3" fmla="*/ 67827 w 932998"/>
                  <a:gd name="connsiteY3" fmla="*/ 491066 h 576791"/>
                  <a:gd name="connsiteX4" fmla="*/ 330293 w 932998"/>
                  <a:gd name="connsiteY4" fmla="*/ 575733 h 576791"/>
                  <a:gd name="connsiteX5" fmla="*/ 592760 w 932998"/>
                  <a:gd name="connsiteY5" fmla="*/ 524933 h 576791"/>
                  <a:gd name="connsiteX6" fmla="*/ 795960 w 932998"/>
                  <a:gd name="connsiteY6" fmla="*/ 338666 h 576791"/>
                  <a:gd name="connsiteX7" fmla="*/ 931427 w 932998"/>
                  <a:gd name="connsiteY7" fmla="*/ 143933 h 576791"/>
                  <a:gd name="connsiteX8" fmla="*/ 846760 w 932998"/>
                  <a:gd name="connsiteY8" fmla="*/ 93133 h 576791"/>
                  <a:gd name="connsiteX9" fmla="*/ 525027 w 932998"/>
                  <a:gd name="connsiteY9" fmla="*/ 59266 h 576791"/>
                  <a:gd name="connsiteX10" fmla="*/ 355693 w 932998"/>
                  <a:gd name="connsiteY10" fmla="*/ 25400 h 576791"/>
                  <a:gd name="connsiteX11" fmla="*/ 211760 w 932998"/>
                  <a:gd name="connsiteY11" fmla="*/ 0 h 57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2998" h="576791">
                    <a:moveTo>
                      <a:pt x="211760" y="0"/>
                    </a:moveTo>
                    <a:cubicBezTo>
                      <a:pt x="161665" y="74083"/>
                      <a:pt x="111571" y="148166"/>
                      <a:pt x="76293" y="211666"/>
                    </a:cubicBezTo>
                    <a:cubicBezTo>
                      <a:pt x="41015" y="275166"/>
                      <a:pt x="1504" y="334433"/>
                      <a:pt x="93" y="381000"/>
                    </a:cubicBezTo>
                    <a:cubicBezTo>
                      <a:pt x="-1318" y="427567"/>
                      <a:pt x="12794" y="458611"/>
                      <a:pt x="67827" y="491066"/>
                    </a:cubicBezTo>
                    <a:cubicBezTo>
                      <a:pt x="122860" y="523521"/>
                      <a:pt x="242804" y="570089"/>
                      <a:pt x="330293" y="575733"/>
                    </a:cubicBezTo>
                    <a:cubicBezTo>
                      <a:pt x="417782" y="581378"/>
                      <a:pt x="515149" y="564444"/>
                      <a:pt x="592760" y="524933"/>
                    </a:cubicBezTo>
                    <a:cubicBezTo>
                      <a:pt x="670371" y="485422"/>
                      <a:pt x="739516" y="402166"/>
                      <a:pt x="795960" y="338666"/>
                    </a:cubicBezTo>
                    <a:cubicBezTo>
                      <a:pt x="852405" y="275166"/>
                      <a:pt x="922960" y="184855"/>
                      <a:pt x="931427" y="143933"/>
                    </a:cubicBezTo>
                    <a:cubicBezTo>
                      <a:pt x="939894" y="103011"/>
                      <a:pt x="914493" y="107244"/>
                      <a:pt x="846760" y="93133"/>
                    </a:cubicBezTo>
                    <a:cubicBezTo>
                      <a:pt x="779027" y="79022"/>
                      <a:pt x="606871" y="70555"/>
                      <a:pt x="525027" y="59266"/>
                    </a:cubicBezTo>
                    <a:cubicBezTo>
                      <a:pt x="443183" y="47977"/>
                      <a:pt x="355693" y="25400"/>
                      <a:pt x="355693" y="25400"/>
                    </a:cubicBezTo>
                    <a:lnTo>
                      <a:pt x="211760" y="0"/>
                    </a:lnTo>
                    <a:close/>
                  </a:path>
                </a:pathLst>
              </a:custGeom>
              <a:solidFill>
                <a:srgbClr val="F4BCA6"/>
              </a:solidFill>
              <a:ln>
                <a:noFill/>
              </a:ln>
              <a:effectLst>
                <a:softEdge rad="241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>
                <a:off x="1622801" y="1657346"/>
                <a:ext cx="1348495" cy="1152579"/>
              </a:xfrm>
              <a:custGeom>
                <a:avLst/>
                <a:gdLst>
                  <a:gd name="connsiteX0" fmla="*/ 677484 w 1396105"/>
                  <a:gd name="connsiteY0" fmla="*/ 0 h 1152579"/>
                  <a:gd name="connsiteX1" fmla="*/ 1115634 w 1396105"/>
                  <a:gd name="connsiteY1" fmla="*/ 47625 h 1152579"/>
                  <a:gd name="connsiteX2" fmla="*/ 1363284 w 1396105"/>
                  <a:gd name="connsiteY2" fmla="*/ 247650 h 1152579"/>
                  <a:gd name="connsiteX3" fmla="*/ 1372809 w 1396105"/>
                  <a:gd name="connsiteY3" fmla="*/ 533400 h 1152579"/>
                  <a:gd name="connsiteX4" fmla="*/ 1172784 w 1396105"/>
                  <a:gd name="connsiteY4" fmla="*/ 676275 h 1152579"/>
                  <a:gd name="connsiteX5" fmla="*/ 896559 w 1396105"/>
                  <a:gd name="connsiteY5" fmla="*/ 676275 h 1152579"/>
                  <a:gd name="connsiteX6" fmla="*/ 639384 w 1396105"/>
                  <a:gd name="connsiteY6" fmla="*/ 666750 h 1152579"/>
                  <a:gd name="connsiteX7" fmla="*/ 391734 w 1396105"/>
                  <a:gd name="connsiteY7" fmla="*/ 752475 h 1152579"/>
                  <a:gd name="connsiteX8" fmla="*/ 239334 w 1396105"/>
                  <a:gd name="connsiteY8" fmla="*/ 952500 h 1152579"/>
                  <a:gd name="connsiteX9" fmla="*/ 86934 w 1396105"/>
                  <a:gd name="connsiteY9" fmla="*/ 1152525 h 1152579"/>
                  <a:gd name="connsiteX10" fmla="*/ 1209 w 1396105"/>
                  <a:gd name="connsiteY10" fmla="*/ 933450 h 1152579"/>
                  <a:gd name="connsiteX11" fmla="*/ 48834 w 1396105"/>
                  <a:gd name="connsiteY11" fmla="*/ 514350 h 1152579"/>
                  <a:gd name="connsiteX12" fmla="*/ 210759 w 1396105"/>
                  <a:gd name="connsiteY12" fmla="*/ 219075 h 1152579"/>
                  <a:gd name="connsiteX13" fmla="*/ 439359 w 1396105"/>
                  <a:gd name="connsiteY13" fmla="*/ 47625 h 1152579"/>
                  <a:gd name="connsiteX14" fmla="*/ 677484 w 1396105"/>
                  <a:gd name="connsiteY14" fmla="*/ 0 h 1152579"/>
                  <a:gd name="connsiteX0" fmla="*/ 677484 w 1396733"/>
                  <a:gd name="connsiteY0" fmla="*/ 0 h 1152579"/>
                  <a:gd name="connsiteX1" fmla="*/ 1115634 w 1396733"/>
                  <a:gd name="connsiteY1" fmla="*/ 47625 h 1152579"/>
                  <a:gd name="connsiteX2" fmla="*/ 1363284 w 1396733"/>
                  <a:gd name="connsiteY2" fmla="*/ 247650 h 1152579"/>
                  <a:gd name="connsiteX3" fmla="*/ 1372809 w 1396733"/>
                  <a:gd name="connsiteY3" fmla="*/ 533400 h 1152579"/>
                  <a:gd name="connsiteX4" fmla="*/ 1163259 w 1396733"/>
                  <a:gd name="connsiteY4" fmla="*/ 600075 h 1152579"/>
                  <a:gd name="connsiteX5" fmla="*/ 896559 w 1396733"/>
                  <a:gd name="connsiteY5" fmla="*/ 676275 h 1152579"/>
                  <a:gd name="connsiteX6" fmla="*/ 639384 w 1396733"/>
                  <a:gd name="connsiteY6" fmla="*/ 666750 h 1152579"/>
                  <a:gd name="connsiteX7" fmla="*/ 391734 w 1396733"/>
                  <a:gd name="connsiteY7" fmla="*/ 752475 h 1152579"/>
                  <a:gd name="connsiteX8" fmla="*/ 239334 w 1396733"/>
                  <a:gd name="connsiteY8" fmla="*/ 952500 h 1152579"/>
                  <a:gd name="connsiteX9" fmla="*/ 86934 w 1396733"/>
                  <a:gd name="connsiteY9" fmla="*/ 1152525 h 1152579"/>
                  <a:gd name="connsiteX10" fmla="*/ 1209 w 1396733"/>
                  <a:gd name="connsiteY10" fmla="*/ 933450 h 1152579"/>
                  <a:gd name="connsiteX11" fmla="*/ 48834 w 1396733"/>
                  <a:gd name="connsiteY11" fmla="*/ 514350 h 1152579"/>
                  <a:gd name="connsiteX12" fmla="*/ 210759 w 1396733"/>
                  <a:gd name="connsiteY12" fmla="*/ 219075 h 1152579"/>
                  <a:gd name="connsiteX13" fmla="*/ 439359 w 1396733"/>
                  <a:gd name="connsiteY13" fmla="*/ 47625 h 1152579"/>
                  <a:gd name="connsiteX14" fmla="*/ 677484 w 1396733"/>
                  <a:gd name="connsiteY14" fmla="*/ 0 h 1152579"/>
                  <a:gd name="connsiteX0" fmla="*/ 677484 w 1396733"/>
                  <a:gd name="connsiteY0" fmla="*/ 0 h 1152579"/>
                  <a:gd name="connsiteX1" fmla="*/ 1115634 w 1396733"/>
                  <a:gd name="connsiteY1" fmla="*/ 47625 h 1152579"/>
                  <a:gd name="connsiteX2" fmla="*/ 1363284 w 1396733"/>
                  <a:gd name="connsiteY2" fmla="*/ 247650 h 1152579"/>
                  <a:gd name="connsiteX3" fmla="*/ 1372809 w 1396733"/>
                  <a:gd name="connsiteY3" fmla="*/ 533400 h 1152579"/>
                  <a:gd name="connsiteX4" fmla="*/ 1163259 w 1396733"/>
                  <a:gd name="connsiteY4" fmla="*/ 600075 h 1152579"/>
                  <a:gd name="connsiteX5" fmla="*/ 896559 w 1396733"/>
                  <a:gd name="connsiteY5" fmla="*/ 638175 h 1152579"/>
                  <a:gd name="connsiteX6" fmla="*/ 639384 w 1396733"/>
                  <a:gd name="connsiteY6" fmla="*/ 666750 h 1152579"/>
                  <a:gd name="connsiteX7" fmla="*/ 391734 w 1396733"/>
                  <a:gd name="connsiteY7" fmla="*/ 752475 h 1152579"/>
                  <a:gd name="connsiteX8" fmla="*/ 239334 w 1396733"/>
                  <a:gd name="connsiteY8" fmla="*/ 952500 h 1152579"/>
                  <a:gd name="connsiteX9" fmla="*/ 86934 w 1396733"/>
                  <a:gd name="connsiteY9" fmla="*/ 1152525 h 1152579"/>
                  <a:gd name="connsiteX10" fmla="*/ 1209 w 1396733"/>
                  <a:gd name="connsiteY10" fmla="*/ 933450 h 1152579"/>
                  <a:gd name="connsiteX11" fmla="*/ 48834 w 1396733"/>
                  <a:gd name="connsiteY11" fmla="*/ 514350 h 1152579"/>
                  <a:gd name="connsiteX12" fmla="*/ 210759 w 1396733"/>
                  <a:gd name="connsiteY12" fmla="*/ 219075 h 1152579"/>
                  <a:gd name="connsiteX13" fmla="*/ 439359 w 1396733"/>
                  <a:gd name="connsiteY13" fmla="*/ 47625 h 1152579"/>
                  <a:gd name="connsiteX14" fmla="*/ 677484 w 1396733"/>
                  <a:gd name="connsiteY14" fmla="*/ 0 h 1152579"/>
                  <a:gd name="connsiteX0" fmla="*/ 677484 w 1376853"/>
                  <a:gd name="connsiteY0" fmla="*/ 0 h 1152579"/>
                  <a:gd name="connsiteX1" fmla="*/ 1115634 w 1376853"/>
                  <a:gd name="connsiteY1" fmla="*/ 47625 h 1152579"/>
                  <a:gd name="connsiteX2" fmla="*/ 1363284 w 1376853"/>
                  <a:gd name="connsiteY2" fmla="*/ 247650 h 1152579"/>
                  <a:gd name="connsiteX3" fmla="*/ 1325184 w 1376853"/>
                  <a:gd name="connsiteY3" fmla="*/ 504825 h 1152579"/>
                  <a:gd name="connsiteX4" fmla="*/ 1163259 w 1376853"/>
                  <a:gd name="connsiteY4" fmla="*/ 600075 h 1152579"/>
                  <a:gd name="connsiteX5" fmla="*/ 896559 w 1376853"/>
                  <a:gd name="connsiteY5" fmla="*/ 638175 h 1152579"/>
                  <a:gd name="connsiteX6" fmla="*/ 639384 w 1376853"/>
                  <a:gd name="connsiteY6" fmla="*/ 666750 h 1152579"/>
                  <a:gd name="connsiteX7" fmla="*/ 391734 w 1376853"/>
                  <a:gd name="connsiteY7" fmla="*/ 752475 h 1152579"/>
                  <a:gd name="connsiteX8" fmla="*/ 239334 w 1376853"/>
                  <a:gd name="connsiteY8" fmla="*/ 952500 h 1152579"/>
                  <a:gd name="connsiteX9" fmla="*/ 86934 w 1376853"/>
                  <a:gd name="connsiteY9" fmla="*/ 1152525 h 1152579"/>
                  <a:gd name="connsiteX10" fmla="*/ 1209 w 1376853"/>
                  <a:gd name="connsiteY10" fmla="*/ 933450 h 1152579"/>
                  <a:gd name="connsiteX11" fmla="*/ 48834 w 1376853"/>
                  <a:gd name="connsiteY11" fmla="*/ 514350 h 1152579"/>
                  <a:gd name="connsiteX12" fmla="*/ 210759 w 1376853"/>
                  <a:gd name="connsiteY12" fmla="*/ 219075 h 1152579"/>
                  <a:gd name="connsiteX13" fmla="*/ 439359 w 1376853"/>
                  <a:gd name="connsiteY13" fmla="*/ 47625 h 1152579"/>
                  <a:gd name="connsiteX14" fmla="*/ 677484 w 1376853"/>
                  <a:gd name="connsiteY14" fmla="*/ 0 h 1152579"/>
                  <a:gd name="connsiteX0" fmla="*/ 677484 w 1348495"/>
                  <a:gd name="connsiteY0" fmla="*/ 0 h 1152579"/>
                  <a:gd name="connsiteX1" fmla="*/ 1115634 w 1348495"/>
                  <a:gd name="connsiteY1" fmla="*/ 47625 h 1152579"/>
                  <a:gd name="connsiteX2" fmla="*/ 1325184 w 1348495"/>
                  <a:gd name="connsiteY2" fmla="*/ 247650 h 1152579"/>
                  <a:gd name="connsiteX3" fmla="*/ 1325184 w 1348495"/>
                  <a:gd name="connsiteY3" fmla="*/ 504825 h 1152579"/>
                  <a:gd name="connsiteX4" fmla="*/ 1163259 w 1348495"/>
                  <a:gd name="connsiteY4" fmla="*/ 600075 h 1152579"/>
                  <a:gd name="connsiteX5" fmla="*/ 896559 w 1348495"/>
                  <a:gd name="connsiteY5" fmla="*/ 638175 h 1152579"/>
                  <a:gd name="connsiteX6" fmla="*/ 639384 w 1348495"/>
                  <a:gd name="connsiteY6" fmla="*/ 666750 h 1152579"/>
                  <a:gd name="connsiteX7" fmla="*/ 391734 w 1348495"/>
                  <a:gd name="connsiteY7" fmla="*/ 752475 h 1152579"/>
                  <a:gd name="connsiteX8" fmla="*/ 239334 w 1348495"/>
                  <a:gd name="connsiteY8" fmla="*/ 952500 h 1152579"/>
                  <a:gd name="connsiteX9" fmla="*/ 86934 w 1348495"/>
                  <a:gd name="connsiteY9" fmla="*/ 1152525 h 1152579"/>
                  <a:gd name="connsiteX10" fmla="*/ 1209 w 1348495"/>
                  <a:gd name="connsiteY10" fmla="*/ 933450 h 1152579"/>
                  <a:gd name="connsiteX11" fmla="*/ 48834 w 1348495"/>
                  <a:gd name="connsiteY11" fmla="*/ 514350 h 1152579"/>
                  <a:gd name="connsiteX12" fmla="*/ 210759 w 1348495"/>
                  <a:gd name="connsiteY12" fmla="*/ 219075 h 1152579"/>
                  <a:gd name="connsiteX13" fmla="*/ 439359 w 1348495"/>
                  <a:gd name="connsiteY13" fmla="*/ 47625 h 1152579"/>
                  <a:gd name="connsiteX14" fmla="*/ 677484 w 1348495"/>
                  <a:gd name="connsiteY14" fmla="*/ 0 h 1152579"/>
                  <a:gd name="connsiteX0" fmla="*/ 677484 w 1348495"/>
                  <a:gd name="connsiteY0" fmla="*/ 0 h 1152579"/>
                  <a:gd name="connsiteX1" fmla="*/ 1115634 w 1348495"/>
                  <a:gd name="connsiteY1" fmla="*/ 47625 h 1152579"/>
                  <a:gd name="connsiteX2" fmla="*/ 1325184 w 1348495"/>
                  <a:gd name="connsiteY2" fmla="*/ 247650 h 1152579"/>
                  <a:gd name="connsiteX3" fmla="*/ 1325184 w 1348495"/>
                  <a:gd name="connsiteY3" fmla="*/ 504825 h 1152579"/>
                  <a:gd name="connsiteX4" fmla="*/ 1163259 w 1348495"/>
                  <a:gd name="connsiteY4" fmla="*/ 561975 h 1152579"/>
                  <a:gd name="connsiteX5" fmla="*/ 896559 w 1348495"/>
                  <a:gd name="connsiteY5" fmla="*/ 638175 h 1152579"/>
                  <a:gd name="connsiteX6" fmla="*/ 639384 w 1348495"/>
                  <a:gd name="connsiteY6" fmla="*/ 666750 h 1152579"/>
                  <a:gd name="connsiteX7" fmla="*/ 391734 w 1348495"/>
                  <a:gd name="connsiteY7" fmla="*/ 752475 h 1152579"/>
                  <a:gd name="connsiteX8" fmla="*/ 239334 w 1348495"/>
                  <a:gd name="connsiteY8" fmla="*/ 952500 h 1152579"/>
                  <a:gd name="connsiteX9" fmla="*/ 86934 w 1348495"/>
                  <a:gd name="connsiteY9" fmla="*/ 1152525 h 1152579"/>
                  <a:gd name="connsiteX10" fmla="*/ 1209 w 1348495"/>
                  <a:gd name="connsiteY10" fmla="*/ 933450 h 1152579"/>
                  <a:gd name="connsiteX11" fmla="*/ 48834 w 1348495"/>
                  <a:gd name="connsiteY11" fmla="*/ 514350 h 1152579"/>
                  <a:gd name="connsiteX12" fmla="*/ 210759 w 1348495"/>
                  <a:gd name="connsiteY12" fmla="*/ 219075 h 1152579"/>
                  <a:gd name="connsiteX13" fmla="*/ 439359 w 1348495"/>
                  <a:gd name="connsiteY13" fmla="*/ 47625 h 1152579"/>
                  <a:gd name="connsiteX14" fmla="*/ 677484 w 1348495"/>
                  <a:gd name="connsiteY14" fmla="*/ 0 h 1152579"/>
                  <a:gd name="connsiteX0" fmla="*/ 677484 w 1348495"/>
                  <a:gd name="connsiteY0" fmla="*/ 0 h 1152579"/>
                  <a:gd name="connsiteX1" fmla="*/ 1115634 w 1348495"/>
                  <a:gd name="connsiteY1" fmla="*/ 47625 h 1152579"/>
                  <a:gd name="connsiteX2" fmla="*/ 1325184 w 1348495"/>
                  <a:gd name="connsiteY2" fmla="*/ 247650 h 1152579"/>
                  <a:gd name="connsiteX3" fmla="*/ 1325184 w 1348495"/>
                  <a:gd name="connsiteY3" fmla="*/ 504825 h 1152579"/>
                  <a:gd name="connsiteX4" fmla="*/ 1163259 w 1348495"/>
                  <a:gd name="connsiteY4" fmla="*/ 561975 h 1152579"/>
                  <a:gd name="connsiteX5" fmla="*/ 896559 w 1348495"/>
                  <a:gd name="connsiteY5" fmla="*/ 590550 h 1152579"/>
                  <a:gd name="connsiteX6" fmla="*/ 639384 w 1348495"/>
                  <a:gd name="connsiteY6" fmla="*/ 666750 h 1152579"/>
                  <a:gd name="connsiteX7" fmla="*/ 391734 w 1348495"/>
                  <a:gd name="connsiteY7" fmla="*/ 752475 h 1152579"/>
                  <a:gd name="connsiteX8" fmla="*/ 239334 w 1348495"/>
                  <a:gd name="connsiteY8" fmla="*/ 952500 h 1152579"/>
                  <a:gd name="connsiteX9" fmla="*/ 86934 w 1348495"/>
                  <a:gd name="connsiteY9" fmla="*/ 1152525 h 1152579"/>
                  <a:gd name="connsiteX10" fmla="*/ 1209 w 1348495"/>
                  <a:gd name="connsiteY10" fmla="*/ 933450 h 1152579"/>
                  <a:gd name="connsiteX11" fmla="*/ 48834 w 1348495"/>
                  <a:gd name="connsiteY11" fmla="*/ 514350 h 1152579"/>
                  <a:gd name="connsiteX12" fmla="*/ 210759 w 1348495"/>
                  <a:gd name="connsiteY12" fmla="*/ 219075 h 1152579"/>
                  <a:gd name="connsiteX13" fmla="*/ 439359 w 1348495"/>
                  <a:gd name="connsiteY13" fmla="*/ 47625 h 1152579"/>
                  <a:gd name="connsiteX14" fmla="*/ 677484 w 1348495"/>
                  <a:gd name="connsiteY14" fmla="*/ 0 h 1152579"/>
                  <a:gd name="connsiteX0" fmla="*/ 677484 w 1348495"/>
                  <a:gd name="connsiteY0" fmla="*/ 0 h 1152579"/>
                  <a:gd name="connsiteX1" fmla="*/ 1115634 w 1348495"/>
                  <a:gd name="connsiteY1" fmla="*/ 47625 h 1152579"/>
                  <a:gd name="connsiteX2" fmla="*/ 1325184 w 1348495"/>
                  <a:gd name="connsiteY2" fmla="*/ 247650 h 1152579"/>
                  <a:gd name="connsiteX3" fmla="*/ 1325184 w 1348495"/>
                  <a:gd name="connsiteY3" fmla="*/ 504825 h 1152579"/>
                  <a:gd name="connsiteX4" fmla="*/ 1163259 w 1348495"/>
                  <a:gd name="connsiteY4" fmla="*/ 561975 h 1152579"/>
                  <a:gd name="connsiteX5" fmla="*/ 896559 w 1348495"/>
                  <a:gd name="connsiteY5" fmla="*/ 590550 h 1152579"/>
                  <a:gd name="connsiteX6" fmla="*/ 629859 w 1348495"/>
                  <a:gd name="connsiteY6" fmla="*/ 619125 h 1152579"/>
                  <a:gd name="connsiteX7" fmla="*/ 391734 w 1348495"/>
                  <a:gd name="connsiteY7" fmla="*/ 752475 h 1152579"/>
                  <a:gd name="connsiteX8" fmla="*/ 239334 w 1348495"/>
                  <a:gd name="connsiteY8" fmla="*/ 952500 h 1152579"/>
                  <a:gd name="connsiteX9" fmla="*/ 86934 w 1348495"/>
                  <a:gd name="connsiteY9" fmla="*/ 1152525 h 1152579"/>
                  <a:gd name="connsiteX10" fmla="*/ 1209 w 1348495"/>
                  <a:gd name="connsiteY10" fmla="*/ 933450 h 1152579"/>
                  <a:gd name="connsiteX11" fmla="*/ 48834 w 1348495"/>
                  <a:gd name="connsiteY11" fmla="*/ 514350 h 1152579"/>
                  <a:gd name="connsiteX12" fmla="*/ 210759 w 1348495"/>
                  <a:gd name="connsiteY12" fmla="*/ 219075 h 1152579"/>
                  <a:gd name="connsiteX13" fmla="*/ 439359 w 1348495"/>
                  <a:gd name="connsiteY13" fmla="*/ 47625 h 1152579"/>
                  <a:gd name="connsiteX14" fmla="*/ 677484 w 1348495"/>
                  <a:gd name="connsiteY14" fmla="*/ 0 h 1152579"/>
                  <a:gd name="connsiteX0" fmla="*/ 677484 w 1348495"/>
                  <a:gd name="connsiteY0" fmla="*/ 0 h 1152579"/>
                  <a:gd name="connsiteX1" fmla="*/ 1115634 w 1348495"/>
                  <a:gd name="connsiteY1" fmla="*/ 47625 h 1152579"/>
                  <a:gd name="connsiteX2" fmla="*/ 1325184 w 1348495"/>
                  <a:gd name="connsiteY2" fmla="*/ 247650 h 1152579"/>
                  <a:gd name="connsiteX3" fmla="*/ 1325184 w 1348495"/>
                  <a:gd name="connsiteY3" fmla="*/ 504825 h 1152579"/>
                  <a:gd name="connsiteX4" fmla="*/ 1163259 w 1348495"/>
                  <a:gd name="connsiteY4" fmla="*/ 561975 h 1152579"/>
                  <a:gd name="connsiteX5" fmla="*/ 867984 w 1348495"/>
                  <a:gd name="connsiteY5" fmla="*/ 552450 h 1152579"/>
                  <a:gd name="connsiteX6" fmla="*/ 629859 w 1348495"/>
                  <a:gd name="connsiteY6" fmla="*/ 619125 h 1152579"/>
                  <a:gd name="connsiteX7" fmla="*/ 391734 w 1348495"/>
                  <a:gd name="connsiteY7" fmla="*/ 752475 h 1152579"/>
                  <a:gd name="connsiteX8" fmla="*/ 239334 w 1348495"/>
                  <a:gd name="connsiteY8" fmla="*/ 952500 h 1152579"/>
                  <a:gd name="connsiteX9" fmla="*/ 86934 w 1348495"/>
                  <a:gd name="connsiteY9" fmla="*/ 1152525 h 1152579"/>
                  <a:gd name="connsiteX10" fmla="*/ 1209 w 1348495"/>
                  <a:gd name="connsiteY10" fmla="*/ 933450 h 1152579"/>
                  <a:gd name="connsiteX11" fmla="*/ 48834 w 1348495"/>
                  <a:gd name="connsiteY11" fmla="*/ 514350 h 1152579"/>
                  <a:gd name="connsiteX12" fmla="*/ 210759 w 1348495"/>
                  <a:gd name="connsiteY12" fmla="*/ 219075 h 1152579"/>
                  <a:gd name="connsiteX13" fmla="*/ 439359 w 1348495"/>
                  <a:gd name="connsiteY13" fmla="*/ 47625 h 1152579"/>
                  <a:gd name="connsiteX14" fmla="*/ 677484 w 1348495"/>
                  <a:gd name="connsiteY14" fmla="*/ 0 h 115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8495" h="1152579">
                    <a:moveTo>
                      <a:pt x="677484" y="0"/>
                    </a:moveTo>
                    <a:cubicBezTo>
                      <a:pt x="790196" y="0"/>
                      <a:pt x="1007684" y="6350"/>
                      <a:pt x="1115634" y="47625"/>
                    </a:cubicBezTo>
                    <a:cubicBezTo>
                      <a:pt x="1223584" y="88900"/>
                      <a:pt x="1290259" y="171450"/>
                      <a:pt x="1325184" y="247650"/>
                    </a:cubicBezTo>
                    <a:cubicBezTo>
                      <a:pt x="1360109" y="323850"/>
                      <a:pt x="1352172" y="452438"/>
                      <a:pt x="1325184" y="504825"/>
                    </a:cubicBezTo>
                    <a:cubicBezTo>
                      <a:pt x="1298197" y="557213"/>
                      <a:pt x="1239459" y="554038"/>
                      <a:pt x="1163259" y="561975"/>
                    </a:cubicBezTo>
                    <a:cubicBezTo>
                      <a:pt x="1087059" y="569912"/>
                      <a:pt x="956884" y="542925"/>
                      <a:pt x="867984" y="552450"/>
                    </a:cubicBezTo>
                    <a:cubicBezTo>
                      <a:pt x="779084" y="561975"/>
                      <a:pt x="709234" y="585788"/>
                      <a:pt x="629859" y="619125"/>
                    </a:cubicBezTo>
                    <a:cubicBezTo>
                      <a:pt x="550484" y="652462"/>
                      <a:pt x="456821" y="696913"/>
                      <a:pt x="391734" y="752475"/>
                    </a:cubicBezTo>
                    <a:cubicBezTo>
                      <a:pt x="326647" y="808037"/>
                      <a:pt x="239334" y="952500"/>
                      <a:pt x="239334" y="952500"/>
                    </a:cubicBezTo>
                    <a:cubicBezTo>
                      <a:pt x="188534" y="1019175"/>
                      <a:pt x="126621" y="1155700"/>
                      <a:pt x="86934" y="1152525"/>
                    </a:cubicBezTo>
                    <a:cubicBezTo>
                      <a:pt x="47247" y="1149350"/>
                      <a:pt x="7559" y="1039812"/>
                      <a:pt x="1209" y="933450"/>
                    </a:cubicBezTo>
                    <a:cubicBezTo>
                      <a:pt x="-5141" y="827088"/>
                      <a:pt x="13909" y="633413"/>
                      <a:pt x="48834" y="514350"/>
                    </a:cubicBezTo>
                    <a:cubicBezTo>
                      <a:pt x="83759" y="395287"/>
                      <a:pt x="145672" y="296862"/>
                      <a:pt x="210759" y="219075"/>
                    </a:cubicBezTo>
                    <a:cubicBezTo>
                      <a:pt x="275846" y="141288"/>
                      <a:pt x="363159" y="84138"/>
                      <a:pt x="439359" y="47625"/>
                    </a:cubicBezTo>
                    <a:cubicBezTo>
                      <a:pt x="515559" y="11112"/>
                      <a:pt x="564772" y="0"/>
                      <a:pt x="677484" y="0"/>
                    </a:cubicBezTo>
                    <a:close/>
                  </a:path>
                </a:pathLst>
              </a:custGeom>
              <a:solidFill>
                <a:srgbClr val="F2BAA6"/>
              </a:solidFill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1819275" y="2598778"/>
                <a:ext cx="1724364" cy="1226302"/>
              </a:xfrm>
              <a:custGeom>
                <a:avLst/>
                <a:gdLst>
                  <a:gd name="connsiteX0" fmla="*/ 17309 w 1722623"/>
                  <a:gd name="connsiteY0" fmla="*/ 1192172 h 1226302"/>
                  <a:gd name="connsiteX1" fmla="*/ 17309 w 1722623"/>
                  <a:gd name="connsiteY1" fmla="*/ 782597 h 1226302"/>
                  <a:gd name="connsiteX2" fmla="*/ 141134 w 1722623"/>
                  <a:gd name="connsiteY2" fmla="*/ 506372 h 1226302"/>
                  <a:gd name="connsiteX3" fmla="*/ 474509 w 1722623"/>
                  <a:gd name="connsiteY3" fmla="*/ 468272 h 1226302"/>
                  <a:gd name="connsiteX4" fmla="*/ 922184 w 1722623"/>
                  <a:gd name="connsiteY4" fmla="*/ 544472 h 1226302"/>
                  <a:gd name="connsiteX5" fmla="*/ 1065059 w 1722623"/>
                  <a:gd name="connsiteY5" fmla="*/ 553997 h 1226302"/>
                  <a:gd name="connsiteX6" fmla="*/ 998384 w 1722623"/>
                  <a:gd name="connsiteY6" fmla="*/ 268247 h 1226302"/>
                  <a:gd name="connsiteX7" fmla="*/ 1217459 w 1722623"/>
                  <a:gd name="connsiteY7" fmla="*/ 49172 h 1226302"/>
                  <a:gd name="connsiteX8" fmla="*/ 1312709 w 1722623"/>
                  <a:gd name="connsiteY8" fmla="*/ 11072 h 1226302"/>
                  <a:gd name="connsiteX9" fmla="*/ 1436534 w 1722623"/>
                  <a:gd name="connsiteY9" fmla="*/ 201572 h 1226302"/>
                  <a:gd name="connsiteX10" fmla="*/ 1598459 w 1722623"/>
                  <a:gd name="connsiteY10" fmla="*/ 306347 h 1226302"/>
                  <a:gd name="connsiteX11" fmla="*/ 1722284 w 1722623"/>
                  <a:gd name="connsiteY11" fmla="*/ 373022 h 1226302"/>
                  <a:gd name="connsiteX12" fmla="*/ 1627034 w 1722623"/>
                  <a:gd name="connsiteY12" fmla="*/ 439697 h 1226302"/>
                  <a:gd name="connsiteX13" fmla="*/ 1398434 w 1722623"/>
                  <a:gd name="connsiteY13" fmla="*/ 439697 h 1226302"/>
                  <a:gd name="connsiteX14" fmla="*/ 1236509 w 1722623"/>
                  <a:gd name="connsiteY14" fmla="*/ 430172 h 1226302"/>
                  <a:gd name="connsiteX15" fmla="*/ 1207934 w 1722623"/>
                  <a:gd name="connsiteY15" fmla="*/ 592097 h 1226302"/>
                  <a:gd name="connsiteX16" fmla="*/ 1112684 w 1722623"/>
                  <a:gd name="connsiteY16" fmla="*/ 754022 h 1226302"/>
                  <a:gd name="connsiteX17" fmla="*/ 893609 w 1722623"/>
                  <a:gd name="connsiteY17" fmla="*/ 839747 h 1226302"/>
                  <a:gd name="connsiteX18" fmla="*/ 665009 w 1722623"/>
                  <a:gd name="connsiteY18" fmla="*/ 830222 h 1226302"/>
                  <a:gd name="connsiteX19" fmla="*/ 379259 w 1722623"/>
                  <a:gd name="connsiteY19" fmla="*/ 858797 h 1226302"/>
                  <a:gd name="connsiteX20" fmla="*/ 303059 w 1722623"/>
                  <a:gd name="connsiteY20" fmla="*/ 1049297 h 1226302"/>
                  <a:gd name="connsiteX21" fmla="*/ 274484 w 1722623"/>
                  <a:gd name="connsiteY21" fmla="*/ 1173122 h 1226302"/>
                  <a:gd name="connsiteX22" fmla="*/ 169709 w 1722623"/>
                  <a:gd name="connsiteY22" fmla="*/ 1201697 h 1226302"/>
                  <a:gd name="connsiteX23" fmla="*/ 17309 w 1722623"/>
                  <a:gd name="connsiteY23" fmla="*/ 1192172 h 1226302"/>
                  <a:gd name="connsiteX0" fmla="*/ 17309 w 1722623"/>
                  <a:gd name="connsiteY0" fmla="*/ 1192172 h 1226302"/>
                  <a:gd name="connsiteX1" fmla="*/ 17309 w 1722623"/>
                  <a:gd name="connsiteY1" fmla="*/ 782597 h 1226302"/>
                  <a:gd name="connsiteX2" fmla="*/ 141134 w 1722623"/>
                  <a:gd name="connsiteY2" fmla="*/ 506372 h 1226302"/>
                  <a:gd name="connsiteX3" fmla="*/ 474509 w 1722623"/>
                  <a:gd name="connsiteY3" fmla="*/ 468272 h 1226302"/>
                  <a:gd name="connsiteX4" fmla="*/ 922184 w 1722623"/>
                  <a:gd name="connsiteY4" fmla="*/ 544472 h 1226302"/>
                  <a:gd name="connsiteX5" fmla="*/ 1065059 w 1722623"/>
                  <a:gd name="connsiteY5" fmla="*/ 553997 h 1226302"/>
                  <a:gd name="connsiteX6" fmla="*/ 998384 w 1722623"/>
                  <a:gd name="connsiteY6" fmla="*/ 268247 h 1226302"/>
                  <a:gd name="connsiteX7" fmla="*/ 1217459 w 1722623"/>
                  <a:gd name="connsiteY7" fmla="*/ 49172 h 1226302"/>
                  <a:gd name="connsiteX8" fmla="*/ 1312709 w 1722623"/>
                  <a:gd name="connsiteY8" fmla="*/ 11072 h 1226302"/>
                  <a:gd name="connsiteX9" fmla="*/ 1455584 w 1722623"/>
                  <a:gd name="connsiteY9" fmla="*/ 201572 h 1226302"/>
                  <a:gd name="connsiteX10" fmla="*/ 1598459 w 1722623"/>
                  <a:gd name="connsiteY10" fmla="*/ 306347 h 1226302"/>
                  <a:gd name="connsiteX11" fmla="*/ 1722284 w 1722623"/>
                  <a:gd name="connsiteY11" fmla="*/ 373022 h 1226302"/>
                  <a:gd name="connsiteX12" fmla="*/ 1627034 w 1722623"/>
                  <a:gd name="connsiteY12" fmla="*/ 439697 h 1226302"/>
                  <a:gd name="connsiteX13" fmla="*/ 1398434 w 1722623"/>
                  <a:gd name="connsiteY13" fmla="*/ 439697 h 1226302"/>
                  <a:gd name="connsiteX14" fmla="*/ 1236509 w 1722623"/>
                  <a:gd name="connsiteY14" fmla="*/ 430172 h 1226302"/>
                  <a:gd name="connsiteX15" fmla="*/ 1207934 w 1722623"/>
                  <a:gd name="connsiteY15" fmla="*/ 592097 h 1226302"/>
                  <a:gd name="connsiteX16" fmla="*/ 1112684 w 1722623"/>
                  <a:gd name="connsiteY16" fmla="*/ 754022 h 1226302"/>
                  <a:gd name="connsiteX17" fmla="*/ 893609 w 1722623"/>
                  <a:gd name="connsiteY17" fmla="*/ 839747 h 1226302"/>
                  <a:gd name="connsiteX18" fmla="*/ 665009 w 1722623"/>
                  <a:gd name="connsiteY18" fmla="*/ 830222 h 1226302"/>
                  <a:gd name="connsiteX19" fmla="*/ 379259 w 1722623"/>
                  <a:gd name="connsiteY19" fmla="*/ 858797 h 1226302"/>
                  <a:gd name="connsiteX20" fmla="*/ 303059 w 1722623"/>
                  <a:gd name="connsiteY20" fmla="*/ 1049297 h 1226302"/>
                  <a:gd name="connsiteX21" fmla="*/ 274484 w 1722623"/>
                  <a:gd name="connsiteY21" fmla="*/ 1173122 h 1226302"/>
                  <a:gd name="connsiteX22" fmla="*/ 169709 w 1722623"/>
                  <a:gd name="connsiteY22" fmla="*/ 1201697 h 1226302"/>
                  <a:gd name="connsiteX23" fmla="*/ 17309 w 1722623"/>
                  <a:gd name="connsiteY23" fmla="*/ 1192172 h 1226302"/>
                  <a:gd name="connsiteX0" fmla="*/ 19050 w 1724364"/>
                  <a:gd name="connsiteY0" fmla="*/ 1192172 h 1226302"/>
                  <a:gd name="connsiteX1" fmla="*/ 19050 w 1724364"/>
                  <a:gd name="connsiteY1" fmla="*/ 782597 h 1226302"/>
                  <a:gd name="connsiteX2" fmla="*/ 171450 w 1724364"/>
                  <a:gd name="connsiteY2" fmla="*/ 525422 h 1226302"/>
                  <a:gd name="connsiteX3" fmla="*/ 476250 w 1724364"/>
                  <a:gd name="connsiteY3" fmla="*/ 468272 h 1226302"/>
                  <a:gd name="connsiteX4" fmla="*/ 923925 w 1724364"/>
                  <a:gd name="connsiteY4" fmla="*/ 544472 h 1226302"/>
                  <a:gd name="connsiteX5" fmla="*/ 1066800 w 1724364"/>
                  <a:gd name="connsiteY5" fmla="*/ 553997 h 1226302"/>
                  <a:gd name="connsiteX6" fmla="*/ 1000125 w 1724364"/>
                  <a:gd name="connsiteY6" fmla="*/ 268247 h 1226302"/>
                  <a:gd name="connsiteX7" fmla="*/ 1219200 w 1724364"/>
                  <a:gd name="connsiteY7" fmla="*/ 49172 h 1226302"/>
                  <a:gd name="connsiteX8" fmla="*/ 1314450 w 1724364"/>
                  <a:gd name="connsiteY8" fmla="*/ 11072 h 1226302"/>
                  <a:gd name="connsiteX9" fmla="*/ 1457325 w 1724364"/>
                  <a:gd name="connsiteY9" fmla="*/ 201572 h 1226302"/>
                  <a:gd name="connsiteX10" fmla="*/ 1600200 w 1724364"/>
                  <a:gd name="connsiteY10" fmla="*/ 306347 h 1226302"/>
                  <a:gd name="connsiteX11" fmla="*/ 1724025 w 1724364"/>
                  <a:gd name="connsiteY11" fmla="*/ 373022 h 1226302"/>
                  <a:gd name="connsiteX12" fmla="*/ 1628775 w 1724364"/>
                  <a:gd name="connsiteY12" fmla="*/ 439697 h 1226302"/>
                  <a:gd name="connsiteX13" fmla="*/ 1400175 w 1724364"/>
                  <a:gd name="connsiteY13" fmla="*/ 439697 h 1226302"/>
                  <a:gd name="connsiteX14" fmla="*/ 1238250 w 1724364"/>
                  <a:gd name="connsiteY14" fmla="*/ 430172 h 1226302"/>
                  <a:gd name="connsiteX15" fmla="*/ 1209675 w 1724364"/>
                  <a:gd name="connsiteY15" fmla="*/ 592097 h 1226302"/>
                  <a:gd name="connsiteX16" fmla="*/ 1114425 w 1724364"/>
                  <a:gd name="connsiteY16" fmla="*/ 754022 h 1226302"/>
                  <a:gd name="connsiteX17" fmla="*/ 895350 w 1724364"/>
                  <a:gd name="connsiteY17" fmla="*/ 839747 h 1226302"/>
                  <a:gd name="connsiteX18" fmla="*/ 666750 w 1724364"/>
                  <a:gd name="connsiteY18" fmla="*/ 830222 h 1226302"/>
                  <a:gd name="connsiteX19" fmla="*/ 381000 w 1724364"/>
                  <a:gd name="connsiteY19" fmla="*/ 858797 h 1226302"/>
                  <a:gd name="connsiteX20" fmla="*/ 304800 w 1724364"/>
                  <a:gd name="connsiteY20" fmla="*/ 1049297 h 1226302"/>
                  <a:gd name="connsiteX21" fmla="*/ 276225 w 1724364"/>
                  <a:gd name="connsiteY21" fmla="*/ 1173122 h 1226302"/>
                  <a:gd name="connsiteX22" fmla="*/ 171450 w 1724364"/>
                  <a:gd name="connsiteY22" fmla="*/ 1201697 h 1226302"/>
                  <a:gd name="connsiteX23" fmla="*/ 19050 w 1724364"/>
                  <a:gd name="connsiteY23" fmla="*/ 1192172 h 1226302"/>
                  <a:gd name="connsiteX0" fmla="*/ 19050 w 1724364"/>
                  <a:gd name="connsiteY0" fmla="*/ 1192172 h 1226302"/>
                  <a:gd name="connsiteX1" fmla="*/ 19050 w 1724364"/>
                  <a:gd name="connsiteY1" fmla="*/ 782597 h 1226302"/>
                  <a:gd name="connsiteX2" fmla="*/ 171450 w 1724364"/>
                  <a:gd name="connsiteY2" fmla="*/ 525422 h 1226302"/>
                  <a:gd name="connsiteX3" fmla="*/ 476250 w 1724364"/>
                  <a:gd name="connsiteY3" fmla="*/ 468272 h 1226302"/>
                  <a:gd name="connsiteX4" fmla="*/ 923925 w 1724364"/>
                  <a:gd name="connsiteY4" fmla="*/ 544472 h 1226302"/>
                  <a:gd name="connsiteX5" fmla="*/ 1066800 w 1724364"/>
                  <a:gd name="connsiteY5" fmla="*/ 553997 h 1226302"/>
                  <a:gd name="connsiteX6" fmla="*/ 1000125 w 1724364"/>
                  <a:gd name="connsiteY6" fmla="*/ 268247 h 1226302"/>
                  <a:gd name="connsiteX7" fmla="*/ 1219200 w 1724364"/>
                  <a:gd name="connsiteY7" fmla="*/ 49172 h 1226302"/>
                  <a:gd name="connsiteX8" fmla="*/ 1314450 w 1724364"/>
                  <a:gd name="connsiteY8" fmla="*/ 11072 h 1226302"/>
                  <a:gd name="connsiteX9" fmla="*/ 1457325 w 1724364"/>
                  <a:gd name="connsiteY9" fmla="*/ 201572 h 1226302"/>
                  <a:gd name="connsiteX10" fmla="*/ 1600200 w 1724364"/>
                  <a:gd name="connsiteY10" fmla="*/ 306347 h 1226302"/>
                  <a:gd name="connsiteX11" fmla="*/ 1724025 w 1724364"/>
                  <a:gd name="connsiteY11" fmla="*/ 373022 h 1226302"/>
                  <a:gd name="connsiteX12" fmla="*/ 1628775 w 1724364"/>
                  <a:gd name="connsiteY12" fmla="*/ 439697 h 1226302"/>
                  <a:gd name="connsiteX13" fmla="*/ 1400175 w 1724364"/>
                  <a:gd name="connsiteY13" fmla="*/ 439697 h 1226302"/>
                  <a:gd name="connsiteX14" fmla="*/ 1285875 w 1724364"/>
                  <a:gd name="connsiteY14" fmla="*/ 477797 h 1226302"/>
                  <a:gd name="connsiteX15" fmla="*/ 1209675 w 1724364"/>
                  <a:gd name="connsiteY15" fmla="*/ 592097 h 1226302"/>
                  <a:gd name="connsiteX16" fmla="*/ 1114425 w 1724364"/>
                  <a:gd name="connsiteY16" fmla="*/ 754022 h 1226302"/>
                  <a:gd name="connsiteX17" fmla="*/ 895350 w 1724364"/>
                  <a:gd name="connsiteY17" fmla="*/ 839747 h 1226302"/>
                  <a:gd name="connsiteX18" fmla="*/ 666750 w 1724364"/>
                  <a:gd name="connsiteY18" fmla="*/ 830222 h 1226302"/>
                  <a:gd name="connsiteX19" fmla="*/ 381000 w 1724364"/>
                  <a:gd name="connsiteY19" fmla="*/ 858797 h 1226302"/>
                  <a:gd name="connsiteX20" fmla="*/ 304800 w 1724364"/>
                  <a:gd name="connsiteY20" fmla="*/ 1049297 h 1226302"/>
                  <a:gd name="connsiteX21" fmla="*/ 276225 w 1724364"/>
                  <a:gd name="connsiteY21" fmla="*/ 1173122 h 1226302"/>
                  <a:gd name="connsiteX22" fmla="*/ 171450 w 1724364"/>
                  <a:gd name="connsiteY22" fmla="*/ 1201697 h 1226302"/>
                  <a:gd name="connsiteX23" fmla="*/ 19050 w 1724364"/>
                  <a:gd name="connsiteY23" fmla="*/ 1192172 h 122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24364" h="1226302">
                    <a:moveTo>
                      <a:pt x="19050" y="1192172"/>
                    </a:moveTo>
                    <a:cubicBezTo>
                      <a:pt x="-6350" y="1122322"/>
                      <a:pt x="-6350" y="893722"/>
                      <a:pt x="19050" y="782597"/>
                    </a:cubicBezTo>
                    <a:cubicBezTo>
                      <a:pt x="44450" y="671472"/>
                      <a:pt x="95250" y="577809"/>
                      <a:pt x="171450" y="525422"/>
                    </a:cubicBezTo>
                    <a:cubicBezTo>
                      <a:pt x="247650" y="473035"/>
                      <a:pt x="350838" y="465097"/>
                      <a:pt x="476250" y="468272"/>
                    </a:cubicBezTo>
                    <a:cubicBezTo>
                      <a:pt x="601662" y="471447"/>
                      <a:pt x="825500" y="530185"/>
                      <a:pt x="923925" y="544472"/>
                    </a:cubicBezTo>
                    <a:cubicBezTo>
                      <a:pt x="1022350" y="558759"/>
                      <a:pt x="1054100" y="600034"/>
                      <a:pt x="1066800" y="553997"/>
                    </a:cubicBezTo>
                    <a:cubicBezTo>
                      <a:pt x="1079500" y="507960"/>
                      <a:pt x="974725" y="352384"/>
                      <a:pt x="1000125" y="268247"/>
                    </a:cubicBezTo>
                    <a:cubicBezTo>
                      <a:pt x="1025525" y="184109"/>
                      <a:pt x="1166813" y="92034"/>
                      <a:pt x="1219200" y="49172"/>
                    </a:cubicBezTo>
                    <a:cubicBezTo>
                      <a:pt x="1271587" y="6310"/>
                      <a:pt x="1274763" y="-14328"/>
                      <a:pt x="1314450" y="11072"/>
                    </a:cubicBezTo>
                    <a:cubicBezTo>
                      <a:pt x="1354138" y="36472"/>
                      <a:pt x="1409700" y="152359"/>
                      <a:pt x="1457325" y="201572"/>
                    </a:cubicBezTo>
                    <a:cubicBezTo>
                      <a:pt x="1504950" y="250784"/>
                      <a:pt x="1555750" y="277772"/>
                      <a:pt x="1600200" y="306347"/>
                    </a:cubicBezTo>
                    <a:cubicBezTo>
                      <a:pt x="1644650" y="334922"/>
                      <a:pt x="1719263" y="350797"/>
                      <a:pt x="1724025" y="373022"/>
                    </a:cubicBezTo>
                    <a:cubicBezTo>
                      <a:pt x="1728788" y="395247"/>
                      <a:pt x="1682750" y="428585"/>
                      <a:pt x="1628775" y="439697"/>
                    </a:cubicBezTo>
                    <a:cubicBezTo>
                      <a:pt x="1574800" y="450809"/>
                      <a:pt x="1457325" y="433347"/>
                      <a:pt x="1400175" y="439697"/>
                    </a:cubicBezTo>
                    <a:cubicBezTo>
                      <a:pt x="1343025" y="446047"/>
                      <a:pt x="1317625" y="452397"/>
                      <a:pt x="1285875" y="477797"/>
                    </a:cubicBezTo>
                    <a:cubicBezTo>
                      <a:pt x="1254125" y="503197"/>
                      <a:pt x="1238250" y="546059"/>
                      <a:pt x="1209675" y="592097"/>
                    </a:cubicBezTo>
                    <a:cubicBezTo>
                      <a:pt x="1181100" y="638135"/>
                      <a:pt x="1166812" y="712747"/>
                      <a:pt x="1114425" y="754022"/>
                    </a:cubicBezTo>
                    <a:cubicBezTo>
                      <a:pt x="1062038" y="795297"/>
                      <a:pt x="969962" y="827047"/>
                      <a:pt x="895350" y="839747"/>
                    </a:cubicBezTo>
                    <a:cubicBezTo>
                      <a:pt x="820738" y="852447"/>
                      <a:pt x="752475" y="827047"/>
                      <a:pt x="666750" y="830222"/>
                    </a:cubicBezTo>
                    <a:cubicBezTo>
                      <a:pt x="581025" y="833397"/>
                      <a:pt x="441325" y="822285"/>
                      <a:pt x="381000" y="858797"/>
                    </a:cubicBezTo>
                    <a:cubicBezTo>
                      <a:pt x="320675" y="895309"/>
                      <a:pt x="322262" y="996910"/>
                      <a:pt x="304800" y="1049297"/>
                    </a:cubicBezTo>
                    <a:cubicBezTo>
                      <a:pt x="287338" y="1101684"/>
                      <a:pt x="298450" y="1147722"/>
                      <a:pt x="276225" y="1173122"/>
                    </a:cubicBezTo>
                    <a:cubicBezTo>
                      <a:pt x="254000" y="1198522"/>
                      <a:pt x="212725" y="1200110"/>
                      <a:pt x="171450" y="1201697"/>
                    </a:cubicBezTo>
                    <a:cubicBezTo>
                      <a:pt x="130175" y="1203284"/>
                      <a:pt x="44450" y="1262022"/>
                      <a:pt x="19050" y="1192172"/>
                    </a:cubicBezTo>
                    <a:close/>
                  </a:path>
                </a:pathLst>
              </a:custGeom>
              <a:solidFill>
                <a:srgbClr val="F2BAA6"/>
              </a:solidFill>
              <a:effectLst>
                <a:softEdge rad="241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>
                <a:off x="2038937" y="2699342"/>
                <a:ext cx="1229129" cy="970484"/>
              </a:xfrm>
              <a:custGeom>
                <a:avLst/>
                <a:gdLst>
                  <a:gd name="connsiteX0" fmla="*/ 132762 w 1237338"/>
                  <a:gd name="connsiteY0" fmla="*/ 53215 h 977807"/>
                  <a:gd name="connsiteX1" fmla="*/ 244681 w 1237338"/>
                  <a:gd name="connsiteY1" fmla="*/ 34165 h 977807"/>
                  <a:gd name="connsiteX2" fmla="*/ 358981 w 1237338"/>
                  <a:gd name="connsiteY2" fmla="*/ 48453 h 977807"/>
                  <a:gd name="connsiteX3" fmla="*/ 444706 w 1237338"/>
                  <a:gd name="connsiteY3" fmla="*/ 84172 h 977807"/>
                  <a:gd name="connsiteX4" fmla="*/ 518525 w 1237338"/>
                  <a:gd name="connsiteY4" fmla="*/ 143703 h 977807"/>
                  <a:gd name="connsiteX5" fmla="*/ 616156 w 1237338"/>
                  <a:gd name="connsiteY5" fmla="*/ 188947 h 977807"/>
                  <a:gd name="connsiteX6" fmla="*/ 732837 w 1237338"/>
                  <a:gd name="connsiteY6" fmla="*/ 222284 h 977807"/>
                  <a:gd name="connsiteX7" fmla="*/ 828087 w 1237338"/>
                  <a:gd name="connsiteY7" fmla="*/ 231809 h 977807"/>
                  <a:gd name="connsiteX8" fmla="*/ 866187 w 1237338"/>
                  <a:gd name="connsiteY8" fmla="*/ 253240 h 977807"/>
                  <a:gd name="connsiteX9" fmla="*/ 861425 w 1237338"/>
                  <a:gd name="connsiteY9" fmla="*/ 288959 h 977807"/>
                  <a:gd name="connsiteX10" fmla="*/ 835231 w 1237338"/>
                  <a:gd name="connsiteY10" fmla="*/ 317534 h 977807"/>
                  <a:gd name="connsiteX11" fmla="*/ 870950 w 1237338"/>
                  <a:gd name="connsiteY11" fmla="*/ 286578 h 977807"/>
                  <a:gd name="connsiteX12" fmla="*/ 932862 w 1237338"/>
                  <a:gd name="connsiteY12" fmla="*/ 265147 h 977807"/>
                  <a:gd name="connsiteX13" fmla="*/ 990012 w 1237338"/>
                  <a:gd name="connsiteY13" fmla="*/ 267528 h 977807"/>
                  <a:gd name="connsiteX14" fmla="*/ 1020968 w 1237338"/>
                  <a:gd name="connsiteY14" fmla="*/ 298484 h 977807"/>
                  <a:gd name="connsiteX15" fmla="*/ 1063831 w 1237338"/>
                  <a:gd name="connsiteY15" fmla="*/ 348490 h 977807"/>
                  <a:gd name="connsiteX16" fmla="*/ 1061450 w 1237338"/>
                  <a:gd name="connsiteY16" fmla="*/ 315153 h 977807"/>
                  <a:gd name="connsiteX17" fmla="*/ 1054306 w 1237338"/>
                  <a:gd name="connsiteY17" fmla="*/ 269909 h 977807"/>
                  <a:gd name="connsiteX18" fmla="*/ 1051925 w 1237338"/>
                  <a:gd name="connsiteY18" fmla="*/ 181803 h 977807"/>
                  <a:gd name="connsiteX19" fmla="*/ 1054306 w 1237338"/>
                  <a:gd name="connsiteY19" fmla="*/ 129415 h 977807"/>
                  <a:gd name="connsiteX20" fmla="*/ 1037637 w 1237338"/>
                  <a:gd name="connsiteY20" fmla="*/ 96078 h 977807"/>
                  <a:gd name="connsiteX21" fmla="*/ 1028112 w 1237338"/>
                  <a:gd name="connsiteY21" fmla="*/ 74647 h 977807"/>
                  <a:gd name="connsiteX22" fmla="*/ 1035256 w 1237338"/>
                  <a:gd name="connsiteY22" fmla="*/ 53215 h 977807"/>
                  <a:gd name="connsiteX23" fmla="*/ 1061450 w 1237338"/>
                  <a:gd name="connsiteY23" fmla="*/ 77028 h 977807"/>
                  <a:gd name="connsiteX24" fmla="*/ 1092406 w 1237338"/>
                  <a:gd name="connsiteY24" fmla="*/ 84172 h 977807"/>
                  <a:gd name="connsiteX25" fmla="*/ 1135268 w 1237338"/>
                  <a:gd name="connsiteY25" fmla="*/ 41309 h 977807"/>
                  <a:gd name="connsiteX26" fmla="*/ 1185275 w 1237338"/>
                  <a:gd name="connsiteY26" fmla="*/ 12734 h 977807"/>
                  <a:gd name="connsiteX27" fmla="*/ 1220993 w 1237338"/>
                  <a:gd name="connsiteY27" fmla="*/ 828 h 977807"/>
                  <a:gd name="connsiteX28" fmla="*/ 1235281 w 1237338"/>
                  <a:gd name="connsiteY28" fmla="*/ 34165 h 977807"/>
                  <a:gd name="connsiteX29" fmla="*/ 1178131 w 1237338"/>
                  <a:gd name="connsiteY29" fmla="*/ 67503 h 977807"/>
                  <a:gd name="connsiteX30" fmla="*/ 1120981 w 1237338"/>
                  <a:gd name="connsiteY30" fmla="*/ 127034 h 977807"/>
                  <a:gd name="connsiteX31" fmla="*/ 1106693 w 1237338"/>
                  <a:gd name="connsiteY31" fmla="*/ 243715 h 977807"/>
                  <a:gd name="connsiteX32" fmla="*/ 1113837 w 1237338"/>
                  <a:gd name="connsiteY32" fmla="*/ 410403 h 977807"/>
                  <a:gd name="connsiteX33" fmla="*/ 1128125 w 1237338"/>
                  <a:gd name="connsiteY33" fmla="*/ 572328 h 977807"/>
                  <a:gd name="connsiteX34" fmla="*/ 1132887 w 1237338"/>
                  <a:gd name="connsiteY34" fmla="*/ 767590 h 977807"/>
                  <a:gd name="connsiteX35" fmla="*/ 1135268 w 1237338"/>
                  <a:gd name="connsiteY35" fmla="*/ 884272 h 977807"/>
                  <a:gd name="connsiteX36" fmla="*/ 1144793 w 1237338"/>
                  <a:gd name="connsiteY36" fmla="*/ 972378 h 977807"/>
                  <a:gd name="connsiteX37" fmla="*/ 1097168 w 1237338"/>
                  <a:gd name="connsiteY37" fmla="*/ 960472 h 977807"/>
                  <a:gd name="connsiteX38" fmla="*/ 1092406 w 1237338"/>
                  <a:gd name="connsiteY38" fmla="*/ 896178 h 977807"/>
                  <a:gd name="connsiteX39" fmla="*/ 1094787 w 1237338"/>
                  <a:gd name="connsiteY39" fmla="*/ 710440 h 977807"/>
                  <a:gd name="connsiteX40" fmla="*/ 1087643 w 1237338"/>
                  <a:gd name="connsiteY40" fmla="*/ 560422 h 977807"/>
                  <a:gd name="connsiteX41" fmla="*/ 1073356 w 1237338"/>
                  <a:gd name="connsiteY41" fmla="*/ 448503 h 977807"/>
                  <a:gd name="connsiteX42" fmla="*/ 1030493 w 1237338"/>
                  <a:gd name="connsiteY42" fmla="*/ 372303 h 977807"/>
                  <a:gd name="connsiteX43" fmla="*/ 978106 w 1237338"/>
                  <a:gd name="connsiteY43" fmla="*/ 331822 h 977807"/>
                  <a:gd name="connsiteX44" fmla="*/ 942387 w 1237338"/>
                  <a:gd name="connsiteY44" fmla="*/ 327059 h 977807"/>
                  <a:gd name="connsiteX45" fmla="*/ 894762 w 1237338"/>
                  <a:gd name="connsiteY45" fmla="*/ 353253 h 977807"/>
                  <a:gd name="connsiteX46" fmla="*/ 823325 w 1237338"/>
                  <a:gd name="connsiteY46" fmla="*/ 393734 h 977807"/>
                  <a:gd name="connsiteX47" fmla="*/ 768556 w 1237338"/>
                  <a:gd name="connsiteY47" fmla="*/ 405640 h 977807"/>
                  <a:gd name="connsiteX48" fmla="*/ 732837 w 1237338"/>
                  <a:gd name="connsiteY48" fmla="*/ 393734 h 977807"/>
                  <a:gd name="connsiteX49" fmla="*/ 718550 w 1237338"/>
                  <a:gd name="connsiteY49" fmla="*/ 355634 h 977807"/>
                  <a:gd name="connsiteX50" fmla="*/ 744743 w 1237338"/>
                  <a:gd name="connsiteY50" fmla="*/ 324678 h 977807"/>
                  <a:gd name="connsiteX51" fmla="*/ 751887 w 1237338"/>
                  <a:gd name="connsiteY51" fmla="*/ 310390 h 977807"/>
                  <a:gd name="connsiteX52" fmla="*/ 728075 w 1237338"/>
                  <a:gd name="connsiteY52" fmla="*/ 324678 h 977807"/>
                  <a:gd name="connsiteX53" fmla="*/ 685212 w 1237338"/>
                  <a:gd name="connsiteY53" fmla="*/ 348490 h 977807"/>
                  <a:gd name="connsiteX54" fmla="*/ 580437 w 1237338"/>
                  <a:gd name="connsiteY54" fmla="*/ 360397 h 977807"/>
                  <a:gd name="connsiteX55" fmla="*/ 506618 w 1237338"/>
                  <a:gd name="connsiteY55" fmla="*/ 367540 h 977807"/>
                  <a:gd name="connsiteX56" fmla="*/ 378031 w 1237338"/>
                  <a:gd name="connsiteY56" fmla="*/ 410403 h 977807"/>
                  <a:gd name="connsiteX57" fmla="*/ 261350 w 1237338"/>
                  <a:gd name="connsiteY57" fmla="*/ 429453 h 977807"/>
                  <a:gd name="connsiteX58" fmla="*/ 130381 w 1237338"/>
                  <a:gd name="connsiteY58" fmla="*/ 408022 h 977807"/>
                  <a:gd name="connsiteX59" fmla="*/ 35131 w 1237338"/>
                  <a:gd name="connsiteY59" fmla="*/ 334203 h 977807"/>
                  <a:gd name="connsiteX60" fmla="*/ 1793 w 1237338"/>
                  <a:gd name="connsiteY60" fmla="*/ 243715 h 977807"/>
                  <a:gd name="connsiteX61" fmla="*/ 11318 w 1237338"/>
                  <a:gd name="connsiteY61" fmla="*/ 146084 h 977807"/>
                  <a:gd name="connsiteX62" fmla="*/ 68468 w 1237338"/>
                  <a:gd name="connsiteY62" fmla="*/ 84172 h 977807"/>
                  <a:gd name="connsiteX63" fmla="*/ 132762 w 1237338"/>
                  <a:gd name="connsiteY63" fmla="*/ 53215 h 977807"/>
                  <a:gd name="connsiteX0" fmla="*/ 135143 w 1237338"/>
                  <a:gd name="connsiteY0" fmla="*/ 48453 h 977807"/>
                  <a:gd name="connsiteX1" fmla="*/ 244681 w 1237338"/>
                  <a:gd name="connsiteY1" fmla="*/ 34165 h 977807"/>
                  <a:gd name="connsiteX2" fmla="*/ 358981 w 1237338"/>
                  <a:gd name="connsiteY2" fmla="*/ 48453 h 977807"/>
                  <a:gd name="connsiteX3" fmla="*/ 444706 w 1237338"/>
                  <a:gd name="connsiteY3" fmla="*/ 84172 h 977807"/>
                  <a:gd name="connsiteX4" fmla="*/ 518525 w 1237338"/>
                  <a:gd name="connsiteY4" fmla="*/ 143703 h 977807"/>
                  <a:gd name="connsiteX5" fmla="*/ 616156 w 1237338"/>
                  <a:gd name="connsiteY5" fmla="*/ 188947 h 977807"/>
                  <a:gd name="connsiteX6" fmla="*/ 732837 w 1237338"/>
                  <a:gd name="connsiteY6" fmla="*/ 222284 h 977807"/>
                  <a:gd name="connsiteX7" fmla="*/ 828087 w 1237338"/>
                  <a:gd name="connsiteY7" fmla="*/ 231809 h 977807"/>
                  <a:gd name="connsiteX8" fmla="*/ 866187 w 1237338"/>
                  <a:gd name="connsiteY8" fmla="*/ 253240 h 977807"/>
                  <a:gd name="connsiteX9" fmla="*/ 861425 w 1237338"/>
                  <a:gd name="connsiteY9" fmla="*/ 288959 h 977807"/>
                  <a:gd name="connsiteX10" fmla="*/ 835231 w 1237338"/>
                  <a:gd name="connsiteY10" fmla="*/ 317534 h 977807"/>
                  <a:gd name="connsiteX11" fmla="*/ 870950 w 1237338"/>
                  <a:gd name="connsiteY11" fmla="*/ 286578 h 977807"/>
                  <a:gd name="connsiteX12" fmla="*/ 932862 w 1237338"/>
                  <a:gd name="connsiteY12" fmla="*/ 265147 h 977807"/>
                  <a:gd name="connsiteX13" fmla="*/ 990012 w 1237338"/>
                  <a:gd name="connsiteY13" fmla="*/ 267528 h 977807"/>
                  <a:gd name="connsiteX14" fmla="*/ 1020968 w 1237338"/>
                  <a:gd name="connsiteY14" fmla="*/ 298484 h 977807"/>
                  <a:gd name="connsiteX15" fmla="*/ 1063831 w 1237338"/>
                  <a:gd name="connsiteY15" fmla="*/ 348490 h 977807"/>
                  <a:gd name="connsiteX16" fmla="*/ 1061450 w 1237338"/>
                  <a:gd name="connsiteY16" fmla="*/ 315153 h 977807"/>
                  <a:gd name="connsiteX17" fmla="*/ 1054306 w 1237338"/>
                  <a:gd name="connsiteY17" fmla="*/ 269909 h 977807"/>
                  <a:gd name="connsiteX18" fmla="*/ 1051925 w 1237338"/>
                  <a:gd name="connsiteY18" fmla="*/ 181803 h 977807"/>
                  <a:gd name="connsiteX19" fmla="*/ 1054306 w 1237338"/>
                  <a:gd name="connsiteY19" fmla="*/ 129415 h 977807"/>
                  <a:gd name="connsiteX20" fmla="*/ 1037637 w 1237338"/>
                  <a:gd name="connsiteY20" fmla="*/ 96078 h 977807"/>
                  <a:gd name="connsiteX21" fmla="*/ 1028112 w 1237338"/>
                  <a:gd name="connsiteY21" fmla="*/ 74647 h 977807"/>
                  <a:gd name="connsiteX22" fmla="*/ 1035256 w 1237338"/>
                  <a:gd name="connsiteY22" fmla="*/ 53215 h 977807"/>
                  <a:gd name="connsiteX23" fmla="*/ 1061450 w 1237338"/>
                  <a:gd name="connsiteY23" fmla="*/ 77028 h 977807"/>
                  <a:gd name="connsiteX24" fmla="*/ 1092406 w 1237338"/>
                  <a:gd name="connsiteY24" fmla="*/ 84172 h 977807"/>
                  <a:gd name="connsiteX25" fmla="*/ 1135268 w 1237338"/>
                  <a:gd name="connsiteY25" fmla="*/ 41309 h 977807"/>
                  <a:gd name="connsiteX26" fmla="*/ 1185275 w 1237338"/>
                  <a:gd name="connsiteY26" fmla="*/ 12734 h 977807"/>
                  <a:gd name="connsiteX27" fmla="*/ 1220993 w 1237338"/>
                  <a:gd name="connsiteY27" fmla="*/ 828 h 977807"/>
                  <a:gd name="connsiteX28" fmla="*/ 1235281 w 1237338"/>
                  <a:gd name="connsiteY28" fmla="*/ 34165 h 977807"/>
                  <a:gd name="connsiteX29" fmla="*/ 1178131 w 1237338"/>
                  <a:gd name="connsiteY29" fmla="*/ 67503 h 977807"/>
                  <a:gd name="connsiteX30" fmla="*/ 1120981 w 1237338"/>
                  <a:gd name="connsiteY30" fmla="*/ 127034 h 977807"/>
                  <a:gd name="connsiteX31" fmla="*/ 1106693 w 1237338"/>
                  <a:gd name="connsiteY31" fmla="*/ 243715 h 977807"/>
                  <a:gd name="connsiteX32" fmla="*/ 1113837 w 1237338"/>
                  <a:gd name="connsiteY32" fmla="*/ 410403 h 977807"/>
                  <a:gd name="connsiteX33" fmla="*/ 1128125 w 1237338"/>
                  <a:gd name="connsiteY33" fmla="*/ 572328 h 977807"/>
                  <a:gd name="connsiteX34" fmla="*/ 1132887 w 1237338"/>
                  <a:gd name="connsiteY34" fmla="*/ 767590 h 977807"/>
                  <a:gd name="connsiteX35" fmla="*/ 1135268 w 1237338"/>
                  <a:gd name="connsiteY35" fmla="*/ 884272 h 977807"/>
                  <a:gd name="connsiteX36" fmla="*/ 1144793 w 1237338"/>
                  <a:gd name="connsiteY36" fmla="*/ 972378 h 977807"/>
                  <a:gd name="connsiteX37" fmla="*/ 1097168 w 1237338"/>
                  <a:gd name="connsiteY37" fmla="*/ 960472 h 977807"/>
                  <a:gd name="connsiteX38" fmla="*/ 1092406 w 1237338"/>
                  <a:gd name="connsiteY38" fmla="*/ 896178 h 977807"/>
                  <a:gd name="connsiteX39" fmla="*/ 1094787 w 1237338"/>
                  <a:gd name="connsiteY39" fmla="*/ 710440 h 977807"/>
                  <a:gd name="connsiteX40" fmla="*/ 1087643 w 1237338"/>
                  <a:gd name="connsiteY40" fmla="*/ 560422 h 977807"/>
                  <a:gd name="connsiteX41" fmla="*/ 1073356 w 1237338"/>
                  <a:gd name="connsiteY41" fmla="*/ 448503 h 977807"/>
                  <a:gd name="connsiteX42" fmla="*/ 1030493 w 1237338"/>
                  <a:gd name="connsiteY42" fmla="*/ 372303 h 977807"/>
                  <a:gd name="connsiteX43" fmla="*/ 978106 w 1237338"/>
                  <a:gd name="connsiteY43" fmla="*/ 331822 h 977807"/>
                  <a:gd name="connsiteX44" fmla="*/ 942387 w 1237338"/>
                  <a:gd name="connsiteY44" fmla="*/ 327059 h 977807"/>
                  <a:gd name="connsiteX45" fmla="*/ 894762 w 1237338"/>
                  <a:gd name="connsiteY45" fmla="*/ 353253 h 977807"/>
                  <a:gd name="connsiteX46" fmla="*/ 823325 w 1237338"/>
                  <a:gd name="connsiteY46" fmla="*/ 393734 h 977807"/>
                  <a:gd name="connsiteX47" fmla="*/ 768556 w 1237338"/>
                  <a:gd name="connsiteY47" fmla="*/ 405640 h 977807"/>
                  <a:gd name="connsiteX48" fmla="*/ 732837 w 1237338"/>
                  <a:gd name="connsiteY48" fmla="*/ 393734 h 977807"/>
                  <a:gd name="connsiteX49" fmla="*/ 718550 w 1237338"/>
                  <a:gd name="connsiteY49" fmla="*/ 355634 h 977807"/>
                  <a:gd name="connsiteX50" fmla="*/ 744743 w 1237338"/>
                  <a:gd name="connsiteY50" fmla="*/ 324678 h 977807"/>
                  <a:gd name="connsiteX51" fmla="*/ 751887 w 1237338"/>
                  <a:gd name="connsiteY51" fmla="*/ 310390 h 977807"/>
                  <a:gd name="connsiteX52" fmla="*/ 728075 w 1237338"/>
                  <a:gd name="connsiteY52" fmla="*/ 324678 h 977807"/>
                  <a:gd name="connsiteX53" fmla="*/ 685212 w 1237338"/>
                  <a:gd name="connsiteY53" fmla="*/ 348490 h 977807"/>
                  <a:gd name="connsiteX54" fmla="*/ 580437 w 1237338"/>
                  <a:gd name="connsiteY54" fmla="*/ 360397 h 977807"/>
                  <a:gd name="connsiteX55" fmla="*/ 506618 w 1237338"/>
                  <a:gd name="connsiteY55" fmla="*/ 367540 h 977807"/>
                  <a:gd name="connsiteX56" fmla="*/ 378031 w 1237338"/>
                  <a:gd name="connsiteY56" fmla="*/ 410403 h 977807"/>
                  <a:gd name="connsiteX57" fmla="*/ 261350 w 1237338"/>
                  <a:gd name="connsiteY57" fmla="*/ 429453 h 977807"/>
                  <a:gd name="connsiteX58" fmla="*/ 130381 w 1237338"/>
                  <a:gd name="connsiteY58" fmla="*/ 408022 h 977807"/>
                  <a:gd name="connsiteX59" fmla="*/ 35131 w 1237338"/>
                  <a:gd name="connsiteY59" fmla="*/ 334203 h 977807"/>
                  <a:gd name="connsiteX60" fmla="*/ 1793 w 1237338"/>
                  <a:gd name="connsiteY60" fmla="*/ 243715 h 977807"/>
                  <a:gd name="connsiteX61" fmla="*/ 11318 w 1237338"/>
                  <a:gd name="connsiteY61" fmla="*/ 146084 h 977807"/>
                  <a:gd name="connsiteX62" fmla="*/ 68468 w 1237338"/>
                  <a:gd name="connsiteY62" fmla="*/ 84172 h 977807"/>
                  <a:gd name="connsiteX63" fmla="*/ 135143 w 1237338"/>
                  <a:gd name="connsiteY63" fmla="*/ 48453 h 977807"/>
                  <a:gd name="connsiteX0" fmla="*/ 135143 w 1237338"/>
                  <a:gd name="connsiteY0" fmla="*/ 48453 h 977807"/>
                  <a:gd name="connsiteX1" fmla="*/ 244681 w 1237338"/>
                  <a:gd name="connsiteY1" fmla="*/ 34165 h 977807"/>
                  <a:gd name="connsiteX2" fmla="*/ 358981 w 1237338"/>
                  <a:gd name="connsiteY2" fmla="*/ 48453 h 977807"/>
                  <a:gd name="connsiteX3" fmla="*/ 444706 w 1237338"/>
                  <a:gd name="connsiteY3" fmla="*/ 84172 h 977807"/>
                  <a:gd name="connsiteX4" fmla="*/ 518525 w 1237338"/>
                  <a:gd name="connsiteY4" fmla="*/ 143703 h 977807"/>
                  <a:gd name="connsiteX5" fmla="*/ 616156 w 1237338"/>
                  <a:gd name="connsiteY5" fmla="*/ 188947 h 977807"/>
                  <a:gd name="connsiteX6" fmla="*/ 732837 w 1237338"/>
                  <a:gd name="connsiteY6" fmla="*/ 222284 h 977807"/>
                  <a:gd name="connsiteX7" fmla="*/ 828087 w 1237338"/>
                  <a:gd name="connsiteY7" fmla="*/ 231809 h 977807"/>
                  <a:gd name="connsiteX8" fmla="*/ 866187 w 1237338"/>
                  <a:gd name="connsiteY8" fmla="*/ 253240 h 977807"/>
                  <a:gd name="connsiteX9" fmla="*/ 861425 w 1237338"/>
                  <a:gd name="connsiteY9" fmla="*/ 288959 h 977807"/>
                  <a:gd name="connsiteX10" fmla="*/ 835231 w 1237338"/>
                  <a:gd name="connsiteY10" fmla="*/ 317534 h 977807"/>
                  <a:gd name="connsiteX11" fmla="*/ 870950 w 1237338"/>
                  <a:gd name="connsiteY11" fmla="*/ 286578 h 977807"/>
                  <a:gd name="connsiteX12" fmla="*/ 932862 w 1237338"/>
                  <a:gd name="connsiteY12" fmla="*/ 265147 h 977807"/>
                  <a:gd name="connsiteX13" fmla="*/ 990012 w 1237338"/>
                  <a:gd name="connsiteY13" fmla="*/ 267528 h 977807"/>
                  <a:gd name="connsiteX14" fmla="*/ 1020968 w 1237338"/>
                  <a:gd name="connsiteY14" fmla="*/ 298484 h 977807"/>
                  <a:gd name="connsiteX15" fmla="*/ 1063831 w 1237338"/>
                  <a:gd name="connsiteY15" fmla="*/ 348490 h 977807"/>
                  <a:gd name="connsiteX16" fmla="*/ 1061450 w 1237338"/>
                  <a:gd name="connsiteY16" fmla="*/ 315153 h 977807"/>
                  <a:gd name="connsiteX17" fmla="*/ 1054306 w 1237338"/>
                  <a:gd name="connsiteY17" fmla="*/ 269909 h 977807"/>
                  <a:gd name="connsiteX18" fmla="*/ 1051925 w 1237338"/>
                  <a:gd name="connsiteY18" fmla="*/ 181803 h 977807"/>
                  <a:gd name="connsiteX19" fmla="*/ 1054306 w 1237338"/>
                  <a:gd name="connsiteY19" fmla="*/ 129415 h 977807"/>
                  <a:gd name="connsiteX20" fmla="*/ 1037637 w 1237338"/>
                  <a:gd name="connsiteY20" fmla="*/ 96078 h 977807"/>
                  <a:gd name="connsiteX21" fmla="*/ 1028112 w 1237338"/>
                  <a:gd name="connsiteY21" fmla="*/ 74647 h 977807"/>
                  <a:gd name="connsiteX22" fmla="*/ 1035256 w 1237338"/>
                  <a:gd name="connsiteY22" fmla="*/ 53215 h 977807"/>
                  <a:gd name="connsiteX23" fmla="*/ 1061450 w 1237338"/>
                  <a:gd name="connsiteY23" fmla="*/ 77028 h 977807"/>
                  <a:gd name="connsiteX24" fmla="*/ 1092406 w 1237338"/>
                  <a:gd name="connsiteY24" fmla="*/ 84172 h 977807"/>
                  <a:gd name="connsiteX25" fmla="*/ 1135268 w 1237338"/>
                  <a:gd name="connsiteY25" fmla="*/ 41309 h 977807"/>
                  <a:gd name="connsiteX26" fmla="*/ 1185275 w 1237338"/>
                  <a:gd name="connsiteY26" fmla="*/ 12734 h 977807"/>
                  <a:gd name="connsiteX27" fmla="*/ 1220993 w 1237338"/>
                  <a:gd name="connsiteY27" fmla="*/ 828 h 977807"/>
                  <a:gd name="connsiteX28" fmla="*/ 1235281 w 1237338"/>
                  <a:gd name="connsiteY28" fmla="*/ 34165 h 977807"/>
                  <a:gd name="connsiteX29" fmla="*/ 1178131 w 1237338"/>
                  <a:gd name="connsiteY29" fmla="*/ 67503 h 977807"/>
                  <a:gd name="connsiteX30" fmla="*/ 1120981 w 1237338"/>
                  <a:gd name="connsiteY30" fmla="*/ 127034 h 977807"/>
                  <a:gd name="connsiteX31" fmla="*/ 1106693 w 1237338"/>
                  <a:gd name="connsiteY31" fmla="*/ 243715 h 977807"/>
                  <a:gd name="connsiteX32" fmla="*/ 1113837 w 1237338"/>
                  <a:gd name="connsiteY32" fmla="*/ 410403 h 977807"/>
                  <a:gd name="connsiteX33" fmla="*/ 1128125 w 1237338"/>
                  <a:gd name="connsiteY33" fmla="*/ 572328 h 977807"/>
                  <a:gd name="connsiteX34" fmla="*/ 1132887 w 1237338"/>
                  <a:gd name="connsiteY34" fmla="*/ 767590 h 977807"/>
                  <a:gd name="connsiteX35" fmla="*/ 1135268 w 1237338"/>
                  <a:gd name="connsiteY35" fmla="*/ 884272 h 977807"/>
                  <a:gd name="connsiteX36" fmla="*/ 1144793 w 1237338"/>
                  <a:gd name="connsiteY36" fmla="*/ 972378 h 977807"/>
                  <a:gd name="connsiteX37" fmla="*/ 1097168 w 1237338"/>
                  <a:gd name="connsiteY37" fmla="*/ 960472 h 977807"/>
                  <a:gd name="connsiteX38" fmla="*/ 1092406 w 1237338"/>
                  <a:gd name="connsiteY38" fmla="*/ 896178 h 977807"/>
                  <a:gd name="connsiteX39" fmla="*/ 1094787 w 1237338"/>
                  <a:gd name="connsiteY39" fmla="*/ 710440 h 977807"/>
                  <a:gd name="connsiteX40" fmla="*/ 1087643 w 1237338"/>
                  <a:gd name="connsiteY40" fmla="*/ 560422 h 977807"/>
                  <a:gd name="connsiteX41" fmla="*/ 1073356 w 1237338"/>
                  <a:gd name="connsiteY41" fmla="*/ 448503 h 977807"/>
                  <a:gd name="connsiteX42" fmla="*/ 1030493 w 1237338"/>
                  <a:gd name="connsiteY42" fmla="*/ 372303 h 977807"/>
                  <a:gd name="connsiteX43" fmla="*/ 978106 w 1237338"/>
                  <a:gd name="connsiteY43" fmla="*/ 331822 h 977807"/>
                  <a:gd name="connsiteX44" fmla="*/ 942387 w 1237338"/>
                  <a:gd name="connsiteY44" fmla="*/ 327059 h 977807"/>
                  <a:gd name="connsiteX45" fmla="*/ 894762 w 1237338"/>
                  <a:gd name="connsiteY45" fmla="*/ 353253 h 977807"/>
                  <a:gd name="connsiteX46" fmla="*/ 823325 w 1237338"/>
                  <a:gd name="connsiteY46" fmla="*/ 393734 h 977807"/>
                  <a:gd name="connsiteX47" fmla="*/ 768556 w 1237338"/>
                  <a:gd name="connsiteY47" fmla="*/ 405640 h 977807"/>
                  <a:gd name="connsiteX48" fmla="*/ 732837 w 1237338"/>
                  <a:gd name="connsiteY48" fmla="*/ 393734 h 977807"/>
                  <a:gd name="connsiteX49" fmla="*/ 718550 w 1237338"/>
                  <a:gd name="connsiteY49" fmla="*/ 355634 h 977807"/>
                  <a:gd name="connsiteX50" fmla="*/ 744743 w 1237338"/>
                  <a:gd name="connsiteY50" fmla="*/ 324678 h 977807"/>
                  <a:gd name="connsiteX51" fmla="*/ 751887 w 1237338"/>
                  <a:gd name="connsiteY51" fmla="*/ 310390 h 977807"/>
                  <a:gd name="connsiteX52" fmla="*/ 728075 w 1237338"/>
                  <a:gd name="connsiteY52" fmla="*/ 324678 h 977807"/>
                  <a:gd name="connsiteX53" fmla="*/ 685212 w 1237338"/>
                  <a:gd name="connsiteY53" fmla="*/ 348490 h 977807"/>
                  <a:gd name="connsiteX54" fmla="*/ 580437 w 1237338"/>
                  <a:gd name="connsiteY54" fmla="*/ 360397 h 977807"/>
                  <a:gd name="connsiteX55" fmla="*/ 506618 w 1237338"/>
                  <a:gd name="connsiteY55" fmla="*/ 367540 h 977807"/>
                  <a:gd name="connsiteX56" fmla="*/ 378031 w 1237338"/>
                  <a:gd name="connsiteY56" fmla="*/ 410403 h 977807"/>
                  <a:gd name="connsiteX57" fmla="*/ 261350 w 1237338"/>
                  <a:gd name="connsiteY57" fmla="*/ 429453 h 977807"/>
                  <a:gd name="connsiteX58" fmla="*/ 130381 w 1237338"/>
                  <a:gd name="connsiteY58" fmla="*/ 408022 h 977807"/>
                  <a:gd name="connsiteX59" fmla="*/ 35131 w 1237338"/>
                  <a:gd name="connsiteY59" fmla="*/ 334203 h 977807"/>
                  <a:gd name="connsiteX60" fmla="*/ 1793 w 1237338"/>
                  <a:gd name="connsiteY60" fmla="*/ 243715 h 977807"/>
                  <a:gd name="connsiteX61" fmla="*/ 11318 w 1237338"/>
                  <a:gd name="connsiteY61" fmla="*/ 153228 h 977807"/>
                  <a:gd name="connsiteX62" fmla="*/ 68468 w 1237338"/>
                  <a:gd name="connsiteY62" fmla="*/ 84172 h 977807"/>
                  <a:gd name="connsiteX63" fmla="*/ 135143 w 1237338"/>
                  <a:gd name="connsiteY63" fmla="*/ 48453 h 977807"/>
                  <a:gd name="connsiteX0" fmla="*/ 135143 w 1237338"/>
                  <a:gd name="connsiteY0" fmla="*/ 48453 h 977807"/>
                  <a:gd name="connsiteX1" fmla="*/ 244681 w 1237338"/>
                  <a:gd name="connsiteY1" fmla="*/ 34165 h 977807"/>
                  <a:gd name="connsiteX2" fmla="*/ 358981 w 1237338"/>
                  <a:gd name="connsiteY2" fmla="*/ 48453 h 977807"/>
                  <a:gd name="connsiteX3" fmla="*/ 444706 w 1237338"/>
                  <a:gd name="connsiteY3" fmla="*/ 84172 h 977807"/>
                  <a:gd name="connsiteX4" fmla="*/ 518525 w 1237338"/>
                  <a:gd name="connsiteY4" fmla="*/ 143703 h 977807"/>
                  <a:gd name="connsiteX5" fmla="*/ 616156 w 1237338"/>
                  <a:gd name="connsiteY5" fmla="*/ 188947 h 977807"/>
                  <a:gd name="connsiteX6" fmla="*/ 732837 w 1237338"/>
                  <a:gd name="connsiteY6" fmla="*/ 222284 h 977807"/>
                  <a:gd name="connsiteX7" fmla="*/ 828087 w 1237338"/>
                  <a:gd name="connsiteY7" fmla="*/ 231809 h 977807"/>
                  <a:gd name="connsiteX8" fmla="*/ 866187 w 1237338"/>
                  <a:gd name="connsiteY8" fmla="*/ 253240 h 977807"/>
                  <a:gd name="connsiteX9" fmla="*/ 861425 w 1237338"/>
                  <a:gd name="connsiteY9" fmla="*/ 288959 h 977807"/>
                  <a:gd name="connsiteX10" fmla="*/ 835231 w 1237338"/>
                  <a:gd name="connsiteY10" fmla="*/ 317534 h 977807"/>
                  <a:gd name="connsiteX11" fmla="*/ 870950 w 1237338"/>
                  <a:gd name="connsiteY11" fmla="*/ 286578 h 977807"/>
                  <a:gd name="connsiteX12" fmla="*/ 932862 w 1237338"/>
                  <a:gd name="connsiteY12" fmla="*/ 265147 h 977807"/>
                  <a:gd name="connsiteX13" fmla="*/ 990012 w 1237338"/>
                  <a:gd name="connsiteY13" fmla="*/ 267528 h 977807"/>
                  <a:gd name="connsiteX14" fmla="*/ 1020968 w 1237338"/>
                  <a:gd name="connsiteY14" fmla="*/ 298484 h 977807"/>
                  <a:gd name="connsiteX15" fmla="*/ 1063831 w 1237338"/>
                  <a:gd name="connsiteY15" fmla="*/ 348490 h 977807"/>
                  <a:gd name="connsiteX16" fmla="*/ 1061450 w 1237338"/>
                  <a:gd name="connsiteY16" fmla="*/ 315153 h 977807"/>
                  <a:gd name="connsiteX17" fmla="*/ 1054306 w 1237338"/>
                  <a:gd name="connsiteY17" fmla="*/ 269909 h 977807"/>
                  <a:gd name="connsiteX18" fmla="*/ 1051925 w 1237338"/>
                  <a:gd name="connsiteY18" fmla="*/ 181803 h 977807"/>
                  <a:gd name="connsiteX19" fmla="*/ 1054306 w 1237338"/>
                  <a:gd name="connsiteY19" fmla="*/ 129415 h 977807"/>
                  <a:gd name="connsiteX20" fmla="*/ 1037637 w 1237338"/>
                  <a:gd name="connsiteY20" fmla="*/ 96078 h 977807"/>
                  <a:gd name="connsiteX21" fmla="*/ 1028112 w 1237338"/>
                  <a:gd name="connsiteY21" fmla="*/ 74647 h 977807"/>
                  <a:gd name="connsiteX22" fmla="*/ 1035256 w 1237338"/>
                  <a:gd name="connsiteY22" fmla="*/ 53215 h 977807"/>
                  <a:gd name="connsiteX23" fmla="*/ 1061450 w 1237338"/>
                  <a:gd name="connsiteY23" fmla="*/ 77028 h 977807"/>
                  <a:gd name="connsiteX24" fmla="*/ 1092406 w 1237338"/>
                  <a:gd name="connsiteY24" fmla="*/ 84172 h 977807"/>
                  <a:gd name="connsiteX25" fmla="*/ 1135268 w 1237338"/>
                  <a:gd name="connsiteY25" fmla="*/ 41309 h 977807"/>
                  <a:gd name="connsiteX26" fmla="*/ 1185275 w 1237338"/>
                  <a:gd name="connsiteY26" fmla="*/ 12734 h 977807"/>
                  <a:gd name="connsiteX27" fmla="*/ 1220993 w 1237338"/>
                  <a:gd name="connsiteY27" fmla="*/ 828 h 977807"/>
                  <a:gd name="connsiteX28" fmla="*/ 1235281 w 1237338"/>
                  <a:gd name="connsiteY28" fmla="*/ 34165 h 977807"/>
                  <a:gd name="connsiteX29" fmla="*/ 1178131 w 1237338"/>
                  <a:gd name="connsiteY29" fmla="*/ 67503 h 977807"/>
                  <a:gd name="connsiteX30" fmla="*/ 1120981 w 1237338"/>
                  <a:gd name="connsiteY30" fmla="*/ 127034 h 977807"/>
                  <a:gd name="connsiteX31" fmla="*/ 1106693 w 1237338"/>
                  <a:gd name="connsiteY31" fmla="*/ 243715 h 977807"/>
                  <a:gd name="connsiteX32" fmla="*/ 1113837 w 1237338"/>
                  <a:gd name="connsiteY32" fmla="*/ 410403 h 977807"/>
                  <a:gd name="connsiteX33" fmla="*/ 1128125 w 1237338"/>
                  <a:gd name="connsiteY33" fmla="*/ 572328 h 977807"/>
                  <a:gd name="connsiteX34" fmla="*/ 1132887 w 1237338"/>
                  <a:gd name="connsiteY34" fmla="*/ 767590 h 977807"/>
                  <a:gd name="connsiteX35" fmla="*/ 1135268 w 1237338"/>
                  <a:gd name="connsiteY35" fmla="*/ 884272 h 977807"/>
                  <a:gd name="connsiteX36" fmla="*/ 1144793 w 1237338"/>
                  <a:gd name="connsiteY36" fmla="*/ 972378 h 977807"/>
                  <a:gd name="connsiteX37" fmla="*/ 1097168 w 1237338"/>
                  <a:gd name="connsiteY37" fmla="*/ 960472 h 977807"/>
                  <a:gd name="connsiteX38" fmla="*/ 1092406 w 1237338"/>
                  <a:gd name="connsiteY38" fmla="*/ 896178 h 977807"/>
                  <a:gd name="connsiteX39" fmla="*/ 1094787 w 1237338"/>
                  <a:gd name="connsiteY39" fmla="*/ 710440 h 977807"/>
                  <a:gd name="connsiteX40" fmla="*/ 1087643 w 1237338"/>
                  <a:gd name="connsiteY40" fmla="*/ 560422 h 977807"/>
                  <a:gd name="connsiteX41" fmla="*/ 1073356 w 1237338"/>
                  <a:gd name="connsiteY41" fmla="*/ 448503 h 977807"/>
                  <a:gd name="connsiteX42" fmla="*/ 1030493 w 1237338"/>
                  <a:gd name="connsiteY42" fmla="*/ 372303 h 977807"/>
                  <a:gd name="connsiteX43" fmla="*/ 978106 w 1237338"/>
                  <a:gd name="connsiteY43" fmla="*/ 331822 h 977807"/>
                  <a:gd name="connsiteX44" fmla="*/ 942387 w 1237338"/>
                  <a:gd name="connsiteY44" fmla="*/ 327059 h 977807"/>
                  <a:gd name="connsiteX45" fmla="*/ 892381 w 1237338"/>
                  <a:gd name="connsiteY45" fmla="*/ 358016 h 977807"/>
                  <a:gd name="connsiteX46" fmla="*/ 823325 w 1237338"/>
                  <a:gd name="connsiteY46" fmla="*/ 393734 h 977807"/>
                  <a:gd name="connsiteX47" fmla="*/ 768556 w 1237338"/>
                  <a:gd name="connsiteY47" fmla="*/ 405640 h 977807"/>
                  <a:gd name="connsiteX48" fmla="*/ 732837 w 1237338"/>
                  <a:gd name="connsiteY48" fmla="*/ 393734 h 977807"/>
                  <a:gd name="connsiteX49" fmla="*/ 718550 w 1237338"/>
                  <a:gd name="connsiteY49" fmla="*/ 355634 h 977807"/>
                  <a:gd name="connsiteX50" fmla="*/ 744743 w 1237338"/>
                  <a:gd name="connsiteY50" fmla="*/ 324678 h 977807"/>
                  <a:gd name="connsiteX51" fmla="*/ 751887 w 1237338"/>
                  <a:gd name="connsiteY51" fmla="*/ 310390 h 977807"/>
                  <a:gd name="connsiteX52" fmla="*/ 728075 w 1237338"/>
                  <a:gd name="connsiteY52" fmla="*/ 324678 h 977807"/>
                  <a:gd name="connsiteX53" fmla="*/ 685212 w 1237338"/>
                  <a:gd name="connsiteY53" fmla="*/ 348490 h 977807"/>
                  <a:gd name="connsiteX54" fmla="*/ 580437 w 1237338"/>
                  <a:gd name="connsiteY54" fmla="*/ 360397 h 977807"/>
                  <a:gd name="connsiteX55" fmla="*/ 506618 w 1237338"/>
                  <a:gd name="connsiteY55" fmla="*/ 367540 h 977807"/>
                  <a:gd name="connsiteX56" fmla="*/ 378031 w 1237338"/>
                  <a:gd name="connsiteY56" fmla="*/ 410403 h 977807"/>
                  <a:gd name="connsiteX57" fmla="*/ 261350 w 1237338"/>
                  <a:gd name="connsiteY57" fmla="*/ 429453 h 977807"/>
                  <a:gd name="connsiteX58" fmla="*/ 130381 w 1237338"/>
                  <a:gd name="connsiteY58" fmla="*/ 408022 h 977807"/>
                  <a:gd name="connsiteX59" fmla="*/ 35131 w 1237338"/>
                  <a:gd name="connsiteY59" fmla="*/ 334203 h 977807"/>
                  <a:gd name="connsiteX60" fmla="*/ 1793 w 1237338"/>
                  <a:gd name="connsiteY60" fmla="*/ 243715 h 977807"/>
                  <a:gd name="connsiteX61" fmla="*/ 11318 w 1237338"/>
                  <a:gd name="connsiteY61" fmla="*/ 153228 h 977807"/>
                  <a:gd name="connsiteX62" fmla="*/ 68468 w 1237338"/>
                  <a:gd name="connsiteY62" fmla="*/ 84172 h 977807"/>
                  <a:gd name="connsiteX63" fmla="*/ 135143 w 1237338"/>
                  <a:gd name="connsiteY63" fmla="*/ 48453 h 977807"/>
                  <a:gd name="connsiteX0" fmla="*/ 135143 w 1237338"/>
                  <a:gd name="connsiteY0" fmla="*/ 48453 h 967936"/>
                  <a:gd name="connsiteX1" fmla="*/ 244681 w 1237338"/>
                  <a:gd name="connsiteY1" fmla="*/ 34165 h 967936"/>
                  <a:gd name="connsiteX2" fmla="*/ 358981 w 1237338"/>
                  <a:gd name="connsiteY2" fmla="*/ 48453 h 967936"/>
                  <a:gd name="connsiteX3" fmla="*/ 444706 w 1237338"/>
                  <a:gd name="connsiteY3" fmla="*/ 84172 h 967936"/>
                  <a:gd name="connsiteX4" fmla="*/ 518525 w 1237338"/>
                  <a:gd name="connsiteY4" fmla="*/ 143703 h 967936"/>
                  <a:gd name="connsiteX5" fmla="*/ 616156 w 1237338"/>
                  <a:gd name="connsiteY5" fmla="*/ 188947 h 967936"/>
                  <a:gd name="connsiteX6" fmla="*/ 732837 w 1237338"/>
                  <a:gd name="connsiteY6" fmla="*/ 222284 h 967936"/>
                  <a:gd name="connsiteX7" fmla="*/ 828087 w 1237338"/>
                  <a:gd name="connsiteY7" fmla="*/ 231809 h 967936"/>
                  <a:gd name="connsiteX8" fmla="*/ 866187 w 1237338"/>
                  <a:gd name="connsiteY8" fmla="*/ 253240 h 967936"/>
                  <a:gd name="connsiteX9" fmla="*/ 861425 w 1237338"/>
                  <a:gd name="connsiteY9" fmla="*/ 288959 h 967936"/>
                  <a:gd name="connsiteX10" fmla="*/ 835231 w 1237338"/>
                  <a:gd name="connsiteY10" fmla="*/ 317534 h 967936"/>
                  <a:gd name="connsiteX11" fmla="*/ 870950 w 1237338"/>
                  <a:gd name="connsiteY11" fmla="*/ 286578 h 967936"/>
                  <a:gd name="connsiteX12" fmla="*/ 932862 w 1237338"/>
                  <a:gd name="connsiteY12" fmla="*/ 265147 h 967936"/>
                  <a:gd name="connsiteX13" fmla="*/ 990012 w 1237338"/>
                  <a:gd name="connsiteY13" fmla="*/ 267528 h 967936"/>
                  <a:gd name="connsiteX14" fmla="*/ 1020968 w 1237338"/>
                  <a:gd name="connsiteY14" fmla="*/ 298484 h 967936"/>
                  <a:gd name="connsiteX15" fmla="*/ 1063831 w 1237338"/>
                  <a:gd name="connsiteY15" fmla="*/ 348490 h 967936"/>
                  <a:gd name="connsiteX16" fmla="*/ 1061450 w 1237338"/>
                  <a:gd name="connsiteY16" fmla="*/ 315153 h 967936"/>
                  <a:gd name="connsiteX17" fmla="*/ 1054306 w 1237338"/>
                  <a:gd name="connsiteY17" fmla="*/ 269909 h 967936"/>
                  <a:gd name="connsiteX18" fmla="*/ 1051925 w 1237338"/>
                  <a:gd name="connsiteY18" fmla="*/ 181803 h 967936"/>
                  <a:gd name="connsiteX19" fmla="*/ 1054306 w 1237338"/>
                  <a:gd name="connsiteY19" fmla="*/ 129415 h 967936"/>
                  <a:gd name="connsiteX20" fmla="*/ 1037637 w 1237338"/>
                  <a:gd name="connsiteY20" fmla="*/ 96078 h 967936"/>
                  <a:gd name="connsiteX21" fmla="*/ 1028112 w 1237338"/>
                  <a:gd name="connsiteY21" fmla="*/ 74647 h 967936"/>
                  <a:gd name="connsiteX22" fmla="*/ 1035256 w 1237338"/>
                  <a:gd name="connsiteY22" fmla="*/ 53215 h 967936"/>
                  <a:gd name="connsiteX23" fmla="*/ 1061450 w 1237338"/>
                  <a:gd name="connsiteY23" fmla="*/ 77028 h 967936"/>
                  <a:gd name="connsiteX24" fmla="*/ 1092406 w 1237338"/>
                  <a:gd name="connsiteY24" fmla="*/ 84172 h 967936"/>
                  <a:gd name="connsiteX25" fmla="*/ 1135268 w 1237338"/>
                  <a:gd name="connsiteY25" fmla="*/ 41309 h 967936"/>
                  <a:gd name="connsiteX26" fmla="*/ 1185275 w 1237338"/>
                  <a:gd name="connsiteY26" fmla="*/ 12734 h 967936"/>
                  <a:gd name="connsiteX27" fmla="*/ 1220993 w 1237338"/>
                  <a:gd name="connsiteY27" fmla="*/ 828 h 967936"/>
                  <a:gd name="connsiteX28" fmla="*/ 1235281 w 1237338"/>
                  <a:gd name="connsiteY28" fmla="*/ 34165 h 967936"/>
                  <a:gd name="connsiteX29" fmla="*/ 1178131 w 1237338"/>
                  <a:gd name="connsiteY29" fmla="*/ 67503 h 967936"/>
                  <a:gd name="connsiteX30" fmla="*/ 1120981 w 1237338"/>
                  <a:gd name="connsiteY30" fmla="*/ 127034 h 967936"/>
                  <a:gd name="connsiteX31" fmla="*/ 1106693 w 1237338"/>
                  <a:gd name="connsiteY31" fmla="*/ 243715 h 967936"/>
                  <a:gd name="connsiteX32" fmla="*/ 1113837 w 1237338"/>
                  <a:gd name="connsiteY32" fmla="*/ 410403 h 967936"/>
                  <a:gd name="connsiteX33" fmla="*/ 1128125 w 1237338"/>
                  <a:gd name="connsiteY33" fmla="*/ 572328 h 967936"/>
                  <a:gd name="connsiteX34" fmla="*/ 1132887 w 1237338"/>
                  <a:gd name="connsiteY34" fmla="*/ 767590 h 967936"/>
                  <a:gd name="connsiteX35" fmla="*/ 1135268 w 1237338"/>
                  <a:gd name="connsiteY35" fmla="*/ 884272 h 967936"/>
                  <a:gd name="connsiteX36" fmla="*/ 1132887 w 1237338"/>
                  <a:gd name="connsiteY36" fmla="*/ 958091 h 967936"/>
                  <a:gd name="connsiteX37" fmla="*/ 1097168 w 1237338"/>
                  <a:gd name="connsiteY37" fmla="*/ 960472 h 967936"/>
                  <a:gd name="connsiteX38" fmla="*/ 1092406 w 1237338"/>
                  <a:gd name="connsiteY38" fmla="*/ 896178 h 967936"/>
                  <a:gd name="connsiteX39" fmla="*/ 1094787 w 1237338"/>
                  <a:gd name="connsiteY39" fmla="*/ 710440 h 967936"/>
                  <a:gd name="connsiteX40" fmla="*/ 1087643 w 1237338"/>
                  <a:gd name="connsiteY40" fmla="*/ 560422 h 967936"/>
                  <a:gd name="connsiteX41" fmla="*/ 1073356 w 1237338"/>
                  <a:gd name="connsiteY41" fmla="*/ 448503 h 967936"/>
                  <a:gd name="connsiteX42" fmla="*/ 1030493 w 1237338"/>
                  <a:gd name="connsiteY42" fmla="*/ 372303 h 967936"/>
                  <a:gd name="connsiteX43" fmla="*/ 978106 w 1237338"/>
                  <a:gd name="connsiteY43" fmla="*/ 331822 h 967936"/>
                  <a:gd name="connsiteX44" fmla="*/ 942387 w 1237338"/>
                  <a:gd name="connsiteY44" fmla="*/ 327059 h 967936"/>
                  <a:gd name="connsiteX45" fmla="*/ 892381 w 1237338"/>
                  <a:gd name="connsiteY45" fmla="*/ 358016 h 967936"/>
                  <a:gd name="connsiteX46" fmla="*/ 823325 w 1237338"/>
                  <a:gd name="connsiteY46" fmla="*/ 393734 h 967936"/>
                  <a:gd name="connsiteX47" fmla="*/ 768556 w 1237338"/>
                  <a:gd name="connsiteY47" fmla="*/ 405640 h 967936"/>
                  <a:gd name="connsiteX48" fmla="*/ 732837 w 1237338"/>
                  <a:gd name="connsiteY48" fmla="*/ 393734 h 967936"/>
                  <a:gd name="connsiteX49" fmla="*/ 718550 w 1237338"/>
                  <a:gd name="connsiteY49" fmla="*/ 355634 h 967936"/>
                  <a:gd name="connsiteX50" fmla="*/ 744743 w 1237338"/>
                  <a:gd name="connsiteY50" fmla="*/ 324678 h 967936"/>
                  <a:gd name="connsiteX51" fmla="*/ 751887 w 1237338"/>
                  <a:gd name="connsiteY51" fmla="*/ 310390 h 967936"/>
                  <a:gd name="connsiteX52" fmla="*/ 728075 w 1237338"/>
                  <a:gd name="connsiteY52" fmla="*/ 324678 h 967936"/>
                  <a:gd name="connsiteX53" fmla="*/ 685212 w 1237338"/>
                  <a:gd name="connsiteY53" fmla="*/ 348490 h 967936"/>
                  <a:gd name="connsiteX54" fmla="*/ 580437 w 1237338"/>
                  <a:gd name="connsiteY54" fmla="*/ 360397 h 967936"/>
                  <a:gd name="connsiteX55" fmla="*/ 506618 w 1237338"/>
                  <a:gd name="connsiteY55" fmla="*/ 367540 h 967936"/>
                  <a:gd name="connsiteX56" fmla="*/ 378031 w 1237338"/>
                  <a:gd name="connsiteY56" fmla="*/ 410403 h 967936"/>
                  <a:gd name="connsiteX57" fmla="*/ 261350 w 1237338"/>
                  <a:gd name="connsiteY57" fmla="*/ 429453 h 967936"/>
                  <a:gd name="connsiteX58" fmla="*/ 130381 w 1237338"/>
                  <a:gd name="connsiteY58" fmla="*/ 408022 h 967936"/>
                  <a:gd name="connsiteX59" fmla="*/ 35131 w 1237338"/>
                  <a:gd name="connsiteY59" fmla="*/ 334203 h 967936"/>
                  <a:gd name="connsiteX60" fmla="*/ 1793 w 1237338"/>
                  <a:gd name="connsiteY60" fmla="*/ 243715 h 967936"/>
                  <a:gd name="connsiteX61" fmla="*/ 11318 w 1237338"/>
                  <a:gd name="connsiteY61" fmla="*/ 153228 h 967936"/>
                  <a:gd name="connsiteX62" fmla="*/ 68468 w 1237338"/>
                  <a:gd name="connsiteY62" fmla="*/ 84172 h 967936"/>
                  <a:gd name="connsiteX63" fmla="*/ 135143 w 1237338"/>
                  <a:gd name="connsiteY63" fmla="*/ 48453 h 967936"/>
                  <a:gd name="connsiteX0" fmla="*/ 135143 w 1237338"/>
                  <a:gd name="connsiteY0" fmla="*/ 48453 h 967936"/>
                  <a:gd name="connsiteX1" fmla="*/ 244681 w 1237338"/>
                  <a:gd name="connsiteY1" fmla="*/ 34165 h 967936"/>
                  <a:gd name="connsiteX2" fmla="*/ 358981 w 1237338"/>
                  <a:gd name="connsiteY2" fmla="*/ 48453 h 967936"/>
                  <a:gd name="connsiteX3" fmla="*/ 444706 w 1237338"/>
                  <a:gd name="connsiteY3" fmla="*/ 84172 h 967936"/>
                  <a:gd name="connsiteX4" fmla="*/ 518525 w 1237338"/>
                  <a:gd name="connsiteY4" fmla="*/ 143703 h 967936"/>
                  <a:gd name="connsiteX5" fmla="*/ 616156 w 1237338"/>
                  <a:gd name="connsiteY5" fmla="*/ 188947 h 967936"/>
                  <a:gd name="connsiteX6" fmla="*/ 732837 w 1237338"/>
                  <a:gd name="connsiteY6" fmla="*/ 222284 h 967936"/>
                  <a:gd name="connsiteX7" fmla="*/ 828087 w 1237338"/>
                  <a:gd name="connsiteY7" fmla="*/ 231809 h 967936"/>
                  <a:gd name="connsiteX8" fmla="*/ 866187 w 1237338"/>
                  <a:gd name="connsiteY8" fmla="*/ 253240 h 967936"/>
                  <a:gd name="connsiteX9" fmla="*/ 861425 w 1237338"/>
                  <a:gd name="connsiteY9" fmla="*/ 288959 h 967936"/>
                  <a:gd name="connsiteX10" fmla="*/ 835231 w 1237338"/>
                  <a:gd name="connsiteY10" fmla="*/ 317534 h 967936"/>
                  <a:gd name="connsiteX11" fmla="*/ 870950 w 1237338"/>
                  <a:gd name="connsiteY11" fmla="*/ 286578 h 967936"/>
                  <a:gd name="connsiteX12" fmla="*/ 932862 w 1237338"/>
                  <a:gd name="connsiteY12" fmla="*/ 265147 h 967936"/>
                  <a:gd name="connsiteX13" fmla="*/ 990012 w 1237338"/>
                  <a:gd name="connsiteY13" fmla="*/ 267528 h 967936"/>
                  <a:gd name="connsiteX14" fmla="*/ 1020968 w 1237338"/>
                  <a:gd name="connsiteY14" fmla="*/ 298484 h 967936"/>
                  <a:gd name="connsiteX15" fmla="*/ 1063831 w 1237338"/>
                  <a:gd name="connsiteY15" fmla="*/ 348490 h 967936"/>
                  <a:gd name="connsiteX16" fmla="*/ 1061450 w 1237338"/>
                  <a:gd name="connsiteY16" fmla="*/ 315153 h 967936"/>
                  <a:gd name="connsiteX17" fmla="*/ 1054306 w 1237338"/>
                  <a:gd name="connsiteY17" fmla="*/ 269909 h 967936"/>
                  <a:gd name="connsiteX18" fmla="*/ 1051925 w 1237338"/>
                  <a:gd name="connsiteY18" fmla="*/ 181803 h 967936"/>
                  <a:gd name="connsiteX19" fmla="*/ 1054306 w 1237338"/>
                  <a:gd name="connsiteY19" fmla="*/ 129415 h 967936"/>
                  <a:gd name="connsiteX20" fmla="*/ 1037637 w 1237338"/>
                  <a:gd name="connsiteY20" fmla="*/ 96078 h 967936"/>
                  <a:gd name="connsiteX21" fmla="*/ 1028112 w 1237338"/>
                  <a:gd name="connsiteY21" fmla="*/ 74647 h 967936"/>
                  <a:gd name="connsiteX22" fmla="*/ 1035256 w 1237338"/>
                  <a:gd name="connsiteY22" fmla="*/ 53215 h 967936"/>
                  <a:gd name="connsiteX23" fmla="*/ 1061450 w 1237338"/>
                  <a:gd name="connsiteY23" fmla="*/ 77028 h 967936"/>
                  <a:gd name="connsiteX24" fmla="*/ 1092406 w 1237338"/>
                  <a:gd name="connsiteY24" fmla="*/ 84172 h 967936"/>
                  <a:gd name="connsiteX25" fmla="*/ 1135268 w 1237338"/>
                  <a:gd name="connsiteY25" fmla="*/ 41309 h 967936"/>
                  <a:gd name="connsiteX26" fmla="*/ 1185275 w 1237338"/>
                  <a:gd name="connsiteY26" fmla="*/ 12734 h 967936"/>
                  <a:gd name="connsiteX27" fmla="*/ 1220993 w 1237338"/>
                  <a:gd name="connsiteY27" fmla="*/ 828 h 967936"/>
                  <a:gd name="connsiteX28" fmla="*/ 1235281 w 1237338"/>
                  <a:gd name="connsiteY28" fmla="*/ 34165 h 967936"/>
                  <a:gd name="connsiteX29" fmla="*/ 1178131 w 1237338"/>
                  <a:gd name="connsiteY29" fmla="*/ 67503 h 967936"/>
                  <a:gd name="connsiteX30" fmla="*/ 1120981 w 1237338"/>
                  <a:gd name="connsiteY30" fmla="*/ 127034 h 967936"/>
                  <a:gd name="connsiteX31" fmla="*/ 1106693 w 1237338"/>
                  <a:gd name="connsiteY31" fmla="*/ 243715 h 967936"/>
                  <a:gd name="connsiteX32" fmla="*/ 1113837 w 1237338"/>
                  <a:gd name="connsiteY32" fmla="*/ 410403 h 967936"/>
                  <a:gd name="connsiteX33" fmla="*/ 1128125 w 1237338"/>
                  <a:gd name="connsiteY33" fmla="*/ 572328 h 967936"/>
                  <a:gd name="connsiteX34" fmla="*/ 1132887 w 1237338"/>
                  <a:gd name="connsiteY34" fmla="*/ 767590 h 967936"/>
                  <a:gd name="connsiteX35" fmla="*/ 1135268 w 1237338"/>
                  <a:gd name="connsiteY35" fmla="*/ 884272 h 967936"/>
                  <a:gd name="connsiteX36" fmla="*/ 1132887 w 1237338"/>
                  <a:gd name="connsiteY36" fmla="*/ 958091 h 967936"/>
                  <a:gd name="connsiteX37" fmla="*/ 1097168 w 1237338"/>
                  <a:gd name="connsiteY37" fmla="*/ 960472 h 967936"/>
                  <a:gd name="connsiteX38" fmla="*/ 1092406 w 1237338"/>
                  <a:gd name="connsiteY38" fmla="*/ 896178 h 967936"/>
                  <a:gd name="connsiteX39" fmla="*/ 1094787 w 1237338"/>
                  <a:gd name="connsiteY39" fmla="*/ 710440 h 967936"/>
                  <a:gd name="connsiteX40" fmla="*/ 1087643 w 1237338"/>
                  <a:gd name="connsiteY40" fmla="*/ 560422 h 967936"/>
                  <a:gd name="connsiteX41" fmla="*/ 1073356 w 1237338"/>
                  <a:gd name="connsiteY41" fmla="*/ 448503 h 967936"/>
                  <a:gd name="connsiteX42" fmla="*/ 1030493 w 1237338"/>
                  <a:gd name="connsiteY42" fmla="*/ 372303 h 967936"/>
                  <a:gd name="connsiteX43" fmla="*/ 978106 w 1237338"/>
                  <a:gd name="connsiteY43" fmla="*/ 331822 h 967936"/>
                  <a:gd name="connsiteX44" fmla="*/ 942387 w 1237338"/>
                  <a:gd name="connsiteY44" fmla="*/ 327059 h 967936"/>
                  <a:gd name="connsiteX45" fmla="*/ 892381 w 1237338"/>
                  <a:gd name="connsiteY45" fmla="*/ 358016 h 967936"/>
                  <a:gd name="connsiteX46" fmla="*/ 823325 w 1237338"/>
                  <a:gd name="connsiteY46" fmla="*/ 393734 h 967936"/>
                  <a:gd name="connsiteX47" fmla="*/ 768556 w 1237338"/>
                  <a:gd name="connsiteY47" fmla="*/ 405640 h 967936"/>
                  <a:gd name="connsiteX48" fmla="*/ 728075 w 1237338"/>
                  <a:gd name="connsiteY48" fmla="*/ 388972 h 967936"/>
                  <a:gd name="connsiteX49" fmla="*/ 718550 w 1237338"/>
                  <a:gd name="connsiteY49" fmla="*/ 355634 h 967936"/>
                  <a:gd name="connsiteX50" fmla="*/ 744743 w 1237338"/>
                  <a:gd name="connsiteY50" fmla="*/ 324678 h 967936"/>
                  <a:gd name="connsiteX51" fmla="*/ 751887 w 1237338"/>
                  <a:gd name="connsiteY51" fmla="*/ 310390 h 967936"/>
                  <a:gd name="connsiteX52" fmla="*/ 728075 w 1237338"/>
                  <a:gd name="connsiteY52" fmla="*/ 324678 h 967936"/>
                  <a:gd name="connsiteX53" fmla="*/ 685212 w 1237338"/>
                  <a:gd name="connsiteY53" fmla="*/ 348490 h 967936"/>
                  <a:gd name="connsiteX54" fmla="*/ 580437 w 1237338"/>
                  <a:gd name="connsiteY54" fmla="*/ 360397 h 967936"/>
                  <a:gd name="connsiteX55" fmla="*/ 506618 w 1237338"/>
                  <a:gd name="connsiteY55" fmla="*/ 367540 h 967936"/>
                  <a:gd name="connsiteX56" fmla="*/ 378031 w 1237338"/>
                  <a:gd name="connsiteY56" fmla="*/ 410403 h 967936"/>
                  <a:gd name="connsiteX57" fmla="*/ 261350 w 1237338"/>
                  <a:gd name="connsiteY57" fmla="*/ 429453 h 967936"/>
                  <a:gd name="connsiteX58" fmla="*/ 130381 w 1237338"/>
                  <a:gd name="connsiteY58" fmla="*/ 408022 h 967936"/>
                  <a:gd name="connsiteX59" fmla="*/ 35131 w 1237338"/>
                  <a:gd name="connsiteY59" fmla="*/ 334203 h 967936"/>
                  <a:gd name="connsiteX60" fmla="*/ 1793 w 1237338"/>
                  <a:gd name="connsiteY60" fmla="*/ 243715 h 967936"/>
                  <a:gd name="connsiteX61" fmla="*/ 11318 w 1237338"/>
                  <a:gd name="connsiteY61" fmla="*/ 153228 h 967936"/>
                  <a:gd name="connsiteX62" fmla="*/ 68468 w 1237338"/>
                  <a:gd name="connsiteY62" fmla="*/ 84172 h 967936"/>
                  <a:gd name="connsiteX63" fmla="*/ 135143 w 1237338"/>
                  <a:gd name="connsiteY63" fmla="*/ 48453 h 967936"/>
                  <a:gd name="connsiteX0" fmla="*/ 135143 w 1237338"/>
                  <a:gd name="connsiteY0" fmla="*/ 48453 h 967936"/>
                  <a:gd name="connsiteX1" fmla="*/ 244681 w 1237338"/>
                  <a:gd name="connsiteY1" fmla="*/ 34165 h 967936"/>
                  <a:gd name="connsiteX2" fmla="*/ 358981 w 1237338"/>
                  <a:gd name="connsiteY2" fmla="*/ 48453 h 967936"/>
                  <a:gd name="connsiteX3" fmla="*/ 444706 w 1237338"/>
                  <a:gd name="connsiteY3" fmla="*/ 84172 h 967936"/>
                  <a:gd name="connsiteX4" fmla="*/ 518525 w 1237338"/>
                  <a:gd name="connsiteY4" fmla="*/ 143703 h 967936"/>
                  <a:gd name="connsiteX5" fmla="*/ 616156 w 1237338"/>
                  <a:gd name="connsiteY5" fmla="*/ 188947 h 967936"/>
                  <a:gd name="connsiteX6" fmla="*/ 732837 w 1237338"/>
                  <a:gd name="connsiteY6" fmla="*/ 222284 h 967936"/>
                  <a:gd name="connsiteX7" fmla="*/ 828087 w 1237338"/>
                  <a:gd name="connsiteY7" fmla="*/ 231809 h 967936"/>
                  <a:gd name="connsiteX8" fmla="*/ 866187 w 1237338"/>
                  <a:gd name="connsiteY8" fmla="*/ 253240 h 967936"/>
                  <a:gd name="connsiteX9" fmla="*/ 861425 w 1237338"/>
                  <a:gd name="connsiteY9" fmla="*/ 288959 h 967936"/>
                  <a:gd name="connsiteX10" fmla="*/ 835231 w 1237338"/>
                  <a:gd name="connsiteY10" fmla="*/ 317534 h 967936"/>
                  <a:gd name="connsiteX11" fmla="*/ 870950 w 1237338"/>
                  <a:gd name="connsiteY11" fmla="*/ 286578 h 967936"/>
                  <a:gd name="connsiteX12" fmla="*/ 932862 w 1237338"/>
                  <a:gd name="connsiteY12" fmla="*/ 265147 h 967936"/>
                  <a:gd name="connsiteX13" fmla="*/ 990012 w 1237338"/>
                  <a:gd name="connsiteY13" fmla="*/ 267528 h 967936"/>
                  <a:gd name="connsiteX14" fmla="*/ 1020968 w 1237338"/>
                  <a:gd name="connsiteY14" fmla="*/ 298484 h 967936"/>
                  <a:gd name="connsiteX15" fmla="*/ 1063831 w 1237338"/>
                  <a:gd name="connsiteY15" fmla="*/ 348490 h 967936"/>
                  <a:gd name="connsiteX16" fmla="*/ 1061450 w 1237338"/>
                  <a:gd name="connsiteY16" fmla="*/ 315153 h 967936"/>
                  <a:gd name="connsiteX17" fmla="*/ 1054306 w 1237338"/>
                  <a:gd name="connsiteY17" fmla="*/ 269909 h 967936"/>
                  <a:gd name="connsiteX18" fmla="*/ 1051925 w 1237338"/>
                  <a:gd name="connsiteY18" fmla="*/ 181803 h 967936"/>
                  <a:gd name="connsiteX19" fmla="*/ 1054306 w 1237338"/>
                  <a:gd name="connsiteY19" fmla="*/ 129415 h 967936"/>
                  <a:gd name="connsiteX20" fmla="*/ 1037637 w 1237338"/>
                  <a:gd name="connsiteY20" fmla="*/ 96078 h 967936"/>
                  <a:gd name="connsiteX21" fmla="*/ 1023349 w 1237338"/>
                  <a:gd name="connsiteY21" fmla="*/ 72266 h 967936"/>
                  <a:gd name="connsiteX22" fmla="*/ 1035256 w 1237338"/>
                  <a:gd name="connsiteY22" fmla="*/ 53215 h 967936"/>
                  <a:gd name="connsiteX23" fmla="*/ 1061450 w 1237338"/>
                  <a:gd name="connsiteY23" fmla="*/ 77028 h 967936"/>
                  <a:gd name="connsiteX24" fmla="*/ 1092406 w 1237338"/>
                  <a:gd name="connsiteY24" fmla="*/ 84172 h 967936"/>
                  <a:gd name="connsiteX25" fmla="*/ 1135268 w 1237338"/>
                  <a:gd name="connsiteY25" fmla="*/ 41309 h 967936"/>
                  <a:gd name="connsiteX26" fmla="*/ 1185275 w 1237338"/>
                  <a:gd name="connsiteY26" fmla="*/ 12734 h 967936"/>
                  <a:gd name="connsiteX27" fmla="*/ 1220993 w 1237338"/>
                  <a:gd name="connsiteY27" fmla="*/ 828 h 967936"/>
                  <a:gd name="connsiteX28" fmla="*/ 1235281 w 1237338"/>
                  <a:gd name="connsiteY28" fmla="*/ 34165 h 967936"/>
                  <a:gd name="connsiteX29" fmla="*/ 1178131 w 1237338"/>
                  <a:gd name="connsiteY29" fmla="*/ 67503 h 967936"/>
                  <a:gd name="connsiteX30" fmla="*/ 1120981 w 1237338"/>
                  <a:gd name="connsiteY30" fmla="*/ 127034 h 967936"/>
                  <a:gd name="connsiteX31" fmla="*/ 1106693 w 1237338"/>
                  <a:gd name="connsiteY31" fmla="*/ 243715 h 967936"/>
                  <a:gd name="connsiteX32" fmla="*/ 1113837 w 1237338"/>
                  <a:gd name="connsiteY32" fmla="*/ 410403 h 967936"/>
                  <a:gd name="connsiteX33" fmla="*/ 1128125 w 1237338"/>
                  <a:gd name="connsiteY33" fmla="*/ 572328 h 967936"/>
                  <a:gd name="connsiteX34" fmla="*/ 1132887 w 1237338"/>
                  <a:gd name="connsiteY34" fmla="*/ 767590 h 967936"/>
                  <a:gd name="connsiteX35" fmla="*/ 1135268 w 1237338"/>
                  <a:gd name="connsiteY35" fmla="*/ 884272 h 967936"/>
                  <a:gd name="connsiteX36" fmla="*/ 1132887 w 1237338"/>
                  <a:gd name="connsiteY36" fmla="*/ 958091 h 967936"/>
                  <a:gd name="connsiteX37" fmla="*/ 1097168 w 1237338"/>
                  <a:gd name="connsiteY37" fmla="*/ 960472 h 967936"/>
                  <a:gd name="connsiteX38" fmla="*/ 1092406 w 1237338"/>
                  <a:gd name="connsiteY38" fmla="*/ 896178 h 967936"/>
                  <a:gd name="connsiteX39" fmla="*/ 1094787 w 1237338"/>
                  <a:gd name="connsiteY39" fmla="*/ 710440 h 967936"/>
                  <a:gd name="connsiteX40" fmla="*/ 1087643 w 1237338"/>
                  <a:gd name="connsiteY40" fmla="*/ 560422 h 967936"/>
                  <a:gd name="connsiteX41" fmla="*/ 1073356 w 1237338"/>
                  <a:gd name="connsiteY41" fmla="*/ 448503 h 967936"/>
                  <a:gd name="connsiteX42" fmla="*/ 1030493 w 1237338"/>
                  <a:gd name="connsiteY42" fmla="*/ 372303 h 967936"/>
                  <a:gd name="connsiteX43" fmla="*/ 978106 w 1237338"/>
                  <a:gd name="connsiteY43" fmla="*/ 331822 h 967936"/>
                  <a:gd name="connsiteX44" fmla="*/ 942387 w 1237338"/>
                  <a:gd name="connsiteY44" fmla="*/ 327059 h 967936"/>
                  <a:gd name="connsiteX45" fmla="*/ 892381 w 1237338"/>
                  <a:gd name="connsiteY45" fmla="*/ 358016 h 967936"/>
                  <a:gd name="connsiteX46" fmla="*/ 823325 w 1237338"/>
                  <a:gd name="connsiteY46" fmla="*/ 393734 h 967936"/>
                  <a:gd name="connsiteX47" fmla="*/ 768556 w 1237338"/>
                  <a:gd name="connsiteY47" fmla="*/ 405640 h 967936"/>
                  <a:gd name="connsiteX48" fmla="*/ 728075 w 1237338"/>
                  <a:gd name="connsiteY48" fmla="*/ 388972 h 967936"/>
                  <a:gd name="connsiteX49" fmla="*/ 718550 w 1237338"/>
                  <a:gd name="connsiteY49" fmla="*/ 355634 h 967936"/>
                  <a:gd name="connsiteX50" fmla="*/ 744743 w 1237338"/>
                  <a:gd name="connsiteY50" fmla="*/ 324678 h 967936"/>
                  <a:gd name="connsiteX51" fmla="*/ 751887 w 1237338"/>
                  <a:gd name="connsiteY51" fmla="*/ 310390 h 967936"/>
                  <a:gd name="connsiteX52" fmla="*/ 728075 w 1237338"/>
                  <a:gd name="connsiteY52" fmla="*/ 324678 h 967936"/>
                  <a:gd name="connsiteX53" fmla="*/ 685212 w 1237338"/>
                  <a:gd name="connsiteY53" fmla="*/ 348490 h 967936"/>
                  <a:gd name="connsiteX54" fmla="*/ 580437 w 1237338"/>
                  <a:gd name="connsiteY54" fmla="*/ 360397 h 967936"/>
                  <a:gd name="connsiteX55" fmla="*/ 506618 w 1237338"/>
                  <a:gd name="connsiteY55" fmla="*/ 367540 h 967936"/>
                  <a:gd name="connsiteX56" fmla="*/ 378031 w 1237338"/>
                  <a:gd name="connsiteY56" fmla="*/ 410403 h 967936"/>
                  <a:gd name="connsiteX57" fmla="*/ 261350 w 1237338"/>
                  <a:gd name="connsiteY57" fmla="*/ 429453 h 967936"/>
                  <a:gd name="connsiteX58" fmla="*/ 130381 w 1237338"/>
                  <a:gd name="connsiteY58" fmla="*/ 408022 h 967936"/>
                  <a:gd name="connsiteX59" fmla="*/ 35131 w 1237338"/>
                  <a:gd name="connsiteY59" fmla="*/ 334203 h 967936"/>
                  <a:gd name="connsiteX60" fmla="*/ 1793 w 1237338"/>
                  <a:gd name="connsiteY60" fmla="*/ 243715 h 967936"/>
                  <a:gd name="connsiteX61" fmla="*/ 11318 w 1237338"/>
                  <a:gd name="connsiteY61" fmla="*/ 153228 h 967936"/>
                  <a:gd name="connsiteX62" fmla="*/ 68468 w 1237338"/>
                  <a:gd name="connsiteY62" fmla="*/ 84172 h 967936"/>
                  <a:gd name="connsiteX63" fmla="*/ 135143 w 1237338"/>
                  <a:gd name="connsiteY63" fmla="*/ 48453 h 967936"/>
                  <a:gd name="connsiteX0" fmla="*/ 135143 w 1237418"/>
                  <a:gd name="connsiteY0" fmla="*/ 48807 h 968290"/>
                  <a:gd name="connsiteX1" fmla="*/ 244681 w 1237418"/>
                  <a:gd name="connsiteY1" fmla="*/ 34519 h 968290"/>
                  <a:gd name="connsiteX2" fmla="*/ 358981 w 1237418"/>
                  <a:gd name="connsiteY2" fmla="*/ 48807 h 968290"/>
                  <a:gd name="connsiteX3" fmla="*/ 444706 w 1237418"/>
                  <a:gd name="connsiteY3" fmla="*/ 84526 h 968290"/>
                  <a:gd name="connsiteX4" fmla="*/ 518525 w 1237418"/>
                  <a:gd name="connsiteY4" fmla="*/ 144057 h 968290"/>
                  <a:gd name="connsiteX5" fmla="*/ 616156 w 1237418"/>
                  <a:gd name="connsiteY5" fmla="*/ 189301 h 968290"/>
                  <a:gd name="connsiteX6" fmla="*/ 732837 w 1237418"/>
                  <a:gd name="connsiteY6" fmla="*/ 222638 h 968290"/>
                  <a:gd name="connsiteX7" fmla="*/ 828087 w 1237418"/>
                  <a:gd name="connsiteY7" fmla="*/ 232163 h 968290"/>
                  <a:gd name="connsiteX8" fmla="*/ 866187 w 1237418"/>
                  <a:gd name="connsiteY8" fmla="*/ 253594 h 968290"/>
                  <a:gd name="connsiteX9" fmla="*/ 861425 w 1237418"/>
                  <a:gd name="connsiteY9" fmla="*/ 289313 h 968290"/>
                  <a:gd name="connsiteX10" fmla="*/ 835231 w 1237418"/>
                  <a:gd name="connsiteY10" fmla="*/ 317888 h 968290"/>
                  <a:gd name="connsiteX11" fmla="*/ 870950 w 1237418"/>
                  <a:gd name="connsiteY11" fmla="*/ 286932 h 968290"/>
                  <a:gd name="connsiteX12" fmla="*/ 932862 w 1237418"/>
                  <a:gd name="connsiteY12" fmla="*/ 265501 h 968290"/>
                  <a:gd name="connsiteX13" fmla="*/ 990012 w 1237418"/>
                  <a:gd name="connsiteY13" fmla="*/ 267882 h 968290"/>
                  <a:gd name="connsiteX14" fmla="*/ 1020968 w 1237418"/>
                  <a:gd name="connsiteY14" fmla="*/ 298838 h 968290"/>
                  <a:gd name="connsiteX15" fmla="*/ 1063831 w 1237418"/>
                  <a:gd name="connsiteY15" fmla="*/ 348844 h 968290"/>
                  <a:gd name="connsiteX16" fmla="*/ 1061450 w 1237418"/>
                  <a:gd name="connsiteY16" fmla="*/ 315507 h 968290"/>
                  <a:gd name="connsiteX17" fmla="*/ 1054306 w 1237418"/>
                  <a:gd name="connsiteY17" fmla="*/ 270263 h 968290"/>
                  <a:gd name="connsiteX18" fmla="*/ 1051925 w 1237418"/>
                  <a:gd name="connsiteY18" fmla="*/ 182157 h 968290"/>
                  <a:gd name="connsiteX19" fmla="*/ 1054306 w 1237418"/>
                  <a:gd name="connsiteY19" fmla="*/ 129769 h 968290"/>
                  <a:gd name="connsiteX20" fmla="*/ 1037637 w 1237418"/>
                  <a:gd name="connsiteY20" fmla="*/ 96432 h 968290"/>
                  <a:gd name="connsiteX21" fmla="*/ 1023349 w 1237418"/>
                  <a:gd name="connsiteY21" fmla="*/ 72620 h 968290"/>
                  <a:gd name="connsiteX22" fmla="*/ 1035256 w 1237418"/>
                  <a:gd name="connsiteY22" fmla="*/ 53569 h 968290"/>
                  <a:gd name="connsiteX23" fmla="*/ 1061450 w 1237418"/>
                  <a:gd name="connsiteY23" fmla="*/ 77382 h 968290"/>
                  <a:gd name="connsiteX24" fmla="*/ 1092406 w 1237418"/>
                  <a:gd name="connsiteY24" fmla="*/ 84526 h 968290"/>
                  <a:gd name="connsiteX25" fmla="*/ 1135268 w 1237418"/>
                  <a:gd name="connsiteY25" fmla="*/ 41663 h 968290"/>
                  <a:gd name="connsiteX26" fmla="*/ 1180513 w 1237418"/>
                  <a:gd name="connsiteY26" fmla="*/ 10707 h 968290"/>
                  <a:gd name="connsiteX27" fmla="*/ 1220993 w 1237418"/>
                  <a:gd name="connsiteY27" fmla="*/ 1182 h 968290"/>
                  <a:gd name="connsiteX28" fmla="*/ 1235281 w 1237418"/>
                  <a:gd name="connsiteY28" fmla="*/ 34519 h 968290"/>
                  <a:gd name="connsiteX29" fmla="*/ 1178131 w 1237418"/>
                  <a:gd name="connsiteY29" fmla="*/ 67857 h 968290"/>
                  <a:gd name="connsiteX30" fmla="*/ 1120981 w 1237418"/>
                  <a:gd name="connsiteY30" fmla="*/ 127388 h 968290"/>
                  <a:gd name="connsiteX31" fmla="*/ 1106693 w 1237418"/>
                  <a:gd name="connsiteY31" fmla="*/ 244069 h 968290"/>
                  <a:gd name="connsiteX32" fmla="*/ 1113837 w 1237418"/>
                  <a:gd name="connsiteY32" fmla="*/ 410757 h 968290"/>
                  <a:gd name="connsiteX33" fmla="*/ 1128125 w 1237418"/>
                  <a:gd name="connsiteY33" fmla="*/ 572682 h 968290"/>
                  <a:gd name="connsiteX34" fmla="*/ 1132887 w 1237418"/>
                  <a:gd name="connsiteY34" fmla="*/ 767944 h 968290"/>
                  <a:gd name="connsiteX35" fmla="*/ 1135268 w 1237418"/>
                  <a:gd name="connsiteY35" fmla="*/ 884626 h 968290"/>
                  <a:gd name="connsiteX36" fmla="*/ 1132887 w 1237418"/>
                  <a:gd name="connsiteY36" fmla="*/ 958445 h 968290"/>
                  <a:gd name="connsiteX37" fmla="*/ 1097168 w 1237418"/>
                  <a:gd name="connsiteY37" fmla="*/ 960826 h 968290"/>
                  <a:gd name="connsiteX38" fmla="*/ 1092406 w 1237418"/>
                  <a:gd name="connsiteY38" fmla="*/ 896532 h 968290"/>
                  <a:gd name="connsiteX39" fmla="*/ 1094787 w 1237418"/>
                  <a:gd name="connsiteY39" fmla="*/ 710794 h 968290"/>
                  <a:gd name="connsiteX40" fmla="*/ 1087643 w 1237418"/>
                  <a:gd name="connsiteY40" fmla="*/ 560776 h 968290"/>
                  <a:gd name="connsiteX41" fmla="*/ 1073356 w 1237418"/>
                  <a:gd name="connsiteY41" fmla="*/ 448857 h 968290"/>
                  <a:gd name="connsiteX42" fmla="*/ 1030493 w 1237418"/>
                  <a:gd name="connsiteY42" fmla="*/ 372657 h 968290"/>
                  <a:gd name="connsiteX43" fmla="*/ 978106 w 1237418"/>
                  <a:gd name="connsiteY43" fmla="*/ 332176 h 968290"/>
                  <a:gd name="connsiteX44" fmla="*/ 942387 w 1237418"/>
                  <a:gd name="connsiteY44" fmla="*/ 327413 h 968290"/>
                  <a:gd name="connsiteX45" fmla="*/ 892381 w 1237418"/>
                  <a:gd name="connsiteY45" fmla="*/ 358370 h 968290"/>
                  <a:gd name="connsiteX46" fmla="*/ 823325 w 1237418"/>
                  <a:gd name="connsiteY46" fmla="*/ 394088 h 968290"/>
                  <a:gd name="connsiteX47" fmla="*/ 768556 w 1237418"/>
                  <a:gd name="connsiteY47" fmla="*/ 405994 h 968290"/>
                  <a:gd name="connsiteX48" fmla="*/ 728075 w 1237418"/>
                  <a:gd name="connsiteY48" fmla="*/ 389326 h 968290"/>
                  <a:gd name="connsiteX49" fmla="*/ 718550 w 1237418"/>
                  <a:gd name="connsiteY49" fmla="*/ 355988 h 968290"/>
                  <a:gd name="connsiteX50" fmla="*/ 744743 w 1237418"/>
                  <a:gd name="connsiteY50" fmla="*/ 325032 h 968290"/>
                  <a:gd name="connsiteX51" fmla="*/ 751887 w 1237418"/>
                  <a:gd name="connsiteY51" fmla="*/ 310744 h 968290"/>
                  <a:gd name="connsiteX52" fmla="*/ 728075 w 1237418"/>
                  <a:gd name="connsiteY52" fmla="*/ 325032 h 968290"/>
                  <a:gd name="connsiteX53" fmla="*/ 685212 w 1237418"/>
                  <a:gd name="connsiteY53" fmla="*/ 348844 h 968290"/>
                  <a:gd name="connsiteX54" fmla="*/ 580437 w 1237418"/>
                  <a:gd name="connsiteY54" fmla="*/ 360751 h 968290"/>
                  <a:gd name="connsiteX55" fmla="*/ 506618 w 1237418"/>
                  <a:gd name="connsiteY55" fmla="*/ 367894 h 968290"/>
                  <a:gd name="connsiteX56" fmla="*/ 378031 w 1237418"/>
                  <a:gd name="connsiteY56" fmla="*/ 410757 h 968290"/>
                  <a:gd name="connsiteX57" fmla="*/ 261350 w 1237418"/>
                  <a:gd name="connsiteY57" fmla="*/ 429807 h 968290"/>
                  <a:gd name="connsiteX58" fmla="*/ 130381 w 1237418"/>
                  <a:gd name="connsiteY58" fmla="*/ 408376 h 968290"/>
                  <a:gd name="connsiteX59" fmla="*/ 35131 w 1237418"/>
                  <a:gd name="connsiteY59" fmla="*/ 334557 h 968290"/>
                  <a:gd name="connsiteX60" fmla="*/ 1793 w 1237418"/>
                  <a:gd name="connsiteY60" fmla="*/ 244069 h 968290"/>
                  <a:gd name="connsiteX61" fmla="*/ 11318 w 1237418"/>
                  <a:gd name="connsiteY61" fmla="*/ 153582 h 968290"/>
                  <a:gd name="connsiteX62" fmla="*/ 68468 w 1237418"/>
                  <a:gd name="connsiteY62" fmla="*/ 84526 h 968290"/>
                  <a:gd name="connsiteX63" fmla="*/ 135143 w 1237418"/>
                  <a:gd name="connsiteY63" fmla="*/ 48807 h 968290"/>
                  <a:gd name="connsiteX0" fmla="*/ 135143 w 1236047"/>
                  <a:gd name="connsiteY0" fmla="*/ 51000 h 970483"/>
                  <a:gd name="connsiteX1" fmla="*/ 244681 w 1236047"/>
                  <a:gd name="connsiteY1" fmla="*/ 36712 h 970483"/>
                  <a:gd name="connsiteX2" fmla="*/ 358981 w 1236047"/>
                  <a:gd name="connsiteY2" fmla="*/ 51000 h 970483"/>
                  <a:gd name="connsiteX3" fmla="*/ 444706 w 1236047"/>
                  <a:gd name="connsiteY3" fmla="*/ 86719 h 970483"/>
                  <a:gd name="connsiteX4" fmla="*/ 518525 w 1236047"/>
                  <a:gd name="connsiteY4" fmla="*/ 146250 h 970483"/>
                  <a:gd name="connsiteX5" fmla="*/ 616156 w 1236047"/>
                  <a:gd name="connsiteY5" fmla="*/ 191494 h 970483"/>
                  <a:gd name="connsiteX6" fmla="*/ 732837 w 1236047"/>
                  <a:gd name="connsiteY6" fmla="*/ 224831 h 970483"/>
                  <a:gd name="connsiteX7" fmla="*/ 828087 w 1236047"/>
                  <a:gd name="connsiteY7" fmla="*/ 234356 h 970483"/>
                  <a:gd name="connsiteX8" fmla="*/ 866187 w 1236047"/>
                  <a:gd name="connsiteY8" fmla="*/ 255787 h 970483"/>
                  <a:gd name="connsiteX9" fmla="*/ 861425 w 1236047"/>
                  <a:gd name="connsiteY9" fmla="*/ 291506 h 970483"/>
                  <a:gd name="connsiteX10" fmla="*/ 835231 w 1236047"/>
                  <a:gd name="connsiteY10" fmla="*/ 320081 h 970483"/>
                  <a:gd name="connsiteX11" fmla="*/ 870950 w 1236047"/>
                  <a:gd name="connsiteY11" fmla="*/ 289125 h 970483"/>
                  <a:gd name="connsiteX12" fmla="*/ 932862 w 1236047"/>
                  <a:gd name="connsiteY12" fmla="*/ 267694 h 970483"/>
                  <a:gd name="connsiteX13" fmla="*/ 990012 w 1236047"/>
                  <a:gd name="connsiteY13" fmla="*/ 270075 h 970483"/>
                  <a:gd name="connsiteX14" fmla="*/ 1020968 w 1236047"/>
                  <a:gd name="connsiteY14" fmla="*/ 301031 h 970483"/>
                  <a:gd name="connsiteX15" fmla="*/ 1063831 w 1236047"/>
                  <a:gd name="connsiteY15" fmla="*/ 351037 h 970483"/>
                  <a:gd name="connsiteX16" fmla="*/ 1061450 w 1236047"/>
                  <a:gd name="connsiteY16" fmla="*/ 317700 h 970483"/>
                  <a:gd name="connsiteX17" fmla="*/ 1054306 w 1236047"/>
                  <a:gd name="connsiteY17" fmla="*/ 272456 h 970483"/>
                  <a:gd name="connsiteX18" fmla="*/ 1051925 w 1236047"/>
                  <a:gd name="connsiteY18" fmla="*/ 184350 h 970483"/>
                  <a:gd name="connsiteX19" fmla="*/ 1054306 w 1236047"/>
                  <a:gd name="connsiteY19" fmla="*/ 131962 h 970483"/>
                  <a:gd name="connsiteX20" fmla="*/ 1037637 w 1236047"/>
                  <a:gd name="connsiteY20" fmla="*/ 98625 h 970483"/>
                  <a:gd name="connsiteX21" fmla="*/ 1023349 w 1236047"/>
                  <a:gd name="connsiteY21" fmla="*/ 74813 h 970483"/>
                  <a:gd name="connsiteX22" fmla="*/ 1035256 w 1236047"/>
                  <a:gd name="connsiteY22" fmla="*/ 55762 h 970483"/>
                  <a:gd name="connsiteX23" fmla="*/ 1061450 w 1236047"/>
                  <a:gd name="connsiteY23" fmla="*/ 79575 h 970483"/>
                  <a:gd name="connsiteX24" fmla="*/ 1092406 w 1236047"/>
                  <a:gd name="connsiteY24" fmla="*/ 86719 h 970483"/>
                  <a:gd name="connsiteX25" fmla="*/ 1135268 w 1236047"/>
                  <a:gd name="connsiteY25" fmla="*/ 43856 h 970483"/>
                  <a:gd name="connsiteX26" fmla="*/ 1180513 w 1236047"/>
                  <a:gd name="connsiteY26" fmla="*/ 12900 h 970483"/>
                  <a:gd name="connsiteX27" fmla="*/ 1209087 w 1236047"/>
                  <a:gd name="connsiteY27" fmla="*/ 993 h 970483"/>
                  <a:gd name="connsiteX28" fmla="*/ 1235281 w 1236047"/>
                  <a:gd name="connsiteY28" fmla="*/ 36712 h 970483"/>
                  <a:gd name="connsiteX29" fmla="*/ 1178131 w 1236047"/>
                  <a:gd name="connsiteY29" fmla="*/ 70050 h 970483"/>
                  <a:gd name="connsiteX30" fmla="*/ 1120981 w 1236047"/>
                  <a:gd name="connsiteY30" fmla="*/ 129581 h 970483"/>
                  <a:gd name="connsiteX31" fmla="*/ 1106693 w 1236047"/>
                  <a:gd name="connsiteY31" fmla="*/ 246262 h 970483"/>
                  <a:gd name="connsiteX32" fmla="*/ 1113837 w 1236047"/>
                  <a:gd name="connsiteY32" fmla="*/ 412950 h 970483"/>
                  <a:gd name="connsiteX33" fmla="*/ 1128125 w 1236047"/>
                  <a:gd name="connsiteY33" fmla="*/ 574875 h 970483"/>
                  <a:gd name="connsiteX34" fmla="*/ 1132887 w 1236047"/>
                  <a:gd name="connsiteY34" fmla="*/ 770137 h 970483"/>
                  <a:gd name="connsiteX35" fmla="*/ 1135268 w 1236047"/>
                  <a:gd name="connsiteY35" fmla="*/ 886819 h 970483"/>
                  <a:gd name="connsiteX36" fmla="*/ 1132887 w 1236047"/>
                  <a:gd name="connsiteY36" fmla="*/ 960638 h 970483"/>
                  <a:gd name="connsiteX37" fmla="*/ 1097168 w 1236047"/>
                  <a:gd name="connsiteY37" fmla="*/ 963019 h 970483"/>
                  <a:gd name="connsiteX38" fmla="*/ 1092406 w 1236047"/>
                  <a:gd name="connsiteY38" fmla="*/ 898725 h 970483"/>
                  <a:gd name="connsiteX39" fmla="*/ 1094787 w 1236047"/>
                  <a:gd name="connsiteY39" fmla="*/ 712987 h 970483"/>
                  <a:gd name="connsiteX40" fmla="*/ 1087643 w 1236047"/>
                  <a:gd name="connsiteY40" fmla="*/ 562969 h 970483"/>
                  <a:gd name="connsiteX41" fmla="*/ 1073356 w 1236047"/>
                  <a:gd name="connsiteY41" fmla="*/ 451050 h 970483"/>
                  <a:gd name="connsiteX42" fmla="*/ 1030493 w 1236047"/>
                  <a:gd name="connsiteY42" fmla="*/ 374850 h 970483"/>
                  <a:gd name="connsiteX43" fmla="*/ 978106 w 1236047"/>
                  <a:gd name="connsiteY43" fmla="*/ 334369 h 970483"/>
                  <a:gd name="connsiteX44" fmla="*/ 942387 w 1236047"/>
                  <a:gd name="connsiteY44" fmla="*/ 329606 h 970483"/>
                  <a:gd name="connsiteX45" fmla="*/ 892381 w 1236047"/>
                  <a:gd name="connsiteY45" fmla="*/ 360563 h 970483"/>
                  <a:gd name="connsiteX46" fmla="*/ 823325 w 1236047"/>
                  <a:gd name="connsiteY46" fmla="*/ 396281 h 970483"/>
                  <a:gd name="connsiteX47" fmla="*/ 768556 w 1236047"/>
                  <a:gd name="connsiteY47" fmla="*/ 408187 h 970483"/>
                  <a:gd name="connsiteX48" fmla="*/ 728075 w 1236047"/>
                  <a:gd name="connsiteY48" fmla="*/ 391519 h 970483"/>
                  <a:gd name="connsiteX49" fmla="*/ 718550 w 1236047"/>
                  <a:gd name="connsiteY49" fmla="*/ 358181 h 970483"/>
                  <a:gd name="connsiteX50" fmla="*/ 744743 w 1236047"/>
                  <a:gd name="connsiteY50" fmla="*/ 327225 h 970483"/>
                  <a:gd name="connsiteX51" fmla="*/ 751887 w 1236047"/>
                  <a:gd name="connsiteY51" fmla="*/ 312937 h 970483"/>
                  <a:gd name="connsiteX52" fmla="*/ 728075 w 1236047"/>
                  <a:gd name="connsiteY52" fmla="*/ 327225 h 970483"/>
                  <a:gd name="connsiteX53" fmla="*/ 685212 w 1236047"/>
                  <a:gd name="connsiteY53" fmla="*/ 351037 h 970483"/>
                  <a:gd name="connsiteX54" fmla="*/ 580437 w 1236047"/>
                  <a:gd name="connsiteY54" fmla="*/ 362944 h 970483"/>
                  <a:gd name="connsiteX55" fmla="*/ 506618 w 1236047"/>
                  <a:gd name="connsiteY55" fmla="*/ 370087 h 970483"/>
                  <a:gd name="connsiteX56" fmla="*/ 378031 w 1236047"/>
                  <a:gd name="connsiteY56" fmla="*/ 412950 h 970483"/>
                  <a:gd name="connsiteX57" fmla="*/ 261350 w 1236047"/>
                  <a:gd name="connsiteY57" fmla="*/ 432000 h 970483"/>
                  <a:gd name="connsiteX58" fmla="*/ 130381 w 1236047"/>
                  <a:gd name="connsiteY58" fmla="*/ 410569 h 970483"/>
                  <a:gd name="connsiteX59" fmla="*/ 35131 w 1236047"/>
                  <a:gd name="connsiteY59" fmla="*/ 336750 h 970483"/>
                  <a:gd name="connsiteX60" fmla="*/ 1793 w 1236047"/>
                  <a:gd name="connsiteY60" fmla="*/ 246262 h 970483"/>
                  <a:gd name="connsiteX61" fmla="*/ 11318 w 1236047"/>
                  <a:gd name="connsiteY61" fmla="*/ 155775 h 970483"/>
                  <a:gd name="connsiteX62" fmla="*/ 68468 w 1236047"/>
                  <a:gd name="connsiteY62" fmla="*/ 86719 h 970483"/>
                  <a:gd name="connsiteX63" fmla="*/ 135143 w 1236047"/>
                  <a:gd name="connsiteY63" fmla="*/ 51000 h 970483"/>
                  <a:gd name="connsiteX0" fmla="*/ 135143 w 1226853"/>
                  <a:gd name="connsiteY0" fmla="*/ 51143 h 970626"/>
                  <a:gd name="connsiteX1" fmla="*/ 244681 w 1226853"/>
                  <a:gd name="connsiteY1" fmla="*/ 36855 h 970626"/>
                  <a:gd name="connsiteX2" fmla="*/ 358981 w 1226853"/>
                  <a:gd name="connsiteY2" fmla="*/ 51143 h 970626"/>
                  <a:gd name="connsiteX3" fmla="*/ 444706 w 1226853"/>
                  <a:gd name="connsiteY3" fmla="*/ 86862 h 970626"/>
                  <a:gd name="connsiteX4" fmla="*/ 518525 w 1226853"/>
                  <a:gd name="connsiteY4" fmla="*/ 146393 h 970626"/>
                  <a:gd name="connsiteX5" fmla="*/ 616156 w 1226853"/>
                  <a:gd name="connsiteY5" fmla="*/ 191637 h 970626"/>
                  <a:gd name="connsiteX6" fmla="*/ 732837 w 1226853"/>
                  <a:gd name="connsiteY6" fmla="*/ 224974 h 970626"/>
                  <a:gd name="connsiteX7" fmla="*/ 828087 w 1226853"/>
                  <a:gd name="connsiteY7" fmla="*/ 234499 h 970626"/>
                  <a:gd name="connsiteX8" fmla="*/ 866187 w 1226853"/>
                  <a:gd name="connsiteY8" fmla="*/ 255930 h 970626"/>
                  <a:gd name="connsiteX9" fmla="*/ 861425 w 1226853"/>
                  <a:gd name="connsiteY9" fmla="*/ 291649 h 970626"/>
                  <a:gd name="connsiteX10" fmla="*/ 835231 w 1226853"/>
                  <a:gd name="connsiteY10" fmla="*/ 320224 h 970626"/>
                  <a:gd name="connsiteX11" fmla="*/ 870950 w 1226853"/>
                  <a:gd name="connsiteY11" fmla="*/ 289268 h 970626"/>
                  <a:gd name="connsiteX12" fmla="*/ 932862 w 1226853"/>
                  <a:gd name="connsiteY12" fmla="*/ 267837 h 970626"/>
                  <a:gd name="connsiteX13" fmla="*/ 990012 w 1226853"/>
                  <a:gd name="connsiteY13" fmla="*/ 270218 h 970626"/>
                  <a:gd name="connsiteX14" fmla="*/ 1020968 w 1226853"/>
                  <a:gd name="connsiteY14" fmla="*/ 301174 h 970626"/>
                  <a:gd name="connsiteX15" fmla="*/ 1063831 w 1226853"/>
                  <a:gd name="connsiteY15" fmla="*/ 351180 h 970626"/>
                  <a:gd name="connsiteX16" fmla="*/ 1061450 w 1226853"/>
                  <a:gd name="connsiteY16" fmla="*/ 317843 h 970626"/>
                  <a:gd name="connsiteX17" fmla="*/ 1054306 w 1226853"/>
                  <a:gd name="connsiteY17" fmla="*/ 272599 h 970626"/>
                  <a:gd name="connsiteX18" fmla="*/ 1051925 w 1226853"/>
                  <a:gd name="connsiteY18" fmla="*/ 184493 h 970626"/>
                  <a:gd name="connsiteX19" fmla="*/ 1054306 w 1226853"/>
                  <a:gd name="connsiteY19" fmla="*/ 132105 h 970626"/>
                  <a:gd name="connsiteX20" fmla="*/ 1037637 w 1226853"/>
                  <a:gd name="connsiteY20" fmla="*/ 98768 h 970626"/>
                  <a:gd name="connsiteX21" fmla="*/ 1023349 w 1226853"/>
                  <a:gd name="connsiteY21" fmla="*/ 74956 h 970626"/>
                  <a:gd name="connsiteX22" fmla="*/ 1035256 w 1226853"/>
                  <a:gd name="connsiteY22" fmla="*/ 55905 h 970626"/>
                  <a:gd name="connsiteX23" fmla="*/ 1061450 w 1226853"/>
                  <a:gd name="connsiteY23" fmla="*/ 79718 h 970626"/>
                  <a:gd name="connsiteX24" fmla="*/ 1092406 w 1226853"/>
                  <a:gd name="connsiteY24" fmla="*/ 86862 h 970626"/>
                  <a:gd name="connsiteX25" fmla="*/ 1135268 w 1226853"/>
                  <a:gd name="connsiteY25" fmla="*/ 43999 h 970626"/>
                  <a:gd name="connsiteX26" fmla="*/ 1180513 w 1226853"/>
                  <a:gd name="connsiteY26" fmla="*/ 13043 h 970626"/>
                  <a:gd name="connsiteX27" fmla="*/ 1209087 w 1226853"/>
                  <a:gd name="connsiteY27" fmla="*/ 1136 h 970626"/>
                  <a:gd name="connsiteX28" fmla="*/ 1225756 w 1226853"/>
                  <a:gd name="connsiteY28" fmla="*/ 39236 h 970626"/>
                  <a:gd name="connsiteX29" fmla="*/ 1178131 w 1226853"/>
                  <a:gd name="connsiteY29" fmla="*/ 70193 h 970626"/>
                  <a:gd name="connsiteX30" fmla="*/ 1120981 w 1226853"/>
                  <a:gd name="connsiteY30" fmla="*/ 129724 h 970626"/>
                  <a:gd name="connsiteX31" fmla="*/ 1106693 w 1226853"/>
                  <a:gd name="connsiteY31" fmla="*/ 246405 h 970626"/>
                  <a:gd name="connsiteX32" fmla="*/ 1113837 w 1226853"/>
                  <a:gd name="connsiteY32" fmla="*/ 413093 h 970626"/>
                  <a:gd name="connsiteX33" fmla="*/ 1128125 w 1226853"/>
                  <a:gd name="connsiteY33" fmla="*/ 575018 h 970626"/>
                  <a:gd name="connsiteX34" fmla="*/ 1132887 w 1226853"/>
                  <a:gd name="connsiteY34" fmla="*/ 770280 h 970626"/>
                  <a:gd name="connsiteX35" fmla="*/ 1135268 w 1226853"/>
                  <a:gd name="connsiteY35" fmla="*/ 886962 h 970626"/>
                  <a:gd name="connsiteX36" fmla="*/ 1132887 w 1226853"/>
                  <a:gd name="connsiteY36" fmla="*/ 960781 h 970626"/>
                  <a:gd name="connsiteX37" fmla="*/ 1097168 w 1226853"/>
                  <a:gd name="connsiteY37" fmla="*/ 963162 h 970626"/>
                  <a:gd name="connsiteX38" fmla="*/ 1092406 w 1226853"/>
                  <a:gd name="connsiteY38" fmla="*/ 898868 h 970626"/>
                  <a:gd name="connsiteX39" fmla="*/ 1094787 w 1226853"/>
                  <a:gd name="connsiteY39" fmla="*/ 713130 h 970626"/>
                  <a:gd name="connsiteX40" fmla="*/ 1087643 w 1226853"/>
                  <a:gd name="connsiteY40" fmla="*/ 563112 h 970626"/>
                  <a:gd name="connsiteX41" fmla="*/ 1073356 w 1226853"/>
                  <a:gd name="connsiteY41" fmla="*/ 451193 h 970626"/>
                  <a:gd name="connsiteX42" fmla="*/ 1030493 w 1226853"/>
                  <a:gd name="connsiteY42" fmla="*/ 374993 h 970626"/>
                  <a:gd name="connsiteX43" fmla="*/ 978106 w 1226853"/>
                  <a:gd name="connsiteY43" fmla="*/ 334512 h 970626"/>
                  <a:gd name="connsiteX44" fmla="*/ 942387 w 1226853"/>
                  <a:gd name="connsiteY44" fmla="*/ 329749 h 970626"/>
                  <a:gd name="connsiteX45" fmla="*/ 892381 w 1226853"/>
                  <a:gd name="connsiteY45" fmla="*/ 360706 h 970626"/>
                  <a:gd name="connsiteX46" fmla="*/ 823325 w 1226853"/>
                  <a:gd name="connsiteY46" fmla="*/ 396424 h 970626"/>
                  <a:gd name="connsiteX47" fmla="*/ 768556 w 1226853"/>
                  <a:gd name="connsiteY47" fmla="*/ 408330 h 970626"/>
                  <a:gd name="connsiteX48" fmla="*/ 728075 w 1226853"/>
                  <a:gd name="connsiteY48" fmla="*/ 391662 h 970626"/>
                  <a:gd name="connsiteX49" fmla="*/ 718550 w 1226853"/>
                  <a:gd name="connsiteY49" fmla="*/ 358324 h 970626"/>
                  <a:gd name="connsiteX50" fmla="*/ 744743 w 1226853"/>
                  <a:gd name="connsiteY50" fmla="*/ 327368 h 970626"/>
                  <a:gd name="connsiteX51" fmla="*/ 751887 w 1226853"/>
                  <a:gd name="connsiteY51" fmla="*/ 313080 h 970626"/>
                  <a:gd name="connsiteX52" fmla="*/ 728075 w 1226853"/>
                  <a:gd name="connsiteY52" fmla="*/ 327368 h 970626"/>
                  <a:gd name="connsiteX53" fmla="*/ 685212 w 1226853"/>
                  <a:gd name="connsiteY53" fmla="*/ 351180 h 970626"/>
                  <a:gd name="connsiteX54" fmla="*/ 580437 w 1226853"/>
                  <a:gd name="connsiteY54" fmla="*/ 363087 h 970626"/>
                  <a:gd name="connsiteX55" fmla="*/ 506618 w 1226853"/>
                  <a:gd name="connsiteY55" fmla="*/ 370230 h 970626"/>
                  <a:gd name="connsiteX56" fmla="*/ 378031 w 1226853"/>
                  <a:gd name="connsiteY56" fmla="*/ 413093 h 970626"/>
                  <a:gd name="connsiteX57" fmla="*/ 261350 w 1226853"/>
                  <a:gd name="connsiteY57" fmla="*/ 432143 h 970626"/>
                  <a:gd name="connsiteX58" fmla="*/ 130381 w 1226853"/>
                  <a:gd name="connsiteY58" fmla="*/ 410712 h 970626"/>
                  <a:gd name="connsiteX59" fmla="*/ 35131 w 1226853"/>
                  <a:gd name="connsiteY59" fmla="*/ 336893 h 970626"/>
                  <a:gd name="connsiteX60" fmla="*/ 1793 w 1226853"/>
                  <a:gd name="connsiteY60" fmla="*/ 246405 h 970626"/>
                  <a:gd name="connsiteX61" fmla="*/ 11318 w 1226853"/>
                  <a:gd name="connsiteY61" fmla="*/ 155918 h 970626"/>
                  <a:gd name="connsiteX62" fmla="*/ 68468 w 1226853"/>
                  <a:gd name="connsiteY62" fmla="*/ 86862 h 970626"/>
                  <a:gd name="connsiteX63" fmla="*/ 135143 w 1226853"/>
                  <a:gd name="connsiteY63" fmla="*/ 51143 h 970626"/>
                  <a:gd name="connsiteX0" fmla="*/ 135143 w 1229129"/>
                  <a:gd name="connsiteY0" fmla="*/ 51001 h 970484"/>
                  <a:gd name="connsiteX1" fmla="*/ 244681 w 1229129"/>
                  <a:gd name="connsiteY1" fmla="*/ 36713 h 970484"/>
                  <a:gd name="connsiteX2" fmla="*/ 358981 w 1229129"/>
                  <a:gd name="connsiteY2" fmla="*/ 51001 h 970484"/>
                  <a:gd name="connsiteX3" fmla="*/ 444706 w 1229129"/>
                  <a:gd name="connsiteY3" fmla="*/ 86720 h 970484"/>
                  <a:gd name="connsiteX4" fmla="*/ 518525 w 1229129"/>
                  <a:gd name="connsiteY4" fmla="*/ 146251 h 970484"/>
                  <a:gd name="connsiteX5" fmla="*/ 616156 w 1229129"/>
                  <a:gd name="connsiteY5" fmla="*/ 191495 h 970484"/>
                  <a:gd name="connsiteX6" fmla="*/ 732837 w 1229129"/>
                  <a:gd name="connsiteY6" fmla="*/ 224832 h 970484"/>
                  <a:gd name="connsiteX7" fmla="*/ 828087 w 1229129"/>
                  <a:gd name="connsiteY7" fmla="*/ 234357 h 970484"/>
                  <a:gd name="connsiteX8" fmla="*/ 866187 w 1229129"/>
                  <a:gd name="connsiteY8" fmla="*/ 255788 h 970484"/>
                  <a:gd name="connsiteX9" fmla="*/ 861425 w 1229129"/>
                  <a:gd name="connsiteY9" fmla="*/ 291507 h 970484"/>
                  <a:gd name="connsiteX10" fmla="*/ 835231 w 1229129"/>
                  <a:gd name="connsiteY10" fmla="*/ 320082 h 970484"/>
                  <a:gd name="connsiteX11" fmla="*/ 870950 w 1229129"/>
                  <a:gd name="connsiteY11" fmla="*/ 289126 h 970484"/>
                  <a:gd name="connsiteX12" fmla="*/ 932862 w 1229129"/>
                  <a:gd name="connsiteY12" fmla="*/ 267695 h 970484"/>
                  <a:gd name="connsiteX13" fmla="*/ 990012 w 1229129"/>
                  <a:gd name="connsiteY13" fmla="*/ 270076 h 970484"/>
                  <a:gd name="connsiteX14" fmla="*/ 1020968 w 1229129"/>
                  <a:gd name="connsiteY14" fmla="*/ 301032 h 970484"/>
                  <a:gd name="connsiteX15" fmla="*/ 1063831 w 1229129"/>
                  <a:gd name="connsiteY15" fmla="*/ 351038 h 970484"/>
                  <a:gd name="connsiteX16" fmla="*/ 1061450 w 1229129"/>
                  <a:gd name="connsiteY16" fmla="*/ 317701 h 970484"/>
                  <a:gd name="connsiteX17" fmla="*/ 1054306 w 1229129"/>
                  <a:gd name="connsiteY17" fmla="*/ 272457 h 970484"/>
                  <a:gd name="connsiteX18" fmla="*/ 1051925 w 1229129"/>
                  <a:gd name="connsiteY18" fmla="*/ 184351 h 970484"/>
                  <a:gd name="connsiteX19" fmla="*/ 1054306 w 1229129"/>
                  <a:gd name="connsiteY19" fmla="*/ 131963 h 970484"/>
                  <a:gd name="connsiteX20" fmla="*/ 1037637 w 1229129"/>
                  <a:gd name="connsiteY20" fmla="*/ 98626 h 970484"/>
                  <a:gd name="connsiteX21" fmla="*/ 1023349 w 1229129"/>
                  <a:gd name="connsiteY21" fmla="*/ 74814 h 970484"/>
                  <a:gd name="connsiteX22" fmla="*/ 1035256 w 1229129"/>
                  <a:gd name="connsiteY22" fmla="*/ 55763 h 970484"/>
                  <a:gd name="connsiteX23" fmla="*/ 1061450 w 1229129"/>
                  <a:gd name="connsiteY23" fmla="*/ 79576 h 970484"/>
                  <a:gd name="connsiteX24" fmla="*/ 1092406 w 1229129"/>
                  <a:gd name="connsiteY24" fmla="*/ 86720 h 970484"/>
                  <a:gd name="connsiteX25" fmla="*/ 1135268 w 1229129"/>
                  <a:gd name="connsiteY25" fmla="*/ 43857 h 970484"/>
                  <a:gd name="connsiteX26" fmla="*/ 1180513 w 1229129"/>
                  <a:gd name="connsiteY26" fmla="*/ 12901 h 970484"/>
                  <a:gd name="connsiteX27" fmla="*/ 1209087 w 1229129"/>
                  <a:gd name="connsiteY27" fmla="*/ 994 h 970484"/>
                  <a:gd name="connsiteX28" fmla="*/ 1228138 w 1229129"/>
                  <a:gd name="connsiteY28" fmla="*/ 36713 h 970484"/>
                  <a:gd name="connsiteX29" fmla="*/ 1178131 w 1229129"/>
                  <a:gd name="connsiteY29" fmla="*/ 70051 h 970484"/>
                  <a:gd name="connsiteX30" fmla="*/ 1120981 w 1229129"/>
                  <a:gd name="connsiteY30" fmla="*/ 129582 h 970484"/>
                  <a:gd name="connsiteX31" fmla="*/ 1106693 w 1229129"/>
                  <a:gd name="connsiteY31" fmla="*/ 246263 h 970484"/>
                  <a:gd name="connsiteX32" fmla="*/ 1113837 w 1229129"/>
                  <a:gd name="connsiteY32" fmla="*/ 412951 h 970484"/>
                  <a:gd name="connsiteX33" fmla="*/ 1128125 w 1229129"/>
                  <a:gd name="connsiteY33" fmla="*/ 574876 h 970484"/>
                  <a:gd name="connsiteX34" fmla="*/ 1132887 w 1229129"/>
                  <a:gd name="connsiteY34" fmla="*/ 770138 h 970484"/>
                  <a:gd name="connsiteX35" fmla="*/ 1135268 w 1229129"/>
                  <a:gd name="connsiteY35" fmla="*/ 886820 h 970484"/>
                  <a:gd name="connsiteX36" fmla="*/ 1132887 w 1229129"/>
                  <a:gd name="connsiteY36" fmla="*/ 960639 h 970484"/>
                  <a:gd name="connsiteX37" fmla="*/ 1097168 w 1229129"/>
                  <a:gd name="connsiteY37" fmla="*/ 963020 h 970484"/>
                  <a:gd name="connsiteX38" fmla="*/ 1092406 w 1229129"/>
                  <a:gd name="connsiteY38" fmla="*/ 898726 h 970484"/>
                  <a:gd name="connsiteX39" fmla="*/ 1094787 w 1229129"/>
                  <a:gd name="connsiteY39" fmla="*/ 712988 h 970484"/>
                  <a:gd name="connsiteX40" fmla="*/ 1087643 w 1229129"/>
                  <a:gd name="connsiteY40" fmla="*/ 562970 h 970484"/>
                  <a:gd name="connsiteX41" fmla="*/ 1073356 w 1229129"/>
                  <a:gd name="connsiteY41" fmla="*/ 451051 h 970484"/>
                  <a:gd name="connsiteX42" fmla="*/ 1030493 w 1229129"/>
                  <a:gd name="connsiteY42" fmla="*/ 374851 h 970484"/>
                  <a:gd name="connsiteX43" fmla="*/ 978106 w 1229129"/>
                  <a:gd name="connsiteY43" fmla="*/ 334370 h 970484"/>
                  <a:gd name="connsiteX44" fmla="*/ 942387 w 1229129"/>
                  <a:gd name="connsiteY44" fmla="*/ 329607 h 970484"/>
                  <a:gd name="connsiteX45" fmla="*/ 892381 w 1229129"/>
                  <a:gd name="connsiteY45" fmla="*/ 360564 h 970484"/>
                  <a:gd name="connsiteX46" fmla="*/ 823325 w 1229129"/>
                  <a:gd name="connsiteY46" fmla="*/ 396282 h 970484"/>
                  <a:gd name="connsiteX47" fmla="*/ 768556 w 1229129"/>
                  <a:gd name="connsiteY47" fmla="*/ 408188 h 970484"/>
                  <a:gd name="connsiteX48" fmla="*/ 728075 w 1229129"/>
                  <a:gd name="connsiteY48" fmla="*/ 391520 h 970484"/>
                  <a:gd name="connsiteX49" fmla="*/ 718550 w 1229129"/>
                  <a:gd name="connsiteY49" fmla="*/ 358182 h 970484"/>
                  <a:gd name="connsiteX50" fmla="*/ 744743 w 1229129"/>
                  <a:gd name="connsiteY50" fmla="*/ 327226 h 970484"/>
                  <a:gd name="connsiteX51" fmla="*/ 751887 w 1229129"/>
                  <a:gd name="connsiteY51" fmla="*/ 312938 h 970484"/>
                  <a:gd name="connsiteX52" fmla="*/ 728075 w 1229129"/>
                  <a:gd name="connsiteY52" fmla="*/ 327226 h 970484"/>
                  <a:gd name="connsiteX53" fmla="*/ 685212 w 1229129"/>
                  <a:gd name="connsiteY53" fmla="*/ 351038 h 970484"/>
                  <a:gd name="connsiteX54" fmla="*/ 580437 w 1229129"/>
                  <a:gd name="connsiteY54" fmla="*/ 362945 h 970484"/>
                  <a:gd name="connsiteX55" fmla="*/ 506618 w 1229129"/>
                  <a:gd name="connsiteY55" fmla="*/ 370088 h 970484"/>
                  <a:gd name="connsiteX56" fmla="*/ 378031 w 1229129"/>
                  <a:gd name="connsiteY56" fmla="*/ 412951 h 970484"/>
                  <a:gd name="connsiteX57" fmla="*/ 261350 w 1229129"/>
                  <a:gd name="connsiteY57" fmla="*/ 432001 h 970484"/>
                  <a:gd name="connsiteX58" fmla="*/ 130381 w 1229129"/>
                  <a:gd name="connsiteY58" fmla="*/ 410570 h 970484"/>
                  <a:gd name="connsiteX59" fmla="*/ 35131 w 1229129"/>
                  <a:gd name="connsiteY59" fmla="*/ 336751 h 970484"/>
                  <a:gd name="connsiteX60" fmla="*/ 1793 w 1229129"/>
                  <a:gd name="connsiteY60" fmla="*/ 246263 h 970484"/>
                  <a:gd name="connsiteX61" fmla="*/ 11318 w 1229129"/>
                  <a:gd name="connsiteY61" fmla="*/ 155776 h 970484"/>
                  <a:gd name="connsiteX62" fmla="*/ 68468 w 1229129"/>
                  <a:gd name="connsiteY62" fmla="*/ 86720 h 970484"/>
                  <a:gd name="connsiteX63" fmla="*/ 135143 w 1229129"/>
                  <a:gd name="connsiteY63" fmla="*/ 51001 h 970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229129" h="970484">
                    <a:moveTo>
                      <a:pt x="135143" y="51001"/>
                    </a:moveTo>
                    <a:cubicBezTo>
                      <a:pt x="164512" y="42666"/>
                      <a:pt x="207375" y="36713"/>
                      <a:pt x="244681" y="36713"/>
                    </a:cubicBezTo>
                    <a:cubicBezTo>
                      <a:pt x="281987" y="36713"/>
                      <a:pt x="325644" y="42667"/>
                      <a:pt x="358981" y="51001"/>
                    </a:cubicBezTo>
                    <a:cubicBezTo>
                      <a:pt x="392318" y="59335"/>
                      <a:pt x="418115" y="70845"/>
                      <a:pt x="444706" y="86720"/>
                    </a:cubicBezTo>
                    <a:cubicBezTo>
                      <a:pt x="471297" y="102595"/>
                      <a:pt x="489950" y="128789"/>
                      <a:pt x="518525" y="146251"/>
                    </a:cubicBezTo>
                    <a:cubicBezTo>
                      <a:pt x="547100" y="163713"/>
                      <a:pt x="580437" y="178398"/>
                      <a:pt x="616156" y="191495"/>
                    </a:cubicBezTo>
                    <a:cubicBezTo>
                      <a:pt x="651875" y="204592"/>
                      <a:pt x="697515" y="217688"/>
                      <a:pt x="732837" y="224832"/>
                    </a:cubicBezTo>
                    <a:cubicBezTo>
                      <a:pt x="768159" y="231976"/>
                      <a:pt x="805862" y="229198"/>
                      <a:pt x="828087" y="234357"/>
                    </a:cubicBezTo>
                    <a:cubicBezTo>
                      <a:pt x="850312" y="239516"/>
                      <a:pt x="860631" y="246263"/>
                      <a:pt x="866187" y="255788"/>
                    </a:cubicBezTo>
                    <a:cubicBezTo>
                      <a:pt x="871743" y="265313"/>
                      <a:pt x="866584" y="280791"/>
                      <a:pt x="861425" y="291507"/>
                    </a:cubicBezTo>
                    <a:cubicBezTo>
                      <a:pt x="856266" y="302223"/>
                      <a:pt x="833644" y="320479"/>
                      <a:pt x="835231" y="320082"/>
                    </a:cubicBezTo>
                    <a:cubicBezTo>
                      <a:pt x="836818" y="319685"/>
                      <a:pt x="854678" y="297857"/>
                      <a:pt x="870950" y="289126"/>
                    </a:cubicBezTo>
                    <a:cubicBezTo>
                      <a:pt x="887222" y="280395"/>
                      <a:pt x="913018" y="270870"/>
                      <a:pt x="932862" y="267695"/>
                    </a:cubicBezTo>
                    <a:cubicBezTo>
                      <a:pt x="952706" y="264520"/>
                      <a:pt x="975328" y="264520"/>
                      <a:pt x="990012" y="270076"/>
                    </a:cubicBezTo>
                    <a:cubicBezTo>
                      <a:pt x="1004696" y="275632"/>
                      <a:pt x="1008665" y="287538"/>
                      <a:pt x="1020968" y="301032"/>
                    </a:cubicBezTo>
                    <a:cubicBezTo>
                      <a:pt x="1033271" y="314526"/>
                      <a:pt x="1057084" y="348260"/>
                      <a:pt x="1063831" y="351038"/>
                    </a:cubicBezTo>
                    <a:cubicBezTo>
                      <a:pt x="1070578" y="353816"/>
                      <a:pt x="1063037" y="330798"/>
                      <a:pt x="1061450" y="317701"/>
                    </a:cubicBezTo>
                    <a:cubicBezTo>
                      <a:pt x="1059863" y="304604"/>
                      <a:pt x="1055893" y="294682"/>
                      <a:pt x="1054306" y="272457"/>
                    </a:cubicBezTo>
                    <a:cubicBezTo>
                      <a:pt x="1052719" y="250232"/>
                      <a:pt x="1051925" y="207767"/>
                      <a:pt x="1051925" y="184351"/>
                    </a:cubicBezTo>
                    <a:cubicBezTo>
                      <a:pt x="1051925" y="160935"/>
                      <a:pt x="1056687" y="146250"/>
                      <a:pt x="1054306" y="131963"/>
                    </a:cubicBezTo>
                    <a:cubicBezTo>
                      <a:pt x="1051925" y="117676"/>
                      <a:pt x="1042797" y="108151"/>
                      <a:pt x="1037637" y="98626"/>
                    </a:cubicBezTo>
                    <a:cubicBezTo>
                      <a:pt x="1032477" y="89101"/>
                      <a:pt x="1023746" y="81958"/>
                      <a:pt x="1023349" y="74814"/>
                    </a:cubicBezTo>
                    <a:cubicBezTo>
                      <a:pt x="1022952" y="67670"/>
                      <a:pt x="1028906" y="54969"/>
                      <a:pt x="1035256" y="55763"/>
                    </a:cubicBezTo>
                    <a:cubicBezTo>
                      <a:pt x="1041606" y="56557"/>
                      <a:pt x="1051925" y="74417"/>
                      <a:pt x="1061450" y="79576"/>
                    </a:cubicBezTo>
                    <a:cubicBezTo>
                      <a:pt x="1070975" y="84735"/>
                      <a:pt x="1080103" y="92673"/>
                      <a:pt x="1092406" y="86720"/>
                    </a:cubicBezTo>
                    <a:cubicBezTo>
                      <a:pt x="1104709" y="80767"/>
                      <a:pt x="1120584" y="56160"/>
                      <a:pt x="1135268" y="43857"/>
                    </a:cubicBezTo>
                    <a:cubicBezTo>
                      <a:pt x="1149953" y="31554"/>
                      <a:pt x="1168210" y="20045"/>
                      <a:pt x="1180513" y="12901"/>
                    </a:cubicBezTo>
                    <a:cubicBezTo>
                      <a:pt x="1192816" y="5757"/>
                      <a:pt x="1201150" y="-2975"/>
                      <a:pt x="1209087" y="994"/>
                    </a:cubicBezTo>
                    <a:cubicBezTo>
                      <a:pt x="1217024" y="4963"/>
                      <a:pt x="1233297" y="25204"/>
                      <a:pt x="1228138" y="36713"/>
                    </a:cubicBezTo>
                    <a:cubicBezTo>
                      <a:pt x="1222979" y="48223"/>
                      <a:pt x="1195990" y="54573"/>
                      <a:pt x="1178131" y="70051"/>
                    </a:cubicBezTo>
                    <a:cubicBezTo>
                      <a:pt x="1160272" y="85529"/>
                      <a:pt x="1132887" y="100213"/>
                      <a:pt x="1120981" y="129582"/>
                    </a:cubicBezTo>
                    <a:cubicBezTo>
                      <a:pt x="1109075" y="158951"/>
                      <a:pt x="1107884" y="199035"/>
                      <a:pt x="1106693" y="246263"/>
                    </a:cubicBezTo>
                    <a:cubicBezTo>
                      <a:pt x="1105502" y="293491"/>
                      <a:pt x="1110265" y="358182"/>
                      <a:pt x="1113837" y="412951"/>
                    </a:cubicBezTo>
                    <a:cubicBezTo>
                      <a:pt x="1117409" y="467720"/>
                      <a:pt x="1124950" y="515345"/>
                      <a:pt x="1128125" y="574876"/>
                    </a:cubicBezTo>
                    <a:cubicBezTo>
                      <a:pt x="1131300" y="634407"/>
                      <a:pt x="1131696" y="718147"/>
                      <a:pt x="1132887" y="770138"/>
                    </a:cubicBezTo>
                    <a:cubicBezTo>
                      <a:pt x="1134078" y="822129"/>
                      <a:pt x="1135268" y="855070"/>
                      <a:pt x="1135268" y="886820"/>
                    </a:cubicBezTo>
                    <a:cubicBezTo>
                      <a:pt x="1135268" y="918570"/>
                      <a:pt x="1139237" y="947939"/>
                      <a:pt x="1132887" y="960639"/>
                    </a:cubicBezTo>
                    <a:cubicBezTo>
                      <a:pt x="1126537" y="973339"/>
                      <a:pt x="1103915" y="973339"/>
                      <a:pt x="1097168" y="963020"/>
                    </a:cubicBezTo>
                    <a:cubicBezTo>
                      <a:pt x="1090421" y="952701"/>
                      <a:pt x="1092803" y="940398"/>
                      <a:pt x="1092406" y="898726"/>
                    </a:cubicBezTo>
                    <a:cubicBezTo>
                      <a:pt x="1092009" y="857054"/>
                      <a:pt x="1095581" y="768947"/>
                      <a:pt x="1094787" y="712988"/>
                    </a:cubicBezTo>
                    <a:cubicBezTo>
                      <a:pt x="1093993" y="657029"/>
                      <a:pt x="1091215" y="606626"/>
                      <a:pt x="1087643" y="562970"/>
                    </a:cubicBezTo>
                    <a:cubicBezTo>
                      <a:pt x="1084071" y="519314"/>
                      <a:pt x="1082881" y="482404"/>
                      <a:pt x="1073356" y="451051"/>
                    </a:cubicBezTo>
                    <a:cubicBezTo>
                      <a:pt x="1063831" y="419698"/>
                      <a:pt x="1046368" y="394298"/>
                      <a:pt x="1030493" y="374851"/>
                    </a:cubicBezTo>
                    <a:cubicBezTo>
                      <a:pt x="1014618" y="355404"/>
                      <a:pt x="992790" y="341911"/>
                      <a:pt x="978106" y="334370"/>
                    </a:cubicBezTo>
                    <a:cubicBezTo>
                      <a:pt x="963422" y="326829"/>
                      <a:pt x="956674" y="325241"/>
                      <a:pt x="942387" y="329607"/>
                    </a:cubicBezTo>
                    <a:cubicBezTo>
                      <a:pt x="928100" y="333973"/>
                      <a:pt x="892381" y="360564"/>
                      <a:pt x="892381" y="360564"/>
                    </a:cubicBezTo>
                    <a:cubicBezTo>
                      <a:pt x="872537" y="371676"/>
                      <a:pt x="843962" y="388345"/>
                      <a:pt x="823325" y="396282"/>
                    </a:cubicBezTo>
                    <a:cubicBezTo>
                      <a:pt x="802688" y="404219"/>
                      <a:pt x="784431" y="408982"/>
                      <a:pt x="768556" y="408188"/>
                    </a:cubicBezTo>
                    <a:cubicBezTo>
                      <a:pt x="752681" y="407394"/>
                      <a:pt x="736409" y="399854"/>
                      <a:pt x="728075" y="391520"/>
                    </a:cubicBezTo>
                    <a:cubicBezTo>
                      <a:pt x="719741" y="383186"/>
                      <a:pt x="715772" y="368898"/>
                      <a:pt x="718550" y="358182"/>
                    </a:cubicBezTo>
                    <a:cubicBezTo>
                      <a:pt x="721328" y="347466"/>
                      <a:pt x="739187" y="334767"/>
                      <a:pt x="744743" y="327226"/>
                    </a:cubicBezTo>
                    <a:cubicBezTo>
                      <a:pt x="750299" y="319685"/>
                      <a:pt x="754665" y="312938"/>
                      <a:pt x="751887" y="312938"/>
                    </a:cubicBezTo>
                    <a:cubicBezTo>
                      <a:pt x="749109" y="312938"/>
                      <a:pt x="739187" y="320876"/>
                      <a:pt x="728075" y="327226"/>
                    </a:cubicBezTo>
                    <a:cubicBezTo>
                      <a:pt x="716963" y="333576"/>
                      <a:pt x="709818" y="345085"/>
                      <a:pt x="685212" y="351038"/>
                    </a:cubicBezTo>
                    <a:cubicBezTo>
                      <a:pt x="660606" y="356991"/>
                      <a:pt x="580437" y="362945"/>
                      <a:pt x="580437" y="362945"/>
                    </a:cubicBezTo>
                    <a:cubicBezTo>
                      <a:pt x="550671" y="366120"/>
                      <a:pt x="540352" y="361754"/>
                      <a:pt x="506618" y="370088"/>
                    </a:cubicBezTo>
                    <a:cubicBezTo>
                      <a:pt x="472884" y="378422"/>
                      <a:pt x="418909" y="402632"/>
                      <a:pt x="378031" y="412951"/>
                    </a:cubicBezTo>
                    <a:cubicBezTo>
                      <a:pt x="337153" y="423270"/>
                      <a:pt x="302625" y="432398"/>
                      <a:pt x="261350" y="432001"/>
                    </a:cubicBezTo>
                    <a:cubicBezTo>
                      <a:pt x="220075" y="431604"/>
                      <a:pt x="168084" y="426445"/>
                      <a:pt x="130381" y="410570"/>
                    </a:cubicBezTo>
                    <a:cubicBezTo>
                      <a:pt x="92678" y="394695"/>
                      <a:pt x="56562" y="364135"/>
                      <a:pt x="35131" y="336751"/>
                    </a:cubicBezTo>
                    <a:cubicBezTo>
                      <a:pt x="13700" y="309367"/>
                      <a:pt x="5762" y="276425"/>
                      <a:pt x="1793" y="246263"/>
                    </a:cubicBezTo>
                    <a:cubicBezTo>
                      <a:pt x="-2176" y="216101"/>
                      <a:pt x="206" y="182366"/>
                      <a:pt x="11318" y="155776"/>
                    </a:cubicBezTo>
                    <a:cubicBezTo>
                      <a:pt x="22430" y="129186"/>
                      <a:pt x="47831" y="104182"/>
                      <a:pt x="68468" y="86720"/>
                    </a:cubicBezTo>
                    <a:cubicBezTo>
                      <a:pt x="89105" y="69258"/>
                      <a:pt x="105774" y="59336"/>
                      <a:pt x="135143" y="51001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2052589" y="2699175"/>
                <a:ext cx="515389" cy="334020"/>
              </a:xfrm>
              <a:custGeom>
                <a:avLst/>
                <a:gdLst>
                  <a:gd name="connsiteX0" fmla="*/ 223886 w 515389"/>
                  <a:gd name="connsiteY0" fmla="*/ 329775 h 334020"/>
                  <a:gd name="connsiteX1" fmla="*/ 509636 w 515389"/>
                  <a:gd name="connsiteY1" fmla="*/ 253575 h 334020"/>
                  <a:gd name="connsiteX2" fmla="*/ 395336 w 515389"/>
                  <a:gd name="connsiteY2" fmla="*/ 44025 h 334020"/>
                  <a:gd name="connsiteX3" fmla="*/ 157211 w 515389"/>
                  <a:gd name="connsiteY3" fmla="*/ 5925 h 334020"/>
                  <a:gd name="connsiteX4" fmla="*/ 4811 w 515389"/>
                  <a:gd name="connsiteY4" fmla="*/ 129750 h 334020"/>
                  <a:gd name="connsiteX5" fmla="*/ 52436 w 515389"/>
                  <a:gd name="connsiteY5" fmla="*/ 301200 h 334020"/>
                  <a:gd name="connsiteX6" fmla="*/ 223886 w 515389"/>
                  <a:gd name="connsiteY6" fmla="*/ 329775 h 33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5389" h="334020">
                    <a:moveTo>
                      <a:pt x="223886" y="329775"/>
                    </a:moveTo>
                    <a:cubicBezTo>
                      <a:pt x="300086" y="321838"/>
                      <a:pt x="481061" y="301200"/>
                      <a:pt x="509636" y="253575"/>
                    </a:cubicBezTo>
                    <a:cubicBezTo>
                      <a:pt x="538211" y="205950"/>
                      <a:pt x="454073" y="85300"/>
                      <a:pt x="395336" y="44025"/>
                    </a:cubicBezTo>
                    <a:cubicBezTo>
                      <a:pt x="336599" y="2750"/>
                      <a:pt x="222298" y="-8362"/>
                      <a:pt x="157211" y="5925"/>
                    </a:cubicBezTo>
                    <a:cubicBezTo>
                      <a:pt x="92124" y="20212"/>
                      <a:pt x="22273" y="80538"/>
                      <a:pt x="4811" y="129750"/>
                    </a:cubicBezTo>
                    <a:cubicBezTo>
                      <a:pt x="-12651" y="178962"/>
                      <a:pt x="20686" y="264688"/>
                      <a:pt x="52436" y="301200"/>
                    </a:cubicBezTo>
                    <a:cubicBezTo>
                      <a:pt x="84186" y="337712"/>
                      <a:pt x="147686" y="337712"/>
                      <a:pt x="223886" y="329775"/>
                    </a:cubicBezTo>
                    <a:close/>
                  </a:path>
                </a:pathLst>
              </a:custGeom>
              <a:solidFill>
                <a:srgbClr val="EDF7E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028950" y="2628900"/>
                <a:ext cx="176213" cy="192881"/>
              </a:xfrm>
              <a:custGeom>
                <a:avLst/>
                <a:gdLst>
                  <a:gd name="connsiteX0" fmla="*/ 176213 w 176213"/>
                  <a:gd name="connsiteY0" fmla="*/ 0 h 192881"/>
                  <a:gd name="connsiteX1" fmla="*/ 107156 w 176213"/>
                  <a:gd name="connsiteY1" fmla="*/ 38100 h 192881"/>
                  <a:gd name="connsiteX2" fmla="*/ 76200 w 176213"/>
                  <a:gd name="connsiteY2" fmla="*/ 71438 h 192881"/>
                  <a:gd name="connsiteX3" fmla="*/ 52388 w 176213"/>
                  <a:gd name="connsiteY3" fmla="*/ 116681 h 192881"/>
                  <a:gd name="connsiteX4" fmla="*/ 33338 w 176213"/>
                  <a:gd name="connsiteY4" fmla="*/ 152400 h 192881"/>
                  <a:gd name="connsiteX5" fmla="*/ 0 w 176213"/>
                  <a:gd name="connsiteY5" fmla="*/ 192881 h 19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213" h="192881">
                    <a:moveTo>
                      <a:pt x="176213" y="0"/>
                    </a:moveTo>
                    <a:cubicBezTo>
                      <a:pt x="150019" y="13097"/>
                      <a:pt x="123825" y="26194"/>
                      <a:pt x="107156" y="38100"/>
                    </a:cubicBezTo>
                    <a:cubicBezTo>
                      <a:pt x="90487" y="50006"/>
                      <a:pt x="85328" y="58341"/>
                      <a:pt x="76200" y="71438"/>
                    </a:cubicBezTo>
                    <a:cubicBezTo>
                      <a:pt x="67072" y="84535"/>
                      <a:pt x="59532" y="103187"/>
                      <a:pt x="52388" y="116681"/>
                    </a:cubicBezTo>
                    <a:cubicBezTo>
                      <a:pt x="45244" y="130175"/>
                      <a:pt x="42069" y="139700"/>
                      <a:pt x="33338" y="152400"/>
                    </a:cubicBezTo>
                    <a:cubicBezTo>
                      <a:pt x="24607" y="165100"/>
                      <a:pt x="12303" y="178990"/>
                      <a:pt x="0" y="192881"/>
                    </a:cubicBezTo>
                  </a:path>
                </a:pathLst>
              </a:custGeom>
              <a:noFill/>
              <a:ln>
                <a:solidFill>
                  <a:srgbClr val="531C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3370695" y="2186345"/>
                <a:ext cx="1423497" cy="596809"/>
              </a:xfrm>
              <a:custGeom>
                <a:avLst/>
                <a:gdLst>
                  <a:gd name="connsiteX0" fmla="*/ 124980 w 1408328"/>
                  <a:gd name="connsiteY0" fmla="*/ 537151 h 634512"/>
                  <a:gd name="connsiteX1" fmla="*/ 363105 w 1408328"/>
                  <a:gd name="connsiteY1" fmla="*/ 632401 h 634512"/>
                  <a:gd name="connsiteX2" fmla="*/ 629805 w 1408328"/>
                  <a:gd name="connsiteY2" fmla="*/ 441901 h 634512"/>
                  <a:gd name="connsiteX3" fmla="*/ 925080 w 1408328"/>
                  <a:gd name="connsiteY3" fmla="*/ 194251 h 634512"/>
                  <a:gd name="connsiteX4" fmla="*/ 1344180 w 1408328"/>
                  <a:gd name="connsiteY4" fmla="*/ 137101 h 634512"/>
                  <a:gd name="connsiteX5" fmla="*/ 1372755 w 1408328"/>
                  <a:gd name="connsiteY5" fmla="*/ 13276 h 634512"/>
                  <a:gd name="connsiteX6" fmla="*/ 1010805 w 1408328"/>
                  <a:gd name="connsiteY6" fmla="*/ 22801 h 634512"/>
                  <a:gd name="connsiteX7" fmla="*/ 686955 w 1408328"/>
                  <a:gd name="connsiteY7" fmla="*/ 184726 h 634512"/>
                  <a:gd name="connsiteX8" fmla="*/ 382155 w 1408328"/>
                  <a:gd name="connsiteY8" fmla="*/ 375226 h 634512"/>
                  <a:gd name="connsiteX9" fmla="*/ 77355 w 1408328"/>
                  <a:gd name="connsiteY9" fmla="*/ 375226 h 634512"/>
                  <a:gd name="connsiteX10" fmla="*/ 1155 w 1408328"/>
                  <a:gd name="connsiteY10" fmla="*/ 432376 h 634512"/>
                  <a:gd name="connsiteX11" fmla="*/ 124980 w 1408328"/>
                  <a:gd name="connsiteY11" fmla="*/ 537151 h 634512"/>
                  <a:gd name="connsiteX0" fmla="*/ 124980 w 1408328"/>
                  <a:gd name="connsiteY0" fmla="*/ 537151 h 606691"/>
                  <a:gd name="connsiteX1" fmla="*/ 363105 w 1408328"/>
                  <a:gd name="connsiteY1" fmla="*/ 603826 h 606691"/>
                  <a:gd name="connsiteX2" fmla="*/ 629805 w 1408328"/>
                  <a:gd name="connsiteY2" fmla="*/ 441901 h 606691"/>
                  <a:gd name="connsiteX3" fmla="*/ 925080 w 1408328"/>
                  <a:gd name="connsiteY3" fmla="*/ 194251 h 606691"/>
                  <a:gd name="connsiteX4" fmla="*/ 1344180 w 1408328"/>
                  <a:gd name="connsiteY4" fmla="*/ 137101 h 606691"/>
                  <a:gd name="connsiteX5" fmla="*/ 1372755 w 1408328"/>
                  <a:gd name="connsiteY5" fmla="*/ 13276 h 606691"/>
                  <a:gd name="connsiteX6" fmla="*/ 1010805 w 1408328"/>
                  <a:gd name="connsiteY6" fmla="*/ 22801 h 606691"/>
                  <a:gd name="connsiteX7" fmla="*/ 686955 w 1408328"/>
                  <a:gd name="connsiteY7" fmla="*/ 184726 h 606691"/>
                  <a:gd name="connsiteX8" fmla="*/ 382155 w 1408328"/>
                  <a:gd name="connsiteY8" fmla="*/ 375226 h 606691"/>
                  <a:gd name="connsiteX9" fmla="*/ 77355 w 1408328"/>
                  <a:gd name="connsiteY9" fmla="*/ 375226 h 606691"/>
                  <a:gd name="connsiteX10" fmla="*/ 1155 w 1408328"/>
                  <a:gd name="connsiteY10" fmla="*/ 432376 h 606691"/>
                  <a:gd name="connsiteX11" fmla="*/ 124980 w 1408328"/>
                  <a:gd name="connsiteY11" fmla="*/ 537151 h 606691"/>
                  <a:gd name="connsiteX0" fmla="*/ 124980 w 1408328"/>
                  <a:gd name="connsiteY0" fmla="*/ 537151 h 606691"/>
                  <a:gd name="connsiteX1" fmla="*/ 363105 w 1408328"/>
                  <a:gd name="connsiteY1" fmla="*/ 603826 h 606691"/>
                  <a:gd name="connsiteX2" fmla="*/ 629805 w 1408328"/>
                  <a:gd name="connsiteY2" fmla="*/ 441901 h 606691"/>
                  <a:gd name="connsiteX3" fmla="*/ 925080 w 1408328"/>
                  <a:gd name="connsiteY3" fmla="*/ 194251 h 606691"/>
                  <a:gd name="connsiteX4" fmla="*/ 1344180 w 1408328"/>
                  <a:gd name="connsiteY4" fmla="*/ 137101 h 606691"/>
                  <a:gd name="connsiteX5" fmla="*/ 1372755 w 1408328"/>
                  <a:gd name="connsiteY5" fmla="*/ 13276 h 606691"/>
                  <a:gd name="connsiteX6" fmla="*/ 1010805 w 1408328"/>
                  <a:gd name="connsiteY6" fmla="*/ 22801 h 606691"/>
                  <a:gd name="connsiteX7" fmla="*/ 686955 w 1408328"/>
                  <a:gd name="connsiteY7" fmla="*/ 184726 h 606691"/>
                  <a:gd name="connsiteX8" fmla="*/ 382155 w 1408328"/>
                  <a:gd name="connsiteY8" fmla="*/ 384751 h 606691"/>
                  <a:gd name="connsiteX9" fmla="*/ 77355 w 1408328"/>
                  <a:gd name="connsiteY9" fmla="*/ 375226 h 606691"/>
                  <a:gd name="connsiteX10" fmla="*/ 1155 w 1408328"/>
                  <a:gd name="connsiteY10" fmla="*/ 432376 h 606691"/>
                  <a:gd name="connsiteX11" fmla="*/ 124980 w 1408328"/>
                  <a:gd name="connsiteY11" fmla="*/ 537151 h 606691"/>
                  <a:gd name="connsiteX0" fmla="*/ 124980 w 1408328"/>
                  <a:gd name="connsiteY0" fmla="*/ 537151 h 606691"/>
                  <a:gd name="connsiteX1" fmla="*/ 363105 w 1408328"/>
                  <a:gd name="connsiteY1" fmla="*/ 603826 h 606691"/>
                  <a:gd name="connsiteX2" fmla="*/ 629805 w 1408328"/>
                  <a:gd name="connsiteY2" fmla="*/ 441901 h 606691"/>
                  <a:gd name="connsiteX3" fmla="*/ 925080 w 1408328"/>
                  <a:gd name="connsiteY3" fmla="*/ 194251 h 606691"/>
                  <a:gd name="connsiteX4" fmla="*/ 1344180 w 1408328"/>
                  <a:gd name="connsiteY4" fmla="*/ 137101 h 606691"/>
                  <a:gd name="connsiteX5" fmla="*/ 1372755 w 1408328"/>
                  <a:gd name="connsiteY5" fmla="*/ 13276 h 606691"/>
                  <a:gd name="connsiteX6" fmla="*/ 1010805 w 1408328"/>
                  <a:gd name="connsiteY6" fmla="*/ 22801 h 606691"/>
                  <a:gd name="connsiteX7" fmla="*/ 686955 w 1408328"/>
                  <a:gd name="connsiteY7" fmla="*/ 184726 h 606691"/>
                  <a:gd name="connsiteX8" fmla="*/ 363105 w 1408328"/>
                  <a:gd name="connsiteY8" fmla="*/ 403801 h 606691"/>
                  <a:gd name="connsiteX9" fmla="*/ 77355 w 1408328"/>
                  <a:gd name="connsiteY9" fmla="*/ 375226 h 606691"/>
                  <a:gd name="connsiteX10" fmla="*/ 1155 w 1408328"/>
                  <a:gd name="connsiteY10" fmla="*/ 432376 h 606691"/>
                  <a:gd name="connsiteX11" fmla="*/ 124980 w 1408328"/>
                  <a:gd name="connsiteY11" fmla="*/ 537151 h 606691"/>
                  <a:gd name="connsiteX0" fmla="*/ 124980 w 1408328"/>
                  <a:gd name="connsiteY0" fmla="*/ 537151 h 579674"/>
                  <a:gd name="connsiteX1" fmla="*/ 353580 w 1408328"/>
                  <a:gd name="connsiteY1" fmla="*/ 575251 h 579674"/>
                  <a:gd name="connsiteX2" fmla="*/ 629805 w 1408328"/>
                  <a:gd name="connsiteY2" fmla="*/ 441901 h 579674"/>
                  <a:gd name="connsiteX3" fmla="*/ 925080 w 1408328"/>
                  <a:gd name="connsiteY3" fmla="*/ 194251 h 579674"/>
                  <a:gd name="connsiteX4" fmla="*/ 1344180 w 1408328"/>
                  <a:gd name="connsiteY4" fmla="*/ 137101 h 579674"/>
                  <a:gd name="connsiteX5" fmla="*/ 1372755 w 1408328"/>
                  <a:gd name="connsiteY5" fmla="*/ 13276 h 579674"/>
                  <a:gd name="connsiteX6" fmla="*/ 1010805 w 1408328"/>
                  <a:gd name="connsiteY6" fmla="*/ 22801 h 579674"/>
                  <a:gd name="connsiteX7" fmla="*/ 686955 w 1408328"/>
                  <a:gd name="connsiteY7" fmla="*/ 184726 h 579674"/>
                  <a:gd name="connsiteX8" fmla="*/ 363105 w 1408328"/>
                  <a:gd name="connsiteY8" fmla="*/ 403801 h 579674"/>
                  <a:gd name="connsiteX9" fmla="*/ 77355 w 1408328"/>
                  <a:gd name="connsiteY9" fmla="*/ 375226 h 579674"/>
                  <a:gd name="connsiteX10" fmla="*/ 1155 w 1408328"/>
                  <a:gd name="connsiteY10" fmla="*/ 432376 h 579674"/>
                  <a:gd name="connsiteX11" fmla="*/ 124980 w 1408328"/>
                  <a:gd name="connsiteY11" fmla="*/ 537151 h 579674"/>
                  <a:gd name="connsiteX0" fmla="*/ 124980 w 1408328"/>
                  <a:gd name="connsiteY0" fmla="*/ 537151 h 597550"/>
                  <a:gd name="connsiteX1" fmla="*/ 353580 w 1408328"/>
                  <a:gd name="connsiteY1" fmla="*/ 594301 h 597550"/>
                  <a:gd name="connsiteX2" fmla="*/ 629805 w 1408328"/>
                  <a:gd name="connsiteY2" fmla="*/ 441901 h 597550"/>
                  <a:gd name="connsiteX3" fmla="*/ 925080 w 1408328"/>
                  <a:gd name="connsiteY3" fmla="*/ 194251 h 597550"/>
                  <a:gd name="connsiteX4" fmla="*/ 1344180 w 1408328"/>
                  <a:gd name="connsiteY4" fmla="*/ 137101 h 597550"/>
                  <a:gd name="connsiteX5" fmla="*/ 1372755 w 1408328"/>
                  <a:gd name="connsiteY5" fmla="*/ 13276 h 597550"/>
                  <a:gd name="connsiteX6" fmla="*/ 1010805 w 1408328"/>
                  <a:gd name="connsiteY6" fmla="*/ 22801 h 597550"/>
                  <a:gd name="connsiteX7" fmla="*/ 686955 w 1408328"/>
                  <a:gd name="connsiteY7" fmla="*/ 184726 h 597550"/>
                  <a:gd name="connsiteX8" fmla="*/ 363105 w 1408328"/>
                  <a:gd name="connsiteY8" fmla="*/ 403801 h 597550"/>
                  <a:gd name="connsiteX9" fmla="*/ 77355 w 1408328"/>
                  <a:gd name="connsiteY9" fmla="*/ 375226 h 597550"/>
                  <a:gd name="connsiteX10" fmla="*/ 1155 w 1408328"/>
                  <a:gd name="connsiteY10" fmla="*/ 432376 h 597550"/>
                  <a:gd name="connsiteX11" fmla="*/ 124980 w 1408328"/>
                  <a:gd name="connsiteY11" fmla="*/ 537151 h 597550"/>
                  <a:gd name="connsiteX0" fmla="*/ 124980 w 1408328"/>
                  <a:gd name="connsiteY0" fmla="*/ 537151 h 597550"/>
                  <a:gd name="connsiteX1" fmla="*/ 353580 w 1408328"/>
                  <a:gd name="connsiteY1" fmla="*/ 594301 h 597550"/>
                  <a:gd name="connsiteX2" fmla="*/ 658380 w 1408328"/>
                  <a:gd name="connsiteY2" fmla="*/ 441901 h 597550"/>
                  <a:gd name="connsiteX3" fmla="*/ 925080 w 1408328"/>
                  <a:gd name="connsiteY3" fmla="*/ 194251 h 597550"/>
                  <a:gd name="connsiteX4" fmla="*/ 1344180 w 1408328"/>
                  <a:gd name="connsiteY4" fmla="*/ 137101 h 597550"/>
                  <a:gd name="connsiteX5" fmla="*/ 1372755 w 1408328"/>
                  <a:gd name="connsiteY5" fmla="*/ 13276 h 597550"/>
                  <a:gd name="connsiteX6" fmla="*/ 1010805 w 1408328"/>
                  <a:gd name="connsiteY6" fmla="*/ 22801 h 597550"/>
                  <a:gd name="connsiteX7" fmla="*/ 686955 w 1408328"/>
                  <a:gd name="connsiteY7" fmla="*/ 184726 h 597550"/>
                  <a:gd name="connsiteX8" fmla="*/ 363105 w 1408328"/>
                  <a:gd name="connsiteY8" fmla="*/ 403801 h 597550"/>
                  <a:gd name="connsiteX9" fmla="*/ 77355 w 1408328"/>
                  <a:gd name="connsiteY9" fmla="*/ 375226 h 597550"/>
                  <a:gd name="connsiteX10" fmla="*/ 1155 w 1408328"/>
                  <a:gd name="connsiteY10" fmla="*/ 432376 h 597550"/>
                  <a:gd name="connsiteX11" fmla="*/ 124980 w 1408328"/>
                  <a:gd name="connsiteY11" fmla="*/ 537151 h 597550"/>
                  <a:gd name="connsiteX0" fmla="*/ 124980 w 1423497"/>
                  <a:gd name="connsiteY0" fmla="*/ 537803 h 598202"/>
                  <a:gd name="connsiteX1" fmla="*/ 353580 w 1423497"/>
                  <a:gd name="connsiteY1" fmla="*/ 594953 h 598202"/>
                  <a:gd name="connsiteX2" fmla="*/ 658380 w 1423497"/>
                  <a:gd name="connsiteY2" fmla="*/ 442553 h 598202"/>
                  <a:gd name="connsiteX3" fmla="*/ 925080 w 1423497"/>
                  <a:gd name="connsiteY3" fmla="*/ 194903 h 598202"/>
                  <a:gd name="connsiteX4" fmla="*/ 1372755 w 1423497"/>
                  <a:gd name="connsiteY4" fmla="*/ 147278 h 598202"/>
                  <a:gd name="connsiteX5" fmla="*/ 1372755 w 1423497"/>
                  <a:gd name="connsiteY5" fmla="*/ 13928 h 598202"/>
                  <a:gd name="connsiteX6" fmla="*/ 1010805 w 1423497"/>
                  <a:gd name="connsiteY6" fmla="*/ 23453 h 598202"/>
                  <a:gd name="connsiteX7" fmla="*/ 686955 w 1423497"/>
                  <a:gd name="connsiteY7" fmla="*/ 185378 h 598202"/>
                  <a:gd name="connsiteX8" fmla="*/ 363105 w 1423497"/>
                  <a:gd name="connsiteY8" fmla="*/ 404453 h 598202"/>
                  <a:gd name="connsiteX9" fmla="*/ 77355 w 1423497"/>
                  <a:gd name="connsiteY9" fmla="*/ 375878 h 598202"/>
                  <a:gd name="connsiteX10" fmla="*/ 1155 w 1423497"/>
                  <a:gd name="connsiteY10" fmla="*/ 433028 h 598202"/>
                  <a:gd name="connsiteX11" fmla="*/ 124980 w 1423497"/>
                  <a:gd name="connsiteY11" fmla="*/ 537803 h 598202"/>
                  <a:gd name="connsiteX0" fmla="*/ 124980 w 1423497"/>
                  <a:gd name="connsiteY0" fmla="*/ 537803 h 598202"/>
                  <a:gd name="connsiteX1" fmla="*/ 353580 w 1423497"/>
                  <a:gd name="connsiteY1" fmla="*/ 594953 h 598202"/>
                  <a:gd name="connsiteX2" fmla="*/ 658380 w 1423497"/>
                  <a:gd name="connsiteY2" fmla="*/ 442553 h 598202"/>
                  <a:gd name="connsiteX3" fmla="*/ 925080 w 1423497"/>
                  <a:gd name="connsiteY3" fmla="*/ 213953 h 598202"/>
                  <a:gd name="connsiteX4" fmla="*/ 1372755 w 1423497"/>
                  <a:gd name="connsiteY4" fmla="*/ 147278 h 598202"/>
                  <a:gd name="connsiteX5" fmla="*/ 1372755 w 1423497"/>
                  <a:gd name="connsiteY5" fmla="*/ 13928 h 598202"/>
                  <a:gd name="connsiteX6" fmla="*/ 1010805 w 1423497"/>
                  <a:gd name="connsiteY6" fmla="*/ 23453 h 598202"/>
                  <a:gd name="connsiteX7" fmla="*/ 686955 w 1423497"/>
                  <a:gd name="connsiteY7" fmla="*/ 185378 h 598202"/>
                  <a:gd name="connsiteX8" fmla="*/ 363105 w 1423497"/>
                  <a:gd name="connsiteY8" fmla="*/ 404453 h 598202"/>
                  <a:gd name="connsiteX9" fmla="*/ 77355 w 1423497"/>
                  <a:gd name="connsiteY9" fmla="*/ 375878 h 598202"/>
                  <a:gd name="connsiteX10" fmla="*/ 1155 w 1423497"/>
                  <a:gd name="connsiteY10" fmla="*/ 433028 h 598202"/>
                  <a:gd name="connsiteX11" fmla="*/ 124980 w 1423497"/>
                  <a:gd name="connsiteY11" fmla="*/ 537803 h 598202"/>
                  <a:gd name="connsiteX0" fmla="*/ 124980 w 1423497"/>
                  <a:gd name="connsiteY0" fmla="*/ 537803 h 596809"/>
                  <a:gd name="connsiteX1" fmla="*/ 353580 w 1423497"/>
                  <a:gd name="connsiteY1" fmla="*/ 594953 h 596809"/>
                  <a:gd name="connsiteX2" fmla="*/ 639330 w 1423497"/>
                  <a:gd name="connsiteY2" fmla="*/ 471128 h 596809"/>
                  <a:gd name="connsiteX3" fmla="*/ 925080 w 1423497"/>
                  <a:gd name="connsiteY3" fmla="*/ 213953 h 596809"/>
                  <a:gd name="connsiteX4" fmla="*/ 1372755 w 1423497"/>
                  <a:gd name="connsiteY4" fmla="*/ 147278 h 596809"/>
                  <a:gd name="connsiteX5" fmla="*/ 1372755 w 1423497"/>
                  <a:gd name="connsiteY5" fmla="*/ 13928 h 596809"/>
                  <a:gd name="connsiteX6" fmla="*/ 1010805 w 1423497"/>
                  <a:gd name="connsiteY6" fmla="*/ 23453 h 596809"/>
                  <a:gd name="connsiteX7" fmla="*/ 686955 w 1423497"/>
                  <a:gd name="connsiteY7" fmla="*/ 185378 h 596809"/>
                  <a:gd name="connsiteX8" fmla="*/ 363105 w 1423497"/>
                  <a:gd name="connsiteY8" fmla="*/ 404453 h 596809"/>
                  <a:gd name="connsiteX9" fmla="*/ 77355 w 1423497"/>
                  <a:gd name="connsiteY9" fmla="*/ 375878 h 596809"/>
                  <a:gd name="connsiteX10" fmla="*/ 1155 w 1423497"/>
                  <a:gd name="connsiteY10" fmla="*/ 433028 h 596809"/>
                  <a:gd name="connsiteX11" fmla="*/ 124980 w 1423497"/>
                  <a:gd name="connsiteY11" fmla="*/ 537803 h 59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3497" h="596809">
                    <a:moveTo>
                      <a:pt x="124980" y="537803"/>
                    </a:moveTo>
                    <a:cubicBezTo>
                      <a:pt x="183717" y="564790"/>
                      <a:pt x="267855" y="606065"/>
                      <a:pt x="353580" y="594953"/>
                    </a:cubicBezTo>
                    <a:cubicBezTo>
                      <a:pt x="439305" y="583841"/>
                      <a:pt x="544080" y="534628"/>
                      <a:pt x="639330" y="471128"/>
                    </a:cubicBezTo>
                    <a:cubicBezTo>
                      <a:pt x="734580" y="407628"/>
                      <a:pt x="802843" y="267928"/>
                      <a:pt x="925080" y="213953"/>
                    </a:cubicBezTo>
                    <a:cubicBezTo>
                      <a:pt x="1047317" y="159978"/>
                      <a:pt x="1298143" y="180616"/>
                      <a:pt x="1372755" y="147278"/>
                    </a:cubicBezTo>
                    <a:cubicBezTo>
                      <a:pt x="1447368" y="113941"/>
                      <a:pt x="1433080" y="34565"/>
                      <a:pt x="1372755" y="13928"/>
                    </a:cubicBezTo>
                    <a:cubicBezTo>
                      <a:pt x="1312430" y="-6709"/>
                      <a:pt x="1125105" y="-5122"/>
                      <a:pt x="1010805" y="23453"/>
                    </a:cubicBezTo>
                    <a:cubicBezTo>
                      <a:pt x="896505" y="52028"/>
                      <a:pt x="794905" y="121878"/>
                      <a:pt x="686955" y="185378"/>
                    </a:cubicBezTo>
                    <a:cubicBezTo>
                      <a:pt x="579005" y="248878"/>
                      <a:pt x="464705" y="372703"/>
                      <a:pt x="363105" y="404453"/>
                    </a:cubicBezTo>
                    <a:cubicBezTo>
                      <a:pt x="261505" y="436203"/>
                      <a:pt x="140855" y="366353"/>
                      <a:pt x="77355" y="375878"/>
                    </a:cubicBezTo>
                    <a:cubicBezTo>
                      <a:pt x="13855" y="385403"/>
                      <a:pt x="-5195" y="407628"/>
                      <a:pt x="1155" y="433028"/>
                    </a:cubicBezTo>
                    <a:cubicBezTo>
                      <a:pt x="7505" y="458428"/>
                      <a:pt x="66243" y="510816"/>
                      <a:pt x="124980" y="537803"/>
                    </a:cubicBezTo>
                    <a:close/>
                  </a:path>
                </a:pathLst>
              </a:custGeom>
              <a:solidFill>
                <a:srgbClr val="F1AD92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 rot="5400000">
              <a:off x="6878485" y="2034451"/>
              <a:ext cx="4915479" cy="2520000"/>
              <a:chOff x="7063630" y="1888736"/>
              <a:chExt cx="3296362" cy="1689932"/>
            </a:xfrm>
          </p:grpSpPr>
          <p:sp>
            <p:nvSpPr>
              <p:cNvPr id="42" name="任意多边形 41"/>
              <p:cNvSpPr/>
              <p:nvPr/>
            </p:nvSpPr>
            <p:spPr>
              <a:xfrm rot="19979218">
                <a:off x="7072192" y="2754258"/>
                <a:ext cx="667002" cy="641222"/>
              </a:xfrm>
              <a:custGeom>
                <a:avLst/>
                <a:gdLst>
                  <a:gd name="connsiteX0" fmla="*/ 667002 w 667002"/>
                  <a:gd name="connsiteY0" fmla="*/ 254616 h 641222"/>
                  <a:gd name="connsiteX1" fmla="*/ 666422 w 667002"/>
                  <a:gd name="connsiteY1" fmla="*/ 258045 h 641222"/>
                  <a:gd name="connsiteX2" fmla="*/ 654686 w 667002"/>
                  <a:gd name="connsiteY2" fmla="*/ 277788 h 641222"/>
                  <a:gd name="connsiteX3" fmla="*/ 629851 w 667002"/>
                  <a:gd name="connsiteY3" fmla="*/ 321257 h 641222"/>
                  <a:gd name="connsiteX4" fmla="*/ 630642 w 667002"/>
                  <a:gd name="connsiteY4" fmla="*/ 356407 h 641222"/>
                  <a:gd name="connsiteX5" fmla="*/ 607056 w 667002"/>
                  <a:gd name="connsiteY5" fmla="*/ 376457 h 641222"/>
                  <a:gd name="connsiteX6" fmla="*/ 576191 w 667002"/>
                  <a:gd name="connsiteY6" fmla="*/ 374085 h 641222"/>
                  <a:gd name="connsiteX7" fmla="*/ 561091 w 667002"/>
                  <a:gd name="connsiteY7" fmla="*/ 398461 h 641222"/>
                  <a:gd name="connsiteX8" fmla="*/ 575566 w 667002"/>
                  <a:gd name="connsiteY8" fmla="*/ 453953 h 641222"/>
                  <a:gd name="connsiteX9" fmla="*/ 561506 w 667002"/>
                  <a:gd name="connsiteY9" fmla="*/ 481532 h 641222"/>
                  <a:gd name="connsiteX10" fmla="*/ 544368 w 667002"/>
                  <a:gd name="connsiteY10" fmla="*/ 494177 h 641222"/>
                  <a:gd name="connsiteX11" fmla="*/ 549359 w 667002"/>
                  <a:gd name="connsiteY11" fmla="*/ 536815 h 641222"/>
                  <a:gd name="connsiteX12" fmla="*/ 550191 w 667002"/>
                  <a:gd name="connsiteY12" fmla="*/ 566641 h 641222"/>
                  <a:gd name="connsiteX13" fmla="*/ 514874 w 667002"/>
                  <a:gd name="connsiteY13" fmla="*/ 588728 h 641222"/>
                  <a:gd name="connsiteX14" fmla="*/ 504974 w 667002"/>
                  <a:gd name="connsiteY14" fmla="*/ 629119 h 641222"/>
                  <a:gd name="connsiteX15" fmla="*/ 504744 w 667002"/>
                  <a:gd name="connsiteY15" fmla="*/ 641222 h 641222"/>
                  <a:gd name="connsiteX16" fmla="*/ 474847 w 667002"/>
                  <a:gd name="connsiteY16" fmla="*/ 583358 h 641222"/>
                  <a:gd name="connsiteX17" fmla="*/ 410091 w 667002"/>
                  <a:gd name="connsiteY17" fmla="*/ 505908 h 641222"/>
                  <a:gd name="connsiteX18" fmla="*/ 132721 w 667002"/>
                  <a:gd name="connsiteY18" fmla="*/ 295007 h 641222"/>
                  <a:gd name="connsiteX19" fmla="*/ 63602 w 667002"/>
                  <a:gd name="connsiteY19" fmla="*/ 253965 h 641222"/>
                  <a:gd name="connsiteX20" fmla="*/ 0 w 667002"/>
                  <a:gd name="connsiteY20" fmla="*/ 221653 h 641222"/>
                  <a:gd name="connsiteX21" fmla="*/ 113001 w 667002"/>
                  <a:gd name="connsiteY21" fmla="*/ 0 h 641222"/>
                  <a:gd name="connsiteX22" fmla="*/ 136312 w 667002"/>
                  <a:gd name="connsiteY22" fmla="*/ 12472 h 641222"/>
                  <a:gd name="connsiteX23" fmla="*/ 170992 w 667002"/>
                  <a:gd name="connsiteY23" fmla="*/ 31196 h 641222"/>
                  <a:gd name="connsiteX24" fmla="*/ 395785 w 667002"/>
                  <a:gd name="connsiteY24" fmla="*/ 156489 h 641222"/>
                  <a:gd name="connsiteX25" fmla="*/ 612676 w 667002"/>
                  <a:gd name="connsiteY25" fmla="*/ 237558 h 641222"/>
                  <a:gd name="connsiteX26" fmla="*/ 667002 w 667002"/>
                  <a:gd name="connsiteY26" fmla="*/ 254616 h 64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002" h="641222">
                    <a:moveTo>
                      <a:pt x="667002" y="254616"/>
                    </a:moveTo>
                    <a:lnTo>
                      <a:pt x="666422" y="258045"/>
                    </a:lnTo>
                    <a:cubicBezTo>
                      <a:pt x="662910" y="264496"/>
                      <a:pt x="658024" y="270804"/>
                      <a:pt x="654686" y="277788"/>
                    </a:cubicBezTo>
                    <a:cubicBezTo>
                      <a:pt x="648009" y="291758"/>
                      <a:pt x="633859" y="308154"/>
                      <a:pt x="629851" y="321257"/>
                    </a:cubicBezTo>
                    <a:cubicBezTo>
                      <a:pt x="625844" y="334360"/>
                      <a:pt x="634441" y="347207"/>
                      <a:pt x="630642" y="356407"/>
                    </a:cubicBezTo>
                    <a:cubicBezTo>
                      <a:pt x="626843" y="365607"/>
                      <a:pt x="616131" y="373510"/>
                      <a:pt x="607056" y="376457"/>
                    </a:cubicBezTo>
                    <a:cubicBezTo>
                      <a:pt x="597981" y="379403"/>
                      <a:pt x="583851" y="370418"/>
                      <a:pt x="576191" y="374085"/>
                    </a:cubicBezTo>
                    <a:cubicBezTo>
                      <a:pt x="568530" y="377753"/>
                      <a:pt x="561195" y="385151"/>
                      <a:pt x="561091" y="398461"/>
                    </a:cubicBezTo>
                    <a:cubicBezTo>
                      <a:pt x="560987" y="411772"/>
                      <a:pt x="575497" y="440108"/>
                      <a:pt x="575566" y="453953"/>
                    </a:cubicBezTo>
                    <a:cubicBezTo>
                      <a:pt x="575636" y="467798"/>
                      <a:pt x="566705" y="474828"/>
                      <a:pt x="561506" y="481532"/>
                    </a:cubicBezTo>
                    <a:cubicBezTo>
                      <a:pt x="556307" y="488236"/>
                      <a:pt x="546393" y="484964"/>
                      <a:pt x="544368" y="494177"/>
                    </a:cubicBezTo>
                    <a:cubicBezTo>
                      <a:pt x="542343" y="503391"/>
                      <a:pt x="548389" y="524737"/>
                      <a:pt x="549359" y="536815"/>
                    </a:cubicBezTo>
                    <a:cubicBezTo>
                      <a:pt x="550329" y="548892"/>
                      <a:pt x="555939" y="557988"/>
                      <a:pt x="550191" y="566641"/>
                    </a:cubicBezTo>
                    <a:cubicBezTo>
                      <a:pt x="544443" y="575293"/>
                      <a:pt x="522410" y="578314"/>
                      <a:pt x="514874" y="588728"/>
                    </a:cubicBezTo>
                    <a:cubicBezTo>
                      <a:pt x="507339" y="599141"/>
                      <a:pt x="510229" y="615315"/>
                      <a:pt x="504974" y="629119"/>
                    </a:cubicBezTo>
                    <a:lnTo>
                      <a:pt x="504744" y="641222"/>
                    </a:lnTo>
                    <a:lnTo>
                      <a:pt x="474847" y="583358"/>
                    </a:lnTo>
                    <a:cubicBezTo>
                      <a:pt x="460607" y="560173"/>
                      <a:pt x="441629" y="535796"/>
                      <a:pt x="410091" y="505908"/>
                    </a:cubicBezTo>
                    <a:cubicBezTo>
                      <a:pt x="347015" y="446132"/>
                      <a:pt x="220284" y="355685"/>
                      <a:pt x="132721" y="295007"/>
                    </a:cubicBezTo>
                    <a:cubicBezTo>
                      <a:pt x="110830" y="279838"/>
                      <a:pt x="87306" y="266452"/>
                      <a:pt x="63602" y="253965"/>
                    </a:cubicBezTo>
                    <a:lnTo>
                      <a:pt x="0" y="221653"/>
                    </a:lnTo>
                    <a:lnTo>
                      <a:pt x="113001" y="0"/>
                    </a:lnTo>
                    <a:lnTo>
                      <a:pt x="136312" y="12472"/>
                    </a:lnTo>
                    <a:cubicBezTo>
                      <a:pt x="145716" y="17643"/>
                      <a:pt x="156762" y="23720"/>
                      <a:pt x="170992" y="31196"/>
                    </a:cubicBezTo>
                    <a:cubicBezTo>
                      <a:pt x="227911" y="61105"/>
                      <a:pt x="310883" y="118552"/>
                      <a:pt x="395785" y="156489"/>
                    </a:cubicBezTo>
                    <a:cubicBezTo>
                      <a:pt x="459459" y="184943"/>
                      <a:pt x="540800" y="214132"/>
                      <a:pt x="612676" y="237558"/>
                    </a:cubicBezTo>
                    <a:lnTo>
                      <a:pt x="667002" y="25461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rgbClr val="AB6F4B"/>
                  </a:gs>
                  <a:gs pos="60000">
                    <a:srgbClr val="F4CEA2"/>
                  </a:gs>
                  <a:gs pos="100000">
                    <a:srgbClr val="FFF3DE"/>
                  </a:gs>
                </a:gsLst>
                <a:lin ang="7200000" scaled="0"/>
                <a:tileRect/>
              </a:gradFill>
              <a:ln w="19050">
                <a:solidFill>
                  <a:srgbClr val="FEC7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>
                <a:off x="9878449" y="2390896"/>
                <a:ext cx="480309" cy="451169"/>
              </a:xfrm>
              <a:custGeom>
                <a:avLst/>
                <a:gdLst>
                  <a:gd name="connsiteX0" fmla="*/ 125443 w 480309"/>
                  <a:gd name="connsiteY0" fmla="*/ 0 h 451169"/>
                  <a:gd name="connsiteX1" fmla="*/ 137462 w 480309"/>
                  <a:gd name="connsiteY1" fmla="*/ 4363 h 451169"/>
                  <a:gd name="connsiteX2" fmla="*/ 179952 w 480309"/>
                  <a:gd name="connsiteY2" fmla="*/ 14167 h 451169"/>
                  <a:gd name="connsiteX3" fmla="*/ 413315 w 480309"/>
                  <a:gd name="connsiteY3" fmla="*/ 18929 h 451169"/>
                  <a:gd name="connsiteX4" fmla="*/ 453257 w 480309"/>
                  <a:gd name="connsiteY4" fmla="*/ 18706 h 451169"/>
                  <a:gd name="connsiteX5" fmla="*/ 480309 w 480309"/>
                  <a:gd name="connsiteY5" fmla="*/ 17901 h 451169"/>
                  <a:gd name="connsiteX6" fmla="*/ 480309 w 480309"/>
                  <a:gd name="connsiteY6" fmla="*/ 268304 h 451169"/>
                  <a:gd name="connsiteX7" fmla="*/ 456475 w 480309"/>
                  <a:gd name="connsiteY7" fmla="*/ 275806 h 451169"/>
                  <a:gd name="connsiteX8" fmla="*/ 337115 w 480309"/>
                  <a:gd name="connsiteY8" fmla="*/ 314204 h 451169"/>
                  <a:gd name="connsiteX9" fmla="*/ 43328 w 480309"/>
                  <a:gd name="connsiteY9" fmla="*/ 435313 h 451169"/>
                  <a:gd name="connsiteX10" fmla="*/ 2878 w 480309"/>
                  <a:gd name="connsiteY10" fmla="*/ 451169 h 451169"/>
                  <a:gd name="connsiteX11" fmla="*/ 0 w 480309"/>
                  <a:gd name="connsiteY11" fmla="*/ 447332 h 451169"/>
                  <a:gd name="connsiteX12" fmla="*/ 25170 w 480309"/>
                  <a:gd name="connsiteY12" fmla="*/ 433267 h 451169"/>
                  <a:gd name="connsiteX13" fmla="*/ 63270 w 480309"/>
                  <a:gd name="connsiteY13" fmla="*/ 402310 h 451169"/>
                  <a:gd name="connsiteX14" fmla="*/ 91845 w 480309"/>
                  <a:gd name="connsiteY14" fmla="*/ 347542 h 451169"/>
                  <a:gd name="connsiteX15" fmla="*/ 63270 w 480309"/>
                  <a:gd name="connsiteY15" fmla="*/ 314204 h 451169"/>
                  <a:gd name="connsiteX16" fmla="*/ 84701 w 480309"/>
                  <a:gd name="connsiteY16" fmla="*/ 280867 h 451169"/>
                  <a:gd name="connsiteX17" fmla="*/ 129945 w 480309"/>
                  <a:gd name="connsiteY17" fmla="*/ 242767 h 451169"/>
                  <a:gd name="connsiteX18" fmla="*/ 132326 w 480309"/>
                  <a:gd name="connsiteY18" fmla="*/ 209429 h 451169"/>
                  <a:gd name="connsiteX19" fmla="*/ 70414 w 480309"/>
                  <a:gd name="connsiteY19" fmla="*/ 187998 h 451169"/>
                  <a:gd name="connsiteX20" fmla="*/ 75176 w 480309"/>
                  <a:gd name="connsiteY20" fmla="*/ 161804 h 451169"/>
                  <a:gd name="connsiteX21" fmla="*/ 118039 w 480309"/>
                  <a:gd name="connsiteY21" fmla="*/ 157042 h 451169"/>
                  <a:gd name="connsiteX22" fmla="*/ 165664 w 480309"/>
                  <a:gd name="connsiteY22" fmla="*/ 154660 h 451169"/>
                  <a:gd name="connsiteX23" fmla="*/ 160901 w 480309"/>
                  <a:gd name="connsiteY23" fmla="*/ 92748 h 451169"/>
                  <a:gd name="connsiteX24" fmla="*/ 134707 w 480309"/>
                  <a:gd name="connsiteY24" fmla="*/ 16548 h 451169"/>
                  <a:gd name="connsiteX25" fmla="*/ 125443 w 480309"/>
                  <a:gd name="connsiteY25" fmla="*/ 0 h 45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80309" h="451169">
                    <a:moveTo>
                      <a:pt x="125443" y="0"/>
                    </a:moveTo>
                    <a:lnTo>
                      <a:pt x="137462" y="4363"/>
                    </a:lnTo>
                    <a:cubicBezTo>
                      <a:pt x="149839" y="7867"/>
                      <a:pt x="163482" y="10893"/>
                      <a:pt x="179952" y="14167"/>
                    </a:cubicBezTo>
                    <a:cubicBezTo>
                      <a:pt x="245833" y="27264"/>
                      <a:pt x="354974" y="18135"/>
                      <a:pt x="413315" y="18929"/>
                    </a:cubicBezTo>
                    <a:cubicBezTo>
                      <a:pt x="427900" y="19128"/>
                      <a:pt x="441196" y="18979"/>
                      <a:pt x="453257" y="18706"/>
                    </a:cubicBezTo>
                    <a:lnTo>
                      <a:pt x="480309" y="17901"/>
                    </a:lnTo>
                    <a:lnTo>
                      <a:pt x="480309" y="268304"/>
                    </a:lnTo>
                    <a:lnTo>
                      <a:pt x="456475" y="275806"/>
                    </a:lnTo>
                    <a:cubicBezTo>
                      <a:pt x="424825" y="284835"/>
                      <a:pt x="385137" y="295551"/>
                      <a:pt x="337115" y="314204"/>
                    </a:cubicBezTo>
                    <a:cubicBezTo>
                      <a:pt x="265082" y="342184"/>
                      <a:pt x="144382" y="394274"/>
                      <a:pt x="43328" y="435313"/>
                    </a:cubicBezTo>
                    <a:lnTo>
                      <a:pt x="2878" y="451169"/>
                    </a:lnTo>
                    <a:lnTo>
                      <a:pt x="0" y="447332"/>
                    </a:lnTo>
                    <a:cubicBezTo>
                      <a:pt x="1804" y="442867"/>
                      <a:pt x="17729" y="439518"/>
                      <a:pt x="25170" y="433267"/>
                    </a:cubicBezTo>
                    <a:cubicBezTo>
                      <a:pt x="35092" y="424933"/>
                      <a:pt x="52157" y="416598"/>
                      <a:pt x="63270" y="402310"/>
                    </a:cubicBezTo>
                    <a:cubicBezTo>
                      <a:pt x="74382" y="388023"/>
                      <a:pt x="91845" y="362226"/>
                      <a:pt x="91845" y="347542"/>
                    </a:cubicBezTo>
                    <a:cubicBezTo>
                      <a:pt x="91845" y="332858"/>
                      <a:pt x="64461" y="325317"/>
                      <a:pt x="63270" y="314204"/>
                    </a:cubicBezTo>
                    <a:cubicBezTo>
                      <a:pt x="62079" y="303092"/>
                      <a:pt x="73589" y="292773"/>
                      <a:pt x="84701" y="280867"/>
                    </a:cubicBezTo>
                    <a:cubicBezTo>
                      <a:pt x="95813" y="268961"/>
                      <a:pt x="122008" y="254673"/>
                      <a:pt x="129945" y="242767"/>
                    </a:cubicBezTo>
                    <a:cubicBezTo>
                      <a:pt x="137882" y="230861"/>
                      <a:pt x="142248" y="218557"/>
                      <a:pt x="132326" y="209429"/>
                    </a:cubicBezTo>
                    <a:cubicBezTo>
                      <a:pt x="122404" y="200301"/>
                      <a:pt x="79939" y="195935"/>
                      <a:pt x="70414" y="187998"/>
                    </a:cubicBezTo>
                    <a:cubicBezTo>
                      <a:pt x="60889" y="180061"/>
                      <a:pt x="67238" y="166963"/>
                      <a:pt x="75176" y="161804"/>
                    </a:cubicBezTo>
                    <a:cubicBezTo>
                      <a:pt x="83113" y="156645"/>
                      <a:pt x="102958" y="158233"/>
                      <a:pt x="118039" y="157042"/>
                    </a:cubicBezTo>
                    <a:cubicBezTo>
                      <a:pt x="133120" y="155851"/>
                      <a:pt x="158520" y="165376"/>
                      <a:pt x="165664" y="154660"/>
                    </a:cubicBezTo>
                    <a:cubicBezTo>
                      <a:pt x="172808" y="143944"/>
                      <a:pt x="166060" y="115767"/>
                      <a:pt x="160901" y="92748"/>
                    </a:cubicBezTo>
                    <a:cubicBezTo>
                      <a:pt x="155742" y="69729"/>
                      <a:pt x="145423" y="47504"/>
                      <a:pt x="134707" y="16548"/>
                    </a:cubicBezTo>
                    <a:lnTo>
                      <a:pt x="12544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B6F4B"/>
                  </a:gs>
                  <a:gs pos="50000">
                    <a:srgbClr val="F4CEA2"/>
                  </a:gs>
                  <a:gs pos="100000">
                    <a:srgbClr val="FFF3DE"/>
                  </a:gs>
                </a:gsLst>
                <a:lin ang="5400000" scaled="1"/>
                <a:tileRect/>
              </a:gradFill>
              <a:ln w="19050">
                <a:solidFill>
                  <a:srgbClr val="FEC7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>
                <a:off x="7063630" y="2071608"/>
                <a:ext cx="637141" cy="604937"/>
              </a:xfrm>
              <a:custGeom>
                <a:avLst/>
                <a:gdLst>
                  <a:gd name="connsiteX0" fmla="*/ 517607 w 637141"/>
                  <a:gd name="connsiteY0" fmla="*/ 0 h 604937"/>
                  <a:gd name="connsiteX1" fmla="*/ 520651 w 637141"/>
                  <a:gd name="connsiteY1" fmla="*/ 16749 h 604937"/>
                  <a:gd name="connsiteX2" fmla="*/ 549226 w 637141"/>
                  <a:gd name="connsiteY2" fmla="*/ 54849 h 604937"/>
                  <a:gd name="connsiteX3" fmla="*/ 530176 w 637141"/>
                  <a:gd name="connsiteY3" fmla="*/ 92949 h 604937"/>
                  <a:gd name="connsiteX4" fmla="*/ 513508 w 637141"/>
                  <a:gd name="connsiteY4" fmla="*/ 150099 h 604937"/>
                  <a:gd name="connsiteX5" fmla="*/ 546845 w 637141"/>
                  <a:gd name="connsiteY5" fmla="*/ 173912 h 604937"/>
                  <a:gd name="connsiteX6" fmla="*/ 549226 w 637141"/>
                  <a:gd name="connsiteY6" fmla="*/ 207249 h 604937"/>
                  <a:gd name="connsiteX7" fmla="*/ 525414 w 637141"/>
                  <a:gd name="connsiteY7" fmla="*/ 245349 h 604937"/>
                  <a:gd name="connsiteX8" fmla="*/ 561133 w 637141"/>
                  <a:gd name="connsiteY8" fmla="*/ 281068 h 604937"/>
                  <a:gd name="connsiteX9" fmla="*/ 592089 w 637141"/>
                  <a:gd name="connsiteY9" fmla="*/ 314406 h 604937"/>
                  <a:gd name="connsiteX10" fmla="*/ 575420 w 637141"/>
                  <a:gd name="connsiteY10" fmla="*/ 352506 h 604937"/>
                  <a:gd name="connsiteX11" fmla="*/ 553989 w 637141"/>
                  <a:gd name="connsiteY11" fmla="*/ 373937 h 604937"/>
                  <a:gd name="connsiteX12" fmla="*/ 556370 w 637141"/>
                  <a:gd name="connsiteY12" fmla="*/ 416799 h 604937"/>
                  <a:gd name="connsiteX13" fmla="*/ 606376 w 637141"/>
                  <a:gd name="connsiteY13" fmla="*/ 492999 h 604937"/>
                  <a:gd name="connsiteX14" fmla="*/ 625426 w 637141"/>
                  <a:gd name="connsiteY14" fmla="*/ 557293 h 604937"/>
                  <a:gd name="connsiteX15" fmla="*/ 630728 w 637141"/>
                  <a:gd name="connsiteY15" fmla="*/ 580082 h 604937"/>
                  <a:gd name="connsiteX16" fmla="*/ 637141 w 637141"/>
                  <a:gd name="connsiteY16" fmla="*/ 604937 h 604937"/>
                  <a:gd name="connsiteX17" fmla="*/ 600592 w 637141"/>
                  <a:gd name="connsiteY17" fmla="*/ 583151 h 604937"/>
                  <a:gd name="connsiteX18" fmla="*/ 534940 w 637141"/>
                  <a:gd name="connsiteY18" fmla="*/ 554911 h 604937"/>
                  <a:gd name="connsiteX19" fmla="*/ 113459 w 637141"/>
                  <a:gd name="connsiteY19" fmla="*/ 447754 h 604937"/>
                  <a:gd name="connsiteX20" fmla="*/ 36906 w 637141"/>
                  <a:gd name="connsiteY20" fmla="*/ 435346 h 604937"/>
                  <a:gd name="connsiteX21" fmla="*/ 0 w 637141"/>
                  <a:gd name="connsiteY21" fmla="*/ 432335 h 604937"/>
                  <a:gd name="connsiteX22" fmla="*/ 0 w 637141"/>
                  <a:gd name="connsiteY22" fmla="*/ 14809 h 604937"/>
                  <a:gd name="connsiteX23" fmla="*/ 13446 w 637141"/>
                  <a:gd name="connsiteY23" fmla="*/ 14367 h 604937"/>
                  <a:gd name="connsiteX24" fmla="*/ 344440 w 637141"/>
                  <a:gd name="connsiteY24" fmla="*/ 23892 h 604937"/>
                  <a:gd name="connsiteX25" fmla="*/ 459185 w 637141"/>
                  <a:gd name="connsiteY25" fmla="*/ 12135 h 604937"/>
                  <a:gd name="connsiteX26" fmla="*/ 517607 w 637141"/>
                  <a:gd name="connsiteY26" fmla="*/ 0 h 60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7141" h="604937">
                    <a:moveTo>
                      <a:pt x="517607" y="0"/>
                    </a:moveTo>
                    <a:lnTo>
                      <a:pt x="520651" y="16749"/>
                    </a:lnTo>
                    <a:cubicBezTo>
                      <a:pt x="528192" y="37783"/>
                      <a:pt x="547639" y="42149"/>
                      <a:pt x="549226" y="54849"/>
                    </a:cubicBezTo>
                    <a:cubicBezTo>
                      <a:pt x="550813" y="67549"/>
                      <a:pt x="536129" y="77074"/>
                      <a:pt x="530176" y="92949"/>
                    </a:cubicBezTo>
                    <a:cubicBezTo>
                      <a:pt x="524223" y="108824"/>
                      <a:pt x="510730" y="136605"/>
                      <a:pt x="513508" y="150099"/>
                    </a:cubicBezTo>
                    <a:cubicBezTo>
                      <a:pt x="516286" y="163593"/>
                      <a:pt x="540892" y="164387"/>
                      <a:pt x="546845" y="173912"/>
                    </a:cubicBezTo>
                    <a:cubicBezTo>
                      <a:pt x="552798" y="183437"/>
                      <a:pt x="552798" y="195343"/>
                      <a:pt x="549226" y="207249"/>
                    </a:cubicBezTo>
                    <a:cubicBezTo>
                      <a:pt x="545654" y="219155"/>
                      <a:pt x="523430" y="233046"/>
                      <a:pt x="525414" y="245349"/>
                    </a:cubicBezTo>
                    <a:cubicBezTo>
                      <a:pt x="527399" y="257652"/>
                      <a:pt x="550021" y="269559"/>
                      <a:pt x="561133" y="281068"/>
                    </a:cubicBezTo>
                    <a:cubicBezTo>
                      <a:pt x="572245" y="292577"/>
                      <a:pt x="589708" y="302500"/>
                      <a:pt x="592089" y="314406"/>
                    </a:cubicBezTo>
                    <a:cubicBezTo>
                      <a:pt x="594470" y="326312"/>
                      <a:pt x="581770" y="342584"/>
                      <a:pt x="575420" y="352506"/>
                    </a:cubicBezTo>
                    <a:cubicBezTo>
                      <a:pt x="569070" y="362428"/>
                      <a:pt x="557164" y="363222"/>
                      <a:pt x="553989" y="373937"/>
                    </a:cubicBezTo>
                    <a:cubicBezTo>
                      <a:pt x="550814" y="384652"/>
                      <a:pt x="547639" y="396955"/>
                      <a:pt x="556370" y="416799"/>
                    </a:cubicBezTo>
                    <a:cubicBezTo>
                      <a:pt x="565101" y="436643"/>
                      <a:pt x="594867" y="469583"/>
                      <a:pt x="606376" y="492999"/>
                    </a:cubicBezTo>
                    <a:cubicBezTo>
                      <a:pt x="617885" y="516415"/>
                      <a:pt x="623442" y="531496"/>
                      <a:pt x="625426" y="557293"/>
                    </a:cubicBezTo>
                    <a:cubicBezTo>
                      <a:pt x="625922" y="563742"/>
                      <a:pt x="628204" y="571630"/>
                      <a:pt x="630728" y="580082"/>
                    </a:cubicBezTo>
                    <a:lnTo>
                      <a:pt x="637141" y="604937"/>
                    </a:lnTo>
                    <a:lnTo>
                      <a:pt x="600592" y="583151"/>
                    </a:lnTo>
                    <a:cubicBezTo>
                      <a:pt x="582094" y="573589"/>
                      <a:pt x="560737" y="564138"/>
                      <a:pt x="534940" y="554911"/>
                    </a:cubicBezTo>
                    <a:cubicBezTo>
                      <a:pt x="431753" y="518002"/>
                      <a:pt x="223393" y="473551"/>
                      <a:pt x="113459" y="447754"/>
                    </a:cubicBezTo>
                    <a:cubicBezTo>
                      <a:pt x="85976" y="441305"/>
                      <a:pt x="60477" y="437733"/>
                      <a:pt x="36906" y="435346"/>
                    </a:cubicBezTo>
                    <a:lnTo>
                      <a:pt x="0" y="432335"/>
                    </a:lnTo>
                    <a:lnTo>
                      <a:pt x="0" y="14809"/>
                    </a:lnTo>
                    <a:lnTo>
                      <a:pt x="13446" y="14367"/>
                    </a:lnTo>
                    <a:cubicBezTo>
                      <a:pt x="90043" y="11192"/>
                      <a:pt x="254747" y="27464"/>
                      <a:pt x="344440" y="23892"/>
                    </a:cubicBezTo>
                    <a:cubicBezTo>
                      <a:pt x="389287" y="22106"/>
                      <a:pt x="426096" y="17741"/>
                      <a:pt x="459185" y="12135"/>
                    </a:cubicBezTo>
                    <a:lnTo>
                      <a:pt x="51760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B6F4B"/>
                  </a:gs>
                  <a:gs pos="50000">
                    <a:srgbClr val="F4CEA2"/>
                  </a:gs>
                  <a:gs pos="100000">
                    <a:srgbClr val="FFF3DE"/>
                  </a:gs>
                </a:gsLst>
                <a:lin ang="5400000" scaled="1"/>
                <a:tileRect/>
              </a:gradFill>
              <a:ln w="19050">
                <a:solidFill>
                  <a:srgbClr val="FEC7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7581238" y="1888736"/>
                <a:ext cx="2288277" cy="420977"/>
              </a:xfrm>
              <a:custGeom>
                <a:avLst/>
                <a:gdLst>
                  <a:gd name="connsiteX0" fmla="*/ 960011 w 2288277"/>
                  <a:gd name="connsiteY0" fmla="*/ 190 h 420977"/>
                  <a:gd name="connsiteX1" fmla="*/ 1215102 w 2288277"/>
                  <a:gd name="connsiteY1" fmla="*/ 11501 h 420977"/>
                  <a:gd name="connsiteX2" fmla="*/ 1696114 w 2288277"/>
                  <a:gd name="connsiteY2" fmla="*/ 78176 h 420977"/>
                  <a:gd name="connsiteX3" fmla="*/ 2024727 w 2288277"/>
                  <a:gd name="connsiteY3" fmla="*/ 206763 h 420977"/>
                  <a:gd name="connsiteX4" fmla="*/ 2252545 w 2288277"/>
                  <a:gd name="connsiteY4" fmla="*/ 392445 h 420977"/>
                  <a:gd name="connsiteX5" fmla="*/ 2288277 w 2288277"/>
                  <a:gd name="connsiteY5" fmla="*/ 420977 h 420977"/>
                  <a:gd name="connsiteX6" fmla="*/ 2277288 w 2288277"/>
                  <a:gd name="connsiteY6" fmla="*/ 413933 h 420977"/>
                  <a:gd name="connsiteX7" fmla="*/ 2177126 w 2288277"/>
                  <a:gd name="connsiteY7" fmla="*/ 349639 h 420977"/>
                  <a:gd name="connsiteX8" fmla="*/ 1953288 w 2288277"/>
                  <a:gd name="connsiteY8" fmla="*/ 240102 h 420977"/>
                  <a:gd name="connsiteX9" fmla="*/ 1596101 w 2288277"/>
                  <a:gd name="connsiteY9" fmla="*/ 144852 h 420977"/>
                  <a:gd name="connsiteX10" fmla="*/ 1186525 w 2288277"/>
                  <a:gd name="connsiteY10" fmla="*/ 99608 h 420977"/>
                  <a:gd name="connsiteX11" fmla="*/ 776951 w 2288277"/>
                  <a:gd name="connsiteY11" fmla="*/ 90083 h 420977"/>
                  <a:gd name="connsiteX12" fmla="*/ 410238 w 2288277"/>
                  <a:gd name="connsiteY12" fmla="*/ 144852 h 420977"/>
                  <a:gd name="connsiteX13" fmla="*/ 122108 w 2288277"/>
                  <a:gd name="connsiteY13" fmla="*/ 223433 h 420977"/>
                  <a:gd name="connsiteX14" fmla="*/ 67339 w 2288277"/>
                  <a:gd name="connsiteY14" fmla="*/ 234223 h 420977"/>
                  <a:gd name="connsiteX15" fmla="*/ 30750 w 2288277"/>
                  <a:gd name="connsiteY15" fmla="*/ 240039 h 420977"/>
                  <a:gd name="connsiteX16" fmla="*/ 31619 w 2288277"/>
                  <a:gd name="connsiteY16" fmla="*/ 237720 h 420977"/>
                  <a:gd name="connsiteX17" fmla="*/ 3044 w 2288277"/>
                  <a:gd name="connsiteY17" fmla="*/ 199620 h 420977"/>
                  <a:gd name="connsiteX18" fmla="*/ 0 w 2288277"/>
                  <a:gd name="connsiteY18" fmla="*/ 182871 h 420977"/>
                  <a:gd name="connsiteX19" fmla="*/ 34000 w 2288277"/>
                  <a:gd name="connsiteY19" fmla="*/ 175808 h 420977"/>
                  <a:gd name="connsiteX20" fmla="*/ 236408 w 2288277"/>
                  <a:gd name="connsiteY20" fmla="*/ 116277 h 420977"/>
                  <a:gd name="connsiteX21" fmla="*/ 700752 w 2288277"/>
                  <a:gd name="connsiteY21" fmla="*/ 11501 h 420977"/>
                  <a:gd name="connsiteX22" fmla="*/ 960011 w 2288277"/>
                  <a:gd name="connsiteY22" fmla="*/ 190 h 420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88277" h="420977">
                    <a:moveTo>
                      <a:pt x="960011" y="190"/>
                    </a:moveTo>
                    <a:cubicBezTo>
                      <a:pt x="1046430" y="1183"/>
                      <a:pt x="1132155" y="5945"/>
                      <a:pt x="1215102" y="11501"/>
                    </a:cubicBezTo>
                    <a:cubicBezTo>
                      <a:pt x="1380996" y="22613"/>
                      <a:pt x="1561177" y="45632"/>
                      <a:pt x="1696114" y="78176"/>
                    </a:cubicBezTo>
                    <a:cubicBezTo>
                      <a:pt x="1831052" y="110720"/>
                      <a:pt x="1921540" y="146041"/>
                      <a:pt x="2024727" y="206763"/>
                    </a:cubicBezTo>
                    <a:cubicBezTo>
                      <a:pt x="2102117" y="252305"/>
                      <a:pt x="2184419" y="333118"/>
                      <a:pt x="2252545" y="392445"/>
                    </a:cubicBezTo>
                    <a:lnTo>
                      <a:pt x="2288277" y="420977"/>
                    </a:lnTo>
                    <a:lnTo>
                      <a:pt x="2277288" y="413933"/>
                    </a:lnTo>
                    <a:cubicBezTo>
                      <a:pt x="2246282" y="392899"/>
                      <a:pt x="2209670" y="367102"/>
                      <a:pt x="2177126" y="349639"/>
                    </a:cubicBezTo>
                    <a:cubicBezTo>
                      <a:pt x="2112038" y="314714"/>
                      <a:pt x="2050125" y="274233"/>
                      <a:pt x="1953288" y="240102"/>
                    </a:cubicBezTo>
                    <a:cubicBezTo>
                      <a:pt x="1856451" y="205971"/>
                      <a:pt x="1723895" y="168268"/>
                      <a:pt x="1596101" y="144852"/>
                    </a:cubicBezTo>
                    <a:cubicBezTo>
                      <a:pt x="1468307" y="121436"/>
                      <a:pt x="1323050" y="108736"/>
                      <a:pt x="1186525" y="99608"/>
                    </a:cubicBezTo>
                    <a:cubicBezTo>
                      <a:pt x="1050000" y="90480"/>
                      <a:pt x="906332" y="82542"/>
                      <a:pt x="776951" y="90083"/>
                    </a:cubicBezTo>
                    <a:cubicBezTo>
                      <a:pt x="647570" y="97624"/>
                      <a:pt x="519378" y="122627"/>
                      <a:pt x="410238" y="144852"/>
                    </a:cubicBezTo>
                    <a:cubicBezTo>
                      <a:pt x="301098" y="167077"/>
                      <a:pt x="198308" y="208352"/>
                      <a:pt x="122108" y="223433"/>
                    </a:cubicBezTo>
                    <a:cubicBezTo>
                      <a:pt x="103058" y="227203"/>
                      <a:pt x="84653" y="230974"/>
                      <a:pt x="67339" y="234223"/>
                    </a:cubicBezTo>
                    <a:lnTo>
                      <a:pt x="30750" y="240039"/>
                    </a:lnTo>
                    <a:lnTo>
                      <a:pt x="31619" y="237720"/>
                    </a:lnTo>
                    <a:cubicBezTo>
                      <a:pt x="30032" y="225020"/>
                      <a:pt x="10585" y="220654"/>
                      <a:pt x="3044" y="199620"/>
                    </a:cubicBezTo>
                    <a:lnTo>
                      <a:pt x="0" y="182871"/>
                    </a:lnTo>
                    <a:lnTo>
                      <a:pt x="34000" y="175808"/>
                    </a:lnTo>
                    <a:cubicBezTo>
                      <a:pt x="93928" y="162314"/>
                      <a:pt x="121314" y="141677"/>
                      <a:pt x="236408" y="116277"/>
                    </a:cubicBezTo>
                    <a:cubicBezTo>
                      <a:pt x="351502" y="90877"/>
                      <a:pt x="529302" y="30551"/>
                      <a:pt x="700752" y="11501"/>
                    </a:cubicBezTo>
                    <a:cubicBezTo>
                      <a:pt x="786477" y="1976"/>
                      <a:pt x="873591" y="-802"/>
                      <a:pt x="960011" y="19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0A00"/>
                  </a:gs>
                  <a:gs pos="50000">
                    <a:srgbClr val="D56A6A"/>
                  </a:gs>
                  <a:gs pos="100000">
                    <a:srgbClr val="7B0309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9805896" y="2656395"/>
                <a:ext cx="554096" cy="570836"/>
              </a:xfrm>
              <a:custGeom>
                <a:avLst/>
                <a:gdLst>
                  <a:gd name="connsiteX0" fmla="*/ 552863 w 554096"/>
                  <a:gd name="connsiteY0" fmla="*/ 0 h 570836"/>
                  <a:gd name="connsiteX1" fmla="*/ 554096 w 554096"/>
                  <a:gd name="connsiteY1" fmla="*/ 2420 h 570836"/>
                  <a:gd name="connsiteX2" fmla="*/ 552863 w 554096"/>
                  <a:gd name="connsiteY2" fmla="*/ 2808 h 570836"/>
                  <a:gd name="connsiteX3" fmla="*/ 552863 w 554096"/>
                  <a:gd name="connsiteY3" fmla="*/ 233945 h 570836"/>
                  <a:gd name="connsiteX4" fmla="*/ 550162 w 554096"/>
                  <a:gd name="connsiteY4" fmla="*/ 233551 h 570836"/>
                  <a:gd name="connsiteX5" fmla="*/ 452529 w 554096"/>
                  <a:gd name="connsiteY5" fmla="*/ 229682 h 570836"/>
                  <a:gd name="connsiteX6" fmla="*/ 281080 w 554096"/>
                  <a:gd name="connsiteY6" fmla="*/ 296357 h 570836"/>
                  <a:gd name="connsiteX7" fmla="*/ 97723 w 554096"/>
                  <a:gd name="connsiteY7" fmla="*/ 503526 h 570836"/>
                  <a:gd name="connsiteX8" fmla="*/ 38285 w 554096"/>
                  <a:gd name="connsiteY8" fmla="*/ 570836 h 570836"/>
                  <a:gd name="connsiteX9" fmla="*/ 41168 w 554096"/>
                  <a:gd name="connsiteY9" fmla="*/ 562906 h 570836"/>
                  <a:gd name="connsiteX10" fmla="*/ 54860 w 554096"/>
                  <a:gd name="connsiteY10" fmla="*/ 536861 h 570836"/>
                  <a:gd name="connsiteX11" fmla="*/ 69148 w 554096"/>
                  <a:gd name="connsiteY11" fmla="*/ 498761 h 570836"/>
                  <a:gd name="connsiteX12" fmla="*/ 88198 w 554096"/>
                  <a:gd name="connsiteY12" fmla="*/ 460661 h 570836"/>
                  <a:gd name="connsiteX13" fmla="*/ 83435 w 554096"/>
                  <a:gd name="connsiteY13" fmla="*/ 448755 h 570836"/>
                  <a:gd name="connsiteX14" fmla="*/ 19142 w 554096"/>
                  <a:gd name="connsiteY14" fmla="*/ 505905 h 570836"/>
                  <a:gd name="connsiteX15" fmla="*/ 4854 w 554096"/>
                  <a:gd name="connsiteY15" fmla="*/ 484474 h 570836"/>
                  <a:gd name="connsiteX16" fmla="*/ 14379 w 554096"/>
                  <a:gd name="connsiteY16" fmla="*/ 441611 h 570836"/>
                  <a:gd name="connsiteX17" fmla="*/ 62004 w 554096"/>
                  <a:gd name="connsiteY17" fmla="*/ 398749 h 570836"/>
                  <a:gd name="connsiteX18" fmla="*/ 92960 w 554096"/>
                  <a:gd name="connsiteY18" fmla="*/ 363030 h 570836"/>
                  <a:gd name="connsiteX19" fmla="*/ 76292 w 554096"/>
                  <a:gd name="connsiteY19" fmla="*/ 355886 h 570836"/>
                  <a:gd name="connsiteX20" fmla="*/ 4854 w 554096"/>
                  <a:gd name="connsiteY20" fmla="*/ 384461 h 570836"/>
                  <a:gd name="connsiteX21" fmla="*/ 11998 w 554096"/>
                  <a:gd name="connsiteY21" fmla="*/ 339218 h 570836"/>
                  <a:gd name="connsiteX22" fmla="*/ 57242 w 554096"/>
                  <a:gd name="connsiteY22" fmla="*/ 291593 h 570836"/>
                  <a:gd name="connsiteX23" fmla="*/ 107248 w 554096"/>
                  <a:gd name="connsiteY23" fmla="*/ 243968 h 570836"/>
                  <a:gd name="connsiteX24" fmla="*/ 109629 w 554096"/>
                  <a:gd name="connsiteY24" fmla="*/ 220155 h 570836"/>
                  <a:gd name="connsiteX25" fmla="*/ 38192 w 554096"/>
                  <a:gd name="connsiteY25" fmla="*/ 260636 h 570836"/>
                  <a:gd name="connsiteX26" fmla="*/ 33429 w 554096"/>
                  <a:gd name="connsiteY26" fmla="*/ 232061 h 570836"/>
                  <a:gd name="connsiteX27" fmla="*/ 42061 w 554096"/>
                  <a:gd name="connsiteY27" fmla="*/ 210481 h 570836"/>
                  <a:gd name="connsiteX28" fmla="*/ 53674 w 554096"/>
                  <a:gd name="connsiteY28" fmla="*/ 194201 h 570836"/>
                  <a:gd name="connsiteX29" fmla="*/ 115881 w 554096"/>
                  <a:gd name="connsiteY29" fmla="*/ 169816 h 570836"/>
                  <a:gd name="connsiteX30" fmla="*/ 409669 w 554096"/>
                  <a:gd name="connsiteY30" fmla="*/ 48707 h 570836"/>
                  <a:gd name="connsiteX31" fmla="*/ 529029 w 554096"/>
                  <a:gd name="connsiteY31" fmla="*/ 10309 h 570836"/>
                  <a:gd name="connsiteX32" fmla="*/ 552862 w 554096"/>
                  <a:gd name="connsiteY32" fmla="*/ 2807 h 570836"/>
                  <a:gd name="connsiteX33" fmla="*/ 552863 w 554096"/>
                  <a:gd name="connsiteY33" fmla="*/ 0 h 57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4096" h="570836">
                    <a:moveTo>
                      <a:pt x="552863" y="0"/>
                    </a:moveTo>
                    <a:lnTo>
                      <a:pt x="554096" y="2420"/>
                    </a:lnTo>
                    <a:lnTo>
                      <a:pt x="552863" y="2808"/>
                    </a:lnTo>
                    <a:lnTo>
                      <a:pt x="552863" y="233945"/>
                    </a:lnTo>
                    <a:lnTo>
                      <a:pt x="550162" y="233551"/>
                    </a:lnTo>
                    <a:cubicBezTo>
                      <a:pt x="517022" y="228888"/>
                      <a:pt x="482295" y="225316"/>
                      <a:pt x="452529" y="229682"/>
                    </a:cubicBezTo>
                    <a:cubicBezTo>
                      <a:pt x="392998" y="238413"/>
                      <a:pt x="340213" y="250715"/>
                      <a:pt x="281080" y="296357"/>
                    </a:cubicBezTo>
                    <a:cubicBezTo>
                      <a:pt x="221945" y="341997"/>
                      <a:pt x="164796" y="432883"/>
                      <a:pt x="97723" y="503526"/>
                    </a:cubicBezTo>
                    <a:lnTo>
                      <a:pt x="38285" y="570836"/>
                    </a:lnTo>
                    <a:lnTo>
                      <a:pt x="41168" y="562906"/>
                    </a:lnTo>
                    <a:cubicBezTo>
                      <a:pt x="45732" y="553927"/>
                      <a:pt x="52478" y="543807"/>
                      <a:pt x="54860" y="536861"/>
                    </a:cubicBezTo>
                    <a:cubicBezTo>
                      <a:pt x="59622" y="522970"/>
                      <a:pt x="63592" y="511461"/>
                      <a:pt x="69148" y="498761"/>
                    </a:cubicBezTo>
                    <a:cubicBezTo>
                      <a:pt x="74704" y="486061"/>
                      <a:pt x="85817" y="468995"/>
                      <a:pt x="88198" y="460661"/>
                    </a:cubicBezTo>
                    <a:cubicBezTo>
                      <a:pt x="90579" y="452327"/>
                      <a:pt x="94944" y="441214"/>
                      <a:pt x="83435" y="448755"/>
                    </a:cubicBezTo>
                    <a:cubicBezTo>
                      <a:pt x="71926" y="456296"/>
                      <a:pt x="32239" y="499952"/>
                      <a:pt x="19142" y="505905"/>
                    </a:cubicBezTo>
                    <a:cubicBezTo>
                      <a:pt x="6045" y="511858"/>
                      <a:pt x="5648" y="495190"/>
                      <a:pt x="4854" y="484474"/>
                    </a:cubicBezTo>
                    <a:cubicBezTo>
                      <a:pt x="4060" y="473758"/>
                      <a:pt x="4854" y="455898"/>
                      <a:pt x="14379" y="441611"/>
                    </a:cubicBezTo>
                    <a:cubicBezTo>
                      <a:pt x="23904" y="427324"/>
                      <a:pt x="48907" y="411846"/>
                      <a:pt x="62004" y="398749"/>
                    </a:cubicBezTo>
                    <a:cubicBezTo>
                      <a:pt x="75101" y="385652"/>
                      <a:pt x="90579" y="370174"/>
                      <a:pt x="92960" y="363030"/>
                    </a:cubicBezTo>
                    <a:cubicBezTo>
                      <a:pt x="95341" y="355886"/>
                      <a:pt x="90976" y="352314"/>
                      <a:pt x="76292" y="355886"/>
                    </a:cubicBezTo>
                    <a:cubicBezTo>
                      <a:pt x="61608" y="359458"/>
                      <a:pt x="15570" y="387239"/>
                      <a:pt x="4854" y="384461"/>
                    </a:cubicBezTo>
                    <a:cubicBezTo>
                      <a:pt x="-5862" y="381683"/>
                      <a:pt x="3267" y="354696"/>
                      <a:pt x="11998" y="339218"/>
                    </a:cubicBezTo>
                    <a:cubicBezTo>
                      <a:pt x="20729" y="323740"/>
                      <a:pt x="41367" y="307468"/>
                      <a:pt x="57242" y="291593"/>
                    </a:cubicBezTo>
                    <a:cubicBezTo>
                      <a:pt x="73117" y="275718"/>
                      <a:pt x="98517" y="255874"/>
                      <a:pt x="107248" y="243968"/>
                    </a:cubicBezTo>
                    <a:cubicBezTo>
                      <a:pt x="115979" y="232062"/>
                      <a:pt x="121138" y="217377"/>
                      <a:pt x="109629" y="220155"/>
                    </a:cubicBezTo>
                    <a:cubicBezTo>
                      <a:pt x="98120" y="222933"/>
                      <a:pt x="50892" y="258652"/>
                      <a:pt x="38192" y="260636"/>
                    </a:cubicBezTo>
                    <a:cubicBezTo>
                      <a:pt x="25492" y="262620"/>
                      <a:pt x="30254" y="243967"/>
                      <a:pt x="33429" y="232061"/>
                    </a:cubicBezTo>
                    <a:cubicBezTo>
                      <a:pt x="35016" y="226108"/>
                      <a:pt x="37993" y="218270"/>
                      <a:pt x="42061" y="210481"/>
                    </a:cubicBezTo>
                    <a:lnTo>
                      <a:pt x="53674" y="194201"/>
                    </a:lnTo>
                    <a:lnTo>
                      <a:pt x="115881" y="169816"/>
                    </a:lnTo>
                    <a:cubicBezTo>
                      <a:pt x="216935" y="128777"/>
                      <a:pt x="337635" y="76686"/>
                      <a:pt x="409669" y="48707"/>
                    </a:cubicBezTo>
                    <a:cubicBezTo>
                      <a:pt x="457691" y="30053"/>
                      <a:pt x="497378" y="19338"/>
                      <a:pt x="529029" y="10309"/>
                    </a:cubicBezTo>
                    <a:lnTo>
                      <a:pt x="552862" y="2807"/>
                    </a:lnTo>
                    <a:lnTo>
                      <a:pt x="55286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B6F4B"/>
                  </a:gs>
                  <a:gs pos="50000">
                    <a:srgbClr val="F4CEA2"/>
                  </a:gs>
                  <a:gs pos="100000">
                    <a:srgbClr val="FFF3DE"/>
                  </a:gs>
                </a:gsLst>
                <a:lin ang="4800000" scaled="0"/>
                <a:tileRect/>
              </a:gradFill>
              <a:ln w="19050">
                <a:solidFill>
                  <a:srgbClr val="FEC7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7691556" y="3245588"/>
                <a:ext cx="1061493" cy="331178"/>
              </a:xfrm>
              <a:custGeom>
                <a:avLst/>
                <a:gdLst>
                  <a:gd name="connsiteX0" fmla="*/ 0 w 1061493"/>
                  <a:gd name="connsiteY0" fmla="*/ 0 h 331178"/>
                  <a:gd name="connsiteX1" fmla="*/ 757 w 1061493"/>
                  <a:gd name="connsiteY1" fmla="*/ 204 h 331178"/>
                  <a:gd name="connsiteX2" fmla="*/ 109420 w 1061493"/>
                  <a:gd name="connsiteY2" fmla="*/ 52443 h 331178"/>
                  <a:gd name="connsiteX3" fmla="*/ 395170 w 1061493"/>
                  <a:gd name="connsiteY3" fmla="*/ 114356 h 331178"/>
                  <a:gd name="connsiteX4" fmla="*/ 678539 w 1061493"/>
                  <a:gd name="connsiteY4" fmla="*/ 192937 h 331178"/>
                  <a:gd name="connsiteX5" fmla="*/ 897614 w 1061493"/>
                  <a:gd name="connsiteY5" fmla="*/ 283425 h 331178"/>
                  <a:gd name="connsiteX6" fmla="*/ 1057790 w 1061493"/>
                  <a:gd name="connsiteY6" fmla="*/ 329971 h 331178"/>
                  <a:gd name="connsiteX7" fmla="*/ 1061493 w 1061493"/>
                  <a:gd name="connsiteY7" fmla="*/ 331178 h 331178"/>
                  <a:gd name="connsiteX8" fmla="*/ 1052395 w 1061493"/>
                  <a:gd name="connsiteY8" fmla="*/ 331052 h 331178"/>
                  <a:gd name="connsiteX9" fmla="*/ 485657 w 1061493"/>
                  <a:gd name="connsiteY9" fmla="*/ 269138 h 331178"/>
                  <a:gd name="connsiteX10" fmla="*/ 259439 w 1061493"/>
                  <a:gd name="connsiteY10" fmla="*/ 188176 h 331178"/>
                  <a:gd name="connsiteX11" fmla="*/ 137995 w 1061493"/>
                  <a:gd name="connsiteY11" fmla="*/ 159601 h 331178"/>
                  <a:gd name="connsiteX12" fmla="*/ 23695 w 1061493"/>
                  <a:gd name="connsiteY12" fmla="*/ 45302 h 331178"/>
                  <a:gd name="connsiteX13" fmla="*/ 12318 w 1061493"/>
                  <a:gd name="connsiteY13" fmla="*/ 37137 h 331178"/>
                  <a:gd name="connsiteX14" fmla="*/ 7026 w 1061493"/>
                  <a:gd name="connsiteY14" fmla="*/ 26250 h 331178"/>
                  <a:gd name="connsiteX15" fmla="*/ 924 w 1061493"/>
                  <a:gd name="connsiteY15" fmla="*/ 5265 h 331178"/>
                  <a:gd name="connsiteX16" fmla="*/ 0 w 1061493"/>
                  <a:gd name="connsiteY16" fmla="*/ 0 h 33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61493" h="331178">
                    <a:moveTo>
                      <a:pt x="0" y="0"/>
                    </a:moveTo>
                    <a:lnTo>
                      <a:pt x="757" y="204"/>
                    </a:lnTo>
                    <a:cubicBezTo>
                      <a:pt x="27714" y="12483"/>
                      <a:pt x="56735" y="37262"/>
                      <a:pt x="109420" y="52443"/>
                    </a:cubicBezTo>
                    <a:cubicBezTo>
                      <a:pt x="179667" y="72684"/>
                      <a:pt x="300317" y="90940"/>
                      <a:pt x="395170" y="114356"/>
                    </a:cubicBezTo>
                    <a:cubicBezTo>
                      <a:pt x="490023" y="137772"/>
                      <a:pt x="594798" y="164759"/>
                      <a:pt x="678539" y="192937"/>
                    </a:cubicBezTo>
                    <a:cubicBezTo>
                      <a:pt x="762280" y="221115"/>
                      <a:pt x="827764" y="258422"/>
                      <a:pt x="897614" y="283425"/>
                    </a:cubicBezTo>
                    <a:cubicBezTo>
                      <a:pt x="950001" y="302177"/>
                      <a:pt x="1011765" y="316688"/>
                      <a:pt x="1057790" y="329971"/>
                    </a:cubicBezTo>
                    <a:lnTo>
                      <a:pt x="1061493" y="331178"/>
                    </a:lnTo>
                    <a:lnTo>
                      <a:pt x="1052395" y="331052"/>
                    </a:lnTo>
                    <a:cubicBezTo>
                      <a:pt x="863086" y="325893"/>
                      <a:pt x="617817" y="292950"/>
                      <a:pt x="485657" y="269138"/>
                    </a:cubicBezTo>
                    <a:cubicBezTo>
                      <a:pt x="353499" y="245326"/>
                      <a:pt x="317383" y="206433"/>
                      <a:pt x="259439" y="188176"/>
                    </a:cubicBezTo>
                    <a:cubicBezTo>
                      <a:pt x="201496" y="169920"/>
                      <a:pt x="177286" y="183415"/>
                      <a:pt x="137995" y="159601"/>
                    </a:cubicBezTo>
                    <a:cubicBezTo>
                      <a:pt x="98704" y="135789"/>
                      <a:pt x="68939" y="78638"/>
                      <a:pt x="23695" y="45302"/>
                    </a:cubicBezTo>
                    <a:lnTo>
                      <a:pt x="12318" y="37137"/>
                    </a:lnTo>
                    <a:lnTo>
                      <a:pt x="7026" y="26250"/>
                    </a:lnTo>
                    <a:cubicBezTo>
                      <a:pt x="6232" y="18908"/>
                      <a:pt x="3355" y="11962"/>
                      <a:pt x="924" y="5265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0856B"/>
                  </a:gs>
                  <a:gs pos="50000">
                    <a:srgbClr val="F0A283"/>
                  </a:gs>
                  <a:gs pos="100000">
                    <a:srgbClr val="E77962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8977173" y="3102646"/>
                <a:ext cx="919748" cy="473243"/>
              </a:xfrm>
              <a:custGeom>
                <a:avLst/>
                <a:gdLst>
                  <a:gd name="connsiteX0" fmla="*/ 912157 w 919748"/>
                  <a:gd name="connsiteY0" fmla="*/ 2505 h 473243"/>
                  <a:gd name="connsiteX1" fmla="*/ 916920 w 919748"/>
                  <a:gd name="connsiteY1" fmla="*/ 14411 h 473243"/>
                  <a:gd name="connsiteX2" fmla="*/ 897870 w 919748"/>
                  <a:gd name="connsiteY2" fmla="*/ 52511 h 473243"/>
                  <a:gd name="connsiteX3" fmla="*/ 883582 w 919748"/>
                  <a:gd name="connsiteY3" fmla="*/ 90611 h 473243"/>
                  <a:gd name="connsiteX4" fmla="*/ 869890 w 919748"/>
                  <a:gd name="connsiteY4" fmla="*/ 116656 h 473243"/>
                  <a:gd name="connsiteX5" fmla="*/ 867007 w 919748"/>
                  <a:gd name="connsiteY5" fmla="*/ 124586 h 473243"/>
                  <a:gd name="connsiteX6" fmla="*/ 828666 w 919748"/>
                  <a:gd name="connsiteY6" fmla="*/ 168004 h 473243"/>
                  <a:gd name="connsiteX7" fmla="*/ 707371 w 919748"/>
                  <a:gd name="connsiteY7" fmla="*/ 273969 h 473243"/>
                  <a:gd name="connsiteX8" fmla="*/ 335897 w 919748"/>
                  <a:gd name="connsiteY8" fmla="*/ 443038 h 473243"/>
                  <a:gd name="connsiteX9" fmla="*/ 136848 w 919748"/>
                  <a:gd name="connsiteY9" fmla="*/ 468844 h 473243"/>
                  <a:gd name="connsiteX10" fmla="*/ 0 w 919748"/>
                  <a:gd name="connsiteY10" fmla="*/ 473243 h 473243"/>
                  <a:gd name="connsiteX11" fmla="*/ 9665 w 919748"/>
                  <a:gd name="connsiteY11" fmla="*/ 469230 h 473243"/>
                  <a:gd name="connsiteX12" fmla="*/ 231121 w 919748"/>
                  <a:gd name="connsiteY12" fmla="*/ 347786 h 473243"/>
                  <a:gd name="connsiteX13" fmla="*/ 524015 w 919748"/>
                  <a:gd name="connsiteY13" fmla="*/ 233486 h 473243"/>
                  <a:gd name="connsiteX14" fmla="*/ 788333 w 919748"/>
                  <a:gd name="connsiteY14" fmla="*/ 71561 h 473243"/>
                  <a:gd name="connsiteX15" fmla="*/ 822768 w 919748"/>
                  <a:gd name="connsiteY15" fmla="*/ 49516 h 473243"/>
                  <a:gd name="connsiteX16" fmla="*/ 834111 w 919748"/>
                  <a:gd name="connsiteY16" fmla="*/ 41809 h 473243"/>
                  <a:gd name="connsiteX17" fmla="*/ 836106 w 919748"/>
                  <a:gd name="connsiteY17" fmla="*/ 55190 h 473243"/>
                  <a:gd name="connsiteX18" fmla="*/ 847864 w 919748"/>
                  <a:gd name="connsiteY18" fmla="*/ 59655 h 473243"/>
                  <a:gd name="connsiteX19" fmla="*/ 912157 w 919748"/>
                  <a:gd name="connsiteY19" fmla="*/ 2505 h 47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9748" h="473243">
                    <a:moveTo>
                      <a:pt x="912157" y="2505"/>
                    </a:moveTo>
                    <a:cubicBezTo>
                      <a:pt x="923666" y="-5036"/>
                      <a:pt x="919301" y="6077"/>
                      <a:pt x="916920" y="14411"/>
                    </a:cubicBezTo>
                    <a:cubicBezTo>
                      <a:pt x="914539" y="22745"/>
                      <a:pt x="903426" y="39811"/>
                      <a:pt x="897870" y="52511"/>
                    </a:cubicBezTo>
                    <a:cubicBezTo>
                      <a:pt x="892314" y="65211"/>
                      <a:pt x="888344" y="76720"/>
                      <a:pt x="883582" y="90611"/>
                    </a:cubicBezTo>
                    <a:cubicBezTo>
                      <a:pt x="881200" y="97557"/>
                      <a:pt x="874454" y="107677"/>
                      <a:pt x="869890" y="116656"/>
                    </a:cubicBezTo>
                    <a:lnTo>
                      <a:pt x="867007" y="124586"/>
                    </a:lnTo>
                    <a:lnTo>
                      <a:pt x="828666" y="168004"/>
                    </a:lnTo>
                    <a:cubicBezTo>
                      <a:pt x="794584" y="205310"/>
                      <a:pt x="756584" y="241822"/>
                      <a:pt x="707371" y="273969"/>
                    </a:cubicBezTo>
                    <a:cubicBezTo>
                      <a:pt x="608947" y="338263"/>
                      <a:pt x="492663" y="409700"/>
                      <a:pt x="335897" y="443038"/>
                    </a:cubicBezTo>
                    <a:cubicBezTo>
                      <a:pt x="277109" y="455540"/>
                      <a:pt x="209002" y="463744"/>
                      <a:pt x="136848" y="468844"/>
                    </a:cubicBezTo>
                    <a:lnTo>
                      <a:pt x="0" y="473243"/>
                    </a:lnTo>
                    <a:lnTo>
                      <a:pt x="9665" y="469230"/>
                    </a:lnTo>
                    <a:cubicBezTo>
                      <a:pt x="72371" y="438274"/>
                      <a:pt x="145396" y="387077"/>
                      <a:pt x="231121" y="347786"/>
                    </a:cubicBezTo>
                    <a:cubicBezTo>
                      <a:pt x="316846" y="308495"/>
                      <a:pt x="431146" y="279524"/>
                      <a:pt x="524015" y="233486"/>
                    </a:cubicBezTo>
                    <a:cubicBezTo>
                      <a:pt x="616884" y="187449"/>
                      <a:pt x="729993" y="108073"/>
                      <a:pt x="788333" y="71561"/>
                    </a:cubicBezTo>
                    <a:cubicBezTo>
                      <a:pt x="802918" y="62433"/>
                      <a:pt x="813981" y="55314"/>
                      <a:pt x="822768" y="49516"/>
                    </a:cubicBezTo>
                    <a:lnTo>
                      <a:pt x="834111" y="41809"/>
                    </a:lnTo>
                    <a:lnTo>
                      <a:pt x="836106" y="55190"/>
                    </a:lnTo>
                    <a:cubicBezTo>
                      <a:pt x="837942" y="59953"/>
                      <a:pt x="841315" y="62632"/>
                      <a:pt x="847864" y="59655"/>
                    </a:cubicBezTo>
                    <a:cubicBezTo>
                      <a:pt x="860961" y="53702"/>
                      <a:pt x="900648" y="10046"/>
                      <a:pt x="912157" y="250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B4B38"/>
                  </a:gs>
                  <a:gs pos="50000">
                    <a:srgbClr val="FDA59B"/>
                  </a:gs>
                  <a:gs pos="100000">
                    <a:srgbClr val="EC9176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8335676" y="3423512"/>
                <a:ext cx="938922" cy="155156"/>
              </a:xfrm>
              <a:custGeom>
                <a:avLst/>
                <a:gdLst>
                  <a:gd name="connsiteX0" fmla="*/ 938922 w 938922"/>
                  <a:gd name="connsiteY0" fmla="*/ 0 h 155156"/>
                  <a:gd name="connsiteX1" fmla="*/ 872618 w 938922"/>
                  <a:gd name="connsiteY1" fmla="*/ 26919 h 155156"/>
                  <a:gd name="connsiteX2" fmla="*/ 651162 w 938922"/>
                  <a:gd name="connsiteY2" fmla="*/ 148363 h 155156"/>
                  <a:gd name="connsiteX3" fmla="*/ 641497 w 938922"/>
                  <a:gd name="connsiteY3" fmla="*/ 152376 h 155156"/>
                  <a:gd name="connsiteX4" fmla="*/ 555019 w 938922"/>
                  <a:gd name="connsiteY4" fmla="*/ 155156 h 155156"/>
                  <a:gd name="connsiteX5" fmla="*/ 417372 w 938922"/>
                  <a:gd name="connsiteY5" fmla="*/ 153254 h 155156"/>
                  <a:gd name="connsiteX6" fmla="*/ 413669 w 938922"/>
                  <a:gd name="connsiteY6" fmla="*/ 152047 h 155156"/>
                  <a:gd name="connsiteX7" fmla="*/ 253493 w 938922"/>
                  <a:gd name="connsiteY7" fmla="*/ 105501 h 155156"/>
                  <a:gd name="connsiteX8" fmla="*/ 34418 w 938922"/>
                  <a:gd name="connsiteY8" fmla="*/ 15013 h 155156"/>
                  <a:gd name="connsiteX9" fmla="*/ 0 w 938922"/>
                  <a:gd name="connsiteY9" fmla="*/ 4172 h 155156"/>
                  <a:gd name="connsiteX10" fmla="*/ 225 w 938922"/>
                  <a:gd name="connsiteY10" fmla="*/ 4186 h 155156"/>
                  <a:gd name="connsiteX11" fmla="*/ 303499 w 938922"/>
                  <a:gd name="connsiteY11" fmla="*/ 36444 h 155156"/>
                  <a:gd name="connsiteX12" fmla="*/ 684499 w 938922"/>
                  <a:gd name="connsiteY12" fmla="*/ 22157 h 155156"/>
                  <a:gd name="connsiteX13" fmla="*/ 901193 w 938922"/>
                  <a:gd name="connsiteY13" fmla="*/ 3107 h 155156"/>
                  <a:gd name="connsiteX14" fmla="*/ 938922 w 938922"/>
                  <a:gd name="connsiteY14" fmla="*/ 0 h 15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8922" h="155156">
                    <a:moveTo>
                      <a:pt x="938922" y="0"/>
                    </a:moveTo>
                    <a:lnTo>
                      <a:pt x="872618" y="26919"/>
                    </a:lnTo>
                    <a:cubicBezTo>
                      <a:pt x="786893" y="66210"/>
                      <a:pt x="713868" y="117407"/>
                      <a:pt x="651162" y="148363"/>
                    </a:cubicBezTo>
                    <a:lnTo>
                      <a:pt x="641497" y="152376"/>
                    </a:lnTo>
                    <a:lnTo>
                      <a:pt x="555019" y="155156"/>
                    </a:lnTo>
                    <a:lnTo>
                      <a:pt x="417372" y="153254"/>
                    </a:lnTo>
                    <a:lnTo>
                      <a:pt x="413669" y="152047"/>
                    </a:lnTo>
                    <a:cubicBezTo>
                      <a:pt x="367644" y="138764"/>
                      <a:pt x="305880" y="124253"/>
                      <a:pt x="253493" y="105501"/>
                    </a:cubicBezTo>
                    <a:cubicBezTo>
                      <a:pt x="183643" y="80498"/>
                      <a:pt x="118159" y="43191"/>
                      <a:pt x="34418" y="15013"/>
                    </a:cubicBezTo>
                    <a:lnTo>
                      <a:pt x="0" y="4172"/>
                    </a:lnTo>
                    <a:lnTo>
                      <a:pt x="225" y="4186"/>
                    </a:lnTo>
                    <a:cubicBezTo>
                      <a:pt x="80778" y="11590"/>
                      <a:pt x="210332" y="34063"/>
                      <a:pt x="303499" y="36444"/>
                    </a:cubicBezTo>
                    <a:cubicBezTo>
                      <a:pt x="427721" y="39619"/>
                      <a:pt x="584883" y="27713"/>
                      <a:pt x="684499" y="22157"/>
                    </a:cubicBezTo>
                    <a:cubicBezTo>
                      <a:pt x="784115" y="16601"/>
                      <a:pt x="840074" y="7076"/>
                      <a:pt x="901193" y="3107"/>
                    </a:cubicBezTo>
                    <a:lnTo>
                      <a:pt x="93892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0856B"/>
                  </a:gs>
                  <a:gs pos="50000">
                    <a:srgbClr val="F0A283"/>
                  </a:gs>
                  <a:gs pos="100000">
                    <a:srgbClr val="E77962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7689056" y="3091602"/>
                <a:ext cx="2137798" cy="368884"/>
              </a:xfrm>
              <a:custGeom>
                <a:avLst/>
                <a:gdLst>
                  <a:gd name="connsiteX0" fmla="*/ 2137798 w 2137798"/>
                  <a:gd name="connsiteY0" fmla="*/ 0 h 368884"/>
                  <a:gd name="connsiteX1" fmla="*/ 2131218 w 2137798"/>
                  <a:gd name="connsiteY1" fmla="*/ 6405 h 368884"/>
                  <a:gd name="connsiteX2" fmla="*/ 2121693 w 2137798"/>
                  <a:gd name="connsiteY2" fmla="*/ 49268 h 368884"/>
                  <a:gd name="connsiteX3" fmla="*/ 2122228 w 2137798"/>
                  <a:gd name="connsiteY3" fmla="*/ 52853 h 368884"/>
                  <a:gd name="connsiteX4" fmla="*/ 2110885 w 2137798"/>
                  <a:gd name="connsiteY4" fmla="*/ 60560 h 368884"/>
                  <a:gd name="connsiteX5" fmla="*/ 2076450 w 2137798"/>
                  <a:gd name="connsiteY5" fmla="*/ 82605 h 368884"/>
                  <a:gd name="connsiteX6" fmla="*/ 1812132 w 2137798"/>
                  <a:gd name="connsiteY6" fmla="*/ 244530 h 368884"/>
                  <a:gd name="connsiteX7" fmla="*/ 1588108 w 2137798"/>
                  <a:gd name="connsiteY7" fmla="*/ 330869 h 368884"/>
                  <a:gd name="connsiteX8" fmla="*/ 1585542 w 2137798"/>
                  <a:gd name="connsiteY8" fmla="*/ 331911 h 368884"/>
                  <a:gd name="connsiteX9" fmla="*/ 1547813 w 2137798"/>
                  <a:gd name="connsiteY9" fmla="*/ 335018 h 368884"/>
                  <a:gd name="connsiteX10" fmla="*/ 1331119 w 2137798"/>
                  <a:gd name="connsiteY10" fmla="*/ 354068 h 368884"/>
                  <a:gd name="connsiteX11" fmla="*/ 950119 w 2137798"/>
                  <a:gd name="connsiteY11" fmla="*/ 368355 h 368884"/>
                  <a:gd name="connsiteX12" fmla="*/ 646845 w 2137798"/>
                  <a:gd name="connsiteY12" fmla="*/ 336097 h 368884"/>
                  <a:gd name="connsiteX13" fmla="*/ 646620 w 2137798"/>
                  <a:gd name="connsiteY13" fmla="*/ 336083 h 368884"/>
                  <a:gd name="connsiteX14" fmla="*/ 614772 w 2137798"/>
                  <a:gd name="connsiteY14" fmla="*/ 326051 h 368884"/>
                  <a:gd name="connsiteX15" fmla="*/ 397669 w 2137798"/>
                  <a:gd name="connsiteY15" fmla="*/ 268343 h 368884"/>
                  <a:gd name="connsiteX16" fmla="*/ 111919 w 2137798"/>
                  <a:gd name="connsiteY16" fmla="*/ 206430 h 368884"/>
                  <a:gd name="connsiteX17" fmla="*/ 3256 w 2137798"/>
                  <a:gd name="connsiteY17" fmla="*/ 154191 h 368884"/>
                  <a:gd name="connsiteX18" fmla="*/ 2499 w 2137798"/>
                  <a:gd name="connsiteY18" fmla="*/ 153987 h 368884"/>
                  <a:gd name="connsiteX19" fmla="*/ 0 w 2137798"/>
                  <a:gd name="connsiteY19" fmla="*/ 139756 h 368884"/>
                  <a:gd name="connsiteX20" fmla="*/ 11013 w 2137798"/>
                  <a:gd name="connsiteY20" fmla="*/ 121004 h 368884"/>
                  <a:gd name="connsiteX21" fmla="*/ 16455 w 2137798"/>
                  <a:gd name="connsiteY21" fmla="*/ 112143 h 368884"/>
                  <a:gd name="connsiteX22" fmla="*/ 43012 w 2137798"/>
                  <a:gd name="connsiteY22" fmla="*/ 121746 h 368884"/>
                  <a:gd name="connsiteX23" fmla="*/ 190500 w 2137798"/>
                  <a:gd name="connsiteY23" fmla="*/ 165948 h 368884"/>
                  <a:gd name="connsiteX24" fmla="*/ 621507 w 2137798"/>
                  <a:gd name="connsiteY24" fmla="*/ 223098 h 368884"/>
                  <a:gd name="connsiteX25" fmla="*/ 1150144 w 2137798"/>
                  <a:gd name="connsiteY25" fmla="*/ 235004 h 368884"/>
                  <a:gd name="connsiteX26" fmla="*/ 1581150 w 2137798"/>
                  <a:gd name="connsiteY26" fmla="*/ 187379 h 368884"/>
                  <a:gd name="connsiteX27" fmla="*/ 1883569 w 2137798"/>
                  <a:gd name="connsiteY27" fmla="*/ 108798 h 368884"/>
                  <a:gd name="connsiteX28" fmla="*/ 2093119 w 2137798"/>
                  <a:gd name="connsiteY28" fmla="*/ 18311 h 368884"/>
                  <a:gd name="connsiteX29" fmla="*/ 2137798 w 2137798"/>
                  <a:gd name="connsiteY29" fmla="*/ 0 h 36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37798" h="368884">
                    <a:moveTo>
                      <a:pt x="2137798" y="0"/>
                    </a:moveTo>
                    <a:lnTo>
                      <a:pt x="2131218" y="6405"/>
                    </a:lnTo>
                    <a:cubicBezTo>
                      <a:pt x="2121693" y="20692"/>
                      <a:pt x="2120899" y="38552"/>
                      <a:pt x="2121693" y="49268"/>
                    </a:cubicBezTo>
                    <a:lnTo>
                      <a:pt x="2122228" y="52853"/>
                    </a:lnTo>
                    <a:lnTo>
                      <a:pt x="2110885" y="60560"/>
                    </a:lnTo>
                    <a:cubicBezTo>
                      <a:pt x="2102098" y="66358"/>
                      <a:pt x="2091035" y="73477"/>
                      <a:pt x="2076450" y="82605"/>
                    </a:cubicBezTo>
                    <a:cubicBezTo>
                      <a:pt x="2018110" y="119117"/>
                      <a:pt x="1905001" y="198493"/>
                      <a:pt x="1812132" y="244530"/>
                    </a:cubicBezTo>
                    <a:cubicBezTo>
                      <a:pt x="1742480" y="279059"/>
                      <a:pt x="1660774" y="303987"/>
                      <a:pt x="1588108" y="330869"/>
                    </a:cubicBezTo>
                    <a:lnTo>
                      <a:pt x="1585542" y="331911"/>
                    </a:lnTo>
                    <a:lnTo>
                      <a:pt x="1547813" y="335018"/>
                    </a:lnTo>
                    <a:cubicBezTo>
                      <a:pt x="1486694" y="338987"/>
                      <a:pt x="1430735" y="348512"/>
                      <a:pt x="1331119" y="354068"/>
                    </a:cubicBezTo>
                    <a:cubicBezTo>
                      <a:pt x="1231503" y="359624"/>
                      <a:pt x="1074341" y="371530"/>
                      <a:pt x="950119" y="368355"/>
                    </a:cubicBezTo>
                    <a:cubicBezTo>
                      <a:pt x="856952" y="365974"/>
                      <a:pt x="727398" y="343501"/>
                      <a:pt x="646845" y="336097"/>
                    </a:cubicBezTo>
                    <a:lnTo>
                      <a:pt x="646620" y="336083"/>
                    </a:lnTo>
                    <a:lnTo>
                      <a:pt x="614772" y="326051"/>
                    </a:lnTo>
                    <a:cubicBezTo>
                      <a:pt x="545530" y="305476"/>
                      <a:pt x="468809" y="285905"/>
                      <a:pt x="397669" y="268343"/>
                    </a:cubicBezTo>
                    <a:cubicBezTo>
                      <a:pt x="302816" y="244927"/>
                      <a:pt x="182166" y="226671"/>
                      <a:pt x="111919" y="206430"/>
                    </a:cubicBezTo>
                    <a:cubicBezTo>
                      <a:pt x="59234" y="191249"/>
                      <a:pt x="30213" y="166470"/>
                      <a:pt x="3256" y="154191"/>
                    </a:cubicBezTo>
                    <a:lnTo>
                      <a:pt x="2499" y="153987"/>
                    </a:lnTo>
                    <a:lnTo>
                      <a:pt x="0" y="139756"/>
                    </a:lnTo>
                    <a:cubicBezTo>
                      <a:pt x="992" y="133406"/>
                      <a:pt x="6052" y="127056"/>
                      <a:pt x="11013" y="121004"/>
                    </a:cubicBezTo>
                    <a:lnTo>
                      <a:pt x="16455" y="112143"/>
                    </a:lnTo>
                    <a:lnTo>
                      <a:pt x="43012" y="121746"/>
                    </a:lnTo>
                    <a:cubicBezTo>
                      <a:pt x="84436" y="137175"/>
                      <a:pt x="134144" y="155034"/>
                      <a:pt x="190500" y="165948"/>
                    </a:cubicBezTo>
                    <a:cubicBezTo>
                      <a:pt x="303212" y="187776"/>
                      <a:pt x="461566" y="211589"/>
                      <a:pt x="621507" y="223098"/>
                    </a:cubicBezTo>
                    <a:cubicBezTo>
                      <a:pt x="781448" y="234607"/>
                      <a:pt x="990204" y="240957"/>
                      <a:pt x="1150144" y="235004"/>
                    </a:cubicBezTo>
                    <a:cubicBezTo>
                      <a:pt x="1310084" y="229051"/>
                      <a:pt x="1458913" y="208413"/>
                      <a:pt x="1581150" y="187379"/>
                    </a:cubicBezTo>
                    <a:cubicBezTo>
                      <a:pt x="1703388" y="166345"/>
                      <a:pt x="1798241" y="136976"/>
                      <a:pt x="1883569" y="108798"/>
                    </a:cubicBezTo>
                    <a:cubicBezTo>
                      <a:pt x="1968897" y="80620"/>
                      <a:pt x="2036763" y="41330"/>
                      <a:pt x="2093119" y="18311"/>
                    </a:cubicBezTo>
                    <a:lnTo>
                      <a:pt x="213779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A0D0C"/>
                  </a:gs>
                  <a:gs pos="50000">
                    <a:srgbClr val="F3A89B"/>
                  </a:gs>
                  <a:gs pos="100000">
                    <a:srgbClr val="EF6949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7576765" y="1975811"/>
                <a:ext cx="2457182" cy="490601"/>
              </a:xfrm>
              <a:custGeom>
                <a:avLst/>
                <a:gdLst>
                  <a:gd name="connsiteX0" fmla="*/ 983531 w 2457182"/>
                  <a:gd name="connsiteY0" fmla="*/ 1520 h 490601"/>
                  <a:gd name="connsiteX1" fmla="*/ 1190997 w 2457182"/>
                  <a:gd name="connsiteY1" fmla="*/ 12533 h 490601"/>
                  <a:gd name="connsiteX2" fmla="*/ 1600573 w 2457182"/>
                  <a:gd name="connsiteY2" fmla="*/ 57777 h 490601"/>
                  <a:gd name="connsiteX3" fmla="*/ 1957760 w 2457182"/>
                  <a:gd name="connsiteY3" fmla="*/ 153027 h 490601"/>
                  <a:gd name="connsiteX4" fmla="*/ 2181598 w 2457182"/>
                  <a:gd name="connsiteY4" fmla="*/ 262564 h 490601"/>
                  <a:gd name="connsiteX5" fmla="*/ 2281760 w 2457182"/>
                  <a:gd name="connsiteY5" fmla="*/ 326858 h 490601"/>
                  <a:gd name="connsiteX6" fmla="*/ 2292749 w 2457182"/>
                  <a:gd name="connsiteY6" fmla="*/ 333902 h 490601"/>
                  <a:gd name="connsiteX7" fmla="*/ 2319711 w 2457182"/>
                  <a:gd name="connsiteY7" fmla="*/ 355432 h 490601"/>
                  <a:gd name="connsiteX8" fmla="*/ 2404245 w 2457182"/>
                  <a:gd name="connsiteY8" fmla="*/ 406778 h 490601"/>
                  <a:gd name="connsiteX9" fmla="*/ 2427127 w 2457182"/>
                  <a:gd name="connsiteY9" fmla="*/ 415084 h 490601"/>
                  <a:gd name="connsiteX10" fmla="*/ 2436391 w 2457182"/>
                  <a:gd name="connsiteY10" fmla="*/ 431632 h 490601"/>
                  <a:gd name="connsiteX11" fmla="*/ 2451572 w 2457182"/>
                  <a:gd name="connsiteY11" fmla="*/ 472708 h 490601"/>
                  <a:gd name="connsiteX12" fmla="*/ 2457182 w 2457182"/>
                  <a:gd name="connsiteY12" fmla="*/ 490601 h 490601"/>
                  <a:gd name="connsiteX13" fmla="*/ 2424485 w 2457182"/>
                  <a:gd name="connsiteY13" fmla="*/ 476878 h 490601"/>
                  <a:gd name="connsiteX14" fmla="*/ 2286373 w 2457182"/>
                  <a:gd name="connsiteY14" fmla="*/ 391153 h 490601"/>
                  <a:gd name="connsiteX15" fmla="*/ 2050629 w 2457182"/>
                  <a:gd name="connsiteY15" fmla="*/ 291140 h 490601"/>
                  <a:gd name="connsiteX16" fmla="*/ 1710110 w 2457182"/>
                  <a:gd name="connsiteY16" fmla="*/ 255421 h 490601"/>
                  <a:gd name="connsiteX17" fmla="*/ 1248148 w 2457182"/>
                  <a:gd name="connsiteY17" fmla="*/ 179221 h 490601"/>
                  <a:gd name="connsiteX18" fmla="*/ 686173 w 2457182"/>
                  <a:gd name="connsiteY18" fmla="*/ 167315 h 490601"/>
                  <a:gd name="connsiteX19" fmla="*/ 328985 w 2457182"/>
                  <a:gd name="connsiteY19" fmla="*/ 226846 h 490601"/>
                  <a:gd name="connsiteX20" fmla="*/ 90860 w 2457182"/>
                  <a:gd name="connsiteY20" fmla="*/ 288759 h 490601"/>
                  <a:gd name="connsiteX21" fmla="*/ 37654 w 2457182"/>
                  <a:gd name="connsiteY21" fmla="*/ 291520 h 490601"/>
                  <a:gd name="connsiteX22" fmla="*/ 38472 w 2457182"/>
                  <a:gd name="connsiteY22" fmla="*/ 285484 h 490601"/>
                  <a:gd name="connsiteX23" fmla="*/ 33710 w 2457182"/>
                  <a:gd name="connsiteY23" fmla="*/ 269708 h 490601"/>
                  <a:gd name="connsiteX24" fmla="*/ 373 w 2457182"/>
                  <a:gd name="connsiteY24" fmla="*/ 245895 h 490601"/>
                  <a:gd name="connsiteX25" fmla="*/ 17041 w 2457182"/>
                  <a:gd name="connsiteY25" fmla="*/ 188745 h 490601"/>
                  <a:gd name="connsiteX26" fmla="*/ 29394 w 2457182"/>
                  <a:gd name="connsiteY26" fmla="*/ 168504 h 490601"/>
                  <a:gd name="connsiteX27" fmla="*/ 35222 w 2457182"/>
                  <a:gd name="connsiteY27" fmla="*/ 152964 h 490601"/>
                  <a:gd name="connsiteX28" fmla="*/ 71811 w 2457182"/>
                  <a:gd name="connsiteY28" fmla="*/ 147148 h 490601"/>
                  <a:gd name="connsiteX29" fmla="*/ 126580 w 2457182"/>
                  <a:gd name="connsiteY29" fmla="*/ 136358 h 490601"/>
                  <a:gd name="connsiteX30" fmla="*/ 414710 w 2457182"/>
                  <a:gd name="connsiteY30" fmla="*/ 57777 h 490601"/>
                  <a:gd name="connsiteX31" fmla="*/ 781423 w 2457182"/>
                  <a:gd name="connsiteY31" fmla="*/ 3008 h 490601"/>
                  <a:gd name="connsiteX32" fmla="*/ 983531 w 2457182"/>
                  <a:gd name="connsiteY32" fmla="*/ 1520 h 49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57182" h="490601">
                    <a:moveTo>
                      <a:pt x="983531" y="1520"/>
                    </a:moveTo>
                    <a:cubicBezTo>
                      <a:pt x="1052686" y="3703"/>
                      <a:pt x="1122735" y="7969"/>
                      <a:pt x="1190997" y="12533"/>
                    </a:cubicBezTo>
                    <a:cubicBezTo>
                      <a:pt x="1327522" y="21661"/>
                      <a:pt x="1472779" y="34361"/>
                      <a:pt x="1600573" y="57777"/>
                    </a:cubicBezTo>
                    <a:cubicBezTo>
                      <a:pt x="1728367" y="81193"/>
                      <a:pt x="1860923" y="118896"/>
                      <a:pt x="1957760" y="153027"/>
                    </a:cubicBezTo>
                    <a:cubicBezTo>
                      <a:pt x="2054597" y="187158"/>
                      <a:pt x="2116510" y="227639"/>
                      <a:pt x="2181598" y="262564"/>
                    </a:cubicBezTo>
                    <a:cubicBezTo>
                      <a:pt x="2214142" y="280027"/>
                      <a:pt x="2250754" y="305824"/>
                      <a:pt x="2281760" y="326858"/>
                    </a:cubicBezTo>
                    <a:lnTo>
                      <a:pt x="2292749" y="333902"/>
                    </a:lnTo>
                    <a:lnTo>
                      <a:pt x="2319711" y="355432"/>
                    </a:lnTo>
                    <a:cubicBezTo>
                      <a:pt x="2357414" y="381229"/>
                      <a:pt x="2381425" y="396410"/>
                      <a:pt x="2404245" y="406778"/>
                    </a:cubicBezTo>
                    <a:lnTo>
                      <a:pt x="2427127" y="415084"/>
                    </a:lnTo>
                    <a:lnTo>
                      <a:pt x="2436391" y="431632"/>
                    </a:lnTo>
                    <a:cubicBezTo>
                      <a:pt x="2441749" y="447110"/>
                      <a:pt x="2447008" y="460405"/>
                      <a:pt x="2451572" y="472708"/>
                    </a:cubicBezTo>
                    <a:lnTo>
                      <a:pt x="2457182" y="490601"/>
                    </a:lnTo>
                    <a:lnTo>
                      <a:pt x="2424485" y="476878"/>
                    </a:lnTo>
                    <a:cubicBezTo>
                      <a:pt x="2380035" y="457431"/>
                      <a:pt x="2348682" y="422109"/>
                      <a:pt x="2286373" y="391153"/>
                    </a:cubicBezTo>
                    <a:cubicBezTo>
                      <a:pt x="2224064" y="360197"/>
                      <a:pt x="2146673" y="313762"/>
                      <a:pt x="2050629" y="291140"/>
                    </a:cubicBezTo>
                    <a:cubicBezTo>
                      <a:pt x="1954585" y="268518"/>
                      <a:pt x="1843857" y="274074"/>
                      <a:pt x="1710110" y="255421"/>
                    </a:cubicBezTo>
                    <a:cubicBezTo>
                      <a:pt x="1576363" y="236768"/>
                      <a:pt x="1418804" y="193905"/>
                      <a:pt x="1248148" y="179221"/>
                    </a:cubicBezTo>
                    <a:cubicBezTo>
                      <a:pt x="1077492" y="164537"/>
                      <a:pt x="839367" y="159377"/>
                      <a:pt x="686173" y="167315"/>
                    </a:cubicBezTo>
                    <a:cubicBezTo>
                      <a:pt x="532979" y="175253"/>
                      <a:pt x="428204" y="206605"/>
                      <a:pt x="328985" y="226846"/>
                    </a:cubicBezTo>
                    <a:cubicBezTo>
                      <a:pt x="229766" y="247087"/>
                      <a:pt x="157535" y="279631"/>
                      <a:pt x="90860" y="288759"/>
                    </a:cubicBezTo>
                    <a:lnTo>
                      <a:pt x="37654" y="291520"/>
                    </a:lnTo>
                    <a:lnTo>
                      <a:pt x="38472" y="285484"/>
                    </a:lnTo>
                    <a:cubicBezTo>
                      <a:pt x="38175" y="279828"/>
                      <a:pt x="36687" y="274471"/>
                      <a:pt x="33710" y="269708"/>
                    </a:cubicBezTo>
                    <a:cubicBezTo>
                      <a:pt x="27757" y="260183"/>
                      <a:pt x="3151" y="259389"/>
                      <a:pt x="373" y="245895"/>
                    </a:cubicBezTo>
                    <a:cubicBezTo>
                      <a:pt x="-2405" y="232401"/>
                      <a:pt x="11088" y="204620"/>
                      <a:pt x="17041" y="188745"/>
                    </a:cubicBezTo>
                    <a:cubicBezTo>
                      <a:pt x="20018" y="180808"/>
                      <a:pt x="25177" y="174458"/>
                      <a:pt x="29394" y="168504"/>
                    </a:cubicBezTo>
                    <a:lnTo>
                      <a:pt x="35222" y="152964"/>
                    </a:lnTo>
                    <a:lnTo>
                      <a:pt x="71811" y="147148"/>
                    </a:lnTo>
                    <a:cubicBezTo>
                      <a:pt x="89125" y="143899"/>
                      <a:pt x="107530" y="140128"/>
                      <a:pt x="126580" y="136358"/>
                    </a:cubicBezTo>
                    <a:cubicBezTo>
                      <a:pt x="202780" y="121277"/>
                      <a:pt x="305570" y="80002"/>
                      <a:pt x="414710" y="57777"/>
                    </a:cubicBezTo>
                    <a:cubicBezTo>
                      <a:pt x="523850" y="35552"/>
                      <a:pt x="652042" y="10549"/>
                      <a:pt x="781423" y="3008"/>
                    </a:cubicBezTo>
                    <a:cubicBezTo>
                      <a:pt x="846113" y="-762"/>
                      <a:pt x="914376" y="-663"/>
                      <a:pt x="983531" y="15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40000"/>
                  </a:gs>
                  <a:gs pos="50000">
                    <a:srgbClr val="D3383C"/>
                  </a:gs>
                  <a:gs pos="100000">
                    <a:srgbClr val="580000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7588920" y="2139411"/>
                <a:ext cx="2458295" cy="412720"/>
              </a:xfrm>
              <a:custGeom>
                <a:avLst/>
                <a:gdLst>
                  <a:gd name="connsiteX0" fmla="*/ 802459 w 2458295"/>
                  <a:gd name="connsiteY0" fmla="*/ 161 h 412720"/>
                  <a:gd name="connsiteX1" fmla="*/ 1235995 w 2458295"/>
                  <a:gd name="connsiteY1" fmla="*/ 15620 h 412720"/>
                  <a:gd name="connsiteX2" fmla="*/ 1697957 w 2458295"/>
                  <a:gd name="connsiteY2" fmla="*/ 91820 h 412720"/>
                  <a:gd name="connsiteX3" fmla="*/ 2038476 w 2458295"/>
                  <a:gd name="connsiteY3" fmla="*/ 127539 h 412720"/>
                  <a:gd name="connsiteX4" fmla="*/ 2274220 w 2458295"/>
                  <a:gd name="connsiteY4" fmla="*/ 227552 h 412720"/>
                  <a:gd name="connsiteX5" fmla="*/ 2412332 w 2458295"/>
                  <a:gd name="connsiteY5" fmla="*/ 313277 h 412720"/>
                  <a:gd name="connsiteX6" fmla="*/ 2445029 w 2458295"/>
                  <a:gd name="connsiteY6" fmla="*/ 327000 h 412720"/>
                  <a:gd name="connsiteX7" fmla="*/ 2450432 w 2458295"/>
                  <a:gd name="connsiteY7" fmla="*/ 344231 h 412720"/>
                  <a:gd name="connsiteX8" fmla="*/ 2455195 w 2458295"/>
                  <a:gd name="connsiteY8" fmla="*/ 406143 h 412720"/>
                  <a:gd name="connsiteX9" fmla="*/ 2407570 w 2458295"/>
                  <a:gd name="connsiteY9" fmla="*/ 408525 h 412720"/>
                  <a:gd name="connsiteX10" fmla="*/ 2383460 w 2458295"/>
                  <a:gd name="connsiteY10" fmla="*/ 409418 h 412720"/>
                  <a:gd name="connsiteX11" fmla="*/ 2367455 w 2458295"/>
                  <a:gd name="connsiteY11" fmla="*/ 412720 h 412720"/>
                  <a:gd name="connsiteX12" fmla="*/ 2323295 w 2458295"/>
                  <a:gd name="connsiteY12" fmla="*/ 396527 h 412720"/>
                  <a:gd name="connsiteX13" fmla="*/ 2255169 w 2458295"/>
                  <a:gd name="connsiteY13" fmla="*/ 375189 h 412720"/>
                  <a:gd name="connsiteX14" fmla="*/ 1878931 w 2458295"/>
                  <a:gd name="connsiteY14" fmla="*/ 279939 h 412720"/>
                  <a:gd name="connsiteX15" fmla="*/ 1431256 w 2458295"/>
                  <a:gd name="connsiteY15" fmla="*/ 201358 h 412720"/>
                  <a:gd name="connsiteX16" fmla="*/ 890712 w 2458295"/>
                  <a:gd name="connsiteY16" fmla="*/ 165639 h 412720"/>
                  <a:gd name="connsiteX17" fmla="*/ 443038 w 2458295"/>
                  <a:gd name="connsiteY17" fmla="*/ 184689 h 412720"/>
                  <a:gd name="connsiteX18" fmla="*/ 140619 w 2458295"/>
                  <a:gd name="connsiteY18" fmla="*/ 229933 h 412720"/>
                  <a:gd name="connsiteX19" fmla="*/ 80641 w 2458295"/>
                  <a:gd name="connsiteY19" fmla="*/ 237691 h 412720"/>
                  <a:gd name="connsiteX20" fmla="*/ 62007 w 2458295"/>
                  <a:gd name="connsiteY20" fmla="*/ 239995 h 412720"/>
                  <a:gd name="connsiteX21" fmla="*/ 54597 w 2458295"/>
                  <a:gd name="connsiteY21" fmla="*/ 229783 h 412720"/>
                  <a:gd name="connsiteX22" fmla="*/ 35845 w 2458295"/>
                  <a:gd name="connsiteY22" fmla="*/ 213263 h 412720"/>
                  <a:gd name="connsiteX23" fmla="*/ 126 w 2458295"/>
                  <a:gd name="connsiteY23" fmla="*/ 177544 h 412720"/>
                  <a:gd name="connsiteX24" fmla="*/ 23938 w 2458295"/>
                  <a:gd name="connsiteY24" fmla="*/ 139444 h 412720"/>
                  <a:gd name="connsiteX25" fmla="*/ 25501 w 2458295"/>
                  <a:gd name="connsiteY25" fmla="*/ 127919 h 412720"/>
                  <a:gd name="connsiteX26" fmla="*/ 78707 w 2458295"/>
                  <a:gd name="connsiteY26" fmla="*/ 125158 h 412720"/>
                  <a:gd name="connsiteX27" fmla="*/ 316832 w 2458295"/>
                  <a:gd name="connsiteY27" fmla="*/ 63245 h 412720"/>
                  <a:gd name="connsiteX28" fmla="*/ 674020 w 2458295"/>
                  <a:gd name="connsiteY28" fmla="*/ 3714 h 412720"/>
                  <a:gd name="connsiteX29" fmla="*/ 802459 w 2458295"/>
                  <a:gd name="connsiteY29" fmla="*/ 161 h 41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58295" h="412720">
                    <a:moveTo>
                      <a:pt x="802459" y="161"/>
                    </a:moveTo>
                    <a:cubicBezTo>
                      <a:pt x="942060" y="-1049"/>
                      <a:pt x="1108003" y="4607"/>
                      <a:pt x="1235995" y="15620"/>
                    </a:cubicBezTo>
                    <a:cubicBezTo>
                      <a:pt x="1406651" y="30304"/>
                      <a:pt x="1564210" y="73167"/>
                      <a:pt x="1697957" y="91820"/>
                    </a:cubicBezTo>
                    <a:cubicBezTo>
                      <a:pt x="1831704" y="110473"/>
                      <a:pt x="1942432" y="104917"/>
                      <a:pt x="2038476" y="127539"/>
                    </a:cubicBezTo>
                    <a:cubicBezTo>
                      <a:pt x="2134520" y="150161"/>
                      <a:pt x="2211911" y="196596"/>
                      <a:pt x="2274220" y="227552"/>
                    </a:cubicBezTo>
                    <a:cubicBezTo>
                      <a:pt x="2336529" y="258508"/>
                      <a:pt x="2367882" y="293830"/>
                      <a:pt x="2412332" y="313277"/>
                    </a:cubicBezTo>
                    <a:lnTo>
                      <a:pt x="2445029" y="327000"/>
                    </a:lnTo>
                    <a:lnTo>
                      <a:pt x="2450432" y="344231"/>
                    </a:lnTo>
                    <a:cubicBezTo>
                      <a:pt x="2455591" y="367250"/>
                      <a:pt x="2462339" y="395427"/>
                      <a:pt x="2455195" y="406143"/>
                    </a:cubicBezTo>
                    <a:cubicBezTo>
                      <a:pt x="2448051" y="416859"/>
                      <a:pt x="2422651" y="407334"/>
                      <a:pt x="2407570" y="408525"/>
                    </a:cubicBezTo>
                    <a:cubicBezTo>
                      <a:pt x="2400029" y="409121"/>
                      <a:pt x="2391298" y="409021"/>
                      <a:pt x="2383460" y="409418"/>
                    </a:cubicBezTo>
                    <a:lnTo>
                      <a:pt x="2367455" y="412720"/>
                    </a:lnTo>
                    <a:lnTo>
                      <a:pt x="2323295" y="396527"/>
                    </a:lnTo>
                    <a:cubicBezTo>
                      <a:pt x="2302472" y="389154"/>
                      <a:pt x="2279875" y="381738"/>
                      <a:pt x="2255169" y="375189"/>
                    </a:cubicBezTo>
                    <a:cubicBezTo>
                      <a:pt x="2156347" y="348995"/>
                      <a:pt x="2016250" y="308911"/>
                      <a:pt x="1878931" y="279939"/>
                    </a:cubicBezTo>
                    <a:cubicBezTo>
                      <a:pt x="1741612" y="250967"/>
                      <a:pt x="1595959" y="220408"/>
                      <a:pt x="1431256" y="201358"/>
                    </a:cubicBezTo>
                    <a:cubicBezTo>
                      <a:pt x="1266553" y="182308"/>
                      <a:pt x="1055415" y="168417"/>
                      <a:pt x="890712" y="165639"/>
                    </a:cubicBezTo>
                    <a:cubicBezTo>
                      <a:pt x="726009" y="162861"/>
                      <a:pt x="568053" y="173973"/>
                      <a:pt x="443038" y="184689"/>
                    </a:cubicBezTo>
                    <a:cubicBezTo>
                      <a:pt x="318023" y="195405"/>
                      <a:pt x="223566" y="220011"/>
                      <a:pt x="140619" y="229933"/>
                    </a:cubicBezTo>
                    <a:cubicBezTo>
                      <a:pt x="119882" y="232414"/>
                      <a:pt x="99766" y="235142"/>
                      <a:pt x="80641" y="237691"/>
                    </a:cubicBezTo>
                    <a:lnTo>
                      <a:pt x="62007" y="239995"/>
                    </a:lnTo>
                    <a:lnTo>
                      <a:pt x="54597" y="229783"/>
                    </a:lnTo>
                    <a:cubicBezTo>
                      <a:pt x="48545" y="224376"/>
                      <a:pt x="41401" y="219018"/>
                      <a:pt x="35845" y="213263"/>
                    </a:cubicBezTo>
                    <a:cubicBezTo>
                      <a:pt x="24733" y="201754"/>
                      <a:pt x="2111" y="189847"/>
                      <a:pt x="126" y="177544"/>
                    </a:cubicBezTo>
                    <a:cubicBezTo>
                      <a:pt x="-1858" y="165241"/>
                      <a:pt x="20366" y="151350"/>
                      <a:pt x="23938" y="139444"/>
                    </a:cubicBezTo>
                    <a:lnTo>
                      <a:pt x="25501" y="127919"/>
                    </a:lnTo>
                    <a:lnTo>
                      <a:pt x="78707" y="125158"/>
                    </a:lnTo>
                    <a:cubicBezTo>
                      <a:pt x="145382" y="116030"/>
                      <a:pt x="217613" y="83486"/>
                      <a:pt x="316832" y="63245"/>
                    </a:cubicBezTo>
                    <a:cubicBezTo>
                      <a:pt x="416051" y="43004"/>
                      <a:pt x="520826" y="11652"/>
                      <a:pt x="674020" y="3714"/>
                    </a:cubicBezTo>
                    <a:cubicBezTo>
                      <a:pt x="712319" y="1730"/>
                      <a:pt x="755925" y="564"/>
                      <a:pt x="802459" y="1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30000"/>
                  </a:gs>
                  <a:gs pos="50000">
                    <a:srgbClr val="F04E45"/>
                  </a:gs>
                  <a:gs pos="100000">
                    <a:srgbClr val="890002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7646880" y="2295421"/>
                <a:ext cx="2316514" cy="274853"/>
              </a:xfrm>
              <a:custGeom>
                <a:avLst/>
                <a:gdLst>
                  <a:gd name="connsiteX0" fmla="*/ 839771 w 2316514"/>
                  <a:gd name="connsiteY0" fmla="*/ 433 h 274853"/>
                  <a:gd name="connsiteX1" fmla="*/ 1380315 w 2316514"/>
                  <a:gd name="connsiteY1" fmla="*/ 36152 h 274853"/>
                  <a:gd name="connsiteX2" fmla="*/ 1827990 w 2316514"/>
                  <a:gd name="connsiteY2" fmla="*/ 114733 h 274853"/>
                  <a:gd name="connsiteX3" fmla="*/ 2204228 w 2316514"/>
                  <a:gd name="connsiteY3" fmla="*/ 209983 h 274853"/>
                  <a:gd name="connsiteX4" fmla="*/ 2272354 w 2316514"/>
                  <a:gd name="connsiteY4" fmla="*/ 231321 h 274853"/>
                  <a:gd name="connsiteX5" fmla="*/ 2316514 w 2316514"/>
                  <a:gd name="connsiteY5" fmla="*/ 247514 h 274853"/>
                  <a:gd name="connsiteX6" fmla="*/ 2313766 w 2316514"/>
                  <a:gd name="connsiteY6" fmla="*/ 248081 h 274853"/>
                  <a:gd name="connsiteX7" fmla="*/ 2309004 w 2316514"/>
                  <a:gd name="connsiteY7" fmla="*/ 274275 h 274853"/>
                  <a:gd name="connsiteX8" fmla="*/ 2310045 w 2316514"/>
                  <a:gd name="connsiteY8" fmla="*/ 274733 h 274853"/>
                  <a:gd name="connsiteX9" fmla="*/ 2300964 w 2316514"/>
                  <a:gd name="connsiteY9" fmla="*/ 274853 h 274853"/>
                  <a:gd name="connsiteX10" fmla="*/ 2158982 w 2316514"/>
                  <a:gd name="connsiteY10" fmla="*/ 257607 h 274853"/>
                  <a:gd name="connsiteX11" fmla="*/ 1937526 w 2316514"/>
                  <a:gd name="connsiteY11" fmla="*/ 238557 h 274853"/>
                  <a:gd name="connsiteX12" fmla="*/ 1454132 w 2316514"/>
                  <a:gd name="connsiteY12" fmla="*/ 195695 h 274853"/>
                  <a:gd name="connsiteX13" fmla="*/ 1073132 w 2316514"/>
                  <a:gd name="connsiteY13" fmla="*/ 195695 h 274853"/>
                  <a:gd name="connsiteX14" fmla="*/ 689751 w 2316514"/>
                  <a:gd name="connsiteY14" fmla="*/ 167120 h 274853"/>
                  <a:gd name="connsiteX15" fmla="*/ 270651 w 2316514"/>
                  <a:gd name="connsiteY15" fmla="*/ 119495 h 274853"/>
                  <a:gd name="connsiteX16" fmla="*/ 77621 w 2316514"/>
                  <a:gd name="connsiteY16" fmla="*/ 121578 h 274853"/>
                  <a:gd name="connsiteX17" fmla="*/ 0 w 2316514"/>
                  <a:gd name="connsiteY17" fmla="*/ 118220 h 274853"/>
                  <a:gd name="connsiteX18" fmla="*/ 10800 w 2316514"/>
                  <a:gd name="connsiteY18" fmla="*/ 101189 h 274853"/>
                  <a:gd name="connsiteX19" fmla="*/ 15860 w 2316514"/>
                  <a:gd name="connsiteY19" fmla="*/ 81395 h 274853"/>
                  <a:gd name="connsiteX20" fmla="*/ 11066 w 2316514"/>
                  <a:gd name="connsiteY20" fmla="*/ 74789 h 274853"/>
                  <a:gd name="connsiteX21" fmla="*/ 29700 w 2316514"/>
                  <a:gd name="connsiteY21" fmla="*/ 72485 h 274853"/>
                  <a:gd name="connsiteX22" fmla="*/ 89678 w 2316514"/>
                  <a:gd name="connsiteY22" fmla="*/ 64727 h 274853"/>
                  <a:gd name="connsiteX23" fmla="*/ 392097 w 2316514"/>
                  <a:gd name="connsiteY23" fmla="*/ 19483 h 274853"/>
                  <a:gd name="connsiteX24" fmla="*/ 839771 w 2316514"/>
                  <a:gd name="connsiteY24" fmla="*/ 433 h 27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16514" h="274853">
                    <a:moveTo>
                      <a:pt x="839771" y="433"/>
                    </a:moveTo>
                    <a:cubicBezTo>
                      <a:pt x="1004474" y="3211"/>
                      <a:pt x="1215612" y="17102"/>
                      <a:pt x="1380315" y="36152"/>
                    </a:cubicBezTo>
                    <a:cubicBezTo>
                      <a:pt x="1545018" y="55202"/>
                      <a:pt x="1690671" y="85761"/>
                      <a:pt x="1827990" y="114733"/>
                    </a:cubicBezTo>
                    <a:cubicBezTo>
                      <a:pt x="1965309" y="143705"/>
                      <a:pt x="2105406" y="183789"/>
                      <a:pt x="2204228" y="209983"/>
                    </a:cubicBezTo>
                    <a:cubicBezTo>
                      <a:pt x="2228934" y="216532"/>
                      <a:pt x="2251531" y="223948"/>
                      <a:pt x="2272354" y="231321"/>
                    </a:cubicBezTo>
                    <a:lnTo>
                      <a:pt x="2316514" y="247514"/>
                    </a:lnTo>
                    <a:lnTo>
                      <a:pt x="2313766" y="248081"/>
                    </a:lnTo>
                    <a:cubicBezTo>
                      <a:pt x="2305828" y="253240"/>
                      <a:pt x="2299479" y="266338"/>
                      <a:pt x="2309004" y="274275"/>
                    </a:cubicBezTo>
                    <a:lnTo>
                      <a:pt x="2310045" y="274733"/>
                    </a:lnTo>
                    <a:lnTo>
                      <a:pt x="2300964" y="274853"/>
                    </a:lnTo>
                    <a:cubicBezTo>
                      <a:pt x="2256539" y="272341"/>
                      <a:pt x="2209881" y="262072"/>
                      <a:pt x="2158982" y="257607"/>
                    </a:cubicBezTo>
                    <a:lnTo>
                      <a:pt x="1937526" y="238557"/>
                    </a:lnTo>
                    <a:cubicBezTo>
                      <a:pt x="1937526" y="238557"/>
                      <a:pt x="1598198" y="202839"/>
                      <a:pt x="1454132" y="195695"/>
                    </a:cubicBezTo>
                    <a:cubicBezTo>
                      <a:pt x="1310066" y="188551"/>
                      <a:pt x="1200529" y="200457"/>
                      <a:pt x="1073132" y="195695"/>
                    </a:cubicBezTo>
                    <a:cubicBezTo>
                      <a:pt x="945735" y="190933"/>
                      <a:pt x="823498" y="179820"/>
                      <a:pt x="689751" y="167120"/>
                    </a:cubicBezTo>
                    <a:cubicBezTo>
                      <a:pt x="556004" y="154420"/>
                      <a:pt x="397254" y="131798"/>
                      <a:pt x="270651" y="119495"/>
                    </a:cubicBezTo>
                    <a:cubicBezTo>
                      <a:pt x="207350" y="113344"/>
                      <a:pt x="138690" y="119991"/>
                      <a:pt x="77621" y="121578"/>
                    </a:cubicBezTo>
                    <a:lnTo>
                      <a:pt x="0" y="118220"/>
                    </a:lnTo>
                    <a:lnTo>
                      <a:pt x="10800" y="101189"/>
                    </a:lnTo>
                    <a:cubicBezTo>
                      <a:pt x="14471" y="94393"/>
                      <a:pt x="17051" y="87348"/>
                      <a:pt x="15860" y="81395"/>
                    </a:cubicBezTo>
                    <a:lnTo>
                      <a:pt x="11066" y="74789"/>
                    </a:lnTo>
                    <a:lnTo>
                      <a:pt x="29700" y="72485"/>
                    </a:lnTo>
                    <a:cubicBezTo>
                      <a:pt x="48825" y="69936"/>
                      <a:pt x="68941" y="67208"/>
                      <a:pt x="89678" y="64727"/>
                    </a:cubicBezTo>
                    <a:cubicBezTo>
                      <a:pt x="172625" y="54805"/>
                      <a:pt x="267082" y="30199"/>
                      <a:pt x="392097" y="19483"/>
                    </a:cubicBezTo>
                    <a:cubicBezTo>
                      <a:pt x="517112" y="8767"/>
                      <a:pt x="675068" y="-2345"/>
                      <a:pt x="839771" y="4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B4B38"/>
                  </a:gs>
                  <a:gs pos="50000">
                    <a:srgbClr val="FD7F74"/>
                  </a:gs>
                  <a:gs pos="100000">
                    <a:srgbClr val="DA1E1C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7614341" y="2421550"/>
                <a:ext cx="2402173" cy="228793"/>
              </a:xfrm>
              <a:custGeom>
                <a:avLst/>
                <a:gdLst>
                  <a:gd name="connsiteX0" fmla="*/ 198819 w 2402173"/>
                  <a:gd name="connsiteY0" fmla="*/ 703 h 228793"/>
                  <a:gd name="connsiteX1" fmla="*/ 296171 w 2402173"/>
                  <a:gd name="connsiteY1" fmla="*/ 2564 h 228793"/>
                  <a:gd name="connsiteX2" fmla="*/ 715271 w 2402173"/>
                  <a:gd name="connsiteY2" fmla="*/ 50189 h 228793"/>
                  <a:gd name="connsiteX3" fmla="*/ 1098652 w 2402173"/>
                  <a:gd name="connsiteY3" fmla="*/ 78764 h 228793"/>
                  <a:gd name="connsiteX4" fmla="*/ 1479652 w 2402173"/>
                  <a:gd name="connsiteY4" fmla="*/ 78764 h 228793"/>
                  <a:gd name="connsiteX5" fmla="*/ 1963046 w 2402173"/>
                  <a:gd name="connsiteY5" fmla="*/ 121626 h 228793"/>
                  <a:gd name="connsiteX6" fmla="*/ 2184502 w 2402173"/>
                  <a:gd name="connsiteY6" fmla="*/ 140676 h 228793"/>
                  <a:gd name="connsiteX7" fmla="*/ 2326484 w 2402173"/>
                  <a:gd name="connsiteY7" fmla="*/ 157922 h 228793"/>
                  <a:gd name="connsiteX8" fmla="*/ 2335565 w 2402173"/>
                  <a:gd name="connsiteY8" fmla="*/ 157802 h 228793"/>
                  <a:gd name="connsiteX9" fmla="*/ 2346821 w 2402173"/>
                  <a:gd name="connsiteY9" fmla="*/ 162757 h 228793"/>
                  <a:gd name="connsiteX10" fmla="*/ 2396436 w 2402173"/>
                  <a:gd name="connsiteY10" fmla="*/ 178775 h 228793"/>
                  <a:gd name="connsiteX11" fmla="*/ 2394055 w 2402173"/>
                  <a:gd name="connsiteY11" fmla="*/ 212113 h 228793"/>
                  <a:gd name="connsiteX12" fmla="*/ 2382420 w 2402173"/>
                  <a:gd name="connsiteY12" fmla="*/ 222455 h 228793"/>
                  <a:gd name="connsiteX13" fmla="*/ 2367264 w 2402173"/>
                  <a:gd name="connsiteY13" fmla="*/ 225359 h 228793"/>
                  <a:gd name="connsiteX14" fmla="*/ 2284515 w 2402173"/>
                  <a:gd name="connsiteY14" fmla="*/ 228782 h 228793"/>
                  <a:gd name="connsiteX15" fmla="*/ 2141640 w 2402173"/>
                  <a:gd name="connsiteY15" fmla="*/ 212114 h 228793"/>
                  <a:gd name="connsiteX16" fmla="*/ 1803503 w 2402173"/>
                  <a:gd name="connsiteY16" fmla="*/ 188301 h 228793"/>
                  <a:gd name="connsiteX17" fmla="*/ 1336778 w 2402173"/>
                  <a:gd name="connsiteY17" fmla="*/ 190682 h 228793"/>
                  <a:gd name="connsiteX18" fmla="*/ 879578 w 2402173"/>
                  <a:gd name="connsiteY18" fmla="*/ 188301 h 228793"/>
                  <a:gd name="connsiteX19" fmla="*/ 450953 w 2402173"/>
                  <a:gd name="connsiteY19" fmla="*/ 169251 h 228793"/>
                  <a:gd name="connsiteX20" fmla="*/ 112815 w 2402173"/>
                  <a:gd name="connsiteY20" fmla="*/ 100195 h 228793"/>
                  <a:gd name="connsiteX21" fmla="*/ 55237 w 2402173"/>
                  <a:gd name="connsiteY21" fmla="*/ 89907 h 228793"/>
                  <a:gd name="connsiteX22" fmla="*/ 16121 w 2402173"/>
                  <a:gd name="connsiteY22" fmla="*/ 84659 h 228793"/>
                  <a:gd name="connsiteX23" fmla="*/ 15539 w 2402173"/>
                  <a:gd name="connsiteY23" fmla="*/ 83842 h 228793"/>
                  <a:gd name="connsiteX24" fmla="*/ 5661 w 2402173"/>
                  <a:gd name="connsiteY24" fmla="*/ 66857 h 228793"/>
                  <a:gd name="connsiteX25" fmla="*/ 3280 w 2402173"/>
                  <a:gd name="connsiteY25" fmla="*/ 23995 h 228793"/>
                  <a:gd name="connsiteX26" fmla="*/ 24711 w 2402173"/>
                  <a:gd name="connsiteY26" fmla="*/ 2564 h 228793"/>
                  <a:gd name="connsiteX27" fmla="*/ 25520 w 2402173"/>
                  <a:gd name="connsiteY27" fmla="*/ 1289 h 228793"/>
                  <a:gd name="connsiteX28" fmla="*/ 103141 w 2402173"/>
                  <a:gd name="connsiteY28" fmla="*/ 4647 h 228793"/>
                  <a:gd name="connsiteX29" fmla="*/ 198819 w 2402173"/>
                  <a:gd name="connsiteY29" fmla="*/ 703 h 22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02173" h="228793">
                    <a:moveTo>
                      <a:pt x="198819" y="703"/>
                    </a:moveTo>
                    <a:cubicBezTo>
                      <a:pt x="231530" y="-388"/>
                      <a:pt x="264520" y="-512"/>
                      <a:pt x="296171" y="2564"/>
                    </a:cubicBezTo>
                    <a:cubicBezTo>
                      <a:pt x="422774" y="14867"/>
                      <a:pt x="581524" y="37489"/>
                      <a:pt x="715271" y="50189"/>
                    </a:cubicBezTo>
                    <a:cubicBezTo>
                      <a:pt x="849018" y="62889"/>
                      <a:pt x="971255" y="74002"/>
                      <a:pt x="1098652" y="78764"/>
                    </a:cubicBezTo>
                    <a:cubicBezTo>
                      <a:pt x="1226049" y="83526"/>
                      <a:pt x="1335586" y="71620"/>
                      <a:pt x="1479652" y="78764"/>
                    </a:cubicBezTo>
                    <a:cubicBezTo>
                      <a:pt x="1623718" y="85908"/>
                      <a:pt x="1963046" y="121626"/>
                      <a:pt x="1963046" y="121626"/>
                    </a:cubicBezTo>
                    <a:lnTo>
                      <a:pt x="2184502" y="140676"/>
                    </a:lnTo>
                    <a:cubicBezTo>
                      <a:pt x="2235401" y="145141"/>
                      <a:pt x="2282059" y="155410"/>
                      <a:pt x="2326484" y="157922"/>
                    </a:cubicBezTo>
                    <a:lnTo>
                      <a:pt x="2335565" y="157802"/>
                    </a:lnTo>
                    <a:lnTo>
                      <a:pt x="2346821" y="162757"/>
                    </a:lnTo>
                    <a:cubicBezTo>
                      <a:pt x="2363248" y="167762"/>
                      <a:pt x="2388995" y="171929"/>
                      <a:pt x="2396436" y="178775"/>
                    </a:cubicBezTo>
                    <a:cubicBezTo>
                      <a:pt x="2406358" y="187903"/>
                      <a:pt x="2401992" y="200207"/>
                      <a:pt x="2394055" y="212113"/>
                    </a:cubicBezTo>
                    <a:lnTo>
                      <a:pt x="2382420" y="222455"/>
                    </a:lnTo>
                    <a:lnTo>
                      <a:pt x="2367264" y="225359"/>
                    </a:lnTo>
                    <a:cubicBezTo>
                      <a:pt x="2338788" y="227988"/>
                      <a:pt x="2310113" y="228584"/>
                      <a:pt x="2284515" y="228782"/>
                    </a:cubicBezTo>
                    <a:cubicBezTo>
                      <a:pt x="2233318" y="229179"/>
                      <a:pt x="2221809" y="218861"/>
                      <a:pt x="2141640" y="212114"/>
                    </a:cubicBezTo>
                    <a:cubicBezTo>
                      <a:pt x="2061471" y="205367"/>
                      <a:pt x="1937647" y="191873"/>
                      <a:pt x="1803503" y="188301"/>
                    </a:cubicBezTo>
                    <a:cubicBezTo>
                      <a:pt x="1669359" y="184729"/>
                      <a:pt x="1490765" y="190682"/>
                      <a:pt x="1336778" y="190682"/>
                    </a:cubicBezTo>
                    <a:cubicBezTo>
                      <a:pt x="1336778" y="190682"/>
                      <a:pt x="1027215" y="191873"/>
                      <a:pt x="879578" y="188301"/>
                    </a:cubicBezTo>
                    <a:cubicBezTo>
                      <a:pt x="731941" y="184729"/>
                      <a:pt x="578747" y="183935"/>
                      <a:pt x="450953" y="169251"/>
                    </a:cubicBezTo>
                    <a:cubicBezTo>
                      <a:pt x="323159" y="154567"/>
                      <a:pt x="198143" y="120832"/>
                      <a:pt x="112815" y="100195"/>
                    </a:cubicBezTo>
                    <a:cubicBezTo>
                      <a:pt x="91483" y="95036"/>
                      <a:pt x="72433" y="92134"/>
                      <a:pt x="55237" y="89907"/>
                    </a:cubicBezTo>
                    <a:lnTo>
                      <a:pt x="16121" y="84659"/>
                    </a:lnTo>
                    <a:lnTo>
                      <a:pt x="15539" y="83842"/>
                    </a:lnTo>
                    <a:cubicBezTo>
                      <a:pt x="11341" y="77598"/>
                      <a:pt x="7844" y="71818"/>
                      <a:pt x="5661" y="66857"/>
                    </a:cubicBezTo>
                    <a:cubicBezTo>
                      <a:pt x="-3070" y="47013"/>
                      <a:pt x="105" y="34710"/>
                      <a:pt x="3280" y="23995"/>
                    </a:cubicBezTo>
                    <a:cubicBezTo>
                      <a:pt x="6455" y="13280"/>
                      <a:pt x="18361" y="12486"/>
                      <a:pt x="24711" y="2564"/>
                    </a:cubicBezTo>
                    <a:lnTo>
                      <a:pt x="25520" y="1289"/>
                    </a:lnTo>
                    <a:lnTo>
                      <a:pt x="103141" y="4647"/>
                    </a:lnTo>
                    <a:cubicBezTo>
                      <a:pt x="133676" y="3853"/>
                      <a:pt x="166108" y="1795"/>
                      <a:pt x="198819" y="70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B4B38"/>
                  </a:gs>
                  <a:gs pos="50000">
                    <a:srgbClr val="FDA59B"/>
                  </a:gs>
                  <a:gs pos="100000">
                    <a:srgbClr val="D13227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7686655" y="2615564"/>
                <a:ext cx="2283641" cy="386404"/>
              </a:xfrm>
              <a:custGeom>
                <a:avLst/>
                <a:gdLst>
                  <a:gd name="connsiteX0" fmla="*/ 0 w 2283641"/>
                  <a:gd name="connsiteY0" fmla="*/ 0 h 386404"/>
                  <a:gd name="connsiteX1" fmla="*/ 18773 w 2283641"/>
                  <a:gd name="connsiteY1" fmla="*/ 6490 h 386404"/>
                  <a:gd name="connsiteX2" fmla="*/ 157183 w 2283641"/>
                  <a:gd name="connsiteY2" fmla="*/ 53817 h 386404"/>
                  <a:gd name="connsiteX3" fmla="*/ 485795 w 2283641"/>
                  <a:gd name="connsiteY3" fmla="*/ 139542 h 386404"/>
                  <a:gd name="connsiteX4" fmla="*/ 902514 w 2283641"/>
                  <a:gd name="connsiteY4" fmla="*/ 144305 h 386404"/>
                  <a:gd name="connsiteX5" fmla="*/ 1466870 w 2283641"/>
                  <a:gd name="connsiteY5" fmla="*/ 151449 h 386404"/>
                  <a:gd name="connsiteX6" fmla="*/ 1812151 w 2283641"/>
                  <a:gd name="connsiteY6" fmla="*/ 144305 h 386404"/>
                  <a:gd name="connsiteX7" fmla="*/ 2062183 w 2283641"/>
                  <a:gd name="connsiteY7" fmla="*/ 132399 h 386404"/>
                  <a:gd name="connsiteX8" fmla="*/ 2226787 w 2283641"/>
                  <a:gd name="connsiteY8" fmla="*/ 98912 h 386404"/>
                  <a:gd name="connsiteX9" fmla="*/ 2256723 w 2283641"/>
                  <a:gd name="connsiteY9" fmla="*/ 92150 h 386404"/>
                  <a:gd name="connsiteX10" fmla="*/ 2260033 w 2283641"/>
                  <a:gd name="connsiteY10" fmla="*/ 97368 h 386404"/>
                  <a:gd name="connsiteX11" fmla="*/ 2283641 w 2283641"/>
                  <a:gd name="connsiteY11" fmla="*/ 122874 h 386404"/>
                  <a:gd name="connsiteX12" fmla="*/ 2255066 w 2283641"/>
                  <a:gd name="connsiteY12" fmla="*/ 177642 h 386404"/>
                  <a:gd name="connsiteX13" fmla="*/ 2216966 w 2283641"/>
                  <a:gd name="connsiteY13" fmla="*/ 208599 h 386404"/>
                  <a:gd name="connsiteX14" fmla="*/ 2191796 w 2283641"/>
                  <a:gd name="connsiteY14" fmla="*/ 222664 h 386404"/>
                  <a:gd name="connsiteX15" fmla="*/ 2194674 w 2283641"/>
                  <a:gd name="connsiteY15" fmla="*/ 226501 h 386404"/>
                  <a:gd name="connsiteX16" fmla="*/ 2143148 w 2283641"/>
                  <a:gd name="connsiteY16" fmla="*/ 246699 h 386404"/>
                  <a:gd name="connsiteX17" fmla="*/ 1885973 w 2283641"/>
                  <a:gd name="connsiteY17" fmla="*/ 327661 h 386404"/>
                  <a:gd name="connsiteX18" fmla="*/ 1662136 w 2283641"/>
                  <a:gd name="connsiteY18" fmla="*/ 384811 h 386404"/>
                  <a:gd name="connsiteX19" fmla="*/ 1400198 w 2283641"/>
                  <a:gd name="connsiteY19" fmla="*/ 370524 h 386404"/>
                  <a:gd name="connsiteX20" fmla="*/ 947761 w 2283641"/>
                  <a:gd name="connsiteY20" fmla="*/ 370524 h 386404"/>
                  <a:gd name="connsiteX21" fmla="*/ 307204 w 2283641"/>
                  <a:gd name="connsiteY21" fmla="*/ 234792 h 386404"/>
                  <a:gd name="connsiteX22" fmla="*/ 109560 w 2283641"/>
                  <a:gd name="connsiteY22" fmla="*/ 125255 h 386404"/>
                  <a:gd name="connsiteX23" fmla="*/ 26068 w 2283641"/>
                  <a:gd name="connsiteY23" fmla="*/ 68105 h 386404"/>
                  <a:gd name="connsiteX24" fmla="*/ 14118 w 2283641"/>
                  <a:gd name="connsiteY24" fmla="*/ 60981 h 386404"/>
                  <a:gd name="connsiteX25" fmla="*/ 7705 w 2283641"/>
                  <a:gd name="connsiteY25" fmla="*/ 36126 h 386404"/>
                  <a:gd name="connsiteX26" fmla="*/ 2403 w 2283641"/>
                  <a:gd name="connsiteY26" fmla="*/ 13337 h 386404"/>
                  <a:gd name="connsiteX27" fmla="*/ 0 w 2283641"/>
                  <a:gd name="connsiteY27" fmla="*/ 0 h 386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83641" h="386404">
                    <a:moveTo>
                      <a:pt x="0" y="0"/>
                    </a:moveTo>
                    <a:lnTo>
                      <a:pt x="18773" y="6490"/>
                    </a:lnTo>
                    <a:cubicBezTo>
                      <a:pt x="61040" y="21869"/>
                      <a:pt x="110154" y="40324"/>
                      <a:pt x="157183" y="53817"/>
                    </a:cubicBezTo>
                    <a:cubicBezTo>
                      <a:pt x="251242" y="80804"/>
                      <a:pt x="361573" y="124461"/>
                      <a:pt x="485795" y="139542"/>
                    </a:cubicBezTo>
                    <a:cubicBezTo>
                      <a:pt x="610017" y="154623"/>
                      <a:pt x="902514" y="144305"/>
                      <a:pt x="902514" y="144305"/>
                    </a:cubicBezTo>
                    <a:lnTo>
                      <a:pt x="1466870" y="151449"/>
                    </a:lnTo>
                    <a:cubicBezTo>
                      <a:pt x="1618476" y="151449"/>
                      <a:pt x="1712932" y="147480"/>
                      <a:pt x="1812151" y="144305"/>
                    </a:cubicBezTo>
                    <a:cubicBezTo>
                      <a:pt x="1911370" y="141130"/>
                      <a:pt x="1969711" y="144702"/>
                      <a:pt x="2062183" y="132399"/>
                    </a:cubicBezTo>
                    <a:cubicBezTo>
                      <a:pt x="2108419" y="126248"/>
                      <a:pt x="2169637" y="112158"/>
                      <a:pt x="2226787" y="98912"/>
                    </a:cubicBezTo>
                    <a:lnTo>
                      <a:pt x="2256723" y="92150"/>
                    </a:lnTo>
                    <a:lnTo>
                      <a:pt x="2260033" y="97368"/>
                    </a:lnTo>
                    <a:cubicBezTo>
                      <a:pt x="2268237" y="104866"/>
                      <a:pt x="2283641" y="111861"/>
                      <a:pt x="2283641" y="122874"/>
                    </a:cubicBezTo>
                    <a:cubicBezTo>
                      <a:pt x="2283641" y="137558"/>
                      <a:pt x="2266178" y="163355"/>
                      <a:pt x="2255066" y="177642"/>
                    </a:cubicBezTo>
                    <a:cubicBezTo>
                      <a:pt x="2243953" y="191930"/>
                      <a:pt x="2226888" y="200265"/>
                      <a:pt x="2216966" y="208599"/>
                    </a:cubicBezTo>
                    <a:cubicBezTo>
                      <a:pt x="2209525" y="214850"/>
                      <a:pt x="2193600" y="218199"/>
                      <a:pt x="2191796" y="222664"/>
                    </a:cubicBezTo>
                    <a:lnTo>
                      <a:pt x="2194674" y="226501"/>
                    </a:lnTo>
                    <a:lnTo>
                      <a:pt x="2143148" y="246699"/>
                    </a:lnTo>
                    <a:cubicBezTo>
                      <a:pt x="2035992" y="286386"/>
                      <a:pt x="1966142" y="304642"/>
                      <a:pt x="1885973" y="327661"/>
                    </a:cubicBezTo>
                    <a:cubicBezTo>
                      <a:pt x="1805804" y="350680"/>
                      <a:pt x="1743098" y="377667"/>
                      <a:pt x="1662136" y="384811"/>
                    </a:cubicBezTo>
                    <a:cubicBezTo>
                      <a:pt x="1581174" y="391955"/>
                      <a:pt x="1519261" y="372905"/>
                      <a:pt x="1400198" y="370524"/>
                    </a:cubicBezTo>
                    <a:cubicBezTo>
                      <a:pt x="1281136" y="368143"/>
                      <a:pt x="1129927" y="393146"/>
                      <a:pt x="947761" y="370524"/>
                    </a:cubicBezTo>
                    <a:cubicBezTo>
                      <a:pt x="765595" y="347902"/>
                      <a:pt x="446904" y="275670"/>
                      <a:pt x="307204" y="234792"/>
                    </a:cubicBezTo>
                    <a:cubicBezTo>
                      <a:pt x="167504" y="193914"/>
                      <a:pt x="171869" y="162164"/>
                      <a:pt x="109560" y="125255"/>
                    </a:cubicBezTo>
                    <a:cubicBezTo>
                      <a:pt x="78406" y="106801"/>
                      <a:pt x="54792" y="87453"/>
                      <a:pt x="26068" y="68105"/>
                    </a:cubicBezTo>
                    <a:lnTo>
                      <a:pt x="14118" y="60981"/>
                    </a:lnTo>
                    <a:lnTo>
                      <a:pt x="7705" y="36126"/>
                    </a:lnTo>
                    <a:cubicBezTo>
                      <a:pt x="5181" y="27674"/>
                      <a:pt x="2899" y="19786"/>
                      <a:pt x="2403" y="1333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A0D0C"/>
                  </a:gs>
                  <a:gs pos="50000">
                    <a:srgbClr val="F3A89B"/>
                  </a:gs>
                  <a:gs pos="100000">
                    <a:srgbClr val="EF6949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>
                <a:off x="7630462" y="2506209"/>
                <a:ext cx="2366299" cy="260804"/>
              </a:xfrm>
              <a:custGeom>
                <a:avLst/>
                <a:gdLst>
                  <a:gd name="connsiteX0" fmla="*/ 0 w 2366299"/>
                  <a:gd name="connsiteY0" fmla="*/ 0 h 260804"/>
                  <a:gd name="connsiteX1" fmla="*/ 39116 w 2366299"/>
                  <a:gd name="connsiteY1" fmla="*/ 5248 h 260804"/>
                  <a:gd name="connsiteX2" fmla="*/ 96694 w 2366299"/>
                  <a:gd name="connsiteY2" fmla="*/ 15536 h 260804"/>
                  <a:gd name="connsiteX3" fmla="*/ 434832 w 2366299"/>
                  <a:gd name="connsiteY3" fmla="*/ 84592 h 260804"/>
                  <a:gd name="connsiteX4" fmla="*/ 863457 w 2366299"/>
                  <a:gd name="connsiteY4" fmla="*/ 103642 h 260804"/>
                  <a:gd name="connsiteX5" fmla="*/ 1320657 w 2366299"/>
                  <a:gd name="connsiteY5" fmla="*/ 106023 h 260804"/>
                  <a:gd name="connsiteX6" fmla="*/ 1787382 w 2366299"/>
                  <a:gd name="connsiteY6" fmla="*/ 103642 h 260804"/>
                  <a:gd name="connsiteX7" fmla="*/ 2125519 w 2366299"/>
                  <a:gd name="connsiteY7" fmla="*/ 127455 h 260804"/>
                  <a:gd name="connsiteX8" fmla="*/ 2268394 w 2366299"/>
                  <a:gd name="connsiteY8" fmla="*/ 144123 h 260804"/>
                  <a:gd name="connsiteX9" fmla="*/ 2351143 w 2366299"/>
                  <a:gd name="connsiteY9" fmla="*/ 140700 h 260804"/>
                  <a:gd name="connsiteX10" fmla="*/ 2366299 w 2366299"/>
                  <a:gd name="connsiteY10" fmla="*/ 137796 h 260804"/>
                  <a:gd name="connsiteX11" fmla="*/ 2356503 w 2366299"/>
                  <a:gd name="connsiteY11" fmla="*/ 146504 h 260804"/>
                  <a:gd name="connsiteX12" fmla="*/ 2332690 w 2366299"/>
                  <a:gd name="connsiteY12" fmla="*/ 165554 h 260804"/>
                  <a:gd name="connsiteX13" fmla="*/ 2311259 w 2366299"/>
                  <a:gd name="connsiteY13" fmla="*/ 198891 h 260804"/>
                  <a:gd name="connsiteX14" fmla="*/ 2312916 w 2366299"/>
                  <a:gd name="connsiteY14" fmla="*/ 201505 h 260804"/>
                  <a:gd name="connsiteX15" fmla="*/ 2282980 w 2366299"/>
                  <a:gd name="connsiteY15" fmla="*/ 208267 h 260804"/>
                  <a:gd name="connsiteX16" fmla="*/ 2118376 w 2366299"/>
                  <a:gd name="connsiteY16" fmla="*/ 241754 h 260804"/>
                  <a:gd name="connsiteX17" fmla="*/ 1868344 w 2366299"/>
                  <a:gd name="connsiteY17" fmla="*/ 253660 h 260804"/>
                  <a:gd name="connsiteX18" fmla="*/ 1523063 w 2366299"/>
                  <a:gd name="connsiteY18" fmla="*/ 260804 h 260804"/>
                  <a:gd name="connsiteX19" fmla="*/ 958707 w 2366299"/>
                  <a:gd name="connsiteY19" fmla="*/ 253660 h 260804"/>
                  <a:gd name="connsiteX20" fmla="*/ 541988 w 2366299"/>
                  <a:gd name="connsiteY20" fmla="*/ 248897 h 260804"/>
                  <a:gd name="connsiteX21" fmla="*/ 213376 w 2366299"/>
                  <a:gd name="connsiteY21" fmla="*/ 163172 h 260804"/>
                  <a:gd name="connsiteX22" fmla="*/ 74966 w 2366299"/>
                  <a:gd name="connsiteY22" fmla="*/ 115845 h 260804"/>
                  <a:gd name="connsiteX23" fmla="*/ 56193 w 2366299"/>
                  <a:gd name="connsiteY23" fmla="*/ 109355 h 260804"/>
                  <a:gd name="connsiteX24" fmla="*/ 52643 w 2366299"/>
                  <a:gd name="connsiteY24" fmla="*/ 89652 h 260804"/>
                  <a:gd name="connsiteX25" fmla="*/ 39546 w 2366299"/>
                  <a:gd name="connsiteY25" fmla="*/ 58398 h 260804"/>
                  <a:gd name="connsiteX26" fmla="*/ 13501 w 2366299"/>
                  <a:gd name="connsiteY26" fmla="*/ 18959 h 260804"/>
                  <a:gd name="connsiteX27" fmla="*/ 0 w 2366299"/>
                  <a:gd name="connsiteY27" fmla="*/ 0 h 260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366299" h="260804">
                    <a:moveTo>
                      <a:pt x="0" y="0"/>
                    </a:moveTo>
                    <a:lnTo>
                      <a:pt x="39116" y="5248"/>
                    </a:lnTo>
                    <a:cubicBezTo>
                      <a:pt x="56312" y="7475"/>
                      <a:pt x="75362" y="10377"/>
                      <a:pt x="96694" y="15536"/>
                    </a:cubicBezTo>
                    <a:cubicBezTo>
                      <a:pt x="182022" y="36173"/>
                      <a:pt x="307038" y="69908"/>
                      <a:pt x="434832" y="84592"/>
                    </a:cubicBezTo>
                    <a:cubicBezTo>
                      <a:pt x="562626" y="99276"/>
                      <a:pt x="715820" y="100070"/>
                      <a:pt x="863457" y="103642"/>
                    </a:cubicBezTo>
                    <a:cubicBezTo>
                      <a:pt x="1011094" y="107214"/>
                      <a:pt x="1320657" y="106023"/>
                      <a:pt x="1320657" y="106023"/>
                    </a:cubicBezTo>
                    <a:cubicBezTo>
                      <a:pt x="1474644" y="106023"/>
                      <a:pt x="1653238" y="100070"/>
                      <a:pt x="1787382" y="103642"/>
                    </a:cubicBezTo>
                    <a:cubicBezTo>
                      <a:pt x="1921526" y="107214"/>
                      <a:pt x="2045350" y="120708"/>
                      <a:pt x="2125519" y="127455"/>
                    </a:cubicBezTo>
                    <a:cubicBezTo>
                      <a:pt x="2205688" y="134202"/>
                      <a:pt x="2217197" y="144520"/>
                      <a:pt x="2268394" y="144123"/>
                    </a:cubicBezTo>
                    <a:cubicBezTo>
                      <a:pt x="2293992" y="143925"/>
                      <a:pt x="2322667" y="143329"/>
                      <a:pt x="2351143" y="140700"/>
                    </a:cubicBezTo>
                    <a:lnTo>
                      <a:pt x="2366299" y="137796"/>
                    </a:lnTo>
                    <a:lnTo>
                      <a:pt x="2356503" y="146504"/>
                    </a:lnTo>
                    <a:cubicBezTo>
                      <a:pt x="2347573" y="153053"/>
                      <a:pt x="2338246" y="159601"/>
                      <a:pt x="2332690" y="165554"/>
                    </a:cubicBezTo>
                    <a:cubicBezTo>
                      <a:pt x="2321578" y="177460"/>
                      <a:pt x="2310068" y="187779"/>
                      <a:pt x="2311259" y="198891"/>
                    </a:cubicBezTo>
                    <a:lnTo>
                      <a:pt x="2312916" y="201505"/>
                    </a:lnTo>
                    <a:lnTo>
                      <a:pt x="2282980" y="208267"/>
                    </a:lnTo>
                    <a:cubicBezTo>
                      <a:pt x="2225830" y="221513"/>
                      <a:pt x="2164612" y="235603"/>
                      <a:pt x="2118376" y="241754"/>
                    </a:cubicBezTo>
                    <a:cubicBezTo>
                      <a:pt x="2025904" y="254057"/>
                      <a:pt x="1967563" y="250485"/>
                      <a:pt x="1868344" y="253660"/>
                    </a:cubicBezTo>
                    <a:cubicBezTo>
                      <a:pt x="1769125" y="256835"/>
                      <a:pt x="1674669" y="260804"/>
                      <a:pt x="1523063" y="260804"/>
                    </a:cubicBezTo>
                    <a:lnTo>
                      <a:pt x="958707" y="253660"/>
                    </a:lnTo>
                    <a:cubicBezTo>
                      <a:pt x="958707" y="253660"/>
                      <a:pt x="666210" y="263978"/>
                      <a:pt x="541988" y="248897"/>
                    </a:cubicBezTo>
                    <a:cubicBezTo>
                      <a:pt x="417766" y="233816"/>
                      <a:pt x="307435" y="190159"/>
                      <a:pt x="213376" y="163172"/>
                    </a:cubicBezTo>
                    <a:cubicBezTo>
                      <a:pt x="166347" y="149679"/>
                      <a:pt x="117233" y="131224"/>
                      <a:pt x="74966" y="115845"/>
                    </a:cubicBezTo>
                    <a:lnTo>
                      <a:pt x="56193" y="109355"/>
                    </a:lnTo>
                    <a:lnTo>
                      <a:pt x="52643" y="89652"/>
                    </a:lnTo>
                    <a:cubicBezTo>
                      <a:pt x="49567" y="79730"/>
                      <a:pt x="45301" y="70106"/>
                      <a:pt x="39546" y="58398"/>
                    </a:cubicBezTo>
                    <a:cubicBezTo>
                      <a:pt x="33792" y="46690"/>
                      <a:pt x="23473" y="32601"/>
                      <a:pt x="13501" y="18959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A0D0C"/>
                  </a:gs>
                  <a:gs pos="50000">
                    <a:srgbClr val="F3A89B"/>
                  </a:gs>
                  <a:gs pos="100000">
                    <a:srgbClr val="EF6949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>
                <a:off x="7673947" y="3010880"/>
                <a:ext cx="2225521" cy="317999"/>
              </a:xfrm>
              <a:custGeom>
                <a:avLst/>
                <a:gdLst>
                  <a:gd name="connsiteX0" fmla="*/ 2222974 w 2225521"/>
                  <a:gd name="connsiteY0" fmla="*/ 956 h 317999"/>
                  <a:gd name="connsiteX1" fmla="*/ 2224909 w 2225521"/>
                  <a:gd name="connsiteY1" fmla="*/ 8546 h 317999"/>
                  <a:gd name="connsiteX2" fmla="*/ 2193953 w 2225521"/>
                  <a:gd name="connsiteY2" fmla="*/ 44265 h 317999"/>
                  <a:gd name="connsiteX3" fmla="*/ 2168801 w 2225521"/>
                  <a:gd name="connsiteY3" fmla="*/ 65250 h 317999"/>
                  <a:gd name="connsiteX4" fmla="*/ 2152908 w 2225521"/>
                  <a:gd name="connsiteY4" fmla="*/ 80722 h 317999"/>
                  <a:gd name="connsiteX5" fmla="*/ 2108229 w 2225521"/>
                  <a:gd name="connsiteY5" fmla="*/ 99033 h 317999"/>
                  <a:gd name="connsiteX6" fmla="*/ 1898679 w 2225521"/>
                  <a:gd name="connsiteY6" fmla="*/ 189520 h 317999"/>
                  <a:gd name="connsiteX7" fmla="*/ 1596260 w 2225521"/>
                  <a:gd name="connsiteY7" fmla="*/ 268101 h 317999"/>
                  <a:gd name="connsiteX8" fmla="*/ 1165254 w 2225521"/>
                  <a:gd name="connsiteY8" fmla="*/ 315726 h 317999"/>
                  <a:gd name="connsiteX9" fmla="*/ 636617 w 2225521"/>
                  <a:gd name="connsiteY9" fmla="*/ 303820 h 317999"/>
                  <a:gd name="connsiteX10" fmla="*/ 205610 w 2225521"/>
                  <a:gd name="connsiteY10" fmla="*/ 246670 h 317999"/>
                  <a:gd name="connsiteX11" fmla="*/ 58122 w 2225521"/>
                  <a:gd name="connsiteY11" fmla="*/ 202468 h 317999"/>
                  <a:gd name="connsiteX12" fmla="*/ 31565 w 2225521"/>
                  <a:gd name="connsiteY12" fmla="*/ 192865 h 317999"/>
                  <a:gd name="connsiteX13" fmla="*/ 36542 w 2225521"/>
                  <a:gd name="connsiteY13" fmla="*/ 184760 h 317999"/>
                  <a:gd name="connsiteX14" fmla="*/ 22254 w 2225521"/>
                  <a:gd name="connsiteY14" fmla="*/ 158566 h 317999"/>
                  <a:gd name="connsiteX15" fmla="*/ 8859 w 2225521"/>
                  <a:gd name="connsiteY15" fmla="*/ 140259 h 317999"/>
                  <a:gd name="connsiteX16" fmla="*/ 0 w 2225521"/>
                  <a:gd name="connsiteY16" fmla="*/ 125450 h 317999"/>
                  <a:gd name="connsiteX17" fmla="*/ 36895 w 2225521"/>
                  <a:gd name="connsiteY17" fmla="*/ 130696 h 317999"/>
                  <a:gd name="connsiteX18" fmla="*/ 110360 w 2225521"/>
                  <a:gd name="connsiteY18" fmla="*/ 139514 h 317999"/>
                  <a:gd name="connsiteX19" fmla="*/ 467548 w 2225521"/>
                  <a:gd name="connsiteY19" fmla="*/ 177614 h 317999"/>
                  <a:gd name="connsiteX20" fmla="*/ 886648 w 2225521"/>
                  <a:gd name="connsiteY20" fmla="*/ 187139 h 317999"/>
                  <a:gd name="connsiteX21" fmla="*/ 1398617 w 2225521"/>
                  <a:gd name="connsiteY21" fmla="*/ 175233 h 317999"/>
                  <a:gd name="connsiteX22" fmla="*/ 1736754 w 2225521"/>
                  <a:gd name="connsiteY22" fmla="*/ 134751 h 317999"/>
                  <a:gd name="connsiteX23" fmla="*/ 1986785 w 2225521"/>
                  <a:gd name="connsiteY23" fmla="*/ 72839 h 317999"/>
                  <a:gd name="connsiteX24" fmla="*/ 2127130 w 2225521"/>
                  <a:gd name="connsiteY24" fmla="*/ 17177 h 317999"/>
                  <a:gd name="connsiteX25" fmla="*/ 2132882 w 2225521"/>
                  <a:gd name="connsiteY25" fmla="*/ 14708 h 317999"/>
                  <a:gd name="connsiteX26" fmla="*/ 2132171 w 2225521"/>
                  <a:gd name="connsiteY26" fmla="*/ 23912 h 317999"/>
                  <a:gd name="connsiteX27" fmla="*/ 2136803 w 2225521"/>
                  <a:gd name="connsiteY27" fmla="*/ 29977 h 317999"/>
                  <a:gd name="connsiteX28" fmla="*/ 2208241 w 2225521"/>
                  <a:gd name="connsiteY28" fmla="*/ 1402 h 317999"/>
                  <a:gd name="connsiteX29" fmla="*/ 2222974 w 2225521"/>
                  <a:gd name="connsiteY29" fmla="*/ 956 h 31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25521" h="317999">
                    <a:moveTo>
                      <a:pt x="2222974" y="956"/>
                    </a:moveTo>
                    <a:cubicBezTo>
                      <a:pt x="2225604" y="2295"/>
                      <a:pt x="2226100" y="4974"/>
                      <a:pt x="2224909" y="8546"/>
                    </a:cubicBezTo>
                    <a:cubicBezTo>
                      <a:pt x="2222528" y="15690"/>
                      <a:pt x="2207050" y="31168"/>
                      <a:pt x="2193953" y="44265"/>
                    </a:cubicBezTo>
                    <a:cubicBezTo>
                      <a:pt x="2187404" y="50814"/>
                      <a:pt x="2177880" y="57957"/>
                      <a:pt x="2168801" y="65250"/>
                    </a:cubicBezTo>
                    <a:lnTo>
                      <a:pt x="2152908" y="80722"/>
                    </a:lnTo>
                    <a:lnTo>
                      <a:pt x="2108229" y="99033"/>
                    </a:lnTo>
                    <a:cubicBezTo>
                      <a:pt x="2051873" y="122052"/>
                      <a:pt x="1984007" y="161342"/>
                      <a:pt x="1898679" y="189520"/>
                    </a:cubicBezTo>
                    <a:cubicBezTo>
                      <a:pt x="1813351" y="217698"/>
                      <a:pt x="1718498" y="247067"/>
                      <a:pt x="1596260" y="268101"/>
                    </a:cubicBezTo>
                    <a:cubicBezTo>
                      <a:pt x="1474023" y="289135"/>
                      <a:pt x="1325194" y="309773"/>
                      <a:pt x="1165254" y="315726"/>
                    </a:cubicBezTo>
                    <a:cubicBezTo>
                      <a:pt x="1005314" y="321679"/>
                      <a:pt x="796558" y="315329"/>
                      <a:pt x="636617" y="303820"/>
                    </a:cubicBezTo>
                    <a:cubicBezTo>
                      <a:pt x="476676" y="292311"/>
                      <a:pt x="318322" y="268498"/>
                      <a:pt x="205610" y="246670"/>
                    </a:cubicBezTo>
                    <a:cubicBezTo>
                      <a:pt x="149254" y="235756"/>
                      <a:pt x="99546" y="217897"/>
                      <a:pt x="58122" y="202468"/>
                    </a:cubicBezTo>
                    <a:lnTo>
                      <a:pt x="31565" y="192865"/>
                    </a:lnTo>
                    <a:lnTo>
                      <a:pt x="36542" y="184760"/>
                    </a:lnTo>
                    <a:cubicBezTo>
                      <a:pt x="37733" y="174440"/>
                      <a:pt x="28603" y="168885"/>
                      <a:pt x="22254" y="158566"/>
                    </a:cubicBezTo>
                    <a:cubicBezTo>
                      <a:pt x="19079" y="153406"/>
                      <a:pt x="13721" y="146758"/>
                      <a:pt x="8859" y="140259"/>
                    </a:cubicBezTo>
                    <a:lnTo>
                      <a:pt x="0" y="125450"/>
                    </a:lnTo>
                    <a:lnTo>
                      <a:pt x="36895" y="130696"/>
                    </a:lnTo>
                    <a:cubicBezTo>
                      <a:pt x="60701" y="134231"/>
                      <a:pt x="85456" y="137629"/>
                      <a:pt x="110360" y="139514"/>
                    </a:cubicBezTo>
                    <a:cubicBezTo>
                      <a:pt x="209976" y="147055"/>
                      <a:pt x="338167" y="169677"/>
                      <a:pt x="467548" y="177614"/>
                    </a:cubicBezTo>
                    <a:cubicBezTo>
                      <a:pt x="596929" y="185552"/>
                      <a:pt x="731470" y="187536"/>
                      <a:pt x="886648" y="187139"/>
                    </a:cubicBezTo>
                    <a:cubicBezTo>
                      <a:pt x="1041826" y="186742"/>
                      <a:pt x="1256933" y="183964"/>
                      <a:pt x="1398617" y="175233"/>
                    </a:cubicBezTo>
                    <a:cubicBezTo>
                      <a:pt x="1540301" y="166502"/>
                      <a:pt x="1638726" y="151817"/>
                      <a:pt x="1736754" y="134751"/>
                    </a:cubicBezTo>
                    <a:cubicBezTo>
                      <a:pt x="1834782" y="117685"/>
                      <a:pt x="1901854" y="100620"/>
                      <a:pt x="1986785" y="72839"/>
                    </a:cubicBezTo>
                    <a:cubicBezTo>
                      <a:pt x="2029250" y="58949"/>
                      <a:pt x="2079951" y="37517"/>
                      <a:pt x="2127130" y="17177"/>
                    </a:cubicBezTo>
                    <a:lnTo>
                      <a:pt x="2132882" y="14708"/>
                    </a:lnTo>
                    <a:lnTo>
                      <a:pt x="2132171" y="23912"/>
                    </a:lnTo>
                    <a:cubicBezTo>
                      <a:pt x="2132685" y="27075"/>
                      <a:pt x="2134124" y="29283"/>
                      <a:pt x="2136803" y="29977"/>
                    </a:cubicBezTo>
                    <a:cubicBezTo>
                      <a:pt x="2147519" y="32755"/>
                      <a:pt x="2193557" y="4974"/>
                      <a:pt x="2208241" y="1402"/>
                    </a:cubicBezTo>
                    <a:cubicBezTo>
                      <a:pt x="2215583" y="-384"/>
                      <a:pt x="2220345" y="-384"/>
                      <a:pt x="2222974" y="95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B4B38"/>
                  </a:gs>
                  <a:gs pos="50000">
                    <a:srgbClr val="FDA59B"/>
                  </a:gs>
                  <a:gs pos="100000">
                    <a:srgbClr val="D13227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7644133" y="2809904"/>
                <a:ext cx="570884" cy="207141"/>
              </a:xfrm>
              <a:custGeom>
                <a:avLst/>
                <a:gdLst>
                  <a:gd name="connsiteX0" fmla="*/ 246919 w 570884"/>
                  <a:gd name="connsiteY0" fmla="*/ 0 h 207141"/>
                  <a:gd name="connsiteX1" fmla="*/ 268670 w 570884"/>
                  <a:gd name="connsiteY1" fmla="*/ 11286 h 207141"/>
                  <a:gd name="connsiteX2" fmla="*/ 349725 w 570884"/>
                  <a:gd name="connsiteY2" fmla="*/ 40455 h 207141"/>
                  <a:gd name="connsiteX3" fmla="*/ 565761 w 570884"/>
                  <a:gd name="connsiteY3" fmla="*/ 95401 h 207141"/>
                  <a:gd name="connsiteX4" fmla="*/ 570884 w 570884"/>
                  <a:gd name="connsiteY4" fmla="*/ 96548 h 207141"/>
                  <a:gd name="connsiteX5" fmla="*/ 540372 w 570884"/>
                  <a:gd name="connsiteY5" fmla="*/ 102962 h 207141"/>
                  <a:gd name="connsiteX6" fmla="*/ 378298 w 570884"/>
                  <a:gd name="connsiteY6" fmla="*/ 133322 h 207141"/>
                  <a:gd name="connsiteX7" fmla="*/ 140173 w 570884"/>
                  <a:gd name="connsiteY7" fmla="*/ 190472 h 207141"/>
                  <a:gd name="connsiteX8" fmla="*/ 10693 w 570884"/>
                  <a:gd name="connsiteY8" fmla="*/ 207141 h 207141"/>
                  <a:gd name="connsiteX9" fmla="*/ 0 w 570884"/>
                  <a:gd name="connsiteY9" fmla="*/ 207134 h 207141"/>
                  <a:gd name="connsiteX10" fmla="*/ 2062 w 570884"/>
                  <a:gd name="connsiteY10" fmla="*/ 202379 h 207141"/>
                  <a:gd name="connsiteX11" fmla="*/ 30637 w 570884"/>
                  <a:gd name="connsiteY11" fmla="*/ 190474 h 207141"/>
                  <a:gd name="connsiteX12" fmla="*/ 42543 w 570884"/>
                  <a:gd name="connsiteY12" fmla="*/ 161899 h 207141"/>
                  <a:gd name="connsiteX13" fmla="*/ 25874 w 570884"/>
                  <a:gd name="connsiteY13" fmla="*/ 130943 h 207141"/>
                  <a:gd name="connsiteX14" fmla="*/ 28256 w 570884"/>
                  <a:gd name="connsiteY14" fmla="*/ 80936 h 207141"/>
                  <a:gd name="connsiteX15" fmla="*/ 29744 w 570884"/>
                  <a:gd name="connsiteY15" fmla="*/ 58017 h 207141"/>
                  <a:gd name="connsiteX16" fmla="*/ 28704 w 570884"/>
                  <a:gd name="connsiteY16" fmla="*/ 54698 h 207141"/>
                  <a:gd name="connsiteX17" fmla="*/ 42543 w 570884"/>
                  <a:gd name="connsiteY17" fmla="*/ 52363 h 207141"/>
                  <a:gd name="connsiteX18" fmla="*/ 195911 w 570884"/>
                  <a:gd name="connsiteY18" fmla="*/ 12347 h 207141"/>
                  <a:gd name="connsiteX19" fmla="*/ 246919 w 570884"/>
                  <a:gd name="connsiteY19" fmla="*/ 0 h 20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0884" h="207141">
                    <a:moveTo>
                      <a:pt x="246919" y="0"/>
                    </a:moveTo>
                    <a:lnTo>
                      <a:pt x="268670" y="11286"/>
                    </a:lnTo>
                    <a:cubicBezTo>
                      <a:pt x="288879" y="20588"/>
                      <a:pt x="314800" y="30237"/>
                      <a:pt x="349725" y="40455"/>
                    </a:cubicBezTo>
                    <a:cubicBezTo>
                      <a:pt x="402113" y="55784"/>
                      <a:pt x="479671" y="75523"/>
                      <a:pt x="565761" y="95401"/>
                    </a:cubicBezTo>
                    <a:lnTo>
                      <a:pt x="570884" y="96548"/>
                    </a:lnTo>
                    <a:lnTo>
                      <a:pt x="540372" y="102962"/>
                    </a:lnTo>
                    <a:cubicBezTo>
                      <a:pt x="484562" y="113677"/>
                      <a:pt x="421558" y="122607"/>
                      <a:pt x="378298" y="133322"/>
                    </a:cubicBezTo>
                    <a:cubicBezTo>
                      <a:pt x="378298" y="133322"/>
                      <a:pt x="219548" y="180550"/>
                      <a:pt x="140173" y="190472"/>
                    </a:cubicBezTo>
                    <a:cubicBezTo>
                      <a:pt x="100486" y="195433"/>
                      <a:pt x="53853" y="203867"/>
                      <a:pt x="10693" y="207141"/>
                    </a:cubicBezTo>
                    <a:lnTo>
                      <a:pt x="0" y="207134"/>
                    </a:lnTo>
                    <a:lnTo>
                      <a:pt x="2062" y="202379"/>
                    </a:lnTo>
                    <a:cubicBezTo>
                      <a:pt x="7221" y="195633"/>
                      <a:pt x="23890" y="197220"/>
                      <a:pt x="30637" y="190474"/>
                    </a:cubicBezTo>
                    <a:cubicBezTo>
                      <a:pt x="37383" y="183727"/>
                      <a:pt x="43337" y="171820"/>
                      <a:pt x="42543" y="161899"/>
                    </a:cubicBezTo>
                    <a:cubicBezTo>
                      <a:pt x="41749" y="151977"/>
                      <a:pt x="28255" y="144436"/>
                      <a:pt x="25874" y="130943"/>
                    </a:cubicBezTo>
                    <a:cubicBezTo>
                      <a:pt x="23493" y="117449"/>
                      <a:pt x="28652" y="96415"/>
                      <a:pt x="28256" y="80936"/>
                    </a:cubicBezTo>
                    <a:cubicBezTo>
                      <a:pt x="28058" y="73198"/>
                      <a:pt x="29546" y="65359"/>
                      <a:pt x="29744" y="58017"/>
                    </a:cubicBezTo>
                    <a:lnTo>
                      <a:pt x="28704" y="54698"/>
                    </a:lnTo>
                    <a:lnTo>
                      <a:pt x="42543" y="52363"/>
                    </a:lnTo>
                    <a:cubicBezTo>
                      <a:pt x="106837" y="40755"/>
                      <a:pt x="142556" y="26913"/>
                      <a:pt x="195911" y="12347"/>
                    </a:cubicBezTo>
                    <a:lnTo>
                      <a:pt x="24691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0000"/>
                  </a:gs>
                  <a:gs pos="50000">
                    <a:srgbClr val="D3383C"/>
                  </a:gs>
                  <a:gs pos="100000">
                    <a:srgbClr val="580000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7640589" y="2850597"/>
                <a:ext cx="2218981" cy="228508"/>
              </a:xfrm>
              <a:custGeom>
                <a:avLst/>
                <a:gdLst>
                  <a:gd name="connsiteX0" fmla="*/ 2218981 w 2218981"/>
                  <a:gd name="connsiteY0" fmla="*/ 0 h 228508"/>
                  <a:gd name="connsiteX1" fmla="*/ 2207368 w 2218981"/>
                  <a:gd name="connsiteY1" fmla="*/ 16280 h 228508"/>
                  <a:gd name="connsiteX2" fmla="*/ 2198736 w 2218981"/>
                  <a:gd name="connsiteY2" fmla="*/ 37860 h 228508"/>
                  <a:gd name="connsiteX3" fmla="*/ 2195164 w 2218981"/>
                  <a:gd name="connsiteY3" fmla="*/ 57356 h 228508"/>
                  <a:gd name="connsiteX4" fmla="*/ 2195491 w 2218981"/>
                  <a:gd name="connsiteY4" fmla="*/ 58661 h 228508"/>
                  <a:gd name="connsiteX5" fmla="*/ 2193843 w 2218981"/>
                  <a:gd name="connsiteY5" fmla="*/ 59775 h 228508"/>
                  <a:gd name="connsiteX6" fmla="*/ 1982042 w 2218981"/>
                  <a:gd name="connsiteY6" fmla="*/ 147397 h 228508"/>
                  <a:gd name="connsiteX7" fmla="*/ 1651049 w 2218981"/>
                  <a:gd name="connsiteY7" fmla="*/ 204547 h 228508"/>
                  <a:gd name="connsiteX8" fmla="*/ 1072405 w 2218981"/>
                  <a:gd name="connsiteY8" fmla="*/ 211691 h 228508"/>
                  <a:gd name="connsiteX9" fmla="*/ 650924 w 2218981"/>
                  <a:gd name="connsiteY9" fmla="*/ 199784 h 228508"/>
                  <a:gd name="connsiteX10" fmla="*/ 236586 w 2218981"/>
                  <a:gd name="connsiteY10" fmla="*/ 223597 h 228508"/>
                  <a:gd name="connsiteX11" fmla="*/ 60076 w 2218981"/>
                  <a:gd name="connsiteY11" fmla="*/ 228508 h 228508"/>
                  <a:gd name="connsiteX12" fmla="*/ 36461 w 2218981"/>
                  <a:gd name="connsiteY12" fmla="*/ 227656 h 228508"/>
                  <a:gd name="connsiteX13" fmla="*/ 22126 w 2218981"/>
                  <a:gd name="connsiteY13" fmla="*/ 211543 h 228508"/>
                  <a:gd name="connsiteX14" fmla="*/ 3225 w 2218981"/>
                  <a:gd name="connsiteY14" fmla="*/ 190260 h 228508"/>
                  <a:gd name="connsiteX15" fmla="*/ 249 w 2218981"/>
                  <a:gd name="connsiteY15" fmla="*/ 174039 h 228508"/>
                  <a:gd name="connsiteX16" fmla="*/ 3544 w 2218981"/>
                  <a:gd name="connsiteY16" fmla="*/ 166440 h 228508"/>
                  <a:gd name="connsiteX17" fmla="*/ 14237 w 2218981"/>
                  <a:gd name="connsiteY17" fmla="*/ 166447 h 228508"/>
                  <a:gd name="connsiteX18" fmla="*/ 143717 w 2218981"/>
                  <a:gd name="connsiteY18" fmla="*/ 149778 h 228508"/>
                  <a:gd name="connsiteX19" fmla="*/ 381842 w 2218981"/>
                  <a:gd name="connsiteY19" fmla="*/ 92628 h 228508"/>
                  <a:gd name="connsiteX20" fmla="*/ 543916 w 2218981"/>
                  <a:gd name="connsiteY20" fmla="*/ 62268 h 228508"/>
                  <a:gd name="connsiteX21" fmla="*/ 574428 w 2218981"/>
                  <a:gd name="connsiteY21" fmla="*/ 55854 h 228508"/>
                  <a:gd name="connsiteX22" fmla="*/ 657623 w 2218981"/>
                  <a:gd name="connsiteY22" fmla="*/ 74473 h 228508"/>
                  <a:gd name="connsiteX23" fmla="*/ 993826 w 2218981"/>
                  <a:gd name="connsiteY23" fmla="*/ 135493 h 228508"/>
                  <a:gd name="connsiteX24" fmla="*/ 1446262 w 2218981"/>
                  <a:gd name="connsiteY24" fmla="*/ 135493 h 228508"/>
                  <a:gd name="connsiteX25" fmla="*/ 1708202 w 2218981"/>
                  <a:gd name="connsiteY25" fmla="*/ 149781 h 228508"/>
                  <a:gd name="connsiteX26" fmla="*/ 1932038 w 2218981"/>
                  <a:gd name="connsiteY26" fmla="*/ 92630 h 228508"/>
                  <a:gd name="connsiteX27" fmla="*/ 2189213 w 2218981"/>
                  <a:gd name="connsiteY27" fmla="*/ 11669 h 228508"/>
                  <a:gd name="connsiteX28" fmla="*/ 2218981 w 2218981"/>
                  <a:gd name="connsiteY28" fmla="*/ 0 h 22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18981" h="228508">
                    <a:moveTo>
                      <a:pt x="2218981" y="0"/>
                    </a:moveTo>
                    <a:lnTo>
                      <a:pt x="2207368" y="16280"/>
                    </a:lnTo>
                    <a:cubicBezTo>
                      <a:pt x="2203300" y="24069"/>
                      <a:pt x="2200323" y="31907"/>
                      <a:pt x="2198736" y="37860"/>
                    </a:cubicBezTo>
                    <a:cubicBezTo>
                      <a:pt x="2197149" y="43813"/>
                      <a:pt x="2195164" y="51453"/>
                      <a:pt x="2195164" y="57356"/>
                    </a:cubicBezTo>
                    <a:lnTo>
                      <a:pt x="2195491" y="58661"/>
                    </a:lnTo>
                    <a:lnTo>
                      <a:pt x="2193843" y="59775"/>
                    </a:lnTo>
                    <a:cubicBezTo>
                      <a:pt x="2139428" y="90768"/>
                      <a:pt x="2055265" y="125668"/>
                      <a:pt x="1982042" y="147397"/>
                    </a:cubicBezTo>
                    <a:cubicBezTo>
                      <a:pt x="1884411" y="176369"/>
                      <a:pt x="1802655" y="193831"/>
                      <a:pt x="1651049" y="204547"/>
                    </a:cubicBezTo>
                    <a:lnTo>
                      <a:pt x="1072405" y="211691"/>
                    </a:lnTo>
                    <a:cubicBezTo>
                      <a:pt x="1072405" y="211691"/>
                      <a:pt x="790227" y="197800"/>
                      <a:pt x="650924" y="199784"/>
                    </a:cubicBezTo>
                    <a:cubicBezTo>
                      <a:pt x="511621" y="201768"/>
                      <a:pt x="357633" y="221216"/>
                      <a:pt x="236586" y="223597"/>
                    </a:cubicBezTo>
                    <a:cubicBezTo>
                      <a:pt x="176063" y="224788"/>
                      <a:pt x="114646" y="228260"/>
                      <a:pt x="60076" y="228508"/>
                    </a:cubicBezTo>
                    <a:lnTo>
                      <a:pt x="36461" y="227656"/>
                    </a:lnTo>
                    <a:lnTo>
                      <a:pt x="22126" y="211543"/>
                    </a:lnTo>
                    <a:cubicBezTo>
                      <a:pt x="14139" y="203853"/>
                      <a:pt x="6202" y="196213"/>
                      <a:pt x="3225" y="190260"/>
                    </a:cubicBezTo>
                    <a:cubicBezTo>
                      <a:pt x="249" y="184308"/>
                      <a:pt x="-446" y="178851"/>
                      <a:pt x="249" y="174039"/>
                    </a:cubicBezTo>
                    <a:lnTo>
                      <a:pt x="3544" y="166440"/>
                    </a:lnTo>
                    <a:lnTo>
                      <a:pt x="14237" y="166447"/>
                    </a:lnTo>
                    <a:cubicBezTo>
                      <a:pt x="57397" y="163173"/>
                      <a:pt x="104030" y="154739"/>
                      <a:pt x="143717" y="149778"/>
                    </a:cubicBezTo>
                    <a:cubicBezTo>
                      <a:pt x="223092" y="139856"/>
                      <a:pt x="381842" y="92628"/>
                      <a:pt x="381842" y="92628"/>
                    </a:cubicBezTo>
                    <a:cubicBezTo>
                      <a:pt x="425102" y="81913"/>
                      <a:pt x="488106" y="72983"/>
                      <a:pt x="543916" y="62268"/>
                    </a:cubicBezTo>
                    <a:lnTo>
                      <a:pt x="574428" y="55854"/>
                    </a:lnTo>
                    <a:lnTo>
                      <a:pt x="657623" y="74473"/>
                    </a:lnTo>
                    <a:cubicBezTo>
                      <a:pt x="777529" y="100469"/>
                      <a:pt x="902743" y="124183"/>
                      <a:pt x="993826" y="135493"/>
                    </a:cubicBezTo>
                    <a:cubicBezTo>
                      <a:pt x="1175992" y="158116"/>
                      <a:pt x="1327201" y="133113"/>
                      <a:pt x="1446262" y="135493"/>
                    </a:cubicBezTo>
                    <a:cubicBezTo>
                      <a:pt x="1565325" y="137875"/>
                      <a:pt x="1627238" y="156924"/>
                      <a:pt x="1708202" y="149781"/>
                    </a:cubicBezTo>
                    <a:cubicBezTo>
                      <a:pt x="1789163" y="142637"/>
                      <a:pt x="1851868" y="115649"/>
                      <a:pt x="1932038" y="92630"/>
                    </a:cubicBezTo>
                    <a:cubicBezTo>
                      <a:pt x="2012207" y="69611"/>
                      <a:pt x="2082056" y="51355"/>
                      <a:pt x="2189213" y="11669"/>
                    </a:cubicBezTo>
                    <a:lnTo>
                      <a:pt x="22189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30000"/>
                  </a:gs>
                  <a:gs pos="50000">
                    <a:srgbClr val="F04E45"/>
                  </a:gs>
                  <a:gs pos="100000">
                    <a:srgbClr val="890002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>
                <a:off x="7672034" y="2876208"/>
                <a:ext cx="2250144" cy="321858"/>
              </a:xfrm>
              <a:custGeom>
                <a:avLst/>
                <a:gdLst>
                  <a:gd name="connsiteX0" fmla="*/ 2243491 w 2250144"/>
                  <a:gd name="connsiteY0" fmla="*/ 343 h 321858"/>
                  <a:gd name="connsiteX1" fmla="*/ 2241110 w 2250144"/>
                  <a:gd name="connsiteY1" fmla="*/ 24156 h 321858"/>
                  <a:gd name="connsiteX2" fmla="*/ 2191104 w 2250144"/>
                  <a:gd name="connsiteY2" fmla="*/ 71781 h 321858"/>
                  <a:gd name="connsiteX3" fmla="*/ 2145860 w 2250144"/>
                  <a:gd name="connsiteY3" fmla="*/ 119406 h 321858"/>
                  <a:gd name="connsiteX4" fmla="*/ 2134995 w 2250144"/>
                  <a:gd name="connsiteY4" fmla="*/ 146790 h 321858"/>
                  <a:gd name="connsiteX5" fmla="*/ 2134795 w 2250144"/>
                  <a:gd name="connsiteY5" fmla="*/ 149380 h 321858"/>
                  <a:gd name="connsiteX6" fmla="*/ 2129043 w 2250144"/>
                  <a:gd name="connsiteY6" fmla="*/ 151849 h 321858"/>
                  <a:gd name="connsiteX7" fmla="*/ 1988698 w 2250144"/>
                  <a:gd name="connsiteY7" fmla="*/ 207511 h 321858"/>
                  <a:gd name="connsiteX8" fmla="*/ 1738667 w 2250144"/>
                  <a:gd name="connsiteY8" fmla="*/ 269423 h 321858"/>
                  <a:gd name="connsiteX9" fmla="*/ 1400530 w 2250144"/>
                  <a:gd name="connsiteY9" fmla="*/ 309905 h 321858"/>
                  <a:gd name="connsiteX10" fmla="*/ 888561 w 2250144"/>
                  <a:gd name="connsiteY10" fmla="*/ 321811 h 321858"/>
                  <a:gd name="connsiteX11" fmla="*/ 469461 w 2250144"/>
                  <a:gd name="connsiteY11" fmla="*/ 312286 h 321858"/>
                  <a:gd name="connsiteX12" fmla="*/ 112273 w 2250144"/>
                  <a:gd name="connsiteY12" fmla="*/ 274186 h 321858"/>
                  <a:gd name="connsiteX13" fmla="*/ 38808 w 2250144"/>
                  <a:gd name="connsiteY13" fmla="*/ 265368 h 321858"/>
                  <a:gd name="connsiteX14" fmla="*/ 1913 w 2250144"/>
                  <a:gd name="connsiteY14" fmla="*/ 260122 h 321858"/>
                  <a:gd name="connsiteX15" fmla="*/ 355 w 2250144"/>
                  <a:gd name="connsiteY15" fmla="*/ 257518 h 321858"/>
                  <a:gd name="connsiteX16" fmla="*/ 9880 w 2250144"/>
                  <a:gd name="connsiteY16" fmla="*/ 238469 h 321858"/>
                  <a:gd name="connsiteX17" fmla="*/ 9880 w 2250144"/>
                  <a:gd name="connsiteY17" fmla="*/ 207513 h 321858"/>
                  <a:gd name="connsiteX18" fmla="*/ 5016 w 2250144"/>
                  <a:gd name="connsiteY18" fmla="*/ 202045 h 321858"/>
                  <a:gd name="connsiteX19" fmla="*/ 28631 w 2250144"/>
                  <a:gd name="connsiteY19" fmla="*/ 202897 h 321858"/>
                  <a:gd name="connsiteX20" fmla="*/ 205141 w 2250144"/>
                  <a:gd name="connsiteY20" fmla="*/ 197986 h 321858"/>
                  <a:gd name="connsiteX21" fmla="*/ 619479 w 2250144"/>
                  <a:gd name="connsiteY21" fmla="*/ 174173 h 321858"/>
                  <a:gd name="connsiteX22" fmla="*/ 1040960 w 2250144"/>
                  <a:gd name="connsiteY22" fmla="*/ 186080 h 321858"/>
                  <a:gd name="connsiteX23" fmla="*/ 1619604 w 2250144"/>
                  <a:gd name="connsiteY23" fmla="*/ 178936 h 321858"/>
                  <a:gd name="connsiteX24" fmla="*/ 1950597 w 2250144"/>
                  <a:gd name="connsiteY24" fmla="*/ 121786 h 321858"/>
                  <a:gd name="connsiteX25" fmla="*/ 2162398 w 2250144"/>
                  <a:gd name="connsiteY25" fmla="*/ 34164 h 321858"/>
                  <a:gd name="connsiteX26" fmla="*/ 2164046 w 2250144"/>
                  <a:gd name="connsiteY26" fmla="*/ 33050 h 321858"/>
                  <a:gd name="connsiteX27" fmla="*/ 2165505 w 2250144"/>
                  <a:gd name="connsiteY27" fmla="*/ 38870 h 321858"/>
                  <a:gd name="connsiteX28" fmla="*/ 2172054 w 2250144"/>
                  <a:gd name="connsiteY28" fmla="*/ 40824 h 321858"/>
                  <a:gd name="connsiteX29" fmla="*/ 2243491 w 2250144"/>
                  <a:gd name="connsiteY29" fmla="*/ 343 h 32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50144" h="321858">
                    <a:moveTo>
                      <a:pt x="2243491" y="343"/>
                    </a:moveTo>
                    <a:cubicBezTo>
                      <a:pt x="2255000" y="-2435"/>
                      <a:pt x="2249841" y="12250"/>
                      <a:pt x="2241110" y="24156"/>
                    </a:cubicBezTo>
                    <a:cubicBezTo>
                      <a:pt x="2232379" y="36062"/>
                      <a:pt x="2206979" y="55906"/>
                      <a:pt x="2191104" y="71781"/>
                    </a:cubicBezTo>
                    <a:cubicBezTo>
                      <a:pt x="2175229" y="87656"/>
                      <a:pt x="2154591" y="103928"/>
                      <a:pt x="2145860" y="119406"/>
                    </a:cubicBezTo>
                    <a:cubicBezTo>
                      <a:pt x="2141495" y="127145"/>
                      <a:pt x="2137029" y="137761"/>
                      <a:pt x="2134995" y="146790"/>
                    </a:cubicBezTo>
                    <a:lnTo>
                      <a:pt x="2134795" y="149380"/>
                    </a:lnTo>
                    <a:lnTo>
                      <a:pt x="2129043" y="151849"/>
                    </a:lnTo>
                    <a:cubicBezTo>
                      <a:pt x="2081864" y="172189"/>
                      <a:pt x="2031163" y="193621"/>
                      <a:pt x="1988698" y="207511"/>
                    </a:cubicBezTo>
                    <a:cubicBezTo>
                      <a:pt x="1903767" y="235292"/>
                      <a:pt x="1836695" y="252357"/>
                      <a:pt x="1738667" y="269423"/>
                    </a:cubicBezTo>
                    <a:cubicBezTo>
                      <a:pt x="1640639" y="286489"/>
                      <a:pt x="1542214" y="301174"/>
                      <a:pt x="1400530" y="309905"/>
                    </a:cubicBezTo>
                    <a:cubicBezTo>
                      <a:pt x="1258846" y="318636"/>
                      <a:pt x="1043739" y="321414"/>
                      <a:pt x="888561" y="321811"/>
                    </a:cubicBezTo>
                    <a:cubicBezTo>
                      <a:pt x="733383" y="322208"/>
                      <a:pt x="598842" y="320224"/>
                      <a:pt x="469461" y="312286"/>
                    </a:cubicBezTo>
                    <a:cubicBezTo>
                      <a:pt x="340080" y="304349"/>
                      <a:pt x="211889" y="281727"/>
                      <a:pt x="112273" y="274186"/>
                    </a:cubicBezTo>
                    <a:cubicBezTo>
                      <a:pt x="87369" y="272301"/>
                      <a:pt x="62614" y="268903"/>
                      <a:pt x="38808" y="265368"/>
                    </a:cubicBezTo>
                    <a:lnTo>
                      <a:pt x="1913" y="260122"/>
                    </a:lnTo>
                    <a:lnTo>
                      <a:pt x="355" y="257518"/>
                    </a:lnTo>
                    <a:cubicBezTo>
                      <a:pt x="-2026" y="248391"/>
                      <a:pt x="8293" y="246803"/>
                      <a:pt x="9880" y="238469"/>
                    </a:cubicBezTo>
                    <a:cubicBezTo>
                      <a:pt x="11467" y="230135"/>
                      <a:pt x="16230" y="219816"/>
                      <a:pt x="9880" y="207513"/>
                    </a:cubicBezTo>
                    <a:lnTo>
                      <a:pt x="5016" y="202045"/>
                    </a:lnTo>
                    <a:lnTo>
                      <a:pt x="28631" y="202897"/>
                    </a:lnTo>
                    <a:cubicBezTo>
                      <a:pt x="83201" y="202649"/>
                      <a:pt x="144618" y="199177"/>
                      <a:pt x="205141" y="197986"/>
                    </a:cubicBezTo>
                    <a:cubicBezTo>
                      <a:pt x="326188" y="195605"/>
                      <a:pt x="480176" y="176157"/>
                      <a:pt x="619479" y="174173"/>
                    </a:cubicBezTo>
                    <a:cubicBezTo>
                      <a:pt x="758782" y="172189"/>
                      <a:pt x="1040960" y="186080"/>
                      <a:pt x="1040960" y="186080"/>
                    </a:cubicBezTo>
                    <a:lnTo>
                      <a:pt x="1619604" y="178936"/>
                    </a:lnTo>
                    <a:cubicBezTo>
                      <a:pt x="1771210" y="168220"/>
                      <a:pt x="1852966" y="150758"/>
                      <a:pt x="1950597" y="121786"/>
                    </a:cubicBezTo>
                    <a:cubicBezTo>
                      <a:pt x="2023820" y="100057"/>
                      <a:pt x="2107983" y="65157"/>
                      <a:pt x="2162398" y="34164"/>
                    </a:cubicBezTo>
                    <a:lnTo>
                      <a:pt x="2164046" y="33050"/>
                    </a:lnTo>
                    <a:lnTo>
                      <a:pt x="2165505" y="38870"/>
                    </a:lnTo>
                    <a:cubicBezTo>
                      <a:pt x="2166795" y="40526"/>
                      <a:pt x="2168879" y="41320"/>
                      <a:pt x="2172054" y="40824"/>
                    </a:cubicBezTo>
                    <a:cubicBezTo>
                      <a:pt x="2184754" y="38840"/>
                      <a:pt x="2231982" y="3121"/>
                      <a:pt x="2243491" y="3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B4B38"/>
                  </a:gs>
                  <a:gs pos="50000">
                    <a:srgbClr val="FD7F74"/>
                  </a:gs>
                  <a:gs pos="100000">
                    <a:srgbClr val="DA1E1C"/>
                  </a:gs>
                </a:gsLst>
                <a:lin ang="10800000" scaled="1"/>
                <a:tileRect/>
              </a:gradFill>
              <a:ln w="19050">
                <a:solidFill>
                  <a:srgbClr val="FEC7A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Rectangle 3"/>
            <p:cNvSpPr>
              <a:spLocks noChangeArrowheads="1"/>
            </p:cNvSpPr>
            <p:nvPr/>
          </p:nvSpPr>
          <p:spPr bwMode="auto">
            <a:xfrm>
              <a:off x="2124075" y="4121150"/>
              <a:ext cx="803275" cy="461963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乳酸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/>
          </p:nvSpPr>
          <p:spPr bwMode="auto">
            <a:xfrm>
              <a:off x="9605963" y="1462088"/>
              <a:ext cx="803275" cy="461962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糖原</a:t>
              </a:r>
            </a:p>
          </p:txBody>
        </p:sp>
        <p:sp>
          <p:nvSpPr>
            <p:cNvPr id="64" name="Rectangle 7"/>
            <p:cNvSpPr>
              <a:spLocks noChangeArrowheads="1"/>
            </p:cNvSpPr>
            <p:nvPr/>
          </p:nvSpPr>
          <p:spPr bwMode="auto">
            <a:xfrm>
              <a:off x="8070850" y="1454150"/>
              <a:ext cx="1112838" cy="461963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葡萄糖</a:t>
              </a:r>
            </a:p>
          </p:txBody>
        </p:sp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3287713" y="3130550"/>
              <a:ext cx="1112837" cy="461963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丙酮酸</a:t>
              </a:r>
            </a:p>
          </p:txBody>
        </p:sp>
        <p:sp>
          <p:nvSpPr>
            <p:cNvPr id="67" name="Rectangle 10"/>
            <p:cNvSpPr>
              <a:spLocks noChangeArrowheads="1"/>
            </p:cNvSpPr>
            <p:nvPr/>
          </p:nvSpPr>
          <p:spPr bwMode="auto">
            <a:xfrm>
              <a:off x="4962525" y="1987550"/>
              <a:ext cx="1111250" cy="461963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葡萄糖</a:t>
              </a:r>
            </a:p>
          </p:txBody>
        </p: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6926263" y="1455167"/>
              <a:ext cx="8002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血糖</a:t>
              </a:r>
              <a:endParaRPr kumimoji="1"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 flipV="1">
              <a:off x="6095999" y="1726810"/>
              <a:ext cx="905905" cy="4780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6716196" y="4178300"/>
              <a:ext cx="110799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血乳酸</a:t>
              </a:r>
            </a:p>
          </p:txBody>
        </p:sp>
        <p:sp>
          <p:nvSpPr>
            <p:cNvPr id="73" name="Rectangle 16"/>
            <p:cNvSpPr>
              <a:spLocks noChangeArrowheads="1"/>
            </p:cNvSpPr>
            <p:nvPr/>
          </p:nvSpPr>
          <p:spPr bwMode="auto">
            <a:xfrm>
              <a:off x="2174875" y="1987550"/>
              <a:ext cx="803275" cy="461963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糖原</a:t>
              </a:r>
            </a:p>
          </p:txBody>
        </p:sp>
        <p:sp>
          <p:nvSpPr>
            <p:cNvPr id="74" name="Rectangle 19"/>
            <p:cNvSpPr>
              <a:spLocks noChangeArrowheads="1"/>
            </p:cNvSpPr>
            <p:nvPr/>
          </p:nvSpPr>
          <p:spPr bwMode="auto">
            <a:xfrm>
              <a:off x="8728075" y="3314700"/>
              <a:ext cx="1112838" cy="461963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丙酮酸</a:t>
              </a:r>
            </a:p>
          </p:txBody>
        </p:sp>
        <p:sp>
          <p:nvSpPr>
            <p:cNvPr id="75" name="Rectangle 20"/>
            <p:cNvSpPr>
              <a:spLocks noChangeArrowheads="1"/>
            </p:cNvSpPr>
            <p:nvPr/>
          </p:nvSpPr>
          <p:spPr bwMode="auto">
            <a:xfrm>
              <a:off x="8870950" y="4184650"/>
              <a:ext cx="803275" cy="461963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乳酸</a:t>
              </a: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8285163" y="2420938"/>
              <a:ext cx="1987550" cy="461962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6-</a:t>
              </a: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磷酸葡萄糖</a:t>
              </a:r>
            </a:p>
          </p:txBody>
        </p:sp>
        <p:sp>
          <p:nvSpPr>
            <p:cNvPr id="77" name="Line 22"/>
            <p:cNvSpPr>
              <a:spLocks noChangeAspect="1" noChangeShapeType="1"/>
            </p:cNvSpPr>
            <p:nvPr/>
          </p:nvSpPr>
          <p:spPr bwMode="auto">
            <a:xfrm>
              <a:off x="8616950" y="1987550"/>
              <a:ext cx="198438" cy="395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Line 23"/>
            <p:cNvSpPr>
              <a:spLocks noChangeAspect="1" noChangeShapeType="1"/>
            </p:cNvSpPr>
            <p:nvPr/>
          </p:nvSpPr>
          <p:spPr bwMode="auto">
            <a:xfrm flipH="1">
              <a:off x="9601200" y="2001838"/>
              <a:ext cx="147638" cy="400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Line 37"/>
            <p:cNvSpPr>
              <a:spLocks noChangeShapeType="1"/>
            </p:cNvSpPr>
            <p:nvPr/>
          </p:nvSpPr>
          <p:spPr bwMode="auto">
            <a:xfrm>
              <a:off x="9264650" y="2932113"/>
              <a:ext cx="0" cy="360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Line 38"/>
            <p:cNvSpPr>
              <a:spLocks noChangeShapeType="1"/>
            </p:cNvSpPr>
            <p:nvPr/>
          </p:nvSpPr>
          <p:spPr bwMode="auto">
            <a:xfrm>
              <a:off x="9264650" y="3817938"/>
              <a:ext cx="0" cy="360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" name="Line 40"/>
            <p:cNvSpPr>
              <a:spLocks noChangeShapeType="1"/>
            </p:cNvSpPr>
            <p:nvPr/>
          </p:nvSpPr>
          <p:spPr bwMode="auto">
            <a:xfrm flipH="1" flipV="1">
              <a:off x="3000375" y="4467225"/>
              <a:ext cx="3743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" name="Rectangle 41"/>
            <p:cNvSpPr>
              <a:spLocks noChangeArrowheads="1"/>
            </p:cNvSpPr>
            <p:nvPr/>
          </p:nvSpPr>
          <p:spPr bwMode="auto">
            <a:xfrm>
              <a:off x="6816080" y="3213100"/>
              <a:ext cx="908050" cy="528638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血液</a:t>
              </a:r>
            </a:p>
          </p:txBody>
        </p:sp>
        <p:sp>
          <p:nvSpPr>
            <p:cNvPr id="83" name="Line 43"/>
            <p:cNvSpPr>
              <a:spLocks noChangeShapeType="1"/>
            </p:cNvSpPr>
            <p:nvPr/>
          </p:nvSpPr>
          <p:spPr bwMode="auto">
            <a:xfrm flipH="1">
              <a:off x="7824192" y="4467225"/>
              <a:ext cx="100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84" name="Line 43"/>
            <p:cNvSpPr>
              <a:spLocks noChangeShapeType="1"/>
            </p:cNvSpPr>
            <p:nvPr/>
          </p:nvSpPr>
          <p:spPr bwMode="auto">
            <a:xfrm flipH="1">
              <a:off x="3071813" y="2133600"/>
              <a:ext cx="1800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Line 43"/>
            <p:cNvSpPr>
              <a:spLocks noChangeShapeType="1"/>
            </p:cNvSpPr>
            <p:nvPr/>
          </p:nvSpPr>
          <p:spPr bwMode="auto">
            <a:xfrm flipH="1">
              <a:off x="3071813" y="2349500"/>
              <a:ext cx="1800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Line 43"/>
            <p:cNvSpPr>
              <a:spLocks noChangeShapeType="1"/>
            </p:cNvSpPr>
            <p:nvPr/>
          </p:nvSpPr>
          <p:spPr bwMode="auto">
            <a:xfrm>
              <a:off x="7608168" y="1690900"/>
              <a:ext cx="57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Line 13"/>
            <p:cNvSpPr>
              <a:spLocks noChangeAspect="1" noChangeShapeType="1"/>
            </p:cNvSpPr>
            <p:nvPr/>
          </p:nvSpPr>
          <p:spPr bwMode="auto">
            <a:xfrm flipV="1">
              <a:off x="4367808" y="2556028"/>
              <a:ext cx="1008000" cy="5319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Line 13"/>
            <p:cNvSpPr>
              <a:spLocks noChangeAspect="1" noChangeShapeType="1"/>
            </p:cNvSpPr>
            <p:nvPr/>
          </p:nvSpPr>
          <p:spPr bwMode="auto">
            <a:xfrm flipV="1">
              <a:off x="2711624" y="3645024"/>
              <a:ext cx="792000" cy="4179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>
            <a:grpSpLocks/>
          </p:cNvGrpSpPr>
          <p:nvPr/>
        </p:nvGrpSpPr>
        <p:grpSpPr>
          <a:xfrm rot="5400000">
            <a:off x="3578236" y="2874262"/>
            <a:ext cx="2160000" cy="5400000"/>
            <a:chOff x="6395544" y="341754"/>
            <a:chExt cx="3558366" cy="6520932"/>
          </a:xfrm>
        </p:grpSpPr>
        <p:sp>
          <p:nvSpPr>
            <p:cNvPr id="79" name="任意多边形 78"/>
            <p:cNvSpPr/>
            <p:nvPr/>
          </p:nvSpPr>
          <p:spPr>
            <a:xfrm>
              <a:off x="6395544" y="341754"/>
              <a:ext cx="3558366" cy="6520932"/>
            </a:xfrm>
            <a:custGeom>
              <a:avLst/>
              <a:gdLst>
                <a:gd name="connsiteX0" fmla="*/ 658755 w 3553612"/>
                <a:gd name="connsiteY0" fmla="*/ 271802 h 6529640"/>
                <a:gd name="connsiteX1" fmla="*/ 314723 w 3553612"/>
                <a:gd name="connsiteY1" fmla="*/ 733529 h 6529640"/>
                <a:gd name="connsiteX2" fmla="*/ 169868 w 3553612"/>
                <a:gd name="connsiteY2" fmla="*/ 1385378 h 6529640"/>
                <a:gd name="connsiteX3" fmla="*/ 160814 w 3553612"/>
                <a:gd name="connsiteY3" fmla="*/ 2227351 h 6529640"/>
                <a:gd name="connsiteX4" fmla="*/ 233242 w 3553612"/>
                <a:gd name="connsiteY4" fmla="*/ 2879200 h 6529640"/>
                <a:gd name="connsiteX5" fmla="*/ 197028 w 3553612"/>
                <a:gd name="connsiteY5" fmla="*/ 3250392 h 6529640"/>
                <a:gd name="connsiteX6" fmla="*/ 70280 w 3553612"/>
                <a:gd name="connsiteY6" fmla="*/ 3875081 h 6529640"/>
                <a:gd name="connsiteX7" fmla="*/ 6905 w 3553612"/>
                <a:gd name="connsiteY7" fmla="*/ 4499770 h 6529640"/>
                <a:gd name="connsiteX8" fmla="*/ 15959 w 3553612"/>
                <a:gd name="connsiteY8" fmla="*/ 5142567 h 6529640"/>
                <a:gd name="connsiteX9" fmla="*/ 133654 w 3553612"/>
                <a:gd name="connsiteY9" fmla="*/ 5640507 h 6529640"/>
                <a:gd name="connsiteX10" fmla="*/ 432418 w 3553612"/>
                <a:gd name="connsiteY10" fmla="*/ 6084127 h 6529640"/>
                <a:gd name="connsiteX11" fmla="*/ 966573 w 3553612"/>
                <a:gd name="connsiteY11" fmla="*/ 6419105 h 6529640"/>
                <a:gd name="connsiteX12" fmla="*/ 1482620 w 3553612"/>
                <a:gd name="connsiteY12" fmla="*/ 6527747 h 6529640"/>
                <a:gd name="connsiteX13" fmla="*/ 2125416 w 3553612"/>
                <a:gd name="connsiteY13" fmla="*/ 6455319 h 6529640"/>
                <a:gd name="connsiteX14" fmla="*/ 2804426 w 3553612"/>
                <a:gd name="connsiteY14" fmla="*/ 6084127 h 6529640"/>
                <a:gd name="connsiteX15" fmla="*/ 3320474 w 3553612"/>
                <a:gd name="connsiteY15" fmla="*/ 5251208 h 6529640"/>
                <a:gd name="connsiteX16" fmla="*/ 3528703 w 3553612"/>
                <a:gd name="connsiteY16" fmla="*/ 4191953 h 6529640"/>
                <a:gd name="connsiteX17" fmla="*/ 3528703 w 3553612"/>
                <a:gd name="connsiteY17" fmla="*/ 3105537 h 6529640"/>
                <a:gd name="connsiteX18" fmla="*/ 3338581 w 3553612"/>
                <a:gd name="connsiteY18" fmla="*/ 2173030 h 6529640"/>
                <a:gd name="connsiteX19" fmla="*/ 3103191 w 3553612"/>
                <a:gd name="connsiteY19" fmla="*/ 1385378 h 6529640"/>
                <a:gd name="connsiteX20" fmla="*/ 2768212 w 3553612"/>
                <a:gd name="connsiteY20" fmla="*/ 760689 h 6529640"/>
                <a:gd name="connsiteX21" fmla="*/ 2406074 w 3553612"/>
                <a:gd name="connsiteY21" fmla="*/ 371390 h 6529640"/>
                <a:gd name="connsiteX22" fmla="*/ 1944347 w 3553612"/>
                <a:gd name="connsiteY22" fmla="*/ 90733 h 6529640"/>
                <a:gd name="connsiteX23" fmla="*/ 1455460 w 3553612"/>
                <a:gd name="connsiteY23" fmla="*/ 198 h 6529640"/>
                <a:gd name="connsiteX24" fmla="*/ 984680 w 3553612"/>
                <a:gd name="connsiteY24" fmla="*/ 72626 h 6529640"/>
                <a:gd name="connsiteX25" fmla="*/ 658755 w 3553612"/>
                <a:gd name="connsiteY25" fmla="*/ 271802 h 6529640"/>
                <a:gd name="connsiteX0" fmla="*/ 658755 w 3553612"/>
                <a:gd name="connsiteY0" fmla="*/ 264713 h 6522551"/>
                <a:gd name="connsiteX1" fmla="*/ 314723 w 3553612"/>
                <a:gd name="connsiteY1" fmla="*/ 726440 h 6522551"/>
                <a:gd name="connsiteX2" fmla="*/ 169868 w 3553612"/>
                <a:gd name="connsiteY2" fmla="*/ 1378289 h 6522551"/>
                <a:gd name="connsiteX3" fmla="*/ 160814 w 3553612"/>
                <a:gd name="connsiteY3" fmla="*/ 2220262 h 6522551"/>
                <a:gd name="connsiteX4" fmla="*/ 233242 w 3553612"/>
                <a:gd name="connsiteY4" fmla="*/ 2872111 h 6522551"/>
                <a:gd name="connsiteX5" fmla="*/ 197028 w 3553612"/>
                <a:gd name="connsiteY5" fmla="*/ 3243303 h 6522551"/>
                <a:gd name="connsiteX6" fmla="*/ 70280 w 3553612"/>
                <a:gd name="connsiteY6" fmla="*/ 3867992 h 6522551"/>
                <a:gd name="connsiteX7" fmla="*/ 6905 w 3553612"/>
                <a:gd name="connsiteY7" fmla="*/ 4492681 h 6522551"/>
                <a:gd name="connsiteX8" fmla="*/ 15959 w 3553612"/>
                <a:gd name="connsiteY8" fmla="*/ 5135478 h 6522551"/>
                <a:gd name="connsiteX9" fmla="*/ 133654 w 3553612"/>
                <a:gd name="connsiteY9" fmla="*/ 5633418 h 6522551"/>
                <a:gd name="connsiteX10" fmla="*/ 432418 w 3553612"/>
                <a:gd name="connsiteY10" fmla="*/ 6077038 h 6522551"/>
                <a:gd name="connsiteX11" fmla="*/ 966573 w 3553612"/>
                <a:gd name="connsiteY11" fmla="*/ 6412016 h 6522551"/>
                <a:gd name="connsiteX12" fmla="*/ 1482620 w 3553612"/>
                <a:gd name="connsiteY12" fmla="*/ 6520658 h 6522551"/>
                <a:gd name="connsiteX13" fmla="*/ 2125416 w 3553612"/>
                <a:gd name="connsiteY13" fmla="*/ 6448230 h 6522551"/>
                <a:gd name="connsiteX14" fmla="*/ 2804426 w 3553612"/>
                <a:gd name="connsiteY14" fmla="*/ 6077038 h 6522551"/>
                <a:gd name="connsiteX15" fmla="*/ 3320474 w 3553612"/>
                <a:gd name="connsiteY15" fmla="*/ 5244119 h 6522551"/>
                <a:gd name="connsiteX16" fmla="*/ 3528703 w 3553612"/>
                <a:gd name="connsiteY16" fmla="*/ 4184864 h 6522551"/>
                <a:gd name="connsiteX17" fmla="*/ 3528703 w 3553612"/>
                <a:gd name="connsiteY17" fmla="*/ 3098448 h 6522551"/>
                <a:gd name="connsiteX18" fmla="*/ 3338581 w 3553612"/>
                <a:gd name="connsiteY18" fmla="*/ 2165941 h 6522551"/>
                <a:gd name="connsiteX19" fmla="*/ 3103191 w 3553612"/>
                <a:gd name="connsiteY19" fmla="*/ 1378289 h 6522551"/>
                <a:gd name="connsiteX20" fmla="*/ 2768212 w 3553612"/>
                <a:gd name="connsiteY20" fmla="*/ 753600 h 6522551"/>
                <a:gd name="connsiteX21" fmla="*/ 2406074 w 3553612"/>
                <a:gd name="connsiteY21" fmla="*/ 364301 h 6522551"/>
                <a:gd name="connsiteX22" fmla="*/ 1944347 w 3553612"/>
                <a:gd name="connsiteY22" fmla="*/ 83644 h 6522551"/>
                <a:gd name="connsiteX23" fmla="*/ 1455460 w 3553612"/>
                <a:gd name="connsiteY23" fmla="*/ 253 h 6522551"/>
                <a:gd name="connsiteX24" fmla="*/ 984680 w 3553612"/>
                <a:gd name="connsiteY24" fmla="*/ 65537 h 6522551"/>
                <a:gd name="connsiteX25" fmla="*/ 658755 w 3553612"/>
                <a:gd name="connsiteY25" fmla="*/ 264713 h 6522551"/>
                <a:gd name="connsiteX0" fmla="*/ 658755 w 3553612"/>
                <a:gd name="connsiteY0" fmla="*/ 264713 h 6522551"/>
                <a:gd name="connsiteX1" fmla="*/ 314723 w 3553612"/>
                <a:gd name="connsiteY1" fmla="*/ 726440 h 6522551"/>
                <a:gd name="connsiteX2" fmla="*/ 169868 w 3553612"/>
                <a:gd name="connsiteY2" fmla="*/ 1378289 h 6522551"/>
                <a:gd name="connsiteX3" fmla="*/ 160814 w 3553612"/>
                <a:gd name="connsiteY3" fmla="*/ 2220262 h 6522551"/>
                <a:gd name="connsiteX4" fmla="*/ 233242 w 3553612"/>
                <a:gd name="connsiteY4" fmla="*/ 2872111 h 6522551"/>
                <a:gd name="connsiteX5" fmla="*/ 197028 w 3553612"/>
                <a:gd name="connsiteY5" fmla="*/ 3243303 h 6522551"/>
                <a:gd name="connsiteX6" fmla="*/ 70280 w 3553612"/>
                <a:gd name="connsiteY6" fmla="*/ 3867992 h 6522551"/>
                <a:gd name="connsiteX7" fmla="*/ 6905 w 3553612"/>
                <a:gd name="connsiteY7" fmla="*/ 4492681 h 6522551"/>
                <a:gd name="connsiteX8" fmla="*/ 15959 w 3553612"/>
                <a:gd name="connsiteY8" fmla="*/ 5135478 h 6522551"/>
                <a:gd name="connsiteX9" fmla="*/ 133654 w 3553612"/>
                <a:gd name="connsiteY9" fmla="*/ 5633418 h 6522551"/>
                <a:gd name="connsiteX10" fmla="*/ 432418 w 3553612"/>
                <a:gd name="connsiteY10" fmla="*/ 6077038 h 6522551"/>
                <a:gd name="connsiteX11" fmla="*/ 966573 w 3553612"/>
                <a:gd name="connsiteY11" fmla="*/ 6412016 h 6522551"/>
                <a:gd name="connsiteX12" fmla="*/ 1482620 w 3553612"/>
                <a:gd name="connsiteY12" fmla="*/ 6520658 h 6522551"/>
                <a:gd name="connsiteX13" fmla="*/ 2125416 w 3553612"/>
                <a:gd name="connsiteY13" fmla="*/ 6448230 h 6522551"/>
                <a:gd name="connsiteX14" fmla="*/ 2804426 w 3553612"/>
                <a:gd name="connsiteY14" fmla="*/ 6077038 h 6522551"/>
                <a:gd name="connsiteX15" fmla="*/ 3320474 w 3553612"/>
                <a:gd name="connsiteY15" fmla="*/ 5244119 h 6522551"/>
                <a:gd name="connsiteX16" fmla="*/ 3528703 w 3553612"/>
                <a:gd name="connsiteY16" fmla="*/ 4184864 h 6522551"/>
                <a:gd name="connsiteX17" fmla="*/ 3528703 w 3553612"/>
                <a:gd name="connsiteY17" fmla="*/ 3098448 h 6522551"/>
                <a:gd name="connsiteX18" fmla="*/ 3338581 w 3553612"/>
                <a:gd name="connsiteY18" fmla="*/ 2165941 h 6522551"/>
                <a:gd name="connsiteX19" fmla="*/ 3103191 w 3553612"/>
                <a:gd name="connsiteY19" fmla="*/ 1378289 h 6522551"/>
                <a:gd name="connsiteX20" fmla="*/ 2768212 w 3553612"/>
                <a:gd name="connsiteY20" fmla="*/ 753600 h 6522551"/>
                <a:gd name="connsiteX21" fmla="*/ 2420361 w 3553612"/>
                <a:gd name="connsiteY21" fmla="*/ 364301 h 6522551"/>
                <a:gd name="connsiteX22" fmla="*/ 1944347 w 3553612"/>
                <a:gd name="connsiteY22" fmla="*/ 83644 h 6522551"/>
                <a:gd name="connsiteX23" fmla="*/ 1455460 w 3553612"/>
                <a:gd name="connsiteY23" fmla="*/ 253 h 6522551"/>
                <a:gd name="connsiteX24" fmla="*/ 984680 w 3553612"/>
                <a:gd name="connsiteY24" fmla="*/ 65537 h 6522551"/>
                <a:gd name="connsiteX25" fmla="*/ 658755 w 3553612"/>
                <a:gd name="connsiteY25" fmla="*/ 264713 h 6522551"/>
                <a:gd name="connsiteX0" fmla="*/ 646848 w 3553612"/>
                <a:gd name="connsiteY0" fmla="*/ 281407 h 6522577"/>
                <a:gd name="connsiteX1" fmla="*/ 314723 w 3553612"/>
                <a:gd name="connsiteY1" fmla="*/ 726466 h 6522577"/>
                <a:gd name="connsiteX2" fmla="*/ 169868 w 3553612"/>
                <a:gd name="connsiteY2" fmla="*/ 1378315 h 6522577"/>
                <a:gd name="connsiteX3" fmla="*/ 160814 w 3553612"/>
                <a:gd name="connsiteY3" fmla="*/ 2220288 h 6522577"/>
                <a:gd name="connsiteX4" fmla="*/ 233242 w 3553612"/>
                <a:gd name="connsiteY4" fmla="*/ 2872137 h 6522577"/>
                <a:gd name="connsiteX5" fmla="*/ 197028 w 3553612"/>
                <a:gd name="connsiteY5" fmla="*/ 3243329 h 6522577"/>
                <a:gd name="connsiteX6" fmla="*/ 70280 w 3553612"/>
                <a:gd name="connsiteY6" fmla="*/ 3868018 h 6522577"/>
                <a:gd name="connsiteX7" fmla="*/ 6905 w 3553612"/>
                <a:gd name="connsiteY7" fmla="*/ 4492707 h 6522577"/>
                <a:gd name="connsiteX8" fmla="*/ 15959 w 3553612"/>
                <a:gd name="connsiteY8" fmla="*/ 5135504 h 6522577"/>
                <a:gd name="connsiteX9" fmla="*/ 133654 w 3553612"/>
                <a:gd name="connsiteY9" fmla="*/ 5633444 h 6522577"/>
                <a:gd name="connsiteX10" fmla="*/ 432418 w 3553612"/>
                <a:gd name="connsiteY10" fmla="*/ 6077064 h 6522577"/>
                <a:gd name="connsiteX11" fmla="*/ 966573 w 3553612"/>
                <a:gd name="connsiteY11" fmla="*/ 6412042 h 6522577"/>
                <a:gd name="connsiteX12" fmla="*/ 1482620 w 3553612"/>
                <a:gd name="connsiteY12" fmla="*/ 6520684 h 6522577"/>
                <a:gd name="connsiteX13" fmla="*/ 2125416 w 3553612"/>
                <a:gd name="connsiteY13" fmla="*/ 6448256 h 6522577"/>
                <a:gd name="connsiteX14" fmla="*/ 2804426 w 3553612"/>
                <a:gd name="connsiteY14" fmla="*/ 6077064 h 6522577"/>
                <a:gd name="connsiteX15" fmla="*/ 3320474 w 3553612"/>
                <a:gd name="connsiteY15" fmla="*/ 5244145 h 6522577"/>
                <a:gd name="connsiteX16" fmla="*/ 3528703 w 3553612"/>
                <a:gd name="connsiteY16" fmla="*/ 4184890 h 6522577"/>
                <a:gd name="connsiteX17" fmla="*/ 3528703 w 3553612"/>
                <a:gd name="connsiteY17" fmla="*/ 3098474 h 6522577"/>
                <a:gd name="connsiteX18" fmla="*/ 3338581 w 3553612"/>
                <a:gd name="connsiteY18" fmla="*/ 2165967 h 6522577"/>
                <a:gd name="connsiteX19" fmla="*/ 3103191 w 3553612"/>
                <a:gd name="connsiteY19" fmla="*/ 1378315 h 6522577"/>
                <a:gd name="connsiteX20" fmla="*/ 2768212 w 3553612"/>
                <a:gd name="connsiteY20" fmla="*/ 753626 h 6522577"/>
                <a:gd name="connsiteX21" fmla="*/ 2420361 w 3553612"/>
                <a:gd name="connsiteY21" fmla="*/ 364327 h 6522577"/>
                <a:gd name="connsiteX22" fmla="*/ 1944347 w 3553612"/>
                <a:gd name="connsiteY22" fmla="*/ 83670 h 6522577"/>
                <a:gd name="connsiteX23" fmla="*/ 1455460 w 3553612"/>
                <a:gd name="connsiteY23" fmla="*/ 279 h 6522577"/>
                <a:gd name="connsiteX24" fmla="*/ 984680 w 3553612"/>
                <a:gd name="connsiteY24" fmla="*/ 65563 h 6522577"/>
                <a:gd name="connsiteX25" fmla="*/ 646848 w 3553612"/>
                <a:gd name="connsiteY25" fmla="*/ 281407 h 6522577"/>
                <a:gd name="connsiteX0" fmla="*/ 646848 w 3553612"/>
                <a:gd name="connsiteY0" fmla="*/ 281470 h 6522640"/>
                <a:gd name="connsiteX1" fmla="*/ 314723 w 3553612"/>
                <a:gd name="connsiteY1" fmla="*/ 726529 h 6522640"/>
                <a:gd name="connsiteX2" fmla="*/ 169868 w 3553612"/>
                <a:gd name="connsiteY2" fmla="*/ 1378378 h 6522640"/>
                <a:gd name="connsiteX3" fmla="*/ 160814 w 3553612"/>
                <a:gd name="connsiteY3" fmla="*/ 2220351 h 6522640"/>
                <a:gd name="connsiteX4" fmla="*/ 233242 w 3553612"/>
                <a:gd name="connsiteY4" fmla="*/ 2872200 h 6522640"/>
                <a:gd name="connsiteX5" fmla="*/ 197028 w 3553612"/>
                <a:gd name="connsiteY5" fmla="*/ 3243392 h 6522640"/>
                <a:gd name="connsiteX6" fmla="*/ 70280 w 3553612"/>
                <a:gd name="connsiteY6" fmla="*/ 3868081 h 6522640"/>
                <a:gd name="connsiteX7" fmla="*/ 6905 w 3553612"/>
                <a:gd name="connsiteY7" fmla="*/ 4492770 h 6522640"/>
                <a:gd name="connsiteX8" fmla="*/ 15959 w 3553612"/>
                <a:gd name="connsiteY8" fmla="*/ 5135567 h 6522640"/>
                <a:gd name="connsiteX9" fmla="*/ 133654 w 3553612"/>
                <a:gd name="connsiteY9" fmla="*/ 5633507 h 6522640"/>
                <a:gd name="connsiteX10" fmla="*/ 432418 w 3553612"/>
                <a:gd name="connsiteY10" fmla="*/ 6077127 h 6522640"/>
                <a:gd name="connsiteX11" fmla="*/ 966573 w 3553612"/>
                <a:gd name="connsiteY11" fmla="*/ 6412105 h 6522640"/>
                <a:gd name="connsiteX12" fmla="*/ 1482620 w 3553612"/>
                <a:gd name="connsiteY12" fmla="*/ 6520747 h 6522640"/>
                <a:gd name="connsiteX13" fmla="*/ 2125416 w 3553612"/>
                <a:gd name="connsiteY13" fmla="*/ 6448319 h 6522640"/>
                <a:gd name="connsiteX14" fmla="*/ 2804426 w 3553612"/>
                <a:gd name="connsiteY14" fmla="*/ 6077127 h 6522640"/>
                <a:gd name="connsiteX15" fmla="*/ 3320474 w 3553612"/>
                <a:gd name="connsiteY15" fmla="*/ 5244208 h 6522640"/>
                <a:gd name="connsiteX16" fmla="*/ 3528703 w 3553612"/>
                <a:gd name="connsiteY16" fmla="*/ 4184953 h 6522640"/>
                <a:gd name="connsiteX17" fmla="*/ 3528703 w 3553612"/>
                <a:gd name="connsiteY17" fmla="*/ 3098537 h 6522640"/>
                <a:gd name="connsiteX18" fmla="*/ 3338581 w 3553612"/>
                <a:gd name="connsiteY18" fmla="*/ 2166030 h 6522640"/>
                <a:gd name="connsiteX19" fmla="*/ 3103191 w 3553612"/>
                <a:gd name="connsiteY19" fmla="*/ 1378378 h 6522640"/>
                <a:gd name="connsiteX20" fmla="*/ 2768212 w 3553612"/>
                <a:gd name="connsiteY20" fmla="*/ 753689 h 6522640"/>
                <a:gd name="connsiteX21" fmla="*/ 2420361 w 3553612"/>
                <a:gd name="connsiteY21" fmla="*/ 364390 h 6522640"/>
                <a:gd name="connsiteX22" fmla="*/ 1944347 w 3553612"/>
                <a:gd name="connsiteY22" fmla="*/ 83733 h 6522640"/>
                <a:gd name="connsiteX23" fmla="*/ 1455460 w 3553612"/>
                <a:gd name="connsiteY23" fmla="*/ 342 h 6522640"/>
                <a:gd name="connsiteX24" fmla="*/ 1008492 w 3553612"/>
                <a:gd name="connsiteY24" fmla="*/ 60863 h 6522640"/>
                <a:gd name="connsiteX25" fmla="*/ 646848 w 3553612"/>
                <a:gd name="connsiteY25" fmla="*/ 281470 h 6522640"/>
                <a:gd name="connsiteX0" fmla="*/ 646848 w 3553612"/>
                <a:gd name="connsiteY0" fmla="*/ 281470 h 6522640"/>
                <a:gd name="connsiteX1" fmla="*/ 317105 w 3553612"/>
                <a:gd name="connsiteY1" fmla="*/ 764629 h 6522640"/>
                <a:gd name="connsiteX2" fmla="*/ 169868 w 3553612"/>
                <a:gd name="connsiteY2" fmla="*/ 1378378 h 6522640"/>
                <a:gd name="connsiteX3" fmla="*/ 160814 w 3553612"/>
                <a:gd name="connsiteY3" fmla="*/ 2220351 h 6522640"/>
                <a:gd name="connsiteX4" fmla="*/ 233242 w 3553612"/>
                <a:gd name="connsiteY4" fmla="*/ 2872200 h 6522640"/>
                <a:gd name="connsiteX5" fmla="*/ 197028 w 3553612"/>
                <a:gd name="connsiteY5" fmla="*/ 3243392 h 6522640"/>
                <a:gd name="connsiteX6" fmla="*/ 70280 w 3553612"/>
                <a:gd name="connsiteY6" fmla="*/ 3868081 h 6522640"/>
                <a:gd name="connsiteX7" fmla="*/ 6905 w 3553612"/>
                <a:gd name="connsiteY7" fmla="*/ 4492770 h 6522640"/>
                <a:gd name="connsiteX8" fmla="*/ 15959 w 3553612"/>
                <a:gd name="connsiteY8" fmla="*/ 5135567 h 6522640"/>
                <a:gd name="connsiteX9" fmla="*/ 133654 w 3553612"/>
                <a:gd name="connsiteY9" fmla="*/ 5633507 h 6522640"/>
                <a:gd name="connsiteX10" fmla="*/ 432418 w 3553612"/>
                <a:gd name="connsiteY10" fmla="*/ 6077127 h 6522640"/>
                <a:gd name="connsiteX11" fmla="*/ 966573 w 3553612"/>
                <a:gd name="connsiteY11" fmla="*/ 6412105 h 6522640"/>
                <a:gd name="connsiteX12" fmla="*/ 1482620 w 3553612"/>
                <a:gd name="connsiteY12" fmla="*/ 6520747 h 6522640"/>
                <a:gd name="connsiteX13" fmla="*/ 2125416 w 3553612"/>
                <a:gd name="connsiteY13" fmla="*/ 6448319 h 6522640"/>
                <a:gd name="connsiteX14" fmla="*/ 2804426 w 3553612"/>
                <a:gd name="connsiteY14" fmla="*/ 6077127 h 6522640"/>
                <a:gd name="connsiteX15" fmla="*/ 3320474 w 3553612"/>
                <a:gd name="connsiteY15" fmla="*/ 5244208 h 6522640"/>
                <a:gd name="connsiteX16" fmla="*/ 3528703 w 3553612"/>
                <a:gd name="connsiteY16" fmla="*/ 4184953 h 6522640"/>
                <a:gd name="connsiteX17" fmla="*/ 3528703 w 3553612"/>
                <a:gd name="connsiteY17" fmla="*/ 3098537 h 6522640"/>
                <a:gd name="connsiteX18" fmla="*/ 3338581 w 3553612"/>
                <a:gd name="connsiteY18" fmla="*/ 2166030 h 6522640"/>
                <a:gd name="connsiteX19" fmla="*/ 3103191 w 3553612"/>
                <a:gd name="connsiteY19" fmla="*/ 1378378 h 6522640"/>
                <a:gd name="connsiteX20" fmla="*/ 2768212 w 3553612"/>
                <a:gd name="connsiteY20" fmla="*/ 753689 h 6522640"/>
                <a:gd name="connsiteX21" fmla="*/ 2420361 w 3553612"/>
                <a:gd name="connsiteY21" fmla="*/ 364390 h 6522640"/>
                <a:gd name="connsiteX22" fmla="*/ 1944347 w 3553612"/>
                <a:gd name="connsiteY22" fmla="*/ 83733 h 6522640"/>
                <a:gd name="connsiteX23" fmla="*/ 1455460 w 3553612"/>
                <a:gd name="connsiteY23" fmla="*/ 342 h 6522640"/>
                <a:gd name="connsiteX24" fmla="*/ 1008492 w 3553612"/>
                <a:gd name="connsiteY24" fmla="*/ 60863 h 6522640"/>
                <a:gd name="connsiteX25" fmla="*/ 646848 w 3553612"/>
                <a:gd name="connsiteY25" fmla="*/ 281470 h 6522640"/>
                <a:gd name="connsiteX0" fmla="*/ 637323 w 3553612"/>
                <a:gd name="connsiteY0" fmla="*/ 276696 h 6522629"/>
                <a:gd name="connsiteX1" fmla="*/ 317105 w 3553612"/>
                <a:gd name="connsiteY1" fmla="*/ 764618 h 6522629"/>
                <a:gd name="connsiteX2" fmla="*/ 169868 w 3553612"/>
                <a:gd name="connsiteY2" fmla="*/ 1378367 h 6522629"/>
                <a:gd name="connsiteX3" fmla="*/ 160814 w 3553612"/>
                <a:gd name="connsiteY3" fmla="*/ 2220340 h 6522629"/>
                <a:gd name="connsiteX4" fmla="*/ 233242 w 3553612"/>
                <a:gd name="connsiteY4" fmla="*/ 2872189 h 6522629"/>
                <a:gd name="connsiteX5" fmla="*/ 197028 w 3553612"/>
                <a:gd name="connsiteY5" fmla="*/ 3243381 h 6522629"/>
                <a:gd name="connsiteX6" fmla="*/ 70280 w 3553612"/>
                <a:gd name="connsiteY6" fmla="*/ 3868070 h 6522629"/>
                <a:gd name="connsiteX7" fmla="*/ 6905 w 3553612"/>
                <a:gd name="connsiteY7" fmla="*/ 4492759 h 6522629"/>
                <a:gd name="connsiteX8" fmla="*/ 15959 w 3553612"/>
                <a:gd name="connsiteY8" fmla="*/ 5135556 h 6522629"/>
                <a:gd name="connsiteX9" fmla="*/ 133654 w 3553612"/>
                <a:gd name="connsiteY9" fmla="*/ 5633496 h 6522629"/>
                <a:gd name="connsiteX10" fmla="*/ 432418 w 3553612"/>
                <a:gd name="connsiteY10" fmla="*/ 6077116 h 6522629"/>
                <a:gd name="connsiteX11" fmla="*/ 966573 w 3553612"/>
                <a:gd name="connsiteY11" fmla="*/ 6412094 h 6522629"/>
                <a:gd name="connsiteX12" fmla="*/ 1482620 w 3553612"/>
                <a:gd name="connsiteY12" fmla="*/ 6520736 h 6522629"/>
                <a:gd name="connsiteX13" fmla="*/ 2125416 w 3553612"/>
                <a:gd name="connsiteY13" fmla="*/ 6448308 h 6522629"/>
                <a:gd name="connsiteX14" fmla="*/ 2804426 w 3553612"/>
                <a:gd name="connsiteY14" fmla="*/ 6077116 h 6522629"/>
                <a:gd name="connsiteX15" fmla="*/ 3320474 w 3553612"/>
                <a:gd name="connsiteY15" fmla="*/ 5244197 h 6522629"/>
                <a:gd name="connsiteX16" fmla="*/ 3528703 w 3553612"/>
                <a:gd name="connsiteY16" fmla="*/ 4184942 h 6522629"/>
                <a:gd name="connsiteX17" fmla="*/ 3528703 w 3553612"/>
                <a:gd name="connsiteY17" fmla="*/ 3098526 h 6522629"/>
                <a:gd name="connsiteX18" fmla="*/ 3338581 w 3553612"/>
                <a:gd name="connsiteY18" fmla="*/ 2166019 h 6522629"/>
                <a:gd name="connsiteX19" fmla="*/ 3103191 w 3553612"/>
                <a:gd name="connsiteY19" fmla="*/ 1378367 h 6522629"/>
                <a:gd name="connsiteX20" fmla="*/ 2768212 w 3553612"/>
                <a:gd name="connsiteY20" fmla="*/ 753678 h 6522629"/>
                <a:gd name="connsiteX21" fmla="*/ 2420361 w 3553612"/>
                <a:gd name="connsiteY21" fmla="*/ 364379 h 6522629"/>
                <a:gd name="connsiteX22" fmla="*/ 1944347 w 3553612"/>
                <a:gd name="connsiteY22" fmla="*/ 83722 h 6522629"/>
                <a:gd name="connsiteX23" fmla="*/ 1455460 w 3553612"/>
                <a:gd name="connsiteY23" fmla="*/ 331 h 6522629"/>
                <a:gd name="connsiteX24" fmla="*/ 1008492 w 3553612"/>
                <a:gd name="connsiteY24" fmla="*/ 60852 h 6522629"/>
                <a:gd name="connsiteX25" fmla="*/ 637323 w 3553612"/>
                <a:gd name="connsiteY25" fmla="*/ 276696 h 6522629"/>
                <a:gd name="connsiteX0" fmla="*/ 639704 w 3553612"/>
                <a:gd name="connsiteY0" fmla="*/ 291021 h 6522666"/>
                <a:gd name="connsiteX1" fmla="*/ 317105 w 3553612"/>
                <a:gd name="connsiteY1" fmla="*/ 764655 h 6522666"/>
                <a:gd name="connsiteX2" fmla="*/ 169868 w 3553612"/>
                <a:gd name="connsiteY2" fmla="*/ 1378404 h 6522666"/>
                <a:gd name="connsiteX3" fmla="*/ 160814 w 3553612"/>
                <a:gd name="connsiteY3" fmla="*/ 2220377 h 6522666"/>
                <a:gd name="connsiteX4" fmla="*/ 233242 w 3553612"/>
                <a:gd name="connsiteY4" fmla="*/ 2872226 h 6522666"/>
                <a:gd name="connsiteX5" fmla="*/ 197028 w 3553612"/>
                <a:gd name="connsiteY5" fmla="*/ 3243418 h 6522666"/>
                <a:gd name="connsiteX6" fmla="*/ 70280 w 3553612"/>
                <a:gd name="connsiteY6" fmla="*/ 3868107 h 6522666"/>
                <a:gd name="connsiteX7" fmla="*/ 6905 w 3553612"/>
                <a:gd name="connsiteY7" fmla="*/ 4492796 h 6522666"/>
                <a:gd name="connsiteX8" fmla="*/ 15959 w 3553612"/>
                <a:gd name="connsiteY8" fmla="*/ 5135593 h 6522666"/>
                <a:gd name="connsiteX9" fmla="*/ 133654 w 3553612"/>
                <a:gd name="connsiteY9" fmla="*/ 5633533 h 6522666"/>
                <a:gd name="connsiteX10" fmla="*/ 432418 w 3553612"/>
                <a:gd name="connsiteY10" fmla="*/ 6077153 h 6522666"/>
                <a:gd name="connsiteX11" fmla="*/ 966573 w 3553612"/>
                <a:gd name="connsiteY11" fmla="*/ 6412131 h 6522666"/>
                <a:gd name="connsiteX12" fmla="*/ 1482620 w 3553612"/>
                <a:gd name="connsiteY12" fmla="*/ 6520773 h 6522666"/>
                <a:gd name="connsiteX13" fmla="*/ 2125416 w 3553612"/>
                <a:gd name="connsiteY13" fmla="*/ 6448345 h 6522666"/>
                <a:gd name="connsiteX14" fmla="*/ 2804426 w 3553612"/>
                <a:gd name="connsiteY14" fmla="*/ 6077153 h 6522666"/>
                <a:gd name="connsiteX15" fmla="*/ 3320474 w 3553612"/>
                <a:gd name="connsiteY15" fmla="*/ 5244234 h 6522666"/>
                <a:gd name="connsiteX16" fmla="*/ 3528703 w 3553612"/>
                <a:gd name="connsiteY16" fmla="*/ 4184979 h 6522666"/>
                <a:gd name="connsiteX17" fmla="*/ 3528703 w 3553612"/>
                <a:gd name="connsiteY17" fmla="*/ 3098563 h 6522666"/>
                <a:gd name="connsiteX18" fmla="*/ 3338581 w 3553612"/>
                <a:gd name="connsiteY18" fmla="*/ 2166056 h 6522666"/>
                <a:gd name="connsiteX19" fmla="*/ 3103191 w 3553612"/>
                <a:gd name="connsiteY19" fmla="*/ 1378404 h 6522666"/>
                <a:gd name="connsiteX20" fmla="*/ 2768212 w 3553612"/>
                <a:gd name="connsiteY20" fmla="*/ 753715 h 6522666"/>
                <a:gd name="connsiteX21" fmla="*/ 2420361 w 3553612"/>
                <a:gd name="connsiteY21" fmla="*/ 364416 h 6522666"/>
                <a:gd name="connsiteX22" fmla="*/ 1944347 w 3553612"/>
                <a:gd name="connsiteY22" fmla="*/ 83759 h 6522666"/>
                <a:gd name="connsiteX23" fmla="*/ 1455460 w 3553612"/>
                <a:gd name="connsiteY23" fmla="*/ 368 h 6522666"/>
                <a:gd name="connsiteX24" fmla="*/ 1008492 w 3553612"/>
                <a:gd name="connsiteY24" fmla="*/ 60889 h 6522666"/>
                <a:gd name="connsiteX25" fmla="*/ 639704 w 3553612"/>
                <a:gd name="connsiteY25" fmla="*/ 291021 h 6522666"/>
                <a:gd name="connsiteX0" fmla="*/ 639704 w 3553612"/>
                <a:gd name="connsiteY0" fmla="*/ 291021 h 6522666"/>
                <a:gd name="connsiteX1" fmla="*/ 321868 w 3553612"/>
                <a:gd name="connsiteY1" fmla="*/ 764655 h 6522666"/>
                <a:gd name="connsiteX2" fmla="*/ 169868 w 3553612"/>
                <a:gd name="connsiteY2" fmla="*/ 1378404 h 6522666"/>
                <a:gd name="connsiteX3" fmla="*/ 160814 w 3553612"/>
                <a:gd name="connsiteY3" fmla="*/ 2220377 h 6522666"/>
                <a:gd name="connsiteX4" fmla="*/ 233242 w 3553612"/>
                <a:gd name="connsiteY4" fmla="*/ 2872226 h 6522666"/>
                <a:gd name="connsiteX5" fmla="*/ 197028 w 3553612"/>
                <a:gd name="connsiteY5" fmla="*/ 3243418 h 6522666"/>
                <a:gd name="connsiteX6" fmla="*/ 70280 w 3553612"/>
                <a:gd name="connsiteY6" fmla="*/ 3868107 h 6522666"/>
                <a:gd name="connsiteX7" fmla="*/ 6905 w 3553612"/>
                <a:gd name="connsiteY7" fmla="*/ 4492796 h 6522666"/>
                <a:gd name="connsiteX8" fmla="*/ 15959 w 3553612"/>
                <a:gd name="connsiteY8" fmla="*/ 5135593 h 6522666"/>
                <a:gd name="connsiteX9" fmla="*/ 133654 w 3553612"/>
                <a:gd name="connsiteY9" fmla="*/ 5633533 h 6522666"/>
                <a:gd name="connsiteX10" fmla="*/ 432418 w 3553612"/>
                <a:gd name="connsiteY10" fmla="*/ 6077153 h 6522666"/>
                <a:gd name="connsiteX11" fmla="*/ 966573 w 3553612"/>
                <a:gd name="connsiteY11" fmla="*/ 6412131 h 6522666"/>
                <a:gd name="connsiteX12" fmla="*/ 1482620 w 3553612"/>
                <a:gd name="connsiteY12" fmla="*/ 6520773 h 6522666"/>
                <a:gd name="connsiteX13" fmla="*/ 2125416 w 3553612"/>
                <a:gd name="connsiteY13" fmla="*/ 6448345 h 6522666"/>
                <a:gd name="connsiteX14" fmla="*/ 2804426 w 3553612"/>
                <a:gd name="connsiteY14" fmla="*/ 6077153 h 6522666"/>
                <a:gd name="connsiteX15" fmla="*/ 3320474 w 3553612"/>
                <a:gd name="connsiteY15" fmla="*/ 5244234 h 6522666"/>
                <a:gd name="connsiteX16" fmla="*/ 3528703 w 3553612"/>
                <a:gd name="connsiteY16" fmla="*/ 4184979 h 6522666"/>
                <a:gd name="connsiteX17" fmla="*/ 3528703 w 3553612"/>
                <a:gd name="connsiteY17" fmla="*/ 3098563 h 6522666"/>
                <a:gd name="connsiteX18" fmla="*/ 3338581 w 3553612"/>
                <a:gd name="connsiteY18" fmla="*/ 2166056 h 6522666"/>
                <a:gd name="connsiteX19" fmla="*/ 3103191 w 3553612"/>
                <a:gd name="connsiteY19" fmla="*/ 1378404 h 6522666"/>
                <a:gd name="connsiteX20" fmla="*/ 2768212 w 3553612"/>
                <a:gd name="connsiteY20" fmla="*/ 753715 h 6522666"/>
                <a:gd name="connsiteX21" fmla="*/ 2420361 w 3553612"/>
                <a:gd name="connsiteY21" fmla="*/ 364416 h 6522666"/>
                <a:gd name="connsiteX22" fmla="*/ 1944347 w 3553612"/>
                <a:gd name="connsiteY22" fmla="*/ 83759 h 6522666"/>
                <a:gd name="connsiteX23" fmla="*/ 1455460 w 3553612"/>
                <a:gd name="connsiteY23" fmla="*/ 368 h 6522666"/>
                <a:gd name="connsiteX24" fmla="*/ 1008492 w 3553612"/>
                <a:gd name="connsiteY24" fmla="*/ 60889 h 6522666"/>
                <a:gd name="connsiteX25" fmla="*/ 639704 w 3553612"/>
                <a:gd name="connsiteY25" fmla="*/ 291021 h 6522666"/>
                <a:gd name="connsiteX0" fmla="*/ 639704 w 3553612"/>
                <a:gd name="connsiteY0" fmla="*/ 291021 h 6522666"/>
                <a:gd name="connsiteX1" fmla="*/ 321868 w 3553612"/>
                <a:gd name="connsiteY1" fmla="*/ 764655 h 6522666"/>
                <a:gd name="connsiteX2" fmla="*/ 177012 w 3553612"/>
                <a:gd name="connsiteY2" fmla="*/ 1378404 h 6522666"/>
                <a:gd name="connsiteX3" fmla="*/ 160814 w 3553612"/>
                <a:gd name="connsiteY3" fmla="*/ 2220377 h 6522666"/>
                <a:gd name="connsiteX4" fmla="*/ 233242 w 3553612"/>
                <a:gd name="connsiteY4" fmla="*/ 2872226 h 6522666"/>
                <a:gd name="connsiteX5" fmla="*/ 197028 w 3553612"/>
                <a:gd name="connsiteY5" fmla="*/ 3243418 h 6522666"/>
                <a:gd name="connsiteX6" fmla="*/ 70280 w 3553612"/>
                <a:gd name="connsiteY6" fmla="*/ 3868107 h 6522666"/>
                <a:gd name="connsiteX7" fmla="*/ 6905 w 3553612"/>
                <a:gd name="connsiteY7" fmla="*/ 4492796 h 6522666"/>
                <a:gd name="connsiteX8" fmla="*/ 15959 w 3553612"/>
                <a:gd name="connsiteY8" fmla="*/ 5135593 h 6522666"/>
                <a:gd name="connsiteX9" fmla="*/ 133654 w 3553612"/>
                <a:gd name="connsiteY9" fmla="*/ 5633533 h 6522666"/>
                <a:gd name="connsiteX10" fmla="*/ 432418 w 3553612"/>
                <a:gd name="connsiteY10" fmla="*/ 6077153 h 6522666"/>
                <a:gd name="connsiteX11" fmla="*/ 966573 w 3553612"/>
                <a:gd name="connsiteY11" fmla="*/ 6412131 h 6522666"/>
                <a:gd name="connsiteX12" fmla="*/ 1482620 w 3553612"/>
                <a:gd name="connsiteY12" fmla="*/ 6520773 h 6522666"/>
                <a:gd name="connsiteX13" fmla="*/ 2125416 w 3553612"/>
                <a:gd name="connsiteY13" fmla="*/ 6448345 h 6522666"/>
                <a:gd name="connsiteX14" fmla="*/ 2804426 w 3553612"/>
                <a:gd name="connsiteY14" fmla="*/ 6077153 h 6522666"/>
                <a:gd name="connsiteX15" fmla="*/ 3320474 w 3553612"/>
                <a:gd name="connsiteY15" fmla="*/ 5244234 h 6522666"/>
                <a:gd name="connsiteX16" fmla="*/ 3528703 w 3553612"/>
                <a:gd name="connsiteY16" fmla="*/ 4184979 h 6522666"/>
                <a:gd name="connsiteX17" fmla="*/ 3528703 w 3553612"/>
                <a:gd name="connsiteY17" fmla="*/ 3098563 h 6522666"/>
                <a:gd name="connsiteX18" fmla="*/ 3338581 w 3553612"/>
                <a:gd name="connsiteY18" fmla="*/ 2166056 h 6522666"/>
                <a:gd name="connsiteX19" fmla="*/ 3103191 w 3553612"/>
                <a:gd name="connsiteY19" fmla="*/ 1378404 h 6522666"/>
                <a:gd name="connsiteX20" fmla="*/ 2768212 w 3553612"/>
                <a:gd name="connsiteY20" fmla="*/ 753715 h 6522666"/>
                <a:gd name="connsiteX21" fmla="*/ 2420361 w 3553612"/>
                <a:gd name="connsiteY21" fmla="*/ 364416 h 6522666"/>
                <a:gd name="connsiteX22" fmla="*/ 1944347 w 3553612"/>
                <a:gd name="connsiteY22" fmla="*/ 83759 h 6522666"/>
                <a:gd name="connsiteX23" fmla="*/ 1455460 w 3553612"/>
                <a:gd name="connsiteY23" fmla="*/ 368 h 6522666"/>
                <a:gd name="connsiteX24" fmla="*/ 1008492 w 3553612"/>
                <a:gd name="connsiteY24" fmla="*/ 60889 h 6522666"/>
                <a:gd name="connsiteX25" fmla="*/ 639704 w 3553612"/>
                <a:gd name="connsiteY25" fmla="*/ 291021 h 6522666"/>
                <a:gd name="connsiteX0" fmla="*/ 639704 w 3553612"/>
                <a:gd name="connsiteY0" fmla="*/ 291021 h 6522666"/>
                <a:gd name="connsiteX1" fmla="*/ 321868 w 3553612"/>
                <a:gd name="connsiteY1" fmla="*/ 764655 h 6522666"/>
                <a:gd name="connsiteX2" fmla="*/ 177012 w 3553612"/>
                <a:gd name="connsiteY2" fmla="*/ 1378404 h 6522666"/>
                <a:gd name="connsiteX3" fmla="*/ 160814 w 3553612"/>
                <a:gd name="connsiteY3" fmla="*/ 2220377 h 6522666"/>
                <a:gd name="connsiteX4" fmla="*/ 218955 w 3553612"/>
                <a:gd name="connsiteY4" fmla="*/ 2879370 h 6522666"/>
                <a:gd name="connsiteX5" fmla="*/ 197028 w 3553612"/>
                <a:gd name="connsiteY5" fmla="*/ 3243418 h 6522666"/>
                <a:gd name="connsiteX6" fmla="*/ 70280 w 3553612"/>
                <a:gd name="connsiteY6" fmla="*/ 3868107 h 6522666"/>
                <a:gd name="connsiteX7" fmla="*/ 6905 w 3553612"/>
                <a:gd name="connsiteY7" fmla="*/ 4492796 h 6522666"/>
                <a:gd name="connsiteX8" fmla="*/ 15959 w 3553612"/>
                <a:gd name="connsiteY8" fmla="*/ 5135593 h 6522666"/>
                <a:gd name="connsiteX9" fmla="*/ 133654 w 3553612"/>
                <a:gd name="connsiteY9" fmla="*/ 5633533 h 6522666"/>
                <a:gd name="connsiteX10" fmla="*/ 432418 w 3553612"/>
                <a:gd name="connsiteY10" fmla="*/ 6077153 h 6522666"/>
                <a:gd name="connsiteX11" fmla="*/ 966573 w 3553612"/>
                <a:gd name="connsiteY11" fmla="*/ 6412131 h 6522666"/>
                <a:gd name="connsiteX12" fmla="*/ 1482620 w 3553612"/>
                <a:gd name="connsiteY12" fmla="*/ 6520773 h 6522666"/>
                <a:gd name="connsiteX13" fmla="*/ 2125416 w 3553612"/>
                <a:gd name="connsiteY13" fmla="*/ 6448345 h 6522666"/>
                <a:gd name="connsiteX14" fmla="*/ 2804426 w 3553612"/>
                <a:gd name="connsiteY14" fmla="*/ 6077153 h 6522666"/>
                <a:gd name="connsiteX15" fmla="*/ 3320474 w 3553612"/>
                <a:gd name="connsiteY15" fmla="*/ 5244234 h 6522666"/>
                <a:gd name="connsiteX16" fmla="*/ 3528703 w 3553612"/>
                <a:gd name="connsiteY16" fmla="*/ 4184979 h 6522666"/>
                <a:gd name="connsiteX17" fmla="*/ 3528703 w 3553612"/>
                <a:gd name="connsiteY17" fmla="*/ 3098563 h 6522666"/>
                <a:gd name="connsiteX18" fmla="*/ 3338581 w 3553612"/>
                <a:gd name="connsiteY18" fmla="*/ 2166056 h 6522666"/>
                <a:gd name="connsiteX19" fmla="*/ 3103191 w 3553612"/>
                <a:gd name="connsiteY19" fmla="*/ 1378404 h 6522666"/>
                <a:gd name="connsiteX20" fmla="*/ 2768212 w 3553612"/>
                <a:gd name="connsiteY20" fmla="*/ 753715 h 6522666"/>
                <a:gd name="connsiteX21" fmla="*/ 2420361 w 3553612"/>
                <a:gd name="connsiteY21" fmla="*/ 364416 h 6522666"/>
                <a:gd name="connsiteX22" fmla="*/ 1944347 w 3553612"/>
                <a:gd name="connsiteY22" fmla="*/ 83759 h 6522666"/>
                <a:gd name="connsiteX23" fmla="*/ 1455460 w 3553612"/>
                <a:gd name="connsiteY23" fmla="*/ 368 h 6522666"/>
                <a:gd name="connsiteX24" fmla="*/ 1008492 w 3553612"/>
                <a:gd name="connsiteY24" fmla="*/ 60889 h 6522666"/>
                <a:gd name="connsiteX25" fmla="*/ 639704 w 3553612"/>
                <a:gd name="connsiteY25" fmla="*/ 291021 h 6522666"/>
                <a:gd name="connsiteX0" fmla="*/ 646601 w 3560509"/>
                <a:gd name="connsiteY0" fmla="*/ 291021 h 6522666"/>
                <a:gd name="connsiteX1" fmla="*/ 328765 w 3560509"/>
                <a:gd name="connsiteY1" fmla="*/ 764655 h 6522666"/>
                <a:gd name="connsiteX2" fmla="*/ 183909 w 3560509"/>
                <a:gd name="connsiteY2" fmla="*/ 1378404 h 6522666"/>
                <a:gd name="connsiteX3" fmla="*/ 167711 w 3560509"/>
                <a:gd name="connsiteY3" fmla="*/ 2220377 h 6522666"/>
                <a:gd name="connsiteX4" fmla="*/ 225852 w 3560509"/>
                <a:gd name="connsiteY4" fmla="*/ 2879370 h 6522666"/>
                <a:gd name="connsiteX5" fmla="*/ 203925 w 3560509"/>
                <a:gd name="connsiteY5" fmla="*/ 3243418 h 6522666"/>
                <a:gd name="connsiteX6" fmla="*/ 77177 w 3560509"/>
                <a:gd name="connsiteY6" fmla="*/ 3868107 h 6522666"/>
                <a:gd name="connsiteX7" fmla="*/ 4277 w 3560509"/>
                <a:gd name="connsiteY7" fmla="*/ 4476128 h 6522666"/>
                <a:gd name="connsiteX8" fmla="*/ 22856 w 3560509"/>
                <a:gd name="connsiteY8" fmla="*/ 5135593 h 6522666"/>
                <a:gd name="connsiteX9" fmla="*/ 140551 w 3560509"/>
                <a:gd name="connsiteY9" fmla="*/ 5633533 h 6522666"/>
                <a:gd name="connsiteX10" fmla="*/ 439315 w 3560509"/>
                <a:gd name="connsiteY10" fmla="*/ 6077153 h 6522666"/>
                <a:gd name="connsiteX11" fmla="*/ 973470 w 3560509"/>
                <a:gd name="connsiteY11" fmla="*/ 6412131 h 6522666"/>
                <a:gd name="connsiteX12" fmla="*/ 1489517 w 3560509"/>
                <a:gd name="connsiteY12" fmla="*/ 6520773 h 6522666"/>
                <a:gd name="connsiteX13" fmla="*/ 2132313 w 3560509"/>
                <a:gd name="connsiteY13" fmla="*/ 6448345 h 6522666"/>
                <a:gd name="connsiteX14" fmla="*/ 2811323 w 3560509"/>
                <a:gd name="connsiteY14" fmla="*/ 6077153 h 6522666"/>
                <a:gd name="connsiteX15" fmla="*/ 3327371 w 3560509"/>
                <a:gd name="connsiteY15" fmla="*/ 5244234 h 6522666"/>
                <a:gd name="connsiteX16" fmla="*/ 3535600 w 3560509"/>
                <a:gd name="connsiteY16" fmla="*/ 4184979 h 6522666"/>
                <a:gd name="connsiteX17" fmla="*/ 3535600 w 3560509"/>
                <a:gd name="connsiteY17" fmla="*/ 3098563 h 6522666"/>
                <a:gd name="connsiteX18" fmla="*/ 3345478 w 3560509"/>
                <a:gd name="connsiteY18" fmla="*/ 2166056 h 6522666"/>
                <a:gd name="connsiteX19" fmla="*/ 3110088 w 3560509"/>
                <a:gd name="connsiteY19" fmla="*/ 1378404 h 6522666"/>
                <a:gd name="connsiteX20" fmla="*/ 2775109 w 3560509"/>
                <a:gd name="connsiteY20" fmla="*/ 753715 h 6522666"/>
                <a:gd name="connsiteX21" fmla="*/ 2427258 w 3560509"/>
                <a:gd name="connsiteY21" fmla="*/ 364416 h 6522666"/>
                <a:gd name="connsiteX22" fmla="*/ 1951244 w 3560509"/>
                <a:gd name="connsiteY22" fmla="*/ 83759 h 6522666"/>
                <a:gd name="connsiteX23" fmla="*/ 1462357 w 3560509"/>
                <a:gd name="connsiteY23" fmla="*/ 368 h 6522666"/>
                <a:gd name="connsiteX24" fmla="*/ 1015389 w 3560509"/>
                <a:gd name="connsiteY24" fmla="*/ 60889 h 6522666"/>
                <a:gd name="connsiteX25" fmla="*/ 646601 w 3560509"/>
                <a:gd name="connsiteY25" fmla="*/ 291021 h 6522666"/>
                <a:gd name="connsiteX0" fmla="*/ 647107 w 3561015"/>
                <a:gd name="connsiteY0" fmla="*/ 291021 h 6522666"/>
                <a:gd name="connsiteX1" fmla="*/ 329271 w 3561015"/>
                <a:gd name="connsiteY1" fmla="*/ 764655 h 6522666"/>
                <a:gd name="connsiteX2" fmla="*/ 184415 w 3561015"/>
                <a:gd name="connsiteY2" fmla="*/ 1378404 h 6522666"/>
                <a:gd name="connsiteX3" fmla="*/ 168217 w 3561015"/>
                <a:gd name="connsiteY3" fmla="*/ 2220377 h 6522666"/>
                <a:gd name="connsiteX4" fmla="*/ 226358 w 3561015"/>
                <a:gd name="connsiteY4" fmla="*/ 2879370 h 6522666"/>
                <a:gd name="connsiteX5" fmla="*/ 204431 w 3561015"/>
                <a:gd name="connsiteY5" fmla="*/ 3243418 h 6522666"/>
                <a:gd name="connsiteX6" fmla="*/ 77683 w 3561015"/>
                <a:gd name="connsiteY6" fmla="*/ 3868107 h 6522666"/>
                <a:gd name="connsiteX7" fmla="*/ 4783 w 3561015"/>
                <a:gd name="connsiteY7" fmla="*/ 4476128 h 6522666"/>
                <a:gd name="connsiteX8" fmla="*/ 23362 w 3561015"/>
                <a:gd name="connsiteY8" fmla="*/ 5135593 h 6522666"/>
                <a:gd name="connsiteX9" fmla="*/ 155344 w 3561015"/>
                <a:gd name="connsiteY9" fmla="*/ 5669252 h 6522666"/>
                <a:gd name="connsiteX10" fmla="*/ 439821 w 3561015"/>
                <a:gd name="connsiteY10" fmla="*/ 6077153 h 6522666"/>
                <a:gd name="connsiteX11" fmla="*/ 973976 w 3561015"/>
                <a:gd name="connsiteY11" fmla="*/ 6412131 h 6522666"/>
                <a:gd name="connsiteX12" fmla="*/ 1490023 w 3561015"/>
                <a:gd name="connsiteY12" fmla="*/ 6520773 h 6522666"/>
                <a:gd name="connsiteX13" fmla="*/ 2132819 w 3561015"/>
                <a:gd name="connsiteY13" fmla="*/ 6448345 h 6522666"/>
                <a:gd name="connsiteX14" fmla="*/ 2811829 w 3561015"/>
                <a:gd name="connsiteY14" fmla="*/ 6077153 h 6522666"/>
                <a:gd name="connsiteX15" fmla="*/ 3327877 w 3561015"/>
                <a:gd name="connsiteY15" fmla="*/ 5244234 h 6522666"/>
                <a:gd name="connsiteX16" fmla="*/ 3536106 w 3561015"/>
                <a:gd name="connsiteY16" fmla="*/ 4184979 h 6522666"/>
                <a:gd name="connsiteX17" fmla="*/ 3536106 w 3561015"/>
                <a:gd name="connsiteY17" fmla="*/ 3098563 h 6522666"/>
                <a:gd name="connsiteX18" fmla="*/ 3345984 w 3561015"/>
                <a:gd name="connsiteY18" fmla="*/ 2166056 h 6522666"/>
                <a:gd name="connsiteX19" fmla="*/ 3110594 w 3561015"/>
                <a:gd name="connsiteY19" fmla="*/ 1378404 h 6522666"/>
                <a:gd name="connsiteX20" fmla="*/ 2775615 w 3561015"/>
                <a:gd name="connsiteY20" fmla="*/ 753715 h 6522666"/>
                <a:gd name="connsiteX21" fmla="*/ 2427764 w 3561015"/>
                <a:gd name="connsiteY21" fmla="*/ 364416 h 6522666"/>
                <a:gd name="connsiteX22" fmla="*/ 1951750 w 3561015"/>
                <a:gd name="connsiteY22" fmla="*/ 83759 h 6522666"/>
                <a:gd name="connsiteX23" fmla="*/ 1462863 w 3561015"/>
                <a:gd name="connsiteY23" fmla="*/ 368 h 6522666"/>
                <a:gd name="connsiteX24" fmla="*/ 1015895 w 3561015"/>
                <a:gd name="connsiteY24" fmla="*/ 60889 h 6522666"/>
                <a:gd name="connsiteX25" fmla="*/ 647107 w 3561015"/>
                <a:gd name="connsiteY25" fmla="*/ 291021 h 6522666"/>
                <a:gd name="connsiteX0" fmla="*/ 647107 w 3561015"/>
                <a:gd name="connsiteY0" fmla="*/ 291021 h 6522666"/>
                <a:gd name="connsiteX1" fmla="*/ 329271 w 3561015"/>
                <a:gd name="connsiteY1" fmla="*/ 764655 h 6522666"/>
                <a:gd name="connsiteX2" fmla="*/ 184415 w 3561015"/>
                <a:gd name="connsiteY2" fmla="*/ 1378404 h 6522666"/>
                <a:gd name="connsiteX3" fmla="*/ 168217 w 3561015"/>
                <a:gd name="connsiteY3" fmla="*/ 2220377 h 6522666"/>
                <a:gd name="connsiteX4" fmla="*/ 226358 w 3561015"/>
                <a:gd name="connsiteY4" fmla="*/ 2879370 h 6522666"/>
                <a:gd name="connsiteX5" fmla="*/ 204431 w 3561015"/>
                <a:gd name="connsiteY5" fmla="*/ 3243418 h 6522666"/>
                <a:gd name="connsiteX6" fmla="*/ 77683 w 3561015"/>
                <a:gd name="connsiteY6" fmla="*/ 3868107 h 6522666"/>
                <a:gd name="connsiteX7" fmla="*/ 4783 w 3561015"/>
                <a:gd name="connsiteY7" fmla="*/ 4476128 h 6522666"/>
                <a:gd name="connsiteX8" fmla="*/ 23362 w 3561015"/>
                <a:gd name="connsiteY8" fmla="*/ 5135593 h 6522666"/>
                <a:gd name="connsiteX9" fmla="*/ 155344 w 3561015"/>
                <a:gd name="connsiteY9" fmla="*/ 5669252 h 6522666"/>
                <a:gd name="connsiteX10" fmla="*/ 461253 w 3561015"/>
                <a:gd name="connsiteY10" fmla="*/ 6091441 h 6522666"/>
                <a:gd name="connsiteX11" fmla="*/ 973976 w 3561015"/>
                <a:gd name="connsiteY11" fmla="*/ 6412131 h 6522666"/>
                <a:gd name="connsiteX12" fmla="*/ 1490023 w 3561015"/>
                <a:gd name="connsiteY12" fmla="*/ 6520773 h 6522666"/>
                <a:gd name="connsiteX13" fmla="*/ 2132819 w 3561015"/>
                <a:gd name="connsiteY13" fmla="*/ 6448345 h 6522666"/>
                <a:gd name="connsiteX14" fmla="*/ 2811829 w 3561015"/>
                <a:gd name="connsiteY14" fmla="*/ 6077153 h 6522666"/>
                <a:gd name="connsiteX15" fmla="*/ 3327877 w 3561015"/>
                <a:gd name="connsiteY15" fmla="*/ 5244234 h 6522666"/>
                <a:gd name="connsiteX16" fmla="*/ 3536106 w 3561015"/>
                <a:gd name="connsiteY16" fmla="*/ 4184979 h 6522666"/>
                <a:gd name="connsiteX17" fmla="*/ 3536106 w 3561015"/>
                <a:gd name="connsiteY17" fmla="*/ 3098563 h 6522666"/>
                <a:gd name="connsiteX18" fmla="*/ 3345984 w 3561015"/>
                <a:gd name="connsiteY18" fmla="*/ 2166056 h 6522666"/>
                <a:gd name="connsiteX19" fmla="*/ 3110594 w 3561015"/>
                <a:gd name="connsiteY19" fmla="*/ 1378404 h 6522666"/>
                <a:gd name="connsiteX20" fmla="*/ 2775615 w 3561015"/>
                <a:gd name="connsiteY20" fmla="*/ 753715 h 6522666"/>
                <a:gd name="connsiteX21" fmla="*/ 2427764 w 3561015"/>
                <a:gd name="connsiteY21" fmla="*/ 364416 h 6522666"/>
                <a:gd name="connsiteX22" fmla="*/ 1951750 w 3561015"/>
                <a:gd name="connsiteY22" fmla="*/ 83759 h 6522666"/>
                <a:gd name="connsiteX23" fmla="*/ 1462863 w 3561015"/>
                <a:gd name="connsiteY23" fmla="*/ 368 h 6522666"/>
                <a:gd name="connsiteX24" fmla="*/ 1015895 w 3561015"/>
                <a:gd name="connsiteY24" fmla="*/ 60889 h 6522666"/>
                <a:gd name="connsiteX25" fmla="*/ 647107 w 3561015"/>
                <a:gd name="connsiteY25" fmla="*/ 291021 h 6522666"/>
                <a:gd name="connsiteX0" fmla="*/ 647107 w 3561015"/>
                <a:gd name="connsiteY0" fmla="*/ 291021 h 6522666"/>
                <a:gd name="connsiteX1" fmla="*/ 329271 w 3561015"/>
                <a:gd name="connsiteY1" fmla="*/ 764655 h 6522666"/>
                <a:gd name="connsiteX2" fmla="*/ 184415 w 3561015"/>
                <a:gd name="connsiteY2" fmla="*/ 1378404 h 6522666"/>
                <a:gd name="connsiteX3" fmla="*/ 168217 w 3561015"/>
                <a:gd name="connsiteY3" fmla="*/ 2220377 h 6522666"/>
                <a:gd name="connsiteX4" fmla="*/ 226358 w 3561015"/>
                <a:gd name="connsiteY4" fmla="*/ 2879370 h 6522666"/>
                <a:gd name="connsiteX5" fmla="*/ 204431 w 3561015"/>
                <a:gd name="connsiteY5" fmla="*/ 3243418 h 6522666"/>
                <a:gd name="connsiteX6" fmla="*/ 77683 w 3561015"/>
                <a:gd name="connsiteY6" fmla="*/ 3868107 h 6522666"/>
                <a:gd name="connsiteX7" fmla="*/ 4783 w 3561015"/>
                <a:gd name="connsiteY7" fmla="*/ 4476128 h 6522666"/>
                <a:gd name="connsiteX8" fmla="*/ 23362 w 3561015"/>
                <a:gd name="connsiteY8" fmla="*/ 5135593 h 6522666"/>
                <a:gd name="connsiteX9" fmla="*/ 155344 w 3561015"/>
                <a:gd name="connsiteY9" fmla="*/ 5669252 h 6522666"/>
                <a:gd name="connsiteX10" fmla="*/ 496971 w 3561015"/>
                <a:gd name="connsiteY10" fmla="*/ 6120016 h 6522666"/>
                <a:gd name="connsiteX11" fmla="*/ 973976 w 3561015"/>
                <a:gd name="connsiteY11" fmla="*/ 6412131 h 6522666"/>
                <a:gd name="connsiteX12" fmla="*/ 1490023 w 3561015"/>
                <a:gd name="connsiteY12" fmla="*/ 6520773 h 6522666"/>
                <a:gd name="connsiteX13" fmla="*/ 2132819 w 3561015"/>
                <a:gd name="connsiteY13" fmla="*/ 6448345 h 6522666"/>
                <a:gd name="connsiteX14" fmla="*/ 2811829 w 3561015"/>
                <a:gd name="connsiteY14" fmla="*/ 6077153 h 6522666"/>
                <a:gd name="connsiteX15" fmla="*/ 3327877 w 3561015"/>
                <a:gd name="connsiteY15" fmla="*/ 5244234 h 6522666"/>
                <a:gd name="connsiteX16" fmla="*/ 3536106 w 3561015"/>
                <a:gd name="connsiteY16" fmla="*/ 4184979 h 6522666"/>
                <a:gd name="connsiteX17" fmla="*/ 3536106 w 3561015"/>
                <a:gd name="connsiteY17" fmla="*/ 3098563 h 6522666"/>
                <a:gd name="connsiteX18" fmla="*/ 3345984 w 3561015"/>
                <a:gd name="connsiteY18" fmla="*/ 2166056 h 6522666"/>
                <a:gd name="connsiteX19" fmla="*/ 3110594 w 3561015"/>
                <a:gd name="connsiteY19" fmla="*/ 1378404 h 6522666"/>
                <a:gd name="connsiteX20" fmla="*/ 2775615 w 3561015"/>
                <a:gd name="connsiteY20" fmla="*/ 753715 h 6522666"/>
                <a:gd name="connsiteX21" fmla="*/ 2427764 w 3561015"/>
                <a:gd name="connsiteY21" fmla="*/ 364416 h 6522666"/>
                <a:gd name="connsiteX22" fmla="*/ 1951750 w 3561015"/>
                <a:gd name="connsiteY22" fmla="*/ 83759 h 6522666"/>
                <a:gd name="connsiteX23" fmla="*/ 1462863 w 3561015"/>
                <a:gd name="connsiteY23" fmla="*/ 368 h 6522666"/>
                <a:gd name="connsiteX24" fmla="*/ 1015895 w 3561015"/>
                <a:gd name="connsiteY24" fmla="*/ 60889 h 6522666"/>
                <a:gd name="connsiteX25" fmla="*/ 647107 w 3561015"/>
                <a:gd name="connsiteY25" fmla="*/ 291021 h 6522666"/>
                <a:gd name="connsiteX0" fmla="*/ 647107 w 3561015"/>
                <a:gd name="connsiteY0" fmla="*/ 291021 h 6523114"/>
                <a:gd name="connsiteX1" fmla="*/ 329271 w 3561015"/>
                <a:gd name="connsiteY1" fmla="*/ 764655 h 6523114"/>
                <a:gd name="connsiteX2" fmla="*/ 184415 w 3561015"/>
                <a:gd name="connsiteY2" fmla="*/ 1378404 h 6523114"/>
                <a:gd name="connsiteX3" fmla="*/ 168217 w 3561015"/>
                <a:gd name="connsiteY3" fmla="*/ 2220377 h 6523114"/>
                <a:gd name="connsiteX4" fmla="*/ 226358 w 3561015"/>
                <a:gd name="connsiteY4" fmla="*/ 2879370 h 6523114"/>
                <a:gd name="connsiteX5" fmla="*/ 204431 w 3561015"/>
                <a:gd name="connsiteY5" fmla="*/ 3243418 h 6523114"/>
                <a:gd name="connsiteX6" fmla="*/ 77683 w 3561015"/>
                <a:gd name="connsiteY6" fmla="*/ 3868107 h 6523114"/>
                <a:gd name="connsiteX7" fmla="*/ 4783 w 3561015"/>
                <a:gd name="connsiteY7" fmla="*/ 4476128 h 6523114"/>
                <a:gd name="connsiteX8" fmla="*/ 23362 w 3561015"/>
                <a:gd name="connsiteY8" fmla="*/ 5135593 h 6523114"/>
                <a:gd name="connsiteX9" fmla="*/ 155344 w 3561015"/>
                <a:gd name="connsiteY9" fmla="*/ 5669252 h 6523114"/>
                <a:gd name="connsiteX10" fmla="*/ 496971 w 3561015"/>
                <a:gd name="connsiteY10" fmla="*/ 6120016 h 6523114"/>
                <a:gd name="connsiteX11" fmla="*/ 981119 w 3561015"/>
                <a:gd name="connsiteY11" fmla="*/ 6404988 h 6523114"/>
                <a:gd name="connsiteX12" fmla="*/ 1490023 w 3561015"/>
                <a:gd name="connsiteY12" fmla="*/ 6520773 h 6523114"/>
                <a:gd name="connsiteX13" fmla="*/ 2132819 w 3561015"/>
                <a:gd name="connsiteY13" fmla="*/ 6448345 h 6523114"/>
                <a:gd name="connsiteX14" fmla="*/ 2811829 w 3561015"/>
                <a:gd name="connsiteY14" fmla="*/ 6077153 h 6523114"/>
                <a:gd name="connsiteX15" fmla="*/ 3327877 w 3561015"/>
                <a:gd name="connsiteY15" fmla="*/ 5244234 h 6523114"/>
                <a:gd name="connsiteX16" fmla="*/ 3536106 w 3561015"/>
                <a:gd name="connsiteY16" fmla="*/ 4184979 h 6523114"/>
                <a:gd name="connsiteX17" fmla="*/ 3536106 w 3561015"/>
                <a:gd name="connsiteY17" fmla="*/ 3098563 h 6523114"/>
                <a:gd name="connsiteX18" fmla="*/ 3345984 w 3561015"/>
                <a:gd name="connsiteY18" fmla="*/ 2166056 h 6523114"/>
                <a:gd name="connsiteX19" fmla="*/ 3110594 w 3561015"/>
                <a:gd name="connsiteY19" fmla="*/ 1378404 h 6523114"/>
                <a:gd name="connsiteX20" fmla="*/ 2775615 w 3561015"/>
                <a:gd name="connsiteY20" fmla="*/ 753715 h 6523114"/>
                <a:gd name="connsiteX21" fmla="*/ 2427764 w 3561015"/>
                <a:gd name="connsiteY21" fmla="*/ 364416 h 6523114"/>
                <a:gd name="connsiteX22" fmla="*/ 1951750 w 3561015"/>
                <a:gd name="connsiteY22" fmla="*/ 83759 h 6523114"/>
                <a:gd name="connsiteX23" fmla="*/ 1462863 w 3561015"/>
                <a:gd name="connsiteY23" fmla="*/ 368 h 6523114"/>
                <a:gd name="connsiteX24" fmla="*/ 1015895 w 3561015"/>
                <a:gd name="connsiteY24" fmla="*/ 60889 h 6523114"/>
                <a:gd name="connsiteX25" fmla="*/ 647107 w 3561015"/>
                <a:gd name="connsiteY25" fmla="*/ 291021 h 6523114"/>
                <a:gd name="connsiteX0" fmla="*/ 647107 w 3561015"/>
                <a:gd name="connsiteY0" fmla="*/ 291021 h 6523523"/>
                <a:gd name="connsiteX1" fmla="*/ 329271 w 3561015"/>
                <a:gd name="connsiteY1" fmla="*/ 764655 h 6523523"/>
                <a:gd name="connsiteX2" fmla="*/ 184415 w 3561015"/>
                <a:gd name="connsiteY2" fmla="*/ 1378404 h 6523523"/>
                <a:gd name="connsiteX3" fmla="*/ 168217 w 3561015"/>
                <a:gd name="connsiteY3" fmla="*/ 2220377 h 6523523"/>
                <a:gd name="connsiteX4" fmla="*/ 226358 w 3561015"/>
                <a:gd name="connsiteY4" fmla="*/ 2879370 h 6523523"/>
                <a:gd name="connsiteX5" fmla="*/ 204431 w 3561015"/>
                <a:gd name="connsiteY5" fmla="*/ 3243418 h 6523523"/>
                <a:gd name="connsiteX6" fmla="*/ 77683 w 3561015"/>
                <a:gd name="connsiteY6" fmla="*/ 3868107 h 6523523"/>
                <a:gd name="connsiteX7" fmla="*/ 4783 w 3561015"/>
                <a:gd name="connsiteY7" fmla="*/ 4476128 h 6523523"/>
                <a:gd name="connsiteX8" fmla="*/ 23362 w 3561015"/>
                <a:gd name="connsiteY8" fmla="*/ 5135593 h 6523523"/>
                <a:gd name="connsiteX9" fmla="*/ 155344 w 3561015"/>
                <a:gd name="connsiteY9" fmla="*/ 5669252 h 6523523"/>
                <a:gd name="connsiteX10" fmla="*/ 496971 w 3561015"/>
                <a:gd name="connsiteY10" fmla="*/ 6120016 h 6523523"/>
                <a:gd name="connsiteX11" fmla="*/ 981119 w 3561015"/>
                <a:gd name="connsiteY11" fmla="*/ 6404988 h 6523523"/>
                <a:gd name="connsiteX12" fmla="*/ 1490023 w 3561015"/>
                <a:gd name="connsiteY12" fmla="*/ 6520773 h 6523523"/>
                <a:gd name="connsiteX13" fmla="*/ 2132819 w 3561015"/>
                <a:gd name="connsiteY13" fmla="*/ 6448345 h 6523523"/>
                <a:gd name="connsiteX14" fmla="*/ 2818973 w 3561015"/>
                <a:gd name="connsiteY14" fmla="*/ 6053340 h 6523523"/>
                <a:gd name="connsiteX15" fmla="*/ 3327877 w 3561015"/>
                <a:gd name="connsiteY15" fmla="*/ 5244234 h 6523523"/>
                <a:gd name="connsiteX16" fmla="*/ 3536106 w 3561015"/>
                <a:gd name="connsiteY16" fmla="*/ 4184979 h 6523523"/>
                <a:gd name="connsiteX17" fmla="*/ 3536106 w 3561015"/>
                <a:gd name="connsiteY17" fmla="*/ 3098563 h 6523523"/>
                <a:gd name="connsiteX18" fmla="*/ 3345984 w 3561015"/>
                <a:gd name="connsiteY18" fmla="*/ 2166056 h 6523523"/>
                <a:gd name="connsiteX19" fmla="*/ 3110594 w 3561015"/>
                <a:gd name="connsiteY19" fmla="*/ 1378404 h 6523523"/>
                <a:gd name="connsiteX20" fmla="*/ 2775615 w 3561015"/>
                <a:gd name="connsiteY20" fmla="*/ 753715 h 6523523"/>
                <a:gd name="connsiteX21" fmla="*/ 2427764 w 3561015"/>
                <a:gd name="connsiteY21" fmla="*/ 364416 h 6523523"/>
                <a:gd name="connsiteX22" fmla="*/ 1951750 w 3561015"/>
                <a:gd name="connsiteY22" fmla="*/ 83759 h 6523523"/>
                <a:gd name="connsiteX23" fmla="*/ 1462863 w 3561015"/>
                <a:gd name="connsiteY23" fmla="*/ 368 h 6523523"/>
                <a:gd name="connsiteX24" fmla="*/ 1015895 w 3561015"/>
                <a:gd name="connsiteY24" fmla="*/ 60889 h 6523523"/>
                <a:gd name="connsiteX25" fmla="*/ 647107 w 3561015"/>
                <a:gd name="connsiteY25" fmla="*/ 291021 h 6523523"/>
                <a:gd name="connsiteX0" fmla="*/ 647107 w 3561015"/>
                <a:gd name="connsiteY0" fmla="*/ 291021 h 6522715"/>
                <a:gd name="connsiteX1" fmla="*/ 329271 w 3561015"/>
                <a:gd name="connsiteY1" fmla="*/ 764655 h 6522715"/>
                <a:gd name="connsiteX2" fmla="*/ 184415 w 3561015"/>
                <a:gd name="connsiteY2" fmla="*/ 1378404 h 6522715"/>
                <a:gd name="connsiteX3" fmla="*/ 168217 w 3561015"/>
                <a:gd name="connsiteY3" fmla="*/ 2220377 h 6522715"/>
                <a:gd name="connsiteX4" fmla="*/ 226358 w 3561015"/>
                <a:gd name="connsiteY4" fmla="*/ 2879370 h 6522715"/>
                <a:gd name="connsiteX5" fmla="*/ 204431 w 3561015"/>
                <a:gd name="connsiteY5" fmla="*/ 3243418 h 6522715"/>
                <a:gd name="connsiteX6" fmla="*/ 77683 w 3561015"/>
                <a:gd name="connsiteY6" fmla="*/ 3868107 h 6522715"/>
                <a:gd name="connsiteX7" fmla="*/ 4783 w 3561015"/>
                <a:gd name="connsiteY7" fmla="*/ 4476128 h 6522715"/>
                <a:gd name="connsiteX8" fmla="*/ 23362 w 3561015"/>
                <a:gd name="connsiteY8" fmla="*/ 5135593 h 6522715"/>
                <a:gd name="connsiteX9" fmla="*/ 155344 w 3561015"/>
                <a:gd name="connsiteY9" fmla="*/ 5669252 h 6522715"/>
                <a:gd name="connsiteX10" fmla="*/ 496971 w 3561015"/>
                <a:gd name="connsiteY10" fmla="*/ 6120016 h 6522715"/>
                <a:gd name="connsiteX11" fmla="*/ 981119 w 3561015"/>
                <a:gd name="connsiteY11" fmla="*/ 6404988 h 6522715"/>
                <a:gd name="connsiteX12" fmla="*/ 1490023 w 3561015"/>
                <a:gd name="connsiteY12" fmla="*/ 6520773 h 6522715"/>
                <a:gd name="connsiteX13" fmla="*/ 2173300 w 3561015"/>
                <a:gd name="connsiteY13" fmla="*/ 6443583 h 6522715"/>
                <a:gd name="connsiteX14" fmla="*/ 2818973 w 3561015"/>
                <a:gd name="connsiteY14" fmla="*/ 6053340 h 6522715"/>
                <a:gd name="connsiteX15" fmla="*/ 3327877 w 3561015"/>
                <a:gd name="connsiteY15" fmla="*/ 5244234 h 6522715"/>
                <a:gd name="connsiteX16" fmla="*/ 3536106 w 3561015"/>
                <a:gd name="connsiteY16" fmla="*/ 4184979 h 6522715"/>
                <a:gd name="connsiteX17" fmla="*/ 3536106 w 3561015"/>
                <a:gd name="connsiteY17" fmla="*/ 3098563 h 6522715"/>
                <a:gd name="connsiteX18" fmla="*/ 3345984 w 3561015"/>
                <a:gd name="connsiteY18" fmla="*/ 2166056 h 6522715"/>
                <a:gd name="connsiteX19" fmla="*/ 3110594 w 3561015"/>
                <a:gd name="connsiteY19" fmla="*/ 1378404 h 6522715"/>
                <a:gd name="connsiteX20" fmla="*/ 2775615 w 3561015"/>
                <a:gd name="connsiteY20" fmla="*/ 753715 h 6522715"/>
                <a:gd name="connsiteX21" fmla="*/ 2427764 w 3561015"/>
                <a:gd name="connsiteY21" fmla="*/ 364416 h 6522715"/>
                <a:gd name="connsiteX22" fmla="*/ 1951750 w 3561015"/>
                <a:gd name="connsiteY22" fmla="*/ 83759 h 6522715"/>
                <a:gd name="connsiteX23" fmla="*/ 1462863 w 3561015"/>
                <a:gd name="connsiteY23" fmla="*/ 368 h 6522715"/>
                <a:gd name="connsiteX24" fmla="*/ 1015895 w 3561015"/>
                <a:gd name="connsiteY24" fmla="*/ 60889 h 6522715"/>
                <a:gd name="connsiteX25" fmla="*/ 647107 w 3561015"/>
                <a:gd name="connsiteY25" fmla="*/ 291021 h 6522715"/>
                <a:gd name="connsiteX0" fmla="*/ 647107 w 3561015"/>
                <a:gd name="connsiteY0" fmla="*/ 291021 h 6523037"/>
                <a:gd name="connsiteX1" fmla="*/ 329271 w 3561015"/>
                <a:gd name="connsiteY1" fmla="*/ 764655 h 6523037"/>
                <a:gd name="connsiteX2" fmla="*/ 184415 w 3561015"/>
                <a:gd name="connsiteY2" fmla="*/ 1378404 h 6523037"/>
                <a:gd name="connsiteX3" fmla="*/ 168217 w 3561015"/>
                <a:gd name="connsiteY3" fmla="*/ 2220377 h 6523037"/>
                <a:gd name="connsiteX4" fmla="*/ 226358 w 3561015"/>
                <a:gd name="connsiteY4" fmla="*/ 2879370 h 6523037"/>
                <a:gd name="connsiteX5" fmla="*/ 204431 w 3561015"/>
                <a:gd name="connsiteY5" fmla="*/ 3243418 h 6523037"/>
                <a:gd name="connsiteX6" fmla="*/ 77683 w 3561015"/>
                <a:gd name="connsiteY6" fmla="*/ 3868107 h 6523037"/>
                <a:gd name="connsiteX7" fmla="*/ 4783 w 3561015"/>
                <a:gd name="connsiteY7" fmla="*/ 4476128 h 6523037"/>
                <a:gd name="connsiteX8" fmla="*/ 23362 w 3561015"/>
                <a:gd name="connsiteY8" fmla="*/ 5135593 h 6523037"/>
                <a:gd name="connsiteX9" fmla="*/ 155344 w 3561015"/>
                <a:gd name="connsiteY9" fmla="*/ 5669252 h 6523037"/>
                <a:gd name="connsiteX10" fmla="*/ 496971 w 3561015"/>
                <a:gd name="connsiteY10" fmla="*/ 6120016 h 6523037"/>
                <a:gd name="connsiteX11" fmla="*/ 981119 w 3561015"/>
                <a:gd name="connsiteY11" fmla="*/ 6404988 h 6523037"/>
                <a:gd name="connsiteX12" fmla="*/ 1490023 w 3561015"/>
                <a:gd name="connsiteY12" fmla="*/ 6520773 h 6523037"/>
                <a:gd name="connsiteX13" fmla="*/ 2173300 w 3561015"/>
                <a:gd name="connsiteY13" fmla="*/ 6443583 h 6523037"/>
                <a:gd name="connsiteX14" fmla="*/ 2852311 w 3561015"/>
                <a:gd name="connsiteY14" fmla="*/ 6031909 h 6523037"/>
                <a:gd name="connsiteX15" fmla="*/ 3327877 w 3561015"/>
                <a:gd name="connsiteY15" fmla="*/ 5244234 h 6523037"/>
                <a:gd name="connsiteX16" fmla="*/ 3536106 w 3561015"/>
                <a:gd name="connsiteY16" fmla="*/ 4184979 h 6523037"/>
                <a:gd name="connsiteX17" fmla="*/ 3536106 w 3561015"/>
                <a:gd name="connsiteY17" fmla="*/ 3098563 h 6523037"/>
                <a:gd name="connsiteX18" fmla="*/ 3345984 w 3561015"/>
                <a:gd name="connsiteY18" fmla="*/ 2166056 h 6523037"/>
                <a:gd name="connsiteX19" fmla="*/ 3110594 w 3561015"/>
                <a:gd name="connsiteY19" fmla="*/ 1378404 h 6523037"/>
                <a:gd name="connsiteX20" fmla="*/ 2775615 w 3561015"/>
                <a:gd name="connsiteY20" fmla="*/ 753715 h 6523037"/>
                <a:gd name="connsiteX21" fmla="*/ 2427764 w 3561015"/>
                <a:gd name="connsiteY21" fmla="*/ 364416 h 6523037"/>
                <a:gd name="connsiteX22" fmla="*/ 1951750 w 3561015"/>
                <a:gd name="connsiteY22" fmla="*/ 83759 h 6523037"/>
                <a:gd name="connsiteX23" fmla="*/ 1462863 w 3561015"/>
                <a:gd name="connsiteY23" fmla="*/ 368 h 6523037"/>
                <a:gd name="connsiteX24" fmla="*/ 1015895 w 3561015"/>
                <a:gd name="connsiteY24" fmla="*/ 60889 h 6523037"/>
                <a:gd name="connsiteX25" fmla="*/ 647107 w 3561015"/>
                <a:gd name="connsiteY25" fmla="*/ 291021 h 6523037"/>
                <a:gd name="connsiteX0" fmla="*/ 647107 w 3561015"/>
                <a:gd name="connsiteY0" fmla="*/ 291021 h 6523077"/>
                <a:gd name="connsiteX1" fmla="*/ 329271 w 3561015"/>
                <a:gd name="connsiteY1" fmla="*/ 764655 h 6523077"/>
                <a:gd name="connsiteX2" fmla="*/ 184415 w 3561015"/>
                <a:gd name="connsiteY2" fmla="*/ 1378404 h 6523077"/>
                <a:gd name="connsiteX3" fmla="*/ 168217 w 3561015"/>
                <a:gd name="connsiteY3" fmla="*/ 2220377 h 6523077"/>
                <a:gd name="connsiteX4" fmla="*/ 226358 w 3561015"/>
                <a:gd name="connsiteY4" fmla="*/ 2879370 h 6523077"/>
                <a:gd name="connsiteX5" fmla="*/ 204431 w 3561015"/>
                <a:gd name="connsiteY5" fmla="*/ 3243418 h 6523077"/>
                <a:gd name="connsiteX6" fmla="*/ 77683 w 3561015"/>
                <a:gd name="connsiteY6" fmla="*/ 3868107 h 6523077"/>
                <a:gd name="connsiteX7" fmla="*/ 4783 w 3561015"/>
                <a:gd name="connsiteY7" fmla="*/ 4476128 h 6523077"/>
                <a:gd name="connsiteX8" fmla="*/ 23362 w 3561015"/>
                <a:gd name="connsiteY8" fmla="*/ 5135593 h 6523077"/>
                <a:gd name="connsiteX9" fmla="*/ 155344 w 3561015"/>
                <a:gd name="connsiteY9" fmla="*/ 5669252 h 6523077"/>
                <a:gd name="connsiteX10" fmla="*/ 496971 w 3561015"/>
                <a:gd name="connsiteY10" fmla="*/ 6120016 h 6523077"/>
                <a:gd name="connsiteX11" fmla="*/ 981119 w 3561015"/>
                <a:gd name="connsiteY11" fmla="*/ 6404988 h 6523077"/>
                <a:gd name="connsiteX12" fmla="*/ 1490023 w 3561015"/>
                <a:gd name="connsiteY12" fmla="*/ 6520773 h 6523077"/>
                <a:gd name="connsiteX13" fmla="*/ 2173300 w 3561015"/>
                <a:gd name="connsiteY13" fmla="*/ 6443583 h 6523077"/>
                <a:gd name="connsiteX14" fmla="*/ 2845167 w 3561015"/>
                <a:gd name="connsiteY14" fmla="*/ 6029528 h 6523077"/>
                <a:gd name="connsiteX15" fmla="*/ 3327877 w 3561015"/>
                <a:gd name="connsiteY15" fmla="*/ 5244234 h 6523077"/>
                <a:gd name="connsiteX16" fmla="*/ 3536106 w 3561015"/>
                <a:gd name="connsiteY16" fmla="*/ 4184979 h 6523077"/>
                <a:gd name="connsiteX17" fmla="*/ 3536106 w 3561015"/>
                <a:gd name="connsiteY17" fmla="*/ 3098563 h 6523077"/>
                <a:gd name="connsiteX18" fmla="*/ 3345984 w 3561015"/>
                <a:gd name="connsiteY18" fmla="*/ 2166056 h 6523077"/>
                <a:gd name="connsiteX19" fmla="*/ 3110594 w 3561015"/>
                <a:gd name="connsiteY19" fmla="*/ 1378404 h 6523077"/>
                <a:gd name="connsiteX20" fmla="*/ 2775615 w 3561015"/>
                <a:gd name="connsiteY20" fmla="*/ 753715 h 6523077"/>
                <a:gd name="connsiteX21" fmla="*/ 2427764 w 3561015"/>
                <a:gd name="connsiteY21" fmla="*/ 364416 h 6523077"/>
                <a:gd name="connsiteX22" fmla="*/ 1951750 w 3561015"/>
                <a:gd name="connsiteY22" fmla="*/ 83759 h 6523077"/>
                <a:gd name="connsiteX23" fmla="*/ 1462863 w 3561015"/>
                <a:gd name="connsiteY23" fmla="*/ 368 h 6523077"/>
                <a:gd name="connsiteX24" fmla="*/ 1015895 w 3561015"/>
                <a:gd name="connsiteY24" fmla="*/ 60889 h 6523077"/>
                <a:gd name="connsiteX25" fmla="*/ 647107 w 3561015"/>
                <a:gd name="connsiteY25" fmla="*/ 291021 h 6523077"/>
                <a:gd name="connsiteX0" fmla="*/ 647107 w 3561015"/>
                <a:gd name="connsiteY0" fmla="*/ 291021 h 6520932"/>
                <a:gd name="connsiteX1" fmla="*/ 329271 w 3561015"/>
                <a:gd name="connsiteY1" fmla="*/ 764655 h 6520932"/>
                <a:gd name="connsiteX2" fmla="*/ 184415 w 3561015"/>
                <a:gd name="connsiteY2" fmla="*/ 1378404 h 6520932"/>
                <a:gd name="connsiteX3" fmla="*/ 168217 w 3561015"/>
                <a:gd name="connsiteY3" fmla="*/ 2220377 h 6520932"/>
                <a:gd name="connsiteX4" fmla="*/ 226358 w 3561015"/>
                <a:gd name="connsiteY4" fmla="*/ 2879370 h 6520932"/>
                <a:gd name="connsiteX5" fmla="*/ 204431 w 3561015"/>
                <a:gd name="connsiteY5" fmla="*/ 3243418 h 6520932"/>
                <a:gd name="connsiteX6" fmla="*/ 77683 w 3561015"/>
                <a:gd name="connsiteY6" fmla="*/ 3868107 h 6520932"/>
                <a:gd name="connsiteX7" fmla="*/ 4783 w 3561015"/>
                <a:gd name="connsiteY7" fmla="*/ 4476128 h 6520932"/>
                <a:gd name="connsiteX8" fmla="*/ 23362 w 3561015"/>
                <a:gd name="connsiteY8" fmla="*/ 5135593 h 6520932"/>
                <a:gd name="connsiteX9" fmla="*/ 155344 w 3561015"/>
                <a:gd name="connsiteY9" fmla="*/ 5669252 h 6520932"/>
                <a:gd name="connsiteX10" fmla="*/ 496971 w 3561015"/>
                <a:gd name="connsiteY10" fmla="*/ 6120016 h 6520932"/>
                <a:gd name="connsiteX11" fmla="*/ 981119 w 3561015"/>
                <a:gd name="connsiteY11" fmla="*/ 6404988 h 6520932"/>
                <a:gd name="connsiteX12" fmla="*/ 1509073 w 3561015"/>
                <a:gd name="connsiteY12" fmla="*/ 6518391 h 6520932"/>
                <a:gd name="connsiteX13" fmla="*/ 2173300 w 3561015"/>
                <a:gd name="connsiteY13" fmla="*/ 6443583 h 6520932"/>
                <a:gd name="connsiteX14" fmla="*/ 2845167 w 3561015"/>
                <a:gd name="connsiteY14" fmla="*/ 6029528 h 6520932"/>
                <a:gd name="connsiteX15" fmla="*/ 3327877 w 3561015"/>
                <a:gd name="connsiteY15" fmla="*/ 5244234 h 6520932"/>
                <a:gd name="connsiteX16" fmla="*/ 3536106 w 3561015"/>
                <a:gd name="connsiteY16" fmla="*/ 4184979 h 6520932"/>
                <a:gd name="connsiteX17" fmla="*/ 3536106 w 3561015"/>
                <a:gd name="connsiteY17" fmla="*/ 3098563 h 6520932"/>
                <a:gd name="connsiteX18" fmla="*/ 3345984 w 3561015"/>
                <a:gd name="connsiteY18" fmla="*/ 2166056 h 6520932"/>
                <a:gd name="connsiteX19" fmla="*/ 3110594 w 3561015"/>
                <a:gd name="connsiteY19" fmla="*/ 1378404 h 6520932"/>
                <a:gd name="connsiteX20" fmla="*/ 2775615 w 3561015"/>
                <a:gd name="connsiteY20" fmla="*/ 753715 h 6520932"/>
                <a:gd name="connsiteX21" fmla="*/ 2427764 w 3561015"/>
                <a:gd name="connsiteY21" fmla="*/ 364416 h 6520932"/>
                <a:gd name="connsiteX22" fmla="*/ 1951750 w 3561015"/>
                <a:gd name="connsiteY22" fmla="*/ 83759 h 6520932"/>
                <a:gd name="connsiteX23" fmla="*/ 1462863 w 3561015"/>
                <a:gd name="connsiteY23" fmla="*/ 368 h 6520932"/>
                <a:gd name="connsiteX24" fmla="*/ 1015895 w 3561015"/>
                <a:gd name="connsiteY24" fmla="*/ 60889 h 6520932"/>
                <a:gd name="connsiteX25" fmla="*/ 647107 w 3561015"/>
                <a:gd name="connsiteY25" fmla="*/ 291021 h 6520932"/>
                <a:gd name="connsiteX0" fmla="*/ 647107 w 3561320"/>
                <a:gd name="connsiteY0" fmla="*/ 291021 h 6520932"/>
                <a:gd name="connsiteX1" fmla="*/ 329271 w 3561320"/>
                <a:gd name="connsiteY1" fmla="*/ 764655 h 6520932"/>
                <a:gd name="connsiteX2" fmla="*/ 184415 w 3561320"/>
                <a:gd name="connsiteY2" fmla="*/ 1378404 h 6520932"/>
                <a:gd name="connsiteX3" fmla="*/ 168217 w 3561320"/>
                <a:gd name="connsiteY3" fmla="*/ 2220377 h 6520932"/>
                <a:gd name="connsiteX4" fmla="*/ 226358 w 3561320"/>
                <a:gd name="connsiteY4" fmla="*/ 2879370 h 6520932"/>
                <a:gd name="connsiteX5" fmla="*/ 204431 w 3561320"/>
                <a:gd name="connsiteY5" fmla="*/ 3243418 h 6520932"/>
                <a:gd name="connsiteX6" fmla="*/ 77683 w 3561320"/>
                <a:gd name="connsiteY6" fmla="*/ 3868107 h 6520932"/>
                <a:gd name="connsiteX7" fmla="*/ 4783 w 3561320"/>
                <a:gd name="connsiteY7" fmla="*/ 4476128 h 6520932"/>
                <a:gd name="connsiteX8" fmla="*/ 23362 w 3561320"/>
                <a:gd name="connsiteY8" fmla="*/ 5135593 h 6520932"/>
                <a:gd name="connsiteX9" fmla="*/ 155344 w 3561320"/>
                <a:gd name="connsiteY9" fmla="*/ 5669252 h 6520932"/>
                <a:gd name="connsiteX10" fmla="*/ 496971 w 3561320"/>
                <a:gd name="connsiteY10" fmla="*/ 6120016 h 6520932"/>
                <a:gd name="connsiteX11" fmla="*/ 981119 w 3561320"/>
                <a:gd name="connsiteY11" fmla="*/ 6404988 h 6520932"/>
                <a:gd name="connsiteX12" fmla="*/ 1509073 w 3561320"/>
                <a:gd name="connsiteY12" fmla="*/ 6518391 h 6520932"/>
                <a:gd name="connsiteX13" fmla="*/ 2173300 w 3561320"/>
                <a:gd name="connsiteY13" fmla="*/ 6443583 h 6520932"/>
                <a:gd name="connsiteX14" fmla="*/ 2845167 w 3561320"/>
                <a:gd name="connsiteY14" fmla="*/ 6029528 h 6520932"/>
                <a:gd name="connsiteX15" fmla="*/ 3323115 w 3561320"/>
                <a:gd name="connsiteY15" fmla="*/ 5244234 h 6520932"/>
                <a:gd name="connsiteX16" fmla="*/ 3536106 w 3561320"/>
                <a:gd name="connsiteY16" fmla="*/ 4184979 h 6520932"/>
                <a:gd name="connsiteX17" fmla="*/ 3536106 w 3561320"/>
                <a:gd name="connsiteY17" fmla="*/ 3098563 h 6520932"/>
                <a:gd name="connsiteX18" fmla="*/ 3345984 w 3561320"/>
                <a:gd name="connsiteY18" fmla="*/ 2166056 h 6520932"/>
                <a:gd name="connsiteX19" fmla="*/ 3110594 w 3561320"/>
                <a:gd name="connsiteY19" fmla="*/ 1378404 h 6520932"/>
                <a:gd name="connsiteX20" fmla="*/ 2775615 w 3561320"/>
                <a:gd name="connsiteY20" fmla="*/ 753715 h 6520932"/>
                <a:gd name="connsiteX21" fmla="*/ 2427764 w 3561320"/>
                <a:gd name="connsiteY21" fmla="*/ 364416 h 6520932"/>
                <a:gd name="connsiteX22" fmla="*/ 1951750 w 3561320"/>
                <a:gd name="connsiteY22" fmla="*/ 83759 h 6520932"/>
                <a:gd name="connsiteX23" fmla="*/ 1462863 w 3561320"/>
                <a:gd name="connsiteY23" fmla="*/ 368 h 6520932"/>
                <a:gd name="connsiteX24" fmla="*/ 1015895 w 3561320"/>
                <a:gd name="connsiteY24" fmla="*/ 60889 h 6520932"/>
                <a:gd name="connsiteX25" fmla="*/ 647107 w 3561320"/>
                <a:gd name="connsiteY25" fmla="*/ 291021 h 6520932"/>
                <a:gd name="connsiteX0" fmla="*/ 647107 w 3564194"/>
                <a:gd name="connsiteY0" fmla="*/ 291021 h 6520932"/>
                <a:gd name="connsiteX1" fmla="*/ 329271 w 3564194"/>
                <a:gd name="connsiteY1" fmla="*/ 764655 h 6520932"/>
                <a:gd name="connsiteX2" fmla="*/ 184415 w 3564194"/>
                <a:gd name="connsiteY2" fmla="*/ 1378404 h 6520932"/>
                <a:gd name="connsiteX3" fmla="*/ 168217 w 3564194"/>
                <a:gd name="connsiteY3" fmla="*/ 2220377 h 6520932"/>
                <a:gd name="connsiteX4" fmla="*/ 226358 w 3564194"/>
                <a:gd name="connsiteY4" fmla="*/ 2879370 h 6520932"/>
                <a:gd name="connsiteX5" fmla="*/ 204431 w 3564194"/>
                <a:gd name="connsiteY5" fmla="*/ 3243418 h 6520932"/>
                <a:gd name="connsiteX6" fmla="*/ 77683 w 3564194"/>
                <a:gd name="connsiteY6" fmla="*/ 3868107 h 6520932"/>
                <a:gd name="connsiteX7" fmla="*/ 4783 w 3564194"/>
                <a:gd name="connsiteY7" fmla="*/ 4476128 h 6520932"/>
                <a:gd name="connsiteX8" fmla="*/ 23362 w 3564194"/>
                <a:gd name="connsiteY8" fmla="*/ 5135593 h 6520932"/>
                <a:gd name="connsiteX9" fmla="*/ 155344 w 3564194"/>
                <a:gd name="connsiteY9" fmla="*/ 5669252 h 6520932"/>
                <a:gd name="connsiteX10" fmla="*/ 496971 w 3564194"/>
                <a:gd name="connsiteY10" fmla="*/ 6120016 h 6520932"/>
                <a:gd name="connsiteX11" fmla="*/ 981119 w 3564194"/>
                <a:gd name="connsiteY11" fmla="*/ 6404988 h 6520932"/>
                <a:gd name="connsiteX12" fmla="*/ 1509073 w 3564194"/>
                <a:gd name="connsiteY12" fmla="*/ 6518391 h 6520932"/>
                <a:gd name="connsiteX13" fmla="*/ 2173300 w 3564194"/>
                <a:gd name="connsiteY13" fmla="*/ 6443583 h 6520932"/>
                <a:gd name="connsiteX14" fmla="*/ 2845167 w 3564194"/>
                <a:gd name="connsiteY14" fmla="*/ 6029528 h 6520932"/>
                <a:gd name="connsiteX15" fmla="*/ 3323115 w 3564194"/>
                <a:gd name="connsiteY15" fmla="*/ 5244234 h 6520932"/>
                <a:gd name="connsiteX16" fmla="*/ 3540868 w 3564194"/>
                <a:gd name="connsiteY16" fmla="*/ 4218316 h 6520932"/>
                <a:gd name="connsiteX17" fmla="*/ 3536106 w 3564194"/>
                <a:gd name="connsiteY17" fmla="*/ 3098563 h 6520932"/>
                <a:gd name="connsiteX18" fmla="*/ 3345984 w 3564194"/>
                <a:gd name="connsiteY18" fmla="*/ 2166056 h 6520932"/>
                <a:gd name="connsiteX19" fmla="*/ 3110594 w 3564194"/>
                <a:gd name="connsiteY19" fmla="*/ 1378404 h 6520932"/>
                <a:gd name="connsiteX20" fmla="*/ 2775615 w 3564194"/>
                <a:gd name="connsiteY20" fmla="*/ 753715 h 6520932"/>
                <a:gd name="connsiteX21" fmla="*/ 2427764 w 3564194"/>
                <a:gd name="connsiteY21" fmla="*/ 364416 h 6520932"/>
                <a:gd name="connsiteX22" fmla="*/ 1951750 w 3564194"/>
                <a:gd name="connsiteY22" fmla="*/ 83759 h 6520932"/>
                <a:gd name="connsiteX23" fmla="*/ 1462863 w 3564194"/>
                <a:gd name="connsiteY23" fmla="*/ 368 h 6520932"/>
                <a:gd name="connsiteX24" fmla="*/ 1015895 w 3564194"/>
                <a:gd name="connsiteY24" fmla="*/ 60889 h 6520932"/>
                <a:gd name="connsiteX25" fmla="*/ 647107 w 3564194"/>
                <a:gd name="connsiteY25" fmla="*/ 291021 h 6520932"/>
                <a:gd name="connsiteX0" fmla="*/ 647107 w 3560859"/>
                <a:gd name="connsiteY0" fmla="*/ 291021 h 6520932"/>
                <a:gd name="connsiteX1" fmla="*/ 329271 w 3560859"/>
                <a:gd name="connsiteY1" fmla="*/ 764655 h 6520932"/>
                <a:gd name="connsiteX2" fmla="*/ 184415 w 3560859"/>
                <a:gd name="connsiteY2" fmla="*/ 1378404 h 6520932"/>
                <a:gd name="connsiteX3" fmla="*/ 168217 w 3560859"/>
                <a:gd name="connsiteY3" fmla="*/ 2220377 h 6520932"/>
                <a:gd name="connsiteX4" fmla="*/ 226358 w 3560859"/>
                <a:gd name="connsiteY4" fmla="*/ 2879370 h 6520932"/>
                <a:gd name="connsiteX5" fmla="*/ 204431 w 3560859"/>
                <a:gd name="connsiteY5" fmla="*/ 3243418 h 6520932"/>
                <a:gd name="connsiteX6" fmla="*/ 77683 w 3560859"/>
                <a:gd name="connsiteY6" fmla="*/ 3868107 h 6520932"/>
                <a:gd name="connsiteX7" fmla="*/ 4783 w 3560859"/>
                <a:gd name="connsiteY7" fmla="*/ 4476128 h 6520932"/>
                <a:gd name="connsiteX8" fmla="*/ 23362 w 3560859"/>
                <a:gd name="connsiteY8" fmla="*/ 5135593 h 6520932"/>
                <a:gd name="connsiteX9" fmla="*/ 155344 w 3560859"/>
                <a:gd name="connsiteY9" fmla="*/ 5669252 h 6520932"/>
                <a:gd name="connsiteX10" fmla="*/ 496971 w 3560859"/>
                <a:gd name="connsiteY10" fmla="*/ 6120016 h 6520932"/>
                <a:gd name="connsiteX11" fmla="*/ 981119 w 3560859"/>
                <a:gd name="connsiteY11" fmla="*/ 6404988 h 6520932"/>
                <a:gd name="connsiteX12" fmla="*/ 1509073 w 3560859"/>
                <a:gd name="connsiteY12" fmla="*/ 6518391 h 6520932"/>
                <a:gd name="connsiteX13" fmla="*/ 2173300 w 3560859"/>
                <a:gd name="connsiteY13" fmla="*/ 6443583 h 6520932"/>
                <a:gd name="connsiteX14" fmla="*/ 2845167 w 3560859"/>
                <a:gd name="connsiteY14" fmla="*/ 6029528 h 6520932"/>
                <a:gd name="connsiteX15" fmla="*/ 3323115 w 3560859"/>
                <a:gd name="connsiteY15" fmla="*/ 5244234 h 6520932"/>
                <a:gd name="connsiteX16" fmla="*/ 3540868 w 3560859"/>
                <a:gd name="connsiteY16" fmla="*/ 4218316 h 6520932"/>
                <a:gd name="connsiteX17" fmla="*/ 3528963 w 3560859"/>
                <a:gd name="connsiteY17" fmla="*/ 3100945 h 6520932"/>
                <a:gd name="connsiteX18" fmla="*/ 3345984 w 3560859"/>
                <a:gd name="connsiteY18" fmla="*/ 2166056 h 6520932"/>
                <a:gd name="connsiteX19" fmla="*/ 3110594 w 3560859"/>
                <a:gd name="connsiteY19" fmla="*/ 1378404 h 6520932"/>
                <a:gd name="connsiteX20" fmla="*/ 2775615 w 3560859"/>
                <a:gd name="connsiteY20" fmla="*/ 753715 h 6520932"/>
                <a:gd name="connsiteX21" fmla="*/ 2427764 w 3560859"/>
                <a:gd name="connsiteY21" fmla="*/ 364416 h 6520932"/>
                <a:gd name="connsiteX22" fmla="*/ 1951750 w 3560859"/>
                <a:gd name="connsiteY22" fmla="*/ 83759 h 6520932"/>
                <a:gd name="connsiteX23" fmla="*/ 1462863 w 3560859"/>
                <a:gd name="connsiteY23" fmla="*/ 368 h 6520932"/>
                <a:gd name="connsiteX24" fmla="*/ 1015895 w 3560859"/>
                <a:gd name="connsiteY24" fmla="*/ 60889 h 6520932"/>
                <a:gd name="connsiteX25" fmla="*/ 647107 w 3560859"/>
                <a:gd name="connsiteY25" fmla="*/ 291021 h 6520932"/>
                <a:gd name="connsiteX0" fmla="*/ 647107 w 3560281"/>
                <a:gd name="connsiteY0" fmla="*/ 291021 h 6520932"/>
                <a:gd name="connsiteX1" fmla="*/ 329271 w 3560281"/>
                <a:gd name="connsiteY1" fmla="*/ 764655 h 6520932"/>
                <a:gd name="connsiteX2" fmla="*/ 184415 w 3560281"/>
                <a:gd name="connsiteY2" fmla="*/ 1378404 h 6520932"/>
                <a:gd name="connsiteX3" fmla="*/ 168217 w 3560281"/>
                <a:gd name="connsiteY3" fmla="*/ 2220377 h 6520932"/>
                <a:gd name="connsiteX4" fmla="*/ 226358 w 3560281"/>
                <a:gd name="connsiteY4" fmla="*/ 2879370 h 6520932"/>
                <a:gd name="connsiteX5" fmla="*/ 204431 w 3560281"/>
                <a:gd name="connsiteY5" fmla="*/ 3243418 h 6520932"/>
                <a:gd name="connsiteX6" fmla="*/ 77683 w 3560281"/>
                <a:gd name="connsiteY6" fmla="*/ 3868107 h 6520932"/>
                <a:gd name="connsiteX7" fmla="*/ 4783 w 3560281"/>
                <a:gd name="connsiteY7" fmla="*/ 4476128 h 6520932"/>
                <a:gd name="connsiteX8" fmla="*/ 23362 w 3560281"/>
                <a:gd name="connsiteY8" fmla="*/ 5135593 h 6520932"/>
                <a:gd name="connsiteX9" fmla="*/ 155344 w 3560281"/>
                <a:gd name="connsiteY9" fmla="*/ 5669252 h 6520932"/>
                <a:gd name="connsiteX10" fmla="*/ 496971 w 3560281"/>
                <a:gd name="connsiteY10" fmla="*/ 6120016 h 6520932"/>
                <a:gd name="connsiteX11" fmla="*/ 981119 w 3560281"/>
                <a:gd name="connsiteY11" fmla="*/ 6404988 h 6520932"/>
                <a:gd name="connsiteX12" fmla="*/ 1509073 w 3560281"/>
                <a:gd name="connsiteY12" fmla="*/ 6518391 h 6520932"/>
                <a:gd name="connsiteX13" fmla="*/ 2173300 w 3560281"/>
                <a:gd name="connsiteY13" fmla="*/ 6443583 h 6520932"/>
                <a:gd name="connsiteX14" fmla="*/ 2845167 w 3560281"/>
                <a:gd name="connsiteY14" fmla="*/ 6029528 h 6520932"/>
                <a:gd name="connsiteX15" fmla="*/ 3323115 w 3560281"/>
                <a:gd name="connsiteY15" fmla="*/ 5244234 h 6520932"/>
                <a:gd name="connsiteX16" fmla="*/ 3540868 w 3560281"/>
                <a:gd name="connsiteY16" fmla="*/ 4218316 h 6520932"/>
                <a:gd name="connsiteX17" fmla="*/ 3528963 w 3560281"/>
                <a:gd name="connsiteY17" fmla="*/ 3100945 h 6520932"/>
                <a:gd name="connsiteX18" fmla="*/ 3357890 w 3560281"/>
                <a:gd name="connsiteY18" fmla="*/ 2166056 h 6520932"/>
                <a:gd name="connsiteX19" fmla="*/ 3110594 w 3560281"/>
                <a:gd name="connsiteY19" fmla="*/ 1378404 h 6520932"/>
                <a:gd name="connsiteX20" fmla="*/ 2775615 w 3560281"/>
                <a:gd name="connsiteY20" fmla="*/ 753715 h 6520932"/>
                <a:gd name="connsiteX21" fmla="*/ 2427764 w 3560281"/>
                <a:gd name="connsiteY21" fmla="*/ 364416 h 6520932"/>
                <a:gd name="connsiteX22" fmla="*/ 1951750 w 3560281"/>
                <a:gd name="connsiteY22" fmla="*/ 83759 h 6520932"/>
                <a:gd name="connsiteX23" fmla="*/ 1462863 w 3560281"/>
                <a:gd name="connsiteY23" fmla="*/ 368 h 6520932"/>
                <a:gd name="connsiteX24" fmla="*/ 1015895 w 3560281"/>
                <a:gd name="connsiteY24" fmla="*/ 60889 h 6520932"/>
                <a:gd name="connsiteX25" fmla="*/ 647107 w 3560281"/>
                <a:gd name="connsiteY25" fmla="*/ 291021 h 6520932"/>
                <a:gd name="connsiteX0" fmla="*/ 647107 w 3558366"/>
                <a:gd name="connsiteY0" fmla="*/ 291021 h 6520932"/>
                <a:gd name="connsiteX1" fmla="*/ 329271 w 3558366"/>
                <a:gd name="connsiteY1" fmla="*/ 764655 h 6520932"/>
                <a:gd name="connsiteX2" fmla="*/ 184415 w 3558366"/>
                <a:gd name="connsiteY2" fmla="*/ 1378404 h 6520932"/>
                <a:gd name="connsiteX3" fmla="*/ 168217 w 3558366"/>
                <a:gd name="connsiteY3" fmla="*/ 2220377 h 6520932"/>
                <a:gd name="connsiteX4" fmla="*/ 226358 w 3558366"/>
                <a:gd name="connsiteY4" fmla="*/ 2879370 h 6520932"/>
                <a:gd name="connsiteX5" fmla="*/ 204431 w 3558366"/>
                <a:gd name="connsiteY5" fmla="*/ 3243418 h 6520932"/>
                <a:gd name="connsiteX6" fmla="*/ 77683 w 3558366"/>
                <a:gd name="connsiteY6" fmla="*/ 3868107 h 6520932"/>
                <a:gd name="connsiteX7" fmla="*/ 4783 w 3558366"/>
                <a:gd name="connsiteY7" fmla="*/ 4476128 h 6520932"/>
                <a:gd name="connsiteX8" fmla="*/ 23362 w 3558366"/>
                <a:gd name="connsiteY8" fmla="*/ 5135593 h 6520932"/>
                <a:gd name="connsiteX9" fmla="*/ 155344 w 3558366"/>
                <a:gd name="connsiteY9" fmla="*/ 5669252 h 6520932"/>
                <a:gd name="connsiteX10" fmla="*/ 496971 w 3558366"/>
                <a:gd name="connsiteY10" fmla="*/ 6120016 h 6520932"/>
                <a:gd name="connsiteX11" fmla="*/ 981119 w 3558366"/>
                <a:gd name="connsiteY11" fmla="*/ 6404988 h 6520932"/>
                <a:gd name="connsiteX12" fmla="*/ 1509073 w 3558366"/>
                <a:gd name="connsiteY12" fmla="*/ 6518391 h 6520932"/>
                <a:gd name="connsiteX13" fmla="*/ 2173300 w 3558366"/>
                <a:gd name="connsiteY13" fmla="*/ 6443583 h 6520932"/>
                <a:gd name="connsiteX14" fmla="*/ 2845167 w 3558366"/>
                <a:gd name="connsiteY14" fmla="*/ 6029528 h 6520932"/>
                <a:gd name="connsiteX15" fmla="*/ 3323115 w 3558366"/>
                <a:gd name="connsiteY15" fmla="*/ 5244234 h 6520932"/>
                <a:gd name="connsiteX16" fmla="*/ 3540868 w 3558366"/>
                <a:gd name="connsiteY16" fmla="*/ 4218316 h 6520932"/>
                <a:gd name="connsiteX17" fmla="*/ 3524201 w 3558366"/>
                <a:gd name="connsiteY17" fmla="*/ 3110470 h 6520932"/>
                <a:gd name="connsiteX18" fmla="*/ 3357890 w 3558366"/>
                <a:gd name="connsiteY18" fmla="*/ 2166056 h 6520932"/>
                <a:gd name="connsiteX19" fmla="*/ 3110594 w 3558366"/>
                <a:gd name="connsiteY19" fmla="*/ 1378404 h 6520932"/>
                <a:gd name="connsiteX20" fmla="*/ 2775615 w 3558366"/>
                <a:gd name="connsiteY20" fmla="*/ 753715 h 6520932"/>
                <a:gd name="connsiteX21" fmla="*/ 2427764 w 3558366"/>
                <a:gd name="connsiteY21" fmla="*/ 364416 h 6520932"/>
                <a:gd name="connsiteX22" fmla="*/ 1951750 w 3558366"/>
                <a:gd name="connsiteY22" fmla="*/ 83759 h 6520932"/>
                <a:gd name="connsiteX23" fmla="*/ 1462863 w 3558366"/>
                <a:gd name="connsiteY23" fmla="*/ 368 h 6520932"/>
                <a:gd name="connsiteX24" fmla="*/ 1015895 w 3558366"/>
                <a:gd name="connsiteY24" fmla="*/ 60889 h 6520932"/>
                <a:gd name="connsiteX25" fmla="*/ 647107 w 3558366"/>
                <a:gd name="connsiteY25" fmla="*/ 291021 h 65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58366" h="6520932">
                  <a:moveTo>
                    <a:pt x="647107" y="291021"/>
                  </a:moveTo>
                  <a:cubicBezTo>
                    <a:pt x="532670" y="408315"/>
                    <a:pt x="406386" y="583425"/>
                    <a:pt x="329271" y="764655"/>
                  </a:cubicBezTo>
                  <a:cubicBezTo>
                    <a:pt x="252156" y="945886"/>
                    <a:pt x="211257" y="1135784"/>
                    <a:pt x="184415" y="1378404"/>
                  </a:cubicBezTo>
                  <a:cubicBezTo>
                    <a:pt x="157573" y="1621024"/>
                    <a:pt x="161226" y="1970216"/>
                    <a:pt x="168217" y="2220377"/>
                  </a:cubicBezTo>
                  <a:cubicBezTo>
                    <a:pt x="175208" y="2470538"/>
                    <a:pt x="220322" y="2708863"/>
                    <a:pt x="226358" y="2879370"/>
                  </a:cubicBezTo>
                  <a:cubicBezTo>
                    <a:pt x="232394" y="3049877"/>
                    <a:pt x="229210" y="3078629"/>
                    <a:pt x="204431" y="3243418"/>
                  </a:cubicBezTo>
                  <a:cubicBezTo>
                    <a:pt x="179652" y="3408207"/>
                    <a:pt x="110958" y="3662655"/>
                    <a:pt x="77683" y="3868107"/>
                  </a:cubicBezTo>
                  <a:cubicBezTo>
                    <a:pt x="44408" y="4073559"/>
                    <a:pt x="13836" y="4264880"/>
                    <a:pt x="4783" y="4476128"/>
                  </a:cubicBezTo>
                  <a:cubicBezTo>
                    <a:pt x="-4270" y="4687376"/>
                    <a:pt x="-1731" y="4936739"/>
                    <a:pt x="23362" y="5135593"/>
                  </a:cubicBezTo>
                  <a:cubicBezTo>
                    <a:pt x="48455" y="5334447"/>
                    <a:pt x="76409" y="5505182"/>
                    <a:pt x="155344" y="5669252"/>
                  </a:cubicBezTo>
                  <a:cubicBezTo>
                    <a:pt x="234279" y="5833323"/>
                    <a:pt x="359342" y="5997393"/>
                    <a:pt x="496971" y="6120016"/>
                  </a:cubicBezTo>
                  <a:cubicBezTo>
                    <a:pt x="634600" y="6242639"/>
                    <a:pt x="812435" y="6338592"/>
                    <a:pt x="981119" y="6404988"/>
                  </a:cubicBezTo>
                  <a:cubicBezTo>
                    <a:pt x="1149803" y="6471384"/>
                    <a:pt x="1310376" y="6511959"/>
                    <a:pt x="1509073" y="6518391"/>
                  </a:cubicBezTo>
                  <a:cubicBezTo>
                    <a:pt x="1707770" y="6524823"/>
                    <a:pt x="1950618" y="6525060"/>
                    <a:pt x="2173300" y="6443583"/>
                  </a:cubicBezTo>
                  <a:cubicBezTo>
                    <a:pt x="2395982" y="6362106"/>
                    <a:pt x="2653531" y="6229419"/>
                    <a:pt x="2845167" y="6029528"/>
                  </a:cubicBezTo>
                  <a:cubicBezTo>
                    <a:pt x="3036803" y="5829637"/>
                    <a:pt x="3207165" y="5546103"/>
                    <a:pt x="3323115" y="5244234"/>
                  </a:cubicBezTo>
                  <a:cubicBezTo>
                    <a:pt x="3439065" y="4942365"/>
                    <a:pt x="3507354" y="4573943"/>
                    <a:pt x="3540868" y="4218316"/>
                  </a:cubicBezTo>
                  <a:cubicBezTo>
                    <a:pt x="3574382" y="3862689"/>
                    <a:pt x="3554697" y="3452513"/>
                    <a:pt x="3524201" y="3110470"/>
                  </a:cubicBezTo>
                  <a:cubicBezTo>
                    <a:pt x="3493705" y="2768427"/>
                    <a:pt x="3426824" y="2454734"/>
                    <a:pt x="3357890" y="2166056"/>
                  </a:cubicBezTo>
                  <a:cubicBezTo>
                    <a:pt x="3288956" y="1877378"/>
                    <a:pt x="3207640" y="1613794"/>
                    <a:pt x="3110594" y="1378404"/>
                  </a:cubicBezTo>
                  <a:cubicBezTo>
                    <a:pt x="3013548" y="1143014"/>
                    <a:pt x="2889420" y="922713"/>
                    <a:pt x="2775615" y="753715"/>
                  </a:cubicBezTo>
                  <a:cubicBezTo>
                    <a:pt x="2661810" y="584717"/>
                    <a:pt x="2565075" y="476075"/>
                    <a:pt x="2427764" y="364416"/>
                  </a:cubicBezTo>
                  <a:cubicBezTo>
                    <a:pt x="2290453" y="252757"/>
                    <a:pt x="2112567" y="144434"/>
                    <a:pt x="1951750" y="83759"/>
                  </a:cubicBezTo>
                  <a:cubicBezTo>
                    <a:pt x="1790933" y="23084"/>
                    <a:pt x="1622808" y="3386"/>
                    <a:pt x="1462863" y="368"/>
                  </a:cubicBezTo>
                  <a:cubicBezTo>
                    <a:pt x="1302919" y="-2650"/>
                    <a:pt x="1151854" y="12447"/>
                    <a:pt x="1015895" y="60889"/>
                  </a:cubicBezTo>
                  <a:cubicBezTo>
                    <a:pt x="879936" y="109331"/>
                    <a:pt x="761544" y="173727"/>
                    <a:pt x="647107" y="291021"/>
                  </a:cubicBezTo>
                  <a:close/>
                </a:path>
              </a:pathLst>
            </a:custGeom>
            <a:solidFill>
              <a:srgbClr val="F7C6B8"/>
            </a:solidFill>
            <a:ln w="3175">
              <a:solidFill>
                <a:srgbClr val="E755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6660290" y="589577"/>
              <a:ext cx="3075803" cy="6032049"/>
            </a:xfrm>
            <a:custGeom>
              <a:avLst/>
              <a:gdLst>
                <a:gd name="connsiteX0" fmla="*/ 1504362 w 3074230"/>
                <a:gd name="connsiteY0" fmla="*/ 38770 h 6043941"/>
                <a:gd name="connsiteX1" fmla="*/ 1015475 w 3074230"/>
                <a:gd name="connsiteY1" fmla="*/ 2556 h 6043941"/>
                <a:gd name="connsiteX2" fmla="*/ 626176 w 3074230"/>
                <a:gd name="connsiteY2" fmla="*/ 102144 h 6043941"/>
                <a:gd name="connsiteX3" fmla="*/ 499427 w 3074230"/>
                <a:gd name="connsiteY3" fmla="*/ 337534 h 6043941"/>
                <a:gd name="connsiteX4" fmla="*/ 553748 w 3074230"/>
                <a:gd name="connsiteY4" fmla="*/ 527657 h 6043941"/>
                <a:gd name="connsiteX5" fmla="*/ 798191 w 3074230"/>
                <a:gd name="connsiteY5" fmla="*/ 591031 h 6043941"/>
                <a:gd name="connsiteX6" fmla="*/ 988314 w 3074230"/>
                <a:gd name="connsiteY6" fmla="*/ 672512 h 6043941"/>
                <a:gd name="connsiteX7" fmla="*/ 970207 w 3074230"/>
                <a:gd name="connsiteY7" fmla="*/ 772100 h 6043941"/>
                <a:gd name="connsiteX8" fmla="*/ 716710 w 3074230"/>
                <a:gd name="connsiteY8" fmla="*/ 781154 h 6043941"/>
                <a:gd name="connsiteX9" fmla="*/ 390786 w 3074230"/>
                <a:gd name="connsiteY9" fmla="*/ 808314 h 6043941"/>
                <a:gd name="connsiteX10" fmla="*/ 191609 w 3074230"/>
                <a:gd name="connsiteY10" fmla="*/ 1016544 h 6043941"/>
                <a:gd name="connsiteX11" fmla="*/ 209716 w 3074230"/>
                <a:gd name="connsiteY11" fmla="*/ 1324362 h 6043941"/>
                <a:gd name="connsiteX12" fmla="*/ 381732 w 3074230"/>
                <a:gd name="connsiteY12" fmla="*/ 1541645 h 6043941"/>
                <a:gd name="connsiteX13" fmla="*/ 608069 w 3074230"/>
                <a:gd name="connsiteY13" fmla="*/ 1577859 h 6043941"/>
                <a:gd name="connsiteX14" fmla="*/ 870619 w 3074230"/>
                <a:gd name="connsiteY14" fmla="*/ 1460164 h 6043941"/>
                <a:gd name="connsiteX15" fmla="*/ 1015475 w 3074230"/>
                <a:gd name="connsiteY15" fmla="*/ 1577859 h 6043941"/>
                <a:gd name="connsiteX16" fmla="*/ 1015475 w 3074230"/>
                <a:gd name="connsiteY16" fmla="*/ 1849463 h 6043941"/>
                <a:gd name="connsiteX17" fmla="*/ 662389 w 3074230"/>
                <a:gd name="connsiteY17" fmla="*/ 1885677 h 6043941"/>
                <a:gd name="connsiteX18" fmla="*/ 363625 w 3074230"/>
                <a:gd name="connsiteY18" fmla="*/ 1849463 h 6043941"/>
                <a:gd name="connsiteX19" fmla="*/ 182556 w 3074230"/>
                <a:gd name="connsiteY19" fmla="*/ 1967158 h 6043941"/>
                <a:gd name="connsiteX20" fmla="*/ 218770 w 3074230"/>
                <a:gd name="connsiteY20" fmla="*/ 2229708 h 6043941"/>
                <a:gd name="connsiteX21" fmla="*/ 345518 w 3074230"/>
                <a:gd name="connsiteY21" fmla="*/ 2501312 h 6043941"/>
                <a:gd name="connsiteX22" fmla="*/ 309304 w 3074230"/>
                <a:gd name="connsiteY22" fmla="*/ 2854397 h 6043941"/>
                <a:gd name="connsiteX23" fmla="*/ 236877 w 3074230"/>
                <a:gd name="connsiteY23" fmla="*/ 3225589 h 6043941"/>
                <a:gd name="connsiteX24" fmla="*/ 327411 w 3074230"/>
                <a:gd name="connsiteY24" fmla="*/ 3379498 h 6043941"/>
                <a:gd name="connsiteX25" fmla="*/ 671443 w 3074230"/>
                <a:gd name="connsiteY25" fmla="*/ 3370445 h 6043941"/>
                <a:gd name="connsiteX26" fmla="*/ 997368 w 3074230"/>
                <a:gd name="connsiteY26" fmla="*/ 3406659 h 6043941"/>
                <a:gd name="connsiteX27" fmla="*/ 1169384 w 3074230"/>
                <a:gd name="connsiteY27" fmla="*/ 3542461 h 6043941"/>
                <a:gd name="connsiteX28" fmla="*/ 1142223 w 3074230"/>
                <a:gd name="connsiteY28" fmla="*/ 3841225 h 6043941"/>
                <a:gd name="connsiteX29" fmla="*/ 952100 w 3074230"/>
                <a:gd name="connsiteY29" fmla="*/ 3977027 h 6043941"/>
                <a:gd name="connsiteX30" fmla="*/ 608069 w 3074230"/>
                <a:gd name="connsiteY30" fmla="*/ 3850279 h 6043941"/>
                <a:gd name="connsiteX31" fmla="*/ 273090 w 3074230"/>
                <a:gd name="connsiteY31" fmla="*/ 3759744 h 6043941"/>
                <a:gd name="connsiteX32" fmla="*/ 164449 w 3074230"/>
                <a:gd name="connsiteY32" fmla="*/ 3768797 h 6043941"/>
                <a:gd name="connsiteX33" fmla="*/ 110128 w 3074230"/>
                <a:gd name="connsiteY33" fmla="*/ 3913653 h 6043941"/>
                <a:gd name="connsiteX34" fmla="*/ 28647 w 3074230"/>
                <a:gd name="connsiteY34" fmla="*/ 4257684 h 6043941"/>
                <a:gd name="connsiteX35" fmla="*/ 10540 w 3074230"/>
                <a:gd name="connsiteY35" fmla="*/ 4728465 h 6043941"/>
                <a:gd name="connsiteX36" fmla="*/ 182556 w 3074230"/>
                <a:gd name="connsiteY36" fmla="*/ 5063443 h 6043941"/>
                <a:gd name="connsiteX37" fmla="*/ 635229 w 3074230"/>
                <a:gd name="connsiteY37" fmla="*/ 5144924 h 6043941"/>
                <a:gd name="connsiteX38" fmla="*/ 1078849 w 3074230"/>
                <a:gd name="connsiteY38" fmla="*/ 5081550 h 6043941"/>
                <a:gd name="connsiteX39" fmla="*/ 1241811 w 3074230"/>
                <a:gd name="connsiteY39" fmla="*/ 5153978 h 6043941"/>
                <a:gd name="connsiteX40" fmla="*/ 1151277 w 3074230"/>
                <a:gd name="connsiteY40" fmla="*/ 5289780 h 6043941"/>
                <a:gd name="connsiteX41" fmla="*/ 825352 w 3074230"/>
                <a:gd name="connsiteY41" fmla="*/ 5371261 h 6043941"/>
                <a:gd name="connsiteX42" fmla="*/ 490374 w 3074230"/>
                <a:gd name="connsiteY42" fmla="*/ 5362207 h 6043941"/>
                <a:gd name="connsiteX43" fmla="*/ 309304 w 3074230"/>
                <a:gd name="connsiteY43" fmla="*/ 5362207 h 6043941"/>
                <a:gd name="connsiteX44" fmla="*/ 363625 w 3074230"/>
                <a:gd name="connsiteY44" fmla="*/ 5488956 h 6043941"/>
                <a:gd name="connsiteX45" fmla="*/ 571855 w 3074230"/>
                <a:gd name="connsiteY45" fmla="*/ 5760560 h 6043941"/>
                <a:gd name="connsiteX46" fmla="*/ 952100 w 3074230"/>
                <a:gd name="connsiteY46" fmla="*/ 5968789 h 6043941"/>
                <a:gd name="connsiteX47" fmla="*/ 1504362 w 3074230"/>
                <a:gd name="connsiteY47" fmla="*/ 6041217 h 6043941"/>
                <a:gd name="connsiteX48" fmla="*/ 1947982 w 3074230"/>
                <a:gd name="connsiteY48" fmla="*/ 5887308 h 6043941"/>
                <a:gd name="connsiteX49" fmla="*/ 2056623 w 3074230"/>
                <a:gd name="connsiteY49" fmla="*/ 5706239 h 6043941"/>
                <a:gd name="connsiteX50" fmla="*/ 1920821 w 3074230"/>
                <a:gd name="connsiteY50" fmla="*/ 5651918 h 6043941"/>
                <a:gd name="connsiteX51" fmla="*/ 1522469 w 3074230"/>
                <a:gd name="connsiteY51" fmla="*/ 5688132 h 6043941"/>
                <a:gd name="connsiteX52" fmla="*/ 1259918 w 3074230"/>
                <a:gd name="connsiteY52" fmla="*/ 5706239 h 6043941"/>
                <a:gd name="connsiteX53" fmla="*/ 1205597 w 3074230"/>
                <a:gd name="connsiteY53" fmla="*/ 5633811 h 6043941"/>
                <a:gd name="connsiteX54" fmla="*/ 1368560 w 3074230"/>
                <a:gd name="connsiteY54" fmla="*/ 5516116 h 6043941"/>
                <a:gd name="connsiteX55" fmla="*/ 1730698 w 3074230"/>
                <a:gd name="connsiteY55" fmla="*/ 5452742 h 6043941"/>
                <a:gd name="connsiteX56" fmla="*/ 2264853 w 3074230"/>
                <a:gd name="connsiteY56" fmla="*/ 5362207 h 6043941"/>
                <a:gd name="connsiteX57" fmla="*/ 2554564 w 3074230"/>
                <a:gd name="connsiteY57" fmla="*/ 5280726 h 6043941"/>
                <a:gd name="connsiteX58" fmla="*/ 2771847 w 3074230"/>
                <a:gd name="connsiteY58" fmla="*/ 5036283 h 6043941"/>
                <a:gd name="connsiteX59" fmla="*/ 2862382 w 3074230"/>
                <a:gd name="connsiteY59" fmla="*/ 4773732 h 6043941"/>
                <a:gd name="connsiteX60" fmla="*/ 2817114 w 3074230"/>
                <a:gd name="connsiteY60" fmla="*/ 4637930 h 6043941"/>
                <a:gd name="connsiteX61" fmla="*/ 2617938 w 3074230"/>
                <a:gd name="connsiteY61" fmla="*/ 4637930 h 6043941"/>
                <a:gd name="connsiteX62" fmla="*/ 2391601 w 3074230"/>
                <a:gd name="connsiteY62" fmla="*/ 4538342 h 6043941"/>
                <a:gd name="connsiteX63" fmla="*/ 2454976 w 3074230"/>
                <a:gd name="connsiteY63" fmla="*/ 4330112 h 6043941"/>
                <a:gd name="connsiteX64" fmla="*/ 2636045 w 3074230"/>
                <a:gd name="connsiteY64" fmla="*/ 4248631 h 6043941"/>
                <a:gd name="connsiteX65" fmla="*/ 2934809 w 3074230"/>
                <a:gd name="connsiteY65" fmla="*/ 4094722 h 6043941"/>
                <a:gd name="connsiteX66" fmla="*/ 3061558 w 3074230"/>
                <a:gd name="connsiteY66" fmla="*/ 3750690 h 6043941"/>
                <a:gd name="connsiteX67" fmla="*/ 3061558 w 3074230"/>
                <a:gd name="connsiteY67" fmla="*/ 3261803 h 6043941"/>
                <a:gd name="connsiteX68" fmla="*/ 2989130 w 3074230"/>
                <a:gd name="connsiteY68" fmla="*/ 2908718 h 6043941"/>
                <a:gd name="connsiteX69" fmla="*/ 2771847 w 3074230"/>
                <a:gd name="connsiteY69" fmla="*/ 2809130 h 6043941"/>
                <a:gd name="connsiteX70" fmla="*/ 2382548 w 3074230"/>
                <a:gd name="connsiteY70" fmla="*/ 2854397 h 6043941"/>
                <a:gd name="connsiteX71" fmla="*/ 2083784 w 3074230"/>
                <a:gd name="connsiteY71" fmla="*/ 2926825 h 6043941"/>
                <a:gd name="connsiteX72" fmla="*/ 1911768 w 3074230"/>
                <a:gd name="connsiteY72" fmla="*/ 2845344 h 6043941"/>
                <a:gd name="connsiteX73" fmla="*/ 2002302 w 3074230"/>
                <a:gd name="connsiteY73" fmla="*/ 2682382 h 6043941"/>
                <a:gd name="connsiteX74" fmla="*/ 2337281 w 3074230"/>
                <a:gd name="connsiteY74" fmla="*/ 2591847 h 6043941"/>
                <a:gd name="connsiteX75" fmla="*/ 2735633 w 3074230"/>
                <a:gd name="connsiteY75" fmla="*/ 2537526 h 6043941"/>
                <a:gd name="connsiteX76" fmla="*/ 2952916 w 3074230"/>
                <a:gd name="connsiteY76" fmla="*/ 2428884 h 6043941"/>
                <a:gd name="connsiteX77" fmla="*/ 2971023 w 3074230"/>
                <a:gd name="connsiteY77" fmla="*/ 2256869 h 6043941"/>
                <a:gd name="connsiteX78" fmla="*/ 2789954 w 3074230"/>
                <a:gd name="connsiteY78" fmla="*/ 1903784 h 6043941"/>
                <a:gd name="connsiteX79" fmla="*/ 2681312 w 3074230"/>
                <a:gd name="connsiteY79" fmla="*/ 1478271 h 6043941"/>
                <a:gd name="connsiteX80" fmla="*/ 2636045 w 3074230"/>
                <a:gd name="connsiteY80" fmla="*/ 1197613 h 6043941"/>
                <a:gd name="connsiteX81" fmla="*/ 2536457 w 3074230"/>
                <a:gd name="connsiteY81" fmla="*/ 1007490 h 6043941"/>
                <a:gd name="connsiteX82" fmla="*/ 2282960 w 3074230"/>
                <a:gd name="connsiteY82" fmla="*/ 998437 h 6043941"/>
                <a:gd name="connsiteX83" fmla="*/ 1929875 w 3074230"/>
                <a:gd name="connsiteY83" fmla="*/ 1079918 h 6043941"/>
                <a:gd name="connsiteX84" fmla="*/ 1730698 w 3074230"/>
                <a:gd name="connsiteY84" fmla="*/ 1079918 h 6043941"/>
                <a:gd name="connsiteX85" fmla="*/ 1721645 w 3074230"/>
                <a:gd name="connsiteY85" fmla="*/ 944116 h 6043941"/>
                <a:gd name="connsiteX86" fmla="*/ 1902714 w 3074230"/>
                <a:gd name="connsiteY86" fmla="*/ 835475 h 6043941"/>
                <a:gd name="connsiteX87" fmla="*/ 2156211 w 3074230"/>
                <a:gd name="connsiteY87" fmla="*/ 763047 h 6043941"/>
                <a:gd name="connsiteX88" fmla="*/ 2156211 w 3074230"/>
                <a:gd name="connsiteY88" fmla="*/ 563871 h 6043941"/>
                <a:gd name="connsiteX89" fmla="*/ 1975142 w 3074230"/>
                <a:gd name="connsiteY89" fmla="*/ 292267 h 6043941"/>
                <a:gd name="connsiteX90" fmla="*/ 1757859 w 3074230"/>
                <a:gd name="connsiteY90" fmla="*/ 138358 h 6043941"/>
                <a:gd name="connsiteX91" fmla="*/ 1504362 w 3074230"/>
                <a:gd name="connsiteY91" fmla="*/ 38770 h 6043941"/>
                <a:gd name="connsiteX0" fmla="*/ 1504362 w 3074230"/>
                <a:gd name="connsiteY0" fmla="*/ 39912 h 6045083"/>
                <a:gd name="connsiteX1" fmla="*/ 1015475 w 3074230"/>
                <a:gd name="connsiteY1" fmla="*/ 3698 h 6045083"/>
                <a:gd name="connsiteX2" fmla="*/ 640463 w 3074230"/>
                <a:gd name="connsiteY2" fmla="*/ 122336 h 6045083"/>
                <a:gd name="connsiteX3" fmla="*/ 499427 w 3074230"/>
                <a:gd name="connsiteY3" fmla="*/ 338676 h 6045083"/>
                <a:gd name="connsiteX4" fmla="*/ 553748 w 3074230"/>
                <a:gd name="connsiteY4" fmla="*/ 528799 h 6045083"/>
                <a:gd name="connsiteX5" fmla="*/ 798191 w 3074230"/>
                <a:gd name="connsiteY5" fmla="*/ 592173 h 6045083"/>
                <a:gd name="connsiteX6" fmla="*/ 988314 w 3074230"/>
                <a:gd name="connsiteY6" fmla="*/ 673654 h 6045083"/>
                <a:gd name="connsiteX7" fmla="*/ 970207 w 3074230"/>
                <a:gd name="connsiteY7" fmla="*/ 773242 h 6045083"/>
                <a:gd name="connsiteX8" fmla="*/ 716710 w 3074230"/>
                <a:gd name="connsiteY8" fmla="*/ 782296 h 6045083"/>
                <a:gd name="connsiteX9" fmla="*/ 390786 w 3074230"/>
                <a:gd name="connsiteY9" fmla="*/ 809456 h 6045083"/>
                <a:gd name="connsiteX10" fmla="*/ 191609 w 3074230"/>
                <a:gd name="connsiteY10" fmla="*/ 1017686 h 6045083"/>
                <a:gd name="connsiteX11" fmla="*/ 209716 w 3074230"/>
                <a:gd name="connsiteY11" fmla="*/ 1325504 h 6045083"/>
                <a:gd name="connsiteX12" fmla="*/ 381732 w 3074230"/>
                <a:gd name="connsiteY12" fmla="*/ 1542787 h 6045083"/>
                <a:gd name="connsiteX13" fmla="*/ 608069 w 3074230"/>
                <a:gd name="connsiteY13" fmla="*/ 1579001 h 6045083"/>
                <a:gd name="connsiteX14" fmla="*/ 870619 w 3074230"/>
                <a:gd name="connsiteY14" fmla="*/ 1461306 h 6045083"/>
                <a:gd name="connsiteX15" fmla="*/ 1015475 w 3074230"/>
                <a:gd name="connsiteY15" fmla="*/ 1579001 h 6045083"/>
                <a:gd name="connsiteX16" fmla="*/ 1015475 w 3074230"/>
                <a:gd name="connsiteY16" fmla="*/ 1850605 h 6045083"/>
                <a:gd name="connsiteX17" fmla="*/ 662389 w 3074230"/>
                <a:gd name="connsiteY17" fmla="*/ 1886819 h 6045083"/>
                <a:gd name="connsiteX18" fmla="*/ 363625 w 3074230"/>
                <a:gd name="connsiteY18" fmla="*/ 1850605 h 6045083"/>
                <a:gd name="connsiteX19" fmla="*/ 182556 w 3074230"/>
                <a:gd name="connsiteY19" fmla="*/ 1968300 h 6045083"/>
                <a:gd name="connsiteX20" fmla="*/ 218770 w 3074230"/>
                <a:gd name="connsiteY20" fmla="*/ 2230850 h 6045083"/>
                <a:gd name="connsiteX21" fmla="*/ 345518 w 3074230"/>
                <a:gd name="connsiteY21" fmla="*/ 2502454 h 6045083"/>
                <a:gd name="connsiteX22" fmla="*/ 309304 w 3074230"/>
                <a:gd name="connsiteY22" fmla="*/ 2855539 h 6045083"/>
                <a:gd name="connsiteX23" fmla="*/ 236877 w 3074230"/>
                <a:gd name="connsiteY23" fmla="*/ 3226731 h 6045083"/>
                <a:gd name="connsiteX24" fmla="*/ 327411 w 3074230"/>
                <a:gd name="connsiteY24" fmla="*/ 3380640 h 6045083"/>
                <a:gd name="connsiteX25" fmla="*/ 671443 w 3074230"/>
                <a:gd name="connsiteY25" fmla="*/ 3371587 h 6045083"/>
                <a:gd name="connsiteX26" fmla="*/ 997368 w 3074230"/>
                <a:gd name="connsiteY26" fmla="*/ 3407801 h 6045083"/>
                <a:gd name="connsiteX27" fmla="*/ 1169384 w 3074230"/>
                <a:gd name="connsiteY27" fmla="*/ 3543603 h 6045083"/>
                <a:gd name="connsiteX28" fmla="*/ 1142223 w 3074230"/>
                <a:gd name="connsiteY28" fmla="*/ 3842367 h 6045083"/>
                <a:gd name="connsiteX29" fmla="*/ 952100 w 3074230"/>
                <a:gd name="connsiteY29" fmla="*/ 3978169 h 6045083"/>
                <a:gd name="connsiteX30" fmla="*/ 608069 w 3074230"/>
                <a:gd name="connsiteY30" fmla="*/ 3851421 h 6045083"/>
                <a:gd name="connsiteX31" fmla="*/ 273090 w 3074230"/>
                <a:gd name="connsiteY31" fmla="*/ 3760886 h 6045083"/>
                <a:gd name="connsiteX32" fmla="*/ 164449 w 3074230"/>
                <a:gd name="connsiteY32" fmla="*/ 3769939 h 6045083"/>
                <a:gd name="connsiteX33" fmla="*/ 110128 w 3074230"/>
                <a:gd name="connsiteY33" fmla="*/ 3914795 h 6045083"/>
                <a:gd name="connsiteX34" fmla="*/ 28647 w 3074230"/>
                <a:gd name="connsiteY34" fmla="*/ 4258826 h 6045083"/>
                <a:gd name="connsiteX35" fmla="*/ 10540 w 3074230"/>
                <a:gd name="connsiteY35" fmla="*/ 4729607 h 6045083"/>
                <a:gd name="connsiteX36" fmla="*/ 182556 w 3074230"/>
                <a:gd name="connsiteY36" fmla="*/ 5064585 h 6045083"/>
                <a:gd name="connsiteX37" fmla="*/ 635229 w 3074230"/>
                <a:gd name="connsiteY37" fmla="*/ 5146066 h 6045083"/>
                <a:gd name="connsiteX38" fmla="*/ 1078849 w 3074230"/>
                <a:gd name="connsiteY38" fmla="*/ 5082692 h 6045083"/>
                <a:gd name="connsiteX39" fmla="*/ 1241811 w 3074230"/>
                <a:gd name="connsiteY39" fmla="*/ 5155120 h 6045083"/>
                <a:gd name="connsiteX40" fmla="*/ 1151277 w 3074230"/>
                <a:gd name="connsiteY40" fmla="*/ 5290922 h 6045083"/>
                <a:gd name="connsiteX41" fmla="*/ 825352 w 3074230"/>
                <a:gd name="connsiteY41" fmla="*/ 5372403 h 6045083"/>
                <a:gd name="connsiteX42" fmla="*/ 490374 w 3074230"/>
                <a:gd name="connsiteY42" fmla="*/ 5363349 h 6045083"/>
                <a:gd name="connsiteX43" fmla="*/ 309304 w 3074230"/>
                <a:gd name="connsiteY43" fmla="*/ 5363349 h 6045083"/>
                <a:gd name="connsiteX44" fmla="*/ 363625 w 3074230"/>
                <a:gd name="connsiteY44" fmla="*/ 5490098 h 6045083"/>
                <a:gd name="connsiteX45" fmla="*/ 571855 w 3074230"/>
                <a:gd name="connsiteY45" fmla="*/ 5761702 h 6045083"/>
                <a:gd name="connsiteX46" fmla="*/ 952100 w 3074230"/>
                <a:gd name="connsiteY46" fmla="*/ 5969931 h 6045083"/>
                <a:gd name="connsiteX47" fmla="*/ 1504362 w 3074230"/>
                <a:gd name="connsiteY47" fmla="*/ 6042359 h 6045083"/>
                <a:gd name="connsiteX48" fmla="*/ 1947982 w 3074230"/>
                <a:gd name="connsiteY48" fmla="*/ 5888450 h 6045083"/>
                <a:gd name="connsiteX49" fmla="*/ 2056623 w 3074230"/>
                <a:gd name="connsiteY49" fmla="*/ 5707381 h 6045083"/>
                <a:gd name="connsiteX50" fmla="*/ 1920821 w 3074230"/>
                <a:gd name="connsiteY50" fmla="*/ 5653060 h 6045083"/>
                <a:gd name="connsiteX51" fmla="*/ 1522469 w 3074230"/>
                <a:gd name="connsiteY51" fmla="*/ 5689274 h 6045083"/>
                <a:gd name="connsiteX52" fmla="*/ 1259918 w 3074230"/>
                <a:gd name="connsiteY52" fmla="*/ 5707381 h 6045083"/>
                <a:gd name="connsiteX53" fmla="*/ 1205597 w 3074230"/>
                <a:gd name="connsiteY53" fmla="*/ 5634953 h 6045083"/>
                <a:gd name="connsiteX54" fmla="*/ 1368560 w 3074230"/>
                <a:gd name="connsiteY54" fmla="*/ 5517258 h 6045083"/>
                <a:gd name="connsiteX55" fmla="*/ 1730698 w 3074230"/>
                <a:gd name="connsiteY55" fmla="*/ 5453884 h 6045083"/>
                <a:gd name="connsiteX56" fmla="*/ 2264853 w 3074230"/>
                <a:gd name="connsiteY56" fmla="*/ 5363349 h 6045083"/>
                <a:gd name="connsiteX57" fmla="*/ 2554564 w 3074230"/>
                <a:gd name="connsiteY57" fmla="*/ 5281868 h 6045083"/>
                <a:gd name="connsiteX58" fmla="*/ 2771847 w 3074230"/>
                <a:gd name="connsiteY58" fmla="*/ 5037425 h 6045083"/>
                <a:gd name="connsiteX59" fmla="*/ 2862382 w 3074230"/>
                <a:gd name="connsiteY59" fmla="*/ 4774874 h 6045083"/>
                <a:gd name="connsiteX60" fmla="*/ 2817114 w 3074230"/>
                <a:gd name="connsiteY60" fmla="*/ 4639072 h 6045083"/>
                <a:gd name="connsiteX61" fmla="*/ 2617938 w 3074230"/>
                <a:gd name="connsiteY61" fmla="*/ 4639072 h 6045083"/>
                <a:gd name="connsiteX62" fmla="*/ 2391601 w 3074230"/>
                <a:gd name="connsiteY62" fmla="*/ 4539484 h 6045083"/>
                <a:gd name="connsiteX63" fmla="*/ 2454976 w 3074230"/>
                <a:gd name="connsiteY63" fmla="*/ 4331254 h 6045083"/>
                <a:gd name="connsiteX64" fmla="*/ 2636045 w 3074230"/>
                <a:gd name="connsiteY64" fmla="*/ 4249773 h 6045083"/>
                <a:gd name="connsiteX65" fmla="*/ 2934809 w 3074230"/>
                <a:gd name="connsiteY65" fmla="*/ 4095864 h 6045083"/>
                <a:gd name="connsiteX66" fmla="*/ 3061558 w 3074230"/>
                <a:gd name="connsiteY66" fmla="*/ 3751832 h 6045083"/>
                <a:gd name="connsiteX67" fmla="*/ 3061558 w 3074230"/>
                <a:gd name="connsiteY67" fmla="*/ 3262945 h 6045083"/>
                <a:gd name="connsiteX68" fmla="*/ 2989130 w 3074230"/>
                <a:gd name="connsiteY68" fmla="*/ 2909860 h 6045083"/>
                <a:gd name="connsiteX69" fmla="*/ 2771847 w 3074230"/>
                <a:gd name="connsiteY69" fmla="*/ 2810272 h 6045083"/>
                <a:gd name="connsiteX70" fmla="*/ 2382548 w 3074230"/>
                <a:gd name="connsiteY70" fmla="*/ 2855539 h 6045083"/>
                <a:gd name="connsiteX71" fmla="*/ 2083784 w 3074230"/>
                <a:gd name="connsiteY71" fmla="*/ 2927967 h 6045083"/>
                <a:gd name="connsiteX72" fmla="*/ 1911768 w 3074230"/>
                <a:gd name="connsiteY72" fmla="*/ 2846486 h 6045083"/>
                <a:gd name="connsiteX73" fmla="*/ 2002302 w 3074230"/>
                <a:gd name="connsiteY73" fmla="*/ 2683524 h 6045083"/>
                <a:gd name="connsiteX74" fmla="*/ 2337281 w 3074230"/>
                <a:gd name="connsiteY74" fmla="*/ 2592989 h 6045083"/>
                <a:gd name="connsiteX75" fmla="*/ 2735633 w 3074230"/>
                <a:gd name="connsiteY75" fmla="*/ 2538668 h 6045083"/>
                <a:gd name="connsiteX76" fmla="*/ 2952916 w 3074230"/>
                <a:gd name="connsiteY76" fmla="*/ 2430026 h 6045083"/>
                <a:gd name="connsiteX77" fmla="*/ 2971023 w 3074230"/>
                <a:gd name="connsiteY77" fmla="*/ 2258011 h 6045083"/>
                <a:gd name="connsiteX78" fmla="*/ 2789954 w 3074230"/>
                <a:gd name="connsiteY78" fmla="*/ 1904926 h 6045083"/>
                <a:gd name="connsiteX79" fmla="*/ 2681312 w 3074230"/>
                <a:gd name="connsiteY79" fmla="*/ 1479413 h 6045083"/>
                <a:gd name="connsiteX80" fmla="*/ 2636045 w 3074230"/>
                <a:gd name="connsiteY80" fmla="*/ 1198755 h 6045083"/>
                <a:gd name="connsiteX81" fmla="*/ 2536457 w 3074230"/>
                <a:gd name="connsiteY81" fmla="*/ 1008632 h 6045083"/>
                <a:gd name="connsiteX82" fmla="*/ 2282960 w 3074230"/>
                <a:gd name="connsiteY82" fmla="*/ 999579 h 6045083"/>
                <a:gd name="connsiteX83" fmla="*/ 1929875 w 3074230"/>
                <a:gd name="connsiteY83" fmla="*/ 1081060 h 6045083"/>
                <a:gd name="connsiteX84" fmla="*/ 1730698 w 3074230"/>
                <a:gd name="connsiteY84" fmla="*/ 1081060 h 6045083"/>
                <a:gd name="connsiteX85" fmla="*/ 1721645 w 3074230"/>
                <a:gd name="connsiteY85" fmla="*/ 945258 h 6045083"/>
                <a:gd name="connsiteX86" fmla="*/ 1902714 w 3074230"/>
                <a:gd name="connsiteY86" fmla="*/ 836617 h 6045083"/>
                <a:gd name="connsiteX87" fmla="*/ 2156211 w 3074230"/>
                <a:gd name="connsiteY87" fmla="*/ 764189 h 6045083"/>
                <a:gd name="connsiteX88" fmla="*/ 2156211 w 3074230"/>
                <a:gd name="connsiteY88" fmla="*/ 565013 h 6045083"/>
                <a:gd name="connsiteX89" fmla="*/ 1975142 w 3074230"/>
                <a:gd name="connsiteY89" fmla="*/ 293409 h 6045083"/>
                <a:gd name="connsiteX90" fmla="*/ 1757859 w 3074230"/>
                <a:gd name="connsiteY90" fmla="*/ 139500 h 6045083"/>
                <a:gd name="connsiteX91" fmla="*/ 1504362 w 3074230"/>
                <a:gd name="connsiteY91" fmla="*/ 39912 h 6045083"/>
                <a:gd name="connsiteX0" fmla="*/ 1504362 w 3074230"/>
                <a:gd name="connsiteY0" fmla="*/ 27159 h 6032330"/>
                <a:gd name="connsiteX1" fmla="*/ 1013093 w 3074230"/>
                <a:gd name="connsiteY1" fmla="*/ 5233 h 6032330"/>
                <a:gd name="connsiteX2" fmla="*/ 640463 w 3074230"/>
                <a:gd name="connsiteY2" fmla="*/ 109583 h 6032330"/>
                <a:gd name="connsiteX3" fmla="*/ 499427 w 3074230"/>
                <a:gd name="connsiteY3" fmla="*/ 325923 h 6032330"/>
                <a:gd name="connsiteX4" fmla="*/ 553748 w 3074230"/>
                <a:gd name="connsiteY4" fmla="*/ 516046 h 6032330"/>
                <a:gd name="connsiteX5" fmla="*/ 798191 w 3074230"/>
                <a:gd name="connsiteY5" fmla="*/ 579420 h 6032330"/>
                <a:gd name="connsiteX6" fmla="*/ 988314 w 3074230"/>
                <a:gd name="connsiteY6" fmla="*/ 660901 h 6032330"/>
                <a:gd name="connsiteX7" fmla="*/ 970207 w 3074230"/>
                <a:gd name="connsiteY7" fmla="*/ 760489 h 6032330"/>
                <a:gd name="connsiteX8" fmla="*/ 716710 w 3074230"/>
                <a:gd name="connsiteY8" fmla="*/ 769543 h 6032330"/>
                <a:gd name="connsiteX9" fmla="*/ 390786 w 3074230"/>
                <a:gd name="connsiteY9" fmla="*/ 796703 h 6032330"/>
                <a:gd name="connsiteX10" fmla="*/ 191609 w 3074230"/>
                <a:gd name="connsiteY10" fmla="*/ 1004933 h 6032330"/>
                <a:gd name="connsiteX11" fmla="*/ 209716 w 3074230"/>
                <a:gd name="connsiteY11" fmla="*/ 1312751 h 6032330"/>
                <a:gd name="connsiteX12" fmla="*/ 381732 w 3074230"/>
                <a:gd name="connsiteY12" fmla="*/ 1530034 h 6032330"/>
                <a:gd name="connsiteX13" fmla="*/ 608069 w 3074230"/>
                <a:gd name="connsiteY13" fmla="*/ 1566248 h 6032330"/>
                <a:gd name="connsiteX14" fmla="*/ 870619 w 3074230"/>
                <a:gd name="connsiteY14" fmla="*/ 1448553 h 6032330"/>
                <a:gd name="connsiteX15" fmla="*/ 1015475 w 3074230"/>
                <a:gd name="connsiteY15" fmla="*/ 1566248 h 6032330"/>
                <a:gd name="connsiteX16" fmla="*/ 1015475 w 3074230"/>
                <a:gd name="connsiteY16" fmla="*/ 1837852 h 6032330"/>
                <a:gd name="connsiteX17" fmla="*/ 662389 w 3074230"/>
                <a:gd name="connsiteY17" fmla="*/ 1874066 h 6032330"/>
                <a:gd name="connsiteX18" fmla="*/ 363625 w 3074230"/>
                <a:gd name="connsiteY18" fmla="*/ 1837852 h 6032330"/>
                <a:gd name="connsiteX19" fmla="*/ 182556 w 3074230"/>
                <a:gd name="connsiteY19" fmla="*/ 1955547 h 6032330"/>
                <a:gd name="connsiteX20" fmla="*/ 218770 w 3074230"/>
                <a:gd name="connsiteY20" fmla="*/ 2218097 h 6032330"/>
                <a:gd name="connsiteX21" fmla="*/ 345518 w 3074230"/>
                <a:gd name="connsiteY21" fmla="*/ 2489701 h 6032330"/>
                <a:gd name="connsiteX22" fmla="*/ 309304 w 3074230"/>
                <a:gd name="connsiteY22" fmla="*/ 2842786 h 6032330"/>
                <a:gd name="connsiteX23" fmla="*/ 236877 w 3074230"/>
                <a:gd name="connsiteY23" fmla="*/ 3213978 h 6032330"/>
                <a:gd name="connsiteX24" fmla="*/ 327411 w 3074230"/>
                <a:gd name="connsiteY24" fmla="*/ 3367887 h 6032330"/>
                <a:gd name="connsiteX25" fmla="*/ 671443 w 3074230"/>
                <a:gd name="connsiteY25" fmla="*/ 3358834 h 6032330"/>
                <a:gd name="connsiteX26" fmla="*/ 997368 w 3074230"/>
                <a:gd name="connsiteY26" fmla="*/ 3395048 h 6032330"/>
                <a:gd name="connsiteX27" fmla="*/ 1169384 w 3074230"/>
                <a:gd name="connsiteY27" fmla="*/ 3530850 h 6032330"/>
                <a:gd name="connsiteX28" fmla="*/ 1142223 w 3074230"/>
                <a:gd name="connsiteY28" fmla="*/ 3829614 h 6032330"/>
                <a:gd name="connsiteX29" fmla="*/ 952100 w 3074230"/>
                <a:gd name="connsiteY29" fmla="*/ 3965416 h 6032330"/>
                <a:gd name="connsiteX30" fmla="*/ 608069 w 3074230"/>
                <a:gd name="connsiteY30" fmla="*/ 3838668 h 6032330"/>
                <a:gd name="connsiteX31" fmla="*/ 273090 w 3074230"/>
                <a:gd name="connsiteY31" fmla="*/ 3748133 h 6032330"/>
                <a:gd name="connsiteX32" fmla="*/ 164449 w 3074230"/>
                <a:gd name="connsiteY32" fmla="*/ 3757186 h 6032330"/>
                <a:gd name="connsiteX33" fmla="*/ 110128 w 3074230"/>
                <a:gd name="connsiteY33" fmla="*/ 3902042 h 6032330"/>
                <a:gd name="connsiteX34" fmla="*/ 28647 w 3074230"/>
                <a:gd name="connsiteY34" fmla="*/ 4246073 h 6032330"/>
                <a:gd name="connsiteX35" fmla="*/ 10540 w 3074230"/>
                <a:gd name="connsiteY35" fmla="*/ 4716854 h 6032330"/>
                <a:gd name="connsiteX36" fmla="*/ 182556 w 3074230"/>
                <a:gd name="connsiteY36" fmla="*/ 5051832 h 6032330"/>
                <a:gd name="connsiteX37" fmla="*/ 635229 w 3074230"/>
                <a:gd name="connsiteY37" fmla="*/ 5133313 h 6032330"/>
                <a:gd name="connsiteX38" fmla="*/ 1078849 w 3074230"/>
                <a:gd name="connsiteY38" fmla="*/ 5069939 h 6032330"/>
                <a:gd name="connsiteX39" fmla="*/ 1241811 w 3074230"/>
                <a:gd name="connsiteY39" fmla="*/ 5142367 h 6032330"/>
                <a:gd name="connsiteX40" fmla="*/ 1151277 w 3074230"/>
                <a:gd name="connsiteY40" fmla="*/ 5278169 h 6032330"/>
                <a:gd name="connsiteX41" fmla="*/ 825352 w 3074230"/>
                <a:gd name="connsiteY41" fmla="*/ 5359650 h 6032330"/>
                <a:gd name="connsiteX42" fmla="*/ 490374 w 3074230"/>
                <a:gd name="connsiteY42" fmla="*/ 5350596 h 6032330"/>
                <a:gd name="connsiteX43" fmla="*/ 309304 w 3074230"/>
                <a:gd name="connsiteY43" fmla="*/ 5350596 h 6032330"/>
                <a:gd name="connsiteX44" fmla="*/ 363625 w 3074230"/>
                <a:gd name="connsiteY44" fmla="*/ 5477345 h 6032330"/>
                <a:gd name="connsiteX45" fmla="*/ 571855 w 3074230"/>
                <a:gd name="connsiteY45" fmla="*/ 5748949 h 6032330"/>
                <a:gd name="connsiteX46" fmla="*/ 952100 w 3074230"/>
                <a:gd name="connsiteY46" fmla="*/ 5957178 h 6032330"/>
                <a:gd name="connsiteX47" fmla="*/ 1504362 w 3074230"/>
                <a:gd name="connsiteY47" fmla="*/ 6029606 h 6032330"/>
                <a:gd name="connsiteX48" fmla="*/ 1947982 w 3074230"/>
                <a:gd name="connsiteY48" fmla="*/ 5875697 h 6032330"/>
                <a:gd name="connsiteX49" fmla="*/ 2056623 w 3074230"/>
                <a:gd name="connsiteY49" fmla="*/ 5694628 h 6032330"/>
                <a:gd name="connsiteX50" fmla="*/ 1920821 w 3074230"/>
                <a:gd name="connsiteY50" fmla="*/ 5640307 h 6032330"/>
                <a:gd name="connsiteX51" fmla="*/ 1522469 w 3074230"/>
                <a:gd name="connsiteY51" fmla="*/ 5676521 h 6032330"/>
                <a:gd name="connsiteX52" fmla="*/ 1259918 w 3074230"/>
                <a:gd name="connsiteY52" fmla="*/ 5694628 h 6032330"/>
                <a:gd name="connsiteX53" fmla="*/ 1205597 w 3074230"/>
                <a:gd name="connsiteY53" fmla="*/ 5622200 h 6032330"/>
                <a:gd name="connsiteX54" fmla="*/ 1368560 w 3074230"/>
                <a:gd name="connsiteY54" fmla="*/ 5504505 h 6032330"/>
                <a:gd name="connsiteX55" fmla="*/ 1730698 w 3074230"/>
                <a:gd name="connsiteY55" fmla="*/ 5441131 h 6032330"/>
                <a:gd name="connsiteX56" fmla="*/ 2264853 w 3074230"/>
                <a:gd name="connsiteY56" fmla="*/ 5350596 h 6032330"/>
                <a:gd name="connsiteX57" fmla="*/ 2554564 w 3074230"/>
                <a:gd name="connsiteY57" fmla="*/ 5269115 h 6032330"/>
                <a:gd name="connsiteX58" fmla="*/ 2771847 w 3074230"/>
                <a:gd name="connsiteY58" fmla="*/ 5024672 h 6032330"/>
                <a:gd name="connsiteX59" fmla="*/ 2862382 w 3074230"/>
                <a:gd name="connsiteY59" fmla="*/ 4762121 h 6032330"/>
                <a:gd name="connsiteX60" fmla="*/ 2817114 w 3074230"/>
                <a:gd name="connsiteY60" fmla="*/ 4626319 h 6032330"/>
                <a:gd name="connsiteX61" fmla="*/ 2617938 w 3074230"/>
                <a:gd name="connsiteY61" fmla="*/ 4626319 h 6032330"/>
                <a:gd name="connsiteX62" fmla="*/ 2391601 w 3074230"/>
                <a:gd name="connsiteY62" fmla="*/ 4526731 h 6032330"/>
                <a:gd name="connsiteX63" fmla="*/ 2454976 w 3074230"/>
                <a:gd name="connsiteY63" fmla="*/ 4318501 h 6032330"/>
                <a:gd name="connsiteX64" fmla="*/ 2636045 w 3074230"/>
                <a:gd name="connsiteY64" fmla="*/ 4237020 h 6032330"/>
                <a:gd name="connsiteX65" fmla="*/ 2934809 w 3074230"/>
                <a:gd name="connsiteY65" fmla="*/ 4083111 h 6032330"/>
                <a:gd name="connsiteX66" fmla="*/ 3061558 w 3074230"/>
                <a:gd name="connsiteY66" fmla="*/ 3739079 h 6032330"/>
                <a:gd name="connsiteX67" fmla="*/ 3061558 w 3074230"/>
                <a:gd name="connsiteY67" fmla="*/ 3250192 h 6032330"/>
                <a:gd name="connsiteX68" fmla="*/ 2989130 w 3074230"/>
                <a:gd name="connsiteY68" fmla="*/ 2897107 h 6032330"/>
                <a:gd name="connsiteX69" fmla="*/ 2771847 w 3074230"/>
                <a:gd name="connsiteY69" fmla="*/ 2797519 h 6032330"/>
                <a:gd name="connsiteX70" fmla="*/ 2382548 w 3074230"/>
                <a:gd name="connsiteY70" fmla="*/ 2842786 h 6032330"/>
                <a:gd name="connsiteX71" fmla="*/ 2083784 w 3074230"/>
                <a:gd name="connsiteY71" fmla="*/ 2915214 h 6032330"/>
                <a:gd name="connsiteX72" fmla="*/ 1911768 w 3074230"/>
                <a:gd name="connsiteY72" fmla="*/ 2833733 h 6032330"/>
                <a:gd name="connsiteX73" fmla="*/ 2002302 w 3074230"/>
                <a:gd name="connsiteY73" fmla="*/ 2670771 h 6032330"/>
                <a:gd name="connsiteX74" fmla="*/ 2337281 w 3074230"/>
                <a:gd name="connsiteY74" fmla="*/ 2580236 h 6032330"/>
                <a:gd name="connsiteX75" fmla="*/ 2735633 w 3074230"/>
                <a:gd name="connsiteY75" fmla="*/ 2525915 h 6032330"/>
                <a:gd name="connsiteX76" fmla="*/ 2952916 w 3074230"/>
                <a:gd name="connsiteY76" fmla="*/ 2417273 h 6032330"/>
                <a:gd name="connsiteX77" fmla="*/ 2971023 w 3074230"/>
                <a:gd name="connsiteY77" fmla="*/ 2245258 h 6032330"/>
                <a:gd name="connsiteX78" fmla="*/ 2789954 w 3074230"/>
                <a:gd name="connsiteY78" fmla="*/ 1892173 h 6032330"/>
                <a:gd name="connsiteX79" fmla="*/ 2681312 w 3074230"/>
                <a:gd name="connsiteY79" fmla="*/ 1466660 h 6032330"/>
                <a:gd name="connsiteX80" fmla="*/ 2636045 w 3074230"/>
                <a:gd name="connsiteY80" fmla="*/ 1186002 h 6032330"/>
                <a:gd name="connsiteX81" fmla="*/ 2536457 w 3074230"/>
                <a:gd name="connsiteY81" fmla="*/ 995879 h 6032330"/>
                <a:gd name="connsiteX82" fmla="*/ 2282960 w 3074230"/>
                <a:gd name="connsiteY82" fmla="*/ 986826 h 6032330"/>
                <a:gd name="connsiteX83" fmla="*/ 1929875 w 3074230"/>
                <a:gd name="connsiteY83" fmla="*/ 1068307 h 6032330"/>
                <a:gd name="connsiteX84" fmla="*/ 1730698 w 3074230"/>
                <a:gd name="connsiteY84" fmla="*/ 1068307 h 6032330"/>
                <a:gd name="connsiteX85" fmla="*/ 1721645 w 3074230"/>
                <a:gd name="connsiteY85" fmla="*/ 932505 h 6032330"/>
                <a:gd name="connsiteX86" fmla="*/ 1902714 w 3074230"/>
                <a:gd name="connsiteY86" fmla="*/ 823864 h 6032330"/>
                <a:gd name="connsiteX87" fmla="*/ 2156211 w 3074230"/>
                <a:gd name="connsiteY87" fmla="*/ 751436 h 6032330"/>
                <a:gd name="connsiteX88" fmla="*/ 2156211 w 3074230"/>
                <a:gd name="connsiteY88" fmla="*/ 552260 h 6032330"/>
                <a:gd name="connsiteX89" fmla="*/ 1975142 w 3074230"/>
                <a:gd name="connsiteY89" fmla="*/ 280656 h 6032330"/>
                <a:gd name="connsiteX90" fmla="*/ 1757859 w 3074230"/>
                <a:gd name="connsiteY90" fmla="*/ 126747 h 6032330"/>
                <a:gd name="connsiteX91" fmla="*/ 1504362 w 3074230"/>
                <a:gd name="connsiteY91" fmla="*/ 27159 h 6032330"/>
                <a:gd name="connsiteX0" fmla="*/ 1485312 w 3074230"/>
                <a:gd name="connsiteY0" fmla="*/ 28989 h 6031778"/>
                <a:gd name="connsiteX1" fmla="*/ 1013093 w 3074230"/>
                <a:gd name="connsiteY1" fmla="*/ 4681 h 6031778"/>
                <a:gd name="connsiteX2" fmla="*/ 640463 w 3074230"/>
                <a:gd name="connsiteY2" fmla="*/ 109031 h 6031778"/>
                <a:gd name="connsiteX3" fmla="*/ 499427 w 3074230"/>
                <a:gd name="connsiteY3" fmla="*/ 325371 h 6031778"/>
                <a:gd name="connsiteX4" fmla="*/ 553748 w 3074230"/>
                <a:gd name="connsiteY4" fmla="*/ 515494 h 6031778"/>
                <a:gd name="connsiteX5" fmla="*/ 798191 w 3074230"/>
                <a:gd name="connsiteY5" fmla="*/ 578868 h 6031778"/>
                <a:gd name="connsiteX6" fmla="*/ 988314 w 3074230"/>
                <a:gd name="connsiteY6" fmla="*/ 660349 h 6031778"/>
                <a:gd name="connsiteX7" fmla="*/ 970207 w 3074230"/>
                <a:gd name="connsiteY7" fmla="*/ 759937 h 6031778"/>
                <a:gd name="connsiteX8" fmla="*/ 716710 w 3074230"/>
                <a:gd name="connsiteY8" fmla="*/ 768991 h 6031778"/>
                <a:gd name="connsiteX9" fmla="*/ 390786 w 3074230"/>
                <a:gd name="connsiteY9" fmla="*/ 796151 h 6031778"/>
                <a:gd name="connsiteX10" fmla="*/ 191609 w 3074230"/>
                <a:gd name="connsiteY10" fmla="*/ 1004381 h 6031778"/>
                <a:gd name="connsiteX11" fmla="*/ 209716 w 3074230"/>
                <a:gd name="connsiteY11" fmla="*/ 1312199 h 6031778"/>
                <a:gd name="connsiteX12" fmla="*/ 381732 w 3074230"/>
                <a:gd name="connsiteY12" fmla="*/ 1529482 h 6031778"/>
                <a:gd name="connsiteX13" fmla="*/ 608069 w 3074230"/>
                <a:gd name="connsiteY13" fmla="*/ 1565696 h 6031778"/>
                <a:gd name="connsiteX14" fmla="*/ 870619 w 3074230"/>
                <a:gd name="connsiteY14" fmla="*/ 1448001 h 6031778"/>
                <a:gd name="connsiteX15" fmla="*/ 1015475 w 3074230"/>
                <a:gd name="connsiteY15" fmla="*/ 1565696 h 6031778"/>
                <a:gd name="connsiteX16" fmla="*/ 1015475 w 3074230"/>
                <a:gd name="connsiteY16" fmla="*/ 1837300 h 6031778"/>
                <a:gd name="connsiteX17" fmla="*/ 662389 w 3074230"/>
                <a:gd name="connsiteY17" fmla="*/ 1873514 h 6031778"/>
                <a:gd name="connsiteX18" fmla="*/ 363625 w 3074230"/>
                <a:gd name="connsiteY18" fmla="*/ 1837300 h 6031778"/>
                <a:gd name="connsiteX19" fmla="*/ 182556 w 3074230"/>
                <a:gd name="connsiteY19" fmla="*/ 1954995 h 6031778"/>
                <a:gd name="connsiteX20" fmla="*/ 218770 w 3074230"/>
                <a:gd name="connsiteY20" fmla="*/ 2217545 h 6031778"/>
                <a:gd name="connsiteX21" fmla="*/ 345518 w 3074230"/>
                <a:gd name="connsiteY21" fmla="*/ 2489149 h 6031778"/>
                <a:gd name="connsiteX22" fmla="*/ 309304 w 3074230"/>
                <a:gd name="connsiteY22" fmla="*/ 2842234 h 6031778"/>
                <a:gd name="connsiteX23" fmla="*/ 236877 w 3074230"/>
                <a:gd name="connsiteY23" fmla="*/ 3213426 h 6031778"/>
                <a:gd name="connsiteX24" fmla="*/ 327411 w 3074230"/>
                <a:gd name="connsiteY24" fmla="*/ 3367335 h 6031778"/>
                <a:gd name="connsiteX25" fmla="*/ 671443 w 3074230"/>
                <a:gd name="connsiteY25" fmla="*/ 3358282 h 6031778"/>
                <a:gd name="connsiteX26" fmla="*/ 997368 w 3074230"/>
                <a:gd name="connsiteY26" fmla="*/ 3394496 h 6031778"/>
                <a:gd name="connsiteX27" fmla="*/ 1169384 w 3074230"/>
                <a:gd name="connsiteY27" fmla="*/ 3530298 h 6031778"/>
                <a:gd name="connsiteX28" fmla="*/ 1142223 w 3074230"/>
                <a:gd name="connsiteY28" fmla="*/ 3829062 h 6031778"/>
                <a:gd name="connsiteX29" fmla="*/ 952100 w 3074230"/>
                <a:gd name="connsiteY29" fmla="*/ 3964864 h 6031778"/>
                <a:gd name="connsiteX30" fmla="*/ 608069 w 3074230"/>
                <a:gd name="connsiteY30" fmla="*/ 3838116 h 6031778"/>
                <a:gd name="connsiteX31" fmla="*/ 273090 w 3074230"/>
                <a:gd name="connsiteY31" fmla="*/ 3747581 h 6031778"/>
                <a:gd name="connsiteX32" fmla="*/ 164449 w 3074230"/>
                <a:gd name="connsiteY32" fmla="*/ 3756634 h 6031778"/>
                <a:gd name="connsiteX33" fmla="*/ 110128 w 3074230"/>
                <a:gd name="connsiteY33" fmla="*/ 3901490 h 6031778"/>
                <a:gd name="connsiteX34" fmla="*/ 28647 w 3074230"/>
                <a:gd name="connsiteY34" fmla="*/ 4245521 h 6031778"/>
                <a:gd name="connsiteX35" fmla="*/ 10540 w 3074230"/>
                <a:gd name="connsiteY35" fmla="*/ 4716302 h 6031778"/>
                <a:gd name="connsiteX36" fmla="*/ 182556 w 3074230"/>
                <a:gd name="connsiteY36" fmla="*/ 5051280 h 6031778"/>
                <a:gd name="connsiteX37" fmla="*/ 635229 w 3074230"/>
                <a:gd name="connsiteY37" fmla="*/ 5132761 h 6031778"/>
                <a:gd name="connsiteX38" fmla="*/ 1078849 w 3074230"/>
                <a:gd name="connsiteY38" fmla="*/ 5069387 h 6031778"/>
                <a:gd name="connsiteX39" fmla="*/ 1241811 w 3074230"/>
                <a:gd name="connsiteY39" fmla="*/ 5141815 h 6031778"/>
                <a:gd name="connsiteX40" fmla="*/ 1151277 w 3074230"/>
                <a:gd name="connsiteY40" fmla="*/ 5277617 h 6031778"/>
                <a:gd name="connsiteX41" fmla="*/ 825352 w 3074230"/>
                <a:gd name="connsiteY41" fmla="*/ 5359098 h 6031778"/>
                <a:gd name="connsiteX42" fmla="*/ 490374 w 3074230"/>
                <a:gd name="connsiteY42" fmla="*/ 5350044 h 6031778"/>
                <a:gd name="connsiteX43" fmla="*/ 309304 w 3074230"/>
                <a:gd name="connsiteY43" fmla="*/ 5350044 h 6031778"/>
                <a:gd name="connsiteX44" fmla="*/ 363625 w 3074230"/>
                <a:gd name="connsiteY44" fmla="*/ 5476793 h 6031778"/>
                <a:gd name="connsiteX45" fmla="*/ 571855 w 3074230"/>
                <a:gd name="connsiteY45" fmla="*/ 5748397 h 6031778"/>
                <a:gd name="connsiteX46" fmla="*/ 952100 w 3074230"/>
                <a:gd name="connsiteY46" fmla="*/ 5956626 h 6031778"/>
                <a:gd name="connsiteX47" fmla="*/ 1504362 w 3074230"/>
                <a:gd name="connsiteY47" fmla="*/ 6029054 h 6031778"/>
                <a:gd name="connsiteX48" fmla="*/ 1947982 w 3074230"/>
                <a:gd name="connsiteY48" fmla="*/ 5875145 h 6031778"/>
                <a:gd name="connsiteX49" fmla="*/ 2056623 w 3074230"/>
                <a:gd name="connsiteY49" fmla="*/ 5694076 h 6031778"/>
                <a:gd name="connsiteX50" fmla="*/ 1920821 w 3074230"/>
                <a:gd name="connsiteY50" fmla="*/ 5639755 h 6031778"/>
                <a:gd name="connsiteX51" fmla="*/ 1522469 w 3074230"/>
                <a:gd name="connsiteY51" fmla="*/ 5675969 h 6031778"/>
                <a:gd name="connsiteX52" fmla="*/ 1259918 w 3074230"/>
                <a:gd name="connsiteY52" fmla="*/ 5694076 h 6031778"/>
                <a:gd name="connsiteX53" fmla="*/ 1205597 w 3074230"/>
                <a:gd name="connsiteY53" fmla="*/ 5621648 h 6031778"/>
                <a:gd name="connsiteX54" fmla="*/ 1368560 w 3074230"/>
                <a:gd name="connsiteY54" fmla="*/ 5503953 h 6031778"/>
                <a:gd name="connsiteX55" fmla="*/ 1730698 w 3074230"/>
                <a:gd name="connsiteY55" fmla="*/ 5440579 h 6031778"/>
                <a:gd name="connsiteX56" fmla="*/ 2264853 w 3074230"/>
                <a:gd name="connsiteY56" fmla="*/ 5350044 h 6031778"/>
                <a:gd name="connsiteX57" fmla="*/ 2554564 w 3074230"/>
                <a:gd name="connsiteY57" fmla="*/ 5268563 h 6031778"/>
                <a:gd name="connsiteX58" fmla="*/ 2771847 w 3074230"/>
                <a:gd name="connsiteY58" fmla="*/ 5024120 h 6031778"/>
                <a:gd name="connsiteX59" fmla="*/ 2862382 w 3074230"/>
                <a:gd name="connsiteY59" fmla="*/ 4761569 h 6031778"/>
                <a:gd name="connsiteX60" fmla="*/ 2817114 w 3074230"/>
                <a:gd name="connsiteY60" fmla="*/ 4625767 h 6031778"/>
                <a:gd name="connsiteX61" fmla="*/ 2617938 w 3074230"/>
                <a:gd name="connsiteY61" fmla="*/ 4625767 h 6031778"/>
                <a:gd name="connsiteX62" fmla="*/ 2391601 w 3074230"/>
                <a:gd name="connsiteY62" fmla="*/ 4526179 h 6031778"/>
                <a:gd name="connsiteX63" fmla="*/ 2454976 w 3074230"/>
                <a:gd name="connsiteY63" fmla="*/ 4317949 h 6031778"/>
                <a:gd name="connsiteX64" fmla="*/ 2636045 w 3074230"/>
                <a:gd name="connsiteY64" fmla="*/ 4236468 h 6031778"/>
                <a:gd name="connsiteX65" fmla="*/ 2934809 w 3074230"/>
                <a:gd name="connsiteY65" fmla="*/ 4082559 h 6031778"/>
                <a:gd name="connsiteX66" fmla="*/ 3061558 w 3074230"/>
                <a:gd name="connsiteY66" fmla="*/ 3738527 h 6031778"/>
                <a:gd name="connsiteX67" fmla="*/ 3061558 w 3074230"/>
                <a:gd name="connsiteY67" fmla="*/ 3249640 h 6031778"/>
                <a:gd name="connsiteX68" fmla="*/ 2989130 w 3074230"/>
                <a:gd name="connsiteY68" fmla="*/ 2896555 h 6031778"/>
                <a:gd name="connsiteX69" fmla="*/ 2771847 w 3074230"/>
                <a:gd name="connsiteY69" fmla="*/ 2796967 h 6031778"/>
                <a:gd name="connsiteX70" fmla="*/ 2382548 w 3074230"/>
                <a:gd name="connsiteY70" fmla="*/ 2842234 h 6031778"/>
                <a:gd name="connsiteX71" fmla="*/ 2083784 w 3074230"/>
                <a:gd name="connsiteY71" fmla="*/ 2914662 h 6031778"/>
                <a:gd name="connsiteX72" fmla="*/ 1911768 w 3074230"/>
                <a:gd name="connsiteY72" fmla="*/ 2833181 h 6031778"/>
                <a:gd name="connsiteX73" fmla="*/ 2002302 w 3074230"/>
                <a:gd name="connsiteY73" fmla="*/ 2670219 h 6031778"/>
                <a:gd name="connsiteX74" fmla="*/ 2337281 w 3074230"/>
                <a:gd name="connsiteY74" fmla="*/ 2579684 h 6031778"/>
                <a:gd name="connsiteX75" fmla="*/ 2735633 w 3074230"/>
                <a:gd name="connsiteY75" fmla="*/ 2525363 h 6031778"/>
                <a:gd name="connsiteX76" fmla="*/ 2952916 w 3074230"/>
                <a:gd name="connsiteY76" fmla="*/ 2416721 h 6031778"/>
                <a:gd name="connsiteX77" fmla="*/ 2971023 w 3074230"/>
                <a:gd name="connsiteY77" fmla="*/ 2244706 h 6031778"/>
                <a:gd name="connsiteX78" fmla="*/ 2789954 w 3074230"/>
                <a:gd name="connsiteY78" fmla="*/ 1891621 h 6031778"/>
                <a:gd name="connsiteX79" fmla="*/ 2681312 w 3074230"/>
                <a:gd name="connsiteY79" fmla="*/ 1466108 h 6031778"/>
                <a:gd name="connsiteX80" fmla="*/ 2636045 w 3074230"/>
                <a:gd name="connsiteY80" fmla="*/ 1185450 h 6031778"/>
                <a:gd name="connsiteX81" fmla="*/ 2536457 w 3074230"/>
                <a:gd name="connsiteY81" fmla="*/ 995327 h 6031778"/>
                <a:gd name="connsiteX82" fmla="*/ 2282960 w 3074230"/>
                <a:gd name="connsiteY82" fmla="*/ 986274 h 6031778"/>
                <a:gd name="connsiteX83" fmla="*/ 1929875 w 3074230"/>
                <a:gd name="connsiteY83" fmla="*/ 1067755 h 6031778"/>
                <a:gd name="connsiteX84" fmla="*/ 1730698 w 3074230"/>
                <a:gd name="connsiteY84" fmla="*/ 1067755 h 6031778"/>
                <a:gd name="connsiteX85" fmla="*/ 1721645 w 3074230"/>
                <a:gd name="connsiteY85" fmla="*/ 931953 h 6031778"/>
                <a:gd name="connsiteX86" fmla="*/ 1902714 w 3074230"/>
                <a:gd name="connsiteY86" fmla="*/ 823312 h 6031778"/>
                <a:gd name="connsiteX87" fmla="*/ 2156211 w 3074230"/>
                <a:gd name="connsiteY87" fmla="*/ 750884 h 6031778"/>
                <a:gd name="connsiteX88" fmla="*/ 2156211 w 3074230"/>
                <a:gd name="connsiteY88" fmla="*/ 551708 h 6031778"/>
                <a:gd name="connsiteX89" fmla="*/ 1975142 w 3074230"/>
                <a:gd name="connsiteY89" fmla="*/ 280104 h 6031778"/>
                <a:gd name="connsiteX90" fmla="*/ 1757859 w 3074230"/>
                <a:gd name="connsiteY90" fmla="*/ 126195 h 6031778"/>
                <a:gd name="connsiteX91" fmla="*/ 1485312 w 3074230"/>
                <a:gd name="connsiteY91" fmla="*/ 28989 h 6031778"/>
                <a:gd name="connsiteX0" fmla="*/ 1485312 w 3074230"/>
                <a:gd name="connsiteY0" fmla="*/ 28936 h 6031725"/>
                <a:gd name="connsiteX1" fmla="*/ 1013093 w 3074230"/>
                <a:gd name="connsiteY1" fmla="*/ 4628 h 6031725"/>
                <a:gd name="connsiteX2" fmla="*/ 640463 w 3074230"/>
                <a:gd name="connsiteY2" fmla="*/ 108978 h 6031725"/>
                <a:gd name="connsiteX3" fmla="*/ 499427 w 3074230"/>
                <a:gd name="connsiteY3" fmla="*/ 325318 h 6031725"/>
                <a:gd name="connsiteX4" fmla="*/ 553748 w 3074230"/>
                <a:gd name="connsiteY4" fmla="*/ 515441 h 6031725"/>
                <a:gd name="connsiteX5" fmla="*/ 798191 w 3074230"/>
                <a:gd name="connsiteY5" fmla="*/ 578815 h 6031725"/>
                <a:gd name="connsiteX6" fmla="*/ 988314 w 3074230"/>
                <a:gd name="connsiteY6" fmla="*/ 660296 h 6031725"/>
                <a:gd name="connsiteX7" fmla="*/ 970207 w 3074230"/>
                <a:gd name="connsiteY7" fmla="*/ 759884 h 6031725"/>
                <a:gd name="connsiteX8" fmla="*/ 716710 w 3074230"/>
                <a:gd name="connsiteY8" fmla="*/ 768938 h 6031725"/>
                <a:gd name="connsiteX9" fmla="*/ 390786 w 3074230"/>
                <a:gd name="connsiteY9" fmla="*/ 796098 h 6031725"/>
                <a:gd name="connsiteX10" fmla="*/ 191609 w 3074230"/>
                <a:gd name="connsiteY10" fmla="*/ 1004328 h 6031725"/>
                <a:gd name="connsiteX11" fmla="*/ 209716 w 3074230"/>
                <a:gd name="connsiteY11" fmla="*/ 1312146 h 6031725"/>
                <a:gd name="connsiteX12" fmla="*/ 381732 w 3074230"/>
                <a:gd name="connsiteY12" fmla="*/ 1529429 h 6031725"/>
                <a:gd name="connsiteX13" fmla="*/ 608069 w 3074230"/>
                <a:gd name="connsiteY13" fmla="*/ 1565643 h 6031725"/>
                <a:gd name="connsiteX14" fmla="*/ 870619 w 3074230"/>
                <a:gd name="connsiteY14" fmla="*/ 1447948 h 6031725"/>
                <a:gd name="connsiteX15" fmla="*/ 1015475 w 3074230"/>
                <a:gd name="connsiteY15" fmla="*/ 1565643 h 6031725"/>
                <a:gd name="connsiteX16" fmla="*/ 1015475 w 3074230"/>
                <a:gd name="connsiteY16" fmla="*/ 1837247 h 6031725"/>
                <a:gd name="connsiteX17" fmla="*/ 662389 w 3074230"/>
                <a:gd name="connsiteY17" fmla="*/ 1873461 h 6031725"/>
                <a:gd name="connsiteX18" fmla="*/ 363625 w 3074230"/>
                <a:gd name="connsiteY18" fmla="*/ 1837247 h 6031725"/>
                <a:gd name="connsiteX19" fmla="*/ 182556 w 3074230"/>
                <a:gd name="connsiteY19" fmla="*/ 1954942 h 6031725"/>
                <a:gd name="connsiteX20" fmla="*/ 218770 w 3074230"/>
                <a:gd name="connsiteY20" fmla="*/ 2217492 h 6031725"/>
                <a:gd name="connsiteX21" fmla="*/ 345518 w 3074230"/>
                <a:gd name="connsiteY21" fmla="*/ 2489096 h 6031725"/>
                <a:gd name="connsiteX22" fmla="*/ 309304 w 3074230"/>
                <a:gd name="connsiteY22" fmla="*/ 2842181 h 6031725"/>
                <a:gd name="connsiteX23" fmla="*/ 236877 w 3074230"/>
                <a:gd name="connsiteY23" fmla="*/ 3213373 h 6031725"/>
                <a:gd name="connsiteX24" fmla="*/ 327411 w 3074230"/>
                <a:gd name="connsiteY24" fmla="*/ 3367282 h 6031725"/>
                <a:gd name="connsiteX25" fmla="*/ 671443 w 3074230"/>
                <a:gd name="connsiteY25" fmla="*/ 3358229 h 6031725"/>
                <a:gd name="connsiteX26" fmla="*/ 997368 w 3074230"/>
                <a:gd name="connsiteY26" fmla="*/ 3394443 h 6031725"/>
                <a:gd name="connsiteX27" fmla="*/ 1169384 w 3074230"/>
                <a:gd name="connsiteY27" fmla="*/ 3530245 h 6031725"/>
                <a:gd name="connsiteX28" fmla="*/ 1142223 w 3074230"/>
                <a:gd name="connsiteY28" fmla="*/ 3829009 h 6031725"/>
                <a:gd name="connsiteX29" fmla="*/ 952100 w 3074230"/>
                <a:gd name="connsiteY29" fmla="*/ 3964811 h 6031725"/>
                <a:gd name="connsiteX30" fmla="*/ 608069 w 3074230"/>
                <a:gd name="connsiteY30" fmla="*/ 3838063 h 6031725"/>
                <a:gd name="connsiteX31" fmla="*/ 273090 w 3074230"/>
                <a:gd name="connsiteY31" fmla="*/ 3747528 h 6031725"/>
                <a:gd name="connsiteX32" fmla="*/ 164449 w 3074230"/>
                <a:gd name="connsiteY32" fmla="*/ 3756581 h 6031725"/>
                <a:gd name="connsiteX33" fmla="*/ 110128 w 3074230"/>
                <a:gd name="connsiteY33" fmla="*/ 3901437 h 6031725"/>
                <a:gd name="connsiteX34" fmla="*/ 28647 w 3074230"/>
                <a:gd name="connsiteY34" fmla="*/ 4245468 h 6031725"/>
                <a:gd name="connsiteX35" fmla="*/ 10540 w 3074230"/>
                <a:gd name="connsiteY35" fmla="*/ 4716249 h 6031725"/>
                <a:gd name="connsiteX36" fmla="*/ 182556 w 3074230"/>
                <a:gd name="connsiteY36" fmla="*/ 5051227 h 6031725"/>
                <a:gd name="connsiteX37" fmla="*/ 635229 w 3074230"/>
                <a:gd name="connsiteY37" fmla="*/ 5132708 h 6031725"/>
                <a:gd name="connsiteX38" fmla="*/ 1078849 w 3074230"/>
                <a:gd name="connsiteY38" fmla="*/ 5069334 h 6031725"/>
                <a:gd name="connsiteX39" fmla="*/ 1241811 w 3074230"/>
                <a:gd name="connsiteY39" fmla="*/ 5141762 h 6031725"/>
                <a:gd name="connsiteX40" fmla="*/ 1151277 w 3074230"/>
                <a:gd name="connsiteY40" fmla="*/ 5277564 h 6031725"/>
                <a:gd name="connsiteX41" fmla="*/ 825352 w 3074230"/>
                <a:gd name="connsiteY41" fmla="*/ 5359045 h 6031725"/>
                <a:gd name="connsiteX42" fmla="*/ 490374 w 3074230"/>
                <a:gd name="connsiteY42" fmla="*/ 5349991 h 6031725"/>
                <a:gd name="connsiteX43" fmla="*/ 309304 w 3074230"/>
                <a:gd name="connsiteY43" fmla="*/ 5349991 h 6031725"/>
                <a:gd name="connsiteX44" fmla="*/ 363625 w 3074230"/>
                <a:gd name="connsiteY44" fmla="*/ 5476740 h 6031725"/>
                <a:gd name="connsiteX45" fmla="*/ 571855 w 3074230"/>
                <a:gd name="connsiteY45" fmla="*/ 5748344 h 6031725"/>
                <a:gd name="connsiteX46" fmla="*/ 952100 w 3074230"/>
                <a:gd name="connsiteY46" fmla="*/ 5956573 h 6031725"/>
                <a:gd name="connsiteX47" fmla="*/ 1504362 w 3074230"/>
                <a:gd name="connsiteY47" fmla="*/ 6029001 h 6031725"/>
                <a:gd name="connsiteX48" fmla="*/ 1947982 w 3074230"/>
                <a:gd name="connsiteY48" fmla="*/ 5875092 h 6031725"/>
                <a:gd name="connsiteX49" fmla="*/ 2056623 w 3074230"/>
                <a:gd name="connsiteY49" fmla="*/ 5694023 h 6031725"/>
                <a:gd name="connsiteX50" fmla="*/ 1920821 w 3074230"/>
                <a:gd name="connsiteY50" fmla="*/ 5639702 h 6031725"/>
                <a:gd name="connsiteX51" fmla="*/ 1522469 w 3074230"/>
                <a:gd name="connsiteY51" fmla="*/ 5675916 h 6031725"/>
                <a:gd name="connsiteX52" fmla="*/ 1259918 w 3074230"/>
                <a:gd name="connsiteY52" fmla="*/ 5694023 h 6031725"/>
                <a:gd name="connsiteX53" fmla="*/ 1205597 w 3074230"/>
                <a:gd name="connsiteY53" fmla="*/ 5621595 h 6031725"/>
                <a:gd name="connsiteX54" fmla="*/ 1368560 w 3074230"/>
                <a:gd name="connsiteY54" fmla="*/ 5503900 h 6031725"/>
                <a:gd name="connsiteX55" fmla="*/ 1730698 w 3074230"/>
                <a:gd name="connsiteY55" fmla="*/ 5440526 h 6031725"/>
                <a:gd name="connsiteX56" fmla="*/ 2264853 w 3074230"/>
                <a:gd name="connsiteY56" fmla="*/ 5349991 h 6031725"/>
                <a:gd name="connsiteX57" fmla="*/ 2554564 w 3074230"/>
                <a:gd name="connsiteY57" fmla="*/ 5268510 h 6031725"/>
                <a:gd name="connsiteX58" fmla="*/ 2771847 w 3074230"/>
                <a:gd name="connsiteY58" fmla="*/ 5024067 h 6031725"/>
                <a:gd name="connsiteX59" fmla="*/ 2862382 w 3074230"/>
                <a:gd name="connsiteY59" fmla="*/ 4761516 h 6031725"/>
                <a:gd name="connsiteX60" fmla="*/ 2817114 w 3074230"/>
                <a:gd name="connsiteY60" fmla="*/ 4625714 h 6031725"/>
                <a:gd name="connsiteX61" fmla="*/ 2617938 w 3074230"/>
                <a:gd name="connsiteY61" fmla="*/ 4625714 h 6031725"/>
                <a:gd name="connsiteX62" fmla="*/ 2391601 w 3074230"/>
                <a:gd name="connsiteY62" fmla="*/ 4526126 h 6031725"/>
                <a:gd name="connsiteX63" fmla="*/ 2454976 w 3074230"/>
                <a:gd name="connsiteY63" fmla="*/ 4317896 h 6031725"/>
                <a:gd name="connsiteX64" fmla="*/ 2636045 w 3074230"/>
                <a:gd name="connsiteY64" fmla="*/ 4236415 h 6031725"/>
                <a:gd name="connsiteX65" fmla="*/ 2934809 w 3074230"/>
                <a:gd name="connsiteY65" fmla="*/ 4082506 h 6031725"/>
                <a:gd name="connsiteX66" fmla="*/ 3061558 w 3074230"/>
                <a:gd name="connsiteY66" fmla="*/ 3738474 h 6031725"/>
                <a:gd name="connsiteX67" fmla="*/ 3061558 w 3074230"/>
                <a:gd name="connsiteY67" fmla="*/ 3249587 h 6031725"/>
                <a:gd name="connsiteX68" fmla="*/ 2989130 w 3074230"/>
                <a:gd name="connsiteY68" fmla="*/ 2896502 h 6031725"/>
                <a:gd name="connsiteX69" fmla="*/ 2771847 w 3074230"/>
                <a:gd name="connsiteY69" fmla="*/ 2796914 h 6031725"/>
                <a:gd name="connsiteX70" fmla="*/ 2382548 w 3074230"/>
                <a:gd name="connsiteY70" fmla="*/ 2842181 h 6031725"/>
                <a:gd name="connsiteX71" fmla="*/ 2083784 w 3074230"/>
                <a:gd name="connsiteY71" fmla="*/ 2914609 h 6031725"/>
                <a:gd name="connsiteX72" fmla="*/ 1911768 w 3074230"/>
                <a:gd name="connsiteY72" fmla="*/ 2833128 h 6031725"/>
                <a:gd name="connsiteX73" fmla="*/ 2002302 w 3074230"/>
                <a:gd name="connsiteY73" fmla="*/ 2670166 h 6031725"/>
                <a:gd name="connsiteX74" fmla="*/ 2337281 w 3074230"/>
                <a:gd name="connsiteY74" fmla="*/ 2579631 h 6031725"/>
                <a:gd name="connsiteX75" fmla="*/ 2735633 w 3074230"/>
                <a:gd name="connsiteY75" fmla="*/ 2525310 h 6031725"/>
                <a:gd name="connsiteX76" fmla="*/ 2952916 w 3074230"/>
                <a:gd name="connsiteY76" fmla="*/ 2416668 h 6031725"/>
                <a:gd name="connsiteX77" fmla="*/ 2971023 w 3074230"/>
                <a:gd name="connsiteY77" fmla="*/ 2244653 h 6031725"/>
                <a:gd name="connsiteX78" fmla="*/ 2789954 w 3074230"/>
                <a:gd name="connsiteY78" fmla="*/ 1891568 h 6031725"/>
                <a:gd name="connsiteX79" fmla="*/ 2681312 w 3074230"/>
                <a:gd name="connsiteY79" fmla="*/ 1466055 h 6031725"/>
                <a:gd name="connsiteX80" fmla="*/ 2636045 w 3074230"/>
                <a:gd name="connsiteY80" fmla="*/ 1185397 h 6031725"/>
                <a:gd name="connsiteX81" fmla="*/ 2536457 w 3074230"/>
                <a:gd name="connsiteY81" fmla="*/ 995274 h 6031725"/>
                <a:gd name="connsiteX82" fmla="*/ 2282960 w 3074230"/>
                <a:gd name="connsiteY82" fmla="*/ 986221 h 6031725"/>
                <a:gd name="connsiteX83" fmla="*/ 1929875 w 3074230"/>
                <a:gd name="connsiteY83" fmla="*/ 1067702 h 6031725"/>
                <a:gd name="connsiteX84" fmla="*/ 1730698 w 3074230"/>
                <a:gd name="connsiteY84" fmla="*/ 1067702 h 6031725"/>
                <a:gd name="connsiteX85" fmla="*/ 1721645 w 3074230"/>
                <a:gd name="connsiteY85" fmla="*/ 931900 h 6031725"/>
                <a:gd name="connsiteX86" fmla="*/ 1902714 w 3074230"/>
                <a:gd name="connsiteY86" fmla="*/ 823259 h 6031725"/>
                <a:gd name="connsiteX87" fmla="*/ 2156211 w 3074230"/>
                <a:gd name="connsiteY87" fmla="*/ 750831 h 6031725"/>
                <a:gd name="connsiteX88" fmla="*/ 2156211 w 3074230"/>
                <a:gd name="connsiteY88" fmla="*/ 551655 h 6031725"/>
                <a:gd name="connsiteX89" fmla="*/ 1975142 w 3074230"/>
                <a:gd name="connsiteY89" fmla="*/ 280051 h 6031725"/>
                <a:gd name="connsiteX90" fmla="*/ 1774528 w 3074230"/>
                <a:gd name="connsiteY90" fmla="*/ 123761 h 6031725"/>
                <a:gd name="connsiteX91" fmla="*/ 1485312 w 3074230"/>
                <a:gd name="connsiteY91" fmla="*/ 28936 h 6031725"/>
                <a:gd name="connsiteX0" fmla="*/ 1485312 w 3074230"/>
                <a:gd name="connsiteY0" fmla="*/ 28936 h 6031725"/>
                <a:gd name="connsiteX1" fmla="*/ 1013093 w 3074230"/>
                <a:gd name="connsiteY1" fmla="*/ 4628 h 6031725"/>
                <a:gd name="connsiteX2" fmla="*/ 640463 w 3074230"/>
                <a:gd name="connsiteY2" fmla="*/ 108978 h 6031725"/>
                <a:gd name="connsiteX3" fmla="*/ 499427 w 3074230"/>
                <a:gd name="connsiteY3" fmla="*/ 325318 h 6031725"/>
                <a:gd name="connsiteX4" fmla="*/ 553748 w 3074230"/>
                <a:gd name="connsiteY4" fmla="*/ 515441 h 6031725"/>
                <a:gd name="connsiteX5" fmla="*/ 798191 w 3074230"/>
                <a:gd name="connsiteY5" fmla="*/ 578815 h 6031725"/>
                <a:gd name="connsiteX6" fmla="*/ 988314 w 3074230"/>
                <a:gd name="connsiteY6" fmla="*/ 660296 h 6031725"/>
                <a:gd name="connsiteX7" fmla="*/ 970207 w 3074230"/>
                <a:gd name="connsiteY7" fmla="*/ 759884 h 6031725"/>
                <a:gd name="connsiteX8" fmla="*/ 716710 w 3074230"/>
                <a:gd name="connsiteY8" fmla="*/ 768938 h 6031725"/>
                <a:gd name="connsiteX9" fmla="*/ 390786 w 3074230"/>
                <a:gd name="connsiteY9" fmla="*/ 796098 h 6031725"/>
                <a:gd name="connsiteX10" fmla="*/ 191609 w 3074230"/>
                <a:gd name="connsiteY10" fmla="*/ 1004328 h 6031725"/>
                <a:gd name="connsiteX11" fmla="*/ 209716 w 3074230"/>
                <a:gd name="connsiteY11" fmla="*/ 1312146 h 6031725"/>
                <a:gd name="connsiteX12" fmla="*/ 381732 w 3074230"/>
                <a:gd name="connsiteY12" fmla="*/ 1529429 h 6031725"/>
                <a:gd name="connsiteX13" fmla="*/ 608069 w 3074230"/>
                <a:gd name="connsiteY13" fmla="*/ 1565643 h 6031725"/>
                <a:gd name="connsiteX14" fmla="*/ 870619 w 3074230"/>
                <a:gd name="connsiteY14" fmla="*/ 1447948 h 6031725"/>
                <a:gd name="connsiteX15" fmla="*/ 1015475 w 3074230"/>
                <a:gd name="connsiteY15" fmla="*/ 1565643 h 6031725"/>
                <a:gd name="connsiteX16" fmla="*/ 1015475 w 3074230"/>
                <a:gd name="connsiteY16" fmla="*/ 1837247 h 6031725"/>
                <a:gd name="connsiteX17" fmla="*/ 662389 w 3074230"/>
                <a:gd name="connsiteY17" fmla="*/ 1873461 h 6031725"/>
                <a:gd name="connsiteX18" fmla="*/ 363625 w 3074230"/>
                <a:gd name="connsiteY18" fmla="*/ 1837247 h 6031725"/>
                <a:gd name="connsiteX19" fmla="*/ 182556 w 3074230"/>
                <a:gd name="connsiteY19" fmla="*/ 1954942 h 6031725"/>
                <a:gd name="connsiteX20" fmla="*/ 218770 w 3074230"/>
                <a:gd name="connsiteY20" fmla="*/ 2217492 h 6031725"/>
                <a:gd name="connsiteX21" fmla="*/ 345518 w 3074230"/>
                <a:gd name="connsiteY21" fmla="*/ 2489096 h 6031725"/>
                <a:gd name="connsiteX22" fmla="*/ 309304 w 3074230"/>
                <a:gd name="connsiteY22" fmla="*/ 2842181 h 6031725"/>
                <a:gd name="connsiteX23" fmla="*/ 236877 w 3074230"/>
                <a:gd name="connsiteY23" fmla="*/ 3213373 h 6031725"/>
                <a:gd name="connsiteX24" fmla="*/ 327411 w 3074230"/>
                <a:gd name="connsiteY24" fmla="*/ 3367282 h 6031725"/>
                <a:gd name="connsiteX25" fmla="*/ 671443 w 3074230"/>
                <a:gd name="connsiteY25" fmla="*/ 3358229 h 6031725"/>
                <a:gd name="connsiteX26" fmla="*/ 997368 w 3074230"/>
                <a:gd name="connsiteY26" fmla="*/ 3394443 h 6031725"/>
                <a:gd name="connsiteX27" fmla="*/ 1169384 w 3074230"/>
                <a:gd name="connsiteY27" fmla="*/ 3530245 h 6031725"/>
                <a:gd name="connsiteX28" fmla="*/ 1142223 w 3074230"/>
                <a:gd name="connsiteY28" fmla="*/ 3829009 h 6031725"/>
                <a:gd name="connsiteX29" fmla="*/ 952100 w 3074230"/>
                <a:gd name="connsiteY29" fmla="*/ 3964811 h 6031725"/>
                <a:gd name="connsiteX30" fmla="*/ 608069 w 3074230"/>
                <a:gd name="connsiteY30" fmla="*/ 3838063 h 6031725"/>
                <a:gd name="connsiteX31" fmla="*/ 273090 w 3074230"/>
                <a:gd name="connsiteY31" fmla="*/ 3747528 h 6031725"/>
                <a:gd name="connsiteX32" fmla="*/ 164449 w 3074230"/>
                <a:gd name="connsiteY32" fmla="*/ 3756581 h 6031725"/>
                <a:gd name="connsiteX33" fmla="*/ 110128 w 3074230"/>
                <a:gd name="connsiteY33" fmla="*/ 3901437 h 6031725"/>
                <a:gd name="connsiteX34" fmla="*/ 28647 w 3074230"/>
                <a:gd name="connsiteY34" fmla="*/ 4245468 h 6031725"/>
                <a:gd name="connsiteX35" fmla="*/ 10540 w 3074230"/>
                <a:gd name="connsiteY35" fmla="*/ 4716249 h 6031725"/>
                <a:gd name="connsiteX36" fmla="*/ 182556 w 3074230"/>
                <a:gd name="connsiteY36" fmla="*/ 5051227 h 6031725"/>
                <a:gd name="connsiteX37" fmla="*/ 635229 w 3074230"/>
                <a:gd name="connsiteY37" fmla="*/ 5132708 h 6031725"/>
                <a:gd name="connsiteX38" fmla="*/ 1078849 w 3074230"/>
                <a:gd name="connsiteY38" fmla="*/ 5069334 h 6031725"/>
                <a:gd name="connsiteX39" fmla="*/ 1241811 w 3074230"/>
                <a:gd name="connsiteY39" fmla="*/ 5141762 h 6031725"/>
                <a:gd name="connsiteX40" fmla="*/ 1151277 w 3074230"/>
                <a:gd name="connsiteY40" fmla="*/ 5277564 h 6031725"/>
                <a:gd name="connsiteX41" fmla="*/ 825352 w 3074230"/>
                <a:gd name="connsiteY41" fmla="*/ 5359045 h 6031725"/>
                <a:gd name="connsiteX42" fmla="*/ 490374 w 3074230"/>
                <a:gd name="connsiteY42" fmla="*/ 5349991 h 6031725"/>
                <a:gd name="connsiteX43" fmla="*/ 309304 w 3074230"/>
                <a:gd name="connsiteY43" fmla="*/ 5349991 h 6031725"/>
                <a:gd name="connsiteX44" fmla="*/ 363625 w 3074230"/>
                <a:gd name="connsiteY44" fmla="*/ 5476740 h 6031725"/>
                <a:gd name="connsiteX45" fmla="*/ 571855 w 3074230"/>
                <a:gd name="connsiteY45" fmla="*/ 5748344 h 6031725"/>
                <a:gd name="connsiteX46" fmla="*/ 952100 w 3074230"/>
                <a:gd name="connsiteY46" fmla="*/ 5956573 h 6031725"/>
                <a:gd name="connsiteX47" fmla="*/ 1504362 w 3074230"/>
                <a:gd name="connsiteY47" fmla="*/ 6029001 h 6031725"/>
                <a:gd name="connsiteX48" fmla="*/ 1947982 w 3074230"/>
                <a:gd name="connsiteY48" fmla="*/ 5875092 h 6031725"/>
                <a:gd name="connsiteX49" fmla="*/ 2056623 w 3074230"/>
                <a:gd name="connsiteY49" fmla="*/ 5694023 h 6031725"/>
                <a:gd name="connsiteX50" fmla="*/ 1920821 w 3074230"/>
                <a:gd name="connsiteY50" fmla="*/ 5639702 h 6031725"/>
                <a:gd name="connsiteX51" fmla="*/ 1522469 w 3074230"/>
                <a:gd name="connsiteY51" fmla="*/ 5675916 h 6031725"/>
                <a:gd name="connsiteX52" fmla="*/ 1259918 w 3074230"/>
                <a:gd name="connsiteY52" fmla="*/ 5694023 h 6031725"/>
                <a:gd name="connsiteX53" fmla="*/ 1205597 w 3074230"/>
                <a:gd name="connsiteY53" fmla="*/ 5621595 h 6031725"/>
                <a:gd name="connsiteX54" fmla="*/ 1368560 w 3074230"/>
                <a:gd name="connsiteY54" fmla="*/ 5503900 h 6031725"/>
                <a:gd name="connsiteX55" fmla="*/ 1730698 w 3074230"/>
                <a:gd name="connsiteY55" fmla="*/ 5440526 h 6031725"/>
                <a:gd name="connsiteX56" fmla="*/ 2264853 w 3074230"/>
                <a:gd name="connsiteY56" fmla="*/ 5349991 h 6031725"/>
                <a:gd name="connsiteX57" fmla="*/ 2554564 w 3074230"/>
                <a:gd name="connsiteY57" fmla="*/ 5268510 h 6031725"/>
                <a:gd name="connsiteX58" fmla="*/ 2771847 w 3074230"/>
                <a:gd name="connsiteY58" fmla="*/ 5024067 h 6031725"/>
                <a:gd name="connsiteX59" fmla="*/ 2862382 w 3074230"/>
                <a:gd name="connsiteY59" fmla="*/ 4761516 h 6031725"/>
                <a:gd name="connsiteX60" fmla="*/ 2817114 w 3074230"/>
                <a:gd name="connsiteY60" fmla="*/ 4625714 h 6031725"/>
                <a:gd name="connsiteX61" fmla="*/ 2617938 w 3074230"/>
                <a:gd name="connsiteY61" fmla="*/ 4625714 h 6031725"/>
                <a:gd name="connsiteX62" fmla="*/ 2391601 w 3074230"/>
                <a:gd name="connsiteY62" fmla="*/ 4526126 h 6031725"/>
                <a:gd name="connsiteX63" fmla="*/ 2454976 w 3074230"/>
                <a:gd name="connsiteY63" fmla="*/ 4317896 h 6031725"/>
                <a:gd name="connsiteX64" fmla="*/ 2636045 w 3074230"/>
                <a:gd name="connsiteY64" fmla="*/ 4236415 h 6031725"/>
                <a:gd name="connsiteX65" fmla="*/ 2934809 w 3074230"/>
                <a:gd name="connsiteY65" fmla="*/ 4082506 h 6031725"/>
                <a:gd name="connsiteX66" fmla="*/ 3061558 w 3074230"/>
                <a:gd name="connsiteY66" fmla="*/ 3738474 h 6031725"/>
                <a:gd name="connsiteX67" fmla="*/ 3061558 w 3074230"/>
                <a:gd name="connsiteY67" fmla="*/ 3249587 h 6031725"/>
                <a:gd name="connsiteX68" fmla="*/ 2989130 w 3074230"/>
                <a:gd name="connsiteY68" fmla="*/ 2896502 h 6031725"/>
                <a:gd name="connsiteX69" fmla="*/ 2771847 w 3074230"/>
                <a:gd name="connsiteY69" fmla="*/ 2796914 h 6031725"/>
                <a:gd name="connsiteX70" fmla="*/ 2382548 w 3074230"/>
                <a:gd name="connsiteY70" fmla="*/ 2842181 h 6031725"/>
                <a:gd name="connsiteX71" fmla="*/ 2083784 w 3074230"/>
                <a:gd name="connsiteY71" fmla="*/ 2914609 h 6031725"/>
                <a:gd name="connsiteX72" fmla="*/ 1911768 w 3074230"/>
                <a:gd name="connsiteY72" fmla="*/ 2833128 h 6031725"/>
                <a:gd name="connsiteX73" fmla="*/ 2002302 w 3074230"/>
                <a:gd name="connsiteY73" fmla="*/ 2670166 h 6031725"/>
                <a:gd name="connsiteX74" fmla="*/ 2337281 w 3074230"/>
                <a:gd name="connsiteY74" fmla="*/ 2579631 h 6031725"/>
                <a:gd name="connsiteX75" fmla="*/ 2735633 w 3074230"/>
                <a:gd name="connsiteY75" fmla="*/ 2525310 h 6031725"/>
                <a:gd name="connsiteX76" fmla="*/ 2952916 w 3074230"/>
                <a:gd name="connsiteY76" fmla="*/ 2416668 h 6031725"/>
                <a:gd name="connsiteX77" fmla="*/ 2971023 w 3074230"/>
                <a:gd name="connsiteY77" fmla="*/ 2244653 h 6031725"/>
                <a:gd name="connsiteX78" fmla="*/ 2789954 w 3074230"/>
                <a:gd name="connsiteY78" fmla="*/ 1891568 h 6031725"/>
                <a:gd name="connsiteX79" fmla="*/ 2681312 w 3074230"/>
                <a:gd name="connsiteY79" fmla="*/ 1466055 h 6031725"/>
                <a:gd name="connsiteX80" fmla="*/ 2636045 w 3074230"/>
                <a:gd name="connsiteY80" fmla="*/ 1185397 h 6031725"/>
                <a:gd name="connsiteX81" fmla="*/ 2536457 w 3074230"/>
                <a:gd name="connsiteY81" fmla="*/ 995274 h 6031725"/>
                <a:gd name="connsiteX82" fmla="*/ 2282960 w 3074230"/>
                <a:gd name="connsiteY82" fmla="*/ 986221 h 6031725"/>
                <a:gd name="connsiteX83" fmla="*/ 1929875 w 3074230"/>
                <a:gd name="connsiteY83" fmla="*/ 1067702 h 6031725"/>
                <a:gd name="connsiteX84" fmla="*/ 1730698 w 3074230"/>
                <a:gd name="connsiteY84" fmla="*/ 1067702 h 6031725"/>
                <a:gd name="connsiteX85" fmla="*/ 1721645 w 3074230"/>
                <a:gd name="connsiteY85" fmla="*/ 931900 h 6031725"/>
                <a:gd name="connsiteX86" fmla="*/ 1902714 w 3074230"/>
                <a:gd name="connsiteY86" fmla="*/ 823259 h 6031725"/>
                <a:gd name="connsiteX87" fmla="*/ 2144305 w 3074230"/>
                <a:gd name="connsiteY87" fmla="*/ 731781 h 6031725"/>
                <a:gd name="connsiteX88" fmla="*/ 2156211 w 3074230"/>
                <a:gd name="connsiteY88" fmla="*/ 551655 h 6031725"/>
                <a:gd name="connsiteX89" fmla="*/ 1975142 w 3074230"/>
                <a:gd name="connsiteY89" fmla="*/ 280051 h 6031725"/>
                <a:gd name="connsiteX90" fmla="*/ 1774528 w 3074230"/>
                <a:gd name="connsiteY90" fmla="*/ 123761 h 6031725"/>
                <a:gd name="connsiteX91" fmla="*/ 1485312 w 3074230"/>
                <a:gd name="connsiteY91" fmla="*/ 28936 h 6031725"/>
                <a:gd name="connsiteX0" fmla="*/ 1485312 w 3074230"/>
                <a:gd name="connsiteY0" fmla="*/ 28936 h 6031725"/>
                <a:gd name="connsiteX1" fmla="*/ 1013093 w 3074230"/>
                <a:gd name="connsiteY1" fmla="*/ 4628 h 6031725"/>
                <a:gd name="connsiteX2" fmla="*/ 640463 w 3074230"/>
                <a:gd name="connsiteY2" fmla="*/ 108978 h 6031725"/>
                <a:gd name="connsiteX3" fmla="*/ 499427 w 3074230"/>
                <a:gd name="connsiteY3" fmla="*/ 325318 h 6031725"/>
                <a:gd name="connsiteX4" fmla="*/ 553748 w 3074230"/>
                <a:gd name="connsiteY4" fmla="*/ 515441 h 6031725"/>
                <a:gd name="connsiteX5" fmla="*/ 798191 w 3074230"/>
                <a:gd name="connsiteY5" fmla="*/ 578815 h 6031725"/>
                <a:gd name="connsiteX6" fmla="*/ 988314 w 3074230"/>
                <a:gd name="connsiteY6" fmla="*/ 660296 h 6031725"/>
                <a:gd name="connsiteX7" fmla="*/ 970207 w 3074230"/>
                <a:gd name="connsiteY7" fmla="*/ 759884 h 6031725"/>
                <a:gd name="connsiteX8" fmla="*/ 716710 w 3074230"/>
                <a:gd name="connsiteY8" fmla="*/ 768938 h 6031725"/>
                <a:gd name="connsiteX9" fmla="*/ 390786 w 3074230"/>
                <a:gd name="connsiteY9" fmla="*/ 796098 h 6031725"/>
                <a:gd name="connsiteX10" fmla="*/ 191609 w 3074230"/>
                <a:gd name="connsiteY10" fmla="*/ 1004328 h 6031725"/>
                <a:gd name="connsiteX11" fmla="*/ 209716 w 3074230"/>
                <a:gd name="connsiteY11" fmla="*/ 1312146 h 6031725"/>
                <a:gd name="connsiteX12" fmla="*/ 381732 w 3074230"/>
                <a:gd name="connsiteY12" fmla="*/ 1529429 h 6031725"/>
                <a:gd name="connsiteX13" fmla="*/ 608069 w 3074230"/>
                <a:gd name="connsiteY13" fmla="*/ 1565643 h 6031725"/>
                <a:gd name="connsiteX14" fmla="*/ 870619 w 3074230"/>
                <a:gd name="connsiteY14" fmla="*/ 1447948 h 6031725"/>
                <a:gd name="connsiteX15" fmla="*/ 1015475 w 3074230"/>
                <a:gd name="connsiteY15" fmla="*/ 1565643 h 6031725"/>
                <a:gd name="connsiteX16" fmla="*/ 1015475 w 3074230"/>
                <a:gd name="connsiteY16" fmla="*/ 1837247 h 6031725"/>
                <a:gd name="connsiteX17" fmla="*/ 662389 w 3074230"/>
                <a:gd name="connsiteY17" fmla="*/ 1873461 h 6031725"/>
                <a:gd name="connsiteX18" fmla="*/ 363625 w 3074230"/>
                <a:gd name="connsiteY18" fmla="*/ 1837247 h 6031725"/>
                <a:gd name="connsiteX19" fmla="*/ 182556 w 3074230"/>
                <a:gd name="connsiteY19" fmla="*/ 1954942 h 6031725"/>
                <a:gd name="connsiteX20" fmla="*/ 218770 w 3074230"/>
                <a:gd name="connsiteY20" fmla="*/ 2217492 h 6031725"/>
                <a:gd name="connsiteX21" fmla="*/ 345518 w 3074230"/>
                <a:gd name="connsiteY21" fmla="*/ 2489096 h 6031725"/>
                <a:gd name="connsiteX22" fmla="*/ 309304 w 3074230"/>
                <a:gd name="connsiteY22" fmla="*/ 2842181 h 6031725"/>
                <a:gd name="connsiteX23" fmla="*/ 236877 w 3074230"/>
                <a:gd name="connsiteY23" fmla="*/ 3213373 h 6031725"/>
                <a:gd name="connsiteX24" fmla="*/ 327411 w 3074230"/>
                <a:gd name="connsiteY24" fmla="*/ 3367282 h 6031725"/>
                <a:gd name="connsiteX25" fmla="*/ 671443 w 3074230"/>
                <a:gd name="connsiteY25" fmla="*/ 3358229 h 6031725"/>
                <a:gd name="connsiteX26" fmla="*/ 997368 w 3074230"/>
                <a:gd name="connsiteY26" fmla="*/ 3394443 h 6031725"/>
                <a:gd name="connsiteX27" fmla="*/ 1169384 w 3074230"/>
                <a:gd name="connsiteY27" fmla="*/ 3530245 h 6031725"/>
                <a:gd name="connsiteX28" fmla="*/ 1142223 w 3074230"/>
                <a:gd name="connsiteY28" fmla="*/ 3829009 h 6031725"/>
                <a:gd name="connsiteX29" fmla="*/ 952100 w 3074230"/>
                <a:gd name="connsiteY29" fmla="*/ 3964811 h 6031725"/>
                <a:gd name="connsiteX30" fmla="*/ 608069 w 3074230"/>
                <a:gd name="connsiteY30" fmla="*/ 3838063 h 6031725"/>
                <a:gd name="connsiteX31" fmla="*/ 273090 w 3074230"/>
                <a:gd name="connsiteY31" fmla="*/ 3747528 h 6031725"/>
                <a:gd name="connsiteX32" fmla="*/ 164449 w 3074230"/>
                <a:gd name="connsiteY32" fmla="*/ 3756581 h 6031725"/>
                <a:gd name="connsiteX33" fmla="*/ 110128 w 3074230"/>
                <a:gd name="connsiteY33" fmla="*/ 3901437 h 6031725"/>
                <a:gd name="connsiteX34" fmla="*/ 28647 w 3074230"/>
                <a:gd name="connsiteY34" fmla="*/ 4245468 h 6031725"/>
                <a:gd name="connsiteX35" fmla="*/ 10540 w 3074230"/>
                <a:gd name="connsiteY35" fmla="*/ 4716249 h 6031725"/>
                <a:gd name="connsiteX36" fmla="*/ 182556 w 3074230"/>
                <a:gd name="connsiteY36" fmla="*/ 5051227 h 6031725"/>
                <a:gd name="connsiteX37" fmla="*/ 635229 w 3074230"/>
                <a:gd name="connsiteY37" fmla="*/ 5132708 h 6031725"/>
                <a:gd name="connsiteX38" fmla="*/ 1078849 w 3074230"/>
                <a:gd name="connsiteY38" fmla="*/ 5069334 h 6031725"/>
                <a:gd name="connsiteX39" fmla="*/ 1241811 w 3074230"/>
                <a:gd name="connsiteY39" fmla="*/ 5141762 h 6031725"/>
                <a:gd name="connsiteX40" fmla="*/ 1151277 w 3074230"/>
                <a:gd name="connsiteY40" fmla="*/ 5277564 h 6031725"/>
                <a:gd name="connsiteX41" fmla="*/ 825352 w 3074230"/>
                <a:gd name="connsiteY41" fmla="*/ 5359045 h 6031725"/>
                <a:gd name="connsiteX42" fmla="*/ 490374 w 3074230"/>
                <a:gd name="connsiteY42" fmla="*/ 5349991 h 6031725"/>
                <a:gd name="connsiteX43" fmla="*/ 309304 w 3074230"/>
                <a:gd name="connsiteY43" fmla="*/ 5349991 h 6031725"/>
                <a:gd name="connsiteX44" fmla="*/ 363625 w 3074230"/>
                <a:gd name="connsiteY44" fmla="*/ 5476740 h 6031725"/>
                <a:gd name="connsiteX45" fmla="*/ 571855 w 3074230"/>
                <a:gd name="connsiteY45" fmla="*/ 5748344 h 6031725"/>
                <a:gd name="connsiteX46" fmla="*/ 952100 w 3074230"/>
                <a:gd name="connsiteY46" fmla="*/ 5956573 h 6031725"/>
                <a:gd name="connsiteX47" fmla="*/ 1504362 w 3074230"/>
                <a:gd name="connsiteY47" fmla="*/ 6029001 h 6031725"/>
                <a:gd name="connsiteX48" fmla="*/ 1947982 w 3074230"/>
                <a:gd name="connsiteY48" fmla="*/ 5875092 h 6031725"/>
                <a:gd name="connsiteX49" fmla="*/ 2056623 w 3074230"/>
                <a:gd name="connsiteY49" fmla="*/ 5694023 h 6031725"/>
                <a:gd name="connsiteX50" fmla="*/ 1920821 w 3074230"/>
                <a:gd name="connsiteY50" fmla="*/ 5639702 h 6031725"/>
                <a:gd name="connsiteX51" fmla="*/ 1522469 w 3074230"/>
                <a:gd name="connsiteY51" fmla="*/ 5675916 h 6031725"/>
                <a:gd name="connsiteX52" fmla="*/ 1259918 w 3074230"/>
                <a:gd name="connsiteY52" fmla="*/ 5694023 h 6031725"/>
                <a:gd name="connsiteX53" fmla="*/ 1205597 w 3074230"/>
                <a:gd name="connsiteY53" fmla="*/ 5621595 h 6031725"/>
                <a:gd name="connsiteX54" fmla="*/ 1368560 w 3074230"/>
                <a:gd name="connsiteY54" fmla="*/ 5503900 h 6031725"/>
                <a:gd name="connsiteX55" fmla="*/ 1730698 w 3074230"/>
                <a:gd name="connsiteY55" fmla="*/ 5440526 h 6031725"/>
                <a:gd name="connsiteX56" fmla="*/ 2264853 w 3074230"/>
                <a:gd name="connsiteY56" fmla="*/ 5349991 h 6031725"/>
                <a:gd name="connsiteX57" fmla="*/ 2554564 w 3074230"/>
                <a:gd name="connsiteY57" fmla="*/ 5268510 h 6031725"/>
                <a:gd name="connsiteX58" fmla="*/ 2771847 w 3074230"/>
                <a:gd name="connsiteY58" fmla="*/ 5024067 h 6031725"/>
                <a:gd name="connsiteX59" fmla="*/ 2862382 w 3074230"/>
                <a:gd name="connsiteY59" fmla="*/ 4761516 h 6031725"/>
                <a:gd name="connsiteX60" fmla="*/ 2817114 w 3074230"/>
                <a:gd name="connsiteY60" fmla="*/ 4625714 h 6031725"/>
                <a:gd name="connsiteX61" fmla="*/ 2617938 w 3074230"/>
                <a:gd name="connsiteY61" fmla="*/ 4625714 h 6031725"/>
                <a:gd name="connsiteX62" fmla="*/ 2391601 w 3074230"/>
                <a:gd name="connsiteY62" fmla="*/ 4526126 h 6031725"/>
                <a:gd name="connsiteX63" fmla="*/ 2454976 w 3074230"/>
                <a:gd name="connsiteY63" fmla="*/ 4317896 h 6031725"/>
                <a:gd name="connsiteX64" fmla="*/ 2636045 w 3074230"/>
                <a:gd name="connsiteY64" fmla="*/ 4236415 h 6031725"/>
                <a:gd name="connsiteX65" fmla="*/ 2934809 w 3074230"/>
                <a:gd name="connsiteY65" fmla="*/ 4082506 h 6031725"/>
                <a:gd name="connsiteX66" fmla="*/ 3061558 w 3074230"/>
                <a:gd name="connsiteY66" fmla="*/ 3738474 h 6031725"/>
                <a:gd name="connsiteX67" fmla="*/ 3061558 w 3074230"/>
                <a:gd name="connsiteY67" fmla="*/ 3249587 h 6031725"/>
                <a:gd name="connsiteX68" fmla="*/ 2989130 w 3074230"/>
                <a:gd name="connsiteY68" fmla="*/ 2896502 h 6031725"/>
                <a:gd name="connsiteX69" fmla="*/ 2771847 w 3074230"/>
                <a:gd name="connsiteY69" fmla="*/ 2796914 h 6031725"/>
                <a:gd name="connsiteX70" fmla="*/ 2382548 w 3074230"/>
                <a:gd name="connsiteY70" fmla="*/ 2842181 h 6031725"/>
                <a:gd name="connsiteX71" fmla="*/ 2083784 w 3074230"/>
                <a:gd name="connsiteY71" fmla="*/ 2914609 h 6031725"/>
                <a:gd name="connsiteX72" fmla="*/ 1911768 w 3074230"/>
                <a:gd name="connsiteY72" fmla="*/ 2833128 h 6031725"/>
                <a:gd name="connsiteX73" fmla="*/ 2002302 w 3074230"/>
                <a:gd name="connsiteY73" fmla="*/ 2670166 h 6031725"/>
                <a:gd name="connsiteX74" fmla="*/ 2337281 w 3074230"/>
                <a:gd name="connsiteY74" fmla="*/ 2579631 h 6031725"/>
                <a:gd name="connsiteX75" fmla="*/ 2735633 w 3074230"/>
                <a:gd name="connsiteY75" fmla="*/ 2525310 h 6031725"/>
                <a:gd name="connsiteX76" fmla="*/ 2952916 w 3074230"/>
                <a:gd name="connsiteY76" fmla="*/ 2416668 h 6031725"/>
                <a:gd name="connsiteX77" fmla="*/ 2971023 w 3074230"/>
                <a:gd name="connsiteY77" fmla="*/ 2244653 h 6031725"/>
                <a:gd name="connsiteX78" fmla="*/ 2789954 w 3074230"/>
                <a:gd name="connsiteY78" fmla="*/ 1891568 h 6031725"/>
                <a:gd name="connsiteX79" fmla="*/ 2681312 w 3074230"/>
                <a:gd name="connsiteY79" fmla="*/ 1466055 h 6031725"/>
                <a:gd name="connsiteX80" fmla="*/ 2636045 w 3074230"/>
                <a:gd name="connsiteY80" fmla="*/ 1185397 h 6031725"/>
                <a:gd name="connsiteX81" fmla="*/ 2536457 w 3074230"/>
                <a:gd name="connsiteY81" fmla="*/ 995274 h 6031725"/>
                <a:gd name="connsiteX82" fmla="*/ 2282960 w 3074230"/>
                <a:gd name="connsiteY82" fmla="*/ 986221 h 6031725"/>
                <a:gd name="connsiteX83" fmla="*/ 1929875 w 3074230"/>
                <a:gd name="connsiteY83" fmla="*/ 1067702 h 6031725"/>
                <a:gd name="connsiteX84" fmla="*/ 1730698 w 3074230"/>
                <a:gd name="connsiteY84" fmla="*/ 1067702 h 6031725"/>
                <a:gd name="connsiteX85" fmla="*/ 1721645 w 3074230"/>
                <a:gd name="connsiteY85" fmla="*/ 931900 h 6031725"/>
                <a:gd name="connsiteX86" fmla="*/ 1900333 w 3074230"/>
                <a:gd name="connsiteY86" fmla="*/ 832784 h 6031725"/>
                <a:gd name="connsiteX87" fmla="*/ 2144305 w 3074230"/>
                <a:gd name="connsiteY87" fmla="*/ 731781 h 6031725"/>
                <a:gd name="connsiteX88" fmla="*/ 2156211 w 3074230"/>
                <a:gd name="connsiteY88" fmla="*/ 551655 h 6031725"/>
                <a:gd name="connsiteX89" fmla="*/ 1975142 w 3074230"/>
                <a:gd name="connsiteY89" fmla="*/ 280051 h 6031725"/>
                <a:gd name="connsiteX90" fmla="*/ 1774528 w 3074230"/>
                <a:gd name="connsiteY90" fmla="*/ 123761 h 6031725"/>
                <a:gd name="connsiteX91" fmla="*/ 1485312 w 3074230"/>
                <a:gd name="connsiteY91" fmla="*/ 28936 h 6031725"/>
                <a:gd name="connsiteX0" fmla="*/ 1485312 w 3074230"/>
                <a:gd name="connsiteY0" fmla="*/ 28936 h 6031725"/>
                <a:gd name="connsiteX1" fmla="*/ 1013093 w 3074230"/>
                <a:gd name="connsiteY1" fmla="*/ 4628 h 6031725"/>
                <a:gd name="connsiteX2" fmla="*/ 640463 w 3074230"/>
                <a:gd name="connsiteY2" fmla="*/ 108978 h 6031725"/>
                <a:gd name="connsiteX3" fmla="*/ 499427 w 3074230"/>
                <a:gd name="connsiteY3" fmla="*/ 325318 h 6031725"/>
                <a:gd name="connsiteX4" fmla="*/ 553748 w 3074230"/>
                <a:gd name="connsiteY4" fmla="*/ 515441 h 6031725"/>
                <a:gd name="connsiteX5" fmla="*/ 798191 w 3074230"/>
                <a:gd name="connsiteY5" fmla="*/ 578815 h 6031725"/>
                <a:gd name="connsiteX6" fmla="*/ 988314 w 3074230"/>
                <a:gd name="connsiteY6" fmla="*/ 660296 h 6031725"/>
                <a:gd name="connsiteX7" fmla="*/ 970207 w 3074230"/>
                <a:gd name="connsiteY7" fmla="*/ 759884 h 6031725"/>
                <a:gd name="connsiteX8" fmla="*/ 716710 w 3074230"/>
                <a:gd name="connsiteY8" fmla="*/ 768938 h 6031725"/>
                <a:gd name="connsiteX9" fmla="*/ 390786 w 3074230"/>
                <a:gd name="connsiteY9" fmla="*/ 796098 h 6031725"/>
                <a:gd name="connsiteX10" fmla="*/ 191609 w 3074230"/>
                <a:gd name="connsiteY10" fmla="*/ 1004328 h 6031725"/>
                <a:gd name="connsiteX11" fmla="*/ 209716 w 3074230"/>
                <a:gd name="connsiteY11" fmla="*/ 1312146 h 6031725"/>
                <a:gd name="connsiteX12" fmla="*/ 381732 w 3074230"/>
                <a:gd name="connsiteY12" fmla="*/ 1529429 h 6031725"/>
                <a:gd name="connsiteX13" fmla="*/ 608069 w 3074230"/>
                <a:gd name="connsiteY13" fmla="*/ 1565643 h 6031725"/>
                <a:gd name="connsiteX14" fmla="*/ 870619 w 3074230"/>
                <a:gd name="connsiteY14" fmla="*/ 1447948 h 6031725"/>
                <a:gd name="connsiteX15" fmla="*/ 1015475 w 3074230"/>
                <a:gd name="connsiteY15" fmla="*/ 1565643 h 6031725"/>
                <a:gd name="connsiteX16" fmla="*/ 1015475 w 3074230"/>
                <a:gd name="connsiteY16" fmla="*/ 1837247 h 6031725"/>
                <a:gd name="connsiteX17" fmla="*/ 662389 w 3074230"/>
                <a:gd name="connsiteY17" fmla="*/ 1873461 h 6031725"/>
                <a:gd name="connsiteX18" fmla="*/ 363625 w 3074230"/>
                <a:gd name="connsiteY18" fmla="*/ 1837247 h 6031725"/>
                <a:gd name="connsiteX19" fmla="*/ 182556 w 3074230"/>
                <a:gd name="connsiteY19" fmla="*/ 1954942 h 6031725"/>
                <a:gd name="connsiteX20" fmla="*/ 218770 w 3074230"/>
                <a:gd name="connsiteY20" fmla="*/ 2217492 h 6031725"/>
                <a:gd name="connsiteX21" fmla="*/ 345518 w 3074230"/>
                <a:gd name="connsiteY21" fmla="*/ 2489096 h 6031725"/>
                <a:gd name="connsiteX22" fmla="*/ 309304 w 3074230"/>
                <a:gd name="connsiteY22" fmla="*/ 2842181 h 6031725"/>
                <a:gd name="connsiteX23" fmla="*/ 236877 w 3074230"/>
                <a:gd name="connsiteY23" fmla="*/ 3213373 h 6031725"/>
                <a:gd name="connsiteX24" fmla="*/ 327411 w 3074230"/>
                <a:gd name="connsiteY24" fmla="*/ 3367282 h 6031725"/>
                <a:gd name="connsiteX25" fmla="*/ 671443 w 3074230"/>
                <a:gd name="connsiteY25" fmla="*/ 3358229 h 6031725"/>
                <a:gd name="connsiteX26" fmla="*/ 997368 w 3074230"/>
                <a:gd name="connsiteY26" fmla="*/ 3394443 h 6031725"/>
                <a:gd name="connsiteX27" fmla="*/ 1169384 w 3074230"/>
                <a:gd name="connsiteY27" fmla="*/ 3530245 h 6031725"/>
                <a:gd name="connsiteX28" fmla="*/ 1142223 w 3074230"/>
                <a:gd name="connsiteY28" fmla="*/ 3829009 h 6031725"/>
                <a:gd name="connsiteX29" fmla="*/ 952100 w 3074230"/>
                <a:gd name="connsiteY29" fmla="*/ 3964811 h 6031725"/>
                <a:gd name="connsiteX30" fmla="*/ 608069 w 3074230"/>
                <a:gd name="connsiteY30" fmla="*/ 3838063 h 6031725"/>
                <a:gd name="connsiteX31" fmla="*/ 273090 w 3074230"/>
                <a:gd name="connsiteY31" fmla="*/ 3747528 h 6031725"/>
                <a:gd name="connsiteX32" fmla="*/ 164449 w 3074230"/>
                <a:gd name="connsiteY32" fmla="*/ 3756581 h 6031725"/>
                <a:gd name="connsiteX33" fmla="*/ 110128 w 3074230"/>
                <a:gd name="connsiteY33" fmla="*/ 3901437 h 6031725"/>
                <a:gd name="connsiteX34" fmla="*/ 28647 w 3074230"/>
                <a:gd name="connsiteY34" fmla="*/ 4245468 h 6031725"/>
                <a:gd name="connsiteX35" fmla="*/ 10540 w 3074230"/>
                <a:gd name="connsiteY35" fmla="*/ 4716249 h 6031725"/>
                <a:gd name="connsiteX36" fmla="*/ 182556 w 3074230"/>
                <a:gd name="connsiteY36" fmla="*/ 5051227 h 6031725"/>
                <a:gd name="connsiteX37" fmla="*/ 635229 w 3074230"/>
                <a:gd name="connsiteY37" fmla="*/ 5132708 h 6031725"/>
                <a:gd name="connsiteX38" fmla="*/ 1078849 w 3074230"/>
                <a:gd name="connsiteY38" fmla="*/ 5069334 h 6031725"/>
                <a:gd name="connsiteX39" fmla="*/ 1241811 w 3074230"/>
                <a:gd name="connsiteY39" fmla="*/ 5141762 h 6031725"/>
                <a:gd name="connsiteX40" fmla="*/ 1151277 w 3074230"/>
                <a:gd name="connsiteY40" fmla="*/ 5277564 h 6031725"/>
                <a:gd name="connsiteX41" fmla="*/ 825352 w 3074230"/>
                <a:gd name="connsiteY41" fmla="*/ 5359045 h 6031725"/>
                <a:gd name="connsiteX42" fmla="*/ 490374 w 3074230"/>
                <a:gd name="connsiteY42" fmla="*/ 5349991 h 6031725"/>
                <a:gd name="connsiteX43" fmla="*/ 309304 w 3074230"/>
                <a:gd name="connsiteY43" fmla="*/ 5349991 h 6031725"/>
                <a:gd name="connsiteX44" fmla="*/ 363625 w 3074230"/>
                <a:gd name="connsiteY44" fmla="*/ 5476740 h 6031725"/>
                <a:gd name="connsiteX45" fmla="*/ 571855 w 3074230"/>
                <a:gd name="connsiteY45" fmla="*/ 5748344 h 6031725"/>
                <a:gd name="connsiteX46" fmla="*/ 952100 w 3074230"/>
                <a:gd name="connsiteY46" fmla="*/ 5956573 h 6031725"/>
                <a:gd name="connsiteX47" fmla="*/ 1504362 w 3074230"/>
                <a:gd name="connsiteY47" fmla="*/ 6029001 h 6031725"/>
                <a:gd name="connsiteX48" fmla="*/ 1947982 w 3074230"/>
                <a:gd name="connsiteY48" fmla="*/ 5875092 h 6031725"/>
                <a:gd name="connsiteX49" fmla="*/ 2056623 w 3074230"/>
                <a:gd name="connsiteY49" fmla="*/ 5694023 h 6031725"/>
                <a:gd name="connsiteX50" fmla="*/ 1920821 w 3074230"/>
                <a:gd name="connsiteY50" fmla="*/ 5639702 h 6031725"/>
                <a:gd name="connsiteX51" fmla="*/ 1522469 w 3074230"/>
                <a:gd name="connsiteY51" fmla="*/ 5675916 h 6031725"/>
                <a:gd name="connsiteX52" fmla="*/ 1259918 w 3074230"/>
                <a:gd name="connsiteY52" fmla="*/ 5694023 h 6031725"/>
                <a:gd name="connsiteX53" fmla="*/ 1205597 w 3074230"/>
                <a:gd name="connsiteY53" fmla="*/ 5621595 h 6031725"/>
                <a:gd name="connsiteX54" fmla="*/ 1368560 w 3074230"/>
                <a:gd name="connsiteY54" fmla="*/ 5503900 h 6031725"/>
                <a:gd name="connsiteX55" fmla="*/ 1730698 w 3074230"/>
                <a:gd name="connsiteY55" fmla="*/ 5440526 h 6031725"/>
                <a:gd name="connsiteX56" fmla="*/ 2264853 w 3074230"/>
                <a:gd name="connsiteY56" fmla="*/ 5349991 h 6031725"/>
                <a:gd name="connsiteX57" fmla="*/ 2554564 w 3074230"/>
                <a:gd name="connsiteY57" fmla="*/ 5268510 h 6031725"/>
                <a:gd name="connsiteX58" fmla="*/ 2771847 w 3074230"/>
                <a:gd name="connsiteY58" fmla="*/ 5024067 h 6031725"/>
                <a:gd name="connsiteX59" fmla="*/ 2862382 w 3074230"/>
                <a:gd name="connsiteY59" fmla="*/ 4761516 h 6031725"/>
                <a:gd name="connsiteX60" fmla="*/ 2817114 w 3074230"/>
                <a:gd name="connsiteY60" fmla="*/ 4625714 h 6031725"/>
                <a:gd name="connsiteX61" fmla="*/ 2617938 w 3074230"/>
                <a:gd name="connsiteY61" fmla="*/ 4625714 h 6031725"/>
                <a:gd name="connsiteX62" fmla="*/ 2391601 w 3074230"/>
                <a:gd name="connsiteY62" fmla="*/ 4526126 h 6031725"/>
                <a:gd name="connsiteX63" fmla="*/ 2454976 w 3074230"/>
                <a:gd name="connsiteY63" fmla="*/ 4317896 h 6031725"/>
                <a:gd name="connsiteX64" fmla="*/ 2636045 w 3074230"/>
                <a:gd name="connsiteY64" fmla="*/ 4236415 h 6031725"/>
                <a:gd name="connsiteX65" fmla="*/ 2934809 w 3074230"/>
                <a:gd name="connsiteY65" fmla="*/ 4082506 h 6031725"/>
                <a:gd name="connsiteX66" fmla="*/ 3061558 w 3074230"/>
                <a:gd name="connsiteY66" fmla="*/ 3738474 h 6031725"/>
                <a:gd name="connsiteX67" fmla="*/ 3061558 w 3074230"/>
                <a:gd name="connsiteY67" fmla="*/ 3249587 h 6031725"/>
                <a:gd name="connsiteX68" fmla="*/ 2989130 w 3074230"/>
                <a:gd name="connsiteY68" fmla="*/ 2896502 h 6031725"/>
                <a:gd name="connsiteX69" fmla="*/ 2771847 w 3074230"/>
                <a:gd name="connsiteY69" fmla="*/ 2796914 h 6031725"/>
                <a:gd name="connsiteX70" fmla="*/ 2382548 w 3074230"/>
                <a:gd name="connsiteY70" fmla="*/ 2842181 h 6031725"/>
                <a:gd name="connsiteX71" fmla="*/ 2083784 w 3074230"/>
                <a:gd name="connsiteY71" fmla="*/ 2914609 h 6031725"/>
                <a:gd name="connsiteX72" fmla="*/ 1911768 w 3074230"/>
                <a:gd name="connsiteY72" fmla="*/ 2833128 h 6031725"/>
                <a:gd name="connsiteX73" fmla="*/ 2002302 w 3074230"/>
                <a:gd name="connsiteY73" fmla="*/ 2670166 h 6031725"/>
                <a:gd name="connsiteX74" fmla="*/ 2337281 w 3074230"/>
                <a:gd name="connsiteY74" fmla="*/ 2579631 h 6031725"/>
                <a:gd name="connsiteX75" fmla="*/ 2735633 w 3074230"/>
                <a:gd name="connsiteY75" fmla="*/ 2525310 h 6031725"/>
                <a:gd name="connsiteX76" fmla="*/ 2952916 w 3074230"/>
                <a:gd name="connsiteY76" fmla="*/ 2416668 h 6031725"/>
                <a:gd name="connsiteX77" fmla="*/ 2971023 w 3074230"/>
                <a:gd name="connsiteY77" fmla="*/ 2244653 h 6031725"/>
                <a:gd name="connsiteX78" fmla="*/ 2789954 w 3074230"/>
                <a:gd name="connsiteY78" fmla="*/ 1891568 h 6031725"/>
                <a:gd name="connsiteX79" fmla="*/ 2681312 w 3074230"/>
                <a:gd name="connsiteY79" fmla="*/ 1466055 h 6031725"/>
                <a:gd name="connsiteX80" fmla="*/ 2636045 w 3074230"/>
                <a:gd name="connsiteY80" fmla="*/ 1185397 h 6031725"/>
                <a:gd name="connsiteX81" fmla="*/ 2536457 w 3074230"/>
                <a:gd name="connsiteY81" fmla="*/ 995274 h 6031725"/>
                <a:gd name="connsiteX82" fmla="*/ 2282960 w 3074230"/>
                <a:gd name="connsiteY82" fmla="*/ 986221 h 6031725"/>
                <a:gd name="connsiteX83" fmla="*/ 1929875 w 3074230"/>
                <a:gd name="connsiteY83" fmla="*/ 1067702 h 6031725"/>
                <a:gd name="connsiteX84" fmla="*/ 1730698 w 3074230"/>
                <a:gd name="connsiteY84" fmla="*/ 1067702 h 6031725"/>
                <a:gd name="connsiteX85" fmla="*/ 1724026 w 3074230"/>
                <a:gd name="connsiteY85" fmla="*/ 943806 h 6031725"/>
                <a:gd name="connsiteX86" fmla="*/ 1900333 w 3074230"/>
                <a:gd name="connsiteY86" fmla="*/ 832784 h 6031725"/>
                <a:gd name="connsiteX87" fmla="*/ 2144305 w 3074230"/>
                <a:gd name="connsiteY87" fmla="*/ 731781 h 6031725"/>
                <a:gd name="connsiteX88" fmla="*/ 2156211 w 3074230"/>
                <a:gd name="connsiteY88" fmla="*/ 551655 h 6031725"/>
                <a:gd name="connsiteX89" fmla="*/ 1975142 w 3074230"/>
                <a:gd name="connsiteY89" fmla="*/ 280051 h 6031725"/>
                <a:gd name="connsiteX90" fmla="*/ 1774528 w 3074230"/>
                <a:gd name="connsiteY90" fmla="*/ 123761 h 6031725"/>
                <a:gd name="connsiteX91" fmla="*/ 1485312 w 3074230"/>
                <a:gd name="connsiteY91" fmla="*/ 28936 h 6031725"/>
                <a:gd name="connsiteX0" fmla="*/ 1485312 w 3074230"/>
                <a:gd name="connsiteY0" fmla="*/ 28936 h 6031725"/>
                <a:gd name="connsiteX1" fmla="*/ 1013093 w 3074230"/>
                <a:gd name="connsiteY1" fmla="*/ 4628 h 6031725"/>
                <a:gd name="connsiteX2" fmla="*/ 640463 w 3074230"/>
                <a:gd name="connsiteY2" fmla="*/ 108978 h 6031725"/>
                <a:gd name="connsiteX3" fmla="*/ 499427 w 3074230"/>
                <a:gd name="connsiteY3" fmla="*/ 325318 h 6031725"/>
                <a:gd name="connsiteX4" fmla="*/ 553748 w 3074230"/>
                <a:gd name="connsiteY4" fmla="*/ 515441 h 6031725"/>
                <a:gd name="connsiteX5" fmla="*/ 798191 w 3074230"/>
                <a:gd name="connsiteY5" fmla="*/ 578815 h 6031725"/>
                <a:gd name="connsiteX6" fmla="*/ 988314 w 3074230"/>
                <a:gd name="connsiteY6" fmla="*/ 660296 h 6031725"/>
                <a:gd name="connsiteX7" fmla="*/ 970207 w 3074230"/>
                <a:gd name="connsiteY7" fmla="*/ 759884 h 6031725"/>
                <a:gd name="connsiteX8" fmla="*/ 716710 w 3074230"/>
                <a:gd name="connsiteY8" fmla="*/ 768938 h 6031725"/>
                <a:gd name="connsiteX9" fmla="*/ 390786 w 3074230"/>
                <a:gd name="connsiteY9" fmla="*/ 796098 h 6031725"/>
                <a:gd name="connsiteX10" fmla="*/ 191609 w 3074230"/>
                <a:gd name="connsiteY10" fmla="*/ 1004328 h 6031725"/>
                <a:gd name="connsiteX11" fmla="*/ 209716 w 3074230"/>
                <a:gd name="connsiteY11" fmla="*/ 1312146 h 6031725"/>
                <a:gd name="connsiteX12" fmla="*/ 381732 w 3074230"/>
                <a:gd name="connsiteY12" fmla="*/ 1529429 h 6031725"/>
                <a:gd name="connsiteX13" fmla="*/ 608069 w 3074230"/>
                <a:gd name="connsiteY13" fmla="*/ 1565643 h 6031725"/>
                <a:gd name="connsiteX14" fmla="*/ 870619 w 3074230"/>
                <a:gd name="connsiteY14" fmla="*/ 1447948 h 6031725"/>
                <a:gd name="connsiteX15" fmla="*/ 1015475 w 3074230"/>
                <a:gd name="connsiteY15" fmla="*/ 1565643 h 6031725"/>
                <a:gd name="connsiteX16" fmla="*/ 1015475 w 3074230"/>
                <a:gd name="connsiteY16" fmla="*/ 1837247 h 6031725"/>
                <a:gd name="connsiteX17" fmla="*/ 662389 w 3074230"/>
                <a:gd name="connsiteY17" fmla="*/ 1873461 h 6031725"/>
                <a:gd name="connsiteX18" fmla="*/ 363625 w 3074230"/>
                <a:gd name="connsiteY18" fmla="*/ 1837247 h 6031725"/>
                <a:gd name="connsiteX19" fmla="*/ 182556 w 3074230"/>
                <a:gd name="connsiteY19" fmla="*/ 1954942 h 6031725"/>
                <a:gd name="connsiteX20" fmla="*/ 218770 w 3074230"/>
                <a:gd name="connsiteY20" fmla="*/ 2217492 h 6031725"/>
                <a:gd name="connsiteX21" fmla="*/ 345518 w 3074230"/>
                <a:gd name="connsiteY21" fmla="*/ 2489096 h 6031725"/>
                <a:gd name="connsiteX22" fmla="*/ 309304 w 3074230"/>
                <a:gd name="connsiteY22" fmla="*/ 2842181 h 6031725"/>
                <a:gd name="connsiteX23" fmla="*/ 236877 w 3074230"/>
                <a:gd name="connsiteY23" fmla="*/ 3213373 h 6031725"/>
                <a:gd name="connsiteX24" fmla="*/ 327411 w 3074230"/>
                <a:gd name="connsiteY24" fmla="*/ 3367282 h 6031725"/>
                <a:gd name="connsiteX25" fmla="*/ 671443 w 3074230"/>
                <a:gd name="connsiteY25" fmla="*/ 3358229 h 6031725"/>
                <a:gd name="connsiteX26" fmla="*/ 997368 w 3074230"/>
                <a:gd name="connsiteY26" fmla="*/ 3394443 h 6031725"/>
                <a:gd name="connsiteX27" fmla="*/ 1169384 w 3074230"/>
                <a:gd name="connsiteY27" fmla="*/ 3530245 h 6031725"/>
                <a:gd name="connsiteX28" fmla="*/ 1142223 w 3074230"/>
                <a:gd name="connsiteY28" fmla="*/ 3829009 h 6031725"/>
                <a:gd name="connsiteX29" fmla="*/ 952100 w 3074230"/>
                <a:gd name="connsiteY29" fmla="*/ 3964811 h 6031725"/>
                <a:gd name="connsiteX30" fmla="*/ 608069 w 3074230"/>
                <a:gd name="connsiteY30" fmla="*/ 3838063 h 6031725"/>
                <a:gd name="connsiteX31" fmla="*/ 273090 w 3074230"/>
                <a:gd name="connsiteY31" fmla="*/ 3747528 h 6031725"/>
                <a:gd name="connsiteX32" fmla="*/ 164449 w 3074230"/>
                <a:gd name="connsiteY32" fmla="*/ 3756581 h 6031725"/>
                <a:gd name="connsiteX33" fmla="*/ 110128 w 3074230"/>
                <a:gd name="connsiteY33" fmla="*/ 3901437 h 6031725"/>
                <a:gd name="connsiteX34" fmla="*/ 28647 w 3074230"/>
                <a:gd name="connsiteY34" fmla="*/ 4245468 h 6031725"/>
                <a:gd name="connsiteX35" fmla="*/ 10540 w 3074230"/>
                <a:gd name="connsiteY35" fmla="*/ 4716249 h 6031725"/>
                <a:gd name="connsiteX36" fmla="*/ 182556 w 3074230"/>
                <a:gd name="connsiteY36" fmla="*/ 5051227 h 6031725"/>
                <a:gd name="connsiteX37" fmla="*/ 635229 w 3074230"/>
                <a:gd name="connsiteY37" fmla="*/ 5132708 h 6031725"/>
                <a:gd name="connsiteX38" fmla="*/ 1078849 w 3074230"/>
                <a:gd name="connsiteY38" fmla="*/ 5069334 h 6031725"/>
                <a:gd name="connsiteX39" fmla="*/ 1241811 w 3074230"/>
                <a:gd name="connsiteY39" fmla="*/ 5141762 h 6031725"/>
                <a:gd name="connsiteX40" fmla="*/ 1151277 w 3074230"/>
                <a:gd name="connsiteY40" fmla="*/ 5277564 h 6031725"/>
                <a:gd name="connsiteX41" fmla="*/ 825352 w 3074230"/>
                <a:gd name="connsiteY41" fmla="*/ 5359045 h 6031725"/>
                <a:gd name="connsiteX42" fmla="*/ 490374 w 3074230"/>
                <a:gd name="connsiteY42" fmla="*/ 5349991 h 6031725"/>
                <a:gd name="connsiteX43" fmla="*/ 309304 w 3074230"/>
                <a:gd name="connsiteY43" fmla="*/ 5349991 h 6031725"/>
                <a:gd name="connsiteX44" fmla="*/ 363625 w 3074230"/>
                <a:gd name="connsiteY44" fmla="*/ 5476740 h 6031725"/>
                <a:gd name="connsiteX45" fmla="*/ 571855 w 3074230"/>
                <a:gd name="connsiteY45" fmla="*/ 5748344 h 6031725"/>
                <a:gd name="connsiteX46" fmla="*/ 952100 w 3074230"/>
                <a:gd name="connsiteY46" fmla="*/ 5956573 h 6031725"/>
                <a:gd name="connsiteX47" fmla="*/ 1504362 w 3074230"/>
                <a:gd name="connsiteY47" fmla="*/ 6029001 h 6031725"/>
                <a:gd name="connsiteX48" fmla="*/ 1947982 w 3074230"/>
                <a:gd name="connsiteY48" fmla="*/ 5875092 h 6031725"/>
                <a:gd name="connsiteX49" fmla="*/ 2056623 w 3074230"/>
                <a:gd name="connsiteY49" fmla="*/ 5694023 h 6031725"/>
                <a:gd name="connsiteX50" fmla="*/ 1920821 w 3074230"/>
                <a:gd name="connsiteY50" fmla="*/ 5639702 h 6031725"/>
                <a:gd name="connsiteX51" fmla="*/ 1522469 w 3074230"/>
                <a:gd name="connsiteY51" fmla="*/ 5675916 h 6031725"/>
                <a:gd name="connsiteX52" fmla="*/ 1259918 w 3074230"/>
                <a:gd name="connsiteY52" fmla="*/ 5694023 h 6031725"/>
                <a:gd name="connsiteX53" fmla="*/ 1205597 w 3074230"/>
                <a:gd name="connsiteY53" fmla="*/ 5621595 h 6031725"/>
                <a:gd name="connsiteX54" fmla="*/ 1368560 w 3074230"/>
                <a:gd name="connsiteY54" fmla="*/ 5503900 h 6031725"/>
                <a:gd name="connsiteX55" fmla="*/ 1730698 w 3074230"/>
                <a:gd name="connsiteY55" fmla="*/ 5440526 h 6031725"/>
                <a:gd name="connsiteX56" fmla="*/ 2264853 w 3074230"/>
                <a:gd name="connsiteY56" fmla="*/ 5349991 h 6031725"/>
                <a:gd name="connsiteX57" fmla="*/ 2554564 w 3074230"/>
                <a:gd name="connsiteY57" fmla="*/ 5268510 h 6031725"/>
                <a:gd name="connsiteX58" fmla="*/ 2771847 w 3074230"/>
                <a:gd name="connsiteY58" fmla="*/ 5024067 h 6031725"/>
                <a:gd name="connsiteX59" fmla="*/ 2862382 w 3074230"/>
                <a:gd name="connsiteY59" fmla="*/ 4761516 h 6031725"/>
                <a:gd name="connsiteX60" fmla="*/ 2817114 w 3074230"/>
                <a:gd name="connsiteY60" fmla="*/ 4625714 h 6031725"/>
                <a:gd name="connsiteX61" fmla="*/ 2617938 w 3074230"/>
                <a:gd name="connsiteY61" fmla="*/ 4625714 h 6031725"/>
                <a:gd name="connsiteX62" fmla="*/ 2391601 w 3074230"/>
                <a:gd name="connsiteY62" fmla="*/ 4526126 h 6031725"/>
                <a:gd name="connsiteX63" fmla="*/ 2454976 w 3074230"/>
                <a:gd name="connsiteY63" fmla="*/ 4317896 h 6031725"/>
                <a:gd name="connsiteX64" fmla="*/ 2636045 w 3074230"/>
                <a:gd name="connsiteY64" fmla="*/ 4236415 h 6031725"/>
                <a:gd name="connsiteX65" fmla="*/ 2934809 w 3074230"/>
                <a:gd name="connsiteY65" fmla="*/ 4082506 h 6031725"/>
                <a:gd name="connsiteX66" fmla="*/ 3061558 w 3074230"/>
                <a:gd name="connsiteY66" fmla="*/ 3738474 h 6031725"/>
                <a:gd name="connsiteX67" fmla="*/ 3061558 w 3074230"/>
                <a:gd name="connsiteY67" fmla="*/ 3249587 h 6031725"/>
                <a:gd name="connsiteX68" fmla="*/ 2989130 w 3074230"/>
                <a:gd name="connsiteY68" fmla="*/ 2896502 h 6031725"/>
                <a:gd name="connsiteX69" fmla="*/ 2771847 w 3074230"/>
                <a:gd name="connsiteY69" fmla="*/ 2796914 h 6031725"/>
                <a:gd name="connsiteX70" fmla="*/ 2382548 w 3074230"/>
                <a:gd name="connsiteY70" fmla="*/ 2842181 h 6031725"/>
                <a:gd name="connsiteX71" fmla="*/ 2083784 w 3074230"/>
                <a:gd name="connsiteY71" fmla="*/ 2914609 h 6031725"/>
                <a:gd name="connsiteX72" fmla="*/ 1911768 w 3074230"/>
                <a:gd name="connsiteY72" fmla="*/ 2833128 h 6031725"/>
                <a:gd name="connsiteX73" fmla="*/ 2002302 w 3074230"/>
                <a:gd name="connsiteY73" fmla="*/ 2670166 h 6031725"/>
                <a:gd name="connsiteX74" fmla="*/ 2337281 w 3074230"/>
                <a:gd name="connsiteY74" fmla="*/ 2579631 h 6031725"/>
                <a:gd name="connsiteX75" fmla="*/ 2735633 w 3074230"/>
                <a:gd name="connsiteY75" fmla="*/ 2525310 h 6031725"/>
                <a:gd name="connsiteX76" fmla="*/ 2952916 w 3074230"/>
                <a:gd name="connsiteY76" fmla="*/ 2416668 h 6031725"/>
                <a:gd name="connsiteX77" fmla="*/ 2971023 w 3074230"/>
                <a:gd name="connsiteY77" fmla="*/ 2244653 h 6031725"/>
                <a:gd name="connsiteX78" fmla="*/ 2789954 w 3074230"/>
                <a:gd name="connsiteY78" fmla="*/ 1891568 h 6031725"/>
                <a:gd name="connsiteX79" fmla="*/ 2681312 w 3074230"/>
                <a:gd name="connsiteY79" fmla="*/ 1466055 h 6031725"/>
                <a:gd name="connsiteX80" fmla="*/ 2636045 w 3074230"/>
                <a:gd name="connsiteY80" fmla="*/ 1185397 h 6031725"/>
                <a:gd name="connsiteX81" fmla="*/ 2536457 w 3074230"/>
                <a:gd name="connsiteY81" fmla="*/ 995274 h 6031725"/>
                <a:gd name="connsiteX82" fmla="*/ 2282960 w 3074230"/>
                <a:gd name="connsiteY82" fmla="*/ 986221 h 6031725"/>
                <a:gd name="connsiteX83" fmla="*/ 1929875 w 3074230"/>
                <a:gd name="connsiteY83" fmla="*/ 1067702 h 6031725"/>
                <a:gd name="connsiteX84" fmla="*/ 1730698 w 3074230"/>
                <a:gd name="connsiteY84" fmla="*/ 1067702 h 6031725"/>
                <a:gd name="connsiteX85" fmla="*/ 1724026 w 3074230"/>
                <a:gd name="connsiteY85" fmla="*/ 943806 h 6031725"/>
                <a:gd name="connsiteX86" fmla="*/ 1900333 w 3074230"/>
                <a:gd name="connsiteY86" fmla="*/ 832784 h 6031725"/>
                <a:gd name="connsiteX87" fmla="*/ 2144305 w 3074230"/>
                <a:gd name="connsiteY87" fmla="*/ 731781 h 6031725"/>
                <a:gd name="connsiteX88" fmla="*/ 2156211 w 3074230"/>
                <a:gd name="connsiteY88" fmla="*/ 551655 h 6031725"/>
                <a:gd name="connsiteX89" fmla="*/ 1975142 w 3074230"/>
                <a:gd name="connsiteY89" fmla="*/ 280051 h 6031725"/>
                <a:gd name="connsiteX90" fmla="*/ 1774528 w 3074230"/>
                <a:gd name="connsiteY90" fmla="*/ 123761 h 6031725"/>
                <a:gd name="connsiteX91" fmla="*/ 1485312 w 3074230"/>
                <a:gd name="connsiteY91" fmla="*/ 28936 h 6031725"/>
                <a:gd name="connsiteX0" fmla="*/ 1485312 w 3074230"/>
                <a:gd name="connsiteY0" fmla="*/ 28936 h 6031725"/>
                <a:gd name="connsiteX1" fmla="*/ 1013093 w 3074230"/>
                <a:gd name="connsiteY1" fmla="*/ 4628 h 6031725"/>
                <a:gd name="connsiteX2" fmla="*/ 640463 w 3074230"/>
                <a:gd name="connsiteY2" fmla="*/ 108978 h 6031725"/>
                <a:gd name="connsiteX3" fmla="*/ 499427 w 3074230"/>
                <a:gd name="connsiteY3" fmla="*/ 325318 h 6031725"/>
                <a:gd name="connsiteX4" fmla="*/ 553748 w 3074230"/>
                <a:gd name="connsiteY4" fmla="*/ 515441 h 6031725"/>
                <a:gd name="connsiteX5" fmla="*/ 798191 w 3074230"/>
                <a:gd name="connsiteY5" fmla="*/ 578815 h 6031725"/>
                <a:gd name="connsiteX6" fmla="*/ 988314 w 3074230"/>
                <a:gd name="connsiteY6" fmla="*/ 660296 h 6031725"/>
                <a:gd name="connsiteX7" fmla="*/ 970207 w 3074230"/>
                <a:gd name="connsiteY7" fmla="*/ 759884 h 6031725"/>
                <a:gd name="connsiteX8" fmla="*/ 716710 w 3074230"/>
                <a:gd name="connsiteY8" fmla="*/ 768938 h 6031725"/>
                <a:gd name="connsiteX9" fmla="*/ 390786 w 3074230"/>
                <a:gd name="connsiteY9" fmla="*/ 796098 h 6031725"/>
                <a:gd name="connsiteX10" fmla="*/ 191609 w 3074230"/>
                <a:gd name="connsiteY10" fmla="*/ 1004328 h 6031725"/>
                <a:gd name="connsiteX11" fmla="*/ 209716 w 3074230"/>
                <a:gd name="connsiteY11" fmla="*/ 1312146 h 6031725"/>
                <a:gd name="connsiteX12" fmla="*/ 381732 w 3074230"/>
                <a:gd name="connsiteY12" fmla="*/ 1529429 h 6031725"/>
                <a:gd name="connsiteX13" fmla="*/ 608069 w 3074230"/>
                <a:gd name="connsiteY13" fmla="*/ 1565643 h 6031725"/>
                <a:gd name="connsiteX14" fmla="*/ 870619 w 3074230"/>
                <a:gd name="connsiteY14" fmla="*/ 1447948 h 6031725"/>
                <a:gd name="connsiteX15" fmla="*/ 1015475 w 3074230"/>
                <a:gd name="connsiteY15" fmla="*/ 1565643 h 6031725"/>
                <a:gd name="connsiteX16" fmla="*/ 1015475 w 3074230"/>
                <a:gd name="connsiteY16" fmla="*/ 1837247 h 6031725"/>
                <a:gd name="connsiteX17" fmla="*/ 662389 w 3074230"/>
                <a:gd name="connsiteY17" fmla="*/ 1873461 h 6031725"/>
                <a:gd name="connsiteX18" fmla="*/ 363625 w 3074230"/>
                <a:gd name="connsiteY18" fmla="*/ 1837247 h 6031725"/>
                <a:gd name="connsiteX19" fmla="*/ 182556 w 3074230"/>
                <a:gd name="connsiteY19" fmla="*/ 1954942 h 6031725"/>
                <a:gd name="connsiteX20" fmla="*/ 218770 w 3074230"/>
                <a:gd name="connsiteY20" fmla="*/ 2217492 h 6031725"/>
                <a:gd name="connsiteX21" fmla="*/ 345518 w 3074230"/>
                <a:gd name="connsiteY21" fmla="*/ 2489096 h 6031725"/>
                <a:gd name="connsiteX22" fmla="*/ 309304 w 3074230"/>
                <a:gd name="connsiteY22" fmla="*/ 2842181 h 6031725"/>
                <a:gd name="connsiteX23" fmla="*/ 236877 w 3074230"/>
                <a:gd name="connsiteY23" fmla="*/ 3213373 h 6031725"/>
                <a:gd name="connsiteX24" fmla="*/ 327411 w 3074230"/>
                <a:gd name="connsiteY24" fmla="*/ 3367282 h 6031725"/>
                <a:gd name="connsiteX25" fmla="*/ 671443 w 3074230"/>
                <a:gd name="connsiteY25" fmla="*/ 3358229 h 6031725"/>
                <a:gd name="connsiteX26" fmla="*/ 997368 w 3074230"/>
                <a:gd name="connsiteY26" fmla="*/ 3394443 h 6031725"/>
                <a:gd name="connsiteX27" fmla="*/ 1169384 w 3074230"/>
                <a:gd name="connsiteY27" fmla="*/ 3530245 h 6031725"/>
                <a:gd name="connsiteX28" fmla="*/ 1142223 w 3074230"/>
                <a:gd name="connsiteY28" fmla="*/ 3829009 h 6031725"/>
                <a:gd name="connsiteX29" fmla="*/ 952100 w 3074230"/>
                <a:gd name="connsiteY29" fmla="*/ 3964811 h 6031725"/>
                <a:gd name="connsiteX30" fmla="*/ 608069 w 3074230"/>
                <a:gd name="connsiteY30" fmla="*/ 3838063 h 6031725"/>
                <a:gd name="connsiteX31" fmla="*/ 273090 w 3074230"/>
                <a:gd name="connsiteY31" fmla="*/ 3747528 h 6031725"/>
                <a:gd name="connsiteX32" fmla="*/ 164449 w 3074230"/>
                <a:gd name="connsiteY32" fmla="*/ 3756581 h 6031725"/>
                <a:gd name="connsiteX33" fmla="*/ 110128 w 3074230"/>
                <a:gd name="connsiteY33" fmla="*/ 3901437 h 6031725"/>
                <a:gd name="connsiteX34" fmla="*/ 28647 w 3074230"/>
                <a:gd name="connsiteY34" fmla="*/ 4245468 h 6031725"/>
                <a:gd name="connsiteX35" fmla="*/ 10540 w 3074230"/>
                <a:gd name="connsiteY35" fmla="*/ 4716249 h 6031725"/>
                <a:gd name="connsiteX36" fmla="*/ 182556 w 3074230"/>
                <a:gd name="connsiteY36" fmla="*/ 5051227 h 6031725"/>
                <a:gd name="connsiteX37" fmla="*/ 635229 w 3074230"/>
                <a:gd name="connsiteY37" fmla="*/ 5132708 h 6031725"/>
                <a:gd name="connsiteX38" fmla="*/ 1078849 w 3074230"/>
                <a:gd name="connsiteY38" fmla="*/ 5069334 h 6031725"/>
                <a:gd name="connsiteX39" fmla="*/ 1241811 w 3074230"/>
                <a:gd name="connsiteY39" fmla="*/ 5141762 h 6031725"/>
                <a:gd name="connsiteX40" fmla="*/ 1151277 w 3074230"/>
                <a:gd name="connsiteY40" fmla="*/ 5277564 h 6031725"/>
                <a:gd name="connsiteX41" fmla="*/ 825352 w 3074230"/>
                <a:gd name="connsiteY41" fmla="*/ 5359045 h 6031725"/>
                <a:gd name="connsiteX42" fmla="*/ 490374 w 3074230"/>
                <a:gd name="connsiteY42" fmla="*/ 5349991 h 6031725"/>
                <a:gd name="connsiteX43" fmla="*/ 309304 w 3074230"/>
                <a:gd name="connsiteY43" fmla="*/ 5349991 h 6031725"/>
                <a:gd name="connsiteX44" fmla="*/ 363625 w 3074230"/>
                <a:gd name="connsiteY44" fmla="*/ 5476740 h 6031725"/>
                <a:gd name="connsiteX45" fmla="*/ 571855 w 3074230"/>
                <a:gd name="connsiteY45" fmla="*/ 5748344 h 6031725"/>
                <a:gd name="connsiteX46" fmla="*/ 952100 w 3074230"/>
                <a:gd name="connsiteY46" fmla="*/ 5956573 h 6031725"/>
                <a:gd name="connsiteX47" fmla="*/ 1504362 w 3074230"/>
                <a:gd name="connsiteY47" fmla="*/ 6029001 h 6031725"/>
                <a:gd name="connsiteX48" fmla="*/ 1947982 w 3074230"/>
                <a:gd name="connsiteY48" fmla="*/ 5875092 h 6031725"/>
                <a:gd name="connsiteX49" fmla="*/ 2056623 w 3074230"/>
                <a:gd name="connsiteY49" fmla="*/ 5694023 h 6031725"/>
                <a:gd name="connsiteX50" fmla="*/ 1920821 w 3074230"/>
                <a:gd name="connsiteY50" fmla="*/ 5639702 h 6031725"/>
                <a:gd name="connsiteX51" fmla="*/ 1522469 w 3074230"/>
                <a:gd name="connsiteY51" fmla="*/ 5675916 h 6031725"/>
                <a:gd name="connsiteX52" fmla="*/ 1259918 w 3074230"/>
                <a:gd name="connsiteY52" fmla="*/ 5694023 h 6031725"/>
                <a:gd name="connsiteX53" fmla="*/ 1205597 w 3074230"/>
                <a:gd name="connsiteY53" fmla="*/ 5621595 h 6031725"/>
                <a:gd name="connsiteX54" fmla="*/ 1368560 w 3074230"/>
                <a:gd name="connsiteY54" fmla="*/ 5503900 h 6031725"/>
                <a:gd name="connsiteX55" fmla="*/ 1730698 w 3074230"/>
                <a:gd name="connsiteY55" fmla="*/ 5440526 h 6031725"/>
                <a:gd name="connsiteX56" fmla="*/ 2264853 w 3074230"/>
                <a:gd name="connsiteY56" fmla="*/ 5349991 h 6031725"/>
                <a:gd name="connsiteX57" fmla="*/ 2554564 w 3074230"/>
                <a:gd name="connsiteY57" fmla="*/ 5268510 h 6031725"/>
                <a:gd name="connsiteX58" fmla="*/ 2771847 w 3074230"/>
                <a:gd name="connsiteY58" fmla="*/ 5024067 h 6031725"/>
                <a:gd name="connsiteX59" fmla="*/ 2862382 w 3074230"/>
                <a:gd name="connsiteY59" fmla="*/ 4761516 h 6031725"/>
                <a:gd name="connsiteX60" fmla="*/ 2817114 w 3074230"/>
                <a:gd name="connsiteY60" fmla="*/ 4625714 h 6031725"/>
                <a:gd name="connsiteX61" fmla="*/ 2617938 w 3074230"/>
                <a:gd name="connsiteY61" fmla="*/ 4625714 h 6031725"/>
                <a:gd name="connsiteX62" fmla="*/ 2391601 w 3074230"/>
                <a:gd name="connsiteY62" fmla="*/ 4526126 h 6031725"/>
                <a:gd name="connsiteX63" fmla="*/ 2454976 w 3074230"/>
                <a:gd name="connsiteY63" fmla="*/ 4317896 h 6031725"/>
                <a:gd name="connsiteX64" fmla="*/ 2636045 w 3074230"/>
                <a:gd name="connsiteY64" fmla="*/ 4236415 h 6031725"/>
                <a:gd name="connsiteX65" fmla="*/ 2934809 w 3074230"/>
                <a:gd name="connsiteY65" fmla="*/ 4082506 h 6031725"/>
                <a:gd name="connsiteX66" fmla="*/ 3061558 w 3074230"/>
                <a:gd name="connsiteY66" fmla="*/ 3738474 h 6031725"/>
                <a:gd name="connsiteX67" fmla="*/ 3061558 w 3074230"/>
                <a:gd name="connsiteY67" fmla="*/ 3249587 h 6031725"/>
                <a:gd name="connsiteX68" fmla="*/ 2989130 w 3074230"/>
                <a:gd name="connsiteY68" fmla="*/ 2896502 h 6031725"/>
                <a:gd name="connsiteX69" fmla="*/ 2771847 w 3074230"/>
                <a:gd name="connsiteY69" fmla="*/ 2796914 h 6031725"/>
                <a:gd name="connsiteX70" fmla="*/ 2382548 w 3074230"/>
                <a:gd name="connsiteY70" fmla="*/ 2842181 h 6031725"/>
                <a:gd name="connsiteX71" fmla="*/ 2083784 w 3074230"/>
                <a:gd name="connsiteY71" fmla="*/ 2914609 h 6031725"/>
                <a:gd name="connsiteX72" fmla="*/ 1911768 w 3074230"/>
                <a:gd name="connsiteY72" fmla="*/ 2833128 h 6031725"/>
                <a:gd name="connsiteX73" fmla="*/ 2002302 w 3074230"/>
                <a:gd name="connsiteY73" fmla="*/ 2670166 h 6031725"/>
                <a:gd name="connsiteX74" fmla="*/ 2337281 w 3074230"/>
                <a:gd name="connsiteY74" fmla="*/ 2579631 h 6031725"/>
                <a:gd name="connsiteX75" fmla="*/ 2735633 w 3074230"/>
                <a:gd name="connsiteY75" fmla="*/ 2525310 h 6031725"/>
                <a:gd name="connsiteX76" fmla="*/ 2952916 w 3074230"/>
                <a:gd name="connsiteY76" fmla="*/ 2416668 h 6031725"/>
                <a:gd name="connsiteX77" fmla="*/ 2971023 w 3074230"/>
                <a:gd name="connsiteY77" fmla="*/ 2244653 h 6031725"/>
                <a:gd name="connsiteX78" fmla="*/ 2789954 w 3074230"/>
                <a:gd name="connsiteY78" fmla="*/ 1891568 h 6031725"/>
                <a:gd name="connsiteX79" fmla="*/ 2681312 w 3074230"/>
                <a:gd name="connsiteY79" fmla="*/ 1466055 h 6031725"/>
                <a:gd name="connsiteX80" fmla="*/ 2636045 w 3074230"/>
                <a:gd name="connsiteY80" fmla="*/ 1185397 h 6031725"/>
                <a:gd name="connsiteX81" fmla="*/ 2536457 w 3074230"/>
                <a:gd name="connsiteY81" fmla="*/ 995274 h 6031725"/>
                <a:gd name="connsiteX82" fmla="*/ 2282960 w 3074230"/>
                <a:gd name="connsiteY82" fmla="*/ 986221 h 6031725"/>
                <a:gd name="connsiteX83" fmla="*/ 1929875 w 3074230"/>
                <a:gd name="connsiteY83" fmla="*/ 1067702 h 6031725"/>
                <a:gd name="connsiteX84" fmla="*/ 1730698 w 3074230"/>
                <a:gd name="connsiteY84" fmla="*/ 1067702 h 6031725"/>
                <a:gd name="connsiteX85" fmla="*/ 1724026 w 3074230"/>
                <a:gd name="connsiteY85" fmla="*/ 943806 h 6031725"/>
                <a:gd name="connsiteX86" fmla="*/ 1900333 w 3074230"/>
                <a:gd name="connsiteY86" fmla="*/ 832784 h 6031725"/>
                <a:gd name="connsiteX87" fmla="*/ 2149067 w 3074230"/>
                <a:gd name="connsiteY87" fmla="*/ 724638 h 6031725"/>
                <a:gd name="connsiteX88" fmla="*/ 2156211 w 3074230"/>
                <a:gd name="connsiteY88" fmla="*/ 551655 h 6031725"/>
                <a:gd name="connsiteX89" fmla="*/ 1975142 w 3074230"/>
                <a:gd name="connsiteY89" fmla="*/ 280051 h 6031725"/>
                <a:gd name="connsiteX90" fmla="*/ 1774528 w 3074230"/>
                <a:gd name="connsiteY90" fmla="*/ 123761 h 6031725"/>
                <a:gd name="connsiteX91" fmla="*/ 1485312 w 3074230"/>
                <a:gd name="connsiteY91" fmla="*/ 28936 h 6031725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53748 w 3074230"/>
                <a:gd name="connsiteY4" fmla="*/ 514947 h 6031231"/>
                <a:gd name="connsiteX5" fmla="*/ 798191 w 3074230"/>
                <a:gd name="connsiteY5" fmla="*/ 578321 h 6031231"/>
                <a:gd name="connsiteX6" fmla="*/ 988314 w 3074230"/>
                <a:gd name="connsiteY6" fmla="*/ 659802 h 6031231"/>
                <a:gd name="connsiteX7" fmla="*/ 970207 w 3074230"/>
                <a:gd name="connsiteY7" fmla="*/ 759390 h 6031231"/>
                <a:gd name="connsiteX8" fmla="*/ 716710 w 3074230"/>
                <a:gd name="connsiteY8" fmla="*/ 768444 h 6031231"/>
                <a:gd name="connsiteX9" fmla="*/ 390786 w 3074230"/>
                <a:gd name="connsiteY9" fmla="*/ 795604 h 6031231"/>
                <a:gd name="connsiteX10" fmla="*/ 191609 w 3074230"/>
                <a:gd name="connsiteY10" fmla="*/ 1003834 h 6031231"/>
                <a:gd name="connsiteX11" fmla="*/ 209716 w 3074230"/>
                <a:gd name="connsiteY11" fmla="*/ 1311652 h 6031231"/>
                <a:gd name="connsiteX12" fmla="*/ 381732 w 3074230"/>
                <a:gd name="connsiteY12" fmla="*/ 1528935 h 6031231"/>
                <a:gd name="connsiteX13" fmla="*/ 608069 w 3074230"/>
                <a:gd name="connsiteY13" fmla="*/ 1565149 h 6031231"/>
                <a:gd name="connsiteX14" fmla="*/ 870619 w 3074230"/>
                <a:gd name="connsiteY14" fmla="*/ 1447454 h 6031231"/>
                <a:gd name="connsiteX15" fmla="*/ 1015475 w 3074230"/>
                <a:gd name="connsiteY15" fmla="*/ 1565149 h 6031231"/>
                <a:gd name="connsiteX16" fmla="*/ 1015475 w 3074230"/>
                <a:gd name="connsiteY16" fmla="*/ 1836753 h 6031231"/>
                <a:gd name="connsiteX17" fmla="*/ 662389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9802 h 6031231"/>
                <a:gd name="connsiteX7" fmla="*/ 970207 w 3074230"/>
                <a:gd name="connsiteY7" fmla="*/ 759390 h 6031231"/>
                <a:gd name="connsiteX8" fmla="*/ 716710 w 3074230"/>
                <a:gd name="connsiteY8" fmla="*/ 768444 h 6031231"/>
                <a:gd name="connsiteX9" fmla="*/ 390786 w 3074230"/>
                <a:gd name="connsiteY9" fmla="*/ 795604 h 6031231"/>
                <a:gd name="connsiteX10" fmla="*/ 191609 w 3074230"/>
                <a:gd name="connsiteY10" fmla="*/ 1003834 h 6031231"/>
                <a:gd name="connsiteX11" fmla="*/ 209716 w 3074230"/>
                <a:gd name="connsiteY11" fmla="*/ 1311652 h 6031231"/>
                <a:gd name="connsiteX12" fmla="*/ 381732 w 3074230"/>
                <a:gd name="connsiteY12" fmla="*/ 1528935 h 6031231"/>
                <a:gd name="connsiteX13" fmla="*/ 608069 w 3074230"/>
                <a:gd name="connsiteY13" fmla="*/ 1565149 h 6031231"/>
                <a:gd name="connsiteX14" fmla="*/ 870619 w 3074230"/>
                <a:gd name="connsiteY14" fmla="*/ 1447454 h 6031231"/>
                <a:gd name="connsiteX15" fmla="*/ 1015475 w 3074230"/>
                <a:gd name="connsiteY15" fmla="*/ 1565149 h 6031231"/>
                <a:gd name="connsiteX16" fmla="*/ 1015475 w 3074230"/>
                <a:gd name="connsiteY16" fmla="*/ 1836753 h 6031231"/>
                <a:gd name="connsiteX17" fmla="*/ 662389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70207 w 3074230"/>
                <a:gd name="connsiteY7" fmla="*/ 759390 h 6031231"/>
                <a:gd name="connsiteX8" fmla="*/ 716710 w 3074230"/>
                <a:gd name="connsiteY8" fmla="*/ 768444 h 6031231"/>
                <a:gd name="connsiteX9" fmla="*/ 390786 w 3074230"/>
                <a:gd name="connsiteY9" fmla="*/ 795604 h 6031231"/>
                <a:gd name="connsiteX10" fmla="*/ 191609 w 3074230"/>
                <a:gd name="connsiteY10" fmla="*/ 1003834 h 6031231"/>
                <a:gd name="connsiteX11" fmla="*/ 209716 w 3074230"/>
                <a:gd name="connsiteY11" fmla="*/ 1311652 h 6031231"/>
                <a:gd name="connsiteX12" fmla="*/ 381732 w 3074230"/>
                <a:gd name="connsiteY12" fmla="*/ 1528935 h 6031231"/>
                <a:gd name="connsiteX13" fmla="*/ 608069 w 3074230"/>
                <a:gd name="connsiteY13" fmla="*/ 1565149 h 6031231"/>
                <a:gd name="connsiteX14" fmla="*/ 870619 w 3074230"/>
                <a:gd name="connsiteY14" fmla="*/ 1447454 h 6031231"/>
                <a:gd name="connsiteX15" fmla="*/ 1015475 w 3074230"/>
                <a:gd name="connsiteY15" fmla="*/ 1565149 h 6031231"/>
                <a:gd name="connsiteX16" fmla="*/ 1015475 w 3074230"/>
                <a:gd name="connsiteY16" fmla="*/ 1836753 h 6031231"/>
                <a:gd name="connsiteX17" fmla="*/ 662389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68444 h 6031231"/>
                <a:gd name="connsiteX9" fmla="*/ 390786 w 3074230"/>
                <a:gd name="connsiteY9" fmla="*/ 795604 h 6031231"/>
                <a:gd name="connsiteX10" fmla="*/ 191609 w 3074230"/>
                <a:gd name="connsiteY10" fmla="*/ 1003834 h 6031231"/>
                <a:gd name="connsiteX11" fmla="*/ 209716 w 3074230"/>
                <a:gd name="connsiteY11" fmla="*/ 1311652 h 6031231"/>
                <a:gd name="connsiteX12" fmla="*/ 381732 w 3074230"/>
                <a:gd name="connsiteY12" fmla="*/ 1528935 h 6031231"/>
                <a:gd name="connsiteX13" fmla="*/ 608069 w 3074230"/>
                <a:gd name="connsiteY13" fmla="*/ 1565149 h 6031231"/>
                <a:gd name="connsiteX14" fmla="*/ 870619 w 3074230"/>
                <a:gd name="connsiteY14" fmla="*/ 1447454 h 6031231"/>
                <a:gd name="connsiteX15" fmla="*/ 1015475 w 3074230"/>
                <a:gd name="connsiteY15" fmla="*/ 1565149 h 6031231"/>
                <a:gd name="connsiteX16" fmla="*/ 1015475 w 3074230"/>
                <a:gd name="connsiteY16" fmla="*/ 1836753 h 6031231"/>
                <a:gd name="connsiteX17" fmla="*/ 662389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191609 w 3074230"/>
                <a:gd name="connsiteY10" fmla="*/ 1003834 h 6031231"/>
                <a:gd name="connsiteX11" fmla="*/ 209716 w 3074230"/>
                <a:gd name="connsiteY11" fmla="*/ 1311652 h 6031231"/>
                <a:gd name="connsiteX12" fmla="*/ 381732 w 3074230"/>
                <a:gd name="connsiteY12" fmla="*/ 1528935 h 6031231"/>
                <a:gd name="connsiteX13" fmla="*/ 608069 w 3074230"/>
                <a:gd name="connsiteY13" fmla="*/ 1565149 h 6031231"/>
                <a:gd name="connsiteX14" fmla="*/ 870619 w 3074230"/>
                <a:gd name="connsiteY14" fmla="*/ 1447454 h 6031231"/>
                <a:gd name="connsiteX15" fmla="*/ 1015475 w 3074230"/>
                <a:gd name="connsiteY15" fmla="*/ 1565149 h 6031231"/>
                <a:gd name="connsiteX16" fmla="*/ 1015475 w 3074230"/>
                <a:gd name="connsiteY16" fmla="*/ 1836753 h 6031231"/>
                <a:gd name="connsiteX17" fmla="*/ 662389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191609 w 3074230"/>
                <a:gd name="connsiteY10" fmla="*/ 1003834 h 6031231"/>
                <a:gd name="connsiteX11" fmla="*/ 209716 w 3074230"/>
                <a:gd name="connsiteY11" fmla="*/ 1311652 h 6031231"/>
                <a:gd name="connsiteX12" fmla="*/ 381732 w 3074230"/>
                <a:gd name="connsiteY12" fmla="*/ 1528935 h 6031231"/>
                <a:gd name="connsiteX13" fmla="*/ 608069 w 3074230"/>
                <a:gd name="connsiteY13" fmla="*/ 1565149 h 6031231"/>
                <a:gd name="connsiteX14" fmla="*/ 870619 w 3074230"/>
                <a:gd name="connsiteY14" fmla="*/ 1447454 h 6031231"/>
                <a:gd name="connsiteX15" fmla="*/ 1015475 w 3074230"/>
                <a:gd name="connsiteY15" fmla="*/ 1565149 h 6031231"/>
                <a:gd name="connsiteX16" fmla="*/ 1015475 w 3074230"/>
                <a:gd name="connsiteY16" fmla="*/ 1836753 h 6031231"/>
                <a:gd name="connsiteX17" fmla="*/ 662389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209716 w 3074230"/>
                <a:gd name="connsiteY11" fmla="*/ 1311652 h 6031231"/>
                <a:gd name="connsiteX12" fmla="*/ 381732 w 3074230"/>
                <a:gd name="connsiteY12" fmla="*/ 1528935 h 6031231"/>
                <a:gd name="connsiteX13" fmla="*/ 608069 w 3074230"/>
                <a:gd name="connsiteY13" fmla="*/ 1565149 h 6031231"/>
                <a:gd name="connsiteX14" fmla="*/ 870619 w 3074230"/>
                <a:gd name="connsiteY14" fmla="*/ 1447454 h 6031231"/>
                <a:gd name="connsiteX15" fmla="*/ 1015475 w 3074230"/>
                <a:gd name="connsiteY15" fmla="*/ 1565149 h 6031231"/>
                <a:gd name="connsiteX16" fmla="*/ 1015475 w 3074230"/>
                <a:gd name="connsiteY16" fmla="*/ 1836753 h 6031231"/>
                <a:gd name="connsiteX17" fmla="*/ 662389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204953 w 3074230"/>
                <a:gd name="connsiteY11" fmla="*/ 1337845 h 6031231"/>
                <a:gd name="connsiteX12" fmla="*/ 381732 w 3074230"/>
                <a:gd name="connsiteY12" fmla="*/ 1528935 h 6031231"/>
                <a:gd name="connsiteX13" fmla="*/ 608069 w 3074230"/>
                <a:gd name="connsiteY13" fmla="*/ 1565149 h 6031231"/>
                <a:gd name="connsiteX14" fmla="*/ 870619 w 3074230"/>
                <a:gd name="connsiteY14" fmla="*/ 1447454 h 6031231"/>
                <a:gd name="connsiteX15" fmla="*/ 1015475 w 3074230"/>
                <a:gd name="connsiteY15" fmla="*/ 1565149 h 6031231"/>
                <a:gd name="connsiteX16" fmla="*/ 1015475 w 3074230"/>
                <a:gd name="connsiteY16" fmla="*/ 1836753 h 6031231"/>
                <a:gd name="connsiteX17" fmla="*/ 662389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81732 w 3074230"/>
                <a:gd name="connsiteY12" fmla="*/ 1528935 h 6031231"/>
                <a:gd name="connsiteX13" fmla="*/ 608069 w 3074230"/>
                <a:gd name="connsiteY13" fmla="*/ 1565149 h 6031231"/>
                <a:gd name="connsiteX14" fmla="*/ 870619 w 3074230"/>
                <a:gd name="connsiteY14" fmla="*/ 1447454 h 6031231"/>
                <a:gd name="connsiteX15" fmla="*/ 1015475 w 3074230"/>
                <a:gd name="connsiteY15" fmla="*/ 1565149 h 6031231"/>
                <a:gd name="connsiteX16" fmla="*/ 1015475 w 3074230"/>
                <a:gd name="connsiteY16" fmla="*/ 1836753 h 6031231"/>
                <a:gd name="connsiteX17" fmla="*/ 662389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36079 h 6031231"/>
                <a:gd name="connsiteX13" fmla="*/ 608069 w 3074230"/>
                <a:gd name="connsiteY13" fmla="*/ 1565149 h 6031231"/>
                <a:gd name="connsiteX14" fmla="*/ 870619 w 3074230"/>
                <a:gd name="connsiteY14" fmla="*/ 1447454 h 6031231"/>
                <a:gd name="connsiteX15" fmla="*/ 1015475 w 3074230"/>
                <a:gd name="connsiteY15" fmla="*/ 1565149 h 6031231"/>
                <a:gd name="connsiteX16" fmla="*/ 1015475 w 3074230"/>
                <a:gd name="connsiteY16" fmla="*/ 1836753 h 6031231"/>
                <a:gd name="connsiteX17" fmla="*/ 662389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36079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15475 w 3074230"/>
                <a:gd name="connsiteY16" fmla="*/ 1836753 h 6031231"/>
                <a:gd name="connsiteX17" fmla="*/ 662389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15475 w 3074230"/>
                <a:gd name="connsiteY16" fmla="*/ 1836753 h 6031231"/>
                <a:gd name="connsiteX17" fmla="*/ 662389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8331 w 3074230"/>
                <a:gd name="connsiteY16" fmla="*/ 1817703 h 6031231"/>
                <a:gd name="connsiteX17" fmla="*/ 662389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8331 w 3074230"/>
                <a:gd name="connsiteY16" fmla="*/ 1817703 h 6031231"/>
                <a:gd name="connsiteX17" fmla="*/ 676676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8331 w 3074230"/>
                <a:gd name="connsiteY16" fmla="*/ 1817703 h 6031231"/>
                <a:gd name="connsiteX17" fmla="*/ 676676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63625 w 3074230"/>
                <a:gd name="connsiteY18" fmla="*/ 1836753 h 6031231"/>
                <a:gd name="connsiteX19" fmla="*/ 182556 w 3074230"/>
                <a:gd name="connsiteY19" fmla="*/ 1954448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63625 w 3074230"/>
                <a:gd name="connsiteY18" fmla="*/ 1836753 h 6031231"/>
                <a:gd name="connsiteX19" fmla="*/ 192081 w 3074230"/>
                <a:gd name="connsiteY19" fmla="*/ 1961592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51719 w 3074230"/>
                <a:gd name="connsiteY18" fmla="*/ 1831990 h 6031231"/>
                <a:gd name="connsiteX19" fmla="*/ 192081 w 3074230"/>
                <a:gd name="connsiteY19" fmla="*/ 1961592 h 6031231"/>
                <a:gd name="connsiteX20" fmla="*/ 218770 w 3074230"/>
                <a:gd name="connsiteY20" fmla="*/ 22169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51719 w 3074230"/>
                <a:gd name="connsiteY18" fmla="*/ 1831990 h 6031231"/>
                <a:gd name="connsiteX19" fmla="*/ 192081 w 3074230"/>
                <a:gd name="connsiteY19" fmla="*/ 1961592 h 6031231"/>
                <a:gd name="connsiteX20" fmla="*/ 202101 w 3074230"/>
                <a:gd name="connsiteY20" fmla="*/ 2178898 h 6031231"/>
                <a:gd name="connsiteX21" fmla="*/ 345518 w 3074230"/>
                <a:gd name="connsiteY21" fmla="*/ 2488602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51719 w 3074230"/>
                <a:gd name="connsiteY18" fmla="*/ 1831990 h 6031231"/>
                <a:gd name="connsiteX19" fmla="*/ 192081 w 3074230"/>
                <a:gd name="connsiteY19" fmla="*/ 1961592 h 6031231"/>
                <a:gd name="connsiteX20" fmla="*/ 202101 w 3074230"/>
                <a:gd name="connsiteY20" fmla="*/ 2178898 h 6031231"/>
                <a:gd name="connsiteX21" fmla="*/ 345518 w 3074230"/>
                <a:gd name="connsiteY21" fmla="*/ 2510034 h 6031231"/>
                <a:gd name="connsiteX22" fmla="*/ 309304 w 3074230"/>
                <a:gd name="connsiteY22" fmla="*/ 2841687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51719 w 3074230"/>
                <a:gd name="connsiteY18" fmla="*/ 1831990 h 6031231"/>
                <a:gd name="connsiteX19" fmla="*/ 192081 w 3074230"/>
                <a:gd name="connsiteY19" fmla="*/ 1961592 h 6031231"/>
                <a:gd name="connsiteX20" fmla="*/ 202101 w 3074230"/>
                <a:gd name="connsiteY20" fmla="*/ 2178898 h 6031231"/>
                <a:gd name="connsiteX21" fmla="*/ 345518 w 3074230"/>
                <a:gd name="connsiteY21" fmla="*/ 2510034 h 6031231"/>
                <a:gd name="connsiteX22" fmla="*/ 318829 w 3074230"/>
                <a:gd name="connsiteY22" fmla="*/ 2834544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51719 w 3074230"/>
                <a:gd name="connsiteY18" fmla="*/ 1831990 h 6031231"/>
                <a:gd name="connsiteX19" fmla="*/ 192081 w 3074230"/>
                <a:gd name="connsiteY19" fmla="*/ 1961592 h 6031231"/>
                <a:gd name="connsiteX20" fmla="*/ 202101 w 3074230"/>
                <a:gd name="connsiteY20" fmla="*/ 2178898 h 6031231"/>
                <a:gd name="connsiteX21" fmla="*/ 345518 w 3074230"/>
                <a:gd name="connsiteY21" fmla="*/ 2510034 h 6031231"/>
                <a:gd name="connsiteX22" fmla="*/ 318829 w 3074230"/>
                <a:gd name="connsiteY22" fmla="*/ 2834544 h 6031231"/>
                <a:gd name="connsiteX23" fmla="*/ 236877 w 3074230"/>
                <a:gd name="connsiteY23" fmla="*/ 3212879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51719 w 3074230"/>
                <a:gd name="connsiteY18" fmla="*/ 1831990 h 6031231"/>
                <a:gd name="connsiteX19" fmla="*/ 192081 w 3074230"/>
                <a:gd name="connsiteY19" fmla="*/ 1961592 h 6031231"/>
                <a:gd name="connsiteX20" fmla="*/ 202101 w 3074230"/>
                <a:gd name="connsiteY20" fmla="*/ 2178898 h 6031231"/>
                <a:gd name="connsiteX21" fmla="*/ 345518 w 3074230"/>
                <a:gd name="connsiteY21" fmla="*/ 2510034 h 6031231"/>
                <a:gd name="connsiteX22" fmla="*/ 318829 w 3074230"/>
                <a:gd name="connsiteY22" fmla="*/ 2834544 h 6031231"/>
                <a:gd name="connsiteX23" fmla="*/ 244021 w 3074230"/>
                <a:gd name="connsiteY23" fmla="*/ 3196211 h 6031231"/>
                <a:gd name="connsiteX24" fmla="*/ 327411 w 3074230"/>
                <a:gd name="connsiteY24" fmla="*/ 3366788 h 6031231"/>
                <a:gd name="connsiteX25" fmla="*/ 671443 w 3074230"/>
                <a:gd name="connsiteY25" fmla="*/ 3357735 h 6031231"/>
                <a:gd name="connsiteX26" fmla="*/ 997368 w 3074230"/>
                <a:gd name="connsiteY26" fmla="*/ 3393949 h 6031231"/>
                <a:gd name="connsiteX27" fmla="*/ 1169384 w 3074230"/>
                <a:gd name="connsiteY27" fmla="*/ 3529751 h 6031231"/>
                <a:gd name="connsiteX28" fmla="*/ 1142223 w 3074230"/>
                <a:gd name="connsiteY28" fmla="*/ 3828515 h 6031231"/>
                <a:gd name="connsiteX29" fmla="*/ 952100 w 3074230"/>
                <a:gd name="connsiteY29" fmla="*/ 3964317 h 6031231"/>
                <a:gd name="connsiteX30" fmla="*/ 608069 w 3074230"/>
                <a:gd name="connsiteY30" fmla="*/ 3837569 h 6031231"/>
                <a:gd name="connsiteX31" fmla="*/ 273090 w 3074230"/>
                <a:gd name="connsiteY31" fmla="*/ 3747034 h 6031231"/>
                <a:gd name="connsiteX32" fmla="*/ 164449 w 3074230"/>
                <a:gd name="connsiteY32" fmla="*/ 3756087 h 6031231"/>
                <a:gd name="connsiteX33" fmla="*/ 110128 w 3074230"/>
                <a:gd name="connsiteY33" fmla="*/ 3900943 h 6031231"/>
                <a:gd name="connsiteX34" fmla="*/ 28647 w 3074230"/>
                <a:gd name="connsiteY34" fmla="*/ 4244974 h 6031231"/>
                <a:gd name="connsiteX35" fmla="*/ 10540 w 3074230"/>
                <a:gd name="connsiteY35" fmla="*/ 4715755 h 6031231"/>
                <a:gd name="connsiteX36" fmla="*/ 182556 w 3074230"/>
                <a:gd name="connsiteY36" fmla="*/ 5050733 h 6031231"/>
                <a:gd name="connsiteX37" fmla="*/ 635229 w 3074230"/>
                <a:gd name="connsiteY37" fmla="*/ 5132214 h 6031231"/>
                <a:gd name="connsiteX38" fmla="*/ 1078849 w 3074230"/>
                <a:gd name="connsiteY38" fmla="*/ 5068840 h 6031231"/>
                <a:gd name="connsiteX39" fmla="*/ 1241811 w 3074230"/>
                <a:gd name="connsiteY39" fmla="*/ 5141268 h 6031231"/>
                <a:gd name="connsiteX40" fmla="*/ 1151277 w 3074230"/>
                <a:gd name="connsiteY40" fmla="*/ 5277070 h 6031231"/>
                <a:gd name="connsiteX41" fmla="*/ 825352 w 3074230"/>
                <a:gd name="connsiteY41" fmla="*/ 5358551 h 6031231"/>
                <a:gd name="connsiteX42" fmla="*/ 490374 w 3074230"/>
                <a:gd name="connsiteY42" fmla="*/ 5349497 h 6031231"/>
                <a:gd name="connsiteX43" fmla="*/ 309304 w 3074230"/>
                <a:gd name="connsiteY43" fmla="*/ 5349497 h 6031231"/>
                <a:gd name="connsiteX44" fmla="*/ 363625 w 3074230"/>
                <a:gd name="connsiteY44" fmla="*/ 5476246 h 6031231"/>
                <a:gd name="connsiteX45" fmla="*/ 571855 w 3074230"/>
                <a:gd name="connsiteY45" fmla="*/ 5747850 h 6031231"/>
                <a:gd name="connsiteX46" fmla="*/ 952100 w 3074230"/>
                <a:gd name="connsiteY46" fmla="*/ 5956079 h 6031231"/>
                <a:gd name="connsiteX47" fmla="*/ 1504362 w 3074230"/>
                <a:gd name="connsiteY47" fmla="*/ 6028507 h 6031231"/>
                <a:gd name="connsiteX48" fmla="*/ 1947982 w 3074230"/>
                <a:gd name="connsiteY48" fmla="*/ 5874598 h 6031231"/>
                <a:gd name="connsiteX49" fmla="*/ 2056623 w 3074230"/>
                <a:gd name="connsiteY49" fmla="*/ 5693529 h 6031231"/>
                <a:gd name="connsiteX50" fmla="*/ 1920821 w 3074230"/>
                <a:gd name="connsiteY50" fmla="*/ 5639208 h 6031231"/>
                <a:gd name="connsiteX51" fmla="*/ 1522469 w 3074230"/>
                <a:gd name="connsiteY51" fmla="*/ 5675422 h 6031231"/>
                <a:gd name="connsiteX52" fmla="*/ 1259918 w 3074230"/>
                <a:gd name="connsiteY52" fmla="*/ 5693529 h 6031231"/>
                <a:gd name="connsiteX53" fmla="*/ 1205597 w 3074230"/>
                <a:gd name="connsiteY53" fmla="*/ 5621101 h 6031231"/>
                <a:gd name="connsiteX54" fmla="*/ 1368560 w 3074230"/>
                <a:gd name="connsiteY54" fmla="*/ 5503406 h 6031231"/>
                <a:gd name="connsiteX55" fmla="*/ 1730698 w 3074230"/>
                <a:gd name="connsiteY55" fmla="*/ 5440032 h 6031231"/>
                <a:gd name="connsiteX56" fmla="*/ 2264853 w 3074230"/>
                <a:gd name="connsiteY56" fmla="*/ 5349497 h 6031231"/>
                <a:gd name="connsiteX57" fmla="*/ 2554564 w 3074230"/>
                <a:gd name="connsiteY57" fmla="*/ 5268016 h 6031231"/>
                <a:gd name="connsiteX58" fmla="*/ 2771847 w 3074230"/>
                <a:gd name="connsiteY58" fmla="*/ 5023573 h 6031231"/>
                <a:gd name="connsiteX59" fmla="*/ 2862382 w 3074230"/>
                <a:gd name="connsiteY59" fmla="*/ 4761022 h 6031231"/>
                <a:gd name="connsiteX60" fmla="*/ 2817114 w 3074230"/>
                <a:gd name="connsiteY60" fmla="*/ 4625220 h 6031231"/>
                <a:gd name="connsiteX61" fmla="*/ 2617938 w 3074230"/>
                <a:gd name="connsiteY61" fmla="*/ 4625220 h 6031231"/>
                <a:gd name="connsiteX62" fmla="*/ 2391601 w 3074230"/>
                <a:gd name="connsiteY62" fmla="*/ 4525632 h 6031231"/>
                <a:gd name="connsiteX63" fmla="*/ 2454976 w 3074230"/>
                <a:gd name="connsiteY63" fmla="*/ 4317402 h 6031231"/>
                <a:gd name="connsiteX64" fmla="*/ 2636045 w 3074230"/>
                <a:gd name="connsiteY64" fmla="*/ 4235921 h 6031231"/>
                <a:gd name="connsiteX65" fmla="*/ 2934809 w 3074230"/>
                <a:gd name="connsiteY65" fmla="*/ 4082012 h 6031231"/>
                <a:gd name="connsiteX66" fmla="*/ 3061558 w 3074230"/>
                <a:gd name="connsiteY66" fmla="*/ 3737980 h 6031231"/>
                <a:gd name="connsiteX67" fmla="*/ 3061558 w 3074230"/>
                <a:gd name="connsiteY67" fmla="*/ 3249093 h 6031231"/>
                <a:gd name="connsiteX68" fmla="*/ 2989130 w 3074230"/>
                <a:gd name="connsiteY68" fmla="*/ 2896008 h 6031231"/>
                <a:gd name="connsiteX69" fmla="*/ 2771847 w 3074230"/>
                <a:gd name="connsiteY69" fmla="*/ 2796420 h 6031231"/>
                <a:gd name="connsiteX70" fmla="*/ 2382548 w 3074230"/>
                <a:gd name="connsiteY70" fmla="*/ 2841687 h 6031231"/>
                <a:gd name="connsiteX71" fmla="*/ 2083784 w 3074230"/>
                <a:gd name="connsiteY71" fmla="*/ 2914115 h 6031231"/>
                <a:gd name="connsiteX72" fmla="*/ 1911768 w 3074230"/>
                <a:gd name="connsiteY72" fmla="*/ 2832634 h 6031231"/>
                <a:gd name="connsiteX73" fmla="*/ 2002302 w 3074230"/>
                <a:gd name="connsiteY73" fmla="*/ 2669672 h 6031231"/>
                <a:gd name="connsiteX74" fmla="*/ 2337281 w 3074230"/>
                <a:gd name="connsiteY74" fmla="*/ 2579137 h 6031231"/>
                <a:gd name="connsiteX75" fmla="*/ 2735633 w 3074230"/>
                <a:gd name="connsiteY75" fmla="*/ 2524816 h 6031231"/>
                <a:gd name="connsiteX76" fmla="*/ 2952916 w 3074230"/>
                <a:gd name="connsiteY76" fmla="*/ 2416174 h 6031231"/>
                <a:gd name="connsiteX77" fmla="*/ 2971023 w 3074230"/>
                <a:gd name="connsiteY77" fmla="*/ 2244159 h 6031231"/>
                <a:gd name="connsiteX78" fmla="*/ 2789954 w 3074230"/>
                <a:gd name="connsiteY78" fmla="*/ 1891074 h 6031231"/>
                <a:gd name="connsiteX79" fmla="*/ 2681312 w 3074230"/>
                <a:gd name="connsiteY79" fmla="*/ 1465561 h 6031231"/>
                <a:gd name="connsiteX80" fmla="*/ 2636045 w 3074230"/>
                <a:gd name="connsiteY80" fmla="*/ 1184903 h 6031231"/>
                <a:gd name="connsiteX81" fmla="*/ 2536457 w 3074230"/>
                <a:gd name="connsiteY81" fmla="*/ 994780 h 6031231"/>
                <a:gd name="connsiteX82" fmla="*/ 2282960 w 3074230"/>
                <a:gd name="connsiteY82" fmla="*/ 985727 h 6031231"/>
                <a:gd name="connsiteX83" fmla="*/ 1929875 w 3074230"/>
                <a:gd name="connsiteY83" fmla="*/ 1067208 h 6031231"/>
                <a:gd name="connsiteX84" fmla="*/ 1730698 w 3074230"/>
                <a:gd name="connsiteY84" fmla="*/ 1067208 h 6031231"/>
                <a:gd name="connsiteX85" fmla="*/ 1724026 w 3074230"/>
                <a:gd name="connsiteY85" fmla="*/ 943312 h 6031231"/>
                <a:gd name="connsiteX86" fmla="*/ 1900333 w 3074230"/>
                <a:gd name="connsiteY86" fmla="*/ 832290 h 6031231"/>
                <a:gd name="connsiteX87" fmla="*/ 2149067 w 3074230"/>
                <a:gd name="connsiteY87" fmla="*/ 724144 h 6031231"/>
                <a:gd name="connsiteX88" fmla="*/ 2156211 w 3074230"/>
                <a:gd name="connsiteY88" fmla="*/ 551161 h 6031231"/>
                <a:gd name="connsiteX89" fmla="*/ 1975142 w 3074230"/>
                <a:gd name="connsiteY89" fmla="*/ 279557 h 6031231"/>
                <a:gd name="connsiteX90" fmla="*/ 1774528 w 3074230"/>
                <a:gd name="connsiteY90" fmla="*/ 123267 h 6031231"/>
                <a:gd name="connsiteX91" fmla="*/ 1485312 w 3074230"/>
                <a:gd name="connsiteY91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51719 w 3074230"/>
                <a:gd name="connsiteY18" fmla="*/ 1831990 h 6031231"/>
                <a:gd name="connsiteX19" fmla="*/ 192081 w 3074230"/>
                <a:gd name="connsiteY19" fmla="*/ 1961592 h 6031231"/>
                <a:gd name="connsiteX20" fmla="*/ 202101 w 3074230"/>
                <a:gd name="connsiteY20" fmla="*/ 2178898 h 6031231"/>
                <a:gd name="connsiteX21" fmla="*/ 345518 w 3074230"/>
                <a:gd name="connsiteY21" fmla="*/ 2510034 h 6031231"/>
                <a:gd name="connsiteX22" fmla="*/ 318829 w 3074230"/>
                <a:gd name="connsiteY22" fmla="*/ 2834544 h 6031231"/>
                <a:gd name="connsiteX23" fmla="*/ 279480 w 3074230"/>
                <a:gd name="connsiteY23" fmla="*/ 2979917 h 6031231"/>
                <a:gd name="connsiteX24" fmla="*/ 244021 w 3074230"/>
                <a:gd name="connsiteY24" fmla="*/ 3196211 h 6031231"/>
                <a:gd name="connsiteX25" fmla="*/ 327411 w 3074230"/>
                <a:gd name="connsiteY25" fmla="*/ 3366788 h 6031231"/>
                <a:gd name="connsiteX26" fmla="*/ 671443 w 3074230"/>
                <a:gd name="connsiteY26" fmla="*/ 3357735 h 6031231"/>
                <a:gd name="connsiteX27" fmla="*/ 997368 w 3074230"/>
                <a:gd name="connsiteY27" fmla="*/ 3393949 h 6031231"/>
                <a:gd name="connsiteX28" fmla="*/ 1169384 w 3074230"/>
                <a:gd name="connsiteY28" fmla="*/ 3529751 h 6031231"/>
                <a:gd name="connsiteX29" fmla="*/ 1142223 w 3074230"/>
                <a:gd name="connsiteY29" fmla="*/ 3828515 h 6031231"/>
                <a:gd name="connsiteX30" fmla="*/ 952100 w 3074230"/>
                <a:gd name="connsiteY30" fmla="*/ 3964317 h 6031231"/>
                <a:gd name="connsiteX31" fmla="*/ 608069 w 3074230"/>
                <a:gd name="connsiteY31" fmla="*/ 3837569 h 6031231"/>
                <a:gd name="connsiteX32" fmla="*/ 273090 w 3074230"/>
                <a:gd name="connsiteY32" fmla="*/ 3747034 h 6031231"/>
                <a:gd name="connsiteX33" fmla="*/ 164449 w 3074230"/>
                <a:gd name="connsiteY33" fmla="*/ 3756087 h 6031231"/>
                <a:gd name="connsiteX34" fmla="*/ 110128 w 3074230"/>
                <a:gd name="connsiteY34" fmla="*/ 3900943 h 6031231"/>
                <a:gd name="connsiteX35" fmla="*/ 28647 w 3074230"/>
                <a:gd name="connsiteY35" fmla="*/ 4244974 h 6031231"/>
                <a:gd name="connsiteX36" fmla="*/ 10540 w 3074230"/>
                <a:gd name="connsiteY36" fmla="*/ 4715755 h 6031231"/>
                <a:gd name="connsiteX37" fmla="*/ 182556 w 3074230"/>
                <a:gd name="connsiteY37" fmla="*/ 5050733 h 6031231"/>
                <a:gd name="connsiteX38" fmla="*/ 635229 w 3074230"/>
                <a:gd name="connsiteY38" fmla="*/ 5132214 h 6031231"/>
                <a:gd name="connsiteX39" fmla="*/ 1078849 w 3074230"/>
                <a:gd name="connsiteY39" fmla="*/ 5068840 h 6031231"/>
                <a:gd name="connsiteX40" fmla="*/ 1241811 w 3074230"/>
                <a:gd name="connsiteY40" fmla="*/ 5141268 h 6031231"/>
                <a:gd name="connsiteX41" fmla="*/ 1151277 w 3074230"/>
                <a:gd name="connsiteY41" fmla="*/ 5277070 h 6031231"/>
                <a:gd name="connsiteX42" fmla="*/ 825352 w 3074230"/>
                <a:gd name="connsiteY42" fmla="*/ 5358551 h 6031231"/>
                <a:gd name="connsiteX43" fmla="*/ 490374 w 3074230"/>
                <a:gd name="connsiteY43" fmla="*/ 5349497 h 6031231"/>
                <a:gd name="connsiteX44" fmla="*/ 309304 w 3074230"/>
                <a:gd name="connsiteY44" fmla="*/ 5349497 h 6031231"/>
                <a:gd name="connsiteX45" fmla="*/ 363625 w 3074230"/>
                <a:gd name="connsiteY45" fmla="*/ 5476246 h 6031231"/>
                <a:gd name="connsiteX46" fmla="*/ 571855 w 3074230"/>
                <a:gd name="connsiteY46" fmla="*/ 5747850 h 6031231"/>
                <a:gd name="connsiteX47" fmla="*/ 952100 w 3074230"/>
                <a:gd name="connsiteY47" fmla="*/ 5956079 h 6031231"/>
                <a:gd name="connsiteX48" fmla="*/ 1504362 w 3074230"/>
                <a:gd name="connsiteY48" fmla="*/ 6028507 h 6031231"/>
                <a:gd name="connsiteX49" fmla="*/ 1947982 w 3074230"/>
                <a:gd name="connsiteY49" fmla="*/ 5874598 h 6031231"/>
                <a:gd name="connsiteX50" fmla="*/ 2056623 w 3074230"/>
                <a:gd name="connsiteY50" fmla="*/ 5693529 h 6031231"/>
                <a:gd name="connsiteX51" fmla="*/ 1920821 w 3074230"/>
                <a:gd name="connsiteY51" fmla="*/ 5639208 h 6031231"/>
                <a:gd name="connsiteX52" fmla="*/ 1522469 w 3074230"/>
                <a:gd name="connsiteY52" fmla="*/ 5675422 h 6031231"/>
                <a:gd name="connsiteX53" fmla="*/ 1259918 w 3074230"/>
                <a:gd name="connsiteY53" fmla="*/ 5693529 h 6031231"/>
                <a:gd name="connsiteX54" fmla="*/ 1205597 w 3074230"/>
                <a:gd name="connsiteY54" fmla="*/ 5621101 h 6031231"/>
                <a:gd name="connsiteX55" fmla="*/ 1368560 w 3074230"/>
                <a:gd name="connsiteY55" fmla="*/ 5503406 h 6031231"/>
                <a:gd name="connsiteX56" fmla="*/ 1730698 w 3074230"/>
                <a:gd name="connsiteY56" fmla="*/ 5440032 h 6031231"/>
                <a:gd name="connsiteX57" fmla="*/ 2264853 w 3074230"/>
                <a:gd name="connsiteY57" fmla="*/ 5349497 h 6031231"/>
                <a:gd name="connsiteX58" fmla="*/ 2554564 w 3074230"/>
                <a:gd name="connsiteY58" fmla="*/ 5268016 h 6031231"/>
                <a:gd name="connsiteX59" fmla="*/ 2771847 w 3074230"/>
                <a:gd name="connsiteY59" fmla="*/ 5023573 h 6031231"/>
                <a:gd name="connsiteX60" fmla="*/ 2862382 w 3074230"/>
                <a:gd name="connsiteY60" fmla="*/ 4761022 h 6031231"/>
                <a:gd name="connsiteX61" fmla="*/ 2817114 w 3074230"/>
                <a:gd name="connsiteY61" fmla="*/ 4625220 h 6031231"/>
                <a:gd name="connsiteX62" fmla="*/ 2617938 w 3074230"/>
                <a:gd name="connsiteY62" fmla="*/ 4625220 h 6031231"/>
                <a:gd name="connsiteX63" fmla="*/ 2391601 w 3074230"/>
                <a:gd name="connsiteY63" fmla="*/ 4525632 h 6031231"/>
                <a:gd name="connsiteX64" fmla="*/ 2454976 w 3074230"/>
                <a:gd name="connsiteY64" fmla="*/ 4317402 h 6031231"/>
                <a:gd name="connsiteX65" fmla="*/ 2636045 w 3074230"/>
                <a:gd name="connsiteY65" fmla="*/ 4235921 h 6031231"/>
                <a:gd name="connsiteX66" fmla="*/ 2934809 w 3074230"/>
                <a:gd name="connsiteY66" fmla="*/ 4082012 h 6031231"/>
                <a:gd name="connsiteX67" fmla="*/ 3061558 w 3074230"/>
                <a:gd name="connsiteY67" fmla="*/ 3737980 h 6031231"/>
                <a:gd name="connsiteX68" fmla="*/ 3061558 w 3074230"/>
                <a:gd name="connsiteY68" fmla="*/ 3249093 h 6031231"/>
                <a:gd name="connsiteX69" fmla="*/ 2989130 w 3074230"/>
                <a:gd name="connsiteY69" fmla="*/ 2896008 h 6031231"/>
                <a:gd name="connsiteX70" fmla="*/ 2771847 w 3074230"/>
                <a:gd name="connsiteY70" fmla="*/ 2796420 h 6031231"/>
                <a:gd name="connsiteX71" fmla="*/ 2382548 w 3074230"/>
                <a:gd name="connsiteY71" fmla="*/ 2841687 h 6031231"/>
                <a:gd name="connsiteX72" fmla="*/ 2083784 w 3074230"/>
                <a:gd name="connsiteY72" fmla="*/ 2914115 h 6031231"/>
                <a:gd name="connsiteX73" fmla="*/ 1911768 w 3074230"/>
                <a:gd name="connsiteY73" fmla="*/ 2832634 h 6031231"/>
                <a:gd name="connsiteX74" fmla="*/ 2002302 w 3074230"/>
                <a:gd name="connsiteY74" fmla="*/ 2669672 h 6031231"/>
                <a:gd name="connsiteX75" fmla="*/ 2337281 w 3074230"/>
                <a:gd name="connsiteY75" fmla="*/ 2579137 h 6031231"/>
                <a:gd name="connsiteX76" fmla="*/ 2735633 w 3074230"/>
                <a:gd name="connsiteY76" fmla="*/ 2524816 h 6031231"/>
                <a:gd name="connsiteX77" fmla="*/ 2952916 w 3074230"/>
                <a:gd name="connsiteY77" fmla="*/ 2416174 h 6031231"/>
                <a:gd name="connsiteX78" fmla="*/ 2971023 w 3074230"/>
                <a:gd name="connsiteY78" fmla="*/ 2244159 h 6031231"/>
                <a:gd name="connsiteX79" fmla="*/ 2789954 w 3074230"/>
                <a:gd name="connsiteY79" fmla="*/ 1891074 h 6031231"/>
                <a:gd name="connsiteX80" fmla="*/ 2681312 w 3074230"/>
                <a:gd name="connsiteY80" fmla="*/ 1465561 h 6031231"/>
                <a:gd name="connsiteX81" fmla="*/ 2636045 w 3074230"/>
                <a:gd name="connsiteY81" fmla="*/ 1184903 h 6031231"/>
                <a:gd name="connsiteX82" fmla="*/ 2536457 w 3074230"/>
                <a:gd name="connsiteY82" fmla="*/ 994780 h 6031231"/>
                <a:gd name="connsiteX83" fmla="*/ 2282960 w 3074230"/>
                <a:gd name="connsiteY83" fmla="*/ 985727 h 6031231"/>
                <a:gd name="connsiteX84" fmla="*/ 1929875 w 3074230"/>
                <a:gd name="connsiteY84" fmla="*/ 1067208 h 6031231"/>
                <a:gd name="connsiteX85" fmla="*/ 1730698 w 3074230"/>
                <a:gd name="connsiteY85" fmla="*/ 1067208 h 6031231"/>
                <a:gd name="connsiteX86" fmla="*/ 1724026 w 3074230"/>
                <a:gd name="connsiteY86" fmla="*/ 943312 h 6031231"/>
                <a:gd name="connsiteX87" fmla="*/ 1900333 w 3074230"/>
                <a:gd name="connsiteY87" fmla="*/ 832290 h 6031231"/>
                <a:gd name="connsiteX88" fmla="*/ 2149067 w 3074230"/>
                <a:gd name="connsiteY88" fmla="*/ 724144 h 6031231"/>
                <a:gd name="connsiteX89" fmla="*/ 2156211 w 3074230"/>
                <a:gd name="connsiteY89" fmla="*/ 551161 h 6031231"/>
                <a:gd name="connsiteX90" fmla="*/ 1975142 w 3074230"/>
                <a:gd name="connsiteY90" fmla="*/ 279557 h 6031231"/>
                <a:gd name="connsiteX91" fmla="*/ 1774528 w 3074230"/>
                <a:gd name="connsiteY91" fmla="*/ 123267 h 6031231"/>
                <a:gd name="connsiteX92" fmla="*/ 1485312 w 3074230"/>
                <a:gd name="connsiteY92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51719 w 3074230"/>
                <a:gd name="connsiteY18" fmla="*/ 1831990 h 6031231"/>
                <a:gd name="connsiteX19" fmla="*/ 192081 w 3074230"/>
                <a:gd name="connsiteY19" fmla="*/ 1961592 h 6031231"/>
                <a:gd name="connsiteX20" fmla="*/ 202101 w 3074230"/>
                <a:gd name="connsiteY20" fmla="*/ 2178898 h 6031231"/>
                <a:gd name="connsiteX21" fmla="*/ 345518 w 3074230"/>
                <a:gd name="connsiteY21" fmla="*/ 2510034 h 6031231"/>
                <a:gd name="connsiteX22" fmla="*/ 328354 w 3074230"/>
                <a:gd name="connsiteY22" fmla="*/ 2820257 h 6031231"/>
                <a:gd name="connsiteX23" fmla="*/ 279480 w 3074230"/>
                <a:gd name="connsiteY23" fmla="*/ 2979917 h 6031231"/>
                <a:gd name="connsiteX24" fmla="*/ 244021 w 3074230"/>
                <a:gd name="connsiteY24" fmla="*/ 3196211 h 6031231"/>
                <a:gd name="connsiteX25" fmla="*/ 327411 w 3074230"/>
                <a:gd name="connsiteY25" fmla="*/ 3366788 h 6031231"/>
                <a:gd name="connsiteX26" fmla="*/ 671443 w 3074230"/>
                <a:gd name="connsiteY26" fmla="*/ 3357735 h 6031231"/>
                <a:gd name="connsiteX27" fmla="*/ 997368 w 3074230"/>
                <a:gd name="connsiteY27" fmla="*/ 3393949 h 6031231"/>
                <a:gd name="connsiteX28" fmla="*/ 1169384 w 3074230"/>
                <a:gd name="connsiteY28" fmla="*/ 3529751 h 6031231"/>
                <a:gd name="connsiteX29" fmla="*/ 1142223 w 3074230"/>
                <a:gd name="connsiteY29" fmla="*/ 3828515 h 6031231"/>
                <a:gd name="connsiteX30" fmla="*/ 952100 w 3074230"/>
                <a:gd name="connsiteY30" fmla="*/ 3964317 h 6031231"/>
                <a:gd name="connsiteX31" fmla="*/ 608069 w 3074230"/>
                <a:gd name="connsiteY31" fmla="*/ 3837569 h 6031231"/>
                <a:gd name="connsiteX32" fmla="*/ 273090 w 3074230"/>
                <a:gd name="connsiteY32" fmla="*/ 3747034 h 6031231"/>
                <a:gd name="connsiteX33" fmla="*/ 164449 w 3074230"/>
                <a:gd name="connsiteY33" fmla="*/ 3756087 h 6031231"/>
                <a:gd name="connsiteX34" fmla="*/ 110128 w 3074230"/>
                <a:gd name="connsiteY34" fmla="*/ 3900943 h 6031231"/>
                <a:gd name="connsiteX35" fmla="*/ 28647 w 3074230"/>
                <a:gd name="connsiteY35" fmla="*/ 4244974 h 6031231"/>
                <a:gd name="connsiteX36" fmla="*/ 10540 w 3074230"/>
                <a:gd name="connsiteY36" fmla="*/ 4715755 h 6031231"/>
                <a:gd name="connsiteX37" fmla="*/ 182556 w 3074230"/>
                <a:gd name="connsiteY37" fmla="*/ 5050733 h 6031231"/>
                <a:gd name="connsiteX38" fmla="*/ 635229 w 3074230"/>
                <a:gd name="connsiteY38" fmla="*/ 5132214 h 6031231"/>
                <a:gd name="connsiteX39" fmla="*/ 1078849 w 3074230"/>
                <a:gd name="connsiteY39" fmla="*/ 5068840 h 6031231"/>
                <a:gd name="connsiteX40" fmla="*/ 1241811 w 3074230"/>
                <a:gd name="connsiteY40" fmla="*/ 5141268 h 6031231"/>
                <a:gd name="connsiteX41" fmla="*/ 1151277 w 3074230"/>
                <a:gd name="connsiteY41" fmla="*/ 5277070 h 6031231"/>
                <a:gd name="connsiteX42" fmla="*/ 825352 w 3074230"/>
                <a:gd name="connsiteY42" fmla="*/ 5358551 h 6031231"/>
                <a:gd name="connsiteX43" fmla="*/ 490374 w 3074230"/>
                <a:gd name="connsiteY43" fmla="*/ 5349497 h 6031231"/>
                <a:gd name="connsiteX44" fmla="*/ 309304 w 3074230"/>
                <a:gd name="connsiteY44" fmla="*/ 5349497 h 6031231"/>
                <a:gd name="connsiteX45" fmla="*/ 363625 w 3074230"/>
                <a:gd name="connsiteY45" fmla="*/ 5476246 h 6031231"/>
                <a:gd name="connsiteX46" fmla="*/ 571855 w 3074230"/>
                <a:gd name="connsiteY46" fmla="*/ 5747850 h 6031231"/>
                <a:gd name="connsiteX47" fmla="*/ 952100 w 3074230"/>
                <a:gd name="connsiteY47" fmla="*/ 5956079 h 6031231"/>
                <a:gd name="connsiteX48" fmla="*/ 1504362 w 3074230"/>
                <a:gd name="connsiteY48" fmla="*/ 6028507 h 6031231"/>
                <a:gd name="connsiteX49" fmla="*/ 1947982 w 3074230"/>
                <a:gd name="connsiteY49" fmla="*/ 5874598 h 6031231"/>
                <a:gd name="connsiteX50" fmla="*/ 2056623 w 3074230"/>
                <a:gd name="connsiteY50" fmla="*/ 5693529 h 6031231"/>
                <a:gd name="connsiteX51" fmla="*/ 1920821 w 3074230"/>
                <a:gd name="connsiteY51" fmla="*/ 5639208 h 6031231"/>
                <a:gd name="connsiteX52" fmla="*/ 1522469 w 3074230"/>
                <a:gd name="connsiteY52" fmla="*/ 5675422 h 6031231"/>
                <a:gd name="connsiteX53" fmla="*/ 1259918 w 3074230"/>
                <a:gd name="connsiteY53" fmla="*/ 5693529 h 6031231"/>
                <a:gd name="connsiteX54" fmla="*/ 1205597 w 3074230"/>
                <a:gd name="connsiteY54" fmla="*/ 5621101 h 6031231"/>
                <a:gd name="connsiteX55" fmla="*/ 1368560 w 3074230"/>
                <a:gd name="connsiteY55" fmla="*/ 5503406 h 6031231"/>
                <a:gd name="connsiteX56" fmla="*/ 1730698 w 3074230"/>
                <a:gd name="connsiteY56" fmla="*/ 5440032 h 6031231"/>
                <a:gd name="connsiteX57" fmla="*/ 2264853 w 3074230"/>
                <a:gd name="connsiteY57" fmla="*/ 5349497 h 6031231"/>
                <a:gd name="connsiteX58" fmla="*/ 2554564 w 3074230"/>
                <a:gd name="connsiteY58" fmla="*/ 5268016 h 6031231"/>
                <a:gd name="connsiteX59" fmla="*/ 2771847 w 3074230"/>
                <a:gd name="connsiteY59" fmla="*/ 5023573 h 6031231"/>
                <a:gd name="connsiteX60" fmla="*/ 2862382 w 3074230"/>
                <a:gd name="connsiteY60" fmla="*/ 4761022 h 6031231"/>
                <a:gd name="connsiteX61" fmla="*/ 2817114 w 3074230"/>
                <a:gd name="connsiteY61" fmla="*/ 4625220 h 6031231"/>
                <a:gd name="connsiteX62" fmla="*/ 2617938 w 3074230"/>
                <a:gd name="connsiteY62" fmla="*/ 4625220 h 6031231"/>
                <a:gd name="connsiteX63" fmla="*/ 2391601 w 3074230"/>
                <a:gd name="connsiteY63" fmla="*/ 4525632 h 6031231"/>
                <a:gd name="connsiteX64" fmla="*/ 2454976 w 3074230"/>
                <a:gd name="connsiteY64" fmla="*/ 4317402 h 6031231"/>
                <a:gd name="connsiteX65" fmla="*/ 2636045 w 3074230"/>
                <a:gd name="connsiteY65" fmla="*/ 4235921 h 6031231"/>
                <a:gd name="connsiteX66" fmla="*/ 2934809 w 3074230"/>
                <a:gd name="connsiteY66" fmla="*/ 4082012 h 6031231"/>
                <a:gd name="connsiteX67" fmla="*/ 3061558 w 3074230"/>
                <a:gd name="connsiteY67" fmla="*/ 3737980 h 6031231"/>
                <a:gd name="connsiteX68" fmla="*/ 3061558 w 3074230"/>
                <a:gd name="connsiteY68" fmla="*/ 3249093 h 6031231"/>
                <a:gd name="connsiteX69" fmla="*/ 2989130 w 3074230"/>
                <a:gd name="connsiteY69" fmla="*/ 2896008 h 6031231"/>
                <a:gd name="connsiteX70" fmla="*/ 2771847 w 3074230"/>
                <a:gd name="connsiteY70" fmla="*/ 2796420 h 6031231"/>
                <a:gd name="connsiteX71" fmla="*/ 2382548 w 3074230"/>
                <a:gd name="connsiteY71" fmla="*/ 2841687 h 6031231"/>
                <a:gd name="connsiteX72" fmla="*/ 2083784 w 3074230"/>
                <a:gd name="connsiteY72" fmla="*/ 2914115 h 6031231"/>
                <a:gd name="connsiteX73" fmla="*/ 1911768 w 3074230"/>
                <a:gd name="connsiteY73" fmla="*/ 2832634 h 6031231"/>
                <a:gd name="connsiteX74" fmla="*/ 2002302 w 3074230"/>
                <a:gd name="connsiteY74" fmla="*/ 2669672 h 6031231"/>
                <a:gd name="connsiteX75" fmla="*/ 2337281 w 3074230"/>
                <a:gd name="connsiteY75" fmla="*/ 2579137 h 6031231"/>
                <a:gd name="connsiteX76" fmla="*/ 2735633 w 3074230"/>
                <a:gd name="connsiteY76" fmla="*/ 2524816 h 6031231"/>
                <a:gd name="connsiteX77" fmla="*/ 2952916 w 3074230"/>
                <a:gd name="connsiteY77" fmla="*/ 2416174 h 6031231"/>
                <a:gd name="connsiteX78" fmla="*/ 2971023 w 3074230"/>
                <a:gd name="connsiteY78" fmla="*/ 2244159 h 6031231"/>
                <a:gd name="connsiteX79" fmla="*/ 2789954 w 3074230"/>
                <a:gd name="connsiteY79" fmla="*/ 1891074 h 6031231"/>
                <a:gd name="connsiteX80" fmla="*/ 2681312 w 3074230"/>
                <a:gd name="connsiteY80" fmla="*/ 1465561 h 6031231"/>
                <a:gd name="connsiteX81" fmla="*/ 2636045 w 3074230"/>
                <a:gd name="connsiteY81" fmla="*/ 1184903 h 6031231"/>
                <a:gd name="connsiteX82" fmla="*/ 2536457 w 3074230"/>
                <a:gd name="connsiteY82" fmla="*/ 994780 h 6031231"/>
                <a:gd name="connsiteX83" fmla="*/ 2282960 w 3074230"/>
                <a:gd name="connsiteY83" fmla="*/ 985727 h 6031231"/>
                <a:gd name="connsiteX84" fmla="*/ 1929875 w 3074230"/>
                <a:gd name="connsiteY84" fmla="*/ 1067208 h 6031231"/>
                <a:gd name="connsiteX85" fmla="*/ 1730698 w 3074230"/>
                <a:gd name="connsiteY85" fmla="*/ 1067208 h 6031231"/>
                <a:gd name="connsiteX86" fmla="*/ 1724026 w 3074230"/>
                <a:gd name="connsiteY86" fmla="*/ 943312 h 6031231"/>
                <a:gd name="connsiteX87" fmla="*/ 1900333 w 3074230"/>
                <a:gd name="connsiteY87" fmla="*/ 832290 h 6031231"/>
                <a:gd name="connsiteX88" fmla="*/ 2149067 w 3074230"/>
                <a:gd name="connsiteY88" fmla="*/ 724144 h 6031231"/>
                <a:gd name="connsiteX89" fmla="*/ 2156211 w 3074230"/>
                <a:gd name="connsiteY89" fmla="*/ 551161 h 6031231"/>
                <a:gd name="connsiteX90" fmla="*/ 1975142 w 3074230"/>
                <a:gd name="connsiteY90" fmla="*/ 279557 h 6031231"/>
                <a:gd name="connsiteX91" fmla="*/ 1774528 w 3074230"/>
                <a:gd name="connsiteY91" fmla="*/ 123267 h 6031231"/>
                <a:gd name="connsiteX92" fmla="*/ 1485312 w 3074230"/>
                <a:gd name="connsiteY92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51719 w 3074230"/>
                <a:gd name="connsiteY18" fmla="*/ 1831990 h 6031231"/>
                <a:gd name="connsiteX19" fmla="*/ 192081 w 3074230"/>
                <a:gd name="connsiteY19" fmla="*/ 1961592 h 6031231"/>
                <a:gd name="connsiteX20" fmla="*/ 202101 w 3074230"/>
                <a:gd name="connsiteY20" fmla="*/ 2178898 h 6031231"/>
                <a:gd name="connsiteX21" fmla="*/ 345518 w 3074230"/>
                <a:gd name="connsiteY21" fmla="*/ 2510034 h 6031231"/>
                <a:gd name="connsiteX22" fmla="*/ 328354 w 3074230"/>
                <a:gd name="connsiteY22" fmla="*/ 2820257 h 6031231"/>
                <a:gd name="connsiteX23" fmla="*/ 279480 w 3074230"/>
                <a:gd name="connsiteY23" fmla="*/ 2979917 h 6031231"/>
                <a:gd name="connsiteX24" fmla="*/ 244021 w 3074230"/>
                <a:gd name="connsiteY24" fmla="*/ 3196211 h 6031231"/>
                <a:gd name="connsiteX25" fmla="*/ 327411 w 3074230"/>
                <a:gd name="connsiteY25" fmla="*/ 3366788 h 6031231"/>
                <a:gd name="connsiteX26" fmla="*/ 671443 w 3074230"/>
                <a:gd name="connsiteY26" fmla="*/ 3357735 h 6031231"/>
                <a:gd name="connsiteX27" fmla="*/ 997368 w 3074230"/>
                <a:gd name="connsiteY27" fmla="*/ 3393949 h 6031231"/>
                <a:gd name="connsiteX28" fmla="*/ 1169384 w 3074230"/>
                <a:gd name="connsiteY28" fmla="*/ 3529751 h 6031231"/>
                <a:gd name="connsiteX29" fmla="*/ 1142223 w 3074230"/>
                <a:gd name="connsiteY29" fmla="*/ 3828515 h 6031231"/>
                <a:gd name="connsiteX30" fmla="*/ 952100 w 3074230"/>
                <a:gd name="connsiteY30" fmla="*/ 3964317 h 6031231"/>
                <a:gd name="connsiteX31" fmla="*/ 608069 w 3074230"/>
                <a:gd name="connsiteY31" fmla="*/ 3837569 h 6031231"/>
                <a:gd name="connsiteX32" fmla="*/ 273090 w 3074230"/>
                <a:gd name="connsiteY32" fmla="*/ 3747034 h 6031231"/>
                <a:gd name="connsiteX33" fmla="*/ 164449 w 3074230"/>
                <a:gd name="connsiteY33" fmla="*/ 3756087 h 6031231"/>
                <a:gd name="connsiteX34" fmla="*/ 110128 w 3074230"/>
                <a:gd name="connsiteY34" fmla="*/ 3900943 h 6031231"/>
                <a:gd name="connsiteX35" fmla="*/ 28647 w 3074230"/>
                <a:gd name="connsiteY35" fmla="*/ 4244974 h 6031231"/>
                <a:gd name="connsiteX36" fmla="*/ 10540 w 3074230"/>
                <a:gd name="connsiteY36" fmla="*/ 4715755 h 6031231"/>
                <a:gd name="connsiteX37" fmla="*/ 182556 w 3074230"/>
                <a:gd name="connsiteY37" fmla="*/ 5050733 h 6031231"/>
                <a:gd name="connsiteX38" fmla="*/ 635229 w 3074230"/>
                <a:gd name="connsiteY38" fmla="*/ 5132214 h 6031231"/>
                <a:gd name="connsiteX39" fmla="*/ 1078849 w 3074230"/>
                <a:gd name="connsiteY39" fmla="*/ 5068840 h 6031231"/>
                <a:gd name="connsiteX40" fmla="*/ 1241811 w 3074230"/>
                <a:gd name="connsiteY40" fmla="*/ 5141268 h 6031231"/>
                <a:gd name="connsiteX41" fmla="*/ 1151277 w 3074230"/>
                <a:gd name="connsiteY41" fmla="*/ 5277070 h 6031231"/>
                <a:gd name="connsiteX42" fmla="*/ 825352 w 3074230"/>
                <a:gd name="connsiteY42" fmla="*/ 5358551 h 6031231"/>
                <a:gd name="connsiteX43" fmla="*/ 490374 w 3074230"/>
                <a:gd name="connsiteY43" fmla="*/ 5349497 h 6031231"/>
                <a:gd name="connsiteX44" fmla="*/ 309304 w 3074230"/>
                <a:gd name="connsiteY44" fmla="*/ 5349497 h 6031231"/>
                <a:gd name="connsiteX45" fmla="*/ 363625 w 3074230"/>
                <a:gd name="connsiteY45" fmla="*/ 5476246 h 6031231"/>
                <a:gd name="connsiteX46" fmla="*/ 571855 w 3074230"/>
                <a:gd name="connsiteY46" fmla="*/ 5747850 h 6031231"/>
                <a:gd name="connsiteX47" fmla="*/ 952100 w 3074230"/>
                <a:gd name="connsiteY47" fmla="*/ 5956079 h 6031231"/>
                <a:gd name="connsiteX48" fmla="*/ 1504362 w 3074230"/>
                <a:gd name="connsiteY48" fmla="*/ 6028507 h 6031231"/>
                <a:gd name="connsiteX49" fmla="*/ 1947982 w 3074230"/>
                <a:gd name="connsiteY49" fmla="*/ 5874598 h 6031231"/>
                <a:gd name="connsiteX50" fmla="*/ 2056623 w 3074230"/>
                <a:gd name="connsiteY50" fmla="*/ 5693529 h 6031231"/>
                <a:gd name="connsiteX51" fmla="*/ 1920821 w 3074230"/>
                <a:gd name="connsiteY51" fmla="*/ 5639208 h 6031231"/>
                <a:gd name="connsiteX52" fmla="*/ 1522469 w 3074230"/>
                <a:gd name="connsiteY52" fmla="*/ 5675422 h 6031231"/>
                <a:gd name="connsiteX53" fmla="*/ 1259918 w 3074230"/>
                <a:gd name="connsiteY53" fmla="*/ 5693529 h 6031231"/>
                <a:gd name="connsiteX54" fmla="*/ 1205597 w 3074230"/>
                <a:gd name="connsiteY54" fmla="*/ 5621101 h 6031231"/>
                <a:gd name="connsiteX55" fmla="*/ 1368560 w 3074230"/>
                <a:gd name="connsiteY55" fmla="*/ 5503406 h 6031231"/>
                <a:gd name="connsiteX56" fmla="*/ 1730698 w 3074230"/>
                <a:gd name="connsiteY56" fmla="*/ 5440032 h 6031231"/>
                <a:gd name="connsiteX57" fmla="*/ 2264853 w 3074230"/>
                <a:gd name="connsiteY57" fmla="*/ 5349497 h 6031231"/>
                <a:gd name="connsiteX58" fmla="*/ 2554564 w 3074230"/>
                <a:gd name="connsiteY58" fmla="*/ 5268016 h 6031231"/>
                <a:gd name="connsiteX59" fmla="*/ 2771847 w 3074230"/>
                <a:gd name="connsiteY59" fmla="*/ 5023573 h 6031231"/>
                <a:gd name="connsiteX60" fmla="*/ 2862382 w 3074230"/>
                <a:gd name="connsiteY60" fmla="*/ 4761022 h 6031231"/>
                <a:gd name="connsiteX61" fmla="*/ 2817114 w 3074230"/>
                <a:gd name="connsiteY61" fmla="*/ 4625220 h 6031231"/>
                <a:gd name="connsiteX62" fmla="*/ 2617938 w 3074230"/>
                <a:gd name="connsiteY62" fmla="*/ 4625220 h 6031231"/>
                <a:gd name="connsiteX63" fmla="*/ 2391601 w 3074230"/>
                <a:gd name="connsiteY63" fmla="*/ 4525632 h 6031231"/>
                <a:gd name="connsiteX64" fmla="*/ 2454976 w 3074230"/>
                <a:gd name="connsiteY64" fmla="*/ 4317402 h 6031231"/>
                <a:gd name="connsiteX65" fmla="*/ 2636045 w 3074230"/>
                <a:gd name="connsiteY65" fmla="*/ 4235921 h 6031231"/>
                <a:gd name="connsiteX66" fmla="*/ 2934809 w 3074230"/>
                <a:gd name="connsiteY66" fmla="*/ 4082012 h 6031231"/>
                <a:gd name="connsiteX67" fmla="*/ 3061558 w 3074230"/>
                <a:gd name="connsiteY67" fmla="*/ 3737980 h 6031231"/>
                <a:gd name="connsiteX68" fmla="*/ 3061558 w 3074230"/>
                <a:gd name="connsiteY68" fmla="*/ 3249093 h 6031231"/>
                <a:gd name="connsiteX69" fmla="*/ 2989130 w 3074230"/>
                <a:gd name="connsiteY69" fmla="*/ 2896008 h 6031231"/>
                <a:gd name="connsiteX70" fmla="*/ 2771847 w 3074230"/>
                <a:gd name="connsiteY70" fmla="*/ 2796420 h 6031231"/>
                <a:gd name="connsiteX71" fmla="*/ 2382548 w 3074230"/>
                <a:gd name="connsiteY71" fmla="*/ 2841687 h 6031231"/>
                <a:gd name="connsiteX72" fmla="*/ 2083784 w 3074230"/>
                <a:gd name="connsiteY72" fmla="*/ 2914115 h 6031231"/>
                <a:gd name="connsiteX73" fmla="*/ 1911768 w 3074230"/>
                <a:gd name="connsiteY73" fmla="*/ 2832634 h 6031231"/>
                <a:gd name="connsiteX74" fmla="*/ 2002302 w 3074230"/>
                <a:gd name="connsiteY74" fmla="*/ 2669672 h 6031231"/>
                <a:gd name="connsiteX75" fmla="*/ 2337281 w 3074230"/>
                <a:gd name="connsiteY75" fmla="*/ 2579137 h 6031231"/>
                <a:gd name="connsiteX76" fmla="*/ 2735633 w 3074230"/>
                <a:gd name="connsiteY76" fmla="*/ 2524816 h 6031231"/>
                <a:gd name="connsiteX77" fmla="*/ 2952916 w 3074230"/>
                <a:gd name="connsiteY77" fmla="*/ 2416174 h 6031231"/>
                <a:gd name="connsiteX78" fmla="*/ 2971023 w 3074230"/>
                <a:gd name="connsiteY78" fmla="*/ 2244159 h 6031231"/>
                <a:gd name="connsiteX79" fmla="*/ 2789954 w 3074230"/>
                <a:gd name="connsiteY79" fmla="*/ 1891074 h 6031231"/>
                <a:gd name="connsiteX80" fmla="*/ 2681312 w 3074230"/>
                <a:gd name="connsiteY80" fmla="*/ 1465561 h 6031231"/>
                <a:gd name="connsiteX81" fmla="*/ 2636045 w 3074230"/>
                <a:gd name="connsiteY81" fmla="*/ 1184903 h 6031231"/>
                <a:gd name="connsiteX82" fmla="*/ 2536457 w 3074230"/>
                <a:gd name="connsiteY82" fmla="*/ 994780 h 6031231"/>
                <a:gd name="connsiteX83" fmla="*/ 2282960 w 3074230"/>
                <a:gd name="connsiteY83" fmla="*/ 985727 h 6031231"/>
                <a:gd name="connsiteX84" fmla="*/ 1929875 w 3074230"/>
                <a:gd name="connsiteY84" fmla="*/ 1067208 h 6031231"/>
                <a:gd name="connsiteX85" fmla="*/ 1730698 w 3074230"/>
                <a:gd name="connsiteY85" fmla="*/ 1067208 h 6031231"/>
                <a:gd name="connsiteX86" fmla="*/ 1724026 w 3074230"/>
                <a:gd name="connsiteY86" fmla="*/ 943312 h 6031231"/>
                <a:gd name="connsiteX87" fmla="*/ 1900333 w 3074230"/>
                <a:gd name="connsiteY87" fmla="*/ 832290 h 6031231"/>
                <a:gd name="connsiteX88" fmla="*/ 2149067 w 3074230"/>
                <a:gd name="connsiteY88" fmla="*/ 724144 h 6031231"/>
                <a:gd name="connsiteX89" fmla="*/ 2156211 w 3074230"/>
                <a:gd name="connsiteY89" fmla="*/ 551161 h 6031231"/>
                <a:gd name="connsiteX90" fmla="*/ 1975142 w 3074230"/>
                <a:gd name="connsiteY90" fmla="*/ 279557 h 6031231"/>
                <a:gd name="connsiteX91" fmla="*/ 1774528 w 3074230"/>
                <a:gd name="connsiteY91" fmla="*/ 123267 h 6031231"/>
                <a:gd name="connsiteX92" fmla="*/ 1485312 w 3074230"/>
                <a:gd name="connsiteY92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51719 w 3074230"/>
                <a:gd name="connsiteY18" fmla="*/ 1831990 h 6031231"/>
                <a:gd name="connsiteX19" fmla="*/ 192081 w 3074230"/>
                <a:gd name="connsiteY19" fmla="*/ 1961592 h 6031231"/>
                <a:gd name="connsiteX20" fmla="*/ 202101 w 3074230"/>
                <a:gd name="connsiteY20" fmla="*/ 2178898 h 6031231"/>
                <a:gd name="connsiteX21" fmla="*/ 345518 w 3074230"/>
                <a:gd name="connsiteY21" fmla="*/ 2510034 h 6031231"/>
                <a:gd name="connsiteX22" fmla="*/ 328354 w 3074230"/>
                <a:gd name="connsiteY22" fmla="*/ 2820257 h 6031231"/>
                <a:gd name="connsiteX23" fmla="*/ 279480 w 3074230"/>
                <a:gd name="connsiteY23" fmla="*/ 2979917 h 6031231"/>
                <a:gd name="connsiteX24" fmla="*/ 244021 w 3074230"/>
                <a:gd name="connsiteY24" fmla="*/ 3196211 h 6031231"/>
                <a:gd name="connsiteX25" fmla="*/ 327411 w 3074230"/>
                <a:gd name="connsiteY25" fmla="*/ 3366788 h 6031231"/>
                <a:gd name="connsiteX26" fmla="*/ 671443 w 3074230"/>
                <a:gd name="connsiteY26" fmla="*/ 3357735 h 6031231"/>
                <a:gd name="connsiteX27" fmla="*/ 997368 w 3074230"/>
                <a:gd name="connsiteY27" fmla="*/ 3393949 h 6031231"/>
                <a:gd name="connsiteX28" fmla="*/ 1169384 w 3074230"/>
                <a:gd name="connsiteY28" fmla="*/ 3529751 h 6031231"/>
                <a:gd name="connsiteX29" fmla="*/ 1142223 w 3074230"/>
                <a:gd name="connsiteY29" fmla="*/ 3828515 h 6031231"/>
                <a:gd name="connsiteX30" fmla="*/ 952100 w 3074230"/>
                <a:gd name="connsiteY30" fmla="*/ 3964317 h 6031231"/>
                <a:gd name="connsiteX31" fmla="*/ 608069 w 3074230"/>
                <a:gd name="connsiteY31" fmla="*/ 3837569 h 6031231"/>
                <a:gd name="connsiteX32" fmla="*/ 273090 w 3074230"/>
                <a:gd name="connsiteY32" fmla="*/ 3747034 h 6031231"/>
                <a:gd name="connsiteX33" fmla="*/ 164449 w 3074230"/>
                <a:gd name="connsiteY33" fmla="*/ 3756087 h 6031231"/>
                <a:gd name="connsiteX34" fmla="*/ 110128 w 3074230"/>
                <a:gd name="connsiteY34" fmla="*/ 3900943 h 6031231"/>
                <a:gd name="connsiteX35" fmla="*/ 28647 w 3074230"/>
                <a:gd name="connsiteY35" fmla="*/ 4244974 h 6031231"/>
                <a:gd name="connsiteX36" fmla="*/ 10540 w 3074230"/>
                <a:gd name="connsiteY36" fmla="*/ 4715755 h 6031231"/>
                <a:gd name="connsiteX37" fmla="*/ 182556 w 3074230"/>
                <a:gd name="connsiteY37" fmla="*/ 5050733 h 6031231"/>
                <a:gd name="connsiteX38" fmla="*/ 635229 w 3074230"/>
                <a:gd name="connsiteY38" fmla="*/ 5132214 h 6031231"/>
                <a:gd name="connsiteX39" fmla="*/ 1078849 w 3074230"/>
                <a:gd name="connsiteY39" fmla="*/ 5068840 h 6031231"/>
                <a:gd name="connsiteX40" fmla="*/ 1241811 w 3074230"/>
                <a:gd name="connsiteY40" fmla="*/ 5141268 h 6031231"/>
                <a:gd name="connsiteX41" fmla="*/ 1151277 w 3074230"/>
                <a:gd name="connsiteY41" fmla="*/ 5277070 h 6031231"/>
                <a:gd name="connsiteX42" fmla="*/ 825352 w 3074230"/>
                <a:gd name="connsiteY42" fmla="*/ 5358551 h 6031231"/>
                <a:gd name="connsiteX43" fmla="*/ 490374 w 3074230"/>
                <a:gd name="connsiteY43" fmla="*/ 5349497 h 6031231"/>
                <a:gd name="connsiteX44" fmla="*/ 309304 w 3074230"/>
                <a:gd name="connsiteY44" fmla="*/ 5349497 h 6031231"/>
                <a:gd name="connsiteX45" fmla="*/ 363625 w 3074230"/>
                <a:gd name="connsiteY45" fmla="*/ 5476246 h 6031231"/>
                <a:gd name="connsiteX46" fmla="*/ 571855 w 3074230"/>
                <a:gd name="connsiteY46" fmla="*/ 5747850 h 6031231"/>
                <a:gd name="connsiteX47" fmla="*/ 952100 w 3074230"/>
                <a:gd name="connsiteY47" fmla="*/ 5956079 h 6031231"/>
                <a:gd name="connsiteX48" fmla="*/ 1504362 w 3074230"/>
                <a:gd name="connsiteY48" fmla="*/ 6028507 h 6031231"/>
                <a:gd name="connsiteX49" fmla="*/ 1947982 w 3074230"/>
                <a:gd name="connsiteY49" fmla="*/ 5874598 h 6031231"/>
                <a:gd name="connsiteX50" fmla="*/ 2056623 w 3074230"/>
                <a:gd name="connsiteY50" fmla="*/ 5693529 h 6031231"/>
                <a:gd name="connsiteX51" fmla="*/ 1920821 w 3074230"/>
                <a:gd name="connsiteY51" fmla="*/ 5639208 h 6031231"/>
                <a:gd name="connsiteX52" fmla="*/ 1522469 w 3074230"/>
                <a:gd name="connsiteY52" fmla="*/ 5675422 h 6031231"/>
                <a:gd name="connsiteX53" fmla="*/ 1259918 w 3074230"/>
                <a:gd name="connsiteY53" fmla="*/ 5693529 h 6031231"/>
                <a:gd name="connsiteX54" fmla="*/ 1205597 w 3074230"/>
                <a:gd name="connsiteY54" fmla="*/ 5621101 h 6031231"/>
                <a:gd name="connsiteX55" fmla="*/ 1368560 w 3074230"/>
                <a:gd name="connsiteY55" fmla="*/ 5503406 h 6031231"/>
                <a:gd name="connsiteX56" fmla="*/ 1730698 w 3074230"/>
                <a:gd name="connsiteY56" fmla="*/ 5440032 h 6031231"/>
                <a:gd name="connsiteX57" fmla="*/ 2264853 w 3074230"/>
                <a:gd name="connsiteY57" fmla="*/ 5349497 h 6031231"/>
                <a:gd name="connsiteX58" fmla="*/ 2554564 w 3074230"/>
                <a:gd name="connsiteY58" fmla="*/ 5268016 h 6031231"/>
                <a:gd name="connsiteX59" fmla="*/ 2771847 w 3074230"/>
                <a:gd name="connsiteY59" fmla="*/ 5023573 h 6031231"/>
                <a:gd name="connsiteX60" fmla="*/ 2862382 w 3074230"/>
                <a:gd name="connsiteY60" fmla="*/ 4761022 h 6031231"/>
                <a:gd name="connsiteX61" fmla="*/ 2817114 w 3074230"/>
                <a:gd name="connsiteY61" fmla="*/ 4625220 h 6031231"/>
                <a:gd name="connsiteX62" fmla="*/ 2617938 w 3074230"/>
                <a:gd name="connsiteY62" fmla="*/ 4625220 h 6031231"/>
                <a:gd name="connsiteX63" fmla="*/ 2391601 w 3074230"/>
                <a:gd name="connsiteY63" fmla="*/ 4525632 h 6031231"/>
                <a:gd name="connsiteX64" fmla="*/ 2454976 w 3074230"/>
                <a:gd name="connsiteY64" fmla="*/ 4317402 h 6031231"/>
                <a:gd name="connsiteX65" fmla="*/ 2636045 w 3074230"/>
                <a:gd name="connsiteY65" fmla="*/ 4235921 h 6031231"/>
                <a:gd name="connsiteX66" fmla="*/ 2934809 w 3074230"/>
                <a:gd name="connsiteY66" fmla="*/ 4082012 h 6031231"/>
                <a:gd name="connsiteX67" fmla="*/ 3061558 w 3074230"/>
                <a:gd name="connsiteY67" fmla="*/ 3737980 h 6031231"/>
                <a:gd name="connsiteX68" fmla="*/ 3061558 w 3074230"/>
                <a:gd name="connsiteY68" fmla="*/ 3249093 h 6031231"/>
                <a:gd name="connsiteX69" fmla="*/ 2989130 w 3074230"/>
                <a:gd name="connsiteY69" fmla="*/ 2896008 h 6031231"/>
                <a:gd name="connsiteX70" fmla="*/ 2771847 w 3074230"/>
                <a:gd name="connsiteY70" fmla="*/ 2796420 h 6031231"/>
                <a:gd name="connsiteX71" fmla="*/ 2382548 w 3074230"/>
                <a:gd name="connsiteY71" fmla="*/ 2841687 h 6031231"/>
                <a:gd name="connsiteX72" fmla="*/ 2083784 w 3074230"/>
                <a:gd name="connsiteY72" fmla="*/ 2914115 h 6031231"/>
                <a:gd name="connsiteX73" fmla="*/ 1911768 w 3074230"/>
                <a:gd name="connsiteY73" fmla="*/ 2832634 h 6031231"/>
                <a:gd name="connsiteX74" fmla="*/ 2002302 w 3074230"/>
                <a:gd name="connsiteY74" fmla="*/ 2669672 h 6031231"/>
                <a:gd name="connsiteX75" fmla="*/ 2337281 w 3074230"/>
                <a:gd name="connsiteY75" fmla="*/ 2579137 h 6031231"/>
                <a:gd name="connsiteX76" fmla="*/ 2735633 w 3074230"/>
                <a:gd name="connsiteY76" fmla="*/ 2524816 h 6031231"/>
                <a:gd name="connsiteX77" fmla="*/ 2952916 w 3074230"/>
                <a:gd name="connsiteY77" fmla="*/ 2416174 h 6031231"/>
                <a:gd name="connsiteX78" fmla="*/ 2971023 w 3074230"/>
                <a:gd name="connsiteY78" fmla="*/ 2244159 h 6031231"/>
                <a:gd name="connsiteX79" fmla="*/ 2789954 w 3074230"/>
                <a:gd name="connsiteY79" fmla="*/ 1891074 h 6031231"/>
                <a:gd name="connsiteX80" fmla="*/ 2681312 w 3074230"/>
                <a:gd name="connsiteY80" fmla="*/ 1465561 h 6031231"/>
                <a:gd name="connsiteX81" fmla="*/ 2636045 w 3074230"/>
                <a:gd name="connsiteY81" fmla="*/ 1184903 h 6031231"/>
                <a:gd name="connsiteX82" fmla="*/ 2536457 w 3074230"/>
                <a:gd name="connsiteY82" fmla="*/ 994780 h 6031231"/>
                <a:gd name="connsiteX83" fmla="*/ 2282960 w 3074230"/>
                <a:gd name="connsiteY83" fmla="*/ 985727 h 6031231"/>
                <a:gd name="connsiteX84" fmla="*/ 1929875 w 3074230"/>
                <a:gd name="connsiteY84" fmla="*/ 1067208 h 6031231"/>
                <a:gd name="connsiteX85" fmla="*/ 1730698 w 3074230"/>
                <a:gd name="connsiteY85" fmla="*/ 1067208 h 6031231"/>
                <a:gd name="connsiteX86" fmla="*/ 1724026 w 3074230"/>
                <a:gd name="connsiteY86" fmla="*/ 943312 h 6031231"/>
                <a:gd name="connsiteX87" fmla="*/ 1900333 w 3074230"/>
                <a:gd name="connsiteY87" fmla="*/ 832290 h 6031231"/>
                <a:gd name="connsiteX88" fmla="*/ 2149067 w 3074230"/>
                <a:gd name="connsiteY88" fmla="*/ 724144 h 6031231"/>
                <a:gd name="connsiteX89" fmla="*/ 2156211 w 3074230"/>
                <a:gd name="connsiteY89" fmla="*/ 551161 h 6031231"/>
                <a:gd name="connsiteX90" fmla="*/ 1975142 w 3074230"/>
                <a:gd name="connsiteY90" fmla="*/ 279557 h 6031231"/>
                <a:gd name="connsiteX91" fmla="*/ 1774528 w 3074230"/>
                <a:gd name="connsiteY91" fmla="*/ 123267 h 6031231"/>
                <a:gd name="connsiteX92" fmla="*/ 1485312 w 3074230"/>
                <a:gd name="connsiteY92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51719 w 3074230"/>
                <a:gd name="connsiteY18" fmla="*/ 1831990 h 6031231"/>
                <a:gd name="connsiteX19" fmla="*/ 192081 w 3074230"/>
                <a:gd name="connsiteY19" fmla="*/ 1961592 h 6031231"/>
                <a:gd name="connsiteX20" fmla="*/ 202101 w 3074230"/>
                <a:gd name="connsiteY20" fmla="*/ 2178898 h 6031231"/>
                <a:gd name="connsiteX21" fmla="*/ 345518 w 3074230"/>
                <a:gd name="connsiteY21" fmla="*/ 2510034 h 6031231"/>
                <a:gd name="connsiteX22" fmla="*/ 328354 w 3074230"/>
                <a:gd name="connsiteY22" fmla="*/ 2820257 h 6031231"/>
                <a:gd name="connsiteX23" fmla="*/ 279480 w 3074230"/>
                <a:gd name="connsiteY23" fmla="*/ 2979917 h 6031231"/>
                <a:gd name="connsiteX24" fmla="*/ 244021 w 3074230"/>
                <a:gd name="connsiteY24" fmla="*/ 3196211 h 6031231"/>
                <a:gd name="connsiteX25" fmla="*/ 327411 w 3074230"/>
                <a:gd name="connsiteY25" fmla="*/ 3366788 h 6031231"/>
                <a:gd name="connsiteX26" fmla="*/ 671443 w 3074230"/>
                <a:gd name="connsiteY26" fmla="*/ 3357735 h 6031231"/>
                <a:gd name="connsiteX27" fmla="*/ 997368 w 3074230"/>
                <a:gd name="connsiteY27" fmla="*/ 3393949 h 6031231"/>
                <a:gd name="connsiteX28" fmla="*/ 1167003 w 3074230"/>
                <a:gd name="connsiteY28" fmla="*/ 3551182 h 6031231"/>
                <a:gd name="connsiteX29" fmla="*/ 1142223 w 3074230"/>
                <a:gd name="connsiteY29" fmla="*/ 3828515 h 6031231"/>
                <a:gd name="connsiteX30" fmla="*/ 952100 w 3074230"/>
                <a:gd name="connsiteY30" fmla="*/ 3964317 h 6031231"/>
                <a:gd name="connsiteX31" fmla="*/ 608069 w 3074230"/>
                <a:gd name="connsiteY31" fmla="*/ 3837569 h 6031231"/>
                <a:gd name="connsiteX32" fmla="*/ 273090 w 3074230"/>
                <a:gd name="connsiteY32" fmla="*/ 3747034 h 6031231"/>
                <a:gd name="connsiteX33" fmla="*/ 164449 w 3074230"/>
                <a:gd name="connsiteY33" fmla="*/ 3756087 h 6031231"/>
                <a:gd name="connsiteX34" fmla="*/ 110128 w 3074230"/>
                <a:gd name="connsiteY34" fmla="*/ 3900943 h 6031231"/>
                <a:gd name="connsiteX35" fmla="*/ 28647 w 3074230"/>
                <a:gd name="connsiteY35" fmla="*/ 4244974 h 6031231"/>
                <a:gd name="connsiteX36" fmla="*/ 10540 w 3074230"/>
                <a:gd name="connsiteY36" fmla="*/ 4715755 h 6031231"/>
                <a:gd name="connsiteX37" fmla="*/ 182556 w 3074230"/>
                <a:gd name="connsiteY37" fmla="*/ 5050733 h 6031231"/>
                <a:gd name="connsiteX38" fmla="*/ 635229 w 3074230"/>
                <a:gd name="connsiteY38" fmla="*/ 5132214 h 6031231"/>
                <a:gd name="connsiteX39" fmla="*/ 1078849 w 3074230"/>
                <a:gd name="connsiteY39" fmla="*/ 5068840 h 6031231"/>
                <a:gd name="connsiteX40" fmla="*/ 1241811 w 3074230"/>
                <a:gd name="connsiteY40" fmla="*/ 5141268 h 6031231"/>
                <a:gd name="connsiteX41" fmla="*/ 1151277 w 3074230"/>
                <a:gd name="connsiteY41" fmla="*/ 5277070 h 6031231"/>
                <a:gd name="connsiteX42" fmla="*/ 825352 w 3074230"/>
                <a:gd name="connsiteY42" fmla="*/ 5358551 h 6031231"/>
                <a:gd name="connsiteX43" fmla="*/ 490374 w 3074230"/>
                <a:gd name="connsiteY43" fmla="*/ 5349497 h 6031231"/>
                <a:gd name="connsiteX44" fmla="*/ 309304 w 3074230"/>
                <a:gd name="connsiteY44" fmla="*/ 5349497 h 6031231"/>
                <a:gd name="connsiteX45" fmla="*/ 363625 w 3074230"/>
                <a:gd name="connsiteY45" fmla="*/ 5476246 h 6031231"/>
                <a:gd name="connsiteX46" fmla="*/ 571855 w 3074230"/>
                <a:gd name="connsiteY46" fmla="*/ 5747850 h 6031231"/>
                <a:gd name="connsiteX47" fmla="*/ 952100 w 3074230"/>
                <a:gd name="connsiteY47" fmla="*/ 5956079 h 6031231"/>
                <a:gd name="connsiteX48" fmla="*/ 1504362 w 3074230"/>
                <a:gd name="connsiteY48" fmla="*/ 6028507 h 6031231"/>
                <a:gd name="connsiteX49" fmla="*/ 1947982 w 3074230"/>
                <a:gd name="connsiteY49" fmla="*/ 5874598 h 6031231"/>
                <a:gd name="connsiteX50" fmla="*/ 2056623 w 3074230"/>
                <a:gd name="connsiteY50" fmla="*/ 5693529 h 6031231"/>
                <a:gd name="connsiteX51" fmla="*/ 1920821 w 3074230"/>
                <a:gd name="connsiteY51" fmla="*/ 5639208 h 6031231"/>
                <a:gd name="connsiteX52" fmla="*/ 1522469 w 3074230"/>
                <a:gd name="connsiteY52" fmla="*/ 5675422 h 6031231"/>
                <a:gd name="connsiteX53" fmla="*/ 1259918 w 3074230"/>
                <a:gd name="connsiteY53" fmla="*/ 5693529 h 6031231"/>
                <a:gd name="connsiteX54" fmla="*/ 1205597 w 3074230"/>
                <a:gd name="connsiteY54" fmla="*/ 5621101 h 6031231"/>
                <a:gd name="connsiteX55" fmla="*/ 1368560 w 3074230"/>
                <a:gd name="connsiteY55" fmla="*/ 5503406 h 6031231"/>
                <a:gd name="connsiteX56" fmla="*/ 1730698 w 3074230"/>
                <a:gd name="connsiteY56" fmla="*/ 5440032 h 6031231"/>
                <a:gd name="connsiteX57" fmla="*/ 2264853 w 3074230"/>
                <a:gd name="connsiteY57" fmla="*/ 5349497 h 6031231"/>
                <a:gd name="connsiteX58" fmla="*/ 2554564 w 3074230"/>
                <a:gd name="connsiteY58" fmla="*/ 5268016 h 6031231"/>
                <a:gd name="connsiteX59" fmla="*/ 2771847 w 3074230"/>
                <a:gd name="connsiteY59" fmla="*/ 5023573 h 6031231"/>
                <a:gd name="connsiteX60" fmla="*/ 2862382 w 3074230"/>
                <a:gd name="connsiteY60" fmla="*/ 4761022 h 6031231"/>
                <a:gd name="connsiteX61" fmla="*/ 2817114 w 3074230"/>
                <a:gd name="connsiteY61" fmla="*/ 4625220 h 6031231"/>
                <a:gd name="connsiteX62" fmla="*/ 2617938 w 3074230"/>
                <a:gd name="connsiteY62" fmla="*/ 4625220 h 6031231"/>
                <a:gd name="connsiteX63" fmla="*/ 2391601 w 3074230"/>
                <a:gd name="connsiteY63" fmla="*/ 4525632 h 6031231"/>
                <a:gd name="connsiteX64" fmla="*/ 2454976 w 3074230"/>
                <a:gd name="connsiteY64" fmla="*/ 4317402 h 6031231"/>
                <a:gd name="connsiteX65" fmla="*/ 2636045 w 3074230"/>
                <a:gd name="connsiteY65" fmla="*/ 4235921 h 6031231"/>
                <a:gd name="connsiteX66" fmla="*/ 2934809 w 3074230"/>
                <a:gd name="connsiteY66" fmla="*/ 4082012 h 6031231"/>
                <a:gd name="connsiteX67" fmla="*/ 3061558 w 3074230"/>
                <a:gd name="connsiteY67" fmla="*/ 3737980 h 6031231"/>
                <a:gd name="connsiteX68" fmla="*/ 3061558 w 3074230"/>
                <a:gd name="connsiteY68" fmla="*/ 3249093 h 6031231"/>
                <a:gd name="connsiteX69" fmla="*/ 2989130 w 3074230"/>
                <a:gd name="connsiteY69" fmla="*/ 2896008 h 6031231"/>
                <a:gd name="connsiteX70" fmla="*/ 2771847 w 3074230"/>
                <a:gd name="connsiteY70" fmla="*/ 2796420 h 6031231"/>
                <a:gd name="connsiteX71" fmla="*/ 2382548 w 3074230"/>
                <a:gd name="connsiteY71" fmla="*/ 2841687 h 6031231"/>
                <a:gd name="connsiteX72" fmla="*/ 2083784 w 3074230"/>
                <a:gd name="connsiteY72" fmla="*/ 2914115 h 6031231"/>
                <a:gd name="connsiteX73" fmla="*/ 1911768 w 3074230"/>
                <a:gd name="connsiteY73" fmla="*/ 2832634 h 6031231"/>
                <a:gd name="connsiteX74" fmla="*/ 2002302 w 3074230"/>
                <a:gd name="connsiteY74" fmla="*/ 2669672 h 6031231"/>
                <a:gd name="connsiteX75" fmla="*/ 2337281 w 3074230"/>
                <a:gd name="connsiteY75" fmla="*/ 2579137 h 6031231"/>
                <a:gd name="connsiteX76" fmla="*/ 2735633 w 3074230"/>
                <a:gd name="connsiteY76" fmla="*/ 2524816 h 6031231"/>
                <a:gd name="connsiteX77" fmla="*/ 2952916 w 3074230"/>
                <a:gd name="connsiteY77" fmla="*/ 2416174 h 6031231"/>
                <a:gd name="connsiteX78" fmla="*/ 2971023 w 3074230"/>
                <a:gd name="connsiteY78" fmla="*/ 2244159 h 6031231"/>
                <a:gd name="connsiteX79" fmla="*/ 2789954 w 3074230"/>
                <a:gd name="connsiteY79" fmla="*/ 1891074 h 6031231"/>
                <a:gd name="connsiteX80" fmla="*/ 2681312 w 3074230"/>
                <a:gd name="connsiteY80" fmla="*/ 1465561 h 6031231"/>
                <a:gd name="connsiteX81" fmla="*/ 2636045 w 3074230"/>
                <a:gd name="connsiteY81" fmla="*/ 1184903 h 6031231"/>
                <a:gd name="connsiteX82" fmla="*/ 2536457 w 3074230"/>
                <a:gd name="connsiteY82" fmla="*/ 994780 h 6031231"/>
                <a:gd name="connsiteX83" fmla="*/ 2282960 w 3074230"/>
                <a:gd name="connsiteY83" fmla="*/ 985727 h 6031231"/>
                <a:gd name="connsiteX84" fmla="*/ 1929875 w 3074230"/>
                <a:gd name="connsiteY84" fmla="*/ 1067208 h 6031231"/>
                <a:gd name="connsiteX85" fmla="*/ 1730698 w 3074230"/>
                <a:gd name="connsiteY85" fmla="*/ 1067208 h 6031231"/>
                <a:gd name="connsiteX86" fmla="*/ 1724026 w 3074230"/>
                <a:gd name="connsiteY86" fmla="*/ 943312 h 6031231"/>
                <a:gd name="connsiteX87" fmla="*/ 1900333 w 3074230"/>
                <a:gd name="connsiteY87" fmla="*/ 832290 h 6031231"/>
                <a:gd name="connsiteX88" fmla="*/ 2149067 w 3074230"/>
                <a:gd name="connsiteY88" fmla="*/ 724144 h 6031231"/>
                <a:gd name="connsiteX89" fmla="*/ 2156211 w 3074230"/>
                <a:gd name="connsiteY89" fmla="*/ 551161 h 6031231"/>
                <a:gd name="connsiteX90" fmla="*/ 1975142 w 3074230"/>
                <a:gd name="connsiteY90" fmla="*/ 279557 h 6031231"/>
                <a:gd name="connsiteX91" fmla="*/ 1774528 w 3074230"/>
                <a:gd name="connsiteY91" fmla="*/ 123267 h 6031231"/>
                <a:gd name="connsiteX92" fmla="*/ 1485312 w 3074230"/>
                <a:gd name="connsiteY92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51719 w 3074230"/>
                <a:gd name="connsiteY18" fmla="*/ 1831990 h 6031231"/>
                <a:gd name="connsiteX19" fmla="*/ 192081 w 3074230"/>
                <a:gd name="connsiteY19" fmla="*/ 1961592 h 6031231"/>
                <a:gd name="connsiteX20" fmla="*/ 202101 w 3074230"/>
                <a:gd name="connsiteY20" fmla="*/ 2178898 h 6031231"/>
                <a:gd name="connsiteX21" fmla="*/ 345518 w 3074230"/>
                <a:gd name="connsiteY21" fmla="*/ 2510034 h 6031231"/>
                <a:gd name="connsiteX22" fmla="*/ 328354 w 3074230"/>
                <a:gd name="connsiteY22" fmla="*/ 2820257 h 6031231"/>
                <a:gd name="connsiteX23" fmla="*/ 279480 w 3074230"/>
                <a:gd name="connsiteY23" fmla="*/ 2979917 h 6031231"/>
                <a:gd name="connsiteX24" fmla="*/ 244021 w 3074230"/>
                <a:gd name="connsiteY24" fmla="*/ 3196211 h 6031231"/>
                <a:gd name="connsiteX25" fmla="*/ 327411 w 3074230"/>
                <a:gd name="connsiteY25" fmla="*/ 3366788 h 6031231"/>
                <a:gd name="connsiteX26" fmla="*/ 671443 w 3074230"/>
                <a:gd name="connsiteY26" fmla="*/ 3357735 h 6031231"/>
                <a:gd name="connsiteX27" fmla="*/ 997368 w 3074230"/>
                <a:gd name="connsiteY27" fmla="*/ 3393949 h 6031231"/>
                <a:gd name="connsiteX28" fmla="*/ 1167003 w 3074230"/>
                <a:gd name="connsiteY28" fmla="*/ 3551182 h 6031231"/>
                <a:gd name="connsiteX29" fmla="*/ 1142223 w 3074230"/>
                <a:gd name="connsiteY29" fmla="*/ 3821371 h 6031231"/>
                <a:gd name="connsiteX30" fmla="*/ 952100 w 3074230"/>
                <a:gd name="connsiteY30" fmla="*/ 3964317 h 6031231"/>
                <a:gd name="connsiteX31" fmla="*/ 608069 w 3074230"/>
                <a:gd name="connsiteY31" fmla="*/ 3837569 h 6031231"/>
                <a:gd name="connsiteX32" fmla="*/ 273090 w 3074230"/>
                <a:gd name="connsiteY32" fmla="*/ 3747034 h 6031231"/>
                <a:gd name="connsiteX33" fmla="*/ 164449 w 3074230"/>
                <a:gd name="connsiteY33" fmla="*/ 3756087 h 6031231"/>
                <a:gd name="connsiteX34" fmla="*/ 110128 w 3074230"/>
                <a:gd name="connsiteY34" fmla="*/ 3900943 h 6031231"/>
                <a:gd name="connsiteX35" fmla="*/ 28647 w 3074230"/>
                <a:gd name="connsiteY35" fmla="*/ 4244974 h 6031231"/>
                <a:gd name="connsiteX36" fmla="*/ 10540 w 3074230"/>
                <a:gd name="connsiteY36" fmla="*/ 4715755 h 6031231"/>
                <a:gd name="connsiteX37" fmla="*/ 182556 w 3074230"/>
                <a:gd name="connsiteY37" fmla="*/ 5050733 h 6031231"/>
                <a:gd name="connsiteX38" fmla="*/ 635229 w 3074230"/>
                <a:gd name="connsiteY38" fmla="*/ 5132214 h 6031231"/>
                <a:gd name="connsiteX39" fmla="*/ 1078849 w 3074230"/>
                <a:gd name="connsiteY39" fmla="*/ 5068840 h 6031231"/>
                <a:gd name="connsiteX40" fmla="*/ 1241811 w 3074230"/>
                <a:gd name="connsiteY40" fmla="*/ 5141268 h 6031231"/>
                <a:gd name="connsiteX41" fmla="*/ 1151277 w 3074230"/>
                <a:gd name="connsiteY41" fmla="*/ 5277070 h 6031231"/>
                <a:gd name="connsiteX42" fmla="*/ 825352 w 3074230"/>
                <a:gd name="connsiteY42" fmla="*/ 5358551 h 6031231"/>
                <a:gd name="connsiteX43" fmla="*/ 490374 w 3074230"/>
                <a:gd name="connsiteY43" fmla="*/ 5349497 h 6031231"/>
                <a:gd name="connsiteX44" fmla="*/ 309304 w 3074230"/>
                <a:gd name="connsiteY44" fmla="*/ 5349497 h 6031231"/>
                <a:gd name="connsiteX45" fmla="*/ 363625 w 3074230"/>
                <a:gd name="connsiteY45" fmla="*/ 5476246 h 6031231"/>
                <a:gd name="connsiteX46" fmla="*/ 571855 w 3074230"/>
                <a:gd name="connsiteY46" fmla="*/ 5747850 h 6031231"/>
                <a:gd name="connsiteX47" fmla="*/ 952100 w 3074230"/>
                <a:gd name="connsiteY47" fmla="*/ 5956079 h 6031231"/>
                <a:gd name="connsiteX48" fmla="*/ 1504362 w 3074230"/>
                <a:gd name="connsiteY48" fmla="*/ 6028507 h 6031231"/>
                <a:gd name="connsiteX49" fmla="*/ 1947982 w 3074230"/>
                <a:gd name="connsiteY49" fmla="*/ 5874598 h 6031231"/>
                <a:gd name="connsiteX50" fmla="*/ 2056623 w 3074230"/>
                <a:gd name="connsiteY50" fmla="*/ 5693529 h 6031231"/>
                <a:gd name="connsiteX51" fmla="*/ 1920821 w 3074230"/>
                <a:gd name="connsiteY51" fmla="*/ 5639208 h 6031231"/>
                <a:gd name="connsiteX52" fmla="*/ 1522469 w 3074230"/>
                <a:gd name="connsiteY52" fmla="*/ 5675422 h 6031231"/>
                <a:gd name="connsiteX53" fmla="*/ 1259918 w 3074230"/>
                <a:gd name="connsiteY53" fmla="*/ 5693529 h 6031231"/>
                <a:gd name="connsiteX54" fmla="*/ 1205597 w 3074230"/>
                <a:gd name="connsiteY54" fmla="*/ 5621101 h 6031231"/>
                <a:gd name="connsiteX55" fmla="*/ 1368560 w 3074230"/>
                <a:gd name="connsiteY55" fmla="*/ 5503406 h 6031231"/>
                <a:gd name="connsiteX56" fmla="*/ 1730698 w 3074230"/>
                <a:gd name="connsiteY56" fmla="*/ 5440032 h 6031231"/>
                <a:gd name="connsiteX57" fmla="*/ 2264853 w 3074230"/>
                <a:gd name="connsiteY57" fmla="*/ 5349497 h 6031231"/>
                <a:gd name="connsiteX58" fmla="*/ 2554564 w 3074230"/>
                <a:gd name="connsiteY58" fmla="*/ 5268016 h 6031231"/>
                <a:gd name="connsiteX59" fmla="*/ 2771847 w 3074230"/>
                <a:gd name="connsiteY59" fmla="*/ 5023573 h 6031231"/>
                <a:gd name="connsiteX60" fmla="*/ 2862382 w 3074230"/>
                <a:gd name="connsiteY60" fmla="*/ 4761022 h 6031231"/>
                <a:gd name="connsiteX61" fmla="*/ 2817114 w 3074230"/>
                <a:gd name="connsiteY61" fmla="*/ 4625220 h 6031231"/>
                <a:gd name="connsiteX62" fmla="*/ 2617938 w 3074230"/>
                <a:gd name="connsiteY62" fmla="*/ 4625220 h 6031231"/>
                <a:gd name="connsiteX63" fmla="*/ 2391601 w 3074230"/>
                <a:gd name="connsiteY63" fmla="*/ 4525632 h 6031231"/>
                <a:gd name="connsiteX64" fmla="*/ 2454976 w 3074230"/>
                <a:gd name="connsiteY64" fmla="*/ 4317402 h 6031231"/>
                <a:gd name="connsiteX65" fmla="*/ 2636045 w 3074230"/>
                <a:gd name="connsiteY65" fmla="*/ 4235921 h 6031231"/>
                <a:gd name="connsiteX66" fmla="*/ 2934809 w 3074230"/>
                <a:gd name="connsiteY66" fmla="*/ 4082012 h 6031231"/>
                <a:gd name="connsiteX67" fmla="*/ 3061558 w 3074230"/>
                <a:gd name="connsiteY67" fmla="*/ 3737980 h 6031231"/>
                <a:gd name="connsiteX68" fmla="*/ 3061558 w 3074230"/>
                <a:gd name="connsiteY68" fmla="*/ 3249093 h 6031231"/>
                <a:gd name="connsiteX69" fmla="*/ 2989130 w 3074230"/>
                <a:gd name="connsiteY69" fmla="*/ 2896008 h 6031231"/>
                <a:gd name="connsiteX70" fmla="*/ 2771847 w 3074230"/>
                <a:gd name="connsiteY70" fmla="*/ 2796420 h 6031231"/>
                <a:gd name="connsiteX71" fmla="*/ 2382548 w 3074230"/>
                <a:gd name="connsiteY71" fmla="*/ 2841687 h 6031231"/>
                <a:gd name="connsiteX72" fmla="*/ 2083784 w 3074230"/>
                <a:gd name="connsiteY72" fmla="*/ 2914115 h 6031231"/>
                <a:gd name="connsiteX73" fmla="*/ 1911768 w 3074230"/>
                <a:gd name="connsiteY73" fmla="*/ 2832634 h 6031231"/>
                <a:gd name="connsiteX74" fmla="*/ 2002302 w 3074230"/>
                <a:gd name="connsiteY74" fmla="*/ 2669672 h 6031231"/>
                <a:gd name="connsiteX75" fmla="*/ 2337281 w 3074230"/>
                <a:gd name="connsiteY75" fmla="*/ 2579137 h 6031231"/>
                <a:gd name="connsiteX76" fmla="*/ 2735633 w 3074230"/>
                <a:gd name="connsiteY76" fmla="*/ 2524816 h 6031231"/>
                <a:gd name="connsiteX77" fmla="*/ 2952916 w 3074230"/>
                <a:gd name="connsiteY77" fmla="*/ 2416174 h 6031231"/>
                <a:gd name="connsiteX78" fmla="*/ 2971023 w 3074230"/>
                <a:gd name="connsiteY78" fmla="*/ 2244159 h 6031231"/>
                <a:gd name="connsiteX79" fmla="*/ 2789954 w 3074230"/>
                <a:gd name="connsiteY79" fmla="*/ 1891074 h 6031231"/>
                <a:gd name="connsiteX80" fmla="*/ 2681312 w 3074230"/>
                <a:gd name="connsiteY80" fmla="*/ 1465561 h 6031231"/>
                <a:gd name="connsiteX81" fmla="*/ 2636045 w 3074230"/>
                <a:gd name="connsiteY81" fmla="*/ 1184903 h 6031231"/>
                <a:gd name="connsiteX82" fmla="*/ 2536457 w 3074230"/>
                <a:gd name="connsiteY82" fmla="*/ 994780 h 6031231"/>
                <a:gd name="connsiteX83" fmla="*/ 2282960 w 3074230"/>
                <a:gd name="connsiteY83" fmla="*/ 985727 h 6031231"/>
                <a:gd name="connsiteX84" fmla="*/ 1929875 w 3074230"/>
                <a:gd name="connsiteY84" fmla="*/ 1067208 h 6031231"/>
                <a:gd name="connsiteX85" fmla="*/ 1730698 w 3074230"/>
                <a:gd name="connsiteY85" fmla="*/ 1067208 h 6031231"/>
                <a:gd name="connsiteX86" fmla="*/ 1724026 w 3074230"/>
                <a:gd name="connsiteY86" fmla="*/ 943312 h 6031231"/>
                <a:gd name="connsiteX87" fmla="*/ 1900333 w 3074230"/>
                <a:gd name="connsiteY87" fmla="*/ 832290 h 6031231"/>
                <a:gd name="connsiteX88" fmla="*/ 2149067 w 3074230"/>
                <a:gd name="connsiteY88" fmla="*/ 724144 h 6031231"/>
                <a:gd name="connsiteX89" fmla="*/ 2156211 w 3074230"/>
                <a:gd name="connsiteY89" fmla="*/ 551161 h 6031231"/>
                <a:gd name="connsiteX90" fmla="*/ 1975142 w 3074230"/>
                <a:gd name="connsiteY90" fmla="*/ 279557 h 6031231"/>
                <a:gd name="connsiteX91" fmla="*/ 1774528 w 3074230"/>
                <a:gd name="connsiteY91" fmla="*/ 123267 h 6031231"/>
                <a:gd name="connsiteX92" fmla="*/ 1485312 w 3074230"/>
                <a:gd name="connsiteY92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51719 w 3074230"/>
                <a:gd name="connsiteY18" fmla="*/ 1831990 h 6031231"/>
                <a:gd name="connsiteX19" fmla="*/ 192081 w 3074230"/>
                <a:gd name="connsiteY19" fmla="*/ 1961592 h 6031231"/>
                <a:gd name="connsiteX20" fmla="*/ 202101 w 3074230"/>
                <a:gd name="connsiteY20" fmla="*/ 2178898 h 6031231"/>
                <a:gd name="connsiteX21" fmla="*/ 345518 w 3074230"/>
                <a:gd name="connsiteY21" fmla="*/ 2510034 h 6031231"/>
                <a:gd name="connsiteX22" fmla="*/ 328354 w 3074230"/>
                <a:gd name="connsiteY22" fmla="*/ 2820257 h 6031231"/>
                <a:gd name="connsiteX23" fmla="*/ 279480 w 3074230"/>
                <a:gd name="connsiteY23" fmla="*/ 2979917 h 6031231"/>
                <a:gd name="connsiteX24" fmla="*/ 244021 w 3074230"/>
                <a:gd name="connsiteY24" fmla="*/ 3196211 h 6031231"/>
                <a:gd name="connsiteX25" fmla="*/ 327411 w 3074230"/>
                <a:gd name="connsiteY25" fmla="*/ 3366788 h 6031231"/>
                <a:gd name="connsiteX26" fmla="*/ 671443 w 3074230"/>
                <a:gd name="connsiteY26" fmla="*/ 3357735 h 6031231"/>
                <a:gd name="connsiteX27" fmla="*/ 997368 w 3074230"/>
                <a:gd name="connsiteY27" fmla="*/ 3393949 h 6031231"/>
                <a:gd name="connsiteX28" fmla="*/ 1167003 w 3074230"/>
                <a:gd name="connsiteY28" fmla="*/ 3551182 h 6031231"/>
                <a:gd name="connsiteX29" fmla="*/ 1142223 w 3074230"/>
                <a:gd name="connsiteY29" fmla="*/ 3821371 h 6031231"/>
                <a:gd name="connsiteX30" fmla="*/ 952100 w 3074230"/>
                <a:gd name="connsiteY30" fmla="*/ 3964317 h 6031231"/>
                <a:gd name="connsiteX31" fmla="*/ 600925 w 3074230"/>
                <a:gd name="connsiteY31" fmla="*/ 3854238 h 6031231"/>
                <a:gd name="connsiteX32" fmla="*/ 273090 w 3074230"/>
                <a:gd name="connsiteY32" fmla="*/ 3747034 h 6031231"/>
                <a:gd name="connsiteX33" fmla="*/ 164449 w 3074230"/>
                <a:gd name="connsiteY33" fmla="*/ 3756087 h 6031231"/>
                <a:gd name="connsiteX34" fmla="*/ 110128 w 3074230"/>
                <a:gd name="connsiteY34" fmla="*/ 3900943 h 6031231"/>
                <a:gd name="connsiteX35" fmla="*/ 28647 w 3074230"/>
                <a:gd name="connsiteY35" fmla="*/ 4244974 h 6031231"/>
                <a:gd name="connsiteX36" fmla="*/ 10540 w 3074230"/>
                <a:gd name="connsiteY36" fmla="*/ 4715755 h 6031231"/>
                <a:gd name="connsiteX37" fmla="*/ 182556 w 3074230"/>
                <a:gd name="connsiteY37" fmla="*/ 5050733 h 6031231"/>
                <a:gd name="connsiteX38" fmla="*/ 635229 w 3074230"/>
                <a:gd name="connsiteY38" fmla="*/ 5132214 h 6031231"/>
                <a:gd name="connsiteX39" fmla="*/ 1078849 w 3074230"/>
                <a:gd name="connsiteY39" fmla="*/ 5068840 h 6031231"/>
                <a:gd name="connsiteX40" fmla="*/ 1241811 w 3074230"/>
                <a:gd name="connsiteY40" fmla="*/ 5141268 h 6031231"/>
                <a:gd name="connsiteX41" fmla="*/ 1151277 w 3074230"/>
                <a:gd name="connsiteY41" fmla="*/ 5277070 h 6031231"/>
                <a:gd name="connsiteX42" fmla="*/ 825352 w 3074230"/>
                <a:gd name="connsiteY42" fmla="*/ 5358551 h 6031231"/>
                <a:gd name="connsiteX43" fmla="*/ 490374 w 3074230"/>
                <a:gd name="connsiteY43" fmla="*/ 5349497 h 6031231"/>
                <a:gd name="connsiteX44" fmla="*/ 309304 w 3074230"/>
                <a:gd name="connsiteY44" fmla="*/ 5349497 h 6031231"/>
                <a:gd name="connsiteX45" fmla="*/ 363625 w 3074230"/>
                <a:gd name="connsiteY45" fmla="*/ 5476246 h 6031231"/>
                <a:gd name="connsiteX46" fmla="*/ 571855 w 3074230"/>
                <a:gd name="connsiteY46" fmla="*/ 5747850 h 6031231"/>
                <a:gd name="connsiteX47" fmla="*/ 952100 w 3074230"/>
                <a:gd name="connsiteY47" fmla="*/ 5956079 h 6031231"/>
                <a:gd name="connsiteX48" fmla="*/ 1504362 w 3074230"/>
                <a:gd name="connsiteY48" fmla="*/ 6028507 h 6031231"/>
                <a:gd name="connsiteX49" fmla="*/ 1947982 w 3074230"/>
                <a:gd name="connsiteY49" fmla="*/ 5874598 h 6031231"/>
                <a:gd name="connsiteX50" fmla="*/ 2056623 w 3074230"/>
                <a:gd name="connsiteY50" fmla="*/ 5693529 h 6031231"/>
                <a:gd name="connsiteX51" fmla="*/ 1920821 w 3074230"/>
                <a:gd name="connsiteY51" fmla="*/ 5639208 h 6031231"/>
                <a:gd name="connsiteX52" fmla="*/ 1522469 w 3074230"/>
                <a:gd name="connsiteY52" fmla="*/ 5675422 h 6031231"/>
                <a:gd name="connsiteX53" fmla="*/ 1259918 w 3074230"/>
                <a:gd name="connsiteY53" fmla="*/ 5693529 h 6031231"/>
                <a:gd name="connsiteX54" fmla="*/ 1205597 w 3074230"/>
                <a:gd name="connsiteY54" fmla="*/ 5621101 h 6031231"/>
                <a:gd name="connsiteX55" fmla="*/ 1368560 w 3074230"/>
                <a:gd name="connsiteY55" fmla="*/ 5503406 h 6031231"/>
                <a:gd name="connsiteX56" fmla="*/ 1730698 w 3074230"/>
                <a:gd name="connsiteY56" fmla="*/ 5440032 h 6031231"/>
                <a:gd name="connsiteX57" fmla="*/ 2264853 w 3074230"/>
                <a:gd name="connsiteY57" fmla="*/ 5349497 h 6031231"/>
                <a:gd name="connsiteX58" fmla="*/ 2554564 w 3074230"/>
                <a:gd name="connsiteY58" fmla="*/ 5268016 h 6031231"/>
                <a:gd name="connsiteX59" fmla="*/ 2771847 w 3074230"/>
                <a:gd name="connsiteY59" fmla="*/ 5023573 h 6031231"/>
                <a:gd name="connsiteX60" fmla="*/ 2862382 w 3074230"/>
                <a:gd name="connsiteY60" fmla="*/ 4761022 h 6031231"/>
                <a:gd name="connsiteX61" fmla="*/ 2817114 w 3074230"/>
                <a:gd name="connsiteY61" fmla="*/ 4625220 h 6031231"/>
                <a:gd name="connsiteX62" fmla="*/ 2617938 w 3074230"/>
                <a:gd name="connsiteY62" fmla="*/ 4625220 h 6031231"/>
                <a:gd name="connsiteX63" fmla="*/ 2391601 w 3074230"/>
                <a:gd name="connsiteY63" fmla="*/ 4525632 h 6031231"/>
                <a:gd name="connsiteX64" fmla="*/ 2454976 w 3074230"/>
                <a:gd name="connsiteY64" fmla="*/ 4317402 h 6031231"/>
                <a:gd name="connsiteX65" fmla="*/ 2636045 w 3074230"/>
                <a:gd name="connsiteY65" fmla="*/ 4235921 h 6031231"/>
                <a:gd name="connsiteX66" fmla="*/ 2934809 w 3074230"/>
                <a:gd name="connsiteY66" fmla="*/ 4082012 h 6031231"/>
                <a:gd name="connsiteX67" fmla="*/ 3061558 w 3074230"/>
                <a:gd name="connsiteY67" fmla="*/ 3737980 h 6031231"/>
                <a:gd name="connsiteX68" fmla="*/ 3061558 w 3074230"/>
                <a:gd name="connsiteY68" fmla="*/ 3249093 h 6031231"/>
                <a:gd name="connsiteX69" fmla="*/ 2989130 w 3074230"/>
                <a:gd name="connsiteY69" fmla="*/ 2896008 h 6031231"/>
                <a:gd name="connsiteX70" fmla="*/ 2771847 w 3074230"/>
                <a:gd name="connsiteY70" fmla="*/ 2796420 h 6031231"/>
                <a:gd name="connsiteX71" fmla="*/ 2382548 w 3074230"/>
                <a:gd name="connsiteY71" fmla="*/ 2841687 h 6031231"/>
                <a:gd name="connsiteX72" fmla="*/ 2083784 w 3074230"/>
                <a:gd name="connsiteY72" fmla="*/ 2914115 h 6031231"/>
                <a:gd name="connsiteX73" fmla="*/ 1911768 w 3074230"/>
                <a:gd name="connsiteY73" fmla="*/ 2832634 h 6031231"/>
                <a:gd name="connsiteX74" fmla="*/ 2002302 w 3074230"/>
                <a:gd name="connsiteY74" fmla="*/ 2669672 h 6031231"/>
                <a:gd name="connsiteX75" fmla="*/ 2337281 w 3074230"/>
                <a:gd name="connsiteY75" fmla="*/ 2579137 h 6031231"/>
                <a:gd name="connsiteX76" fmla="*/ 2735633 w 3074230"/>
                <a:gd name="connsiteY76" fmla="*/ 2524816 h 6031231"/>
                <a:gd name="connsiteX77" fmla="*/ 2952916 w 3074230"/>
                <a:gd name="connsiteY77" fmla="*/ 2416174 h 6031231"/>
                <a:gd name="connsiteX78" fmla="*/ 2971023 w 3074230"/>
                <a:gd name="connsiteY78" fmla="*/ 2244159 h 6031231"/>
                <a:gd name="connsiteX79" fmla="*/ 2789954 w 3074230"/>
                <a:gd name="connsiteY79" fmla="*/ 1891074 h 6031231"/>
                <a:gd name="connsiteX80" fmla="*/ 2681312 w 3074230"/>
                <a:gd name="connsiteY80" fmla="*/ 1465561 h 6031231"/>
                <a:gd name="connsiteX81" fmla="*/ 2636045 w 3074230"/>
                <a:gd name="connsiteY81" fmla="*/ 1184903 h 6031231"/>
                <a:gd name="connsiteX82" fmla="*/ 2536457 w 3074230"/>
                <a:gd name="connsiteY82" fmla="*/ 994780 h 6031231"/>
                <a:gd name="connsiteX83" fmla="*/ 2282960 w 3074230"/>
                <a:gd name="connsiteY83" fmla="*/ 985727 h 6031231"/>
                <a:gd name="connsiteX84" fmla="*/ 1929875 w 3074230"/>
                <a:gd name="connsiteY84" fmla="*/ 1067208 h 6031231"/>
                <a:gd name="connsiteX85" fmla="*/ 1730698 w 3074230"/>
                <a:gd name="connsiteY85" fmla="*/ 1067208 h 6031231"/>
                <a:gd name="connsiteX86" fmla="*/ 1724026 w 3074230"/>
                <a:gd name="connsiteY86" fmla="*/ 943312 h 6031231"/>
                <a:gd name="connsiteX87" fmla="*/ 1900333 w 3074230"/>
                <a:gd name="connsiteY87" fmla="*/ 832290 h 6031231"/>
                <a:gd name="connsiteX88" fmla="*/ 2149067 w 3074230"/>
                <a:gd name="connsiteY88" fmla="*/ 724144 h 6031231"/>
                <a:gd name="connsiteX89" fmla="*/ 2156211 w 3074230"/>
                <a:gd name="connsiteY89" fmla="*/ 551161 h 6031231"/>
                <a:gd name="connsiteX90" fmla="*/ 1975142 w 3074230"/>
                <a:gd name="connsiteY90" fmla="*/ 279557 h 6031231"/>
                <a:gd name="connsiteX91" fmla="*/ 1774528 w 3074230"/>
                <a:gd name="connsiteY91" fmla="*/ 123267 h 6031231"/>
                <a:gd name="connsiteX92" fmla="*/ 1485312 w 3074230"/>
                <a:gd name="connsiteY92" fmla="*/ 28442 h 6031231"/>
                <a:gd name="connsiteX0" fmla="*/ 1485312 w 3074230"/>
                <a:gd name="connsiteY0" fmla="*/ 28442 h 6031231"/>
                <a:gd name="connsiteX1" fmla="*/ 1013093 w 3074230"/>
                <a:gd name="connsiteY1" fmla="*/ 4134 h 6031231"/>
                <a:gd name="connsiteX2" fmla="*/ 664275 w 3074230"/>
                <a:gd name="connsiteY2" fmla="*/ 101340 h 6031231"/>
                <a:gd name="connsiteX3" fmla="*/ 499427 w 3074230"/>
                <a:gd name="connsiteY3" fmla="*/ 324824 h 6031231"/>
                <a:gd name="connsiteX4" fmla="*/ 563273 w 3074230"/>
                <a:gd name="connsiteY4" fmla="*/ 507803 h 6031231"/>
                <a:gd name="connsiteX5" fmla="*/ 798191 w 3074230"/>
                <a:gd name="connsiteY5" fmla="*/ 578321 h 6031231"/>
                <a:gd name="connsiteX6" fmla="*/ 988314 w 3074230"/>
                <a:gd name="connsiteY6" fmla="*/ 652659 h 6031231"/>
                <a:gd name="connsiteX7" fmla="*/ 965445 w 3074230"/>
                <a:gd name="connsiteY7" fmla="*/ 764153 h 6031231"/>
                <a:gd name="connsiteX8" fmla="*/ 716710 w 3074230"/>
                <a:gd name="connsiteY8" fmla="*/ 770825 h 6031231"/>
                <a:gd name="connsiteX9" fmla="*/ 390786 w 3074230"/>
                <a:gd name="connsiteY9" fmla="*/ 795604 h 6031231"/>
                <a:gd name="connsiteX10" fmla="*/ 203515 w 3074230"/>
                <a:gd name="connsiteY10" fmla="*/ 1022884 h 6031231"/>
                <a:gd name="connsiteX11" fmla="*/ 195428 w 3074230"/>
                <a:gd name="connsiteY11" fmla="*/ 1316414 h 6031231"/>
                <a:gd name="connsiteX12" fmla="*/ 379350 w 3074230"/>
                <a:gd name="connsiteY12" fmla="*/ 1543222 h 6031231"/>
                <a:gd name="connsiteX13" fmla="*/ 608069 w 3074230"/>
                <a:gd name="connsiteY13" fmla="*/ 1565149 h 6031231"/>
                <a:gd name="connsiteX14" fmla="*/ 856332 w 3074230"/>
                <a:gd name="connsiteY14" fmla="*/ 1440310 h 6031231"/>
                <a:gd name="connsiteX15" fmla="*/ 1015475 w 3074230"/>
                <a:gd name="connsiteY15" fmla="*/ 1565149 h 6031231"/>
                <a:gd name="connsiteX16" fmla="*/ 1003568 w 3074230"/>
                <a:gd name="connsiteY16" fmla="*/ 1815322 h 6031231"/>
                <a:gd name="connsiteX17" fmla="*/ 676676 w 3074230"/>
                <a:gd name="connsiteY17" fmla="*/ 1872967 h 6031231"/>
                <a:gd name="connsiteX18" fmla="*/ 351719 w 3074230"/>
                <a:gd name="connsiteY18" fmla="*/ 1831990 h 6031231"/>
                <a:gd name="connsiteX19" fmla="*/ 192081 w 3074230"/>
                <a:gd name="connsiteY19" fmla="*/ 1961592 h 6031231"/>
                <a:gd name="connsiteX20" fmla="*/ 202101 w 3074230"/>
                <a:gd name="connsiteY20" fmla="*/ 2178898 h 6031231"/>
                <a:gd name="connsiteX21" fmla="*/ 345518 w 3074230"/>
                <a:gd name="connsiteY21" fmla="*/ 2510034 h 6031231"/>
                <a:gd name="connsiteX22" fmla="*/ 328354 w 3074230"/>
                <a:gd name="connsiteY22" fmla="*/ 2820257 h 6031231"/>
                <a:gd name="connsiteX23" fmla="*/ 279480 w 3074230"/>
                <a:gd name="connsiteY23" fmla="*/ 2979917 h 6031231"/>
                <a:gd name="connsiteX24" fmla="*/ 244021 w 3074230"/>
                <a:gd name="connsiteY24" fmla="*/ 3196211 h 6031231"/>
                <a:gd name="connsiteX25" fmla="*/ 327411 w 3074230"/>
                <a:gd name="connsiteY25" fmla="*/ 3366788 h 6031231"/>
                <a:gd name="connsiteX26" fmla="*/ 671443 w 3074230"/>
                <a:gd name="connsiteY26" fmla="*/ 3357735 h 6031231"/>
                <a:gd name="connsiteX27" fmla="*/ 997368 w 3074230"/>
                <a:gd name="connsiteY27" fmla="*/ 3393949 h 6031231"/>
                <a:gd name="connsiteX28" fmla="*/ 1167003 w 3074230"/>
                <a:gd name="connsiteY28" fmla="*/ 3551182 h 6031231"/>
                <a:gd name="connsiteX29" fmla="*/ 1142223 w 3074230"/>
                <a:gd name="connsiteY29" fmla="*/ 3821371 h 6031231"/>
                <a:gd name="connsiteX30" fmla="*/ 952100 w 3074230"/>
                <a:gd name="connsiteY30" fmla="*/ 3964317 h 6031231"/>
                <a:gd name="connsiteX31" fmla="*/ 600925 w 3074230"/>
                <a:gd name="connsiteY31" fmla="*/ 3854238 h 6031231"/>
                <a:gd name="connsiteX32" fmla="*/ 273090 w 3074230"/>
                <a:gd name="connsiteY32" fmla="*/ 3747034 h 6031231"/>
                <a:gd name="connsiteX33" fmla="*/ 171593 w 3074230"/>
                <a:gd name="connsiteY33" fmla="*/ 3765612 h 6031231"/>
                <a:gd name="connsiteX34" fmla="*/ 110128 w 3074230"/>
                <a:gd name="connsiteY34" fmla="*/ 3900943 h 6031231"/>
                <a:gd name="connsiteX35" fmla="*/ 28647 w 3074230"/>
                <a:gd name="connsiteY35" fmla="*/ 4244974 h 6031231"/>
                <a:gd name="connsiteX36" fmla="*/ 10540 w 3074230"/>
                <a:gd name="connsiteY36" fmla="*/ 4715755 h 6031231"/>
                <a:gd name="connsiteX37" fmla="*/ 182556 w 3074230"/>
                <a:gd name="connsiteY37" fmla="*/ 5050733 h 6031231"/>
                <a:gd name="connsiteX38" fmla="*/ 635229 w 3074230"/>
                <a:gd name="connsiteY38" fmla="*/ 5132214 h 6031231"/>
                <a:gd name="connsiteX39" fmla="*/ 1078849 w 3074230"/>
                <a:gd name="connsiteY39" fmla="*/ 5068840 h 6031231"/>
                <a:gd name="connsiteX40" fmla="*/ 1241811 w 3074230"/>
                <a:gd name="connsiteY40" fmla="*/ 5141268 h 6031231"/>
                <a:gd name="connsiteX41" fmla="*/ 1151277 w 3074230"/>
                <a:gd name="connsiteY41" fmla="*/ 5277070 h 6031231"/>
                <a:gd name="connsiteX42" fmla="*/ 825352 w 3074230"/>
                <a:gd name="connsiteY42" fmla="*/ 5358551 h 6031231"/>
                <a:gd name="connsiteX43" fmla="*/ 490374 w 3074230"/>
                <a:gd name="connsiteY43" fmla="*/ 5349497 h 6031231"/>
                <a:gd name="connsiteX44" fmla="*/ 309304 w 3074230"/>
                <a:gd name="connsiteY44" fmla="*/ 5349497 h 6031231"/>
                <a:gd name="connsiteX45" fmla="*/ 363625 w 3074230"/>
                <a:gd name="connsiteY45" fmla="*/ 5476246 h 6031231"/>
                <a:gd name="connsiteX46" fmla="*/ 571855 w 3074230"/>
                <a:gd name="connsiteY46" fmla="*/ 5747850 h 6031231"/>
                <a:gd name="connsiteX47" fmla="*/ 952100 w 3074230"/>
                <a:gd name="connsiteY47" fmla="*/ 5956079 h 6031231"/>
                <a:gd name="connsiteX48" fmla="*/ 1504362 w 3074230"/>
                <a:gd name="connsiteY48" fmla="*/ 6028507 h 6031231"/>
                <a:gd name="connsiteX49" fmla="*/ 1947982 w 3074230"/>
                <a:gd name="connsiteY49" fmla="*/ 5874598 h 6031231"/>
                <a:gd name="connsiteX50" fmla="*/ 2056623 w 3074230"/>
                <a:gd name="connsiteY50" fmla="*/ 5693529 h 6031231"/>
                <a:gd name="connsiteX51" fmla="*/ 1920821 w 3074230"/>
                <a:gd name="connsiteY51" fmla="*/ 5639208 h 6031231"/>
                <a:gd name="connsiteX52" fmla="*/ 1522469 w 3074230"/>
                <a:gd name="connsiteY52" fmla="*/ 5675422 h 6031231"/>
                <a:gd name="connsiteX53" fmla="*/ 1259918 w 3074230"/>
                <a:gd name="connsiteY53" fmla="*/ 5693529 h 6031231"/>
                <a:gd name="connsiteX54" fmla="*/ 1205597 w 3074230"/>
                <a:gd name="connsiteY54" fmla="*/ 5621101 h 6031231"/>
                <a:gd name="connsiteX55" fmla="*/ 1368560 w 3074230"/>
                <a:gd name="connsiteY55" fmla="*/ 5503406 h 6031231"/>
                <a:gd name="connsiteX56" fmla="*/ 1730698 w 3074230"/>
                <a:gd name="connsiteY56" fmla="*/ 5440032 h 6031231"/>
                <a:gd name="connsiteX57" fmla="*/ 2264853 w 3074230"/>
                <a:gd name="connsiteY57" fmla="*/ 5349497 h 6031231"/>
                <a:gd name="connsiteX58" fmla="*/ 2554564 w 3074230"/>
                <a:gd name="connsiteY58" fmla="*/ 5268016 h 6031231"/>
                <a:gd name="connsiteX59" fmla="*/ 2771847 w 3074230"/>
                <a:gd name="connsiteY59" fmla="*/ 5023573 h 6031231"/>
                <a:gd name="connsiteX60" fmla="*/ 2862382 w 3074230"/>
                <a:gd name="connsiteY60" fmla="*/ 4761022 h 6031231"/>
                <a:gd name="connsiteX61" fmla="*/ 2817114 w 3074230"/>
                <a:gd name="connsiteY61" fmla="*/ 4625220 h 6031231"/>
                <a:gd name="connsiteX62" fmla="*/ 2617938 w 3074230"/>
                <a:gd name="connsiteY62" fmla="*/ 4625220 h 6031231"/>
                <a:gd name="connsiteX63" fmla="*/ 2391601 w 3074230"/>
                <a:gd name="connsiteY63" fmla="*/ 4525632 h 6031231"/>
                <a:gd name="connsiteX64" fmla="*/ 2454976 w 3074230"/>
                <a:gd name="connsiteY64" fmla="*/ 4317402 h 6031231"/>
                <a:gd name="connsiteX65" fmla="*/ 2636045 w 3074230"/>
                <a:gd name="connsiteY65" fmla="*/ 4235921 h 6031231"/>
                <a:gd name="connsiteX66" fmla="*/ 2934809 w 3074230"/>
                <a:gd name="connsiteY66" fmla="*/ 4082012 h 6031231"/>
                <a:gd name="connsiteX67" fmla="*/ 3061558 w 3074230"/>
                <a:gd name="connsiteY67" fmla="*/ 3737980 h 6031231"/>
                <a:gd name="connsiteX68" fmla="*/ 3061558 w 3074230"/>
                <a:gd name="connsiteY68" fmla="*/ 3249093 h 6031231"/>
                <a:gd name="connsiteX69" fmla="*/ 2989130 w 3074230"/>
                <a:gd name="connsiteY69" fmla="*/ 2896008 h 6031231"/>
                <a:gd name="connsiteX70" fmla="*/ 2771847 w 3074230"/>
                <a:gd name="connsiteY70" fmla="*/ 2796420 h 6031231"/>
                <a:gd name="connsiteX71" fmla="*/ 2382548 w 3074230"/>
                <a:gd name="connsiteY71" fmla="*/ 2841687 h 6031231"/>
                <a:gd name="connsiteX72" fmla="*/ 2083784 w 3074230"/>
                <a:gd name="connsiteY72" fmla="*/ 2914115 h 6031231"/>
                <a:gd name="connsiteX73" fmla="*/ 1911768 w 3074230"/>
                <a:gd name="connsiteY73" fmla="*/ 2832634 h 6031231"/>
                <a:gd name="connsiteX74" fmla="*/ 2002302 w 3074230"/>
                <a:gd name="connsiteY74" fmla="*/ 2669672 h 6031231"/>
                <a:gd name="connsiteX75" fmla="*/ 2337281 w 3074230"/>
                <a:gd name="connsiteY75" fmla="*/ 2579137 h 6031231"/>
                <a:gd name="connsiteX76" fmla="*/ 2735633 w 3074230"/>
                <a:gd name="connsiteY76" fmla="*/ 2524816 h 6031231"/>
                <a:gd name="connsiteX77" fmla="*/ 2952916 w 3074230"/>
                <a:gd name="connsiteY77" fmla="*/ 2416174 h 6031231"/>
                <a:gd name="connsiteX78" fmla="*/ 2971023 w 3074230"/>
                <a:gd name="connsiteY78" fmla="*/ 2244159 h 6031231"/>
                <a:gd name="connsiteX79" fmla="*/ 2789954 w 3074230"/>
                <a:gd name="connsiteY79" fmla="*/ 1891074 h 6031231"/>
                <a:gd name="connsiteX80" fmla="*/ 2681312 w 3074230"/>
                <a:gd name="connsiteY80" fmla="*/ 1465561 h 6031231"/>
                <a:gd name="connsiteX81" fmla="*/ 2636045 w 3074230"/>
                <a:gd name="connsiteY81" fmla="*/ 1184903 h 6031231"/>
                <a:gd name="connsiteX82" fmla="*/ 2536457 w 3074230"/>
                <a:gd name="connsiteY82" fmla="*/ 994780 h 6031231"/>
                <a:gd name="connsiteX83" fmla="*/ 2282960 w 3074230"/>
                <a:gd name="connsiteY83" fmla="*/ 985727 h 6031231"/>
                <a:gd name="connsiteX84" fmla="*/ 1929875 w 3074230"/>
                <a:gd name="connsiteY84" fmla="*/ 1067208 h 6031231"/>
                <a:gd name="connsiteX85" fmla="*/ 1730698 w 3074230"/>
                <a:gd name="connsiteY85" fmla="*/ 1067208 h 6031231"/>
                <a:gd name="connsiteX86" fmla="*/ 1724026 w 3074230"/>
                <a:gd name="connsiteY86" fmla="*/ 943312 h 6031231"/>
                <a:gd name="connsiteX87" fmla="*/ 1900333 w 3074230"/>
                <a:gd name="connsiteY87" fmla="*/ 832290 h 6031231"/>
                <a:gd name="connsiteX88" fmla="*/ 2149067 w 3074230"/>
                <a:gd name="connsiteY88" fmla="*/ 724144 h 6031231"/>
                <a:gd name="connsiteX89" fmla="*/ 2156211 w 3074230"/>
                <a:gd name="connsiteY89" fmla="*/ 551161 h 6031231"/>
                <a:gd name="connsiteX90" fmla="*/ 1975142 w 3074230"/>
                <a:gd name="connsiteY90" fmla="*/ 279557 h 6031231"/>
                <a:gd name="connsiteX91" fmla="*/ 1774528 w 3074230"/>
                <a:gd name="connsiteY91" fmla="*/ 123267 h 6031231"/>
                <a:gd name="connsiteX92" fmla="*/ 1485312 w 3074230"/>
                <a:gd name="connsiteY92" fmla="*/ 28442 h 6031231"/>
                <a:gd name="connsiteX0" fmla="*/ 1486885 w 3075803"/>
                <a:gd name="connsiteY0" fmla="*/ 28442 h 6031231"/>
                <a:gd name="connsiteX1" fmla="*/ 1014666 w 3075803"/>
                <a:gd name="connsiteY1" fmla="*/ 4134 h 6031231"/>
                <a:gd name="connsiteX2" fmla="*/ 665848 w 3075803"/>
                <a:gd name="connsiteY2" fmla="*/ 101340 h 6031231"/>
                <a:gd name="connsiteX3" fmla="*/ 501000 w 3075803"/>
                <a:gd name="connsiteY3" fmla="*/ 324824 h 6031231"/>
                <a:gd name="connsiteX4" fmla="*/ 564846 w 3075803"/>
                <a:gd name="connsiteY4" fmla="*/ 507803 h 6031231"/>
                <a:gd name="connsiteX5" fmla="*/ 799764 w 3075803"/>
                <a:gd name="connsiteY5" fmla="*/ 578321 h 6031231"/>
                <a:gd name="connsiteX6" fmla="*/ 989887 w 3075803"/>
                <a:gd name="connsiteY6" fmla="*/ 652659 h 6031231"/>
                <a:gd name="connsiteX7" fmla="*/ 967018 w 3075803"/>
                <a:gd name="connsiteY7" fmla="*/ 764153 h 6031231"/>
                <a:gd name="connsiteX8" fmla="*/ 718283 w 3075803"/>
                <a:gd name="connsiteY8" fmla="*/ 770825 h 6031231"/>
                <a:gd name="connsiteX9" fmla="*/ 392359 w 3075803"/>
                <a:gd name="connsiteY9" fmla="*/ 795604 h 6031231"/>
                <a:gd name="connsiteX10" fmla="*/ 205088 w 3075803"/>
                <a:gd name="connsiteY10" fmla="*/ 1022884 h 6031231"/>
                <a:gd name="connsiteX11" fmla="*/ 197001 w 3075803"/>
                <a:gd name="connsiteY11" fmla="*/ 1316414 h 6031231"/>
                <a:gd name="connsiteX12" fmla="*/ 380923 w 3075803"/>
                <a:gd name="connsiteY12" fmla="*/ 1543222 h 6031231"/>
                <a:gd name="connsiteX13" fmla="*/ 609642 w 3075803"/>
                <a:gd name="connsiteY13" fmla="*/ 1565149 h 6031231"/>
                <a:gd name="connsiteX14" fmla="*/ 857905 w 3075803"/>
                <a:gd name="connsiteY14" fmla="*/ 1440310 h 6031231"/>
                <a:gd name="connsiteX15" fmla="*/ 1017048 w 3075803"/>
                <a:gd name="connsiteY15" fmla="*/ 1565149 h 6031231"/>
                <a:gd name="connsiteX16" fmla="*/ 1005141 w 3075803"/>
                <a:gd name="connsiteY16" fmla="*/ 1815322 h 6031231"/>
                <a:gd name="connsiteX17" fmla="*/ 678249 w 3075803"/>
                <a:gd name="connsiteY17" fmla="*/ 1872967 h 6031231"/>
                <a:gd name="connsiteX18" fmla="*/ 353292 w 3075803"/>
                <a:gd name="connsiteY18" fmla="*/ 1831990 h 6031231"/>
                <a:gd name="connsiteX19" fmla="*/ 193654 w 3075803"/>
                <a:gd name="connsiteY19" fmla="*/ 1961592 h 6031231"/>
                <a:gd name="connsiteX20" fmla="*/ 203674 w 3075803"/>
                <a:gd name="connsiteY20" fmla="*/ 2178898 h 6031231"/>
                <a:gd name="connsiteX21" fmla="*/ 347091 w 3075803"/>
                <a:gd name="connsiteY21" fmla="*/ 2510034 h 6031231"/>
                <a:gd name="connsiteX22" fmla="*/ 329927 w 3075803"/>
                <a:gd name="connsiteY22" fmla="*/ 2820257 h 6031231"/>
                <a:gd name="connsiteX23" fmla="*/ 281053 w 3075803"/>
                <a:gd name="connsiteY23" fmla="*/ 2979917 h 6031231"/>
                <a:gd name="connsiteX24" fmla="*/ 245594 w 3075803"/>
                <a:gd name="connsiteY24" fmla="*/ 3196211 h 6031231"/>
                <a:gd name="connsiteX25" fmla="*/ 328984 w 3075803"/>
                <a:gd name="connsiteY25" fmla="*/ 3366788 h 6031231"/>
                <a:gd name="connsiteX26" fmla="*/ 673016 w 3075803"/>
                <a:gd name="connsiteY26" fmla="*/ 3357735 h 6031231"/>
                <a:gd name="connsiteX27" fmla="*/ 998941 w 3075803"/>
                <a:gd name="connsiteY27" fmla="*/ 3393949 h 6031231"/>
                <a:gd name="connsiteX28" fmla="*/ 1168576 w 3075803"/>
                <a:gd name="connsiteY28" fmla="*/ 3551182 h 6031231"/>
                <a:gd name="connsiteX29" fmla="*/ 1143796 w 3075803"/>
                <a:gd name="connsiteY29" fmla="*/ 3821371 h 6031231"/>
                <a:gd name="connsiteX30" fmla="*/ 953673 w 3075803"/>
                <a:gd name="connsiteY30" fmla="*/ 3964317 h 6031231"/>
                <a:gd name="connsiteX31" fmla="*/ 602498 w 3075803"/>
                <a:gd name="connsiteY31" fmla="*/ 3854238 h 6031231"/>
                <a:gd name="connsiteX32" fmla="*/ 274663 w 3075803"/>
                <a:gd name="connsiteY32" fmla="*/ 3747034 h 6031231"/>
                <a:gd name="connsiteX33" fmla="*/ 173166 w 3075803"/>
                <a:gd name="connsiteY33" fmla="*/ 3765612 h 6031231"/>
                <a:gd name="connsiteX34" fmla="*/ 111701 w 3075803"/>
                <a:gd name="connsiteY34" fmla="*/ 3900943 h 6031231"/>
                <a:gd name="connsiteX35" fmla="*/ 30220 w 3075803"/>
                <a:gd name="connsiteY35" fmla="*/ 4244974 h 6031231"/>
                <a:gd name="connsiteX36" fmla="*/ 12113 w 3075803"/>
                <a:gd name="connsiteY36" fmla="*/ 4715755 h 6031231"/>
                <a:gd name="connsiteX37" fmla="*/ 205560 w 3075803"/>
                <a:gd name="connsiteY37" fmla="*/ 5029301 h 6031231"/>
                <a:gd name="connsiteX38" fmla="*/ 636802 w 3075803"/>
                <a:gd name="connsiteY38" fmla="*/ 5132214 h 6031231"/>
                <a:gd name="connsiteX39" fmla="*/ 1080422 w 3075803"/>
                <a:gd name="connsiteY39" fmla="*/ 5068840 h 6031231"/>
                <a:gd name="connsiteX40" fmla="*/ 1243384 w 3075803"/>
                <a:gd name="connsiteY40" fmla="*/ 5141268 h 6031231"/>
                <a:gd name="connsiteX41" fmla="*/ 1152850 w 3075803"/>
                <a:gd name="connsiteY41" fmla="*/ 5277070 h 6031231"/>
                <a:gd name="connsiteX42" fmla="*/ 826925 w 3075803"/>
                <a:gd name="connsiteY42" fmla="*/ 5358551 h 6031231"/>
                <a:gd name="connsiteX43" fmla="*/ 491947 w 3075803"/>
                <a:gd name="connsiteY43" fmla="*/ 5349497 h 6031231"/>
                <a:gd name="connsiteX44" fmla="*/ 310877 w 3075803"/>
                <a:gd name="connsiteY44" fmla="*/ 5349497 h 6031231"/>
                <a:gd name="connsiteX45" fmla="*/ 365198 w 3075803"/>
                <a:gd name="connsiteY45" fmla="*/ 5476246 h 6031231"/>
                <a:gd name="connsiteX46" fmla="*/ 573428 w 3075803"/>
                <a:gd name="connsiteY46" fmla="*/ 5747850 h 6031231"/>
                <a:gd name="connsiteX47" fmla="*/ 953673 w 3075803"/>
                <a:gd name="connsiteY47" fmla="*/ 5956079 h 6031231"/>
                <a:gd name="connsiteX48" fmla="*/ 1505935 w 3075803"/>
                <a:gd name="connsiteY48" fmla="*/ 6028507 h 6031231"/>
                <a:gd name="connsiteX49" fmla="*/ 1949555 w 3075803"/>
                <a:gd name="connsiteY49" fmla="*/ 5874598 h 6031231"/>
                <a:gd name="connsiteX50" fmla="*/ 2058196 w 3075803"/>
                <a:gd name="connsiteY50" fmla="*/ 5693529 h 6031231"/>
                <a:gd name="connsiteX51" fmla="*/ 1922394 w 3075803"/>
                <a:gd name="connsiteY51" fmla="*/ 5639208 h 6031231"/>
                <a:gd name="connsiteX52" fmla="*/ 1524042 w 3075803"/>
                <a:gd name="connsiteY52" fmla="*/ 5675422 h 6031231"/>
                <a:gd name="connsiteX53" fmla="*/ 1261491 w 3075803"/>
                <a:gd name="connsiteY53" fmla="*/ 5693529 h 6031231"/>
                <a:gd name="connsiteX54" fmla="*/ 1207170 w 3075803"/>
                <a:gd name="connsiteY54" fmla="*/ 5621101 h 6031231"/>
                <a:gd name="connsiteX55" fmla="*/ 1370133 w 3075803"/>
                <a:gd name="connsiteY55" fmla="*/ 5503406 h 6031231"/>
                <a:gd name="connsiteX56" fmla="*/ 1732271 w 3075803"/>
                <a:gd name="connsiteY56" fmla="*/ 5440032 h 6031231"/>
                <a:gd name="connsiteX57" fmla="*/ 2266426 w 3075803"/>
                <a:gd name="connsiteY57" fmla="*/ 5349497 h 6031231"/>
                <a:gd name="connsiteX58" fmla="*/ 2556137 w 3075803"/>
                <a:gd name="connsiteY58" fmla="*/ 5268016 h 6031231"/>
                <a:gd name="connsiteX59" fmla="*/ 2773420 w 3075803"/>
                <a:gd name="connsiteY59" fmla="*/ 5023573 h 6031231"/>
                <a:gd name="connsiteX60" fmla="*/ 2863955 w 3075803"/>
                <a:gd name="connsiteY60" fmla="*/ 4761022 h 6031231"/>
                <a:gd name="connsiteX61" fmla="*/ 2818687 w 3075803"/>
                <a:gd name="connsiteY61" fmla="*/ 4625220 h 6031231"/>
                <a:gd name="connsiteX62" fmla="*/ 2619511 w 3075803"/>
                <a:gd name="connsiteY62" fmla="*/ 4625220 h 6031231"/>
                <a:gd name="connsiteX63" fmla="*/ 2393174 w 3075803"/>
                <a:gd name="connsiteY63" fmla="*/ 4525632 h 6031231"/>
                <a:gd name="connsiteX64" fmla="*/ 2456549 w 3075803"/>
                <a:gd name="connsiteY64" fmla="*/ 4317402 h 6031231"/>
                <a:gd name="connsiteX65" fmla="*/ 2637618 w 3075803"/>
                <a:gd name="connsiteY65" fmla="*/ 4235921 h 6031231"/>
                <a:gd name="connsiteX66" fmla="*/ 2936382 w 3075803"/>
                <a:gd name="connsiteY66" fmla="*/ 4082012 h 6031231"/>
                <a:gd name="connsiteX67" fmla="*/ 3063131 w 3075803"/>
                <a:gd name="connsiteY67" fmla="*/ 3737980 h 6031231"/>
                <a:gd name="connsiteX68" fmla="*/ 3063131 w 3075803"/>
                <a:gd name="connsiteY68" fmla="*/ 3249093 h 6031231"/>
                <a:gd name="connsiteX69" fmla="*/ 2990703 w 3075803"/>
                <a:gd name="connsiteY69" fmla="*/ 2896008 h 6031231"/>
                <a:gd name="connsiteX70" fmla="*/ 2773420 w 3075803"/>
                <a:gd name="connsiteY70" fmla="*/ 2796420 h 6031231"/>
                <a:gd name="connsiteX71" fmla="*/ 2384121 w 3075803"/>
                <a:gd name="connsiteY71" fmla="*/ 2841687 h 6031231"/>
                <a:gd name="connsiteX72" fmla="*/ 2085357 w 3075803"/>
                <a:gd name="connsiteY72" fmla="*/ 2914115 h 6031231"/>
                <a:gd name="connsiteX73" fmla="*/ 1913341 w 3075803"/>
                <a:gd name="connsiteY73" fmla="*/ 2832634 h 6031231"/>
                <a:gd name="connsiteX74" fmla="*/ 2003875 w 3075803"/>
                <a:gd name="connsiteY74" fmla="*/ 2669672 h 6031231"/>
                <a:gd name="connsiteX75" fmla="*/ 2338854 w 3075803"/>
                <a:gd name="connsiteY75" fmla="*/ 2579137 h 6031231"/>
                <a:gd name="connsiteX76" fmla="*/ 2737206 w 3075803"/>
                <a:gd name="connsiteY76" fmla="*/ 2524816 h 6031231"/>
                <a:gd name="connsiteX77" fmla="*/ 2954489 w 3075803"/>
                <a:gd name="connsiteY77" fmla="*/ 2416174 h 6031231"/>
                <a:gd name="connsiteX78" fmla="*/ 2972596 w 3075803"/>
                <a:gd name="connsiteY78" fmla="*/ 2244159 h 6031231"/>
                <a:gd name="connsiteX79" fmla="*/ 2791527 w 3075803"/>
                <a:gd name="connsiteY79" fmla="*/ 1891074 h 6031231"/>
                <a:gd name="connsiteX80" fmla="*/ 2682885 w 3075803"/>
                <a:gd name="connsiteY80" fmla="*/ 1465561 h 6031231"/>
                <a:gd name="connsiteX81" fmla="*/ 2637618 w 3075803"/>
                <a:gd name="connsiteY81" fmla="*/ 1184903 h 6031231"/>
                <a:gd name="connsiteX82" fmla="*/ 2538030 w 3075803"/>
                <a:gd name="connsiteY82" fmla="*/ 994780 h 6031231"/>
                <a:gd name="connsiteX83" fmla="*/ 2284533 w 3075803"/>
                <a:gd name="connsiteY83" fmla="*/ 985727 h 6031231"/>
                <a:gd name="connsiteX84" fmla="*/ 1931448 w 3075803"/>
                <a:gd name="connsiteY84" fmla="*/ 1067208 h 6031231"/>
                <a:gd name="connsiteX85" fmla="*/ 1732271 w 3075803"/>
                <a:gd name="connsiteY85" fmla="*/ 1067208 h 6031231"/>
                <a:gd name="connsiteX86" fmla="*/ 1725599 w 3075803"/>
                <a:gd name="connsiteY86" fmla="*/ 943312 h 6031231"/>
                <a:gd name="connsiteX87" fmla="*/ 1901906 w 3075803"/>
                <a:gd name="connsiteY87" fmla="*/ 832290 h 6031231"/>
                <a:gd name="connsiteX88" fmla="*/ 2150640 w 3075803"/>
                <a:gd name="connsiteY88" fmla="*/ 724144 h 6031231"/>
                <a:gd name="connsiteX89" fmla="*/ 2157784 w 3075803"/>
                <a:gd name="connsiteY89" fmla="*/ 551161 h 6031231"/>
                <a:gd name="connsiteX90" fmla="*/ 1976715 w 3075803"/>
                <a:gd name="connsiteY90" fmla="*/ 279557 h 6031231"/>
                <a:gd name="connsiteX91" fmla="*/ 1776101 w 3075803"/>
                <a:gd name="connsiteY91" fmla="*/ 123267 h 6031231"/>
                <a:gd name="connsiteX92" fmla="*/ 1486885 w 3075803"/>
                <a:gd name="connsiteY92" fmla="*/ 28442 h 6031231"/>
                <a:gd name="connsiteX0" fmla="*/ 1486885 w 3075803"/>
                <a:gd name="connsiteY0" fmla="*/ 28442 h 6031231"/>
                <a:gd name="connsiteX1" fmla="*/ 1014666 w 3075803"/>
                <a:gd name="connsiteY1" fmla="*/ 4134 h 6031231"/>
                <a:gd name="connsiteX2" fmla="*/ 665848 w 3075803"/>
                <a:gd name="connsiteY2" fmla="*/ 101340 h 6031231"/>
                <a:gd name="connsiteX3" fmla="*/ 501000 w 3075803"/>
                <a:gd name="connsiteY3" fmla="*/ 324824 h 6031231"/>
                <a:gd name="connsiteX4" fmla="*/ 564846 w 3075803"/>
                <a:gd name="connsiteY4" fmla="*/ 507803 h 6031231"/>
                <a:gd name="connsiteX5" fmla="*/ 799764 w 3075803"/>
                <a:gd name="connsiteY5" fmla="*/ 578321 h 6031231"/>
                <a:gd name="connsiteX6" fmla="*/ 989887 w 3075803"/>
                <a:gd name="connsiteY6" fmla="*/ 652659 h 6031231"/>
                <a:gd name="connsiteX7" fmla="*/ 967018 w 3075803"/>
                <a:gd name="connsiteY7" fmla="*/ 764153 h 6031231"/>
                <a:gd name="connsiteX8" fmla="*/ 718283 w 3075803"/>
                <a:gd name="connsiteY8" fmla="*/ 770825 h 6031231"/>
                <a:gd name="connsiteX9" fmla="*/ 392359 w 3075803"/>
                <a:gd name="connsiteY9" fmla="*/ 795604 h 6031231"/>
                <a:gd name="connsiteX10" fmla="*/ 205088 w 3075803"/>
                <a:gd name="connsiteY10" fmla="*/ 1022884 h 6031231"/>
                <a:gd name="connsiteX11" fmla="*/ 197001 w 3075803"/>
                <a:gd name="connsiteY11" fmla="*/ 1316414 h 6031231"/>
                <a:gd name="connsiteX12" fmla="*/ 380923 w 3075803"/>
                <a:gd name="connsiteY12" fmla="*/ 1543222 h 6031231"/>
                <a:gd name="connsiteX13" fmla="*/ 609642 w 3075803"/>
                <a:gd name="connsiteY13" fmla="*/ 1565149 h 6031231"/>
                <a:gd name="connsiteX14" fmla="*/ 857905 w 3075803"/>
                <a:gd name="connsiteY14" fmla="*/ 1440310 h 6031231"/>
                <a:gd name="connsiteX15" fmla="*/ 1017048 w 3075803"/>
                <a:gd name="connsiteY15" fmla="*/ 1565149 h 6031231"/>
                <a:gd name="connsiteX16" fmla="*/ 1005141 w 3075803"/>
                <a:gd name="connsiteY16" fmla="*/ 1815322 h 6031231"/>
                <a:gd name="connsiteX17" fmla="*/ 678249 w 3075803"/>
                <a:gd name="connsiteY17" fmla="*/ 1872967 h 6031231"/>
                <a:gd name="connsiteX18" fmla="*/ 353292 w 3075803"/>
                <a:gd name="connsiteY18" fmla="*/ 1831990 h 6031231"/>
                <a:gd name="connsiteX19" fmla="*/ 193654 w 3075803"/>
                <a:gd name="connsiteY19" fmla="*/ 1961592 h 6031231"/>
                <a:gd name="connsiteX20" fmla="*/ 203674 w 3075803"/>
                <a:gd name="connsiteY20" fmla="*/ 2178898 h 6031231"/>
                <a:gd name="connsiteX21" fmla="*/ 347091 w 3075803"/>
                <a:gd name="connsiteY21" fmla="*/ 2510034 h 6031231"/>
                <a:gd name="connsiteX22" fmla="*/ 329927 w 3075803"/>
                <a:gd name="connsiteY22" fmla="*/ 2820257 h 6031231"/>
                <a:gd name="connsiteX23" fmla="*/ 281053 w 3075803"/>
                <a:gd name="connsiteY23" fmla="*/ 2979917 h 6031231"/>
                <a:gd name="connsiteX24" fmla="*/ 245594 w 3075803"/>
                <a:gd name="connsiteY24" fmla="*/ 3196211 h 6031231"/>
                <a:gd name="connsiteX25" fmla="*/ 328984 w 3075803"/>
                <a:gd name="connsiteY25" fmla="*/ 3366788 h 6031231"/>
                <a:gd name="connsiteX26" fmla="*/ 673016 w 3075803"/>
                <a:gd name="connsiteY26" fmla="*/ 3357735 h 6031231"/>
                <a:gd name="connsiteX27" fmla="*/ 998941 w 3075803"/>
                <a:gd name="connsiteY27" fmla="*/ 3393949 h 6031231"/>
                <a:gd name="connsiteX28" fmla="*/ 1168576 w 3075803"/>
                <a:gd name="connsiteY28" fmla="*/ 3551182 h 6031231"/>
                <a:gd name="connsiteX29" fmla="*/ 1143796 w 3075803"/>
                <a:gd name="connsiteY29" fmla="*/ 3821371 h 6031231"/>
                <a:gd name="connsiteX30" fmla="*/ 953673 w 3075803"/>
                <a:gd name="connsiteY30" fmla="*/ 3964317 h 6031231"/>
                <a:gd name="connsiteX31" fmla="*/ 602498 w 3075803"/>
                <a:gd name="connsiteY31" fmla="*/ 3854238 h 6031231"/>
                <a:gd name="connsiteX32" fmla="*/ 274663 w 3075803"/>
                <a:gd name="connsiteY32" fmla="*/ 3747034 h 6031231"/>
                <a:gd name="connsiteX33" fmla="*/ 173166 w 3075803"/>
                <a:gd name="connsiteY33" fmla="*/ 3765612 h 6031231"/>
                <a:gd name="connsiteX34" fmla="*/ 111701 w 3075803"/>
                <a:gd name="connsiteY34" fmla="*/ 3900943 h 6031231"/>
                <a:gd name="connsiteX35" fmla="*/ 30220 w 3075803"/>
                <a:gd name="connsiteY35" fmla="*/ 4244974 h 6031231"/>
                <a:gd name="connsiteX36" fmla="*/ 12113 w 3075803"/>
                <a:gd name="connsiteY36" fmla="*/ 4715755 h 6031231"/>
                <a:gd name="connsiteX37" fmla="*/ 205560 w 3075803"/>
                <a:gd name="connsiteY37" fmla="*/ 5029301 h 6031231"/>
                <a:gd name="connsiteX38" fmla="*/ 622515 w 3075803"/>
                <a:gd name="connsiteY38" fmla="*/ 5125071 h 6031231"/>
                <a:gd name="connsiteX39" fmla="*/ 1080422 w 3075803"/>
                <a:gd name="connsiteY39" fmla="*/ 5068840 h 6031231"/>
                <a:gd name="connsiteX40" fmla="*/ 1243384 w 3075803"/>
                <a:gd name="connsiteY40" fmla="*/ 5141268 h 6031231"/>
                <a:gd name="connsiteX41" fmla="*/ 1152850 w 3075803"/>
                <a:gd name="connsiteY41" fmla="*/ 5277070 h 6031231"/>
                <a:gd name="connsiteX42" fmla="*/ 826925 w 3075803"/>
                <a:gd name="connsiteY42" fmla="*/ 5358551 h 6031231"/>
                <a:gd name="connsiteX43" fmla="*/ 491947 w 3075803"/>
                <a:gd name="connsiteY43" fmla="*/ 5349497 h 6031231"/>
                <a:gd name="connsiteX44" fmla="*/ 310877 w 3075803"/>
                <a:gd name="connsiteY44" fmla="*/ 5349497 h 6031231"/>
                <a:gd name="connsiteX45" fmla="*/ 365198 w 3075803"/>
                <a:gd name="connsiteY45" fmla="*/ 5476246 h 6031231"/>
                <a:gd name="connsiteX46" fmla="*/ 573428 w 3075803"/>
                <a:gd name="connsiteY46" fmla="*/ 5747850 h 6031231"/>
                <a:gd name="connsiteX47" fmla="*/ 953673 w 3075803"/>
                <a:gd name="connsiteY47" fmla="*/ 5956079 h 6031231"/>
                <a:gd name="connsiteX48" fmla="*/ 1505935 w 3075803"/>
                <a:gd name="connsiteY48" fmla="*/ 6028507 h 6031231"/>
                <a:gd name="connsiteX49" fmla="*/ 1949555 w 3075803"/>
                <a:gd name="connsiteY49" fmla="*/ 5874598 h 6031231"/>
                <a:gd name="connsiteX50" fmla="*/ 2058196 w 3075803"/>
                <a:gd name="connsiteY50" fmla="*/ 5693529 h 6031231"/>
                <a:gd name="connsiteX51" fmla="*/ 1922394 w 3075803"/>
                <a:gd name="connsiteY51" fmla="*/ 5639208 h 6031231"/>
                <a:gd name="connsiteX52" fmla="*/ 1524042 w 3075803"/>
                <a:gd name="connsiteY52" fmla="*/ 5675422 h 6031231"/>
                <a:gd name="connsiteX53" fmla="*/ 1261491 w 3075803"/>
                <a:gd name="connsiteY53" fmla="*/ 5693529 h 6031231"/>
                <a:gd name="connsiteX54" fmla="*/ 1207170 w 3075803"/>
                <a:gd name="connsiteY54" fmla="*/ 5621101 h 6031231"/>
                <a:gd name="connsiteX55" fmla="*/ 1370133 w 3075803"/>
                <a:gd name="connsiteY55" fmla="*/ 5503406 h 6031231"/>
                <a:gd name="connsiteX56" fmla="*/ 1732271 w 3075803"/>
                <a:gd name="connsiteY56" fmla="*/ 5440032 h 6031231"/>
                <a:gd name="connsiteX57" fmla="*/ 2266426 w 3075803"/>
                <a:gd name="connsiteY57" fmla="*/ 5349497 h 6031231"/>
                <a:gd name="connsiteX58" fmla="*/ 2556137 w 3075803"/>
                <a:gd name="connsiteY58" fmla="*/ 5268016 h 6031231"/>
                <a:gd name="connsiteX59" fmla="*/ 2773420 w 3075803"/>
                <a:gd name="connsiteY59" fmla="*/ 5023573 h 6031231"/>
                <a:gd name="connsiteX60" fmla="*/ 2863955 w 3075803"/>
                <a:gd name="connsiteY60" fmla="*/ 4761022 h 6031231"/>
                <a:gd name="connsiteX61" fmla="*/ 2818687 w 3075803"/>
                <a:gd name="connsiteY61" fmla="*/ 4625220 h 6031231"/>
                <a:gd name="connsiteX62" fmla="*/ 2619511 w 3075803"/>
                <a:gd name="connsiteY62" fmla="*/ 4625220 h 6031231"/>
                <a:gd name="connsiteX63" fmla="*/ 2393174 w 3075803"/>
                <a:gd name="connsiteY63" fmla="*/ 4525632 h 6031231"/>
                <a:gd name="connsiteX64" fmla="*/ 2456549 w 3075803"/>
                <a:gd name="connsiteY64" fmla="*/ 4317402 h 6031231"/>
                <a:gd name="connsiteX65" fmla="*/ 2637618 w 3075803"/>
                <a:gd name="connsiteY65" fmla="*/ 4235921 h 6031231"/>
                <a:gd name="connsiteX66" fmla="*/ 2936382 w 3075803"/>
                <a:gd name="connsiteY66" fmla="*/ 4082012 h 6031231"/>
                <a:gd name="connsiteX67" fmla="*/ 3063131 w 3075803"/>
                <a:gd name="connsiteY67" fmla="*/ 3737980 h 6031231"/>
                <a:gd name="connsiteX68" fmla="*/ 3063131 w 3075803"/>
                <a:gd name="connsiteY68" fmla="*/ 3249093 h 6031231"/>
                <a:gd name="connsiteX69" fmla="*/ 2990703 w 3075803"/>
                <a:gd name="connsiteY69" fmla="*/ 2896008 h 6031231"/>
                <a:gd name="connsiteX70" fmla="*/ 2773420 w 3075803"/>
                <a:gd name="connsiteY70" fmla="*/ 2796420 h 6031231"/>
                <a:gd name="connsiteX71" fmla="*/ 2384121 w 3075803"/>
                <a:gd name="connsiteY71" fmla="*/ 2841687 h 6031231"/>
                <a:gd name="connsiteX72" fmla="*/ 2085357 w 3075803"/>
                <a:gd name="connsiteY72" fmla="*/ 2914115 h 6031231"/>
                <a:gd name="connsiteX73" fmla="*/ 1913341 w 3075803"/>
                <a:gd name="connsiteY73" fmla="*/ 2832634 h 6031231"/>
                <a:gd name="connsiteX74" fmla="*/ 2003875 w 3075803"/>
                <a:gd name="connsiteY74" fmla="*/ 2669672 h 6031231"/>
                <a:gd name="connsiteX75" fmla="*/ 2338854 w 3075803"/>
                <a:gd name="connsiteY75" fmla="*/ 2579137 h 6031231"/>
                <a:gd name="connsiteX76" fmla="*/ 2737206 w 3075803"/>
                <a:gd name="connsiteY76" fmla="*/ 2524816 h 6031231"/>
                <a:gd name="connsiteX77" fmla="*/ 2954489 w 3075803"/>
                <a:gd name="connsiteY77" fmla="*/ 2416174 h 6031231"/>
                <a:gd name="connsiteX78" fmla="*/ 2972596 w 3075803"/>
                <a:gd name="connsiteY78" fmla="*/ 2244159 h 6031231"/>
                <a:gd name="connsiteX79" fmla="*/ 2791527 w 3075803"/>
                <a:gd name="connsiteY79" fmla="*/ 1891074 h 6031231"/>
                <a:gd name="connsiteX80" fmla="*/ 2682885 w 3075803"/>
                <a:gd name="connsiteY80" fmla="*/ 1465561 h 6031231"/>
                <a:gd name="connsiteX81" fmla="*/ 2637618 w 3075803"/>
                <a:gd name="connsiteY81" fmla="*/ 1184903 h 6031231"/>
                <a:gd name="connsiteX82" fmla="*/ 2538030 w 3075803"/>
                <a:gd name="connsiteY82" fmla="*/ 994780 h 6031231"/>
                <a:gd name="connsiteX83" fmla="*/ 2284533 w 3075803"/>
                <a:gd name="connsiteY83" fmla="*/ 985727 h 6031231"/>
                <a:gd name="connsiteX84" fmla="*/ 1931448 w 3075803"/>
                <a:gd name="connsiteY84" fmla="*/ 1067208 h 6031231"/>
                <a:gd name="connsiteX85" fmla="*/ 1732271 w 3075803"/>
                <a:gd name="connsiteY85" fmla="*/ 1067208 h 6031231"/>
                <a:gd name="connsiteX86" fmla="*/ 1725599 w 3075803"/>
                <a:gd name="connsiteY86" fmla="*/ 943312 h 6031231"/>
                <a:gd name="connsiteX87" fmla="*/ 1901906 w 3075803"/>
                <a:gd name="connsiteY87" fmla="*/ 832290 h 6031231"/>
                <a:gd name="connsiteX88" fmla="*/ 2150640 w 3075803"/>
                <a:gd name="connsiteY88" fmla="*/ 724144 h 6031231"/>
                <a:gd name="connsiteX89" fmla="*/ 2157784 w 3075803"/>
                <a:gd name="connsiteY89" fmla="*/ 551161 h 6031231"/>
                <a:gd name="connsiteX90" fmla="*/ 1976715 w 3075803"/>
                <a:gd name="connsiteY90" fmla="*/ 279557 h 6031231"/>
                <a:gd name="connsiteX91" fmla="*/ 1776101 w 3075803"/>
                <a:gd name="connsiteY91" fmla="*/ 123267 h 6031231"/>
                <a:gd name="connsiteX92" fmla="*/ 1486885 w 3075803"/>
                <a:gd name="connsiteY92" fmla="*/ 28442 h 6031231"/>
                <a:gd name="connsiteX0" fmla="*/ 1486885 w 3075803"/>
                <a:gd name="connsiteY0" fmla="*/ 28442 h 6031231"/>
                <a:gd name="connsiteX1" fmla="*/ 1014666 w 3075803"/>
                <a:gd name="connsiteY1" fmla="*/ 4134 h 6031231"/>
                <a:gd name="connsiteX2" fmla="*/ 665848 w 3075803"/>
                <a:gd name="connsiteY2" fmla="*/ 101340 h 6031231"/>
                <a:gd name="connsiteX3" fmla="*/ 501000 w 3075803"/>
                <a:gd name="connsiteY3" fmla="*/ 324824 h 6031231"/>
                <a:gd name="connsiteX4" fmla="*/ 564846 w 3075803"/>
                <a:gd name="connsiteY4" fmla="*/ 507803 h 6031231"/>
                <a:gd name="connsiteX5" fmla="*/ 799764 w 3075803"/>
                <a:gd name="connsiteY5" fmla="*/ 578321 h 6031231"/>
                <a:gd name="connsiteX6" fmla="*/ 989887 w 3075803"/>
                <a:gd name="connsiteY6" fmla="*/ 652659 h 6031231"/>
                <a:gd name="connsiteX7" fmla="*/ 967018 w 3075803"/>
                <a:gd name="connsiteY7" fmla="*/ 764153 h 6031231"/>
                <a:gd name="connsiteX8" fmla="*/ 718283 w 3075803"/>
                <a:gd name="connsiteY8" fmla="*/ 770825 h 6031231"/>
                <a:gd name="connsiteX9" fmla="*/ 392359 w 3075803"/>
                <a:gd name="connsiteY9" fmla="*/ 795604 h 6031231"/>
                <a:gd name="connsiteX10" fmla="*/ 205088 w 3075803"/>
                <a:gd name="connsiteY10" fmla="*/ 1022884 h 6031231"/>
                <a:gd name="connsiteX11" fmla="*/ 197001 w 3075803"/>
                <a:gd name="connsiteY11" fmla="*/ 1316414 h 6031231"/>
                <a:gd name="connsiteX12" fmla="*/ 380923 w 3075803"/>
                <a:gd name="connsiteY12" fmla="*/ 1543222 h 6031231"/>
                <a:gd name="connsiteX13" fmla="*/ 609642 w 3075803"/>
                <a:gd name="connsiteY13" fmla="*/ 1565149 h 6031231"/>
                <a:gd name="connsiteX14" fmla="*/ 857905 w 3075803"/>
                <a:gd name="connsiteY14" fmla="*/ 1440310 h 6031231"/>
                <a:gd name="connsiteX15" fmla="*/ 1017048 w 3075803"/>
                <a:gd name="connsiteY15" fmla="*/ 1565149 h 6031231"/>
                <a:gd name="connsiteX16" fmla="*/ 1005141 w 3075803"/>
                <a:gd name="connsiteY16" fmla="*/ 1815322 h 6031231"/>
                <a:gd name="connsiteX17" fmla="*/ 678249 w 3075803"/>
                <a:gd name="connsiteY17" fmla="*/ 1872967 h 6031231"/>
                <a:gd name="connsiteX18" fmla="*/ 353292 w 3075803"/>
                <a:gd name="connsiteY18" fmla="*/ 1831990 h 6031231"/>
                <a:gd name="connsiteX19" fmla="*/ 193654 w 3075803"/>
                <a:gd name="connsiteY19" fmla="*/ 1961592 h 6031231"/>
                <a:gd name="connsiteX20" fmla="*/ 203674 w 3075803"/>
                <a:gd name="connsiteY20" fmla="*/ 2178898 h 6031231"/>
                <a:gd name="connsiteX21" fmla="*/ 347091 w 3075803"/>
                <a:gd name="connsiteY21" fmla="*/ 2510034 h 6031231"/>
                <a:gd name="connsiteX22" fmla="*/ 329927 w 3075803"/>
                <a:gd name="connsiteY22" fmla="*/ 2820257 h 6031231"/>
                <a:gd name="connsiteX23" fmla="*/ 281053 w 3075803"/>
                <a:gd name="connsiteY23" fmla="*/ 2979917 h 6031231"/>
                <a:gd name="connsiteX24" fmla="*/ 245594 w 3075803"/>
                <a:gd name="connsiteY24" fmla="*/ 3196211 h 6031231"/>
                <a:gd name="connsiteX25" fmla="*/ 328984 w 3075803"/>
                <a:gd name="connsiteY25" fmla="*/ 3366788 h 6031231"/>
                <a:gd name="connsiteX26" fmla="*/ 673016 w 3075803"/>
                <a:gd name="connsiteY26" fmla="*/ 3357735 h 6031231"/>
                <a:gd name="connsiteX27" fmla="*/ 998941 w 3075803"/>
                <a:gd name="connsiteY27" fmla="*/ 3393949 h 6031231"/>
                <a:gd name="connsiteX28" fmla="*/ 1168576 w 3075803"/>
                <a:gd name="connsiteY28" fmla="*/ 3551182 h 6031231"/>
                <a:gd name="connsiteX29" fmla="*/ 1143796 w 3075803"/>
                <a:gd name="connsiteY29" fmla="*/ 3821371 h 6031231"/>
                <a:gd name="connsiteX30" fmla="*/ 953673 w 3075803"/>
                <a:gd name="connsiteY30" fmla="*/ 3964317 h 6031231"/>
                <a:gd name="connsiteX31" fmla="*/ 602498 w 3075803"/>
                <a:gd name="connsiteY31" fmla="*/ 3854238 h 6031231"/>
                <a:gd name="connsiteX32" fmla="*/ 274663 w 3075803"/>
                <a:gd name="connsiteY32" fmla="*/ 3747034 h 6031231"/>
                <a:gd name="connsiteX33" fmla="*/ 173166 w 3075803"/>
                <a:gd name="connsiteY33" fmla="*/ 3765612 h 6031231"/>
                <a:gd name="connsiteX34" fmla="*/ 111701 w 3075803"/>
                <a:gd name="connsiteY34" fmla="*/ 3900943 h 6031231"/>
                <a:gd name="connsiteX35" fmla="*/ 30220 w 3075803"/>
                <a:gd name="connsiteY35" fmla="*/ 4244974 h 6031231"/>
                <a:gd name="connsiteX36" fmla="*/ 12113 w 3075803"/>
                <a:gd name="connsiteY36" fmla="*/ 4715755 h 6031231"/>
                <a:gd name="connsiteX37" fmla="*/ 205560 w 3075803"/>
                <a:gd name="connsiteY37" fmla="*/ 5029301 h 6031231"/>
                <a:gd name="connsiteX38" fmla="*/ 622515 w 3075803"/>
                <a:gd name="connsiteY38" fmla="*/ 5125071 h 6031231"/>
                <a:gd name="connsiteX39" fmla="*/ 1080422 w 3075803"/>
                <a:gd name="connsiteY39" fmla="*/ 5068840 h 6031231"/>
                <a:gd name="connsiteX40" fmla="*/ 1238622 w 3075803"/>
                <a:gd name="connsiteY40" fmla="*/ 5141268 h 6031231"/>
                <a:gd name="connsiteX41" fmla="*/ 1152850 w 3075803"/>
                <a:gd name="connsiteY41" fmla="*/ 5277070 h 6031231"/>
                <a:gd name="connsiteX42" fmla="*/ 826925 w 3075803"/>
                <a:gd name="connsiteY42" fmla="*/ 5358551 h 6031231"/>
                <a:gd name="connsiteX43" fmla="*/ 491947 w 3075803"/>
                <a:gd name="connsiteY43" fmla="*/ 5349497 h 6031231"/>
                <a:gd name="connsiteX44" fmla="*/ 310877 w 3075803"/>
                <a:gd name="connsiteY44" fmla="*/ 5349497 h 6031231"/>
                <a:gd name="connsiteX45" fmla="*/ 365198 w 3075803"/>
                <a:gd name="connsiteY45" fmla="*/ 5476246 h 6031231"/>
                <a:gd name="connsiteX46" fmla="*/ 573428 w 3075803"/>
                <a:gd name="connsiteY46" fmla="*/ 5747850 h 6031231"/>
                <a:gd name="connsiteX47" fmla="*/ 953673 w 3075803"/>
                <a:gd name="connsiteY47" fmla="*/ 5956079 h 6031231"/>
                <a:gd name="connsiteX48" fmla="*/ 1505935 w 3075803"/>
                <a:gd name="connsiteY48" fmla="*/ 6028507 h 6031231"/>
                <a:gd name="connsiteX49" fmla="*/ 1949555 w 3075803"/>
                <a:gd name="connsiteY49" fmla="*/ 5874598 h 6031231"/>
                <a:gd name="connsiteX50" fmla="*/ 2058196 w 3075803"/>
                <a:gd name="connsiteY50" fmla="*/ 5693529 h 6031231"/>
                <a:gd name="connsiteX51" fmla="*/ 1922394 w 3075803"/>
                <a:gd name="connsiteY51" fmla="*/ 5639208 h 6031231"/>
                <a:gd name="connsiteX52" fmla="*/ 1524042 w 3075803"/>
                <a:gd name="connsiteY52" fmla="*/ 5675422 h 6031231"/>
                <a:gd name="connsiteX53" fmla="*/ 1261491 w 3075803"/>
                <a:gd name="connsiteY53" fmla="*/ 5693529 h 6031231"/>
                <a:gd name="connsiteX54" fmla="*/ 1207170 w 3075803"/>
                <a:gd name="connsiteY54" fmla="*/ 5621101 h 6031231"/>
                <a:gd name="connsiteX55" fmla="*/ 1370133 w 3075803"/>
                <a:gd name="connsiteY55" fmla="*/ 5503406 h 6031231"/>
                <a:gd name="connsiteX56" fmla="*/ 1732271 w 3075803"/>
                <a:gd name="connsiteY56" fmla="*/ 5440032 h 6031231"/>
                <a:gd name="connsiteX57" fmla="*/ 2266426 w 3075803"/>
                <a:gd name="connsiteY57" fmla="*/ 5349497 h 6031231"/>
                <a:gd name="connsiteX58" fmla="*/ 2556137 w 3075803"/>
                <a:gd name="connsiteY58" fmla="*/ 5268016 h 6031231"/>
                <a:gd name="connsiteX59" fmla="*/ 2773420 w 3075803"/>
                <a:gd name="connsiteY59" fmla="*/ 5023573 h 6031231"/>
                <a:gd name="connsiteX60" fmla="*/ 2863955 w 3075803"/>
                <a:gd name="connsiteY60" fmla="*/ 4761022 h 6031231"/>
                <a:gd name="connsiteX61" fmla="*/ 2818687 w 3075803"/>
                <a:gd name="connsiteY61" fmla="*/ 4625220 h 6031231"/>
                <a:gd name="connsiteX62" fmla="*/ 2619511 w 3075803"/>
                <a:gd name="connsiteY62" fmla="*/ 4625220 h 6031231"/>
                <a:gd name="connsiteX63" fmla="*/ 2393174 w 3075803"/>
                <a:gd name="connsiteY63" fmla="*/ 4525632 h 6031231"/>
                <a:gd name="connsiteX64" fmla="*/ 2456549 w 3075803"/>
                <a:gd name="connsiteY64" fmla="*/ 4317402 h 6031231"/>
                <a:gd name="connsiteX65" fmla="*/ 2637618 w 3075803"/>
                <a:gd name="connsiteY65" fmla="*/ 4235921 h 6031231"/>
                <a:gd name="connsiteX66" fmla="*/ 2936382 w 3075803"/>
                <a:gd name="connsiteY66" fmla="*/ 4082012 h 6031231"/>
                <a:gd name="connsiteX67" fmla="*/ 3063131 w 3075803"/>
                <a:gd name="connsiteY67" fmla="*/ 3737980 h 6031231"/>
                <a:gd name="connsiteX68" fmla="*/ 3063131 w 3075803"/>
                <a:gd name="connsiteY68" fmla="*/ 3249093 h 6031231"/>
                <a:gd name="connsiteX69" fmla="*/ 2990703 w 3075803"/>
                <a:gd name="connsiteY69" fmla="*/ 2896008 h 6031231"/>
                <a:gd name="connsiteX70" fmla="*/ 2773420 w 3075803"/>
                <a:gd name="connsiteY70" fmla="*/ 2796420 h 6031231"/>
                <a:gd name="connsiteX71" fmla="*/ 2384121 w 3075803"/>
                <a:gd name="connsiteY71" fmla="*/ 2841687 h 6031231"/>
                <a:gd name="connsiteX72" fmla="*/ 2085357 w 3075803"/>
                <a:gd name="connsiteY72" fmla="*/ 2914115 h 6031231"/>
                <a:gd name="connsiteX73" fmla="*/ 1913341 w 3075803"/>
                <a:gd name="connsiteY73" fmla="*/ 2832634 h 6031231"/>
                <a:gd name="connsiteX74" fmla="*/ 2003875 w 3075803"/>
                <a:gd name="connsiteY74" fmla="*/ 2669672 h 6031231"/>
                <a:gd name="connsiteX75" fmla="*/ 2338854 w 3075803"/>
                <a:gd name="connsiteY75" fmla="*/ 2579137 h 6031231"/>
                <a:gd name="connsiteX76" fmla="*/ 2737206 w 3075803"/>
                <a:gd name="connsiteY76" fmla="*/ 2524816 h 6031231"/>
                <a:gd name="connsiteX77" fmla="*/ 2954489 w 3075803"/>
                <a:gd name="connsiteY77" fmla="*/ 2416174 h 6031231"/>
                <a:gd name="connsiteX78" fmla="*/ 2972596 w 3075803"/>
                <a:gd name="connsiteY78" fmla="*/ 2244159 h 6031231"/>
                <a:gd name="connsiteX79" fmla="*/ 2791527 w 3075803"/>
                <a:gd name="connsiteY79" fmla="*/ 1891074 h 6031231"/>
                <a:gd name="connsiteX80" fmla="*/ 2682885 w 3075803"/>
                <a:gd name="connsiteY80" fmla="*/ 1465561 h 6031231"/>
                <a:gd name="connsiteX81" fmla="*/ 2637618 w 3075803"/>
                <a:gd name="connsiteY81" fmla="*/ 1184903 h 6031231"/>
                <a:gd name="connsiteX82" fmla="*/ 2538030 w 3075803"/>
                <a:gd name="connsiteY82" fmla="*/ 994780 h 6031231"/>
                <a:gd name="connsiteX83" fmla="*/ 2284533 w 3075803"/>
                <a:gd name="connsiteY83" fmla="*/ 985727 h 6031231"/>
                <a:gd name="connsiteX84" fmla="*/ 1931448 w 3075803"/>
                <a:gd name="connsiteY84" fmla="*/ 1067208 h 6031231"/>
                <a:gd name="connsiteX85" fmla="*/ 1732271 w 3075803"/>
                <a:gd name="connsiteY85" fmla="*/ 1067208 h 6031231"/>
                <a:gd name="connsiteX86" fmla="*/ 1725599 w 3075803"/>
                <a:gd name="connsiteY86" fmla="*/ 943312 h 6031231"/>
                <a:gd name="connsiteX87" fmla="*/ 1901906 w 3075803"/>
                <a:gd name="connsiteY87" fmla="*/ 832290 h 6031231"/>
                <a:gd name="connsiteX88" fmla="*/ 2150640 w 3075803"/>
                <a:gd name="connsiteY88" fmla="*/ 724144 h 6031231"/>
                <a:gd name="connsiteX89" fmla="*/ 2157784 w 3075803"/>
                <a:gd name="connsiteY89" fmla="*/ 551161 h 6031231"/>
                <a:gd name="connsiteX90" fmla="*/ 1976715 w 3075803"/>
                <a:gd name="connsiteY90" fmla="*/ 279557 h 6031231"/>
                <a:gd name="connsiteX91" fmla="*/ 1776101 w 3075803"/>
                <a:gd name="connsiteY91" fmla="*/ 123267 h 6031231"/>
                <a:gd name="connsiteX92" fmla="*/ 1486885 w 3075803"/>
                <a:gd name="connsiteY92" fmla="*/ 28442 h 6031231"/>
                <a:gd name="connsiteX0" fmla="*/ 1486885 w 3075803"/>
                <a:gd name="connsiteY0" fmla="*/ 28442 h 6031231"/>
                <a:gd name="connsiteX1" fmla="*/ 1014666 w 3075803"/>
                <a:gd name="connsiteY1" fmla="*/ 4134 h 6031231"/>
                <a:gd name="connsiteX2" fmla="*/ 665848 w 3075803"/>
                <a:gd name="connsiteY2" fmla="*/ 101340 h 6031231"/>
                <a:gd name="connsiteX3" fmla="*/ 501000 w 3075803"/>
                <a:gd name="connsiteY3" fmla="*/ 324824 h 6031231"/>
                <a:gd name="connsiteX4" fmla="*/ 564846 w 3075803"/>
                <a:gd name="connsiteY4" fmla="*/ 507803 h 6031231"/>
                <a:gd name="connsiteX5" fmla="*/ 799764 w 3075803"/>
                <a:gd name="connsiteY5" fmla="*/ 578321 h 6031231"/>
                <a:gd name="connsiteX6" fmla="*/ 989887 w 3075803"/>
                <a:gd name="connsiteY6" fmla="*/ 652659 h 6031231"/>
                <a:gd name="connsiteX7" fmla="*/ 967018 w 3075803"/>
                <a:gd name="connsiteY7" fmla="*/ 764153 h 6031231"/>
                <a:gd name="connsiteX8" fmla="*/ 718283 w 3075803"/>
                <a:gd name="connsiteY8" fmla="*/ 770825 h 6031231"/>
                <a:gd name="connsiteX9" fmla="*/ 392359 w 3075803"/>
                <a:gd name="connsiteY9" fmla="*/ 795604 h 6031231"/>
                <a:gd name="connsiteX10" fmla="*/ 205088 w 3075803"/>
                <a:gd name="connsiteY10" fmla="*/ 1022884 h 6031231"/>
                <a:gd name="connsiteX11" fmla="*/ 197001 w 3075803"/>
                <a:gd name="connsiteY11" fmla="*/ 1316414 h 6031231"/>
                <a:gd name="connsiteX12" fmla="*/ 380923 w 3075803"/>
                <a:gd name="connsiteY12" fmla="*/ 1543222 h 6031231"/>
                <a:gd name="connsiteX13" fmla="*/ 609642 w 3075803"/>
                <a:gd name="connsiteY13" fmla="*/ 1565149 h 6031231"/>
                <a:gd name="connsiteX14" fmla="*/ 857905 w 3075803"/>
                <a:gd name="connsiteY14" fmla="*/ 1440310 h 6031231"/>
                <a:gd name="connsiteX15" fmla="*/ 1017048 w 3075803"/>
                <a:gd name="connsiteY15" fmla="*/ 1565149 h 6031231"/>
                <a:gd name="connsiteX16" fmla="*/ 1005141 w 3075803"/>
                <a:gd name="connsiteY16" fmla="*/ 1815322 h 6031231"/>
                <a:gd name="connsiteX17" fmla="*/ 678249 w 3075803"/>
                <a:gd name="connsiteY17" fmla="*/ 1872967 h 6031231"/>
                <a:gd name="connsiteX18" fmla="*/ 353292 w 3075803"/>
                <a:gd name="connsiteY18" fmla="*/ 1831990 h 6031231"/>
                <a:gd name="connsiteX19" fmla="*/ 193654 w 3075803"/>
                <a:gd name="connsiteY19" fmla="*/ 1961592 h 6031231"/>
                <a:gd name="connsiteX20" fmla="*/ 203674 w 3075803"/>
                <a:gd name="connsiteY20" fmla="*/ 2178898 h 6031231"/>
                <a:gd name="connsiteX21" fmla="*/ 347091 w 3075803"/>
                <a:gd name="connsiteY21" fmla="*/ 2510034 h 6031231"/>
                <a:gd name="connsiteX22" fmla="*/ 329927 w 3075803"/>
                <a:gd name="connsiteY22" fmla="*/ 2820257 h 6031231"/>
                <a:gd name="connsiteX23" fmla="*/ 281053 w 3075803"/>
                <a:gd name="connsiteY23" fmla="*/ 2979917 h 6031231"/>
                <a:gd name="connsiteX24" fmla="*/ 245594 w 3075803"/>
                <a:gd name="connsiteY24" fmla="*/ 3196211 h 6031231"/>
                <a:gd name="connsiteX25" fmla="*/ 328984 w 3075803"/>
                <a:gd name="connsiteY25" fmla="*/ 3366788 h 6031231"/>
                <a:gd name="connsiteX26" fmla="*/ 673016 w 3075803"/>
                <a:gd name="connsiteY26" fmla="*/ 3357735 h 6031231"/>
                <a:gd name="connsiteX27" fmla="*/ 998941 w 3075803"/>
                <a:gd name="connsiteY27" fmla="*/ 3393949 h 6031231"/>
                <a:gd name="connsiteX28" fmla="*/ 1168576 w 3075803"/>
                <a:gd name="connsiteY28" fmla="*/ 3551182 h 6031231"/>
                <a:gd name="connsiteX29" fmla="*/ 1143796 w 3075803"/>
                <a:gd name="connsiteY29" fmla="*/ 3821371 h 6031231"/>
                <a:gd name="connsiteX30" fmla="*/ 953673 w 3075803"/>
                <a:gd name="connsiteY30" fmla="*/ 3964317 h 6031231"/>
                <a:gd name="connsiteX31" fmla="*/ 602498 w 3075803"/>
                <a:gd name="connsiteY31" fmla="*/ 3854238 h 6031231"/>
                <a:gd name="connsiteX32" fmla="*/ 274663 w 3075803"/>
                <a:gd name="connsiteY32" fmla="*/ 3747034 h 6031231"/>
                <a:gd name="connsiteX33" fmla="*/ 173166 w 3075803"/>
                <a:gd name="connsiteY33" fmla="*/ 3765612 h 6031231"/>
                <a:gd name="connsiteX34" fmla="*/ 111701 w 3075803"/>
                <a:gd name="connsiteY34" fmla="*/ 3900943 h 6031231"/>
                <a:gd name="connsiteX35" fmla="*/ 30220 w 3075803"/>
                <a:gd name="connsiteY35" fmla="*/ 4244974 h 6031231"/>
                <a:gd name="connsiteX36" fmla="*/ 12113 w 3075803"/>
                <a:gd name="connsiteY36" fmla="*/ 4715755 h 6031231"/>
                <a:gd name="connsiteX37" fmla="*/ 205560 w 3075803"/>
                <a:gd name="connsiteY37" fmla="*/ 5029301 h 6031231"/>
                <a:gd name="connsiteX38" fmla="*/ 622515 w 3075803"/>
                <a:gd name="connsiteY38" fmla="*/ 5125071 h 6031231"/>
                <a:gd name="connsiteX39" fmla="*/ 1080422 w 3075803"/>
                <a:gd name="connsiteY39" fmla="*/ 5068840 h 6031231"/>
                <a:gd name="connsiteX40" fmla="*/ 1238622 w 3075803"/>
                <a:gd name="connsiteY40" fmla="*/ 5141268 h 6031231"/>
                <a:gd name="connsiteX41" fmla="*/ 1152850 w 3075803"/>
                <a:gd name="connsiteY41" fmla="*/ 5277070 h 6031231"/>
                <a:gd name="connsiteX42" fmla="*/ 826925 w 3075803"/>
                <a:gd name="connsiteY42" fmla="*/ 5358551 h 6031231"/>
                <a:gd name="connsiteX43" fmla="*/ 491947 w 3075803"/>
                <a:gd name="connsiteY43" fmla="*/ 5349497 h 6031231"/>
                <a:gd name="connsiteX44" fmla="*/ 322784 w 3075803"/>
                <a:gd name="connsiteY44" fmla="*/ 5354260 h 6031231"/>
                <a:gd name="connsiteX45" fmla="*/ 365198 w 3075803"/>
                <a:gd name="connsiteY45" fmla="*/ 5476246 h 6031231"/>
                <a:gd name="connsiteX46" fmla="*/ 573428 w 3075803"/>
                <a:gd name="connsiteY46" fmla="*/ 5747850 h 6031231"/>
                <a:gd name="connsiteX47" fmla="*/ 953673 w 3075803"/>
                <a:gd name="connsiteY47" fmla="*/ 5956079 h 6031231"/>
                <a:gd name="connsiteX48" fmla="*/ 1505935 w 3075803"/>
                <a:gd name="connsiteY48" fmla="*/ 6028507 h 6031231"/>
                <a:gd name="connsiteX49" fmla="*/ 1949555 w 3075803"/>
                <a:gd name="connsiteY49" fmla="*/ 5874598 h 6031231"/>
                <a:gd name="connsiteX50" fmla="*/ 2058196 w 3075803"/>
                <a:gd name="connsiteY50" fmla="*/ 5693529 h 6031231"/>
                <a:gd name="connsiteX51" fmla="*/ 1922394 w 3075803"/>
                <a:gd name="connsiteY51" fmla="*/ 5639208 h 6031231"/>
                <a:gd name="connsiteX52" fmla="*/ 1524042 w 3075803"/>
                <a:gd name="connsiteY52" fmla="*/ 5675422 h 6031231"/>
                <a:gd name="connsiteX53" fmla="*/ 1261491 w 3075803"/>
                <a:gd name="connsiteY53" fmla="*/ 5693529 h 6031231"/>
                <a:gd name="connsiteX54" fmla="*/ 1207170 w 3075803"/>
                <a:gd name="connsiteY54" fmla="*/ 5621101 h 6031231"/>
                <a:gd name="connsiteX55" fmla="*/ 1370133 w 3075803"/>
                <a:gd name="connsiteY55" fmla="*/ 5503406 h 6031231"/>
                <a:gd name="connsiteX56" fmla="*/ 1732271 w 3075803"/>
                <a:gd name="connsiteY56" fmla="*/ 5440032 h 6031231"/>
                <a:gd name="connsiteX57" fmla="*/ 2266426 w 3075803"/>
                <a:gd name="connsiteY57" fmla="*/ 5349497 h 6031231"/>
                <a:gd name="connsiteX58" fmla="*/ 2556137 w 3075803"/>
                <a:gd name="connsiteY58" fmla="*/ 5268016 h 6031231"/>
                <a:gd name="connsiteX59" fmla="*/ 2773420 w 3075803"/>
                <a:gd name="connsiteY59" fmla="*/ 5023573 h 6031231"/>
                <a:gd name="connsiteX60" fmla="*/ 2863955 w 3075803"/>
                <a:gd name="connsiteY60" fmla="*/ 4761022 h 6031231"/>
                <a:gd name="connsiteX61" fmla="*/ 2818687 w 3075803"/>
                <a:gd name="connsiteY61" fmla="*/ 4625220 h 6031231"/>
                <a:gd name="connsiteX62" fmla="*/ 2619511 w 3075803"/>
                <a:gd name="connsiteY62" fmla="*/ 4625220 h 6031231"/>
                <a:gd name="connsiteX63" fmla="*/ 2393174 w 3075803"/>
                <a:gd name="connsiteY63" fmla="*/ 4525632 h 6031231"/>
                <a:gd name="connsiteX64" fmla="*/ 2456549 w 3075803"/>
                <a:gd name="connsiteY64" fmla="*/ 4317402 h 6031231"/>
                <a:gd name="connsiteX65" fmla="*/ 2637618 w 3075803"/>
                <a:gd name="connsiteY65" fmla="*/ 4235921 h 6031231"/>
                <a:gd name="connsiteX66" fmla="*/ 2936382 w 3075803"/>
                <a:gd name="connsiteY66" fmla="*/ 4082012 h 6031231"/>
                <a:gd name="connsiteX67" fmla="*/ 3063131 w 3075803"/>
                <a:gd name="connsiteY67" fmla="*/ 3737980 h 6031231"/>
                <a:gd name="connsiteX68" fmla="*/ 3063131 w 3075803"/>
                <a:gd name="connsiteY68" fmla="*/ 3249093 h 6031231"/>
                <a:gd name="connsiteX69" fmla="*/ 2990703 w 3075803"/>
                <a:gd name="connsiteY69" fmla="*/ 2896008 h 6031231"/>
                <a:gd name="connsiteX70" fmla="*/ 2773420 w 3075803"/>
                <a:gd name="connsiteY70" fmla="*/ 2796420 h 6031231"/>
                <a:gd name="connsiteX71" fmla="*/ 2384121 w 3075803"/>
                <a:gd name="connsiteY71" fmla="*/ 2841687 h 6031231"/>
                <a:gd name="connsiteX72" fmla="*/ 2085357 w 3075803"/>
                <a:gd name="connsiteY72" fmla="*/ 2914115 h 6031231"/>
                <a:gd name="connsiteX73" fmla="*/ 1913341 w 3075803"/>
                <a:gd name="connsiteY73" fmla="*/ 2832634 h 6031231"/>
                <a:gd name="connsiteX74" fmla="*/ 2003875 w 3075803"/>
                <a:gd name="connsiteY74" fmla="*/ 2669672 h 6031231"/>
                <a:gd name="connsiteX75" fmla="*/ 2338854 w 3075803"/>
                <a:gd name="connsiteY75" fmla="*/ 2579137 h 6031231"/>
                <a:gd name="connsiteX76" fmla="*/ 2737206 w 3075803"/>
                <a:gd name="connsiteY76" fmla="*/ 2524816 h 6031231"/>
                <a:gd name="connsiteX77" fmla="*/ 2954489 w 3075803"/>
                <a:gd name="connsiteY77" fmla="*/ 2416174 h 6031231"/>
                <a:gd name="connsiteX78" fmla="*/ 2972596 w 3075803"/>
                <a:gd name="connsiteY78" fmla="*/ 2244159 h 6031231"/>
                <a:gd name="connsiteX79" fmla="*/ 2791527 w 3075803"/>
                <a:gd name="connsiteY79" fmla="*/ 1891074 h 6031231"/>
                <a:gd name="connsiteX80" fmla="*/ 2682885 w 3075803"/>
                <a:gd name="connsiteY80" fmla="*/ 1465561 h 6031231"/>
                <a:gd name="connsiteX81" fmla="*/ 2637618 w 3075803"/>
                <a:gd name="connsiteY81" fmla="*/ 1184903 h 6031231"/>
                <a:gd name="connsiteX82" fmla="*/ 2538030 w 3075803"/>
                <a:gd name="connsiteY82" fmla="*/ 994780 h 6031231"/>
                <a:gd name="connsiteX83" fmla="*/ 2284533 w 3075803"/>
                <a:gd name="connsiteY83" fmla="*/ 985727 h 6031231"/>
                <a:gd name="connsiteX84" fmla="*/ 1931448 w 3075803"/>
                <a:gd name="connsiteY84" fmla="*/ 1067208 h 6031231"/>
                <a:gd name="connsiteX85" fmla="*/ 1732271 w 3075803"/>
                <a:gd name="connsiteY85" fmla="*/ 1067208 h 6031231"/>
                <a:gd name="connsiteX86" fmla="*/ 1725599 w 3075803"/>
                <a:gd name="connsiteY86" fmla="*/ 943312 h 6031231"/>
                <a:gd name="connsiteX87" fmla="*/ 1901906 w 3075803"/>
                <a:gd name="connsiteY87" fmla="*/ 832290 h 6031231"/>
                <a:gd name="connsiteX88" fmla="*/ 2150640 w 3075803"/>
                <a:gd name="connsiteY88" fmla="*/ 724144 h 6031231"/>
                <a:gd name="connsiteX89" fmla="*/ 2157784 w 3075803"/>
                <a:gd name="connsiteY89" fmla="*/ 551161 h 6031231"/>
                <a:gd name="connsiteX90" fmla="*/ 1976715 w 3075803"/>
                <a:gd name="connsiteY90" fmla="*/ 279557 h 6031231"/>
                <a:gd name="connsiteX91" fmla="*/ 1776101 w 3075803"/>
                <a:gd name="connsiteY91" fmla="*/ 123267 h 6031231"/>
                <a:gd name="connsiteX92" fmla="*/ 1486885 w 3075803"/>
                <a:gd name="connsiteY92" fmla="*/ 28442 h 6031231"/>
                <a:gd name="connsiteX0" fmla="*/ 1486885 w 3075803"/>
                <a:gd name="connsiteY0" fmla="*/ 28442 h 6031231"/>
                <a:gd name="connsiteX1" fmla="*/ 1014666 w 3075803"/>
                <a:gd name="connsiteY1" fmla="*/ 4134 h 6031231"/>
                <a:gd name="connsiteX2" fmla="*/ 665848 w 3075803"/>
                <a:gd name="connsiteY2" fmla="*/ 101340 h 6031231"/>
                <a:gd name="connsiteX3" fmla="*/ 501000 w 3075803"/>
                <a:gd name="connsiteY3" fmla="*/ 324824 h 6031231"/>
                <a:gd name="connsiteX4" fmla="*/ 564846 w 3075803"/>
                <a:gd name="connsiteY4" fmla="*/ 507803 h 6031231"/>
                <a:gd name="connsiteX5" fmla="*/ 799764 w 3075803"/>
                <a:gd name="connsiteY5" fmla="*/ 578321 h 6031231"/>
                <a:gd name="connsiteX6" fmla="*/ 989887 w 3075803"/>
                <a:gd name="connsiteY6" fmla="*/ 652659 h 6031231"/>
                <a:gd name="connsiteX7" fmla="*/ 967018 w 3075803"/>
                <a:gd name="connsiteY7" fmla="*/ 764153 h 6031231"/>
                <a:gd name="connsiteX8" fmla="*/ 718283 w 3075803"/>
                <a:gd name="connsiteY8" fmla="*/ 770825 h 6031231"/>
                <a:gd name="connsiteX9" fmla="*/ 392359 w 3075803"/>
                <a:gd name="connsiteY9" fmla="*/ 795604 h 6031231"/>
                <a:gd name="connsiteX10" fmla="*/ 205088 w 3075803"/>
                <a:gd name="connsiteY10" fmla="*/ 1022884 h 6031231"/>
                <a:gd name="connsiteX11" fmla="*/ 197001 w 3075803"/>
                <a:gd name="connsiteY11" fmla="*/ 1316414 h 6031231"/>
                <a:gd name="connsiteX12" fmla="*/ 380923 w 3075803"/>
                <a:gd name="connsiteY12" fmla="*/ 1543222 h 6031231"/>
                <a:gd name="connsiteX13" fmla="*/ 609642 w 3075803"/>
                <a:gd name="connsiteY13" fmla="*/ 1565149 h 6031231"/>
                <a:gd name="connsiteX14" fmla="*/ 857905 w 3075803"/>
                <a:gd name="connsiteY14" fmla="*/ 1440310 h 6031231"/>
                <a:gd name="connsiteX15" fmla="*/ 1017048 w 3075803"/>
                <a:gd name="connsiteY15" fmla="*/ 1565149 h 6031231"/>
                <a:gd name="connsiteX16" fmla="*/ 1005141 w 3075803"/>
                <a:gd name="connsiteY16" fmla="*/ 1815322 h 6031231"/>
                <a:gd name="connsiteX17" fmla="*/ 678249 w 3075803"/>
                <a:gd name="connsiteY17" fmla="*/ 1872967 h 6031231"/>
                <a:gd name="connsiteX18" fmla="*/ 353292 w 3075803"/>
                <a:gd name="connsiteY18" fmla="*/ 1831990 h 6031231"/>
                <a:gd name="connsiteX19" fmla="*/ 193654 w 3075803"/>
                <a:gd name="connsiteY19" fmla="*/ 1961592 h 6031231"/>
                <a:gd name="connsiteX20" fmla="*/ 203674 w 3075803"/>
                <a:gd name="connsiteY20" fmla="*/ 2178898 h 6031231"/>
                <a:gd name="connsiteX21" fmla="*/ 347091 w 3075803"/>
                <a:gd name="connsiteY21" fmla="*/ 2510034 h 6031231"/>
                <a:gd name="connsiteX22" fmla="*/ 329927 w 3075803"/>
                <a:gd name="connsiteY22" fmla="*/ 2820257 h 6031231"/>
                <a:gd name="connsiteX23" fmla="*/ 281053 w 3075803"/>
                <a:gd name="connsiteY23" fmla="*/ 2979917 h 6031231"/>
                <a:gd name="connsiteX24" fmla="*/ 245594 w 3075803"/>
                <a:gd name="connsiteY24" fmla="*/ 3196211 h 6031231"/>
                <a:gd name="connsiteX25" fmla="*/ 328984 w 3075803"/>
                <a:gd name="connsiteY25" fmla="*/ 3366788 h 6031231"/>
                <a:gd name="connsiteX26" fmla="*/ 673016 w 3075803"/>
                <a:gd name="connsiteY26" fmla="*/ 3357735 h 6031231"/>
                <a:gd name="connsiteX27" fmla="*/ 998941 w 3075803"/>
                <a:gd name="connsiteY27" fmla="*/ 3393949 h 6031231"/>
                <a:gd name="connsiteX28" fmla="*/ 1168576 w 3075803"/>
                <a:gd name="connsiteY28" fmla="*/ 3551182 h 6031231"/>
                <a:gd name="connsiteX29" fmla="*/ 1143796 w 3075803"/>
                <a:gd name="connsiteY29" fmla="*/ 3821371 h 6031231"/>
                <a:gd name="connsiteX30" fmla="*/ 953673 w 3075803"/>
                <a:gd name="connsiteY30" fmla="*/ 3964317 h 6031231"/>
                <a:gd name="connsiteX31" fmla="*/ 602498 w 3075803"/>
                <a:gd name="connsiteY31" fmla="*/ 3854238 h 6031231"/>
                <a:gd name="connsiteX32" fmla="*/ 274663 w 3075803"/>
                <a:gd name="connsiteY32" fmla="*/ 3747034 h 6031231"/>
                <a:gd name="connsiteX33" fmla="*/ 173166 w 3075803"/>
                <a:gd name="connsiteY33" fmla="*/ 3765612 h 6031231"/>
                <a:gd name="connsiteX34" fmla="*/ 111701 w 3075803"/>
                <a:gd name="connsiteY34" fmla="*/ 3900943 h 6031231"/>
                <a:gd name="connsiteX35" fmla="*/ 30220 w 3075803"/>
                <a:gd name="connsiteY35" fmla="*/ 4244974 h 6031231"/>
                <a:gd name="connsiteX36" fmla="*/ 12113 w 3075803"/>
                <a:gd name="connsiteY36" fmla="*/ 4715755 h 6031231"/>
                <a:gd name="connsiteX37" fmla="*/ 205560 w 3075803"/>
                <a:gd name="connsiteY37" fmla="*/ 5029301 h 6031231"/>
                <a:gd name="connsiteX38" fmla="*/ 622515 w 3075803"/>
                <a:gd name="connsiteY38" fmla="*/ 5125071 h 6031231"/>
                <a:gd name="connsiteX39" fmla="*/ 1080422 w 3075803"/>
                <a:gd name="connsiteY39" fmla="*/ 5068840 h 6031231"/>
                <a:gd name="connsiteX40" fmla="*/ 1238622 w 3075803"/>
                <a:gd name="connsiteY40" fmla="*/ 5141268 h 6031231"/>
                <a:gd name="connsiteX41" fmla="*/ 1152850 w 3075803"/>
                <a:gd name="connsiteY41" fmla="*/ 5277070 h 6031231"/>
                <a:gd name="connsiteX42" fmla="*/ 826925 w 3075803"/>
                <a:gd name="connsiteY42" fmla="*/ 5358551 h 6031231"/>
                <a:gd name="connsiteX43" fmla="*/ 491947 w 3075803"/>
                <a:gd name="connsiteY43" fmla="*/ 5349497 h 6031231"/>
                <a:gd name="connsiteX44" fmla="*/ 322784 w 3075803"/>
                <a:gd name="connsiteY44" fmla="*/ 5354260 h 6031231"/>
                <a:gd name="connsiteX45" fmla="*/ 362817 w 3075803"/>
                <a:gd name="connsiteY45" fmla="*/ 5488152 h 6031231"/>
                <a:gd name="connsiteX46" fmla="*/ 573428 w 3075803"/>
                <a:gd name="connsiteY46" fmla="*/ 5747850 h 6031231"/>
                <a:gd name="connsiteX47" fmla="*/ 953673 w 3075803"/>
                <a:gd name="connsiteY47" fmla="*/ 5956079 h 6031231"/>
                <a:gd name="connsiteX48" fmla="*/ 1505935 w 3075803"/>
                <a:gd name="connsiteY48" fmla="*/ 6028507 h 6031231"/>
                <a:gd name="connsiteX49" fmla="*/ 1949555 w 3075803"/>
                <a:gd name="connsiteY49" fmla="*/ 5874598 h 6031231"/>
                <a:gd name="connsiteX50" fmla="*/ 2058196 w 3075803"/>
                <a:gd name="connsiteY50" fmla="*/ 5693529 h 6031231"/>
                <a:gd name="connsiteX51" fmla="*/ 1922394 w 3075803"/>
                <a:gd name="connsiteY51" fmla="*/ 5639208 h 6031231"/>
                <a:gd name="connsiteX52" fmla="*/ 1524042 w 3075803"/>
                <a:gd name="connsiteY52" fmla="*/ 5675422 h 6031231"/>
                <a:gd name="connsiteX53" fmla="*/ 1261491 w 3075803"/>
                <a:gd name="connsiteY53" fmla="*/ 5693529 h 6031231"/>
                <a:gd name="connsiteX54" fmla="*/ 1207170 w 3075803"/>
                <a:gd name="connsiteY54" fmla="*/ 5621101 h 6031231"/>
                <a:gd name="connsiteX55" fmla="*/ 1370133 w 3075803"/>
                <a:gd name="connsiteY55" fmla="*/ 5503406 h 6031231"/>
                <a:gd name="connsiteX56" fmla="*/ 1732271 w 3075803"/>
                <a:gd name="connsiteY56" fmla="*/ 5440032 h 6031231"/>
                <a:gd name="connsiteX57" fmla="*/ 2266426 w 3075803"/>
                <a:gd name="connsiteY57" fmla="*/ 5349497 h 6031231"/>
                <a:gd name="connsiteX58" fmla="*/ 2556137 w 3075803"/>
                <a:gd name="connsiteY58" fmla="*/ 5268016 h 6031231"/>
                <a:gd name="connsiteX59" fmla="*/ 2773420 w 3075803"/>
                <a:gd name="connsiteY59" fmla="*/ 5023573 h 6031231"/>
                <a:gd name="connsiteX60" fmla="*/ 2863955 w 3075803"/>
                <a:gd name="connsiteY60" fmla="*/ 4761022 h 6031231"/>
                <a:gd name="connsiteX61" fmla="*/ 2818687 w 3075803"/>
                <a:gd name="connsiteY61" fmla="*/ 4625220 h 6031231"/>
                <a:gd name="connsiteX62" fmla="*/ 2619511 w 3075803"/>
                <a:gd name="connsiteY62" fmla="*/ 4625220 h 6031231"/>
                <a:gd name="connsiteX63" fmla="*/ 2393174 w 3075803"/>
                <a:gd name="connsiteY63" fmla="*/ 4525632 h 6031231"/>
                <a:gd name="connsiteX64" fmla="*/ 2456549 w 3075803"/>
                <a:gd name="connsiteY64" fmla="*/ 4317402 h 6031231"/>
                <a:gd name="connsiteX65" fmla="*/ 2637618 w 3075803"/>
                <a:gd name="connsiteY65" fmla="*/ 4235921 h 6031231"/>
                <a:gd name="connsiteX66" fmla="*/ 2936382 w 3075803"/>
                <a:gd name="connsiteY66" fmla="*/ 4082012 h 6031231"/>
                <a:gd name="connsiteX67" fmla="*/ 3063131 w 3075803"/>
                <a:gd name="connsiteY67" fmla="*/ 3737980 h 6031231"/>
                <a:gd name="connsiteX68" fmla="*/ 3063131 w 3075803"/>
                <a:gd name="connsiteY68" fmla="*/ 3249093 h 6031231"/>
                <a:gd name="connsiteX69" fmla="*/ 2990703 w 3075803"/>
                <a:gd name="connsiteY69" fmla="*/ 2896008 h 6031231"/>
                <a:gd name="connsiteX70" fmla="*/ 2773420 w 3075803"/>
                <a:gd name="connsiteY70" fmla="*/ 2796420 h 6031231"/>
                <a:gd name="connsiteX71" fmla="*/ 2384121 w 3075803"/>
                <a:gd name="connsiteY71" fmla="*/ 2841687 h 6031231"/>
                <a:gd name="connsiteX72" fmla="*/ 2085357 w 3075803"/>
                <a:gd name="connsiteY72" fmla="*/ 2914115 h 6031231"/>
                <a:gd name="connsiteX73" fmla="*/ 1913341 w 3075803"/>
                <a:gd name="connsiteY73" fmla="*/ 2832634 h 6031231"/>
                <a:gd name="connsiteX74" fmla="*/ 2003875 w 3075803"/>
                <a:gd name="connsiteY74" fmla="*/ 2669672 h 6031231"/>
                <a:gd name="connsiteX75" fmla="*/ 2338854 w 3075803"/>
                <a:gd name="connsiteY75" fmla="*/ 2579137 h 6031231"/>
                <a:gd name="connsiteX76" fmla="*/ 2737206 w 3075803"/>
                <a:gd name="connsiteY76" fmla="*/ 2524816 h 6031231"/>
                <a:gd name="connsiteX77" fmla="*/ 2954489 w 3075803"/>
                <a:gd name="connsiteY77" fmla="*/ 2416174 h 6031231"/>
                <a:gd name="connsiteX78" fmla="*/ 2972596 w 3075803"/>
                <a:gd name="connsiteY78" fmla="*/ 2244159 h 6031231"/>
                <a:gd name="connsiteX79" fmla="*/ 2791527 w 3075803"/>
                <a:gd name="connsiteY79" fmla="*/ 1891074 h 6031231"/>
                <a:gd name="connsiteX80" fmla="*/ 2682885 w 3075803"/>
                <a:gd name="connsiteY80" fmla="*/ 1465561 h 6031231"/>
                <a:gd name="connsiteX81" fmla="*/ 2637618 w 3075803"/>
                <a:gd name="connsiteY81" fmla="*/ 1184903 h 6031231"/>
                <a:gd name="connsiteX82" fmla="*/ 2538030 w 3075803"/>
                <a:gd name="connsiteY82" fmla="*/ 994780 h 6031231"/>
                <a:gd name="connsiteX83" fmla="*/ 2284533 w 3075803"/>
                <a:gd name="connsiteY83" fmla="*/ 985727 h 6031231"/>
                <a:gd name="connsiteX84" fmla="*/ 1931448 w 3075803"/>
                <a:gd name="connsiteY84" fmla="*/ 1067208 h 6031231"/>
                <a:gd name="connsiteX85" fmla="*/ 1732271 w 3075803"/>
                <a:gd name="connsiteY85" fmla="*/ 1067208 h 6031231"/>
                <a:gd name="connsiteX86" fmla="*/ 1725599 w 3075803"/>
                <a:gd name="connsiteY86" fmla="*/ 943312 h 6031231"/>
                <a:gd name="connsiteX87" fmla="*/ 1901906 w 3075803"/>
                <a:gd name="connsiteY87" fmla="*/ 832290 h 6031231"/>
                <a:gd name="connsiteX88" fmla="*/ 2150640 w 3075803"/>
                <a:gd name="connsiteY88" fmla="*/ 724144 h 6031231"/>
                <a:gd name="connsiteX89" fmla="*/ 2157784 w 3075803"/>
                <a:gd name="connsiteY89" fmla="*/ 551161 h 6031231"/>
                <a:gd name="connsiteX90" fmla="*/ 1976715 w 3075803"/>
                <a:gd name="connsiteY90" fmla="*/ 279557 h 6031231"/>
                <a:gd name="connsiteX91" fmla="*/ 1776101 w 3075803"/>
                <a:gd name="connsiteY91" fmla="*/ 123267 h 6031231"/>
                <a:gd name="connsiteX92" fmla="*/ 1486885 w 3075803"/>
                <a:gd name="connsiteY92" fmla="*/ 28442 h 6031231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8196 w 3075803"/>
                <a:gd name="connsiteY50" fmla="*/ 5693529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1491 w 3075803"/>
                <a:gd name="connsiteY53" fmla="*/ 5693529 h 6032049"/>
                <a:gd name="connsiteX54" fmla="*/ 1207170 w 3075803"/>
                <a:gd name="connsiteY54" fmla="*/ 5621101 h 6032049"/>
                <a:gd name="connsiteX55" fmla="*/ 1370133 w 3075803"/>
                <a:gd name="connsiteY55" fmla="*/ 5503406 h 6032049"/>
                <a:gd name="connsiteX56" fmla="*/ 1732271 w 3075803"/>
                <a:gd name="connsiteY56" fmla="*/ 5440032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23573 h 6032049"/>
                <a:gd name="connsiteX60" fmla="*/ 2863955 w 3075803"/>
                <a:gd name="connsiteY60" fmla="*/ 4761022 h 6032049"/>
                <a:gd name="connsiteX61" fmla="*/ 2818687 w 3075803"/>
                <a:gd name="connsiteY61" fmla="*/ 4625220 h 6032049"/>
                <a:gd name="connsiteX62" fmla="*/ 2619511 w 3075803"/>
                <a:gd name="connsiteY62" fmla="*/ 4625220 h 6032049"/>
                <a:gd name="connsiteX63" fmla="*/ 2393174 w 3075803"/>
                <a:gd name="connsiteY63" fmla="*/ 4525632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1491 w 3075803"/>
                <a:gd name="connsiteY53" fmla="*/ 5693529 h 6032049"/>
                <a:gd name="connsiteX54" fmla="*/ 1207170 w 3075803"/>
                <a:gd name="connsiteY54" fmla="*/ 5621101 h 6032049"/>
                <a:gd name="connsiteX55" fmla="*/ 1370133 w 3075803"/>
                <a:gd name="connsiteY55" fmla="*/ 5503406 h 6032049"/>
                <a:gd name="connsiteX56" fmla="*/ 1732271 w 3075803"/>
                <a:gd name="connsiteY56" fmla="*/ 5440032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23573 h 6032049"/>
                <a:gd name="connsiteX60" fmla="*/ 2863955 w 3075803"/>
                <a:gd name="connsiteY60" fmla="*/ 4761022 h 6032049"/>
                <a:gd name="connsiteX61" fmla="*/ 2818687 w 3075803"/>
                <a:gd name="connsiteY61" fmla="*/ 4625220 h 6032049"/>
                <a:gd name="connsiteX62" fmla="*/ 2619511 w 3075803"/>
                <a:gd name="connsiteY62" fmla="*/ 4625220 h 6032049"/>
                <a:gd name="connsiteX63" fmla="*/ 2393174 w 3075803"/>
                <a:gd name="connsiteY63" fmla="*/ 4525632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1491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503406 h 6032049"/>
                <a:gd name="connsiteX56" fmla="*/ 1732271 w 3075803"/>
                <a:gd name="connsiteY56" fmla="*/ 5440032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23573 h 6032049"/>
                <a:gd name="connsiteX60" fmla="*/ 2863955 w 3075803"/>
                <a:gd name="connsiteY60" fmla="*/ 4761022 h 6032049"/>
                <a:gd name="connsiteX61" fmla="*/ 2818687 w 3075803"/>
                <a:gd name="connsiteY61" fmla="*/ 4625220 h 6032049"/>
                <a:gd name="connsiteX62" fmla="*/ 2619511 w 3075803"/>
                <a:gd name="connsiteY62" fmla="*/ 4625220 h 6032049"/>
                <a:gd name="connsiteX63" fmla="*/ 2393174 w 3075803"/>
                <a:gd name="connsiteY63" fmla="*/ 4525632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1491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32271 w 3075803"/>
                <a:gd name="connsiteY56" fmla="*/ 5440032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23573 h 6032049"/>
                <a:gd name="connsiteX60" fmla="*/ 2863955 w 3075803"/>
                <a:gd name="connsiteY60" fmla="*/ 4761022 h 6032049"/>
                <a:gd name="connsiteX61" fmla="*/ 2818687 w 3075803"/>
                <a:gd name="connsiteY61" fmla="*/ 4625220 h 6032049"/>
                <a:gd name="connsiteX62" fmla="*/ 2619511 w 3075803"/>
                <a:gd name="connsiteY62" fmla="*/ 4625220 h 6032049"/>
                <a:gd name="connsiteX63" fmla="*/ 2393174 w 3075803"/>
                <a:gd name="connsiteY63" fmla="*/ 4525632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32271 w 3075803"/>
                <a:gd name="connsiteY56" fmla="*/ 5440032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23573 h 6032049"/>
                <a:gd name="connsiteX60" fmla="*/ 2863955 w 3075803"/>
                <a:gd name="connsiteY60" fmla="*/ 4761022 h 6032049"/>
                <a:gd name="connsiteX61" fmla="*/ 2818687 w 3075803"/>
                <a:gd name="connsiteY61" fmla="*/ 4625220 h 6032049"/>
                <a:gd name="connsiteX62" fmla="*/ 2619511 w 3075803"/>
                <a:gd name="connsiteY62" fmla="*/ 4625220 h 6032049"/>
                <a:gd name="connsiteX63" fmla="*/ 2393174 w 3075803"/>
                <a:gd name="connsiteY63" fmla="*/ 4525632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23573 h 6032049"/>
                <a:gd name="connsiteX60" fmla="*/ 2863955 w 3075803"/>
                <a:gd name="connsiteY60" fmla="*/ 4761022 h 6032049"/>
                <a:gd name="connsiteX61" fmla="*/ 2818687 w 3075803"/>
                <a:gd name="connsiteY61" fmla="*/ 4625220 h 6032049"/>
                <a:gd name="connsiteX62" fmla="*/ 2619511 w 3075803"/>
                <a:gd name="connsiteY62" fmla="*/ 4625220 h 6032049"/>
                <a:gd name="connsiteX63" fmla="*/ 2393174 w 3075803"/>
                <a:gd name="connsiteY63" fmla="*/ 4525632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63955 w 3075803"/>
                <a:gd name="connsiteY60" fmla="*/ 4761022 h 6032049"/>
                <a:gd name="connsiteX61" fmla="*/ 2818687 w 3075803"/>
                <a:gd name="connsiteY61" fmla="*/ 4625220 h 6032049"/>
                <a:gd name="connsiteX62" fmla="*/ 2619511 w 3075803"/>
                <a:gd name="connsiteY62" fmla="*/ 4625220 h 6032049"/>
                <a:gd name="connsiteX63" fmla="*/ 2393174 w 3075803"/>
                <a:gd name="connsiteY63" fmla="*/ 4525632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8687 w 3075803"/>
                <a:gd name="connsiteY61" fmla="*/ 4625220 h 6032049"/>
                <a:gd name="connsiteX62" fmla="*/ 2619511 w 3075803"/>
                <a:gd name="connsiteY62" fmla="*/ 4625220 h 6032049"/>
                <a:gd name="connsiteX63" fmla="*/ 2393174 w 3075803"/>
                <a:gd name="connsiteY63" fmla="*/ 4525632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8687 w 3075803"/>
                <a:gd name="connsiteY61" fmla="*/ 4625220 h 6032049"/>
                <a:gd name="connsiteX62" fmla="*/ 2619511 w 3075803"/>
                <a:gd name="connsiteY62" fmla="*/ 4625220 h 6032049"/>
                <a:gd name="connsiteX63" fmla="*/ 2400317 w 3075803"/>
                <a:gd name="connsiteY63" fmla="*/ 4532776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8687 w 3075803"/>
                <a:gd name="connsiteY61" fmla="*/ 4625220 h 6032049"/>
                <a:gd name="connsiteX62" fmla="*/ 2559979 w 3075803"/>
                <a:gd name="connsiteY62" fmla="*/ 4620457 h 6032049"/>
                <a:gd name="connsiteX63" fmla="*/ 2400317 w 3075803"/>
                <a:gd name="connsiteY63" fmla="*/ 4532776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8687 w 3075803"/>
                <a:gd name="connsiteY61" fmla="*/ 4625220 h 6032049"/>
                <a:gd name="connsiteX62" fmla="*/ 2559979 w 3075803"/>
                <a:gd name="connsiteY62" fmla="*/ 4620457 h 6032049"/>
                <a:gd name="connsiteX63" fmla="*/ 2400317 w 3075803"/>
                <a:gd name="connsiteY63" fmla="*/ 4513726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8687 w 3075803"/>
                <a:gd name="connsiteY61" fmla="*/ 4625220 h 6032049"/>
                <a:gd name="connsiteX62" fmla="*/ 2559979 w 3075803"/>
                <a:gd name="connsiteY62" fmla="*/ 4620457 h 6032049"/>
                <a:gd name="connsiteX63" fmla="*/ 2400317 w 3075803"/>
                <a:gd name="connsiteY63" fmla="*/ 4513726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8687 w 3075803"/>
                <a:gd name="connsiteY61" fmla="*/ 4625220 h 6032049"/>
                <a:gd name="connsiteX62" fmla="*/ 2559979 w 3075803"/>
                <a:gd name="connsiteY62" fmla="*/ 4620457 h 6032049"/>
                <a:gd name="connsiteX63" fmla="*/ 2400317 w 3075803"/>
                <a:gd name="connsiteY63" fmla="*/ 4513726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59979 w 3075803"/>
                <a:gd name="connsiteY62" fmla="*/ 4620457 h 6032049"/>
                <a:gd name="connsiteX63" fmla="*/ 2400317 w 3075803"/>
                <a:gd name="connsiteY63" fmla="*/ 4513726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56549 w 3075803"/>
                <a:gd name="connsiteY64" fmla="*/ 4317402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47024 w 3075803"/>
                <a:gd name="connsiteY64" fmla="*/ 4310258 h 6032049"/>
                <a:gd name="connsiteX65" fmla="*/ 2637618 w 3075803"/>
                <a:gd name="connsiteY65" fmla="*/ 4235921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47024 w 3075803"/>
                <a:gd name="connsiteY64" fmla="*/ 4310258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47024 w 3075803"/>
                <a:gd name="connsiteY64" fmla="*/ 4310258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47024 w 3075803"/>
                <a:gd name="connsiteY64" fmla="*/ 4310258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73420 w 3075803"/>
                <a:gd name="connsiteY70" fmla="*/ 2796420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87708 w 3075803"/>
                <a:gd name="connsiteY70" fmla="*/ 2786895 h 6032049"/>
                <a:gd name="connsiteX71" fmla="*/ 2384121 w 3075803"/>
                <a:gd name="connsiteY71" fmla="*/ 2841687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87708 w 3075803"/>
                <a:gd name="connsiteY70" fmla="*/ 2786895 h 6032049"/>
                <a:gd name="connsiteX71" fmla="*/ 2398408 w 3075803"/>
                <a:gd name="connsiteY71" fmla="*/ 2848831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87708 w 3075803"/>
                <a:gd name="connsiteY70" fmla="*/ 2786895 h 6032049"/>
                <a:gd name="connsiteX71" fmla="*/ 2398408 w 3075803"/>
                <a:gd name="connsiteY71" fmla="*/ 2848831 h 6032049"/>
                <a:gd name="connsiteX72" fmla="*/ 2085357 w 3075803"/>
                <a:gd name="connsiteY72" fmla="*/ 2914115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87708 w 3075803"/>
                <a:gd name="connsiteY70" fmla="*/ 2786895 h 6032049"/>
                <a:gd name="connsiteX71" fmla="*/ 2398408 w 3075803"/>
                <a:gd name="connsiteY71" fmla="*/ 2848831 h 6032049"/>
                <a:gd name="connsiteX72" fmla="*/ 2085357 w 3075803"/>
                <a:gd name="connsiteY72" fmla="*/ 2906971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7206 w 3075803"/>
                <a:gd name="connsiteY76" fmla="*/ 2524816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87708 w 3075803"/>
                <a:gd name="connsiteY70" fmla="*/ 2786895 h 6032049"/>
                <a:gd name="connsiteX71" fmla="*/ 2398408 w 3075803"/>
                <a:gd name="connsiteY71" fmla="*/ 2848831 h 6032049"/>
                <a:gd name="connsiteX72" fmla="*/ 2085357 w 3075803"/>
                <a:gd name="connsiteY72" fmla="*/ 2906971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9587 w 3075803"/>
                <a:gd name="connsiteY76" fmla="*/ 2517672 h 6032049"/>
                <a:gd name="connsiteX77" fmla="*/ 2954489 w 3075803"/>
                <a:gd name="connsiteY77" fmla="*/ 2416174 h 6032049"/>
                <a:gd name="connsiteX78" fmla="*/ 2972596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87708 w 3075803"/>
                <a:gd name="connsiteY70" fmla="*/ 2786895 h 6032049"/>
                <a:gd name="connsiteX71" fmla="*/ 2398408 w 3075803"/>
                <a:gd name="connsiteY71" fmla="*/ 2848831 h 6032049"/>
                <a:gd name="connsiteX72" fmla="*/ 2085357 w 3075803"/>
                <a:gd name="connsiteY72" fmla="*/ 2906971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9587 w 3075803"/>
                <a:gd name="connsiteY76" fmla="*/ 2517672 h 6032049"/>
                <a:gd name="connsiteX77" fmla="*/ 2954489 w 3075803"/>
                <a:gd name="connsiteY77" fmla="*/ 2416174 h 6032049"/>
                <a:gd name="connsiteX78" fmla="*/ 2965453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87708 w 3075803"/>
                <a:gd name="connsiteY70" fmla="*/ 2786895 h 6032049"/>
                <a:gd name="connsiteX71" fmla="*/ 2398408 w 3075803"/>
                <a:gd name="connsiteY71" fmla="*/ 2848831 h 6032049"/>
                <a:gd name="connsiteX72" fmla="*/ 2085357 w 3075803"/>
                <a:gd name="connsiteY72" fmla="*/ 2906971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9587 w 3075803"/>
                <a:gd name="connsiteY76" fmla="*/ 2517672 h 6032049"/>
                <a:gd name="connsiteX77" fmla="*/ 2954489 w 3075803"/>
                <a:gd name="connsiteY77" fmla="*/ 2416174 h 6032049"/>
                <a:gd name="connsiteX78" fmla="*/ 2965453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87708 w 3075803"/>
                <a:gd name="connsiteY70" fmla="*/ 2786895 h 6032049"/>
                <a:gd name="connsiteX71" fmla="*/ 2398408 w 3075803"/>
                <a:gd name="connsiteY71" fmla="*/ 2848831 h 6032049"/>
                <a:gd name="connsiteX72" fmla="*/ 2085357 w 3075803"/>
                <a:gd name="connsiteY72" fmla="*/ 2906971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9587 w 3075803"/>
                <a:gd name="connsiteY76" fmla="*/ 2517672 h 6032049"/>
                <a:gd name="connsiteX77" fmla="*/ 2947346 w 3075803"/>
                <a:gd name="connsiteY77" fmla="*/ 2409031 h 6032049"/>
                <a:gd name="connsiteX78" fmla="*/ 2965453 w 3075803"/>
                <a:gd name="connsiteY78" fmla="*/ 2244159 h 6032049"/>
                <a:gd name="connsiteX79" fmla="*/ 2791527 w 3075803"/>
                <a:gd name="connsiteY79" fmla="*/ 1891074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87708 w 3075803"/>
                <a:gd name="connsiteY70" fmla="*/ 2786895 h 6032049"/>
                <a:gd name="connsiteX71" fmla="*/ 2398408 w 3075803"/>
                <a:gd name="connsiteY71" fmla="*/ 2848831 h 6032049"/>
                <a:gd name="connsiteX72" fmla="*/ 2085357 w 3075803"/>
                <a:gd name="connsiteY72" fmla="*/ 2906971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9587 w 3075803"/>
                <a:gd name="connsiteY76" fmla="*/ 2517672 h 6032049"/>
                <a:gd name="connsiteX77" fmla="*/ 2947346 w 3075803"/>
                <a:gd name="connsiteY77" fmla="*/ 2409031 h 6032049"/>
                <a:gd name="connsiteX78" fmla="*/ 2965453 w 3075803"/>
                <a:gd name="connsiteY78" fmla="*/ 2244159 h 6032049"/>
                <a:gd name="connsiteX79" fmla="*/ 2796290 w 3075803"/>
                <a:gd name="connsiteY79" fmla="*/ 1886311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87708 w 3075803"/>
                <a:gd name="connsiteY70" fmla="*/ 2786895 h 6032049"/>
                <a:gd name="connsiteX71" fmla="*/ 2398408 w 3075803"/>
                <a:gd name="connsiteY71" fmla="*/ 2848831 h 6032049"/>
                <a:gd name="connsiteX72" fmla="*/ 2085357 w 3075803"/>
                <a:gd name="connsiteY72" fmla="*/ 2906971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9587 w 3075803"/>
                <a:gd name="connsiteY76" fmla="*/ 2517672 h 6032049"/>
                <a:gd name="connsiteX77" fmla="*/ 2947346 w 3075803"/>
                <a:gd name="connsiteY77" fmla="*/ 2409031 h 6032049"/>
                <a:gd name="connsiteX78" fmla="*/ 2965453 w 3075803"/>
                <a:gd name="connsiteY78" fmla="*/ 2244159 h 6032049"/>
                <a:gd name="connsiteX79" fmla="*/ 2796290 w 3075803"/>
                <a:gd name="connsiteY79" fmla="*/ 1886311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39999 w 3075803"/>
                <a:gd name="connsiteY65" fmla="*/ 4226396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87708 w 3075803"/>
                <a:gd name="connsiteY70" fmla="*/ 2786895 h 6032049"/>
                <a:gd name="connsiteX71" fmla="*/ 2398408 w 3075803"/>
                <a:gd name="connsiteY71" fmla="*/ 2848831 h 6032049"/>
                <a:gd name="connsiteX72" fmla="*/ 2085357 w 3075803"/>
                <a:gd name="connsiteY72" fmla="*/ 2906971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9587 w 3075803"/>
                <a:gd name="connsiteY76" fmla="*/ 2517672 h 6032049"/>
                <a:gd name="connsiteX77" fmla="*/ 2947346 w 3075803"/>
                <a:gd name="connsiteY77" fmla="*/ 2409031 h 6032049"/>
                <a:gd name="connsiteX78" fmla="*/ 2965453 w 3075803"/>
                <a:gd name="connsiteY78" fmla="*/ 2244159 h 6032049"/>
                <a:gd name="connsiteX79" fmla="*/ 2808196 w 3075803"/>
                <a:gd name="connsiteY79" fmla="*/ 1924411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59049 w 3075803"/>
                <a:gd name="connsiteY65" fmla="*/ 4231159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87708 w 3075803"/>
                <a:gd name="connsiteY70" fmla="*/ 2786895 h 6032049"/>
                <a:gd name="connsiteX71" fmla="*/ 2398408 w 3075803"/>
                <a:gd name="connsiteY71" fmla="*/ 2848831 h 6032049"/>
                <a:gd name="connsiteX72" fmla="*/ 2085357 w 3075803"/>
                <a:gd name="connsiteY72" fmla="*/ 2906971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9587 w 3075803"/>
                <a:gd name="connsiteY76" fmla="*/ 2517672 h 6032049"/>
                <a:gd name="connsiteX77" fmla="*/ 2947346 w 3075803"/>
                <a:gd name="connsiteY77" fmla="*/ 2409031 h 6032049"/>
                <a:gd name="connsiteX78" fmla="*/ 2965453 w 3075803"/>
                <a:gd name="connsiteY78" fmla="*/ 2244159 h 6032049"/>
                <a:gd name="connsiteX79" fmla="*/ 2808196 w 3075803"/>
                <a:gd name="connsiteY79" fmla="*/ 1924411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59049 w 3075803"/>
                <a:gd name="connsiteY65" fmla="*/ 4231159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87708 w 3075803"/>
                <a:gd name="connsiteY70" fmla="*/ 2786895 h 6032049"/>
                <a:gd name="connsiteX71" fmla="*/ 2398408 w 3075803"/>
                <a:gd name="connsiteY71" fmla="*/ 2848831 h 6032049"/>
                <a:gd name="connsiteX72" fmla="*/ 2085357 w 3075803"/>
                <a:gd name="connsiteY72" fmla="*/ 2906971 h 6032049"/>
                <a:gd name="connsiteX73" fmla="*/ 1913341 w 3075803"/>
                <a:gd name="connsiteY73" fmla="*/ 2832634 h 6032049"/>
                <a:gd name="connsiteX74" fmla="*/ 2003875 w 3075803"/>
                <a:gd name="connsiteY74" fmla="*/ 2669672 h 6032049"/>
                <a:gd name="connsiteX75" fmla="*/ 2338854 w 3075803"/>
                <a:gd name="connsiteY75" fmla="*/ 2579137 h 6032049"/>
                <a:gd name="connsiteX76" fmla="*/ 2739587 w 3075803"/>
                <a:gd name="connsiteY76" fmla="*/ 2517672 h 6032049"/>
                <a:gd name="connsiteX77" fmla="*/ 2947346 w 3075803"/>
                <a:gd name="connsiteY77" fmla="*/ 2409031 h 6032049"/>
                <a:gd name="connsiteX78" fmla="*/ 2965453 w 3075803"/>
                <a:gd name="connsiteY78" fmla="*/ 2244159 h 6032049"/>
                <a:gd name="connsiteX79" fmla="*/ 2808196 w 3075803"/>
                <a:gd name="connsiteY79" fmla="*/ 1924411 h 6032049"/>
                <a:gd name="connsiteX80" fmla="*/ 2682885 w 3075803"/>
                <a:gd name="connsiteY80" fmla="*/ 1465561 h 6032049"/>
                <a:gd name="connsiteX81" fmla="*/ 2637618 w 3075803"/>
                <a:gd name="connsiteY81" fmla="*/ 1184903 h 6032049"/>
                <a:gd name="connsiteX82" fmla="*/ 2538030 w 3075803"/>
                <a:gd name="connsiteY82" fmla="*/ 994780 h 6032049"/>
                <a:gd name="connsiteX83" fmla="*/ 2284533 w 3075803"/>
                <a:gd name="connsiteY83" fmla="*/ 985727 h 6032049"/>
                <a:gd name="connsiteX84" fmla="*/ 1931448 w 3075803"/>
                <a:gd name="connsiteY84" fmla="*/ 1067208 h 6032049"/>
                <a:gd name="connsiteX85" fmla="*/ 1732271 w 3075803"/>
                <a:gd name="connsiteY85" fmla="*/ 1067208 h 6032049"/>
                <a:gd name="connsiteX86" fmla="*/ 1725599 w 3075803"/>
                <a:gd name="connsiteY86" fmla="*/ 943312 h 6032049"/>
                <a:gd name="connsiteX87" fmla="*/ 1901906 w 3075803"/>
                <a:gd name="connsiteY87" fmla="*/ 832290 h 6032049"/>
                <a:gd name="connsiteX88" fmla="*/ 2150640 w 3075803"/>
                <a:gd name="connsiteY88" fmla="*/ 724144 h 6032049"/>
                <a:gd name="connsiteX89" fmla="*/ 2157784 w 3075803"/>
                <a:gd name="connsiteY89" fmla="*/ 551161 h 6032049"/>
                <a:gd name="connsiteX90" fmla="*/ 1976715 w 3075803"/>
                <a:gd name="connsiteY90" fmla="*/ 279557 h 6032049"/>
                <a:gd name="connsiteX91" fmla="*/ 1776101 w 3075803"/>
                <a:gd name="connsiteY91" fmla="*/ 123267 h 6032049"/>
                <a:gd name="connsiteX92" fmla="*/ 1486885 w 3075803"/>
                <a:gd name="connsiteY92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59049 w 3075803"/>
                <a:gd name="connsiteY65" fmla="*/ 4231159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787708 w 3075803"/>
                <a:gd name="connsiteY70" fmla="*/ 2786895 h 6032049"/>
                <a:gd name="connsiteX71" fmla="*/ 2550385 w 3075803"/>
                <a:gd name="connsiteY71" fmla="*/ 2806086 h 6032049"/>
                <a:gd name="connsiteX72" fmla="*/ 2398408 w 3075803"/>
                <a:gd name="connsiteY72" fmla="*/ 2848831 h 6032049"/>
                <a:gd name="connsiteX73" fmla="*/ 2085357 w 3075803"/>
                <a:gd name="connsiteY73" fmla="*/ 2906971 h 6032049"/>
                <a:gd name="connsiteX74" fmla="*/ 1913341 w 3075803"/>
                <a:gd name="connsiteY74" fmla="*/ 2832634 h 6032049"/>
                <a:gd name="connsiteX75" fmla="*/ 2003875 w 3075803"/>
                <a:gd name="connsiteY75" fmla="*/ 2669672 h 6032049"/>
                <a:gd name="connsiteX76" fmla="*/ 2338854 w 3075803"/>
                <a:gd name="connsiteY76" fmla="*/ 2579137 h 6032049"/>
                <a:gd name="connsiteX77" fmla="*/ 2739587 w 3075803"/>
                <a:gd name="connsiteY77" fmla="*/ 2517672 h 6032049"/>
                <a:gd name="connsiteX78" fmla="*/ 2947346 w 3075803"/>
                <a:gd name="connsiteY78" fmla="*/ 2409031 h 6032049"/>
                <a:gd name="connsiteX79" fmla="*/ 2965453 w 3075803"/>
                <a:gd name="connsiteY79" fmla="*/ 2244159 h 6032049"/>
                <a:gd name="connsiteX80" fmla="*/ 2808196 w 3075803"/>
                <a:gd name="connsiteY80" fmla="*/ 1924411 h 6032049"/>
                <a:gd name="connsiteX81" fmla="*/ 2682885 w 3075803"/>
                <a:gd name="connsiteY81" fmla="*/ 1465561 h 6032049"/>
                <a:gd name="connsiteX82" fmla="*/ 2637618 w 3075803"/>
                <a:gd name="connsiteY82" fmla="*/ 1184903 h 6032049"/>
                <a:gd name="connsiteX83" fmla="*/ 2538030 w 3075803"/>
                <a:gd name="connsiteY83" fmla="*/ 994780 h 6032049"/>
                <a:gd name="connsiteX84" fmla="*/ 2284533 w 3075803"/>
                <a:gd name="connsiteY84" fmla="*/ 985727 h 6032049"/>
                <a:gd name="connsiteX85" fmla="*/ 1931448 w 3075803"/>
                <a:gd name="connsiteY85" fmla="*/ 1067208 h 6032049"/>
                <a:gd name="connsiteX86" fmla="*/ 1732271 w 3075803"/>
                <a:gd name="connsiteY86" fmla="*/ 1067208 h 6032049"/>
                <a:gd name="connsiteX87" fmla="*/ 1725599 w 3075803"/>
                <a:gd name="connsiteY87" fmla="*/ 943312 h 6032049"/>
                <a:gd name="connsiteX88" fmla="*/ 1901906 w 3075803"/>
                <a:gd name="connsiteY88" fmla="*/ 832290 h 6032049"/>
                <a:gd name="connsiteX89" fmla="*/ 2150640 w 3075803"/>
                <a:gd name="connsiteY89" fmla="*/ 724144 h 6032049"/>
                <a:gd name="connsiteX90" fmla="*/ 2157784 w 3075803"/>
                <a:gd name="connsiteY90" fmla="*/ 551161 h 6032049"/>
                <a:gd name="connsiteX91" fmla="*/ 1976715 w 3075803"/>
                <a:gd name="connsiteY91" fmla="*/ 279557 h 6032049"/>
                <a:gd name="connsiteX92" fmla="*/ 1776101 w 3075803"/>
                <a:gd name="connsiteY92" fmla="*/ 123267 h 6032049"/>
                <a:gd name="connsiteX93" fmla="*/ 1486885 w 3075803"/>
                <a:gd name="connsiteY93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59049 w 3075803"/>
                <a:gd name="connsiteY65" fmla="*/ 4231159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830571 w 3075803"/>
                <a:gd name="connsiteY70" fmla="*/ 2791657 h 6032049"/>
                <a:gd name="connsiteX71" fmla="*/ 2550385 w 3075803"/>
                <a:gd name="connsiteY71" fmla="*/ 2806086 h 6032049"/>
                <a:gd name="connsiteX72" fmla="*/ 2398408 w 3075803"/>
                <a:gd name="connsiteY72" fmla="*/ 2848831 h 6032049"/>
                <a:gd name="connsiteX73" fmla="*/ 2085357 w 3075803"/>
                <a:gd name="connsiteY73" fmla="*/ 2906971 h 6032049"/>
                <a:gd name="connsiteX74" fmla="*/ 1913341 w 3075803"/>
                <a:gd name="connsiteY74" fmla="*/ 2832634 h 6032049"/>
                <a:gd name="connsiteX75" fmla="*/ 2003875 w 3075803"/>
                <a:gd name="connsiteY75" fmla="*/ 2669672 h 6032049"/>
                <a:gd name="connsiteX76" fmla="*/ 2338854 w 3075803"/>
                <a:gd name="connsiteY76" fmla="*/ 2579137 h 6032049"/>
                <a:gd name="connsiteX77" fmla="*/ 2739587 w 3075803"/>
                <a:gd name="connsiteY77" fmla="*/ 2517672 h 6032049"/>
                <a:gd name="connsiteX78" fmla="*/ 2947346 w 3075803"/>
                <a:gd name="connsiteY78" fmla="*/ 2409031 h 6032049"/>
                <a:gd name="connsiteX79" fmla="*/ 2965453 w 3075803"/>
                <a:gd name="connsiteY79" fmla="*/ 2244159 h 6032049"/>
                <a:gd name="connsiteX80" fmla="*/ 2808196 w 3075803"/>
                <a:gd name="connsiteY80" fmla="*/ 1924411 h 6032049"/>
                <a:gd name="connsiteX81" fmla="*/ 2682885 w 3075803"/>
                <a:gd name="connsiteY81" fmla="*/ 1465561 h 6032049"/>
                <a:gd name="connsiteX82" fmla="*/ 2637618 w 3075803"/>
                <a:gd name="connsiteY82" fmla="*/ 1184903 h 6032049"/>
                <a:gd name="connsiteX83" fmla="*/ 2538030 w 3075803"/>
                <a:gd name="connsiteY83" fmla="*/ 994780 h 6032049"/>
                <a:gd name="connsiteX84" fmla="*/ 2284533 w 3075803"/>
                <a:gd name="connsiteY84" fmla="*/ 985727 h 6032049"/>
                <a:gd name="connsiteX85" fmla="*/ 1931448 w 3075803"/>
                <a:gd name="connsiteY85" fmla="*/ 1067208 h 6032049"/>
                <a:gd name="connsiteX86" fmla="*/ 1732271 w 3075803"/>
                <a:gd name="connsiteY86" fmla="*/ 1067208 h 6032049"/>
                <a:gd name="connsiteX87" fmla="*/ 1725599 w 3075803"/>
                <a:gd name="connsiteY87" fmla="*/ 943312 h 6032049"/>
                <a:gd name="connsiteX88" fmla="*/ 1901906 w 3075803"/>
                <a:gd name="connsiteY88" fmla="*/ 832290 h 6032049"/>
                <a:gd name="connsiteX89" fmla="*/ 2150640 w 3075803"/>
                <a:gd name="connsiteY89" fmla="*/ 724144 h 6032049"/>
                <a:gd name="connsiteX90" fmla="*/ 2157784 w 3075803"/>
                <a:gd name="connsiteY90" fmla="*/ 551161 h 6032049"/>
                <a:gd name="connsiteX91" fmla="*/ 1976715 w 3075803"/>
                <a:gd name="connsiteY91" fmla="*/ 279557 h 6032049"/>
                <a:gd name="connsiteX92" fmla="*/ 1776101 w 3075803"/>
                <a:gd name="connsiteY92" fmla="*/ 123267 h 6032049"/>
                <a:gd name="connsiteX93" fmla="*/ 1486885 w 3075803"/>
                <a:gd name="connsiteY93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59049 w 3075803"/>
                <a:gd name="connsiteY65" fmla="*/ 4231159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830571 w 3075803"/>
                <a:gd name="connsiteY70" fmla="*/ 2791657 h 6032049"/>
                <a:gd name="connsiteX71" fmla="*/ 2550385 w 3075803"/>
                <a:gd name="connsiteY71" fmla="*/ 2806086 h 6032049"/>
                <a:gd name="connsiteX72" fmla="*/ 2398408 w 3075803"/>
                <a:gd name="connsiteY72" fmla="*/ 2848831 h 6032049"/>
                <a:gd name="connsiteX73" fmla="*/ 2085357 w 3075803"/>
                <a:gd name="connsiteY73" fmla="*/ 2906971 h 6032049"/>
                <a:gd name="connsiteX74" fmla="*/ 1913341 w 3075803"/>
                <a:gd name="connsiteY74" fmla="*/ 2832634 h 6032049"/>
                <a:gd name="connsiteX75" fmla="*/ 2003875 w 3075803"/>
                <a:gd name="connsiteY75" fmla="*/ 2669672 h 6032049"/>
                <a:gd name="connsiteX76" fmla="*/ 2338854 w 3075803"/>
                <a:gd name="connsiteY76" fmla="*/ 2579137 h 6032049"/>
                <a:gd name="connsiteX77" fmla="*/ 2739587 w 3075803"/>
                <a:gd name="connsiteY77" fmla="*/ 2517672 h 6032049"/>
                <a:gd name="connsiteX78" fmla="*/ 2947346 w 3075803"/>
                <a:gd name="connsiteY78" fmla="*/ 2409031 h 6032049"/>
                <a:gd name="connsiteX79" fmla="*/ 2965453 w 3075803"/>
                <a:gd name="connsiteY79" fmla="*/ 2244159 h 6032049"/>
                <a:gd name="connsiteX80" fmla="*/ 2808196 w 3075803"/>
                <a:gd name="connsiteY80" fmla="*/ 1924411 h 6032049"/>
                <a:gd name="connsiteX81" fmla="*/ 2682885 w 3075803"/>
                <a:gd name="connsiteY81" fmla="*/ 1465561 h 6032049"/>
                <a:gd name="connsiteX82" fmla="*/ 2637618 w 3075803"/>
                <a:gd name="connsiteY82" fmla="*/ 1184903 h 6032049"/>
                <a:gd name="connsiteX83" fmla="*/ 2538030 w 3075803"/>
                <a:gd name="connsiteY83" fmla="*/ 994780 h 6032049"/>
                <a:gd name="connsiteX84" fmla="*/ 2284533 w 3075803"/>
                <a:gd name="connsiteY84" fmla="*/ 985727 h 6032049"/>
                <a:gd name="connsiteX85" fmla="*/ 1931448 w 3075803"/>
                <a:gd name="connsiteY85" fmla="*/ 1067208 h 6032049"/>
                <a:gd name="connsiteX86" fmla="*/ 1732271 w 3075803"/>
                <a:gd name="connsiteY86" fmla="*/ 1067208 h 6032049"/>
                <a:gd name="connsiteX87" fmla="*/ 1725599 w 3075803"/>
                <a:gd name="connsiteY87" fmla="*/ 943312 h 6032049"/>
                <a:gd name="connsiteX88" fmla="*/ 1901906 w 3075803"/>
                <a:gd name="connsiteY88" fmla="*/ 832290 h 6032049"/>
                <a:gd name="connsiteX89" fmla="*/ 2150640 w 3075803"/>
                <a:gd name="connsiteY89" fmla="*/ 724144 h 6032049"/>
                <a:gd name="connsiteX90" fmla="*/ 2157784 w 3075803"/>
                <a:gd name="connsiteY90" fmla="*/ 551161 h 6032049"/>
                <a:gd name="connsiteX91" fmla="*/ 1976715 w 3075803"/>
                <a:gd name="connsiteY91" fmla="*/ 279557 h 6032049"/>
                <a:gd name="connsiteX92" fmla="*/ 1776101 w 3075803"/>
                <a:gd name="connsiteY92" fmla="*/ 123267 h 6032049"/>
                <a:gd name="connsiteX93" fmla="*/ 1486885 w 3075803"/>
                <a:gd name="connsiteY93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81053 w 3075803"/>
                <a:gd name="connsiteY23" fmla="*/ 2979917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59049 w 3075803"/>
                <a:gd name="connsiteY65" fmla="*/ 4231159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830571 w 3075803"/>
                <a:gd name="connsiteY70" fmla="*/ 2791657 h 6032049"/>
                <a:gd name="connsiteX71" fmla="*/ 2550385 w 3075803"/>
                <a:gd name="connsiteY71" fmla="*/ 2806086 h 6032049"/>
                <a:gd name="connsiteX72" fmla="*/ 2355546 w 3075803"/>
                <a:gd name="connsiteY72" fmla="*/ 2858356 h 6032049"/>
                <a:gd name="connsiteX73" fmla="*/ 2085357 w 3075803"/>
                <a:gd name="connsiteY73" fmla="*/ 2906971 h 6032049"/>
                <a:gd name="connsiteX74" fmla="*/ 1913341 w 3075803"/>
                <a:gd name="connsiteY74" fmla="*/ 2832634 h 6032049"/>
                <a:gd name="connsiteX75" fmla="*/ 2003875 w 3075803"/>
                <a:gd name="connsiteY75" fmla="*/ 2669672 h 6032049"/>
                <a:gd name="connsiteX76" fmla="*/ 2338854 w 3075803"/>
                <a:gd name="connsiteY76" fmla="*/ 2579137 h 6032049"/>
                <a:gd name="connsiteX77" fmla="*/ 2739587 w 3075803"/>
                <a:gd name="connsiteY77" fmla="*/ 2517672 h 6032049"/>
                <a:gd name="connsiteX78" fmla="*/ 2947346 w 3075803"/>
                <a:gd name="connsiteY78" fmla="*/ 2409031 h 6032049"/>
                <a:gd name="connsiteX79" fmla="*/ 2965453 w 3075803"/>
                <a:gd name="connsiteY79" fmla="*/ 2244159 h 6032049"/>
                <a:gd name="connsiteX80" fmla="*/ 2808196 w 3075803"/>
                <a:gd name="connsiteY80" fmla="*/ 1924411 h 6032049"/>
                <a:gd name="connsiteX81" fmla="*/ 2682885 w 3075803"/>
                <a:gd name="connsiteY81" fmla="*/ 1465561 h 6032049"/>
                <a:gd name="connsiteX82" fmla="*/ 2637618 w 3075803"/>
                <a:gd name="connsiteY82" fmla="*/ 1184903 h 6032049"/>
                <a:gd name="connsiteX83" fmla="*/ 2538030 w 3075803"/>
                <a:gd name="connsiteY83" fmla="*/ 994780 h 6032049"/>
                <a:gd name="connsiteX84" fmla="*/ 2284533 w 3075803"/>
                <a:gd name="connsiteY84" fmla="*/ 985727 h 6032049"/>
                <a:gd name="connsiteX85" fmla="*/ 1931448 w 3075803"/>
                <a:gd name="connsiteY85" fmla="*/ 1067208 h 6032049"/>
                <a:gd name="connsiteX86" fmla="*/ 1732271 w 3075803"/>
                <a:gd name="connsiteY86" fmla="*/ 1067208 h 6032049"/>
                <a:gd name="connsiteX87" fmla="*/ 1725599 w 3075803"/>
                <a:gd name="connsiteY87" fmla="*/ 943312 h 6032049"/>
                <a:gd name="connsiteX88" fmla="*/ 1901906 w 3075803"/>
                <a:gd name="connsiteY88" fmla="*/ 832290 h 6032049"/>
                <a:gd name="connsiteX89" fmla="*/ 2150640 w 3075803"/>
                <a:gd name="connsiteY89" fmla="*/ 724144 h 6032049"/>
                <a:gd name="connsiteX90" fmla="*/ 2157784 w 3075803"/>
                <a:gd name="connsiteY90" fmla="*/ 551161 h 6032049"/>
                <a:gd name="connsiteX91" fmla="*/ 1976715 w 3075803"/>
                <a:gd name="connsiteY91" fmla="*/ 279557 h 6032049"/>
                <a:gd name="connsiteX92" fmla="*/ 1776101 w 3075803"/>
                <a:gd name="connsiteY92" fmla="*/ 123267 h 6032049"/>
                <a:gd name="connsiteX93" fmla="*/ 1486885 w 3075803"/>
                <a:gd name="connsiteY93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9927 w 3075803"/>
                <a:gd name="connsiteY22" fmla="*/ 2820257 h 6032049"/>
                <a:gd name="connsiteX23" fmla="*/ 276291 w 3075803"/>
                <a:gd name="connsiteY23" fmla="*/ 3013254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59049 w 3075803"/>
                <a:gd name="connsiteY65" fmla="*/ 4231159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830571 w 3075803"/>
                <a:gd name="connsiteY70" fmla="*/ 2791657 h 6032049"/>
                <a:gd name="connsiteX71" fmla="*/ 2550385 w 3075803"/>
                <a:gd name="connsiteY71" fmla="*/ 2806086 h 6032049"/>
                <a:gd name="connsiteX72" fmla="*/ 2355546 w 3075803"/>
                <a:gd name="connsiteY72" fmla="*/ 2858356 h 6032049"/>
                <a:gd name="connsiteX73" fmla="*/ 2085357 w 3075803"/>
                <a:gd name="connsiteY73" fmla="*/ 2906971 h 6032049"/>
                <a:gd name="connsiteX74" fmla="*/ 1913341 w 3075803"/>
                <a:gd name="connsiteY74" fmla="*/ 2832634 h 6032049"/>
                <a:gd name="connsiteX75" fmla="*/ 2003875 w 3075803"/>
                <a:gd name="connsiteY75" fmla="*/ 2669672 h 6032049"/>
                <a:gd name="connsiteX76" fmla="*/ 2338854 w 3075803"/>
                <a:gd name="connsiteY76" fmla="*/ 2579137 h 6032049"/>
                <a:gd name="connsiteX77" fmla="*/ 2739587 w 3075803"/>
                <a:gd name="connsiteY77" fmla="*/ 2517672 h 6032049"/>
                <a:gd name="connsiteX78" fmla="*/ 2947346 w 3075803"/>
                <a:gd name="connsiteY78" fmla="*/ 2409031 h 6032049"/>
                <a:gd name="connsiteX79" fmla="*/ 2965453 w 3075803"/>
                <a:gd name="connsiteY79" fmla="*/ 2244159 h 6032049"/>
                <a:gd name="connsiteX80" fmla="*/ 2808196 w 3075803"/>
                <a:gd name="connsiteY80" fmla="*/ 1924411 h 6032049"/>
                <a:gd name="connsiteX81" fmla="*/ 2682885 w 3075803"/>
                <a:gd name="connsiteY81" fmla="*/ 1465561 h 6032049"/>
                <a:gd name="connsiteX82" fmla="*/ 2637618 w 3075803"/>
                <a:gd name="connsiteY82" fmla="*/ 1184903 h 6032049"/>
                <a:gd name="connsiteX83" fmla="*/ 2538030 w 3075803"/>
                <a:gd name="connsiteY83" fmla="*/ 994780 h 6032049"/>
                <a:gd name="connsiteX84" fmla="*/ 2284533 w 3075803"/>
                <a:gd name="connsiteY84" fmla="*/ 985727 h 6032049"/>
                <a:gd name="connsiteX85" fmla="*/ 1931448 w 3075803"/>
                <a:gd name="connsiteY85" fmla="*/ 1067208 h 6032049"/>
                <a:gd name="connsiteX86" fmla="*/ 1732271 w 3075803"/>
                <a:gd name="connsiteY86" fmla="*/ 1067208 h 6032049"/>
                <a:gd name="connsiteX87" fmla="*/ 1725599 w 3075803"/>
                <a:gd name="connsiteY87" fmla="*/ 943312 h 6032049"/>
                <a:gd name="connsiteX88" fmla="*/ 1901906 w 3075803"/>
                <a:gd name="connsiteY88" fmla="*/ 832290 h 6032049"/>
                <a:gd name="connsiteX89" fmla="*/ 2150640 w 3075803"/>
                <a:gd name="connsiteY89" fmla="*/ 724144 h 6032049"/>
                <a:gd name="connsiteX90" fmla="*/ 2157784 w 3075803"/>
                <a:gd name="connsiteY90" fmla="*/ 551161 h 6032049"/>
                <a:gd name="connsiteX91" fmla="*/ 1976715 w 3075803"/>
                <a:gd name="connsiteY91" fmla="*/ 279557 h 6032049"/>
                <a:gd name="connsiteX92" fmla="*/ 1776101 w 3075803"/>
                <a:gd name="connsiteY92" fmla="*/ 123267 h 6032049"/>
                <a:gd name="connsiteX93" fmla="*/ 1486885 w 3075803"/>
                <a:gd name="connsiteY93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0402 w 3075803"/>
                <a:gd name="connsiteY22" fmla="*/ 2796445 h 6032049"/>
                <a:gd name="connsiteX23" fmla="*/ 276291 w 3075803"/>
                <a:gd name="connsiteY23" fmla="*/ 3013254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59049 w 3075803"/>
                <a:gd name="connsiteY65" fmla="*/ 4231159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830571 w 3075803"/>
                <a:gd name="connsiteY70" fmla="*/ 2791657 h 6032049"/>
                <a:gd name="connsiteX71" fmla="*/ 2550385 w 3075803"/>
                <a:gd name="connsiteY71" fmla="*/ 2806086 h 6032049"/>
                <a:gd name="connsiteX72" fmla="*/ 2355546 w 3075803"/>
                <a:gd name="connsiteY72" fmla="*/ 2858356 h 6032049"/>
                <a:gd name="connsiteX73" fmla="*/ 2085357 w 3075803"/>
                <a:gd name="connsiteY73" fmla="*/ 2906971 h 6032049"/>
                <a:gd name="connsiteX74" fmla="*/ 1913341 w 3075803"/>
                <a:gd name="connsiteY74" fmla="*/ 2832634 h 6032049"/>
                <a:gd name="connsiteX75" fmla="*/ 2003875 w 3075803"/>
                <a:gd name="connsiteY75" fmla="*/ 2669672 h 6032049"/>
                <a:gd name="connsiteX76" fmla="*/ 2338854 w 3075803"/>
                <a:gd name="connsiteY76" fmla="*/ 2579137 h 6032049"/>
                <a:gd name="connsiteX77" fmla="*/ 2739587 w 3075803"/>
                <a:gd name="connsiteY77" fmla="*/ 2517672 h 6032049"/>
                <a:gd name="connsiteX78" fmla="*/ 2947346 w 3075803"/>
                <a:gd name="connsiteY78" fmla="*/ 2409031 h 6032049"/>
                <a:gd name="connsiteX79" fmla="*/ 2965453 w 3075803"/>
                <a:gd name="connsiteY79" fmla="*/ 2244159 h 6032049"/>
                <a:gd name="connsiteX80" fmla="*/ 2808196 w 3075803"/>
                <a:gd name="connsiteY80" fmla="*/ 1924411 h 6032049"/>
                <a:gd name="connsiteX81" fmla="*/ 2682885 w 3075803"/>
                <a:gd name="connsiteY81" fmla="*/ 1465561 h 6032049"/>
                <a:gd name="connsiteX82" fmla="*/ 2637618 w 3075803"/>
                <a:gd name="connsiteY82" fmla="*/ 1184903 h 6032049"/>
                <a:gd name="connsiteX83" fmla="*/ 2538030 w 3075803"/>
                <a:gd name="connsiteY83" fmla="*/ 994780 h 6032049"/>
                <a:gd name="connsiteX84" fmla="*/ 2284533 w 3075803"/>
                <a:gd name="connsiteY84" fmla="*/ 985727 h 6032049"/>
                <a:gd name="connsiteX85" fmla="*/ 1931448 w 3075803"/>
                <a:gd name="connsiteY85" fmla="*/ 1067208 h 6032049"/>
                <a:gd name="connsiteX86" fmla="*/ 1732271 w 3075803"/>
                <a:gd name="connsiteY86" fmla="*/ 1067208 h 6032049"/>
                <a:gd name="connsiteX87" fmla="*/ 1725599 w 3075803"/>
                <a:gd name="connsiteY87" fmla="*/ 943312 h 6032049"/>
                <a:gd name="connsiteX88" fmla="*/ 1901906 w 3075803"/>
                <a:gd name="connsiteY88" fmla="*/ 832290 h 6032049"/>
                <a:gd name="connsiteX89" fmla="*/ 2150640 w 3075803"/>
                <a:gd name="connsiteY89" fmla="*/ 724144 h 6032049"/>
                <a:gd name="connsiteX90" fmla="*/ 2157784 w 3075803"/>
                <a:gd name="connsiteY90" fmla="*/ 551161 h 6032049"/>
                <a:gd name="connsiteX91" fmla="*/ 1976715 w 3075803"/>
                <a:gd name="connsiteY91" fmla="*/ 279557 h 6032049"/>
                <a:gd name="connsiteX92" fmla="*/ 1776101 w 3075803"/>
                <a:gd name="connsiteY92" fmla="*/ 123267 h 6032049"/>
                <a:gd name="connsiteX93" fmla="*/ 1486885 w 3075803"/>
                <a:gd name="connsiteY93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0402 w 3075803"/>
                <a:gd name="connsiteY22" fmla="*/ 2796445 h 6032049"/>
                <a:gd name="connsiteX23" fmla="*/ 276291 w 3075803"/>
                <a:gd name="connsiteY23" fmla="*/ 3013254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59049 w 3075803"/>
                <a:gd name="connsiteY65" fmla="*/ 4231159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830571 w 3075803"/>
                <a:gd name="connsiteY70" fmla="*/ 2791657 h 6032049"/>
                <a:gd name="connsiteX71" fmla="*/ 2550385 w 3075803"/>
                <a:gd name="connsiteY71" fmla="*/ 2806086 h 6032049"/>
                <a:gd name="connsiteX72" fmla="*/ 2355546 w 3075803"/>
                <a:gd name="connsiteY72" fmla="*/ 2858356 h 6032049"/>
                <a:gd name="connsiteX73" fmla="*/ 2085357 w 3075803"/>
                <a:gd name="connsiteY73" fmla="*/ 2906971 h 6032049"/>
                <a:gd name="connsiteX74" fmla="*/ 1913341 w 3075803"/>
                <a:gd name="connsiteY74" fmla="*/ 2832634 h 6032049"/>
                <a:gd name="connsiteX75" fmla="*/ 2003875 w 3075803"/>
                <a:gd name="connsiteY75" fmla="*/ 2669672 h 6032049"/>
                <a:gd name="connsiteX76" fmla="*/ 2338854 w 3075803"/>
                <a:gd name="connsiteY76" fmla="*/ 2579137 h 6032049"/>
                <a:gd name="connsiteX77" fmla="*/ 2739587 w 3075803"/>
                <a:gd name="connsiteY77" fmla="*/ 2517672 h 6032049"/>
                <a:gd name="connsiteX78" fmla="*/ 2947346 w 3075803"/>
                <a:gd name="connsiteY78" fmla="*/ 2409031 h 6032049"/>
                <a:gd name="connsiteX79" fmla="*/ 2965453 w 3075803"/>
                <a:gd name="connsiteY79" fmla="*/ 2244159 h 6032049"/>
                <a:gd name="connsiteX80" fmla="*/ 2808196 w 3075803"/>
                <a:gd name="connsiteY80" fmla="*/ 1924411 h 6032049"/>
                <a:gd name="connsiteX81" fmla="*/ 2682885 w 3075803"/>
                <a:gd name="connsiteY81" fmla="*/ 1465561 h 6032049"/>
                <a:gd name="connsiteX82" fmla="*/ 2637618 w 3075803"/>
                <a:gd name="connsiteY82" fmla="*/ 1184903 h 6032049"/>
                <a:gd name="connsiteX83" fmla="*/ 2538030 w 3075803"/>
                <a:gd name="connsiteY83" fmla="*/ 994780 h 6032049"/>
                <a:gd name="connsiteX84" fmla="*/ 2284533 w 3075803"/>
                <a:gd name="connsiteY84" fmla="*/ 985727 h 6032049"/>
                <a:gd name="connsiteX85" fmla="*/ 1931448 w 3075803"/>
                <a:gd name="connsiteY85" fmla="*/ 1067208 h 6032049"/>
                <a:gd name="connsiteX86" fmla="*/ 1732271 w 3075803"/>
                <a:gd name="connsiteY86" fmla="*/ 1067208 h 6032049"/>
                <a:gd name="connsiteX87" fmla="*/ 1725599 w 3075803"/>
                <a:gd name="connsiteY87" fmla="*/ 943312 h 6032049"/>
                <a:gd name="connsiteX88" fmla="*/ 1901906 w 3075803"/>
                <a:gd name="connsiteY88" fmla="*/ 832290 h 6032049"/>
                <a:gd name="connsiteX89" fmla="*/ 2150640 w 3075803"/>
                <a:gd name="connsiteY89" fmla="*/ 724144 h 6032049"/>
                <a:gd name="connsiteX90" fmla="*/ 2157784 w 3075803"/>
                <a:gd name="connsiteY90" fmla="*/ 551161 h 6032049"/>
                <a:gd name="connsiteX91" fmla="*/ 1976715 w 3075803"/>
                <a:gd name="connsiteY91" fmla="*/ 279557 h 6032049"/>
                <a:gd name="connsiteX92" fmla="*/ 1776101 w 3075803"/>
                <a:gd name="connsiteY92" fmla="*/ 123267 h 6032049"/>
                <a:gd name="connsiteX93" fmla="*/ 1486885 w 3075803"/>
                <a:gd name="connsiteY93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5164 w 3075803"/>
                <a:gd name="connsiteY22" fmla="*/ 2815495 h 6032049"/>
                <a:gd name="connsiteX23" fmla="*/ 276291 w 3075803"/>
                <a:gd name="connsiteY23" fmla="*/ 3013254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59049 w 3075803"/>
                <a:gd name="connsiteY65" fmla="*/ 4231159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830571 w 3075803"/>
                <a:gd name="connsiteY70" fmla="*/ 2791657 h 6032049"/>
                <a:gd name="connsiteX71" fmla="*/ 2550385 w 3075803"/>
                <a:gd name="connsiteY71" fmla="*/ 2806086 h 6032049"/>
                <a:gd name="connsiteX72" fmla="*/ 2355546 w 3075803"/>
                <a:gd name="connsiteY72" fmla="*/ 2858356 h 6032049"/>
                <a:gd name="connsiteX73" fmla="*/ 2085357 w 3075803"/>
                <a:gd name="connsiteY73" fmla="*/ 2906971 h 6032049"/>
                <a:gd name="connsiteX74" fmla="*/ 1913341 w 3075803"/>
                <a:gd name="connsiteY74" fmla="*/ 2832634 h 6032049"/>
                <a:gd name="connsiteX75" fmla="*/ 2003875 w 3075803"/>
                <a:gd name="connsiteY75" fmla="*/ 2669672 h 6032049"/>
                <a:gd name="connsiteX76" fmla="*/ 2338854 w 3075803"/>
                <a:gd name="connsiteY76" fmla="*/ 2579137 h 6032049"/>
                <a:gd name="connsiteX77" fmla="*/ 2739587 w 3075803"/>
                <a:gd name="connsiteY77" fmla="*/ 2517672 h 6032049"/>
                <a:gd name="connsiteX78" fmla="*/ 2947346 w 3075803"/>
                <a:gd name="connsiteY78" fmla="*/ 2409031 h 6032049"/>
                <a:gd name="connsiteX79" fmla="*/ 2965453 w 3075803"/>
                <a:gd name="connsiteY79" fmla="*/ 2244159 h 6032049"/>
                <a:gd name="connsiteX80" fmla="*/ 2808196 w 3075803"/>
                <a:gd name="connsiteY80" fmla="*/ 1924411 h 6032049"/>
                <a:gd name="connsiteX81" fmla="*/ 2682885 w 3075803"/>
                <a:gd name="connsiteY81" fmla="*/ 1465561 h 6032049"/>
                <a:gd name="connsiteX82" fmla="*/ 2637618 w 3075803"/>
                <a:gd name="connsiteY82" fmla="*/ 1184903 h 6032049"/>
                <a:gd name="connsiteX83" fmla="*/ 2538030 w 3075803"/>
                <a:gd name="connsiteY83" fmla="*/ 994780 h 6032049"/>
                <a:gd name="connsiteX84" fmla="*/ 2284533 w 3075803"/>
                <a:gd name="connsiteY84" fmla="*/ 985727 h 6032049"/>
                <a:gd name="connsiteX85" fmla="*/ 1931448 w 3075803"/>
                <a:gd name="connsiteY85" fmla="*/ 1067208 h 6032049"/>
                <a:gd name="connsiteX86" fmla="*/ 1732271 w 3075803"/>
                <a:gd name="connsiteY86" fmla="*/ 1067208 h 6032049"/>
                <a:gd name="connsiteX87" fmla="*/ 1725599 w 3075803"/>
                <a:gd name="connsiteY87" fmla="*/ 943312 h 6032049"/>
                <a:gd name="connsiteX88" fmla="*/ 1901906 w 3075803"/>
                <a:gd name="connsiteY88" fmla="*/ 832290 h 6032049"/>
                <a:gd name="connsiteX89" fmla="*/ 2150640 w 3075803"/>
                <a:gd name="connsiteY89" fmla="*/ 724144 h 6032049"/>
                <a:gd name="connsiteX90" fmla="*/ 2157784 w 3075803"/>
                <a:gd name="connsiteY90" fmla="*/ 551161 h 6032049"/>
                <a:gd name="connsiteX91" fmla="*/ 1976715 w 3075803"/>
                <a:gd name="connsiteY91" fmla="*/ 279557 h 6032049"/>
                <a:gd name="connsiteX92" fmla="*/ 1776101 w 3075803"/>
                <a:gd name="connsiteY92" fmla="*/ 123267 h 6032049"/>
                <a:gd name="connsiteX93" fmla="*/ 1486885 w 3075803"/>
                <a:gd name="connsiteY93" fmla="*/ 28442 h 6032049"/>
                <a:gd name="connsiteX0" fmla="*/ 1486885 w 3075803"/>
                <a:gd name="connsiteY0" fmla="*/ 28442 h 6032049"/>
                <a:gd name="connsiteX1" fmla="*/ 1014666 w 3075803"/>
                <a:gd name="connsiteY1" fmla="*/ 4134 h 6032049"/>
                <a:gd name="connsiteX2" fmla="*/ 665848 w 3075803"/>
                <a:gd name="connsiteY2" fmla="*/ 101340 h 6032049"/>
                <a:gd name="connsiteX3" fmla="*/ 501000 w 3075803"/>
                <a:gd name="connsiteY3" fmla="*/ 324824 h 6032049"/>
                <a:gd name="connsiteX4" fmla="*/ 564846 w 3075803"/>
                <a:gd name="connsiteY4" fmla="*/ 507803 h 6032049"/>
                <a:gd name="connsiteX5" fmla="*/ 799764 w 3075803"/>
                <a:gd name="connsiteY5" fmla="*/ 578321 h 6032049"/>
                <a:gd name="connsiteX6" fmla="*/ 989887 w 3075803"/>
                <a:gd name="connsiteY6" fmla="*/ 652659 h 6032049"/>
                <a:gd name="connsiteX7" fmla="*/ 967018 w 3075803"/>
                <a:gd name="connsiteY7" fmla="*/ 764153 h 6032049"/>
                <a:gd name="connsiteX8" fmla="*/ 718283 w 3075803"/>
                <a:gd name="connsiteY8" fmla="*/ 770825 h 6032049"/>
                <a:gd name="connsiteX9" fmla="*/ 392359 w 3075803"/>
                <a:gd name="connsiteY9" fmla="*/ 795604 h 6032049"/>
                <a:gd name="connsiteX10" fmla="*/ 205088 w 3075803"/>
                <a:gd name="connsiteY10" fmla="*/ 1022884 h 6032049"/>
                <a:gd name="connsiteX11" fmla="*/ 197001 w 3075803"/>
                <a:gd name="connsiteY11" fmla="*/ 1316414 h 6032049"/>
                <a:gd name="connsiteX12" fmla="*/ 380923 w 3075803"/>
                <a:gd name="connsiteY12" fmla="*/ 1543222 h 6032049"/>
                <a:gd name="connsiteX13" fmla="*/ 609642 w 3075803"/>
                <a:gd name="connsiteY13" fmla="*/ 1565149 h 6032049"/>
                <a:gd name="connsiteX14" fmla="*/ 857905 w 3075803"/>
                <a:gd name="connsiteY14" fmla="*/ 1440310 h 6032049"/>
                <a:gd name="connsiteX15" fmla="*/ 1017048 w 3075803"/>
                <a:gd name="connsiteY15" fmla="*/ 1565149 h 6032049"/>
                <a:gd name="connsiteX16" fmla="*/ 1005141 w 3075803"/>
                <a:gd name="connsiteY16" fmla="*/ 1815322 h 6032049"/>
                <a:gd name="connsiteX17" fmla="*/ 678249 w 3075803"/>
                <a:gd name="connsiteY17" fmla="*/ 1872967 h 6032049"/>
                <a:gd name="connsiteX18" fmla="*/ 353292 w 3075803"/>
                <a:gd name="connsiteY18" fmla="*/ 1831990 h 6032049"/>
                <a:gd name="connsiteX19" fmla="*/ 193654 w 3075803"/>
                <a:gd name="connsiteY19" fmla="*/ 1961592 h 6032049"/>
                <a:gd name="connsiteX20" fmla="*/ 203674 w 3075803"/>
                <a:gd name="connsiteY20" fmla="*/ 2178898 h 6032049"/>
                <a:gd name="connsiteX21" fmla="*/ 347091 w 3075803"/>
                <a:gd name="connsiteY21" fmla="*/ 2510034 h 6032049"/>
                <a:gd name="connsiteX22" fmla="*/ 325164 w 3075803"/>
                <a:gd name="connsiteY22" fmla="*/ 2815495 h 6032049"/>
                <a:gd name="connsiteX23" fmla="*/ 276291 w 3075803"/>
                <a:gd name="connsiteY23" fmla="*/ 3013254 h 6032049"/>
                <a:gd name="connsiteX24" fmla="*/ 245594 w 3075803"/>
                <a:gd name="connsiteY24" fmla="*/ 3196211 h 6032049"/>
                <a:gd name="connsiteX25" fmla="*/ 328984 w 3075803"/>
                <a:gd name="connsiteY25" fmla="*/ 3366788 h 6032049"/>
                <a:gd name="connsiteX26" fmla="*/ 673016 w 3075803"/>
                <a:gd name="connsiteY26" fmla="*/ 3357735 h 6032049"/>
                <a:gd name="connsiteX27" fmla="*/ 998941 w 3075803"/>
                <a:gd name="connsiteY27" fmla="*/ 3393949 h 6032049"/>
                <a:gd name="connsiteX28" fmla="*/ 1168576 w 3075803"/>
                <a:gd name="connsiteY28" fmla="*/ 3551182 h 6032049"/>
                <a:gd name="connsiteX29" fmla="*/ 1143796 w 3075803"/>
                <a:gd name="connsiteY29" fmla="*/ 3821371 h 6032049"/>
                <a:gd name="connsiteX30" fmla="*/ 953673 w 3075803"/>
                <a:gd name="connsiteY30" fmla="*/ 3964317 h 6032049"/>
                <a:gd name="connsiteX31" fmla="*/ 602498 w 3075803"/>
                <a:gd name="connsiteY31" fmla="*/ 3854238 h 6032049"/>
                <a:gd name="connsiteX32" fmla="*/ 274663 w 3075803"/>
                <a:gd name="connsiteY32" fmla="*/ 3747034 h 6032049"/>
                <a:gd name="connsiteX33" fmla="*/ 173166 w 3075803"/>
                <a:gd name="connsiteY33" fmla="*/ 3765612 h 6032049"/>
                <a:gd name="connsiteX34" fmla="*/ 111701 w 3075803"/>
                <a:gd name="connsiteY34" fmla="*/ 3900943 h 6032049"/>
                <a:gd name="connsiteX35" fmla="*/ 30220 w 3075803"/>
                <a:gd name="connsiteY35" fmla="*/ 4244974 h 6032049"/>
                <a:gd name="connsiteX36" fmla="*/ 12113 w 3075803"/>
                <a:gd name="connsiteY36" fmla="*/ 4715755 h 6032049"/>
                <a:gd name="connsiteX37" fmla="*/ 205560 w 3075803"/>
                <a:gd name="connsiteY37" fmla="*/ 5029301 h 6032049"/>
                <a:gd name="connsiteX38" fmla="*/ 622515 w 3075803"/>
                <a:gd name="connsiteY38" fmla="*/ 5125071 h 6032049"/>
                <a:gd name="connsiteX39" fmla="*/ 1080422 w 3075803"/>
                <a:gd name="connsiteY39" fmla="*/ 5068840 h 6032049"/>
                <a:gd name="connsiteX40" fmla="*/ 1238622 w 3075803"/>
                <a:gd name="connsiteY40" fmla="*/ 5141268 h 6032049"/>
                <a:gd name="connsiteX41" fmla="*/ 1152850 w 3075803"/>
                <a:gd name="connsiteY41" fmla="*/ 5277070 h 6032049"/>
                <a:gd name="connsiteX42" fmla="*/ 826925 w 3075803"/>
                <a:gd name="connsiteY42" fmla="*/ 5358551 h 6032049"/>
                <a:gd name="connsiteX43" fmla="*/ 491947 w 3075803"/>
                <a:gd name="connsiteY43" fmla="*/ 5349497 h 6032049"/>
                <a:gd name="connsiteX44" fmla="*/ 322784 w 3075803"/>
                <a:gd name="connsiteY44" fmla="*/ 5354260 h 6032049"/>
                <a:gd name="connsiteX45" fmla="*/ 362817 w 3075803"/>
                <a:gd name="connsiteY45" fmla="*/ 5488152 h 6032049"/>
                <a:gd name="connsiteX46" fmla="*/ 573428 w 3075803"/>
                <a:gd name="connsiteY46" fmla="*/ 5747850 h 6032049"/>
                <a:gd name="connsiteX47" fmla="*/ 944148 w 3075803"/>
                <a:gd name="connsiteY47" fmla="*/ 5963222 h 6032049"/>
                <a:gd name="connsiteX48" fmla="*/ 1505935 w 3075803"/>
                <a:gd name="connsiteY48" fmla="*/ 6028507 h 6032049"/>
                <a:gd name="connsiteX49" fmla="*/ 1949555 w 3075803"/>
                <a:gd name="connsiteY49" fmla="*/ 5874598 h 6032049"/>
                <a:gd name="connsiteX50" fmla="*/ 2053434 w 3075803"/>
                <a:gd name="connsiteY50" fmla="*/ 5695910 h 6032049"/>
                <a:gd name="connsiteX51" fmla="*/ 1922394 w 3075803"/>
                <a:gd name="connsiteY51" fmla="*/ 5639208 h 6032049"/>
                <a:gd name="connsiteX52" fmla="*/ 1524042 w 3075803"/>
                <a:gd name="connsiteY52" fmla="*/ 5675422 h 6032049"/>
                <a:gd name="connsiteX53" fmla="*/ 1266254 w 3075803"/>
                <a:gd name="connsiteY53" fmla="*/ 5693529 h 6032049"/>
                <a:gd name="connsiteX54" fmla="*/ 1221457 w 3075803"/>
                <a:gd name="connsiteY54" fmla="*/ 5583001 h 6032049"/>
                <a:gd name="connsiteX55" fmla="*/ 1370133 w 3075803"/>
                <a:gd name="connsiteY55" fmla="*/ 5498643 h 6032049"/>
                <a:gd name="connsiteX56" fmla="*/ 1729889 w 3075803"/>
                <a:gd name="connsiteY56" fmla="*/ 5432888 h 6032049"/>
                <a:gd name="connsiteX57" fmla="*/ 2266426 w 3075803"/>
                <a:gd name="connsiteY57" fmla="*/ 5349497 h 6032049"/>
                <a:gd name="connsiteX58" fmla="*/ 2556137 w 3075803"/>
                <a:gd name="connsiteY58" fmla="*/ 5268016 h 6032049"/>
                <a:gd name="connsiteX59" fmla="*/ 2773420 w 3075803"/>
                <a:gd name="connsiteY59" fmla="*/ 5030717 h 6032049"/>
                <a:gd name="connsiteX60" fmla="*/ 2856812 w 3075803"/>
                <a:gd name="connsiteY60" fmla="*/ 4763403 h 6032049"/>
                <a:gd name="connsiteX61" fmla="*/ 2811544 w 3075803"/>
                <a:gd name="connsiteY61" fmla="*/ 4627602 h 6032049"/>
                <a:gd name="connsiteX62" fmla="*/ 2548073 w 3075803"/>
                <a:gd name="connsiteY62" fmla="*/ 4613313 h 6032049"/>
                <a:gd name="connsiteX63" fmla="*/ 2400317 w 3075803"/>
                <a:gd name="connsiteY63" fmla="*/ 4513726 h 6032049"/>
                <a:gd name="connsiteX64" fmla="*/ 2427974 w 3075803"/>
                <a:gd name="connsiteY64" fmla="*/ 4331689 h 6032049"/>
                <a:gd name="connsiteX65" fmla="*/ 2659049 w 3075803"/>
                <a:gd name="connsiteY65" fmla="*/ 4231159 h 6032049"/>
                <a:gd name="connsiteX66" fmla="*/ 2936382 w 3075803"/>
                <a:gd name="connsiteY66" fmla="*/ 4082012 h 6032049"/>
                <a:gd name="connsiteX67" fmla="*/ 3063131 w 3075803"/>
                <a:gd name="connsiteY67" fmla="*/ 3737980 h 6032049"/>
                <a:gd name="connsiteX68" fmla="*/ 3063131 w 3075803"/>
                <a:gd name="connsiteY68" fmla="*/ 3249093 h 6032049"/>
                <a:gd name="connsiteX69" fmla="*/ 2990703 w 3075803"/>
                <a:gd name="connsiteY69" fmla="*/ 2896008 h 6032049"/>
                <a:gd name="connsiteX70" fmla="*/ 2830571 w 3075803"/>
                <a:gd name="connsiteY70" fmla="*/ 2791657 h 6032049"/>
                <a:gd name="connsiteX71" fmla="*/ 2550385 w 3075803"/>
                <a:gd name="connsiteY71" fmla="*/ 2806086 h 6032049"/>
                <a:gd name="connsiteX72" fmla="*/ 2355546 w 3075803"/>
                <a:gd name="connsiteY72" fmla="*/ 2858356 h 6032049"/>
                <a:gd name="connsiteX73" fmla="*/ 2085357 w 3075803"/>
                <a:gd name="connsiteY73" fmla="*/ 2906971 h 6032049"/>
                <a:gd name="connsiteX74" fmla="*/ 1913341 w 3075803"/>
                <a:gd name="connsiteY74" fmla="*/ 2832634 h 6032049"/>
                <a:gd name="connsiteX75" fmla="*/ 2003875 w 3075803"/>
                <a:gd name="connsiteY75" fmla="*/ 2669672 h 6032049"/>
                <a:gd name="connsiteX76" fmla="*/ 2338854 w 3075803"/>
                <a:gd name="connsiteY76" fmla="*/ 2579137 h 6032049"/>
                <a:gd name="connsiteX77" fmla="*/ 2739587 w 3075803"/>
                <a:gd name="connsiteY77" fmla="*/ 2517672 h 6032049"/>
                <a:gd name="connsiteX78" fmla="*/ 2947346 w 3075803"/>
                <a:gd name="connsiteY78" fmla="*/ 2409031 h 6032049"/>
                <a:gd name="connsiteX79" fmla="*/ 2965453 w 3075803"/>
                <a:gd name="connsiteY79" fmla="*/ 2244159 h 6032049"/>
                <a:gd name="connsiteX80" fmla="*/ 2808196 w 3075803"/>
                <a:gd name="connsiteY80" fmla="*/ 1924411 h 6032049"/>
                <a:gd name="connsiteX81" fmla="*/ 2682885 w 3075803"/>
                <a:gd name="connsiteY81" fmla="*/ 1465561 h 6032049"/>
                <a:gd name="connsiteX82" fmla="*/ 2637618 w 3075803"/>
                <a:gd name="connsiteY82" fmla="*/ 1184903 h 6032049"/>
                <a:gd name="connsiteX83" fmla="*/ 2538030 w 3075803"/>
                <a:gd name="connsiteY83" fmla="*/ 994780 h 6032049"/>
                <a:gd name="connsiteX84" fmla="*/ 2284533 w 3075803"/>
                <a:gd name="connsiteY84" fmla="*/ 985727 h 6032049"/>
                <a:gd name="connsiteX85" fmla="*/ 1931448 w 3075803"/>
                <a:gd name="connsiteY85" fmla="*/ 1067208 h 6032049"/>
                <a:gd name="connsiteX86" fmla="*/ 1741796 w 3075803"/>
                <a:gd name="connsiteY86" fmla="*/ 1071970 h 6032049"/>
                <a:gd name="connsiteX87" fmla="*/ 1725599 w 3075803"/>
                <a:gd name="connsiteY87" fmla="*/ 943312 h 6032049"/>
                <a:gd name="connsiteX88" fmla="*/ 1901906 w 3075803"/>
                <a:gd name="connsiteY88" fmla="*/ 832290 h 6032049"/>
                <a:gd name="connsiteX89" fmla="*/ 2150640 w 3075803"/>
                <a:gd name="connsiteY89" fmla="*/ 724144 h 6032049"/>
                <a:gd name="connsiteX90" fmla="*/ 2157784 w 3075803"/>
                <a:gd name="connsiteY90" fmla="*/ 551161 h 6032049"/>
                <a:gd name="connsiteX91" fmla="*/ 1976715 w 3075803"/>
                <a:gd name="connsiteY91" fmla="*/ 279557 h 6032049"/>
                <a:gd name="connsiteX92" fmla="*/ 1776101 w 3075803"/>
                <a:gd name="connsiteY92" fmla="*/ 123267 h 6032049"/>
                <a:gd name="connsiteX93" fmla="*/ 1486885 w 3075803"/>
                <a:gd name="connsiteY93" fmla="*/ 28442 h 603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075803" h="6032049">
                  <a:moveTo>
                    <a:pt x="1486885" y="28442"/>
                  </a:moveTo>
                  <a:cubicBezTo>
                    <a:pt x="1359979" y="8587"/>
                    <a:pt x="1151505" y="-8016"/>
                    <a:pt x="1014666" y="4134"/>
                  </a:cubicBezTo>
                  <a:cubicBezTo>
                    <a:pt x="877827" y="16284"/>
                    <a:pt x="751459" y="47892"/>
                    <a:pt x="665848" y="101340"/>
                  </a:cubicBezTo>
                  <a:cubicBezTo>
                    <a:pt x="580237" y="154788"/>
                    <a:pt x="517834" y="257080"/>
                    <a:pt x="501000" y="324824"/>
                  </a:cubicBezTo>
                  <a:cubicBezTo>
                    <a:pt x="484166" y="392568"/>
                    <a:pt x="515052" y="465554"/>
                    <a:pt x="564846" y="507803"/>
                  </a:cubicBezTo>
                  <a:cubicBezTo>
                    <a:pt x="614640" y="550053"/>
                    <a:pt x="728924" y="554178"/>
                    <a:pt x="799764" y="578321"/>
                  </a:cubicBezTo>
                  <a:cubicBezTo>
                    <a:pt x="870604" y="602464"/>
                    <a:pt x="962011" y="621687"/>
                    <a:pt x="989887" y="652659"/>
                  </a:cubicBezTo>
                  <a:cubicBezTo>
                    <a:pt x="1017763" y="683631"/>
                    <a:pt x="1012285" y="744459"/>
                    <a:pt x="967018" y="764153"/>
                  </a:cubicBezTo>
                  <a:cubicBezTo>
                    <a:pt x="921751" y="783847"/>
                    <a:pt x="809296" y="772727"/>
                    <a:pt x="718283" y="770825"/>
                  </a:cubicBezTo>
                  <a:cubicBezTo>
                    <a:pt x="627270" y="768923"/>
                    <a:pt x="477891" y="753594"/>
                    <a:pt x="392359" y="795604"/>
                  </a:cubicBezTo>
                  <a:cubicBezTo>
                    <a:pt x="306827" y="837614"/>
                    <a:pt x="237648" y="936082"/>
                    <a:pt x="205088" y="1022884"/>
                  </a:cubicBezTo>
                  <a:cubicBezTo>
                    <a:pt x="172528" y="1109686"/>
                    <a:pt x="167695" y="1229691"/>
                    <a:pt x="197001" y="1316414"/>
                  </a:cubicBezTo>
                  <a:cubicBezTo>
                    <a:pt x="226307" y="1403137"/>
                    <a:pt x="312150" y="1501766"/>
                    <a:pt x="380923" y="1543222"/>
                  </a:cubicBezTo>
                  <a:cubicBezTo>
                    <a:pt x="449696" y="1584678"/>
                    <a:pt x="530145" y="1582301"/>
                    <a:pt x="609642" y="1565149"/>
                  </a:cubicBezTo>
                  <a:cubicBezTo>
                    <a:pt x="689139" y="1547997"/>
                    <a:pt x="790004" y="1440310"/>
                    <a:pt x="857905" y="1440310"/>
                  </a:cubicBezTo>
                  <a:cubicBezTo>
                    <a:pt x="925806" y="1440310"/>
                    <a:pt x="992509" y="1502647"/>
                    <a:pt x="1017048" y="1565149"/>
                  </a:cubicBezTo>
                  <a:cubicBezTo>
                    <a:pt x="1041587" y="1627651"/>
                    <a:pt x="1061608" y="1764019"/>
                    <a:pt x="1005141" y="1815322"/>
                  </a:cubicBezTo>
                  <a:cubicBezTo>
                    <a:pt x="948675" y="1866625"/>
                    <a:pt x="786890" y="1870189"/>
                    <a:pt x="678249" y="1872967"/>
                  </a:cubicBezTo>
                  <a:cubicBezTo>
                    <a:pt x="569608" y="1875745"/>
                    <a:pt x="434058" y="1817219"/>
                    <a:pt x="353292" y="1831990"/>
                  </a:cubicBezTo>
                  <a:cubicBezTo>
                    <a:pt x="272526" y="1846761"/>
                    <a:pt x="218590" y="1903774"/>
                    <a:pt x="193654" y="1961592"/>
                  </a:cubicBezTo>
                  <a:cubicBezTo>
                    <a:pt x="168718" y="2019410"/>
                    <a:pt x="178101" y="2087491"/>
                    <a:pt x="203674" y="2178898"/>
                  </a:cubicBezTo>
                  <a:cubicBezTo>
                    <a:pt x="229247" y="2270305"/>
                    <a:pt x="326843" y="2403935"/>
                    <a:pt x="347091" y="2510034"/>
                  </a:cubicBezTo>
                  <a:cubicBezTo>
                    <a:pt x="367339" y="2616133"/>
                    <a:pt x="346489" y="2731625"/>
                    <a:pt x="325164" y="2815495"/>
                  </a:cubicBezTo>
                  <a:cubicBezTo>
                    <a:pt x="303839" y="2899365"/>
                    <a:pt x="289553" y="2949801"/>
                    <a:pt x="276291" y="3013254"/>
                  </a:cubicBezTo>
                  <a:cubicBezTo>
                    <a:pt x="263029" y="3076707"/>
                    <a:pt x="236812" y="3137289"/>
                    <a:pt x="245594" y="3196211"/>
                  </a:cubicBezTo>
                  <a:cubicBezTo>
                    <a:pt x="254376" y="3255133"/>
                    <a:pt x="257747" y="3339867"/>
                    <a:pt x="328984" y="3366788"/>
                  </a:cubicBezTo>
                  <a:cubicBezTo>
                    <a:pt x="400221" y="3393709"/>
                    <a:pt x="561357" y="3353208"/>
                    <a:pt x="673016" y="3357735"/>
                  </a:cubicBezTo>
                  <a:cubicBezTo>
                    <a:pt x="784675" y="3362262"/>
                    <a:pt x="916348" y="3361708"/>
                    <a:pt x="998941" y="3393949"/>
                  </a:cubicBezTo>
                  <a:cubicBezTo>
                    <a:pt x="1081534" y="3426190"/>
                    <a:pt x="1144434" y="3479945"/>
                    <a:pt x="1168576" y="3551182"/>
                  </a:cubicBezTo>
                  <a:cubicBezTo>
                    <a:pt x="1192718" y="3622419"/>
                    <a:pt x="1179613" y="3752515"/>
                    <a:pt x="1143796" y="3821371"/>
                  </a:cubicBezTo>
                  <a:cubicBezTo>
                    <a:pt x="1107979" y="3890227"/>
                    <a:pt x="1043889" y="3958839"/>
                    <a:pt x="953673" y="3964317"/>
                  </a:cubicBezTo>
                  <a:cubicBezTo>
                    <a:pt x="863457" y="3969795"/>
                    <a:pt x="715666" y="3890452"/>
                    <a:pt x="602498" y="3854238"/>
                  </a:cubicBezTo>
                  <a:cubicBezTo>
                    <a:pt x="489330" y="3818024"/>
                    <a:pt x="346218" y="3761805"/>
                    <a:pt x="274663" y="3747034"/>
                  </a:cubicBezTo>
                  <a:cubicBezTo>
                    <a:pt x="203108" y="3732263"/>
                    <a:pt x="200326" y="3739961"/>
                    <a:pt x="173166" y="3765612"/>
                  </a:cubicBezTo>
                  <a:cubicBezTo>
                    <a:pt x="146006" y="3791263"/>
                    <a:pt x="135525" y="3821049"/>
                    <a:pt x="111701" y="3900943"/>
                  </a:cubicBezTo>
                  <a:cubicBezTo>
                    <a:pt x="87877" y="3980837"/>
                    <a:pt x="46818" y="4109172"/>
                    <a:pt x="30220" y="4244974"/>
                  </a:cubicBezTo>
                  <a:cubicBezTo>
                    <a:pt x="13622" y="4380776"/>
                    <a:pt x="-17110" y="4585034"/>
                    <a:pt x="12113" y="4715755"/>
                  </a:cubicBezTo>
                  <a:cubicBezTo>
                    <a:pt x="41336" y="4846476"/>
                    <a:pt x="103826" y="4961082"/>
                    <a:pt x="205560" y="5029301"/>
                  </a:cubicBezTo>
                  <a:cubicBezTo>
                    <a:pt x="307294" y="5097520"/>
                    <a:pt x="476705" y="5118481"/>
                    <a:pt x="622515" y="5125071"/>
                  </a:cubicBezTo>
                  <a:cubicBezTo>
                    <a:pt x="768325" y="5131661"/>
                    <a:pt x="977738" y="5066141"/>
                    <a:pt x="1080422" y="5068840"/>
                  </a:cubicBezTo>
                  <a:cubicBezTo>
                    <a:pt x="1183106" y="5071539"/>
                    <a:pt x="1226551" y="5106563"/>
                    <a:pt x="1238622" y="5141268"/>
                  </a:cubicBezTo>
                  <a:cubicBezTo>
                    <a:pt x="1250693" y="5175973"/>
                    <a:pt x="1221466" y="5240856"/>
                    <a:pt x="1152850" y="5277070"/>
                  </a:cubicBezTo>
                  <a:cubicBezTo>
                    <a:pt x="1084234" y="5313284"/>
                    <a:pt x="937076" y="5346480"/>
                    <a:pt x="826925" y="5358551"/>
                  </a:cubicBezTo>
                  <a:cubicBezTo>
                    <a:pt x="716774" y="5370622"/>
                    <a:pt x="575970" y="5350212"/>
                    <a:pt x="491947" y="5349497"/>
                  </a:cubicBezTo>
                  <a:cubicBezTo>
                    <a:pt x="407924" y="5348782"/>
                    <a:pt x="344306" y="5331151"/>
                    <a:pt x="322784" y="5354260"/>
                  </a:cubicBezTo>
                  <a:cubicBezTo>
                    <a:pt x="301262" y="5377369"/>
                    <a:pt x="321043" y="5422554"/>
                    <a:pt x="362817" y="5488152"/>
                  </a:cubicBezTo>
                  <a:cubicBezTo>
                    <a:pt x="404591" y="5553750"/>
                    <a:pt x="476540" y="5668672"/>
                    <a:pt x="573428" y="5747850"/>
                  </a:cubicBezTo>
                  <a:cubicBezTo>
                    <a:pt x="670316" y="5827028"/>
                    <a:pt x="788730" y="5916446"/>
                    <a:pt x="944148" y="5963222"/>
                  </a:cubicBezTo>
                  <a:cubicBezTo>
                    <a:pt x="1099566" y="6009998"/>
                    <a:pt x="1338367" y="6043278"/>
                    <a:pt x="1505935" y="6028507"/>
                  </a:cubicBezTo>
                  <a:cubicBezTo>
                    <a:pt x="1673503" y="6013736"/>
                    <a:pt x="1858305" y="5930031"/>
                    <a:pt x="1949555" y="5874598"/>
                  </a:cubicBezTo>
                  <a:cubicBezTo>
                    <a:pt x="2040805" y="5819165"/>
                    <a:pt x="2057961" y="5735141"/>
                    <a:pt x="2053434" y="5695910"/>
                  </a:cubicBezTo>
                  <a:cubicBezTo>
                    <a:pt x="2048907" y="5656679"/>
                    <a:pt x="2010626" y="5642623"/>
                    <a:pt x="1922394" y="5639208"/>
                  </a:cubicBezTo>
                  <a:cubicBezTo>
                    <a:pt x="1834162" y="5635793"/>
                    <a:pt x="1633399" y="5666368"/>
                    <a:pt x="1524042" y="5675422"/>
                  </a:cubicBezTo>
                  <a:cubicBezTo>
                    <a:pt x="1414685" y="5684476"/>
                    <a:pt x="1316685" y="5708932"/>
                    <a:pt x="1266254" y="5693529"/>
                  </a:cubicBezTo>
                  <a:cubicBezTo>
                    <a:pt x="1215823" y="5678126"/>
                    <a:pt x="1204144" y="5615482"/>
                    <a:pt x="1221457" y="5583001"/>
                  </a:cubicBezTo>
                  <a:cubicBezTo>
                    <a:pt x="1238770" y="5550520"/>
                    <a:pt x="1285394" y="5523662"/>
                    <a:pt x="1370133" y="5498643"/>
                  </a:cubicBezTo>
                  <a:cubicBezTo>
                    <a:pt x="1454872" y="5473624"/>
                    <a:pt x="1580507" y="5457746"/>
                    <a:pt x="1729889" y="5432888"/>
                  </a:cubicBezTo>
                  <a:cubicBezTo>
                    <a:pt x="1879271" y="5408030"/>
                    <a:pt x="2128718" y="5376976"/>
                    <a:pt x="2266426" y="5349497"/>
                  </a:cubicBezTo>
                  <a:cubicBezTo>
                    <a:pt x="2404134" y="5322018"/>
                    <a:pt x="2471638" y="5321146"/>
                    <a:pt x="2556137" y="5268016"/>
                  </a:cubicBezTo>
                  <a:cubicBezTo>
                    <a:pt x="2640636" y="5214886"/>
                    <a:pt x="2723308" y="5114819"/>
                    <a:pt x="2773420" y="5030717"/>
                  </a:cubicBezTo>
                  <a:cubicBezTo>
                    <a:pt x="2823532" y="4946615"/>
                    <a:pt x="2850458" y="4830589"/>
                    <a:pt x="2856812" y="4763403"/>
                  </a:cubicBezTo>
                  <a:cubicBezTo>
                    <a:pt x="2863166" y="4696217"/>
                    <a:pt x="2863000" y="4652617"/>
                    <a:pt x="2811544" y="4627602"/>
                  </a:cubicBezTo>
                  <a:cubicBezTo>
                    <a:pt x="2760088" y="4602587"/>
                    <a:pt x="2616611" y="4632292"/>
                    <a:pt x="2548073" y="4613313"/>
                  </a:cubicBezTo>
                  <a:cubicBezTo>
                    <a:pt x="2479535" y="4594334"/>
                    <a:pt x="2420333" y="4560663"/>
                    <a:pt x="2400317" y="4513726"/>
                  </a:cubicBezTo>
                  <a:cubicBezTo>
                    <a:pt x="2380301" y="4466789"/>
                    <a:pt x="2384852" y="4378784"/>
                    <a:pt x="2427974" y="4331689"/>
                  </a:cubicBezTo>
                  <a:cubicBezTo>
                    <a:pt x="2471096" y="4284594"/>
                    <a:pt x="2564789" y="4263247"/>
                    <a:pt x="2659049" y="4231159"/>
                  </a:cubicBezTo>
                  <a:cubicBezTo>
                    <a:pt x="2753309" y="4199071"/>
                    <a:pt x="2869035" y="4164208"/>
                    <a:pt x="2936382" y="4082012"/>
                  </a:cubicBezTo>
                  <a:cubicBezTo>
                    <a:pt x="3003729" y="3999816"/>
                    <a:pt x="3042006" y="3876800"/>
                    <a:pt x="3063131" y="3737980"/>
                  </a:cubicBezTo>
                  <a:cubicBezTo>
                    <a:pt x="3084256" y="3599160"/>
                    <a:pt x="3075202" y="3389422"/>
                    <a:pt x="3063131" y="3249093"/>
                  </a:cubicBezTo>
                  <a:cubicBezTo>
                    <a:pt x="3051060" y="3108764"/>
                    <a:pt x="3029463" y="2972247"/>
                    <a:pt x="2990703" y="2896008"/>
                  </a:cubicBezTo>
                  <a:cubicBezTo>
                    <a:pt x="2951943" y="2819769"/>
                    <a:pt x="2903957" y="2806644"/>
                    <a:pt x="2830571" y="2791657"/>
                  </a:cubicBezTo>
                  <a:cubicBezTo>
                    <a:pt x="2757185" y="2776670"/>
                    <a:pt x="2615268" y="2791000"/>
                    <a:pt x="2550385" y="2806086"/>
                  </a:cubicBezTo>
                  <a:cubicBezTo>
                    <a:pt x="2485502" y="2816409"/>
                    <a:pt x="2433051" y="2841542"/>
                    <a:pt x="2355546" y="2858356"/>
                  </a:cubicBezTo>
                  <a:cubicBezTo>
                    <a:pt x="2278041" y="2875170"/>
                    <a:pt x="2159058" y="2911258"/>
                    <a:pt x="2085357" y="2906971"/>
                  </a:cubicBezTo>
                  <a:cubicBezTo>
                    <a:pt x="2011656" y="2902684"/>
                    <a:pt x="1926921" y="2872184"/>
                    <a:pt x="1913341" y="2832634"/>
                  </a:cubicBezTo>
                  <a:cubicBezTo>
                    <a:pt x="1899761" y="2793084"/>
                    <a:pt x="1932956" y="2711922"/>
                    <a:pt x="2003875" y="2669672"/>
                  </a:cubicBezTo>
                  <a:cubicBezTo>
                    <a:pt x="2074794" y="2627423"/>
                    <a:pt x="2216235" y="2604470"/>
                    <a:pt x="2338854" y="2579137"/>
                  </a:cubicBezTo>
                  <a:cubicBezTo>
                    <a:pt x="2461473" y="2553804"/>
                    <a:pt x="2638172" y="2546023"/>
                    <a:pt x="2739587" y="2517672"/>
                  </a:cubicBezTo>
                  <a:cubicBezTo>
                    <a:pt x="2841002" y="2489321"/>
                    <a:pt x="2909702" y="2454616"/>
                    <a:pt x="2947346" y="2409031"/>
                  </a:cubicBezTo>
                  <a:cubicBezTo>
                    <a:pt x="2984990" y="2363446"/>
                    <a:pt x="2988645" y="2324929"/>
                    <a:pt x="2965453" y="2244159"/>
                  </a:cubicBezTo>
                  <a:cubicBezTo>
                    <a:pt x="2942261" y="2163389"/>
                    <a:pt x="2855291" y="2054177"/>
                    <a:pt x="2808196" y="1924411"/>
                  </a:cubicBezTo>
                  <a:cubicBezTo>
                    <a:pt x="2761101" y="1794645"/>
                    <a:pt x="2711315" y="1588812"/>
                    <a:pt x="2682885" y="1465561"/>
                  </a:cubicBezTo>
                  <a:cubicBezTo>
                    <a:pt x="2654455" y="1342310"/>
                    <a:pt x="2649854" y="1275272"/>
                    <a:pt x="2637618" y="1184903"/>
                  </a:cubicBezTo>
                  <a:cubicBezTo>
                    <a:pt x="2625382" y="1094534"/>
                    <a:pt x="2596877" y="1027976"/>
                    <a:pt x="2538030" y="994780"/>
                  </a:cubicBezTo>
                  <a:cubicBezTo>
                    <a:pt x="2479183" y="961584"/>
                    <a:pt x="2385630" y="973656"/>
                    <a:pt x="2284533" y="985727"/>
                  </a:cubicBezTo>
                  <a:cubicBezTo>
                    <a:pt x="2183436" y="997798"/>
                    <a:pt x="2021904" y="1052834"/>
                    <a:pt x="1931448" y="1067208"/>
                  </a:cubicBezTo>
                  <a:cubicBezTo>
                    <a:pt x="1840992" y="1081582"/>
                    <a:pt x="1776104" y="1092619"/>
                    <a:pt x="1741796" y="1071970"/>
                  </a:cubicBezTo>
                  <a:cubicBezTo>
                    <a:pt x="1707488" y="1051321"/>
                    <a:pt x="1698914" y="983259"/>
                    <a:pt x="1725599" y="943312"/>
                  </a:cubicBezTo>
                  <a:cubicBezTo>
                    <a:pt x="1752284" y="903365"/>
                    <a:pt x="1831066" y="868818"/>
                    <a:pt x="1901906" y="832290"/>
                  </a:cubicBezTo>
                  <a:cubicBezTo>
                    <a:pt x="1972746" y="795762"/>
                    <a:pt x="2107994" y="770999"/>
                    <a:pt x="2150640" y="724144"/>
                  </a:cubicBezTo>
                  <a:cubicBezTo>
                    <a:pt x="2193286" y="677289"/>
                    <a:pt x="2186772" y="625259"/>
                    <a:pt x="2157784" y="551161"/>
                  </a:cubicBezTo>
                  <a:cubicBezTo>
                    <a:pt x="2128797" y="477063"/>
                    <a:pt x="2043107" y="350476"/>
                    <a:pt x="1976715" y="279557"/>
                  </a:cubicBezTo>
                  <a:cubicBezTo>
                    <a:pt x="1910323" y="208638"/>
                    <a:pt x="1857739" y="165120"/>
                    <a:pt x="1776101" y="123267"/>
                  </a:cubicBezTo>
                  <a:cubicBezTo>
                    <a:pt x="1694463" y="81415"/>
                    <a:pt x="1613791" y="48298"/>
                    <a:pt x="1486885" y="28442"/>
                  </a:cubicBezTo>
                  <a:close/>
                </a:path>
              </a:pathLst>
            </a:custGeom>
            <a:solidFill>
              <a:srgbClr val="FBE7E0"/>
            </a:solidFill>
            <a:ln w="3175">
              <a:solidFill>
                <a:srgbClr val="E755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4196" name="Rectangle 4"/>
          <p:cNvSpPr>
            <a:spLocks noChangeArrowheads="1"/>
          </p:cNvSpPr>
          <p:nvPr/>
        </p:nvSpPr>
        <p:spPr bwMode="auto">
          <a:xfrm>
            <a:off x="2603500" y="476250"/>
            <a:ext cx="900113" cy="339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糖原分解</a:t>
            </a:r>
          </a:p>
        </p:txBody>
      </p:sp>
      <p:sp>
        <p:nvSpPr>
          <p:cNvPr id="904197" name="Rectangle 5"/>
          <p:cNvSpPr>
            <a:spLocks noChangeArrowheads="1"/>
          </p:cNvSpPr>
          <p:nvPr/>
        </p:nvSpPr>
        <p:spPr bwMode="auto">
          <a:xfrm>
            <a:off x="2640013" y="1341438"/>
            <a:ext cx="900112" cy="33813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糖原合成</a:t>
            </a:r>
          </a:p>
        </p:txBody>
      </p:sp>
      <p:sp>
        <p:nvSpPr>
          <p:cNvPr id="904198" name="Rectangle 6"/>
          <p:cNvSpPr>
            <a:spLocks noChangeArrowheads="1"/>
          </p:cNvSpPr>
          <p:nvPr/>
        </p:nvSpPr>
        <p:spPr bwMode="auto">
          <a:xfrm>
            <a:off x="1901825" y="692150"/>
            <a:ext cx="593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</a:t>
            </a:r>
          </a:p>
        </p:txBody>
      </p:sp>
      <p:sp>
        <p:nvSpPr>
          <p:cNvPr id="904199" name="Rectangle 7"/>
          <p:cNvSpPr>
            <a:spLocks noChangeArrowheads="1"/>
          </p:cNvSpPr>
          <p:nvPr/>
        </p:nvSpPr>
        <p:spPr bwMode="auto">
          <a:xfrm>
            <a:off x="3648075" y="692150"/>
            <a:ext cx="1389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1-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磷酸葡萄糖</a:t>
            </a:r>
          </a:p>
        </p:txBody>
      </p:sp>
      <p:sp>
        <p:nvSpPr>
          <p:cNvPr id="904200" name="Rectangle 8"/>
          <p:cNvSpPr>
            <a:spLocks noChangeArrowheads="1"/>
          </p:cNvSpPr>
          <p:nvPr/>
        </p:nvSpPr>
        <p:spPr bwMode="auto">
          <a:xfrm>
            <a:off x="3648075" y="1412875"/>
            <a:ext cx="1389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磷酸葡萄糖</a:t>
            </a:r>
          </a:p>
        </p:txBody>
      </p:sp>
      <p:sp>
        <p:nvSpPr>
          <p:cNvPr id="904201" name="Rectangle 9"/>
          <p:cNvSpPr>
            <a:spLocks noChangeArrowheads="1"/>
          </p:cNvSpPr>
          <p:nvPr/>
        </p:nvSpPr>
        <p:spPr bwMode="auto">
          <a:xfrm>
            <a:off x="5375275" y="1412875"/>
            <a:ext cx="1184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磷酸果糖</a:t>
            </a:r>
          </a:p>
        </p:txBody>
      </p:sp>
      <p:sp>
        <p:nvSpPr>
          <p:cNvPr id="904202" name="Rectangle 10"/>
          <p:cNvSpPr>
            <a:spLocks noChangeArrowheads="1"/>
          </p:cNvSpPr>
          <p:nvPr/>
        </p:nvSpPr>
        <p:spPr bwMode="auto">
          <a:xfrm>
            <a:off x="7104063" y="1412875"/>
            <a:ext cx="155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1,6-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二磷酸果糖</a:t>
            </a:r>
          </a:p>
        </p:txBody>
      </p:sp>
      <p:sp>
        <p:nvSpPr>
          <p:cNvPr id="904203" name="Rectangle 11"/>
          <p:cNvSpPr>
            <a:spLocks noChangeArrowheads="1"/>
          </p:cNvSpPr>
          <p:nvPr/>
        </p:nvSpPr>
        <p:spPr bwMode="auto">
          <a:xfrm>
            <a:off x="2417167" y="2060575"/>
            <a:ext cx="798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</a:t>
            </a:r>
          </a:p>
        </p:txBody>
      </p:sp>
      <p:sp>
        <p:nvSpPr>
          <p:cNvPr id="904204" name="Rectangle 12"/>
          <p:cNvSpPr>
            <a:spLocks noChangeArrowheads="1"/>
          </p:cNvSpPr>
          <p:nvPr/>
        </p:nvSpPr>
        <p:spPr bwMode="auto">
          <a:xfrm>
            <a:off x="3759200" y="2084338"/>
            <a:ext cx="1184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</a:t>
            </a:r>
          </a:p>
        </p:txBody>
      </p:sp>
      <p:sp>
        <p:nvSpPr>
          <p:cNvPr id="904205" name="Rectangle 13"/>
          <p:cNvSpPr>
            <a:spLocks noChangeArrowheads="1"/>
          </p:cNvSpPr>
          <p:nvPr/>
        </p:nvSpPr>
        <p:spPr bwMode="auto">
          <a:xfrm>
            <a:off x="6096000" y="2060575"/>
            <a:ext cx="1389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3-</a:t>
            </a:r>
            <a:r>
              <a:rPr lang="zh-CN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磷酸甘油醛</a:t>
            </a:r>
          </a:p>
        </p:txBody>
      </p:sp>
      <p:sp>
        <p:nvSpPr>
          <p:cNvPr id="904206" name="Rectangle 14"/>
          <p:cNvSpPr>
            <a:spLocks noChangeArrowheads="1"/>
          </p:cNvSpPr>
          <p:nvPr/>
        </p:nvSpPr>
        <p:spPr bwMode="auto">
          <a:xfrm>
            <a:off x="8328025" y="2060575"/>
            <a:ext cx="1412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磷酸二羟丙酮</a:t>
            </a:r>
          </a:p>
        </p:txBody>
      </p:sp>
      <p:sp>
        <p:nvSpPr>
          <p:cNvPr id="904207" name="Rectangle 15"/>
          <p:cNvSpPr>
            <a:spLocks noChangeArrowheads="1"/>
          </p:cNvSpPr>
          <p:nvPr/>
        </p:nvSpPr>
        <p:spPr bwMode="auto">
          <a:xfrm>
            <a:off x="5951538" y="2520950"/>
            <a:ext cx="1763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1,3-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二磷酸甘油酸</a:t>
            </a:r>
          </a:p>
        </p:txBody>
      </p:sp>
      <p:sp>
        <p:nvSpPr>
          <p:cNvPr id="904208" name="Rectangle 16"/>
          <p:cNvSpPr>
            <a:spLocks noChangeArrowheads="1"/>
          </p:cNvSpPr>
          <p:nvPr/>
        </p:nvSpPr>
        <p:spPr bwMode="auto">
          <a:xfrm>
            <a:off x="6143625" y="2970213"/>
            <a:ext cx="1389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3-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磷酸甘油酸</a:t>
            </a:r>
          </a:p>
        </p:txBody>
      </p:sp>
      <p:sp>
        <p:nvSpPr>
          <p:cNvPr id="904209" name="Rectangle 17"/>
          <p:cNvSpPr>
            <a:spLocks noChangeArrowheads="1"/>
          </p:cNvSpPr>
          <p:nvPr/>
        </p:nvSpPr>
        <p:spPr bwMode="auto">
          <a:xfrm>
            <a:off x="6138863" y="3429000"/>
            <a:ext cx="1389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2-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磷酸甘油酸</a:t>
            </a:r>
          </a:p>
        </p:txBody>
      </p:sp>
      <p:sp>
        <p:nvSpPr>
          <p:cNvPr id="904210" name="Rectangle 18"/>
          <p:cNvSpPr>
            <a:spLocks noChangeArrowheads="1"/>
          </p:cNvSpPr>
          <p:nvPr/>
        </p:nvSpPr>
        <p:spPr bwMode="auto">
          <a:xfrm>
            <a:off x="5913438" y="3861048"/>
            <a:ext cx="1822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磷酸烯醇式丙酮酸</a:t>
            </a:r>
          </a:p>
        </p:txBody>
      </p:sp>
      <p:sp>
        <p:nvSpPr>
          <p:cNvPr id="904211" name="Rectangle 19"/>
          <p:cNvSpPr>
            <a:spLocks noChangeArrowheads="1"/>
          </p:cNvSpPr>
          <p:nvPr/>
        </p:nvSpPr>
        <p:spPr bwMode="auto">
          <a:xfrm>
            <a:off x="6430963" y="4293096"/>
            <a:ext cx="798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904212" name="Rectangle 20"/>
          <p:cNvSpPr>
            <a:spLocks noChangeArrowheads="1"/>
          </p:cNvSpPr>
          <p:nvPr/>
        </p:nvSpPr>
        <p:spPr bwMode="auto">
          <a:xfrm>
            <a:off x="4948684" y="4316586"/>
            <a:ext cx="1003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草酰乙酸</a:t>
            </a:r>
          </a:p>
        </p:txBody>
      </p:sp>
      <p:sp>
        <p:nvSpPr>
          <p:cNvPr id="904213" name="Rectangle 21"/>
          <p:cNvSpPr>
            <a:spLocks noChangeArrowheads="1"/>
          </p:cNvSpPr>
          <p:nvPr/>
        </p:nvSpPr>
        <p:spPr bwMode="auto">
          <a:xfrm>
            <a:off x="7896225" y="4293096"/>
            <a:ext cx="20313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丙氨酸等生糖氨基酸</a:t>
            </a:r>
          </a:p>
        </p:txBody>
      </p:sp>
      <p:sp>
        <p:nvSpPr>
          <p:cNvPr id="904214" name="Rectangle 22"/>
          <p:cNvSpPr>
            <a:spLocks noChangeArrowheads="1"/>
          </p:cNvSpPr>
          <p:nvPr/>
        </p:nvSpPr>
        <p:spPr bwMode="auto">
          <a:xfrm>
            <a:off x="6310486" y="5426943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乙酰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</a:t>
            </a:r>
          </a:p>
        </p:txBody>
      </p:sp>
      <p:sp>
        <p:nvSpPr>
          <p:cNvPr id="904215" name="Rectangle 23"/>
          <p:cNvSpPr>
            <a:spLocks noChangeArrowheads="1"/>
          </p:cNvSpPr>
          <p:nvPr/>
        </p:nvSpPr>
        <p:spPr bwMode="auto">
          <a:xfrm>
            <a:off x="8544272" y="4782294"/>
            <a:ext cx="593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乳酸</a:t>
            </a:r>
          </a:p>
        </p:txBody>
      </p:sp>
      <p:sp>
        <p:nvSpPr>
          <p:cNvPr id="904218" name="Rectangle 26"/>
          <p:cNvSpPr>
            <a:spLocks noChangeArrowheads="1"/>
          </p:cNvSpPr>
          <p:nvPr/>
        </p:nvSpPr>
        <p:spPr bwMode="auto">
          <a:xfrm>
            <a:off x="3648075" y="2420888"/>
            <a:ext cx="1422400" cy="3460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磷酸戊糖途径</a:t>
            </a:r>
          </a:p>
        </p:txBody>
      </p:sp>
      <p:sp>
        <p:nvSpPr>
          <p:cNvPr id="904219" name="Rectangle 27"/>
          <p:cNvSpPr>
            <a:spLocks noChangeArrowheads="1"/>
          </p:cNvSpPr>
          <p:nvPr/>
        </p:nvSpPr>
        <p:spPr bwMode="auto">
          <a:xfrm>
            <a:off x="9144396" y="3254787"/>
            <a:ext cx="615553" cy="246221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糖异生</a:t>
            </a:r>
          </a:p>
        </p:txBody>
      </p:sp>
      <p:sp>
        <p:nvSpPr>
          <p:cNvPr id="904220" name="Rectangle 28"/>
          <p:cNvSpPr>
            <a:spLocks noChangeArrowheads="1"/>
          </p:cNvSpPr>
          <p:nvPr/>
        </p:nvSpPr>
        <p:spPr bwMode="auto">
          <a:xfrm>
            <a:off x="7280647" y="4221088"/>
            <a:ext cx="615553" cy="246221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糖异生</a:t>
            </a:r>
          </a:p>
        </p:txBody>
      </p:sp>
      <p:sp>
        <p:nvSpPr>
          <p:cNvPr id="904222" name="Rectangle 30"/>
          <p:cNvSpPr>
            <a:spLocks noChangeArrowheads="1"/>
          </p:cNvSpPr>
          <p:nvPr/>
        </p:nvSpPr>
        <p:spPr bwMode="auto">
          <a:xfrm>
            <a:off x="9045575" y="4786461"/>
            <a:ext cx="1012825" cy="3460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无氧氧化</a:t>
            </a:r>
          </a:p>
        </p:txBody>
      </p:sp>
      <p:sp>
        <p:nvSpPr>
          <p:cNvPr id="904223" name="Rectangle 31"/>
          <p:cNvSpPr>
            <a:spLocks noChangeArrowheads="1"/>
          </p:cNvSpPr>
          <p:nvPr/>
        </p:nvSpPr>
        <p:spPr bwMode="auto">
          <a:xfrm>
            <a:off x="5879976" y="5157192"/>
            <a:ext cx="820738" cy="246221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有氧氧化</a:t>
            </a:r>
          </a:p>
        </p:txBody>
      </p:sp>
      <p:sp>
        <p:nvSpPr>
          <p:cNvPr id="904224" name="Rectangle 32"/>
          <p:cNvSpPr>
            <a:spLocks noChangeArrowheads="1"/>
          </p:cNvSpPr>
          <p:nvPr/>
        </p:nvSpPr>
        <p:spPr bwMode="auto">
          <a:xfrm>
            <a:off x="8543925" y="2781300"/>
            <a:ext cx="1003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磷酸甘油</a:t>
            </a:r>
          </a:p>
        </p:txBody>
      </p:sp>
      <p:sp>
        <p:nvSpPr>
          <p:cNvPr id="904225" name="Rectangle 33"/>
          <p:cNvSpPr>
            <a:spLocks noChangeArrowheads="1"/>
          </p:cNvSpPr>
          <p:nvPr/>
        </p:nvSpPr>
        <p:spPr bwMode="auto">
          <a:xfrm>
            <a:off x="8759825" y="3500438"/>
            <a:ext cx="593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甘油</a:t>
            </a:r>
          </a:p>
        </p:txBody>
      </p:sp>
      <p:sp>
        <p:nvSpPr>
          <p:cNvPr id="904226" name="Rectangle 34"/>
          <p:cNvSpPr>
            <a:spLocks noChangeArrowheads="1"/>
          </p:cNvSpPr>
          <p:nvPr/>
        </p:nvSpPr>
        <p:spPr bwMode="auto">
          <a:xfrm>
            <a:off x="2567608" y="5379318"/>
            <a:ext cx="1016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+H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</a:p>
        </p:txBody>
      </p:sp>
      <p:sp>
        <p:nvSpPr>
          <p:cNvPr id="904227" name="Rectangle 35"/>
          <p:cNvSpPr>
            <a:spLocks noChangeArrowheads="1"/>
          </p:cNvSpPr>
          <p:nvPr/>
        </p:nvSpPr>
        <p:spPr bwMode="auto">
          <a:xfrm>
            <a:off x="4583113" y="1797050"/>
            <a:ext cx="566737" cy="3365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</a:t>
            </a:r>
            <a:r>
              <a:rPr lang="en-US" altLang="zh-CN" sz="16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</a:p>
        </p:txBody>
      </p:sp>
      <p:sp>
        <p:nvSpPr>
          <p:cNvPr id="904228" name="Rectangle 36"/>
          <p:cNvSpPr>
            <a:spLocks noChangeArrowheads="1"/>
          </p:cNvSpPr>
          <p:nvPr/>
        </p:nvSpPr>
        <p:spPr bwMode="auto">
          <a:xfrm>
            <a:off x="2711450" y="981075"/>
            <a:ext cx="769938" cy="3365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UDPG</a:t>
            </a:r>
          </a:p>
        </p:txBody>
      </p:sp>
      <p:sp>
        <p:nvSpPr>
          <p:cNvPr id="109601" name="Line 40"/>
          <p:cNvSpPr>
            <a:spLocks noChangeShapeType="1"/>
          </p:cNvSpPr>
          <p:nvPr/>
        </p:nvSpPr>
        <p:spPr bwMode="auto">
          <a:xfrm>
            <a:off x="4295775" y="980728"/>
            <a:ext cx="0" cy="43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9602" name="Line 41"/>
          <p:cNvSpPr>
            <a:spLocks noChangeShapeType="1"/>
          </p:cNvSpPr>
          <p:nvPr/>
        </p:nvSpPr>
        <p:spPr bwMode="auto">
          <a:xfrm>
            <a:off x="6816725" y="2354263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03" name="Line 42"/>
          <p:cNvSpPr>
            <a:spLocks noChangeShapeType="1"/>
          </p:cNvSpPr>
          <p:nvPr/>
        </p:nvSpPr>
        <p:spPr bwMode="auto">
          <a:xfrm>
            <a:off x="6816725" y="2800350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04" name="Line 43"/>
          <p:cNvSpPr>
            <a:spLocks noChangeShapeType="1"/>
          </p:cNvSpPr>
          <p:nvPr/>
        </p:nvSpPr>
        <p:spPr bwMode="auto">
          <a:xfrm>
            <a:off x="6816725" y="3265934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05" name="Line 44"/>
          <p:cNvSpPr>
            <a:spLocks noChangeShapeType="1"/>
          </p:cNvSpPr>
          <p:nvPr/>
        </p:nvSpPr>
        <p:spPr bwMode="auto">
          <a:xfrm>
            <a:off x="6816725" y="3717032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06" name="Line 45"/>
          <p:cNvSpPr>
            <a:spLocks noChangeShapeType="1"/>
          </p:cNvSpPr>
          <p:nvPr/>
        </p:nvSpPr>
        <p:spPr bwMode="auto">
          <a:xfrm>
            <a:off x="6816725" y="4149080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07" name="Line 46"/>
          <p:cNvSpPr>
            <a:spLocks noChangeShapeType="1"/>
          </p:cNvSpPr>
          <p:nvPr/>
        </p:nvSpPr>
        <p:spPr bwMode="auto">
          <a:xfrm rot="5400000">
            <a:off x="7878248" y="1780437"/>
            <a:ext cx="0" cy="90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08" name="Line 47"/>
          <p:cNvSpPr>
            <a:spLocks noChangeShapeType="1"/>
          </p:cNvSpPr>
          <p:nvPr/>
        </p:nvSpPr>
        <p:spPr bwMode="auto">
          <a:xfrm>
            <a:off x="4295775" y="1700808"/>
            <a:ext cx="0" cy="43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09" name="Freeform 48"/>
          <p:cNvSpPr>
            <a:spLocks/>
          </p:cNvSpPr>
          <p:nvPr/>
        </p:nvSpPr>
        <p:spPr bwMode="auto">
          <a:xfrm rot="1715141">
            <a:off x="4260850" y="1916113"/>
            <a:ext cx="274638" cy="82550"/>
          </a:xfrm>
          <a:custGeom>
            <a:avLst/>
            <a:gdLst>
              <a:gd name="T0" fmla="*/ 0 w 635"/>
              <a:gd name="T1" fmla="*/ 0 h 317"/>
              <a:gd name="T2" fmla="*/ 2147483646 w 635"/>
              <a:gd name="T3" fmla="*/ 2147483646 h 317"/>
              <a:gd name="T4" fmla="*/ 2147483646 w 635"/>
              <a:gd name="T5" fmla="*/ 0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317">
                <a:moveTo>
                  <a:pt x="0" y="0"/>
                </a:moveTo>
                <a:cubicBezTo>
                  <a:pt x="106" y="158"/>
                  <a:pt x="212" y="317"/>
                  <a:pt x="318" y="317"/>
                </a:cubicBezTo>
                <a:cubicBezTo>
                  <a:pt x="424" y="317"/>
                  <a:pt x="529" y="158"/>
                  <a:pt x="635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10" name="Freeform 49"/>
          <p:cNvSpPr>
            <a:spLocks/>
          </p:cNvSpPr>
          <p:nvPr/>
        </p:nvSpPr>
        <p:spPr bwMode="auto">
          <a:xfrm>
            <a:off x="6600825" y="1628775"/>
            <a:ext cx="457200" cy="128588"/>
          </a:xfrm>
          <a:custGeom>
            <a:avLst/>
            <a:gdLst>
              <a:gd name="T0" fmla="*/ 0 w 635"/>
              <a:gd name="T1" fmla="*/ 0 h 317"/>
              <a:gd name="T2" fmla="*/ 2147483646 w 635"/>
              <a:gd name="T3" fmla="*/ 2147483646 h 317"/>
              <a:gd name="T4" fmla="*/ 2147483646 w 635"/>
              <a:gd name="T5" fmla="*/ 0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317">
                <a:moveTo>
                  <a:pt x="0" y="0"/>
                </a:moveTo>
                <a:cubicBezTo>
                  <a:pt x="106" y="158"/>
                  <a:pt x="212" y="317"/>
                  <a:pt x="318" y="317"/>
                </a:cubicBezTo>
                <a:cubicBezTo>
                  <a:pt x="424" y="317"/>
                  <a:pt x="529" y="158"/>
                  <a:pt x="635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11" name="Freeform 50"/>
          <p:cNvSpPr>
            <a:spLocks/>
          </p:cNvSpPr>
          <p:nvPr/>
        </p:nvSpPr>
        <p:spPr bwMode="auto">
          <a:xfrm rot="-10361819">
            <a:off x="6600825" y="1412875"/>
            <a:ext cx="457200" cy="128588"/>
          </a:xfrm>
          <a:custGeom>
            <a:avLst/>
            <a:gdLst>
              <a:gd name="T0" fmla="*/ 0 w 635"/>
              <a:gd name="T1" fmla="*/ 0 h 317"/>
              <a:gd name="T2" fmla="*/ 2147483646 w 635"/>
              <a:gd name="T3" fmla="*/ 2147483646 h 317"/>
              <a:gd name="T4" fmla="*/ 2147483646 w 635"/>
              <a:gd name="T5" fmla="*/ 0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317">
                <a:moveTo>
                  <a:pt x="0" y="0"/>
                </a:moveTo>
                <a:cubicBezTo>
                  <a:pt x="106" y="158"/>
                  <a:pt x="212" y="317"/>
                  <a:pt x="318" y="317"/>
                </a:cubicBezTo>
                <a:cubicBezTo>
                  <a:pt x="424" y="317"/>
                  <a:pt x="529" y="158"/>
                  <a:pt x="635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12" name="Freeform 51"/>
          <p:cNvSpPr>
            <a:spLocks/>
          </p:cNvSpPr>
          <p:nvPr/>
        </p:nvSpPr>
        <p:spPr bwMode="auto">
          <a:xfrm rot="8475684">
            <a:off x="3016437" y="1854762"/>
            <a:ext cx="684000" cy="72000"/>
          </a:xfrm>
          <a:custGeom>
            <a:avLst/>
            <a:gdLst>
              <a:gd name="T0" fmla="*/ 0 w 635"/>
              <a:gd name="T1" fmla="*/ 0 h 317"/>
              <a:gd name="T2" fmla="*/ 2147483646 w 635"/>
              <a:gd name="T3" fmla="*/ 2147483646 h 317"/>
              <a:gd name="T4" fmla="*/ 2147483646 w 635"/>
              <a:gd name="T5" fmla="*/ 0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317">
                <a:moveTo>
                  <a:pt x="0" y="0"/>
                </a:moveTo>
                <a:cubicBezTo>
                  <a:pt x="106" y="158"/>
                  <a:pt x="212" y="317"/>
                  <a:pt x="318" y="317"/>
                </a:cubicBezTo>
                <a:cubicBezTo>
                  <a:pt x="424" y="317"/>
                  <a:pt x="529" y="158"/>
                  <a:pt x="635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13" name="Freeform 52"/>
          <p:cNvSpPr>
            <a:spLocks/>
          </p:cNvSpPr>
          <p:nvPr/>
        </p:nvSpPr>
        <p:spPr bwMode="auto">
          <a:xfrm rot="-2442812">
            <a:off x="3088488" y="1958089"/>
            <a:ext cx="684000" cy="72000"/>
          </a:xfrm>
          <a:custGeom>
            <a:avLst/>
            <a:gdLst>
              <a:gd name="T0" fmla="*/ 0 w 635"/>
              <a:gd name="T1" fmla="*/ 0 h 317"/>
              <a:gd name="T2" fmla="*/ 2147483646 w 635"/>
              <a:gd name="T3" fmla="*/ 2147483646 h 317"/>
              <a:gd name="T4" fmla="*/ 2147483646 w 635"/>
              <a:gd name="T5" fmla="*/ 0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317">
                <a:moveTo>
                  <a:pt x="0" y="0"/>
                </a:moveTo>
                <a:cubicBezTo>
                  <a:pt x="106" y="158"/>
                  <a:pt x="212" y="317"/>
                  <a:pt x="318" y="317"/>
                </a:cubicBezTo>
                <a:cubicBezTo>
                  <a:pt x="424" y="317"/>
                  <a:pt x="529" y="158"/>
                  <a:pt x="635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14" name="Line 54"/>
          <p:cNvSpPr>
            <a:spLocks noChangeShapeType="1"/>
          </p:cNvSpPr>
          <p:nvPr/>
        </p:nvSpPr>
        <p:spPr bwMode="auto">
          <a:xfrm>
            <a:off x="9048750" y="2420936"/>
            <a:ext cx="0" cy="43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9615" name="Line 55"/>
          <p:cNvSpPr>
            <a:spLocks noChangeShapeType="1"/>
          </p:cNvSpPr>
          <p:nvPr/>
        </p:nvSpPr>
        <p:spPr bwMode="auto">
          <a:xfrm>
            <a:off x="9048750" y="3141662"/>
            <a:ext cx="0" cy="43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16" name="Line 56"/>
          <p:cNvSpPr>
            <a:spLocks noChangeShapeType="1"/>
          </p:cNvSpPr>
          <p:nvPr/>
        </p:nvSpPr>
        <p:spPr bwMode="auto">
          <a:xfrm rot="5400000">
            <a:off x="6204048" y="4645743"/>
            <a:ext cx="0" cy="6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17" name="Line 57"/>
          <p:cNvSpPr>
            <a:spLocks noChangeShapeType="1"/>
          </p:cNvSpPr>
          <p:nvPr/>
        </p:nvSpPr>
        <p:spPr bwMode="auto">
          <a:xfrm rot="5400000">
            <a:off x="7572208" y="4113120"/>
            <a:ext cx="0" cy="79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9618" name="Line 58"/>
          <p:cNvSpPr>
            <a:spLocks noChangeShapeType="1"/>
          </p:cNvSpPr>
          <p:nvPr/>
        </p:nvSpPr>
        <p:spPr bwMode="auto">
          <a:xfrm rot="5400000">
            <a:off x="5933585" y="5121404"/>
            <a:ext cx="0" cy="90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19" name="Line 59"/>
          <p:cNvSpPr>
            <a:spLocks noChangeShapeType="1"/>
          </p:cNvSpPr>
          <p:nvPr/>
        </p:nvSpPr>
        <p:spPr bwMode="auto">
          <a:xfrm rot="5400000">
            <a:off x="3797895" y="5301404"/>
            <a:ext cx="0" cy="54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20" name="Line 60"/>
          <p:cNvSpPr>
            <a:spLocks noChangeShapeType="1"/>
          </p:cNvSpPr>
          <p:nvPr/>
        </p:nvSpPr>
        <p:spPr bwMode="auto">
          <a:xfrm rot="5400000">
            <a:off x="5448564" y="1681822"/>
            <a:ext cx="0" cy="115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21" name="Freeform 61"/>
          <p:cNvSpPr>
            <a:spLocks/>
          </p:cNvSpPr>
          <p:nvPr/>
        </p:nvSpPr>
        <p:spPr bwMode="auto">
          <a:xfrm rot="-1916131">
            <a:off x="3503613" y="1125538"/>
            <a:ext cx="274637" cy="36512"/>
          </a:xfrm>
          <a:custGeom>
            <a:avLst/>
            <a:gdLst>
              <a:gd name="T0" fmla="*/ 0 w 635"/>
              <a:gd name="T1" fmla="*/ 0 h 317"/>
              <a:gd name="T2" fmla="*/ 2147483646 w 635"/>
              <a:gd name="T3" fmla="*/ 2147483646 h 317"/>
              <a:gd name="T4" fmla="*/ 2147483646 w 635"/>
              <a:gd name="T5" fmla="*/ 0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317">
                <a:moveTo>
                  <a:pt x="0" y="0"/>
                </a:moveTo>
                <a:cubicBezTo>
                  <a:pt x="106" y="158"/>
                  <a:pt x="212" y="317"/>
                  <a:pt x="318" y="317"/>
                </a:cubicBezTo>
                <a:cubicBezTo>
                  <a:pt x="424" y="317"/>
                  <a:pt x="529" y="158"/>
                  <a:pt x="635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22" name="Freeform 62"/>
          <p:cNvSpPr>
            <a:spLocks/>
          </p:cNvSpPr>
          <p:nvPr/>
        </p:nvSpPr>
        <p:spPr bwMode="auto">
          <a:xfrm rot="2350746">
            <a:off x="2351088" y="1125538"/>
            <a:ext cx="274637" cy="36512"/>
          </a:xfrm>
          <a:custGeom>
            <a:avLst/>
            <a:gdLst>
              <a:gd name="T0" fmla="*/ 0 w 635"/>
              <a:gd name="T1" fmla="*/ 0 h 317"/>
              <a:gd name="T2" fmla="*/ 2147483646 w 635"/>
              <a:gd name="T3" fmla="*/ 2147483646 h 317"/>
              <a:gd name="T4" fmla="*/ 2147483646 w 635"/>
              <a:gd name="T5" fmla="*/ 0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317">
                <a:moveTo>
                  <a:pt x="0" y="0"/>
                </a:moveTo>
                <a:cubicBezTo>
                  <a:pt x="106" y="158"/>
                  <a:pt x="212" y="317"/>
                  <a:pt x="318" y="317"/>
                </a:cubicBezTo>
                <a:cubicBezTo>
                  <a:pt x="424" y="317"/>
                  <a:pt x="529" y="158"/>
                  <a:pt x="635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25" name="Line 65"/>
          <p:cNvSpPr>
            <a:spLocks noChangeAspect="1" noChangeShapeType="1"/>
          </p:cNvSpPr>
          <p:nvPr/>
        </p:nvSpPr>
        <p:spPr bwMode="auto">
          <a:xfrm rot="16200000" flipH="1">
            <a:off x="7121224" y="4601168"/>
            <a:ext cx="325790" cy="3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26" name="Line 66"/>
          <p:cNvSpPr>
            <a:spLocks noChangeAspect="1" noChangeShapeType="1"/>
          </p:cNvSpPr>
          <p:nvPr/>
        </p:nvSpPr>
        <p:spPr bwMode="auto">
          <a:xfrm rot="16200000" flipV="1">
            <a:off x="7059212" y="4636505"/>
            <a:ext cx="361990" cy="36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4259" name="Rectangle 67"/>
          <p:cNvSpPr>
            <a:spLocks noChangeArrowheads="1"/>
          </p:cNvSpPr>
          <p:nvPr/>
        </p:nvSpPr>
        <p:spPr bwMode="auto">
          <a:xfrm>
            <a:off x="6096000" y="668338"/>
            <a:ext cx="3248025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糖代谢途径总结示意图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09628" name="Line 69"/>
          <p:cNvSpPr>
            <a:spLocks noChangeShapeType="1"/>
          </p:cNvSpPr>
          <p:nvPr/>
        </p:nvSpPr>
        <p:spPr bwMode="auto">
          <a:xfrm rot="5400000">
            <a:off x="5209382" y="1380331"/>
            <a:ext cx="0" cy="430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29" name="Line 70"/>
          <p:cNvSpPr>
            <a:spLocks noChangeShapeType="1"/>
          </p:cNvSpPr>
          <p:nvPr/>
        </p:nvSpPr>
        <p:spPr bwMode="auto">
          <a:xfrm rot="16200000" flipH="1">
            <a:off x="8341188" y="1722900"/>
            <a:ext cx="2880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30" name="Line 71"/>
          <p:cNvSpPr>
            <a:spLocks noChangeShapeType="1"/>
          </p:cNvSpPr>
          <p:nvPr/>
        </p:nvSpPr>
        <p:spPr bwMode="auto">
          <a:xfrm rot="16200000" flipV="1">
            <a:off x="8222126" y="1737187"/>
            <a:ext cx="2880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31" name="Line 72"/>
          <p:cNvSpPr>
            <a:spLocks noChangeShapeType="1"/>
          </p:cNvSpPr>
          <p:nvPr/>
        </p:nvSpPr>
        <p:spPr bwMode="auto">
          <a:xfrm rot="5400000">
            <a:off x="7139781" y="1737520"/>
            <a:ext cx="28892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32" name="Line 73"/>
          <p:cNvSpPr>
            <a:spLocks noChangeShapeType="1"/>
          </p:cNvSpPr>
          <p:nvPr/>
        </p:nvSpPr>
        <p:spPr bwMode="auto">
          <a:xfrm rot="5400000">
            <a:off x="7284244" y="1737519"/>
            <a:ext cx="288925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4266" name="Rectangle 74"/>
          <p:cNvSpPr>
            <a:spLocks noChangeArrowheads="1"/>
          </p:cNvSpPr>
          <p:nvPr/>
        </p:nvSpPr>
        <p:spPr bwMode="auto">
          <a:xfrm>
            <a:off x="7662515" y="4604618"/>
            <a:ext cx="593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无氧</a:t>
            </a:r>
          </a:p>
        </p:txBody>
      </p:sp>
      <p:sp>
        <p:nvSpPr>
          <p:cNvPr id="904267" name="Rectangle 75"/>
          <p:cNvSpPr>
            <a:spLocks noChangeArrowheads="1"/>
          </p:cNvSpPr>
          <p:nvPr/>
        </p:nvSpPr>
        <p:spPr bwMode="auto">
          <a:xfrm>
            <a:off x="6256308" y="4532486"/>
            <a:ext cx="593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有氧</a:t>
            </a:r>
          </a:p>
        </p:txBody>
      </p:sp>
      <p:grpSp>
        <p:nvGrpSpPr>
          <p:cNvPr id="109635" name="组合 9"/>
          <p:cNvGrpSpPr>
            <a:grpSpLocks noChangeAspect="1"/>
          </p:cNvGrpSpPr>
          <p:nvPr/>
        </p:nvGrpSpPr>
        <p:grpSpPr bwMode="auto">
          <a:xfrm>
            <a:off x="4093196" y="4941168"/>
            <a:ext cx="1266825" cy="1260475"/>
            <a:chOff x="4452332" y="1329330"/>
            <a:chExt cx="5303458" cy="5277493"/>
          </a:xfrm>
        </p:grpSpPr>
        <p:sp>
          <p:nvSpPr>
            <p:cNvPr id="7" name="环形箭头 6"/>
            <p:cNvSpPr>
              <a:spLocks noChangeAspect="1"/>
            </p:cNvSpPr>
            <p:nvPr/>
          </p:nvSpPr>
          <p:spPr>
            <a:xfrm>
              <a:off x="4638418" y="1329330"/>
              <a:ext cx="5117372" cy="511797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环形箭头 7"/>
            <p:cNvSpPr/>
            <p:nvPr/>
          </p:nvSpPr>
          <p:spPr>
            <a:xfrm>
              <a:off x="4545375" y="1488851"/>
              <a:ext cx="5117372" cy="5117972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环形箭头 8"/>
            <p:cNvSpPr/>
            <p:nvPr/>
          </p:nvSpPr>
          <p:spPr>
            <a:xfrm>
              <a:off x="4452332" y="1329330"/>
              <a:ext cx="5117372" cy="511797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4312271" y="5299943"/>
            <a:ext cx="806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三羧酸</a:t>
            </a:r>
            <a:endParaRPr lang="en-US" altLang="zh-CN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循环</a:t>
            </a:r>
          </a:p>
        </p:txBody>
      </p:sp>
      <p:sp>
        <p:nvSpPr>
          <p:cNvPr id="109637" name="Line 60"/>
          <p:cNvSpPr>
            <a:spLocks noChangeShapeType="1"/>
          </p:cNvSpPr>
          <p:nvPr/>
        </p:nvSpPr>
        <p:spPr bwMode="auto">
          <a:xfrm rot="5400000">
            <a:off x="3089736" y="225662"/>
            <a:ext cx="0" cy="126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6427465" y="4797152"/>
            <a:ext cx="798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74" name="Line 45"/>
          <p:cNvSpPr>
            <a:spLocks noChangeShapeType="1"/>
          </p:cNvSpPr>
          <p:nvPr/>
        </p:nvSpPr>
        <p:spPr bwMode="auto">
          <a:xfrm>
            <a:off x="6813227" y="4610249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Rectangle 20"/>
          <p:cNvSpPr>
            <a:spLocks noChangeArrowheads="1"/>
          </p:cNvSpPr>
          <p:nvPr/>
        </p:nvSpPr>
        <p:spPr bwMode="auto">
          <a:xfrm>
            <a:off x="4943748" y="4820642"/>
            <a:ext cx="1003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草酰乙酸</a:t>
            </a:r>
          </a:p>
        </p:txBody>
      </p:sp>
      <p:sp>
        <p:nvSpPr>
          <p:cNvPr id="76" name="Line 45"/>
          <p:cNvSpPr>
            <a:spLocks noChangeShapeType="1"/>
          </p:cNvSpPr>
          <p:nvPr/>
        </p:nvSpPr>
        <p:spPr bwMode="auto">
          <a:xfrm flipV="1">
            <a:off x="5447928" y="4626365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" name="Rectangle 28"/>
          <p:cNvSpPr>
            <a:spLocks noChangeArrowheads="1"/>
          </p:cNvSpPr>
          <p:nvPr/>
        </p:nvSpPr>
        <p:spPr bwMode="auto">
          <a:xfrm>
            <a:off x="7680176" y="5054987"/>
            <a:ext cx="615553" cy="246221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糖异生</a:t>
            </a:r>
          </a:p>
        </p:txBody>
      </p:sp>
      <p:sp>
        <p:nvSpPr>
          <p:cNvPr id="82" name="Line 60"/>
          <p:cNvSpPr>
            <a:spLocks noChangeShapeType="1"/>
          </p:cNvSpPr>
          <p:nvPr/>
        </p:nvSpPr>
        <p:spPr bwMode="auto">
          <a:xfrm rot="5400000">
            <a:off x="8014858" y="4335725"/>
            <a:ext cx="0" cy="115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" name="Line 60"/>
          <p:cNvSpPr>
            <a:spLocks noChangeShapeType="1"/>
          </p:cNvSpPr>
          <p:nvPr/>
        </p:nvSpPr>
        <p:spPr bwMode="auto">
          <a:xfrm rot="5400000">
            <a:off x="7995808" y="4411925"/>
            <a:ext cx="0" cy="115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" name="Line 45"/>
          <p:cNvSpPr>
            <a:spLocks noChangeShapeType="1"/>
          </p:cNvSpPr>
          <p:nvPr/>
        </p:nvSpPr>
        <p:spPr bwMode="auto">
          <a:xfrm>
            <a:off x="6802908" y="5118844"/>
            <a:ext cx="0" cy="36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5424649" y="4016273"/>
            <a:ext cx="504000" cy="324000"/>
          </a:xfrm>
          <a:custGeom>
            <a:avLst/>
            <a:gdLst>
              <a:gd name="connsiteX0" fmla="*/ 7746 w 512571"/>
              <a:gd name="connsiteY0" fmla="*/ 272199 h 272199"/>
              <a:gd name="connsiteX1" fmla="*/ 17271 w 512571"/>
              <a:gd name="connsiteY1" fmla="*/ 62649 h 272199"/>
              <a:gd name="connsiteX2" fmla="*/ 160146 w 512571"/>
              <a:gd name="connsiteY2" fmla="*/ 5499 h 272199"/>
              <a:gd name="connsiteX3" fmla="*/ 512571 w 512571"/>
              <a:gd name="connsiteY3" fmla="*/ 5499 h 272199"/>
              <a:gd name="connsiteX0" fmla="*/ 1724 w 506549"/>
              <a:gd name="connsiteY0" fmla="*/ 271536 h 271536"/>
              <a:gd name="connsiteX1" fmla="*/ 39824 w 506549"/>
              <a:gd name="connsiteY1" fmla="*/ 52461 h 271536"/>
              <a:gd name="connsiteX2" fmla="*/ 154124 w 506549"/>
              <a:gd name="connsiteY2" fmla="*/ 4836 h 271536"/>
              <a:gd name="connsiteX3" fmla="*/ 506549 w 506549"/>
              <a:gd name="connsiteY3" fmla="*/ 4836 h 271536"/>
              <a:gd name="connsiteX0" fmla="*/ 7746 w 512571"/>
              <a:gd name="connsiteY0" fmla="*/ 274245 h 274245"/>
              <a:gd name="connsiteX1" fmla="*/ 17271 w 512571"/>
              <a:gd name="connsiteY1" fmla="*/ 93270 h 274245"/>
              <a:gd name="connsiteX2" fmla="*/ 160146 w 512571"/>
              <a:gd name="connsiteY2" fmla="*/ 7545 h 274245"/>
              <a:gd name="connsiteX3" fmla="*/ 512571 w 512571"/>
              <a:gd name="connsiteY3" fmla="*/ 7545 h 274245"/>
              <a:gd name="connsiteX0" fmla="*/ 7746 w 512571"/>
              <a:gd name="connsiteY0" fmla="*/ 279502 h 279502"/>
              <a:gd name="connsiteX1" fmla="*/ 17271 w 512571"/>
              <a:gd name="connsiteY1" fmla="*/ 98527 h 279502"/>
              <a:gd name="connsiteX2" fmla="*/ 160146 w 512571"/>
              <a:gd name="connsiteY2" fmla="*/ 12802 h 279502"/>
              <a:gd name="connsiteX3" fmla="*/ 512571 w 512571"/>
              <a:gd name="connsiteY3" fmla="*/ 3277 h 279502"/>
              <a:gd name="connsiteX0" fmla="*/ 4601 w 518951"/>
              <a:gd name="connsiteY0" fmla="*/ 279502 h 279502"/>
              <a:gd name="connsiteX1" fmla="*/ 23651 w 518951"/>
              <a:gd name="connsiteY1" fmla="*/ 98527 h 279502"/>
              <a:gd name="connsiteX2" fmla="*/ 166526 w 518951"/>
              <a:gd name="connsiteY2" fmla="*/ 12802 h 279502"/>
              <a:gd name="connsiteX3" fmla="*/ 518951 w 518951"/>
              <a:gd name="connsiteY3" fmla="*/ 3277 h 2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951" h="279502">
                <a:moveTo>
                  <a:pt x="4601" y="279502"/>
                </a:moveTo>
                <a:cubicBezTo>
                  <a:pt x="-3337" y="196952"/>
                  <a:pt x="-3337" y="142977"/>
                  <a:pt x="23651" y="98527"/>
                </a:cubicBezTo>
                <a:cubicBezTo>
                  <a:pt x="50639" y="54077"/>
                  <a:pt x="83976" y="28677"/>
                  <a:pt x="166526" y="12802"/>
                </a:cubicBezTo>
                <a:cubicBezTo>
                  <a:pt x="249076" y="-3073"/>
                  <a:pt x="384013" y="-1486"/>
                  <a:pt x="518951" y="327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" name="Rectangle 28"/>
          <p:cNvSpPr>
            <a:spLocks noChangeArrowheads="1"/>
          </p:cNvSpPr>
          <p:nvPr/>
        </p:nvSpPr>
        <p:spPr bwMode="auto">
          <a:xfrm>
            <a:off x="4758148" y="4029323"/>
            <a:ext cx="615553" cy="246221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糖异生</a:t>
            </a:r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2968610" y="4765134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线粒体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20295" y="1927225"/>
            <a:ext cx="3059881" cy="1646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zh-CN" altLang="en-US" sz="60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血  糖</a:t>
            </a:r>
            <a:br>
              <a:rPr lang="zh-CN" alt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en-US" altLang="zh-CN" sz="28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Blood Sugar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5688" y="548680"/>
            <a:ext cx="165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第五节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4825" y="1851382"/>
            <a:ext cx="9145711" cy="114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血糖是糖在体内的运输形式。</a:t>
            </a: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正常人空腹血糖：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3.89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～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6.11mmol/L(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葡萄糖氧化酶法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)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16050" y="1276707"/>
            <a:ext cx="842436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1" hangingPunct="1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血糖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(blood sugar)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：血液中的葡萄糖。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55688" y="548679"/>
            <a:ext cx="505301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一、血糖的概念、来源和去路  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077913" y="1125538"/>
            <a:ext cx="48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1055440" y="548679"/>
            <a:ext cx="3697288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1" hangingPunct="1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血糖的来源与去路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4763842" y="1485264"/>
            <a:ext cx="2520000" cy="4320000"/>
          </a:xfrm>
          <a:prstGeom prst="roundRect">
            <a:avLst/>
          </a:prstGeom>
          <a:solidFill>
            <a:srgbClr val="FFB7B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血糖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3.89~6.11mmol/L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 rot="21600000">
            <a:off x="2908352" y="4221088"/>
            <a:ext cx="163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糖异生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肝肾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 rot="21600000">
            <a:off x="2667037" y="4725144"/>
            <a:ext cx="21499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禁食超过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12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小时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endParaRPr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7530262" y="2168525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肝、肌肉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365155" y="2924944"/>
            <a:ext cx="69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分解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124376" y="1556792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消化吸收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365155" y="2024013"/>
            <a:ext cx="69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小肠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3287688" y="3388930"/>
            <a:ext cx="8002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空腹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7300840" y="5045114"/>
            <a:ext cx="191110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&gt; 8.89~10mmol/L</a:t>
            </a:r>
            <a:endParaRPr kumimoji="1"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47" name="Rectangle 28"/>
          <p:cNvSpPr>
            <a:spLocks noChangeArrowheads="1"/>
          </p:cNvSpPr>
          <p:nvPr/>
        </p:nvSpPr>
        <p:spPr bwMode="auto">
          <a:xfrm rot="21600000">
            <a:off x="7534500" y="1556793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氧化供能</a:t>
            </a:r>
          </a:p>
        </p:txBody>
      </p:sp>
      <p:sp>
        <p:nvSpPr>
          <p:cNvPr id="48" name="Rectangle 29"/>
          <p:cNvSpPr>
            <a:spLocks noChangeArrowheads="1"/>
          </p:cNvSpPr>
          <p:nvPr/>
        </p:nvSpPr>
        <p:spPr bwMode="auto">
          <a:xfrm>
            <a:off x="7800137" y="2600077"/>
            <a:ext cx="69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合成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1252168" y="1621784"/>
            <a:ext cx="1476000" cy="72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食物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糖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1252168" y="2961779"/>
            <a:ext cx="1476000" cy="72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肝糖原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1252168" y="4293096"/>
            <a:ext cx="1476000" cy="72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非糖物质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9245056" y="2924944"/>
            <a:ext cx="1816544" cy="111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转变为脂肪、氨基酸等 </a:t>
            </a:r>
          </a:p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非糖物质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9248008" y="4149080"/>
            <a:ext cx="1816544" cy="90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转变成其它 </a:t>
            </a:r>
          </a:p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糖及衍生物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9245056" y="2312936"/>
            <a:ext cx="1816544" cy="54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糖原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9245056" y="1700808"/>
            <a:ext cx="1816544" cy="54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CO</a:t>
            </a:r>
            <a:r>
              <a:rPr lang="en-US" altLang="zh-CN" sz="24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+H</a:t>
            </a:r>
            <a:r>
              <a:rPr lang="en-US" altLang="zh-CN" sz="24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O</a:t>
            </a:r>
          </a:p>
        </p:txBody>
      </p:sp>
      <p:sp>
        <p:nvSpPr>
          <p:cNvPr id="56" name="圆角矩形 55"/>
          <p:cNvSpPr/>
          <p:nvPr/>
        </p:nvSpPr>
        <p:spPr>
          <a:xfrm>
            <a:off x="9245056" y="5157192"/>
            <a:ext cx="1816544" cy="54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糖尿</a:t>
            </a:r>
            <a:endParaRPr lang="en-US" altLang="zh-CN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392144" y="1889069"/>
            <a:ext cx="1800000" cy="180000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>
            <a:off x="7392144" y="2528920"/>
            <a:ext cx="1800000" cy="1800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>
            <a:off x="7392144" y="3393016"/>
            <a:ext cx="1800000" cy="1800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右箭头 61"/>
          <p:cNvSpPr/>
          <p:nvPr/>
        </p:nvSpPr>
        <p:spPr>
          <a:xfrm>
            <a:off x="7392144" y="4473136"/>
            <a:ext cx="1800000" cy="1800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右箭头 62"/>
          <p:cNvSpPr/>
          <p:nvPr/>
        </p:nvSpPr>
        <p:spPr>
          <a:xfrm>
            <a:off x="7392144" y="5337232"/>
            <a:ext cx="1800000" cy="1800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右箭头 63"/>
          <p:cNvSpPr/>
          <p:nvPr/>
        </p:nvSpPr>
        <p:spPr>
          <a:xfrm>
            <a:off x="2855840" y="1880848"/>
            <a:ext cx="1800000" cy="180000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右箭头 64"/>
          <p:cNvSpPr/>
          <p:nvPr/>
        </p:nvSpPr>
        <p:spPr>
          <a:xfrm>
            <a:off x="2855640" y="3285835"/>
            <a:ext cx="1800000" cy="1800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右箭头 65"/>
          <p:cNvSpPr/>
          <p:nvPr/>
        </p:nvSpPr>
        <p:spPr>
          <a:xfrm>
            <a:off x="2855840" y="4545144"/>
            <a:ext cx="1800000" cy="1800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01A8745D-0F87-40B1-722D-8B17FD35E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144" y="4110628"/>
            <a:ext cx="17235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磷酸戊糖途径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D974979E-32BF-17B3-CBA5-689DCB6A5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203" y="3140968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脂类、氨基酸代谢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7" grpId="0"/>
      <p:bldP spid="48" grpId="0"/>
      <p:bldP spid="3" grpId="0"/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16050" y="1268760"/>
            <a:ext cx="403066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69925" indent="-32543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022350" indent="-35083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39850" indent="-3159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681163" indent="-3397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1383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5955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0527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5099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肝脏的调节作用</a:t>
            </a: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激素的调节作用</a:t>
            </a: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神经系统的调节作用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55688" y="548680"/>
            <a:ext cx="268446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eaLnBrk="1" hangingPunct="1"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pPr>
              <a:defRPr/>
            </a:pPr>
            <a:r>
              <a:rPr lang="zh-CN" altLang="en-US" dirty="0"/>
              <a:t>二、血糖的调节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87488" y="1196975"/>
            <a:ext cx="51847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69925" indent="-32543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022350" indent="-35083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39850" indent="-3159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681163" indent="-3397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1383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5955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0527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5099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60000" indent="-360000" eaLnBrk="1" hangingPunct="1">
              <a:lnSpc>
                <a:spcPts val="4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吸收部位：小肠上段</a:t>
            </a:r>
          </a:p>
          <a:p>
            <a:pPr marL="360000" indent="-360000" eaLnBrk="1" hangingPunct="1">
              <a:lnSpc>
                <a:spcPts val="4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吸收形式：单糖（葡萄糖） 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223370" y="2420888"/>
            <a:ext cx="874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刷状缘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611740" y="3068960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小肠肠腔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824192" y="4184253"/>
            <a:ext cx="950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门静脉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863308" y="2420888"/>
            <a:ext cx="110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细胞内膜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8980215" y="4183980"/>
            <a:ext cx="69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肝脏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9897615" y="4184253"/>
            <a:ext cx="950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体循环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9562901" y="4904333"/>
            <a:ext cx="171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t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各种组织细胞</a:t>
            </a:r>
          </a:p>
        </p:txBody>
      </p:sp>
      <p:sp>
        <p:nvSpPr>
          <p:cNvPr id="17421" name="Line 17"/>
          <p:cNvSpPr>
            <a:spLocks noChangeShapeType="1"/>
          </p:cNvSpPr>
          <p:nvPr/>
        </p:nvSpPr>
        <p:spPr bwMode="auto">
          <a:xfrm>
            <a:off x="10405889" y="4581127"/>
            <a:ext cx="0" cy="36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4594349" y="5919663"/>
            <a:ext cx="2339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葡萄糖吸收途径</a:t>
            </a: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1271464" y="4715852"/>
            <a:ext cx="2675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</a:t>
            </a:r>
            <a:r>
              <a:rPr lang="en-US" altLang="zh-CN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依赖型葡萄糖转运体 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055440" y="548680"/>
            <a:ext cx="252095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360000" indent="-360000" eaLnBrk="1" hangingPunct="1">
              <a:lnSpc>
                <a:spcPts val="38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  <a:lvl2pPr marL="669925" indent="-325438"/>
            <a:lvl3pPr marL="1022350" indent="-350838"/>
            <a:lvl4pPr marL="1339850" indent="-315913"/>
            <a:lvl5pPr marL="1681163" indent="-339725"/>
            <a:lvl6pPr marL="2138363" indent="-339725" fontAlgn="base">
              <a:spcBef>
                <a:spcPct val="0"/>
              </a:spcBef>
              <a:spcAft>
                <a:spcPct val="0"/>
              </a:spcAft>
            </a:lvl6pPr>
            <a:lvl7pPr marL="2595563" indent="-339725" fontAlgn="base">
              <a:spcBef>
                <a:spcPct val="0"/>
              </a:spcBef>
              <a:spcAft>
                <a:spcPct val="0"/>
              </a:spcAft>
            </a:lvl7pPr>
            <a:lvl8pPr marL="3052763" indent="-339725" fontAlgn="base">
              <a:spcBef>
                <a:spcPct val="0"/>
              </a:spcBef>
              <a:spcAft>
                <a:spcPct val="0"/>
              </a:spcAft>
            </a:lvl8pPr>
            <a:lvl9pPr marL="3509963" indent="-339725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defRPr/>
            </a:pPr>
            <a:r>
              <a:rPr lang="zh-CN" altLang="en-US" b="0" dirty="0">
                <a:ea typeface="方正姚体" panose="02010601030101010101" pitchFamily="2" charset="-122"/>
              </a:rPr>
              <a:t>糖的吸收 </a:t>
            </a:r>
          </a:p>
        </p:txBody>
      </p:sp>
      <p:sp>
        <p:nvSpPr>
          <p:cNvPr id="21" name="Freeform 3991"/>
          <p:cNvSpPr>
            <a:spLocks/>
          </p:cNvSpPr>
          <p:nvPr/>
        </p:nvSpPr>
        <p:spPr bwMode="auto">
          <a:xfrm rot="16200000">
            <a:off x="4193497" y="2734821"/>
            <a:ext cx="2221327" cy="2520000"/>
          </a:xfrm>
          <a:custGeom>
            <a:avLst/>
            <a:gdLst>
              <a:gd name="T0" fmla="*/ 12 w 3464"/>
              <a:gd name="T1" fmla="*/ 3301 h 4212"/>
              <a:gd name="T2" fmla="*/ 312 w 3464"/>
              <a:gd name="T3" fmla="*/ 658 h 4212"/>
              <a:gd name="T4" fmla="*/ 426 w 3464"/>
              <a:gd name="T5" fmla="*/ 109 h 4212"/>
              <a:gd name="T6" fmla="*/ 454 w 3464"/>
              <a:gd name="T7" fmla="*/ 485 h 4212"/>
              <a:gd name="T8" fmla="*/ 477 w 3464"/>
              <a:gd name="T9" fmla="*/ 53 h 4212"/>
              <a:gd name="T10" fmla="*/ 525 w 3464"/>
              <a:gd name="T11" fmla="*/ 269 h 4212"/>
              <a:gd name="T12" fmla="*/ 589 w 3464"/>
              <a:gd name="T13" fmla="*/ 517 h 4212"/>
              <a:gd name="T14" fmla="*/ 595 w 3464"/>
              <a:gd name="T15" fmla="*/ 141 h 4212"/>
              <a:gd name="T16" fmla="*/ 683 w 3464"/>
              <a:gd name="T17" fmla="*/ 405 h 4212"/>
              <a:gd name="T18" fmla="*/ 754 w 3464"/>
              <a:gd name="T19" fmla="*/ 516 h 4212"/>
              <a:gd name="T20" fmla="*/ 757 w 3464"/>
              <a:gd name="T21" fmla="*/ 109 h 4212"/>
              <a:gd name="T22" fmla="*/ 829 w 3464"/>
              <a:gd name="T23" fmla="*/ 189 h 4212"/>
              <a:gd name="T24" fmla="*/ 885 w 3464"/>
              <a:gd name="T25" fmla="*/ 453 h 4212"/>
              <a:gd name="T26" fmla="*/ 893 w 3464"/>
              <a:gd name="T27" fmla="*/ 197 h 4212"/>
              <a:gd name="T28" fmla="*/ 965 w 3464"/>
              <a:gd name="T29" fmla="*/ 61 h 4212"/>
              <a:gd name="T30" fmla="*/ 983 w 3464"/>
              <a:gd name="T31" fmla="*/ 445 h 4212"/>
              <a:gd name="T32" fmla="*/ 1062 w 3464"/>
              <a:gd name="T33" fmla="*/ 287 h 4212"/>
              <a:gd name="T34" fmla="*/ 1148 w 3464"/>
              <a:gd name="T35" fmla="*/ 82 h 4212"/>
              <a:gd name="T36" fmla="*/ 1180 w 3464"/>
              <a:gd name="T37" fmla="*/ 445 h 4212"/>
              <a:gd name="T38" fmla="*/ 1251 w 3464"/>
              <a:gd name="T39" fmla="*/ 334 h 4212"/>
              <a:gd name="T40" fmla="*/ 1278 w 3464"/>
              <a:gd name="T41" fmla="*/ 61 h 4212"/>
              <a:gd name="T42" fmla="*/ 1356 w 3464"/>
              <a:gd name="T43" fmla="*/ 341 h 4212"/>
              <a:gd name="T44" fmla="*/ 1417 w 3464"/>
              <a:gd name="T45" fmla="*/ 476 h 4212"/>
              <a:gd name="T46" fmla="*/ 1440 w 3464"/>
              <a:gd name="T47" fmla="*/ 93 h 4212"/>
              <a:gd name="T48" fmla="*/ 1539 w 3464"/>
              <a:gd name="T49" fmla="*/ 477 h 4212"/>
              <a:gd name="T50" fmla="*/ 1609 w 3464"/>
              <a:gd name="T51" fmla="*/ 277 h 4212"/>
              <a:gd name="T52" fmla="*/ 1701 w 3464"/>
              <a:gd name="T53" fmla="*/ 181 h 4212"/>
              <a:gd name="T54" fmla="*/ 1778 w 3464"/>
              <a:gd name="T55" fmla="*/ 549 h 4212"/>
              <a:gd name="T56" fmla="*/ 1792 w 3464"/>
              <a:gd name="T57" fmla="*/ 173 h 4212"/>
              <a:gd name="T58" fmla="*/ 1905 w 3464"/>
              <a:gd name="T59" fmla="*/ 213 h 4212"/>
              <a:gd name="T60" fmla="*/ 1906 w 3464"/>
              <a:gd name="T61" fmla="*/ 547 h 4212"/>
              <a:gd name="T62" fmla="*/ 1993 w 3464"/>
              <a:gd name="T63" fmla="*/ 145 h 4212"/>
              <a:gd name="T64" fmla="*/ 2064 w 3464"/>
              <a:gd name="T65" fmla="*/ 508 h 4212"/>
              <a:gd name="T66" fmla="*/ 2133 w 3464"/>
              <a:gd name="T67" fmla="*/ 317 h 4212"/>
              <a:gd name="T68" fmla="*/ 2222 w 3464"/>
              <a:gd name="T69" fmla="*/ 160 h 4212"/>
              <a:gd name="T70" fmla="*/ 2335 w 3464"/>
              <a:gd name="T71" fmla="*/ 485 h 4212"/>
              <a:gd name="T72" fmla="*/ 2398 w 3464"/>
              <a:gd name="T73" fmla="*/ 149 h 4212"/>
              <a:gd name="T74" fmla="*/ 2427 w 3464"/>
              <a:gd name="T75" fmla="*/ 476 h 4212"/>
              <a:gd name="T76" fmla="*/ 2482 w 3464"/>
              <a:gd name="T77" fmla="*/ 101 h 4212"/>
              <a:gd name="T78" fmla="*/ 2545 w 3464"/>
              <a:gd name="T79" fmla="*/ 445 h 4212"/>
              <a:gd name="T80" fmla="*/ 2588 w 3464"/>
              <a:gd name="T81" fmla="*/ 85 h 4212"/>
              <a:gd name="T82" fmla="*/ 2695 w 3464"/>
              <a:gd name="T83" fmla="*/ 468 h 4212"/>
              <a:gd name="T84" fmla="*/ 2725 w 3464"/>
              <a:gd name="T85" fmla="*/ 101 h 4212"/>
              <a:gd name="T86" fmla="*/ 2799 w 3464"/>
              <a:gd name="T87" fmla="*/ 125 h 4212"/>
              <a:gd name="T88" fmla="*/ 2892 w 3464"/>
              <a:gd name="T89" fmla="*/ 460 h 4212"/>
              <a:gd name="T90" fmla="*/ 2947 w 3464"/>
              <a:gd name="T91" fmla="*/ 93 h 4212"/>
              <a:gd name="T92" fmla="*/ 3011 w 3464"/>
              <a:gd name="T93" fmla="*/ 492 h 4212"/>
              <a:gd name="T94" fmla="*/ 3053 w 3464"/>
              <a:gd name="T95" fmla="*/ 109 h 4212"/>
              <a:gd name="T96" fmla="*/ 3201 w 3464"/>
              <a:gd name="T97" fmla="*/ 1597 h 4212"/>
              <a:gd name="T98" fmla="*/ 3363 w 3464"/>
              <a:gd name="T99" fmla="*/ 3997 h 4212"/>
              <a:gd name="T100" fmla="*/ 1659 w 3464"/>
              <a:gd name="T101" fmla="*/ 4173 h 4212"/>
              <a:gd name="T102" fmla="*/ 138 w 3464"/>
              <a:gd name="T103" fmla="*/ 4035 h 4212"/>
              <a:gd name="connsiteX0" fmla="*/ 369 w 9707"/>
              <a:gd name="connsiteY0" fmla="*/ 9519 h 9902"/>
              <a:gd name="connsiteX1" fmla="*/ 6 w 9707"/>
              <a:gd name="connsiteY1" fmla="*/ 7776 h 9902"/>
              <a:gd name="connsiteX2" fmla="*/ 574 w 9707"/>
              <a:gd name="connsiteY2" fmla="*/ 4217 h 9902"/>
              <a:gd name="connsiteX3" fmla="*/ 872 w 9707"/>
              <a:gd name="connsiteY3" fmla="*/ 1501 h 9902"/>
              <a:gd name="connsiteX4" fmla="*/ 918 w 9707"/>
              <a:gd name="connsiteY4" fmla="*/ 331 h 9902"/>
              <a:gd name="connsiteX5" fmla="*/ 1201 w 9707"/>
              <a:gd name="connsiteY5" fmla="*/ 198 h 9902"/>
              <a:gd name="connsiteX6" fmla="*/ 1160 w 9707"/>
              <a:gd name="connsiteY6" fmla="*/ 1223 h 9902"/>
              <a:gd name="connsiteX7" fmla="*/ 1282 w 9707"/>
              <a:gd name="connsiteY7" fmla="*/ 1090 h 9902"/>
              <a:gd name="connsiteX8" fmla="*/ 1342 w 9707"/>
              <a:gd name="connsiteY8" fmla="*/ 331 h 9902"/>
              <a:gd name="connsiteX9" fmla="*/ 1348 w 9707"/>
              <a:gd name="connsiteY9" fmla="*/ 65 h 9902"/>
              <a:gd name="connsiteX10" fmla="*/ 1487 w 9707"/>
              <a:gd name="connsiteY10" fmla="*/ 141 h 9902"/>
              <a:gd name="connsiteX11" fmla="*/ 1487 w 9707"/>
              <a:gd name="connsiteY11" fmla="*/ 578 h 9902"/>
              <a:gd name="connsiteX12" fmla="*/ 1527 w 9707"/>
              <a:gd name="connsiteY12" fmla="*/ 1109 h 9902"/>
              <a:gd name="connsiteX13" fmla="*/ 1671 w 9707"/>
              <a:gd name="connsiteY13" fmla="*/ 1166 h 9902"/>
              <a:gd name="connsiteX14" fmla="*/ 1709 w 9707"/>
              <a:gd name="connsiteY14" fmla="*/ 730 h 9902"/>
              <a:gd name="connsiteX15" fmla="*/ 1689 w 9707"/>
              <a:gd name="connsiteY15" fmla="*/ 274 h 9902"/>
              <a:gd name="connsiteX16" fmla="*/ 1894 w 9707"/>
              <a:gd name="connsiteY16" fmla="*/ 274 h 9902"/>
              <a:gd name="connsiteX17" fmla="*/ 1943 w 9707"/>
              <a:gd name="connsiteY17" fmla="*/ 901 h 9902"/>
              <a:gd name="connsiteX18" fmla="*/ 1966 w 9707"/>
              <a:gd name="connsiteY18" fmla="*/ 1200 h 9902"/>
              <a:gd name="connsiteX19" fmla="*/ 2148 w 9707"/>
              <a:gd name="connsiteY19" fmla="*/ 1164 h 9902"/>
              <a:gd name="connsiteX20" fmla="*/ 2136 w 9707"/>
              <a:gd name="connsiteY20" fmla="*/ 806 h 9902"/>
              <a:gd name="connsiteX21" fmla="*/ 2156 w 9707"/>
              <a:gd name="connsiteY21" fmla="*/ 198 h 9902"/>
              <a:gd name="connsiteX22" fmla="*/ 2318 w 9707"/>
              <a:gd name="connsiteY22" fmla="*/ 160 h 9902"/>
              <a:gd name="connsiteX23" fmla="*/ 2364 w 9707"/>
              <a:gd name="connsiteY23" fmla="*/ 388 h 9902"/>
              <a:gd name="connsiteX24" fmla="*/ 2364 w 9707"/>
              <a:gd name="connsiteY24" fmla="*/ 958 h 9902"/>
              <a:gd name="connsiteX25" fmla="*/ 2526 w 9707"/>
              <a:gd name="connsiteY25" fmla="*/ 1014 h 9902"/>
              <a:gd name="connsiteX26" fmla="*/ 2572 w 9707"/>
              <a:gd name="connsiteY26" fmla="*/ 844 h 9902"/>
              <a:gd name="connsiteX27" fmla="*/ 2549 w 9707"/>
              <a:gd name="connsiteY27" fmla="*/ 407 h 9902"/>
              <a:gd name="connsiteX28" fmla="*/ 2549 w 9707"/>
              <a:gd name="connsiteY28" fmla="*/ 103 h 9902"/>
              <a:gd name="connsiteX29" fmla="*/ 2757 w 9707"/>
              <a:gd name="connsiteY29" fmla="*/ 84 h 9902"/>
              <a:gd name="connsiteX30" fmla="*/ 2786 w 9707"/>
              <a:gd name="connsiteY30" fmla="*/ 490 h 9902"/>
              <a:gd name="connsiteX31" fmla="*/ 2809 w 9707"/>
              <a:gd name="connsiteY31" fmla="*/ 996 h 9902"/>
              <a:gd name="connsiteX32" fmla="*/ 3037 w 9707"/>
              <a:gd name="connsiteY32" fmla="*/ 1012 h 9902"/>
              <a:gd name="connsiteX33" fmla="*/ 3037 w 9707"/>
              <a:gd name="connsiteY33" fmla="*/ 620 h 9902"/>
              <a:gd name="connsiteX34" fmla="*/ 3060 w 9707"/>
              <a:gd name="connsiteY34" fmla="*/ 96 h 9902"/>
              <a:gd name="connsiteX35" fmla="*/ 3285 w 9707"/>
              <a:gd name="connsiteY35" fmla="*/ 134 h 9902"/>
              <a:gd name="connsiteX36" fmla="*/ 3331 w 9707"/>
              <a:gd name="connsiteY36" fmla="*/ 620 h 9902"/>
              <a:gd name="connsiteX37" fmla="*/ 3377 w 9707"/>
              <a:gd name="connsiteY37" fmla="*/ 996 h 9902"/>
              <a:gd name="connsiteX38" fmla="*/ 3559 w 9707"/>
              <a:gd name="connsiteY38" fmla="*/ 1012 h 9902"/>
              <a:gd name="connsiteX39" fmla="*/ 3582 w 9707"/>
              <a:gd name="connsiteY39" fmla="*/ 732 h 9902"/>
              <a:gd name="connsiteX40" fmla="*/ 3582 w 9707"/>
              <a:gd name="connsiteY40" fmla="*/ 433 h 9902"/>
              <a:gd name="connsiteX41" fmla="*/ 3660 w 9707"/>
              <a:gd name="connsiteY41" fmla="*/ 84 h 9902"/>
              <a:gd name="connsiteX42" fmla="*/ 3865 w 9707"/>
              <a:gd name="connsiteY42" fmla="*/ 160 h 9902"/>
              <a:gd name="connsiteX43" fmla="*/ 3886 w 9707"/>
              <a:gd name="connsiteY43" fmla="*/ 749 h 9902"/>
              <a:gd name="connsiteX44" fmla="*/ 3880 w 9707"/>
              <a:gd name="connsiteY44" fmla="*/ 996 h 9902"/>
              <a:gd name="connsiteX45" fmla="*/ 4062 w 9707"/>
              <a:gd name="connsiteY45" fmla="*/ 1069 h 9902"/>
              <a:gd name="connsiteX46" fmla="*/ 4128 w 9707"/>
              <a:gd name="connsiteY46" fmla="*/ 806 h 9902"/>
              <a:gd name="connsiteX47" fmla="*/ 4128 w 9707"/>
              <a:gd name="connsiteY47" fmla="*/ 160 h 9902"/>
              <a:gd name="connsiteX48" fmla="*/ 4333 w 9707"/>
              <a:gd name="connsiteY48" fmla="*/ 160 h 9902"/>
              <a:gd name="connsiteX49" fmla="*/ 4414 w 9707"/>
              <a:gd name="connsiteY49" fmla="*/ 1071 h 9902"/>
              <a:gd name="connsiteX50" fmla="*/ 4607 w 9707"/>
              <a:gd name="connsiteY50" fmla="*/ 1050 h 9902"/>
              <a:gd name="connsiteX51" fmla="*/ 4616 w 9707"/>
              <a:gd name="connsiteY51" fmla="*/ 597 h 9902"/>
              <a:gd name="connsiteX52" fmla="*/ 4717 w 9707"/>
              <a:gd name="connsiteY52" fmla="*/ 179 h 9902"/>
              <a:gd name="connsiteX53" fmla="*/ 4882 w 9707"/>
              <a:gd name="connsiteY53" fmla="*/ 369 h 9902"/>
              <a:gd name="connsiteX54" fmla="*/ 4905 w 9707"/>
              <a:gd name="connsiteY54" fmla="*/ 1200 h 9902"/>
              <a:gd name="connsiteX55" fmla="*/ 5104 w 9707"/>
              <a:gd name="connsiteY55" fmla="*/ 1242 h 9902"/>
              <a:gd name="connsiteX56" fmla="*/ 5144 w 9707"/>
              <a:gd name="connsiteY56" fmla="*/ 863 h 9902"/>
              <a:gd name="connsiteX57" fmla="*/ 5144 w 9707"/>
              <a:gd name="connsiteY57" fmla="*/ 350 h 9902"/>
              <a:gd name="connsiteX58" fmla="*/ 5289 w 9707"/>
              <a:gd name="connsiteY58" fmla="*/ 179 h 9902"/>
              <a:gd name="connsiteX59" fmla="*/ 5470 w 9707"/>
              <a:gd name="connsiteY59" fmla="*/ 445 h 9902"/>
              <a:gd name="connsiteX60" fmla="*/ 5430 w 9707"/>
              <a:gd name="connsiteY60" fmla="*/ 920 h 9902"/>
              <a:gd name="connsiteX61" fmla="*/ 5473 w 9707"/>
              <a:gd name="connsiteY61" fmla="*/ 1238 h 9902"/>
              <a:gd name="connsiteX62" fmla="*/ 5678 w 9707"/>
              <a:gd name="connsiteY62" fmla="*/ 1200 h 9902"/>
              <a:gd name="connsiteX63" fmla="*/ 5724 w 9707"/>
              <a:gd name="connsiteY63" fmla="*/ 283 h 9902"/>
              <a:gd name="connsiteX64" fmla="*/ 5906 w 9707"/>
              <a:gd name="connsiteY64" fmla="*/ 376 h 9902"/>
              <a:gd name="connsiteX65" fmla="*/ 5929 w 9707"/>
              <a:gd name="connsiteY65" fmla="*/ 1145 h 9902"/>
              <a:gd name="connsiteX66" fmla="*/ 6134 w 9707"/>
              <a:gd name="connsiteY66" fmla="*/ 1145 h 9902"/>
              <a:gd name="connsiteX67" fmla="*/ 6129 w 9707"/>
              <a:gd name="connsiteY67" fmla="*/ 692 h 9902"/>
              <a:gd name="connsiteX68" fmla="*/ 6160 w 9707"/>
              <a:gd name="connsiteY68" fmla="*/ 217 h 9902"/>
              <a:gd name="connsiteX69" fmla="*/ 6386 w 9707"/>
              <a:gd name="connsiteY69" fmla="*/ 319 h 9902"/>
              <a:gd name="connsiteX70" fmla="*/ 6487 w 9707"/>
              <a:gd name="connsiteY70" fmla="*/ 1147 h 9902"/>
              <a:gd name="connsiteX71" fmla="*/ 6712 w 9707"/>
              <a:gd name="connsiteY71" fmla="*/ 1090 h 9902"/>
              <a:gd name="connsiteX72" fmla="*/ 6680 w 9707"/>
              <a:gd name="connsiteY72" fmla="*/ 357 h 9902"/>
              <a:gd name="connsiteX73" fmla="*/ 6894 w 9707"/>
              <a:gd name="connsiteY73" fmla="*/ 293 h 9902"/>
              <a:gd name="connsiteX74" fmla="*/ 6934 w 9707"/>
              <a:gd name="connsiteY74" fmla="*/ 692 h 9902"/>
              <a:gd name="connsiteX75" fmla="*/ 6977 w 9707"/>
              <a:gd name="connsiteY75" fmla="*/ 1069 h 9902"/>
              <a:gd name="connsiteX76" fmla="*/ 7113 w 9707"/>
              <a:gd name="connsiteY76" fmla="*/ 1050 h 9902"/>
              <a:gd name="connsiteX77" fmla="*/ 7136 w 9707"/>
              <a:gd name="connsiteY77" fmla="*/ 179 h 9902"/>
              <a:gd name="connsiteX78" fmla="*/ 7260 w 9707"/>
              <a:gd name="connsiteY78" fmla="*/ 179 h 9902"/>
              <a:gd name="connsiteX79" fmla="*/ 7318 w 9707"/>
              <a:gd name="connsiteY79" fmla="*/ 996 h 9902"/>
              <a:gd name="connsiteX80" fmla="*/ 7500 w 9707"/>
              <a:gd name="connsiteY80" fmla="*/ 1031 h 9902"/>
              <a:gd name="connsiteX81" fmla="*/ 7442 w 9707"/>
              <a:gd name="connsiteY81" fmla="*/ 141 h 9902"/>
              <a:gd name="connsiteX82" fmla="*/ 7653 w 9707"/>
              <a:gd name="connsiteY82" fmla="*/ 160 h 9902"/>
              <a:gd name="connsiteX83" fmla="*/ 7751 w 9707"/>
              <a:gd name="connsiteY83" fmla="*/ 1050 h 9902"/>
              <a:gd name="connsiteX84" fmla="*/ 7979 w 9707"/>
              <a:gd name="connsiteY84" fmla="*/ 1050 h 9902"/>
              <a:gd name="connsiteX85" fmla="*/ 7838 w 9707"/>
              <a:gd name="connsiteY85" fmla="*/ 179 h 9902"/>
              <a:gd name="connsiteX86" fmla="*/ 8045 w 9707"/>
              <a:gd name="connsiteY86" fmla="*/ 65 h 9902"/>
              <a:gd name="connsiteX87" fmla="*/ 8051 w 9707"/>
              <a:gd name="connsiteY87" fmla="*/ 236 h 9902"/>
              <a:gd name="connsiteX88" fmla="*/ 8184 w 9707"/>
              <a:gd name="connsiteY88" fmla="*/ 1031 h 9902"/>
              <a:gd name="connsiteX89" fmla="*/ 8320 w 9707"/>
              <a:gd name="connsiteY89" fmla="*/ 1031 h 9902"/>
              <a:gd name="connsiteX90" fmla="*/ 8317 w 9707"/>
              <a:gd name="connsiteY90" fmla="*/ 84 h 9902"/>
              <a:gd name="connsiteX91" fmla="*/ 8479 w 9707"/>
              <a:gd name="connsiteY91" fmla="*/ 160 h 9902"/>
              <a:gd name="connsiteX92" fmla="*/ 8502 w 9707"/>
              <a:gd name="connsiteY92" fmla="*/ 1069 h 9902"/>
              <a:gd name="connsiteX93" fmla="*/ 8663 w 9707"/>
              <a:gd name="connsiteY93" fmla="*/ 1107 h 9902"/>
              <a:gd name="connsiteX94" fmla="*/ 8663 w 9707"/>
              <a:gd name="connsiteY94" fmla="*/ 198 h 9902"/>
              <a:gd name="connsiteX95" fmla="*/ 8785 w 9707"/>
              <a:gd name="connsiteY95" fmla="*/ 198 h 9902"/>
              <a:gd name="connsiteX96" fmla="*/ 8865 w 9707"/>
              <a:gd name="connsiteY96" fmla="*/ 844 h 9902"/>
              <a:gd name="connsiteX97" fmla="*/ 9212 w 9707"/>
              <a:gd name="connsiteY97" fmla="*/ 3731 h 9902"/>
              <a:gd name="connsiteX98" fmla="*/ 9140 w 9707"/>
              <a:gd name="connsiteY98" fmla="*/ 6769 h 9902"/>
              <a:gd name="connsiteX99" fmla="*/ 9679 w 9707"/>
              <a:gd name="connsiteY99" fmla="*/ 9429 h 9902"/>
              <a:gd name="connsiteX100" fmla="*/ 8135 w 9707"/>
              <a:gd name="connsiteY100" fmla="*/ 9827 h 9902"/>
              <a:gd name="connsiteX101" fmla="*/ 4760 w 9707"/>
              <a:gd name="connsiteY101" fmla="*/ 9846 h 9902"/>
              <a:gd name="connsiteX102" fmla="*/ 1648 w 9707"/>
              <a:gd name="connsiteY102" fmla="*/ 9884 h 9902"/>
              <a:gd name="connsiteX103" fmla="*/ 369 w 9707"/>
              <a:gd name="connsiteY103" fmla="*/ 9519 h 9902"/>
              <a:gd name="connsiteX0" fmla="*/ 380 w 9502"/>
              <a:gd name="connsiteY0" fmla="*/ 9613 h 10000"/>
              <a:gd name="connsiteX1" fmla="*/ 6 w 9502"/>
              <a:gd name="connsiteY1" fmla="*/ 7853 h 10000"/>
              <a:gd name="connsiteX2" fmla="*/ 591 w 9502"/>
              <a:gd name="connsiteY2" fmla="*/ 4259 h 10000"/>
              <a:gd name="connsiteX3" fmla="*/ 898 w 9502"/>
              <a:gd name="connsiteY3" fmla="*/ 1516 h 10000"/>
              <a:gd name="connsiteX4" fmla="*/ 946 w 9502"/>
              <a:gd name="connsiteY4" fmla="*/ 334 h 10000"/>
              <a:gd name="connsiteX5" fmla="*/ 1237 w 9502"/>
              <a:gd name="connsiteY5" fmla="*/ 200 h 10000"/>
              <a:gd name="connsiteX6" fmla="*/ 1195 w 9502"/>
              <a:gd name="connsiteY6" fmla="*/ 1235 h 10000"/>
              <a:gd name="connsiteX7" fmla="*/ 1321 w 9502"/>
              <a:gd name="connsiteY7" fmla="*/ 1101 h 10000"/>
              <a:gd name="connsiteX8" fmla="*/ 1383 w 9502"/>
              <a:gd name="connsiteY8" fmla="*/ 334 h 10000"/>
              <a:gd name="connsiteX9" fmla="*/ 1389 w 9502"/>
              <a:gd name="connsiteY9" fmla="*/ 66 h 10000"/>
              <a:gd name="connsiteX10" fmla="*/ 1532 w 9502"/>
              <a:gd name="connsiteY10" fmla="*/ 142 h 10000"/>
              <a:gd name="connsiteX11" fmla="*/ 1532 w 9502"/>
              <a:gd name="connsiteY11" fmla="*/ 584 h 10000"/>
              <a:gd name="connsiteX12" fmla="*/ 1573 w 9502"/>
              <a:gd name="connsiteY12" fmla="*/ 1120 h 10000"/>
              <a:gd name="connsiteX13" fmla="*/ 1721 w 9502"/>
              <a:gd name="connsiteY13" fmla="*/ 1178 h 10000"/>
              <a:gd name="connsiteX14" fmla="*/ 1761 w 9502"/>
              <a:gd name="connsiteY14" fmla="*/ 737 h 10000"/>
              <a:gd name="connsiteX15" fmla="*/ 1740 w 9502"/>
              <a:gd name="connsiteY15" fmla="*/ 277 h 10000"/>
              <a:gd name="connsiteX16" fmla="*/ 1951 w 9502"/>
              <a:gd name="connsiteY16" fmla="*/ 277 h 10000"/>
              <a:gd name="connsiteX17" fmla="*/ 2002 w 9502"/>
              <a:gd name="connsiteY17" fmla="*/ 910 h 10000"/>
              <a:gd name="connsiteX18" fmla="*/ 2025 w 9502"/>
              <a:gd name="connsiteY18" fmla="*/ 1212 h 10000"/>
              <a:gd name="connsiteX19" fmla="*/ 2213 w 9502"/>
              <a:gd name="connsiteY19" fmla="*/ 1176 h 10000"/>
              <a:gd name="connsiteX20" fmla="*/ 2200 w 9502"/>
              <a:gd name="connsiteY20" fmla="*/ 814 h 10000"/>
              <a:gd name="connsiteX21" fmla="*/ 2221 w 9502"/>
              <a:gd name="connsiteY21" fmla="*/ 200 h 10000"/>
              <a:gd name="connsiteX22" fmla="*/ 2388 w 9502"/>
              <a:gd name="connsiteY22" fmla="*/ 162 h 10000"/>
              <a:gd name="connsiteX23" fmla="*/ 2435 w 9502"/>
              <a:gd name="connsiteY23" fmla="*/ 392 h 10000"/>
              <a:gd name="connsiteX24" fmla="*/ 2435 w 9502"/>
              <a:gd name="connsiteY24" fmla="*/ 967 h 10000"/>
              <a:gd name="connsiteX25" fmla="*/ 2602 w 9502"/>
              <a:gd name="connsiteY25" fmla="*/ 1024 h 10000"/>
              <a:gd name="connsiteX26" fmla="*/ 2650 w 9502"/>
              <a:gd name="connsiteY26" fmla="*/ 852 h 10000"/>
              <a:gd name="connsiteX27" fmla="*/ 2626 w 9502"/>
              <a:gd name="connsiteY27" fmla="*/ 411 h 10000"/>
              <a:gd name="connsiteX28" fmla="*/ 2626 w 9502"/>
              <a:gd name="connsiteY28" fmla="*/ 104 h 10000"/>
              <a:gd name="connsiteX29" fmla="*/ 2840 w 9502"/>
              <a:gd name="connsiteY29" fmla="*/ 85 h 10000"/>
              <a:gd name="connsiteX30" fmla="*/ 2870 w 9502"/>
              <a:gd name="connsiteY30" fmla="*/ 495 h 10000"/>
              <a:gd name="connsiteX31" fmla="*/ 2894 w 9502"/>
              <a:gd name="connsiteY31" fmla="*/ 1006 h 10000"/>
              <a:gd name="connsiteX32" fmla="*/ 3129 w 9502"/>
              <a:gd name="connsiteY32" fmla="*/ 1022 h 10000"/>
              <a:gd name="connsiteX33" fmla="*/ 3129 w 9502"/>
              <a:gd name="connsiteY33" fmla="*/ 626 h 10000"/>
              <a:gd name="connsiteX34" fmla="*/ 3152 w 9502"/>
              <a:gd name="connsiteY34" fmla="*/ 97 h 10000"/>
              <a:gd name="connsiteX35" fmla="*/ 3384 w 9502"/>
              <a:gd name="connsiteY35" fmla="*/ 135 h 10000"/>
              <a:gd name="connsiteX36" fmla="*/ 3432 w 9502"/>
              <a:gd name="connsiteY36" fmla="*/ 626 h 10000"/>
              <a:gd name="connsiteX37" fmla="*/ 3479 w 9502"/>
              <a:gd name="connsiteY37" fmla="*/ 1006 h 10000"/>
              <a:gd name="connsiteX38" fmla="*/ 3666 w 9502"/>
              <a:gd name="connsiteY38" fmla="*/ 1022 h 10000"/>
              <a:gd name="connsiteX39" fmla="*/ 3690 w 9502"/>
              <a:gd name="connsiteY39" fmla="*/ 739 h 10000"/>
              <a:gd name="connsiteX40" fmla="*/ 3690 w 9502"/>
              <a:gd name="connsiteY40" fmla="*/ 437 h 10000"/>
              <a:gd name="connsiteX41" fmla="*/ 3770 w 9502"/>
              <a:gd name="connsiteY41" fmla="*/ 85 h 10000"/>
              <a:gd name="connsiteX42" fmla="*/ 3982 w 9502"/>
              <a:gd name="connsiteY42" fmla="*/ 162 h 10000"/>
              <a:gd name="connsiteX43" fmla="*/ 4003 w 9502"/>
              <a:gd name="connsiteY43" fmla="*/ 756 h 10000"/>
              <a:gd name="connsiteX44" fmla="*/ 3997 w 9502"/>
              <a:gd name="connsiteY44" fmla="*/ 1006 h 10000"/>
              <a:gd name="connsiteX45" fmla="*/ 4185 w 9502"/>
              <a:gd name="connsiteY45" fmla="*/ 1080 h 10000"/>
              <a:gd name="connsiteX46" fmla="*/ 4253 w 9502"/>
              <a:gd name="connsiteY46" fmla="*/ 814 h 10000"/>
              <a:gd name="connsiteX47" fmla="*/ 4253 w 9502"/>
              <a:gd name="connsiteY47" fmla="*/ 162 h 10000"/>
              <a:gd name="connsiteX48" fmla="*/ 4464 w 9502"/>
              <a:gd name="connsiteY48" fmla="*/ 162 h 10000"/>
              <a:gd name="connsiteX49" fmla="*/ 4547 w 9502"/>
              <a:gd name="connsiteY49" fmla="*/ 1082 h 10000"/>
              <a:gd name="connsiteX50" fmla="*/ 4746 w 9502"/>
              <a:gd name="connsiteY50" fmla="*/ 1060 h 10000"/>
              <a:gd name="connsiteX51" fmla="*/ 4755 w 9502"/>
              <a:gd name="connsiteY51" fmla="*/ 603 h 10000"/>
              <a:gd name="connsiteX52" fmla="*/ 4859 w 9502"/>
              <a:gd name="connsiteY52" fmla="*/ 181 h 10000"/>
              <a:gd name="connsiteX53" fmla="*/ 5029 w 9502"/>
              <a:gd name="connsiteY53" fmla="*/ 373 h 10000"/>
              <a:gd name="connsiteX54" fmla="*/ 5053 w 9502"/>
              <a:gd name="connsiteY54" fmla="*/ 1212 h 10000"/>
              <a:gd name="connsiteX55" fmla="*/ 5258 w 9502"/>
              <a:gd name="connsiteY55" fmla="*/ 1254 h 10000"/>
              <a:gd name="connsiteX56" fmla="*/ 5299 w 9502"/>
              <a:gd name="connsiteY56" fmla="*/ 872 h 10000"/>
              <a:gd name="connsiteX57" fmla="*/ 5299 w 9502"/>
              <a:gd name="connsiteY57" fmla="*/ 353 h 10000"/>
              <a:gd name="connsiteX58" fmla="*/ 5449 w 9502"/>
              <a:gd name="connsiteY58" fmla="*/ 181 h 10000"/>
              <a:gd name="connsiteX59" fmla="*/ 5635 w 9502"/>
              <a:gd name="connsiteY59" fmla="*/ 449 h 10000"/>
              <a:gd name="connsiteX60" fmla="*/ 5594 w 9502"/>
              <a:gd name="connsiteY60" fmla="*/ 929 h 10000"/>
              <a:gd name="connsiteX61" fmla="*/ 5638 w 9502"/>
              <a:gd name="connsiteY61" fmla="*/ 1250 h 10000"/>
              <a:gd name="connsiteX62" fmla="*/ 5849 w 9502"/>
              <a:gd name="connsiteY62" fmla="*/ 1212 h 10000"/>
              <a:gd name="connsiteX63" fmla="*/ 5897 w 9502"/>
              <a:gd name="connsiteY63" fmla="*/ 286 h 10000"/>
              <a:gd name="connsiteX64" fmla="*/ 6084 w 9502"/>
              <a:gd name="connsiteY64" fmla="*/ 380 h 10000"/>
              <a:gd name="connsiteX65" fmla="*/ 6108 w 9502"/>
              <a:gd name="connsiteY65" fmla="*/ 1156 h 10000"/>
              <a:gd name="connsiteX66" fmla="*/ 6319 w 9502"/>
              <a:gd name="connsiteY66" fmla="*/ 1156 h 10000"/>
              <a:gd name="connsiteX67" fmla="*/ 6314 w 9502"/>
              <a:gd name="connsiteY67" fmla="*/ 699 h 10000"/>
              <a:gd name="connsiteX68" fmla="*/ 6346 w 9502"/>
              <a:gd name="connsiteY68" fmla="*/ 219 h 10000"/>
              <a:gd name="connsiteX69" fmla="*/ 6579 w 9502"/>
              <a:gd name="connsiteY69" fmla="*/ 322 h 10000"/>
              <a:gd name="connsiteX70" fmla="*/ 6683 w 9502"/>
              <a:gd name="connsiteY70" fmla="*/ 1158 h 10000"/>
              <a:gd name="connsiteX71" fmla="*/ 6915 w 9502"/>
              <a:gd name="connsiteY71" fmla="*/ 1101 h 10000"/>
              <a:gd name="connsiteX72" fmla="*/ 6882 w 9502"/>
              <a:gd name="connsiteY72" fmla="*/ 361 h 10000"/>
              <a:gd name="connsiteX73" fmla="*/ 7102 w 9502"/>
              <a:gd name="connsiteY73" fmla="*/ 296 h 10000"/>
              <a:gd name="connsiteX74" fmla="*/ 7143 w 9502"/>
              <a:gd name="connsiteY74" fmla="*/ 699 h 10000"/>
              <a:gd name="connsiteX75" fmla="*/ 7188 w 9502"/>
              <a:gd name="connsiteY75" fmla="*/ 1080 h 10000"/>
              <a:gd name="connsiteX76" fmla="*/ 7328 w 9502"/>
              <a:gd name="connsiteY76" fmla="*/ 1060 h 10000"/>
              <a:gd name="connsiteX77" fmla="*/ 7351 w 9502"/>
              <a:gd name="connsiteY77" fmla="*/ 181 h 10000"/>
              <a:gd name="connsiteX78" fmla="*/ 7479 w 9502"/>
              <a:gd name="connsiteY78" fmla="*/ 181 h 10000"/>
              <a:gd name="connsiteX79" fmla="*/ 7539 w 9502"/>
              <a:gd name="connsiteY79" fmla="*/ 1006 h 10000"/>
              <a:gd name="connsiteX80" fmla="*/ 7726 w 9502"/>
              <a:gd name="connsiteY80" fmla="*/ 1041 h 10000"/>
              <a:gd name="connsiteX81" fmla="*/ 7667 w 9502"/>
              <a:gd name="connsiteY81" fmla="*/ 142 h 10000"/>
              <a:gd name="connsiteX82" fmla="*/ 7884 w 9502"/>
              <a:gd name="connsiteY82" fmla="*/ 162 h 10000"/>
              <a:gd name="connsiteX83" fmla="*/ 7985 w 9502"/>
              <a:gd name="connsiteY83" fmla="*/ 1060 h 10000"/>
              <a:gd name="connsiteX84" fmla="*/ 8220 w 9502"/>
              <a:gd name="connsiteY84" fmla="*/ 1060 h 10000"/>
              <a:gd name="connsiteX85" fmla="*/ 8075 w 9502"/>
              <a:gd name="connsiteY85" fmla="*/ 181 h 10000"/>
              <a:gd name="connsiteX86" fmla="*/ 8288 w 9502"/>
              <a:gd name="connsiteY86" fmla="*/ 66 h 10000"/>
              <a:gd name="connsiteX87" fmla="*/ 8294 w 9502"/>
              <a:gd name="connsiteY87" fmla="*/ 238 h 10000"/>
              <a:gd name="connsiteX88" fmla="*/ 8431 w 9502"/>
              <a:gd name="connsiteY88" fmla="*/ 1041 h 10000"/>
              <a:gd name="connsiteX89" fmla="*/ 8571 w 9502"/>
              <a:gd name="connsiteY89" fmla="*/ 1041 h 10000"/>
              <a:gd name="connsiteX90" fmla="*/ 8568 w 9502"/>
              <a:gd name="connsiteY90" fmla="*/ 85 h 10000"/>
              <a:gd name="connsiteX91" fmla="*/ 8735 w 9502"/>
              <a:gd name="connsiteY91" fmla="*/ 162 h 10000"/>
              <a:gd name="connsiteX92" fmla="*/ 8759 w 9502"/>
              <a:gd name="connsiteY92" fmla="*/ 1080 h 10000"/>
              <a:gd name="connsiteX93" fmla="*/ 8924 w 9502"/>
              <a:gd name="connsiteY93" fmla="*/ 1118 h 10000"/>
              <a:gd name="connsiteX94" fmla="*/ 8924 w 9502"/>
              <a:gd name="connsiteY94" fmla="*/ 200 h 10000"/>
              <a:gd name="connsiteX95" fmla="*/ 9050 w 9502"/>
              <a:gd name="connsiteY95" fmla="*/ 200 h 10000"/>
              <a:gd name="connsiteX96" fmla="*/ 9133 w 9502"/>
              <a:gd name="connsiteY96" fmla="*/ 852 h 10000"/>
              <a:gd name="connsiteX97" fmla="*/ 9490 w 9502"/>
              <a:gd name="connsiteY97" fmla="*/ 3768 h 10000"/>
              <a:gd name="connsiteX98" fmla="*/ 9416 w 9502"/>
              <a:gd name="connsiteY98" fmla="*/ 6836 h 10000"/>
              <a:gd name="connsiteX99" fmla="*/ 9348 w 9502"/>
              <a:gd name="connsiteY99" fmla="*/ 9522 h 10000"/>
              <a:gd name="connsiteX100" fmla="*/ 8381 w 9502"/>
              <a:gd name="connsiteY100" fmla="*/ 9924 h 10000"/>
              <a:gd name="connsiteX101" fmla="*/ 4904 w 9502"/>
              <a:gd name="connsiteY101" fmla="*/ 9943 h 10000"/>
              <a:gd name="connsiteX102" fmla="*/ 1698 w 9502"/>
              <a:gd name="connsiteY102" fmla="*/ 9982 h 10000"/>
              <a:gd name="connsiteX103" fmla="*/ 380 w 9502"/>
              <a:gd name="connsiteY103" fmla="*/ 9613 h 10000"/>
              <a:gd name="connsiteX0" fmla="*/ 400 w 10000"/>
              <a:gd name="connsiteY0" fmla="*/ 9613 h 10000"/>
              <a:gd name="connsiteX1" fmla="*/ 6 w 10000"/>
              <a:gd name="connsiteY1" fmla="*/ 7853 h 10000"/>
              <a:gd name="connsiteX2" fmla="*/ 622 w 10000"/>
              <a:gd name="connsiteY2" fmla="*/ 4259 h 10000"/>
              <a:gd name="connsiteX3" fmla="*/ 945 w 10000"/>
              <a:gd name="connsiteY3" fmla="*/ 1516 h 10000"/>
              <a:gd name="connsiteX4" fmla="*/ 996 w 10000"/>
              <a:gd name="connsiteY4" fmla="*/ 334 h 10000"/>
              <a:gd name="connsiteX5" fmla="*/ 1302 w 10000"/>
              <a:gd name="connsiteY5" fmla="*/ 200 h 10000"/>
              <a:gd name="connsiteX6" fmla="*/ 1258 w 10000"/>
              <a:gd name="connsiteY6" fmla="*/ 1235 h 10000"/>
              <a:gd name="connsiteX7" fmla="*/ 1390 w 10000"/>
              <a:gd name="connsiteY7" fmla="*/ 1101 h 10000"/>
              <a:gd name="connsiteX8" fmla="*/ 1455 w 10000"/>
              <a:gd name="connsiteY8" fmla="*/ 334 h 10000"/>
              <a:gd name="connsiteX9" fmla="*/ 1462 w 10000"/>
              <a:gd name="connsiteY9" fmla="*/ 66 h 10000"/>
              <a:gd name="connsiteX10" fmla="*/ 1612 w 10000"/>
              <a:gd name="connsiteY10" fmla="*/ 142 h 10000"/>
              <a:gd name="connsiteX11" fmla="*/ 1612 w 10000"/>
              <a:gd name="connsiteY11" fmla="*/ 584 h 10000"/>
              <a:gd name="connsiteX12" fmla="*/ 1655 w 10000"/>
              <a:gd name="connsiteY12" fmla="*/ 1120 h 10000"/>
              <a:gd name="connsiteX13" fmla="*/ 1811 w 10000"/>
              <a:gd name="connsiteY13" fmla="*/ 1178 h 10000"/>
              <a:gd name="connsiteX14" fmla="*/ 1853 w 10000"/>
              <a:gd name="connsiteY14" fmla="*/ 737 h 10000"/>
              <a:gd name="connsiteX15" fmla="*/ 1831 w 10000"/>
              <a:gd name="connsiteY15" fmla="*/ 277 h 10000"/>
              <a:gd name="connsiteX16" fmla="*/ 2053 w 10000"/>
              <a:gd name="connsiteY16" fmla="*/ 277 h 10000"/>
              <a:gd name="connsiteX17" fmla="*/ 2107 w 10000"/>
              <a:gd name="connsiteY17" fmla="*/ 910 h 10000"/>
              <a:gd name="connsiteX18" fmla="*/ 2131 w 10000"/>
              <a:gd name="connsiteY18" fmla="*/ 1212 h 10000"/>
              <a:gd name="connsiteX19" fmla="*/ 2329 w 10000"/>
              <a:gd name="connsiteY19" fmla="*/ 1176 h 10000"/>
              <a:gd name="connsiteX20" fmla="*/ 2315 w 10000"/>
              <a:gd name="connsiteY20" fmla="*/ 814 h 10000"/>
              <a:gd name="connsiteX21" fmla="*/ 2337 w 10000"/>
              <a:gd name="connsiteY21" fmla="*/ 200 h 10000"/>
              <a:gd name="connsiteX22" fmla="*/ 2513 w 10000"/>
              <a:gd name="connsiteY22" fmla="*/ 162 h 10000"/>
              <a:gd name="connsiteX23" fmla="*/ 2563 w 10000"/>
              <a:gd name="connsiteY23" fmla="*/ 392 h 10000"/>
              <a:gd name="connsiteX24" fmla="*/ 2563 w 10000"/>
              <a:gd name="connsiteY24" fmla="*/ 967 h 10000"/>
              <a:gd name="connsiteX25" fmla="*/ 2738 w 10000"/>
              <a:gd name="connsiteY25" fmla="*/ 1024 h 10000"/>
              <a:gd name="connsiteX26" fmla="*/ 2789 w 10000"/>
              <a:gd name="connsiteY26" fmla="*/ 852 h 10000"/>
              <a:gd name="connsiteX27" fmla="*/ 2764 w 10000"/>
              <a:gd name="connsiteY27" fmla="*/ 411 h 10000"/>
              <a:gd name="connsiteX28" fmla="*/ 2764 w 10000"/>
              <a:gd name="connsiteY28" fmla="*/ 104 h 10000"/>
              <a:gd name="connsiteX29" fmla="*/ 2989 w 10000"/>
              <a:gd name="connsiteY29" fmla="*/ 85 h 10000"/>
              <a:gd name="connsiteX30" fmla="*/ 3020 w 10000"/>
              <a:gd name="connsiteY30" fmla="*/ 495 h 10000"/>
              <a:gd name="connsiteX31" fmla="*/ 3046 w 10000"/>
              <a:gd name="connsiteY31" fmla="*/ 1006 h 10000"/>
              <a:gd name="connsiteX32" fmla="*/ 3293 w 10000"/>
              <a:gd name="connsiteY32" fmla="*/ 1022 h 10000"/>
              <a:gd name="connsiteX33" fmla="*/ 3293 w 10000"/>
              <a:gd name="connsiteY33" fmla="*/ 626 h 10000"/>
              <a:gd name="connsiteX34" fmla="*/ 3317 w 10000"/>
              <a:gd name="connsiteY34" fmla="*/ 97 h 10000"/>
              <a:gd name="connsiteX35" fmla="*/ 3561 w 10000"/>
              <a:gd name="connsiteY35" fmla="*/ 135 h 10000"/>
              <a:gd name="connsiteX36" fmla="*/ 3612 w 10000"/>
              <a:gd name="connsiteY36" fmla="*/ 626 h 10000"/>
              <a:gd name="connsiteX37" fmla="*/ 3661 w 10000"/>
              <a:gd name="connsiteY37" fmla="*/ 1006 h 10000"/>
              <a:gd name="connsiteX38" fmla="*/ 3858 w 10000"/>
              <a:gd name="connsiteY38" fmla="*/ 1022 h 10000"/>
              <a:gd name="connsiteX39" fmla="*/ 3883 w 10000"/>
              <a:gd name="connsiteY39" fmla="*/ 739 h 10000"/>
              <a:gd name="connsiteX40" fmla="*/ 3883 w 10000"/>
              <a:gd name="connsiteY40" fmla="*/ 437 h 10000"/>
              <a:gd name="connsiteX41" fmla="*/ 3968 w 10000"/>
              <a:gd name="connsiteY41" fmla="*/ 85 h 10000"/>
              <a:gd name="connsiteX42" fmla="*/ 4191 w 10000"/>
              <a:gd name="connsiteY42" fmla="*/ 162 h 10000"/>
              <a:gd name="connsiteX43" fmla="*/ 4213 w 10000"/>
              <a:gd name="connsiteY43" fmla="*/ 756 h 10000"/>
              <a:gd name="connsiteX44" fmla="*/ 4206 w 10000"/>
              <a:gd name="connsiteY44" fmla="*/ 1006 h 10000"/>
              <a:gd name="connsiteX45" fmla="*/ 4404 w 10000"/>
              <a:gd name="connsiteY45" fmla="*/ 1080 h 10000"/>
              <a:gd name="connsiteX46" fmla="*/ 4476 w 10000"/>
              <a:gd name="connsiteY46" fmla="*/ 814 h 10000"/>
              <a:gd name="connsiteX47" fmla="*/ 4476 w 10000"/>
              <a:gd name="connsiteY47" fmla="*/ 162 h 10000"/>
              <a:gd name="connsiteX48" fmla="*/ 4698 w 10000"/>
              <a:gd name="connsiteY48" fmla="*/ 162 h 10000"/>
              <a:gd name="connsiteX49" fmla="*/ 4785 w 10000"/>
              <a:gd name="connsiteY49" fmla="*/ 1082 h 10000"/>
              <a:gd name="connsiteX50" fmla="*/ 4995 w 10000"/>
              <a:gd name="connsiteY50" fmla="*/ 1060 h 10000"/>
              <a:gd name="connsiteX51" fmla="*/ 5004 w 10000"/>
              <a:gd name="connsiteY51" fmla="*/ 603 h 10000"/>
              <a:gd name="connsiteX52" fmla="*/ 5114 w 10000"/>
              <a:gd name="connsiteY52" fmla="*/ 181 h 10000"/>
              <a:gd name="connsiteX53" fmla="*/ 5293 w 10000"/>
              <a:gd name="connsiteY53" fmla="*/ 373 h 10000"/>
              <a:gd name="connsiteX54" fmla="*/ 5318 w 10000"/>
              <a:gd name="connsiteY54" fmla="*/ 1212 h 10000"/>
              <a:gd name="connsiteX55" fmla="*/ 5534 w 10000"/>
              <a:gd name="connsiteY55" fmla="*/ 1254 h 10000"/>
              <a:gd name="connsiteX56" fmla="*/ 5577 w 10000"/>
              <a:gd name="connsiteY56" fmla="*/ 872 h 10000"/>
              <a:gd name="connsiteX57" fmla="*/ 5577 w 10000"/>
              <a:gd name="connsiteY57" fmla="*/ 353 h 10000"/>
              <a:gd name="connsiteX58" fmla="*/ 5735 w 10000"/>
              <a:gd name="connsiteY58" fmla="*/ 181 h 10000"/>
              <a:gd name="connsiteX59" fmla="*/ 5930 w 10000"/>
              <a:gd name="connsiteY59" fmla="*/ 449 h 10000"/>
              <a:gd name="connsiteX60" fmla="*/ 5887 w 10000"/>
              <a:gd name="connsiteY60" fmla="*/ 929 h 10000"/>
              <a:gd name="connsiteX61" fmla="*/ 5933 w 10000"/>
              <a:gd name="connsiteY61" fmla="*/ 1250 h 10000"/>
              <a:gd name="connsiteX62" fmla="*/ 6156 w 10000"/>
              <a:gd name="connsiteY62" fmla="*/ 1212 h 10000"/>
              <a:gd name="connsiteX63" fmla="*/ 6206 w 10000"/>
              <a:gd name="connsiteY63" fmla="*/ 286 h 10000"/>
              <a:gd name="connsiteX64" fmla="*/ 6403 w 10000"/>
              <a:gd name="connsiteY64" fmla="*/ 380 h 10000"/>
              <a:gd name="connsiteX65" fmla="*/ 6428 w 10000"/>
              <a:gd name="connsiteY65" fmla="*/ 1156 h 10000"/>
              <a:gd name="connsiteX66" fmla="*/ 6650 w 10000"/>
              <a:gd name="connsiteY66" fmla="*/ 1156 h 10000"/>
              <a:gd name="connsiteX67" fmla="*/ 6645 w 10000"/>
              <a:gd name="connsiteY67" fmla="*/ 699 h 10000"/>
              <a:gd name="connsiteX68" fmla="*/ 6679 w 10000"/>
              <a:gd name="connsiteY68" fmla="*/ 219 h 10000"/>
              <a:gd name="connsiteX69" fmla="*/ 6924 w 10000"/>
              <a:gd name="connsiteY69" fmla="*/ 322 h 10000"/>
              <a:gd name="connsiteX70" fmla="*/ 7033 w 10000"/>
              <a:gd name="connsiteY70" fmla="*/ 1158 h 10000"/>
              <a:gd name="connsiteX71" fmla="*/ 7277 w 10000"/>
              <a:gd name="connsiteY71" fmla="*/ 1101 h 10000"/>
              <a:gd name="connsiteX72" fmla="*/ 7243 w 10000"/>
              <a:gd name="connsiteY72" fmla="*/ 361 h 10000"/>
              <a:gd name="connsiteX73" fmla="*/ 7474 w 10000"/>
              <a:gd name="connsiteY73" fmla="*/ 296 h 10000"/>
              <a:gd name="connsiteX74" fmla="*/ 7517 w 10000"/>
              <a:gd name="connsiteY74" fmla="*/ 699 h 10000"/>
              <a:gd name="connsiteX75" fmla="*/ 7565 w 10000"/>
              <a:gd name="connsiteY75" fmla="*/ 1080 h 10000"/>
              <a:gd name="connsiteX76" fmla="*/ 7712 w 10000"/>
              <a:gd name="connsiteY76" fmla="*/ 1060 h 10000"/>
              <a:gd name="connsiteX77" fmla="*/ 7736 w 10000"/>
              <a:gd name="connsiteY77" fmla="*/ 181 h 10000"/>
              <a:gd name="connsiteX78" fmla="*/ 7871 w 10000"/>
              <a:gd name="connsiteY78" fmla="*/ 181 h 10000"/>
              <a:gd name="connsiteX79" fmla="*/ 7934 w 10000"/>
              <a:gd name="connsiteY79" fmla="*/ 1006 h 10000"/>
              <a:gd name="connsiteX80" fmla="*/ 8131 w 10000"/>
              <a:gd name="connsiteY80" fmla="*/ 1041 h 10000"/>
              <a:gd name="connsiteX81" fmla="*/ 8069 w 10000"/>
              <a:gd name="connsiteY81" fmla="*/ 142 h 10000"/>
              <a:gd name="connsiteX82" fmla="*/ 8297 w 10000"/>
              <a:gd name="connsiteY82" fmla="*/ 162 h 10000"/>
              <a:gd name="connsiteX83" fmla="*/ 8403 w 10000"/>
              <a:gd name="connsiteY83" fmla="*/ 1060 h 10000"/>
              <a:gd name="connsiteX84" fmla="*/ 8651 w 10000"/>
              <a:gd name="connsiteY84" fmla="*/ 1060 h 10000"/>
              <a:gd name="connsiteX85" fmla="*/ 8498 w 10000"/>
              <a:gd name="connsiteY85" fmla="*/ 181 h 10000"/>
              <a:gd name="connsiteX86" fmla="*/ 8722 w 10000"/>
              <a:gd name="connsiteY86" fmla="*/ 66 h 10000"/>
              <a:gd name="connsiteX87" fmla="*/ 8729 w 10000"/>
              <a:gd name="connsiteY87" fmla="*/ 238 h 10000"/>
              <a:gd name="connsiteX88" fmla="*/ 8873 w 10000"/>
              <a:gd name="connsiteY88" fmla="*/ 1041 h 10000"/>
              <a:gd name="connsiteX89" fmla="*/ 9020 w 10000"/>
              <a:gd name="connsiteY89" fmla="*/ 1041 h 10000"/>
              <a:gd name="connsiteX90" fmla="*/ 9017 w 10000"/>
              <a:gd name="connsiteY90" fmla="*/ 85 h 10000"/>
              <a:gd name="connsiteX91" fmla="*/ 9193 w 10000"/>
              <a:gd name="connsiteY91" fmla="*/ 162 h 10000"/>
              <a:gd name="connsiteX92" fmla="*/ 9218 w 10000"/>
              <a:gd name="connsiteY92" fmla="*/ 1080 h 10000"/>
              <a:gd name="connsiteX93" fmla="*/ 9392 w 10000"/>
              <a:gd name="connsiteY93" fmla="*/ 1118 h 10000"/>
              <a:gd name="connsiteX94" fmla="*/ 9392 w 10000"/>
              <a:gd name="connsiteY94" fmla="*/ 200 h 10000"/>
              <a:gd name="connsiteX95" fmla="*/ 9524 w 10000"/>
              <a:gd name="connsiteY95" fmla="*/ 200 h 10000"/>
              <a:gd name="connsiteX96" fmla="*/ 9612 w 10000"/>
              <a:gd name="connsiteY96" fmla="*/ 852 h 10000"/>
              <a:gd name="connsiteX97" fmla="*/ 9987 w 10000"/>
              <a:gd name="connsiteY97" fmla="*/ 3768 h 10000"/>
              <a:gd name="connsiteX98" fmla="*/ 9909 w 10000"/>
              <a:gd name="connsiteY98" fmla="*/ 6836 h 10000"/>
              <a:gd name="connsiteX99" fmla="*/ 9838 w 10000"/>
              <a:gd name="connsiteY99" fmla="*/ 9522 h 10000"/>
              <a:gd name="connsiteX100" fmla="*/ 8403 w 10000"/>
              <a:gd name="connsiteY100" fmla="*/ 9924 h 10000"/>
              <a:gd name="connsiteX101" fmla="*/ 5161 w 10000"/>
              <a:gd name="connsiteY101" fmla="*/ 9943 h 10000"/>
              <a:gd name="connsiteX102" fmla="*/ 1787 w 10000"/>
              <a:gd name="connsiteY102" fmla="*/ 9982 h 10000"/>
              <a:gd name="connsiteX103" fmla="*/ 400 w 10000"/>
              <a:gd name="connsiteY103" fmla="*/ 9613 h 10000"/>
              <a:gd name="connsiteX0" fmla="*/ 400 w 10000"/>
              <a:gd name="connsiteY0" fmla="*/ 9613 h 10000"/>
              <a:gd name="connsiteX1" fmla="*/ 6 w 10000"/>
              <a:gd name="connsiteY1" fmla="*/ 7853 h 10000"/>
              <a:gd name="connsiteX2" fmla="*/ 622 w 10000"/>
              <a:gd name="connsiteY2" fmla="*/ 4259 h 10000"/>
              <a:gd name="connsiteX3" fmla="*/ 945 w 10000"/>
              <a:gd name="connsiteY3" fmla="*/ 1516 h 10000"/>
              <a:gd name="connsiteX4" fmla="*/ 996 w 10000"/>
              <a:gd name="connsiteY4" fmla="*/ 334 h 10000"/>
              <a:gd name="connsiteX5" fmla="*/ 1302 w 10000"/>
              <a:gd name="connsiteY5" fmla="*/ 200 h 10000"/>
              <a:gd name="connsiteX6" fmla="*/ 1258 w 10000"/>
              <a:gd name="connsiteY6" fmla="*/ 1235 h 10000"/>
              <a:gd name="connsiteX7" fmla="*/ 1390 w 10000"/>
              <a:gd name="connsiteY7" fmla="*/ 1101 h 10000"/>
              <a:gd name="connsiteX8" fmla="*/ 1455 w 10000"/>
              <a:gd name="connsiteY8" fmla="*/ 334 h 10000"/>
              <a:gd name="connsiteX9" fmla="*/ 1462 w 10000"/>
              <a:gd name="connsiteY9" fmla="*/ 66 h 10000"/>
              <a:gd name="connsiteX10" fmla="*/ 1612 w 10000"/>
              <a:gd name="connsiteY10" fmla="*/ 142 h 10000"/>
              <a:gd name="connsiteX11" fmla="*/ 1612 w 10000"/>
              <a:gd name="connsiteY11" fmla="*/ 584 h 10000"/>
              <a:gd name="connsiteX12" fmla="*/ 1655 w 10000"/>
              <a:gd name="connsiteY12" fmla="*/ 1120 h 10000"/>
              <a:gd name="connsiteX13" fmla="*/ 1811 w 10000"/>
              <a:gd name="connsiteY13" fmla="*/ 1178 h 10000"/>
              <a:gd name="connsiteX14" fmla="*/ 1853 w 10000"/>
              <a:gd name="connsiteY14" fmla="*/ 737 h 10000"/>
              <a:gd name="connsiteX15" fmla="*/ 1831 w 10000"/>
              <a:gd name="connsiteY15" fmla="*/ 277 h 10000"/>
              <a:gd name="connsiteX16" fmla="*/ 2053 w 10000"/>
              <a:gd name="connsiteY16" fmla="*/ 277 h 10000"/>
              <a:gd name="connsiteX17" fmla="*/ 2107 w 10000"/>
              <a:gd name="connsiteY17" fmla="*/ 910 h 10000"/>
              <a:gd name="connsiteX18" fmla="*/ 2131 w 10000"/>
              <a:gd name="connsiteY18" fmla="*/ 1212 h 10000"/>
              <a:gd name="connsiteX19" fmla="*/ 2329 w 10000"/>
              <a:gd name="connsiteY19" fmla="*/ 1176 h 10000"/>
              <a:gd name="connsiteX20" fmla="*/ 2315 w 10000"/>
              <a:gd name="connsiteY20" fmla="*/ 814 h 10000"/>
              <a:gd name="connsiteX21" fmla="*/ 2337 w 10000"/>
              <a:gd name="connsiteY21" fmla="*/ 200 h 10000"/>
              <a:gd name="connsiteX22" fmla="*/ 2513 w 10000"/>
              <a:gd name="connsiteY22" fmla="*/ 162 h 10000"/>
              <a:gd name="connsiteX23" fmla="*/ 2563 w 10000"/>
              <a:gd name="connsiteY23" fmla="*/ 392 h 10000"/>
              <a:gd name="connsiteX24" fmla="*/ 2563 w 10000"/>
              <a:gd name="connsiteY24" fmla="*/ 967 h 10000"/>
              <a:gd name="connsiteX25" fmla="*/ 2738 w 10000"/>
              <a:gd name="connsiteY25" fmla="*/ 1024 h 10000"/>
              <a:gd name="connsiteX26" fmla="*/ 2789 w 10000"/>
              <a:gd name="connsiteY26" fmla="*/ 852 h 10000"/>
              <a:gd name="connsiteX27" fmla="*/ 2764 w 10000"/>
              <a:gd name="connsiteY27" fmla="*/ 411 h 10000"/>
              <a:gd name="connsiteX28" fmla="*/ 2764 w 10000"/>
              <a:gd name="connsiteY28" fmla="*/ 104 h 10000"/>
              <a:gd name="connsiteX29" fmla="*/ 2989 w 10000"/>
              <a:gd name="connsiteY29" fmla="*/ 85 h 10000"/>
              <a:gd name="connsiteX30" fmla="*/ 3020 w 10000"/>
              <a:gd name="connsiteY30" fmla="*/ 495 h 10000"/>
              <a:gd name="connsiteX31" fmla="*/ 3046 w 10000"/>
              <a:gd name="connsiteY31" fmla="*/ 1006 h 10000"/>
              <a:gd name="connsiteX32" fmla="*/ 3293 w 10000"/>
              <a:gd name="connsiteY32" fmla="*/ 1022 h 10000"/>
              <a:gd name="connsiteX33" fmla="*/ 3293 w 10000"/>
              <a:gd name="connsiteY33" fmla="*/ 626 h 10000"/>
              <a:gd name="connsiteX34" fmla="*/ 3317 w 10000"/>
              <a:gd name="connsiteY34" fmla="*/ 97 h 10000"/>
              <a:gd name="connsiteX35" fmla="*/ 3561 w 10000"/>
              <a:gd name="connsiteY35" fmla="*/ 135 h 10000"/>
              <a:gd name="connsiteX36" fmla="*/ 3612 w 10000"/>
              <a:gd name="connsiteY36" fmla="*/ 626 h 10000"/>
              <a:gd name="connsiteX37" fmla="*/ 3661 w 10000"/>
              <a:gd name="connsiteY37" fmla="*/ 1006 h 10000"/>
              <a:gd name="connsiteX38" fmla="*/ 3858 w 10000"/>
              <a:gd name="connsiteY38" fmla="*/ 1022 h 10000"/>
              <a:gd name="connsiteX39" fmla="*/ 3883 w 10000"/>
              <a:gd name="connsiteY39" fmla="*/ 739 h 10000"/>
              <a:gd name="connsiteX40" fmla="*/ 3883 w 10000"/>
              <a:gd name="connsiteY40" fmla="*/ 437 h 10000"/>
              <a:gd name="connsiteX41" fmla="*/ 3968 w 10000"/>
              <a:gd name="connsiteY41" fmla="*/ 85 h 10000"/>
              <a:gd name="connsiteX42" fmla="*/ 4191 w 10000"/>
              <a:gd name="connsiteY42" fmla="*/ 162 h 10000"/>
              <a:gd name="connsiteX43" fmla="*/ 4213 w 10000"/>
              <a:gd name="connsiteY43" fmla="*/ 756 h 10000"/>
              <a:gd name="connsiteX44" fmla="*/ 4206 w 10000"/>
              <a:gd name="connsiteY44" fmla="*/ 1006 h 10000"/>
              <a:gd name="connsiteX45" fmla="*/ 4404 w 10000"/>
              <a:gd name="connsiteY45" fmla="*/ 1080 h 10000"/>
              <a:gd name="connsiteX46" fmla="*/ 4476 w 10000"/>
              <a:gd name="connsiteY46" fmla="*/ 814 h 10000"/>
              <a:gd name="connsiteX47" fmla="*/ 4476 w 10000"/>
              <a:gd name="connsiteY47" fmla="*/ 162 h 10000"/>
              <a:gd name="connsiteX48" fmla="*/ 4698 w 10000"/>
              <a:gd name="connsiteY48" fmla="*/ 162 h 10000"/>
              <a:gd name="connsiteX49" fmla="*/ 4785 w 10000"/>
              <a:gd name="connsiteY49" fmla="*/ 1082 h 10000"/>
              <a:gd name="connsiteX50" fmla="*/ 4995 w 10000"/>
              <a:gd name="connsiteY50" fmla="*/ 1060 h 10000"/>
              <a:gd name="connsiteX51" fmla="*/ 5004 w 10000"/>
              <a:gd name="connsiteY51" fmla="*/ 603 h 10000"/>
              <a:gd name="connsiteX52" fmla="*/ 5114 w 10000"/>
              <a:gd name="connsiteY52" fmla="*/ 181 h 10000"/>
              <a:gd name="connsiteX53" fmla="*/ 5293 w 10000"/>
              <a:gd name="connsiteY53" fmla="*/ 373 h 10000"/>
              <a:gd name="connsiteX54" fmla="*/ 5318 w 10000"/>
              <a:gd name="connsiteY54" fmla="*/ 1212 h 10000"/>
              <a:gd name="connsiteX55" fmla="*/ 5534 w 10000"/>
              <a:gd name="connsiteY55" fmla="*/ 1254 h 10000"/>
              <a:gd name="connsiteX56" fmla="*/ 5577 w 10000"/>
              <a:gd name="connsiteY56" fmla="*/ 872 h 10000"/>
              <a:gd name="connsiteX57" fmla="*/ 5577 w 10000"/>
              <a:gd name="connsiteY57" fmla="*/ 353 h 10000"/>
              <a:gd name="connsiteX58" fmla="*/ 5735 w 10000"/>
              <a:gd name="connsiteY58" fmla="*/ 181 h 10000"/>
              <a:gd name="connsiteX59" fmla="*/ 5930 w 10000"/>
              <a:gd name="connsiteY59" fmla="*/ 449 h 10000"/>
              <a:gd name="connsiteX60" fmla="*/ 5887 w 10000"/>
              <a:gd name="connsiteY60" fmla="*/ 929 h 10000"/>
              <a:gd name="connsiteX61" fmla="*/ 5933 w 10000"/>
              <a:gd name="connsiteY61" fmla="*/ 1250 h 10000"/>
              <a:gd name="connsiteX62" fmla="*/ 6156 w 10000"/>
              <a:gd name="connsiteY62" fmla="*/ 1212 h 10000"/>
              <a:gd name="connsiteX63" fmla="*/ 6206 w 10000"/>
              <a:gd name="connsiteY63" fmla="*/ 286 h 10000"/>
              <a:gd name="connsiteX64" fmla="*/ 6403 w 10000"/>
              <a:gd name="connsiteY64" fmla="*/ 380 h 10000"/>
              <a:gd name="connsiteX65" fmla="*/ 6428 w 10000"/>
              <a:gd name="connsiteY65" fmla="*/ 1156 h 10000"/>
              <a:gd name="connsiteX66" fmla="*/ 6650 w 10000"/>
              <a:gd name="connsiteY66" fmla="*/ 1156 h 10000"/>
              <a:gd name="connsiteX67" fmla="*/ 6645 w 10000"/>
              <a:gd name="connsiteY67" fmla="*/ 699 h 10000"/>
              <a:gd name="connsiteX68" fmla="*/ 6679 w 10000"/>
              <a:gd name="connsiteY68" fmla="*/ 219 h 10000"/>
              <a:gd name="connsiteX69" fmla="*/ 6924 w 10000"/>
              <a:gd name="connsiteY69" fmla="*/ 322 h 10000"/>
              <a:gd name="connsiteX70" fmla="*/ 7033 w 10000"/>
              <a:gd name="connsiteY70" fmla="*/ 1158 h 10000"/>
              <a:gd name="connsiteX71" fmla="*/ 7277 w 10000"/>
              <a:gd name="connsiteY71" fmla="*/ 1101 h 10000"/>
              <a:gd name="connsiteX72" fmla="*/ 7243 w 10000"/>
              <a:gd name="connsiteY72" fmla="*/ 361 h 10000"/>
              <a:gd name="connsiteX73" fmla="*/ 7474 w 10000"/>
              <a:gd name="connsiteY73" fmla="*/ 296 h 10000"/>
              <a:gd name="connsiteX74" fmla="*/ 7517 w 10000"/>
              <a:gd name="connsiteY74" fmla="*/ 699 h 10000"/>
              <a:gd name="connsiteX75" fmla="*/ 7565 w 10000"/>
              <a:gd name="connsiteY75" fmla="*/ 1080 h 10000"/>
              <a:gd name="connsiteX76" fmla="*/ 7712 w 10000"/>
              <a:gd name="connsiteY76" fmla="*/ 1060 h 10000"/>
              <a:gd name="connsiteX77" fmla="*/ 7736 w 10000"/>
              <a:gd name="connsiteY77" fmla="*/ 181 h 10000"/>
              <a:gd name="connsiteX78" fmla="*/ 7871 w 10000"/>
              <a:gd name="connsiteY78" fmla="*/ 181 h 10000"/>
              <a:gd name="connsiteX79" fmla="*/ 7934 w 10000"/>
              <a:gd name="connsiteY79" fmla="*/ 1006 h 10000"/>
              <a:gd name="connsiteX80" fmla="*/ 8131 w 10000"/>
              <a:gd name="connsiteY80" fmla="*/ 1041 h 10000"/>
              <a:gd name="connsiteX81" fmla="*/ 8069 w 10000"/>
              <a:gd name="connsiteY81" fmla="*/ 142 h 10000"/>
              <a:gd name="connsiteX82" fmla="*/ 8297 w 10000"/>
              <a:gd name="connsiteY82" fmla="*/ 162 h 10000"/>
              <a:gd name="connsiteX83" fmla="*/ 8403 w 10000"/>
              <a:gd name="connsiteY83" fmla="*/ 1060 h 10000"/>
              <a:gd name="connsiteX84" fmla="*/ 8651 w 10000"/>
              <a:gd name="connsiteY84" fmla="*/ 1060 h 10000"/>
              <a:gd name="connsiteX85" fmla="*/ 8498 w 10000"/>
              <a:gd name="connsiteY85" fmla="*/ 181 h 10000"/>
              <a:gd name="connsiteX86" fmla="*/ 8722 w 10000"/>
              <a:gd name="connsiteY86" fmla="*/ 66 h 10000"/>
              <a:gd name="connsiteX87" fmla="*/ 8729 w 10000"/>
              <a:gd name="connsiteY87" fmla="*/ 238 h 10000"/>
              <a:gd name="connsiteX88" fmla="*/ 8873 w 10000"/>
              <a:gd name="connsiteY88" fmla="*/ 1041 h 10000"/>
              <a:gd name="connsiteX89" fmla="*/ 9020 w 10000"/>
              <a:gd name="connsiteY89" fmla="*/ 1041 h 10000"/>
              <a:gd name="connsiteX90" fmla="*/ 9017 w 10000"/>
              <a:gd name="connsiteY90" fmla="*/ 85 h 10000"/>
              <a:gd name="connsiteX91" fmla="*/ 9193 w 10000"/>
              <a:gd name="connsiteY91" fmla="*/ 162 h 10000"/>
              <a:gd name="connsiteX92" fmla="*/ 9218 w 10000"/>
              <a:gd name="connsiteY92" fmla="*/ 1080 h 10000"/>
              <a:gd name="connsiteX93" fmla="*/ 9392 w 10000"/>
              <a:gd name="connsiteY93" fmla="*/ 1118 h 10000"/>
              <a:gd name="connsiteX94" fmla="*/ 9392 w 10000"/>
              <a:gd name="connsiteY94" fmla="*/ 200 h 10000"/>
              <a:gd name="connsiteX95" fmla="*/ 9524 w 10000"/>
              <a:gd name="connsiteY95" fmla="*/ 200 h 10000"/>
              <a:gd name="connsiteX96" fmla="*/ 9612 w 10000"/>
              <a:gd name="connsiteY96" fmla="*/ 852 h 10000"/>
              <a:gd name="connsiteX97" fmla="*/ 9987 w 10000"/>
              <a:gd name="connsiteY97" fmla="*/ 3768 h 10000"/>
              <a:gd name="connsiteX98" fmla="*/ 9909 w 10000"/>
              <a:gd name="connsiteY98" fmla="*/ 6836 h 10000"/>
              <a:gd name="connsiteX99" fmla="*/ 9838 w 10000"/>
              <a:gd name="connsiteY99" fmla="*/ 9522 h 10000"/>
              <a:gd name="connsiteX100" fmla="*/ 8403 w 10000"/>
              <a:gd name="connsiteY100" fmla="*/ 9924 h 10000"/>
              <a:gd name="connsiteX101" fmla="*/ 5161 w 10000"/>
              <a:gd name="connsiteY101" fmla="*/ 9943 h 10000"/>
              <a:gd name="connsiteX102" fmla="*/ 1787 w 10000"/>
              <a:gd name="connsiteY102" fmla="*/ 9982 h 10000"/>
              <a:gd name="connsiteX103" fmla="*/ 400 w 10000"/>
              <a:gd name="connsiteY103" fmla="*/ 9613 h 10000"/>
              <a:gd name="connsiteX0" fmla="*/ 38 w 9638"/>
              <a:gd name="connsiteY0" fmla="*/ 9613 h 10000"/>
              <a:gd name="connsiteX1" fmla="*/ 389 w 9638"/>
              <a:gd name="connsiteY1" fmla="*/ 7878 h 10000"/>
              <a:gd name="connsiteX2" fmla="*/ 260 w 9638"/>
              <a:gd name="connsiteY2" fmla="*/ 4259 h 10000"/>
              <a:gd name="connsiteX3" fmla="*/ 583 w 9638"/>
              <a:gd name="connsiteY3" fmla="*/ 1516 h 10000"/>
              <a:gd name="connsiteX4" fmla="*/ 634 w 9638"/>
              <a:gd name="connsiteY4" fmla="*/ 334 h 10000"/>
              <a:gd name="connsiteX5" fmla="*/ 940 w 9638"/>
              <a:gd name="connsiteY5" fmla="*/ 200 h 10000"/>
              <a:gd name="connsiteX6" fmla="*/ 896 w 9638"/>
              <a:gd name="connsiteY6" fmla="*/ 1235 h 10000"/>
              <a:gd name="connsiteX7" fmla="*/ 1028 w 9638"/>
              <a:gd name="connsiteY7" fmla="*/ 1101 h 10000"/>
              <a:gd name="connsiteX8" fmla="*/ 1093 w 9638"/>
              <a:gd name="connsiteY8" fmla="*/ 334 h 10000"/>
              <a:gd name="connsiteX9" fmla="*/ 1100 w 9638"/>
              <a:gd name="connsiteY9" fmla="*/ 66 h 10000"/>
              <a:gd name="connsiteX10" fmla="*/ 1250 w 9638"/>
              <a:gd name="connsiteY10" fmla="*/ 142 h 10000"/>
              <a:gd name="connsiteX11" fmla="*/ 1250 w 9638"/>
              <a:gd name="connsiteY11" fmla="*/ 584 h 10000"/>
              <a:gd name="connsiteX12" fmla="*/ 1293 w 9638"/>
              <a:gd name="connsiteY12" fmla="*/ 1120 h 10000"/>
              <a:gd name="connsiteX13" fmla="*/ 1449 w 9638"/>
              <a:gd name="connsiteY13" fmla="*/ 1178 h 10000"/>
              <a:gd name="connsiteX14" fmla="*/ 1491 w 9638"/>
              <a:gd name="connsiteY14" fmla="*/ 737 h 10000"/>
              <a:gd name="connsiteX15" fmla="*/ 1469 w 9638"/>
              <a:gd name="connsiteY15" fmla="*/ 277 h 10000"/>
              <a:gd name="connsiteX16" fmla="*/ 1691 w 9638"/>
              <a:gd name="connsiteY16" fmla="*/ 277 h 10000"/>
              <a:gd name="connsiteX17" fmla="*/ 1745 w 9638"/>
              <a:gd name="connsiteY17" fmla="*/ 910 h 10000"/>
              <a:gd name="connsiteX18" fmla="*/ 1769 w 9638"/>
              <a:gd name="connsiteY18" fmla="*/ 1212 h 10000"/>
              <a:gd name="connsiteX19" fmla="*/ 1967 w 9638"/>
              <a:gd name="connsiteY19" fmla="*/ 1176 h 10000"/>
              <a:gd name="connsiteX20" fmla="*/ 1953 w 9638"/>
              <a:gd name="connsiteY20" fmla="*/ 814 h 10000"/>
              <a:gd name="connsiteX21" fmla="*/ 1975 w 9638"/>
              <a:gd name="connsiteY21" fmla="*/ 200 h 10000"/>
              <a:gd name="connsiteX22" fmla="*/ 2151 w 9638"/>
              <a:gd name="connsiteY22" fmla="*/ 162 h 10000"/>
              <a:gd name="connsiteX23" fmla="*/ 2201 w 9638"/>
              <a:gd name="connsiteY23" fmla="*/ 392 h 10000"/>
              <a:gd name="connsiteX24" fmla="*/ 2201 w 9638"/>
              <a:gd name="connsiteY24" fmla="*/ 967 h 10000"/>
              <a:gd name="connsiteX25" fmla="*/ 2376 w 9638"/>
              <a:gd name="connsiteY25" fmla="*/ 1024 h 10000"/>
              <a:gd name="connsiteX26" fmla="*/ 2427 w 9638"/>
              <a:gd name="connsiteY26" fmla="*/ 852 h 10000"/>
              <a:gd name="connsiteX27" fmla="*/ 2402 w 9638"/>
              <a:gd name="connsiteY27" fmla="*/ 411 h 10000"/>
              <a:gd name="connsiteX28" fmla="*/ 2402 w 9638"/>
              <a:gd name="connsiteY28" fmla="*/ 104 h 10000"/>
              <a:gd name="connsiteX29" fmla="*/ 2627 w 9638"/>
              <a:gd name="connsiteY29" fmla="*/ 85 h 10000"/>
              <a:gd name="connsiteX30" fmla="*/ 2658 w 9638"/>
              <a:gd name="connsiteY30" fmla="*/ 495 h 10000"/>
              <a:gd name="connsiteX31" fmla="*/ 2684 w 9638"/>
              <a:gd name="connsiteY31" fmla="*/ 1006 h 10000"/>
              <a:gd name="connsiteX32" fmla="*/ 2931 w 9638"/>
              <a:gd name="connsiteY32" fmla="*/ 1022 h 10000"/>
              <a:gd name="connsiteX33" fmla="*/ 2931 w 9638"/>
              <a:gd name="connsiteY33" fmla="*/ 626 h 10000"/>
              <a:gd name="connsiteX34" fmla="*/ 2955 w 9638"/>
              <a:gd name="connsiteY34" fmla="*/ 97 h 10000"/>
              <a:gd name="connsiteX35" fmla="*/ 3199 w 9638"/>
              <a:gd name="connsiteY35" fmla="*/ 135 h 10000"/>
              <a:gd name="connsiteX36" fmla="*/ 3250 w 9638"/>
              <a:gd name="connsiteY36" fmla="*/ 626 h 10000"/>
              <a:gd name="connsiteX37" fmla="*/ 3299 w 9638"/>
              <a:gd name="connsiteY37" fmla="*/ 1006 h 10000"/>
              <a:gd name="connsiteX38" fmla="*/ 3496 w 9638"/>
              <a:gd name="connsiteY38" fmla="*/ 1022 h 10000"/>
              <a:gd name="connsiteX39" fmla="*/ 3521 w 9638"/>
              <a:gd name="connsiteY39" fmla="*/ 739 h 10000"/>
              <a:gd name="connsiteX40" fmla="*/ 3521 w 9638"/>
              <a:gd name="connsiteY40" fmla="*/ 437 h 10000"/>
              <a:gd name="connsiteX41" fmla="*/ 3606 w 9638"/>
              <a:gd name="connsiteY41" fmla="*/ 85 h 10000"/>
              <a:gd name="connsiteX42" fmla="*/ 3829 w 9638"/>
              <a:gd name="connsiteY42" fmla="*/ 162 h 10000"/>
              <a:gd name="connsiteX43" fmla="*/ 3851 w 9638"/>
              <a:gd name="connsiteY43" fmla="*/ 756 h 10000"/>
              <a:gd name="connsiteX44" fmla="*/ 3844 w 9638"/>
              <a:gd name="connsiteY44" fmla="*/ 1006 h 10000"/>
              <a:gd name="connsiteX45" fmla="*/ 4042 w 9638"/>
              <a:gd name="connsiteY45" fmla="*/ 1080 h 10000"/>
              <a:gd name="connsiteX46" fmla="*/ 4114 w 9638"/>
              <a:gd name="connsiteY46" fmla="*/ 814 h 10000"/>
              <a:gd name="connsiteX47" fmla="*/ 4114 w 9638"/>
              <a:gd name="connsiteY47" fmla="*/ 162 h 10000"/>
              <a:gd name="connsiteX48" fmla="*/ 4336 w 9638"/>
              <a:gd name="connsiteY48" fmla="*/ 162 h 10000"/>
              <a:gd name="connsiteX49" fmla="*/ 4423 w 9638"/>
              <a:gd name="connsiteY49" fmla="*/ 1082 h 10000"/>
              <a:gd name="connsiteX50" fmla="*/ 4633 w 9638"/>
              <a:gd name="connsiteY50" fmla="*/ 1060 h 10000"/>
              <a:gd name="connsiteX51" fmla="*/ 4642 w 9638"/>
              <a:gd name="connsiteY51" fmla="*/ 603 h 10000"/>
              <a:gd name="connsiteX52" fmla="*/ 4752 w 9638"/>
              <a:gd name="connsiteY52" fmla="*/ 181 h 10000"/>
              <a:gd name="connsiteX53" fmla="*/ 4931 w 9638"/>
              <a:gd name="connsiteY53" fmla="*/ 373 h 10000"/>
              <a:gd name="connsiteX54" fmla="*/ 4956 w 9638"/>
              <a:gd name="connsiteY54" fmla="*/ 1212 h 10000"/>
              <a:gd name="connsiteX55" fmla="*/ 5172 w 9638"/>
              <a:gd name="connsiteY55" fmla="*/ 1254 h 10000"/>
              <a:gd name="connsiteX56" fmla="*/ 5215 w 9638"/>
              <a:gd name="connsiteY56" fmla="*/ 872 h 10000"/>
              <a:gd name="connsiteX57" fmla="*/ 5215 w 9638"/>
              <a:gd name="connsiteY57" fmla="*/ 353 h 10000"/>
              <a:gd name="connsiteX58" fmla="*/ 5373 w 9638"/>
              <a:gd name="connsiteY58" fmla="*/ 181 h 10000"/>
              <a:gd name="connsiteX59" fmla="*/ 5568 w 9638"/>
              <a:gd name="connsiteY59" fmla="*/ 449 h 10000"/>
              <a:gd name="connsiteX60" fmla="*/ 5525 w 9638"/>
              <a:gd name="connsiteY60" fmla="*/ 929 h 10000"/>
              <a:gd name="connsiteX61" fmla="*/ 5571 w 9638"/>
              <a:gd name="connsiteY61" fmla="*/ 1250 h 10000"/>
              <a:gd name="connsiteX62" fmla="*/ 5794 w 9638"/>
              <a:gd name="connsiteY62" fmla="*/ 1212 h 10000"/>
              <a:gd name="connsiteX63" fmla="*/ 5844 w 9638"/>
              <a:gd name="connsiteY63" fmla="*/ 286 h 10000"/>
              <a:gd name="connsiteX64" fmla="*/ 6041 w 9638"/>
              <a:gd name="connsiteY64" fmla="*/ 380 h 10000"/>
              <a:gd name="connsiteX65" fmla="*/ 6066 w 9638"/>
              <a:gd name="connsiteY65" fmla="*/ 1156 h 10000"/>
              <a:gd name="connsiteX66" fmla="*/ 6288 w 9638"/>
              <a:gd name="connsiteY66" fmla="*/ 1156 h 10000"/>
              <a:gd name="connsiteX67" fmla="*/ 6283 w 9638"/>
              <a:gd name="connsiteY67" fmla="*/ 699 h 10000"/>
              <a:gd name="connsiteX68" fmla="*/ 6317 w 9638"/>
              <a:gd name="connsiteY68" fmla="*/ 219 h 10000"/>
              <a:gd name="connsiteX69" fmla="*/ 6562 w 9638"/>
              <a:gd name="connsiteY69" fmla="*/ 322 h 10000"/>
              <a:gd name="connsiteX70" fmla="*/ 6671 w 9638"/>
              <a:gd name="connsiteY70" fmla="*/ 1158 h 10000"/>
              <a:gd name="connsiteX71" fmla="*/ 6915 w 9638"/>
              <a:gd name="connsiteY71" fmla="*/ 1101 h 10000"/>
              <a:gd name="connsiteX72" fmla="*/ 6881 w 9638"/>
              <a:gd name="connsiteY72" fmla="*/ 361 h 10000"/>
              <a:gd name="connsiteX73" fmla="*/ 7112 w 9638"/>
              <a:gd name="connsiteY73" fmla="*/ 296 h 10000"/>
              <a:gd name="connsiteX74" fmla="*/ 7155 w 9638"/>
              <a:gd name="connsiteY74" fmla="*/ 699 h 10000"/>
              <a:gd name="connsiteX75" fmla="*/ 7203 w 9638"/>
              <a:gd name="connsiteY75" fmla="*/ 1080 h 10000"/>
              <a:gd name="connsiteX76" fmla="*/ 7350 w 9638"/>
              <a:gd name="connsiteY76" fmla="*/ 1060 h 10000"/>
              <a:gd name="connsiteX77" fmla="*/ 7374 w 9638"/>
              <a:gd name="connsiteY77" fmla="*/ 181 h 10000"/>
              <a:gd name="connsiteX78" fmla="*/ 7509 w 9638"/>
              <a:gd name="connsiteY78" fmla="*/ 181 h 10000"/>
              <a:gd name="connsiteX79" fmla="*/ 7572 w 9638"/>
              <a:gd name="connsiteY79" fmla="*/ 1006 h 10000"/>
              <a:gd name="connsiteX80" fmla="*/ 7769 w 9638"/>
              <a:gd name="connsiteY80" fmla="*/ 1041 h 10000"/>
              <a:gd name="connsiteX81" fmla="*/ 7707 w 9638"/>
              <a:gd name="connsiteY81" fmla="*/ 142 h 10000"/>
              <a:gd name="connsiteX82" fmla="*/ 7935 w 9638"/>
              <a:gd name="connsiteY82" fmla="*/ 162 h 10000"/>
              <a:gd name="connsiteX83" fmla="*/ 8041 w 9638"/>
              <a:gd name="connsiteY83" fmla="*/ 1060 h 10000"/>
              <a:gd name="connsiteX84" fmla="*/ 8289 w 9638"/>
              <a:gd name="connsiteY84" fmla="*/ 1060 h 10000"/>
              <a:gd name="connsiteX85" fmla="*/ 8136 w 9638"/>
              <a:gd name="connsiteY85" fmla="*/ 181 h 10000"/>
              <a:gd name="connsiteX86" fmla="*/ 8360 w 9638"/>
              <a:gd name="connsiteY86" fmla="*/ 66 h 10000"/>
              <a:gd name="connsiteX87" fmla="*/ 8367 w 9638"/>
              <a:gd name="connsiteY87" fmla="*/ 238 h 10000"/>
              <a:gd name="connsiteX88" fmla="*/ 8511 w 9638"/>
              <a:gd name="connsiteY88" fmla="*/ 1041 h 10000"/>
              <a:gd name="connsiteX89" fmla="*/ 8658 w 9638"/>
              <a:gd name="connsiteY89" fmla="*/ 1041 h 10000"/>
              <a:gd name="connsiteX90" fmla="*/ 8655 w 9638"/>
              <a:gd name="connsiteY90" fmla="*/ 85 h 10000"/>
              <a:gd name="connsiteX91" fmla="*/ 8831 w 9638"/>
              <a:gd name="connsiteY91" fmla="*/ 162 h 10000"/>
              <a:gd name="connsiteX92" fmla="*/ 8856 w 9638"/>
              <a:gd name="connsiteY92" fmla="*/ 1080 h 10000"/>
              <a:gd name="connsiteX93" fmla="*/ 9030 w 9638"/>
              <a:gd name="connsiteY93" fmla="*/ 1118 h 10000"/>
              <a:gd name="connsiteX94" fmla="*/ 9030 w 9638"/>
              <a:gd name="connsiteY94" fmla="*/ 200 h 10000"/>
              <a:gd name="connsiteX95" fmla="*/ 9162 w 9638"/>
              <a:gd name="connsiteY95" fmla="*/ 200 h 10000"/>
              <a:gd name="connsiteX96" fmla="*/ 9250 w 9638"/>
              <a:gd name="connsiteY96" fmla="*/ 852 h 10000"/>
              <a:gd name="connsiteX97" fmla="*/ 9625 w 9638"/>
              <a:gd name="connsiteY97" fmla="*/ 3768 h 10000"/>
              <a:gd name="connsiteX98" fmla="*/ 9547 w 9638"/>
              <a:gd name="connsiteY98" fmla="*/ 6836 h 10000"/>
              <a:gd name="connsiteX99" fmla="*/ 9476 w 9638"/>
              <a:gd name="connsiteY99" fmla="*/ 9522 h 10000"/>
              <a:gd name="connsiteX100" fmla="*/ 8041 w 9638"/>
              <a:gd name="connsiteY100" fmla="*/ 9924 h 10000"/>
              <a:gd name="connsiteX101" fmla="*/ 4799 w 9638"/>
              <a:gd name="connsiteY101" fmla="*/ 9943 h 10000"/>
              <a:gd name="connsiteX102" fmla="*/ 1425 w 9638"/>
              <a:gd name="connsiteY102" fmla="*/ 9982 h 10000"/>
              <a:gd name="connsiteX103" fmla="*/ 38 w 9638"/>
              <a:gd name="connsiteY103" fmla="*/ 9613 h 10000"/>
              <a:gd name="connsiteX0" fmla="*/ 270 w 9736"/>
              <a:gd name="connsiteY0" fmla="*/ 9664 h 9996"/>
              <a:gd name="connsiteX1" fmla="*/ 140 w 9736"/>
              <a:gd name="connsiteY1" fmla="*/ 7878 h 9996"/>
              <a:gd name="connsiteX2" fmla="*/ 6 w 9736"/>
              <a:gd name="connsiteY2" fmla="*/ 4259 h 9996"/>
              <a:gd name="connsiteX3" fmla="*/ 341 w 9736"/>
              <a:gd name="connsiteY3" fmla="*/ 1516 h 9996"/>
              <a:gd name="connsiteX4" fmla="*/ 394 w 9736"/>
              <a:gd name="connsiteY4" fmla="*/ 334 h 9996"/>
              <a:gd name="connsiteX5" fmla="*/ 711 w 9736"/>
              <a:gd name="connsiteY5" fmla="*/ 200 h 9996"/>
              <a:gd name="connsiteX6" fmla="*/ 666 w 9736"/>
              <a:gd name="connsiteY6" fmla="*/ 1235 h 9996"/>
              <a:gd name="connsiteX7" fmla="*/ 803 w 9736"/>
              <a:gd name="connsiteY7" fmla="*/ 1101 h 9996"/>
              <a:gd name="connsiteX8" fmla="*/ 870 w 9736"/>
              <a:gd name="connsiteY8" fmla="*/ 334 h 9996"/>
              <a:gd name="connsiteX9" fmla="*/ 877 w 9736"/>
              <a:gd name="connsiteY9" fmla="*/ 66 h 9996"/>
              <a:gd name="connsiteX10" fmla="*/ 1033 w 9736"/>
              <a:gd name="connsiteY10" fmla="*/ 142 h 9996"/>
              <a:gd name="connsiteX11" fmla="*/ 1033 w 9736"/>
              <a:gd name="connsiteY11" fmla="*/ 584 h 9996"/>
              <a:gd name="connsiteX12" fmla="*/ 1078 w 9736"/>
              <a:gd name="connsiteY12" fmla="*/ 1120 h 9996"/>
              <a:gd name="connsiteX13" fmla="*/ 1239 w 9736"/>
              <a:gd name="connsiteY13" fmla="*/ 1178 h 9996"/>
              <a:gd name="connsiteX14" fmla="*/ 1283 w 9736"/>
              <a:gd name="connsiteY14" fmla="*/ 737 h 9996"/>
              <a:gd name="connsiteX15" fmla="*/ 1260 w 9736"/>
              <a:gd name="connsiteY15" fmla="*/ 277 h 9996"/>
              <a:gd name="connsiteX16" fmla="*/ 1491 w 9736"/>
              <a:gd name="connsiteY16" fmla="*/ 277 h 9996"/>
              <a:gd name="connsiteX17" fmla="*/ 1547 w 9736"/>
              <a:gd name="connsiteY17" fmla="*/ 910 h 9996"/>
              <a:gd name="connsiteX18" fmla="*/ 1571 w 9736"/>
              <a:gd name="connsiteY18" fmla="*/ 1212 h 9996"/>
              <a:gd name="connsiteX19" fmla="*/ 1777 w 9736"/>
              <a:gd name="connsiteY19" fmla="*/ 1176 h 9996"/>
              <a:gd name="connsiteX20" fmla="*/ 1762 w 9736"/>
              <a:gd name="connsiteY20" fmla="*/ 814 h 9996"/>
              <a:gd name="connsiteX21" fmla="*/ 1785 w 9736"/>
              <a:gd name="connsiteY21" fmla="*/ 200 h 9996"/>
              <a:gd name="connsiteX22" fmla="*/ 1968 w 9736"/>
              <a:gd name="connsiteY22" fmla="*/ 162 h 9996"/>
              <a:gd name="connsiteX23" fmla="*/ 2020 w 9736"/>
              <a:gd name="connsiteY23" fmla="*/ 392 h 9996"/>
              <a:gd name="connsiteX24" fmla="*/ 2020 w 9736"/>
              <a:gd name="connsiteY24" fmla="*/ 967 h 9996"/>
              <a:gd name="connsiteX25" fmla="*/ 2201 w 9736"/>
              <a:gd name="connsiteY25" fmla="*/ 1024 h 9996"/>
              <a:gd name="connsiteX26" fmla="*/ 2254 w 9736"/>
              <a:gd name="connsiteY26" fmla="*/ 852 h 9996"/>
              <a:gd name="connsiteX27" fmla="*/ 2228 w 9736"/>
              <a:gd name="connsiteY27" fmla="*/ 411 h 9996"/>
              <a:gd name="connsiteX28" fmla="*/ 2228 w 9736"/>
              <a:gd name="connsiteY28" fmla="*/ 104 h 9996"/>
              <a:gd name="connsiteX29" fmla="*/ 2462 w 9736"/>
              <a:gd name="connsiteY29" fmla="*/ 85 h 9996"/>
              <a:gd name="connsiteX30" fmla="*/ 2494 w 9736"/>
              <a:gd name="connsiteY30" fmla="*/ 495 h 9996"/>
              <a:gd name="connsiteX31" fmla="*/ 2521 w 9736"/>
              <a:gd name="connsiteY31" fmla="*/ 1006 h 9996"/>
              <a:gd name="connsiteX32" fmla="*/ 2777 w 9736"/>
              <a:gd name="connsiteY32" fmla="*/ 1022 h 9996"/>
              <a:gd name="connsiteX33" fmla="*/ 2777 w 9736"/>
              <a:gd name="connsiteY33" fmla="*/ 626 h 9996"/>
              <a:gd name="connsiteX34" fmla="*/ 2802 w 9736"/>
              <a:gd name="connsiteY34" fmla="*/ 97 h 9996"/>
              <a:gd name="connsiteX35" fmla="*/ 3055 w 9736"/>
              <a:gd name="connsiteY35" fmla="*/ 135 h 9996"/>
              <a:gd name="connsiteX36" fmla="*/ 3108 w 9736"/>
              <a:gd name="connsiteY36" fmla="*/ 626 h 9996"/>
              <a:gd name="connsiteX37" fmla="*/ 3159 w 9736"/>
              <a:gd name="connsiteY37" fmla="*/ 1006 h 9996"/>
              <a:gd name="connsiteX38" fmla="*/ 3363 w 9736"/>
              <a:gd name="connsiteY38" fmla="*/ 1022 h 9996"/>
              <a:gd name="connsiteX39" fmla="*/ 3389 w 9736"/>
              <a:gd name="connsiteY39" fmla="*/ 739 h 9996"/>
              <a:gd name="connsiteX40" fmla="*/ 3389 w 9736"/>
              <a:gd name="connsiteY40" fmla="*/ 437 h 9996"/>
              <a:gd name="connsiteX41" fmla="*/ 3477 w 9736"/>
              <a:gd name="connsiteY41" fmla="*/ 85 h 9996"/>
              <a:gd name="connsiteX42" fmla="*/ 3709 w 9736"/>
              <a:gd name="connsiteY42" fmla="*/ 162 h 9996"/>
              <a:gd name="connsiteX43" fmla="*/ 3732 w 9736"/>
              <a:gd name="connsiteY43" fmla="*/ 756 h 9996"/>
              <a:gd name="connsiteX44" fmla="*/ 3724 w 9736"/>
              <a:gd name="connsiteY44" fmla="*/ 1006 h 9996"/>
              <a:gd name="connsiteX45" fmla="*/ 3930 w 9736"/>
              <a:gd name="connsiteY45" fmla="*/ 1080 h 9996"/>
              <a:gd name="connsiteX46" fmla="*/ 4005 w 9736"/>
              <a:gd name="connsiteY46" fmla="*/ 814 h 9996"/>
              <a:gd name="connsiteX47" fmla="*/ 4005 w 9736"/>
              <a:gd name="connsiteY47" fmla="*/ 162 h 9996"/>
              <a:gd name="connsiteX48" fmla="*/ 4235 w 9736"/>
              <a:gd name="connsiteY48" fmla="*/ 162 h 9996"/>
              <a:gd name="connsiteX49" fmla="*/ 4325 w 9736"/>
              <a:gd name="connsiteY49" fmla="*/ 1082 h 9996"/>
              <a:gd name="connsiteX50" fmla="*/ 4543 w 9736"/>
              <a:gd name="connsiteY50" fmla="*/ 1060 h 9996"/>
              <a:gd name="connsiteX51" fmla="*/ 4552 w 9736"/>
              <a:gd name="connsiteY51" fmla="*/ 603 h 9996"/>
              <a:gd name="connsiteX52" fmla="*/ 4666 w 9736"/>
              <a:gd name="connsiteY52" fmla="*/ 181 h 9996"/>
              <a:gd name="connsiteX53" fmla="*/ 4852 w 9736"/>
              <a:gd name="connsiteY53" fmla="*/ 373 h 9996"/>
              <a:gd name="connsiteX54" fmla="*/ 4878 w 9736"/>
              <a:gd name="connsiteY54" fmla="*/ 1212 h 9996"/>
              <a:gd name="connsiteX55" fmla="*/ 5102 w 9736"/>
              <a:gd name="connsiteY55" fmla="*/ 1254 h 9996"/>
              <a:gd name="connsiteX56" fmla="*/ 5147 w 9736"/>
              <a:gd name="connsiteY56" fmla="*/ 872 h 9996"/>
              <a:gd name="connsiteX57" fmla="*/ 5147 w 9736"/>
              <a:gd name="connsiteY57" fmla="*/ 353 h 9996"/>
              <a:gd name="connsiteX58" fmla="*/ 5311 w 9736"/>
              <a:gd name="connsiteY58" fmla="*/ 181 h 9996"/>
              <a:gd name="connsiteX59" fmla="*/ 5513 w 9736"/>
              <a:gd name="connsiteY59" fmla="*/ 449 h 9996"/>
              <a:gd name="connsiteX60" fmla="*/ 5469 w 9736"/>
              <a:gd name="connsiteY60" fmla="*/ 929 h 9996"/>
              <a:gd name="connsiteX61" fmla="*/ 5516 w 9736"/>
              <a:gd name="connsiteY61" fmla="*/ 1250 h 9996"/>
              <a:gd name="connsiteX62" fmla="*/ 5748 w 9736"/>
              <a:gd name="connsiteY62" fmla="*/ 1212 h 9996"/>
              <a:gd name="connsiteX63" fmla="*/ 5799 w 9736"/>
              <a:gd name="connsiteY63" fmla="*/ 286 h 9996"/>
              <a:gd name="connsiteX64" fmla="*/ 6004 w 9736"/>
              <a:gd name="connsiteY64" fmla="*/ 380 h 9996"/>
              <a:gd name="connsiteX65" fmla="*/ 6030 w 9736"/>
              <a:gd name="connsiteY65" fmla="*/ 1156 h 9996"/>
              <a:gd name="connsiteX66" fmla="*/ 6260 w 9736"/>
              <a:gd name="connsiteY66" fmla="*/ 1156 h 9996"/>
              <a:gd name="connsiteX67" fmla="*/ 6255 w 9736"/>
              <a:gd name="connsiteY67" fmla="*/ 699 h 9996"/>
              <a:gd name="connsiteX68" fmla="*/ 6290 w 9736"/>
              <a:gd name="connsiteY68" fmla="*/ 219 h 9996"/>
              <a:gd name="connsiteX69" fmla="*/ 6544 w 9736"/>
              <a:gd name="connsiteY69" fmla="*/ 322 h 9996"/>
              <a:gd name="connsiteX70" fmla="*/ 6658 w 9736"/>
              <a:gd name="connsiteY70" fmla="*/ 1158 h 9996"/>
              <a:gd name="connsiteX71" fmla="*/ 6911 w 9736"/>
              <a:gd name="connsiteY71" fmla="*/ 1101 h 9996"/>
              <a:gd name="connsiteX72" fmla="*/ 6875 w 9736"/>
              <a:gd name="connsiteY72" fmla="*/ 361 h 9996"/>
              <a:gd name="connsiteX73" fmla="*/ 7115 w 9736"/>
              <a:gd name="connsiteY73" fmla="*/ 296 h 9996"/>
              <a:gd name="connsiteX74" fmla="*/ 7160 w 9736"/>
              <a:gd name="connsiteY74" fmla="*/ 699 h 9996"/>
              <a:gd name="connsiteX75" fmla="*/ 7210 w 9736"/>
              <a:gd name="connsiteY75" fmla="*/ 1080 h 9996"/>
              <a:gd name="connsiteX76" fmla="*/ 7362 w 9736"/>
              <a:gd name="connsiteY76" fmla="*/ 1060 h 9996"/>
              <a:gd name="connsiteX77" fmla="*/ 7387 w 9736"/>
              <a:gd name="connsiteY77" fmla="*/ 181 h 9996"/>
              <a:gd name="connsiteX78" fmla="*/ 7527 w 9736"/>
              <a:gd name="connsiteY78" fmla="*/ 181 h 9996"/>
              <a:gd name="connsiteX79" fmla="*/ 7592 w 9736"/>
              <a:gd name="connsiteY79" fmla="*/ 1006 h 9996"/>
              <a:gd name="connsiteX80" fmla="*/ 7797 w 9736"/>
              <a:gd name="connsiteY80" fmla="*/ 1041 h 9996"/>
              <a:gd name="connsiteX81" fmla="*/ 7732 w 9736"/>
              <a:gd name="connsiteY81" fmla="*/ 142 h 9996"/>
              <a:gd name="connsiteX82" fmla="*/ 7969 w 9736"/>
              <a:gd name="connsiteY82" fmla="*/ 162 h 9996"/>
              <a:gd name="connsiteX83" fmla="*/ 8079 w 9736"/>
              <a:gd name="connsiteY83" fmla="*/ 1060 h 9996"/>
              <a:gd name="connsiteX84" fmla="*/ 8336 w 9736"/>
              <a:gd name="connsiteY84" fmla="*/ 1060 h 9996"/>
              <a:gd name="connsiteX85" fmla="*/ 8178 w 9736"/>
              <a:gd name="connsiteY85" fmla="*/ 181 h 9996"/>
              <a:gd name="connsiteX86" fmla="*/ 8410 w 9736"/>
              <a:gd name="connsiteY86" fmla="*/ 66 h 9996"/>
              <a:gd name="connsiteX87" fmla="*/ 8417 w 9736"/>
              <a:gd name="connsiteY87" fmla="*/ 238 h 9996"/>
              <a:gd name="connsiteX88" fmla="*/ 8567 w 9736"/>
              <a:gd name="connsiteY88" fmla="*/ 1041 h 9996"/>
              <a:gd name="connsiteX89" fmla="*/ 8719 w 9736"/>
              <a:gd name="connsiteY89" fmla="*/ 1041 h 9996"/>
              <a:gd name="connsiteX90" fmla="*/ 8716 w 9736"/>
              <a:gd name="connsiteY90" fmla="*/ 85 h 9996"/>
              <a:gd name="connsiteX91" fmla="*/ 8899 w 9736"/>
              <a:gd name="connsiteY91" fmla="*/ 162 h 9996"/>
              <a:gd name="connsiteX92" fmla="*/ 8925 w 9736"/>
              <a:gd name="connsiteY92" fmla="*/ 1080 h 9996"/>
              <a:gd name="connsiteX93" fmla="*/ 9105 w 9736"/>
              <a:gd name="connsiteY93" fmla="*/ 1118 h 9996"/>
              <a:gd name="connsiteX94" fmla="*/ 9105 w 9736"/>
              <a:gd name="connsiteY94" fmla="*/ 200 h 9996"/>
              <a:gd name="connsiteX95" fmla="*/ 9242 w 9736"/>
              <a:gd name="connsiteY95" fmla="*/ 200 h 9996"/>
              <a:gd name="connsiteX96" fmla="*/ 9333 w 9736"/>
              <a:gd name="connsiteY96" fmla="*/ 852 h 9996"/>
              <a:gd name="connsiteX97" fmla="*/ 9723 w 9736"/>
              <a:gd name="connsiteY97" fmla="*/ 3768 h 9996"/>
              <a:gd name="connsiteX98" fmla="*/ 9642 w 9736"/>
              <a:gd name="connsiteY98" fmla="*/ 6836 h 9996"/>
              <a:gd name="connsiteX99" fmla="*/ 9568 w 9736"/>
              <a:gd name="connsiteY99" fmla="*/ 9522 h 9996"/>
              <a:gd name="connsiteX100" fmla="*/ 8079 w 9736"/>
              <a:gd name="connsiteY100" fmla="*/ 9924 h 9996"/>
              <a:gd name="connsiteX101" fmla="*/ 4715 w 9736"/>
              <a:gd name="connsiteY101" fmla="*/ 9943 h 9996"/>
              <a:gd name="connsiteX102" fmla="*/ 1215 w 9736"/>
              <a:gd name="connsiteY102" fmla="*/ 9982 h 9996"/>
              <a:gd name="connsiteX103" fmla="*/ 270 w 9736"/>
              <a:gd name="connsiteY103" fmla="*/ 9664 h 9996"/>
              <a:gd name="connsiteX0" fmla="*/ 277 w 10000"/>
              <a:gd name="connsiteY0" fmla="*/ 9668 h 9993"/>
              <a:gd name="connsiteX1" fmla="*/ 144 w 10000"/>
              <a:gd name="connsiteY1" fmla="*/ 7881 h 9993"/>
              <a:gd name="connsiteX2" fmla="*/ 6 w 10000"/>
              <a:gd name="connsiteY2" fmla="*/ 4261 h 9993"/>
              <a:gd name="connsiteX3" fmla="*/ 350 w 10000"/>
              <a:gd name="connsiteY3" fmla="*/ 1517 h 9993"/>
              <a:gd name="connsiteX4" fmla="*/ 405 w 10000"/>
              <a:gd name="connsiteY4" fmla="*/ 334 h 9993"/>
              <a:gd name="connsiteX5" fmla="*/ 730 w 10000"/>
              <a:gd name="connsiteY5" fmla="*/ 200 h 9993"/>
              <a:gd name="connsiteX6" fmla="*/ 684 w 10000"/>
              <a:gd name="connsiteY6" fmla="*/ 1235 h 9993"/>
              <a:gd name="connsiteX7" fmla="*/ 825 w 10000"/>
              <a:gd name="connsiteY7" fmla="*/ 1101 h 9993"/>
              <a:gd name="connsiteX8" fmla="*/ 894 w 10000"/>
              <a:gd name="connsiteY8" fmla="*/ 334 h 9993"/>
              <a:gd name="connsiteX9" fmla="*/ 901 w 10000"/>
              <a:gd name="connsiteY9" fmla="*/ 66 h 9993"/>
              <a:gd name="connsiteX10" fmla="*/ 1061 w 10000"/>
              <a:gd name="connsiteY10" fmla="*/ 142 h 9993"/>
              <a:gd name="connsiteX11" fmla="*/ 1061 w 10000"/>
              <a:gd name="connsiteY11" fmla="*/ 584 h 9993"/>
              <a:gd name="connsiteX12" fmla="*/ 1107 w 10000"/>
              <a:gd name="connsiteY12" fmla="*/ 1120 h 9993"/>
              <a:gd name="connsiteX13" fmla="*/ 1273 w 10000"/>
              <a:gd name="connsiteY13" fmla="*/ 1178 h 9993"/>
              <a:gd name="connsiteX14" fmla="*/ 1318 w 10000"/>
              <a:gd name="connsiteY14" fmla="*/ 737 h 9993"/>
              <a:gd name="connsiteX15" fmla="*/ 1294 w 10000"/>
              <a:gd name="connsiteY15" fmla="*/ 277 h 9993"/>
              <a:gd name="connsiteX16" fmla="*/ 1531 w 10000"/>
              <a:gd name="connsiteY16" fmla="*/ 277 h 9993"/>
              <a:gd name="connsiteX17" fmla="*/ 1589 w 10000"/>
              <a:gd name="connsiteY17" fmla="*/ 910 h 9993"/>
              <a:gd name="connsiteX18" fmla="*/ 1614 w 10000"/>
              <a:gd name="connsiteY18" fmla="*/ 1212 h 9993"/>
              <a:gd name="connsiteX19" fmla="*/ 1825 w 10000"/>
              <a:gd name="connsiteY19" fmla="*/ 1176 h 9993"/>
              <a:gd name="connsiteX20" fmla="*/ 1810 w 10000"/>
              <a:gd name="connsiteY20" fmla="*/ 814 h 9993"/>
              <a:gd name="connsiteX21" fmla="*/ 1833 w 10000"/>
              <a:gd name="connsiteY21" fmla="*/ 200 h 9993"/>
              <a:gd name="connsiteX22" fmla="*/ 2021 w 10000"/>
              <a:gd name="connsiteY22" fmla="*/ 162 h 9993"/>
              <a:gd name="connsiteX23" fmla="*/ 2075 w 10000"/>
              <a:gd name="connsiteY23" fmla="*/ 392 h 9993"/>
              <a:gd name="connsiteX24" fmla="*/ 2075 w 10000"/>
              <a:gd name="connsiteY24" fmla="*/ 967 h 9993"/>
              <a:gd name="connsiteX25" fmla="*/ 2261 w 10000"/>
              <a:gd name="connsiteY25" fmla="*/ 1024 h 9993"/>
              <a:gd name="connsiteX26" fmla="*/ 2315 w 10000"/>
              <a:gd name="connsiteY26" fmla="*/ 852 h 9993"/>
              <a:gd name="connsiteX27" fmla="*/ 2288 w 10000"/>
              <a:gd name="connsiteY27" fmla="*/ 411 h 9993"/>
              <a:gd name="connsiteX28" fmla="*/ 2288 w 10000"/>
              <a:gd name="connsiteY28" fmla="*/ 104 h 9993"/>
              <a:gd name="connsiteX29" fmla="*/ 2529 w 10000"/>
              <a:gd name="connsiteY29" fmla="*/ 85 h 9993"/>
              <a:gd name="connsiteX30" fmla="*/ 2562 w 10000"/>
              <a:gd name="connsiteY30" fmla="*/ 495 h 9993"/>
              <a:gd name="connsiteX31" fmla="*/ 2589 w 10000"/>
              <a:gd name="connsiteY31" fmla="*/ 1006 h 9993"/>
              <a:gd name="connsiteX32" fmla="*/ 2852 w 10000"/>
              <a:gd name="connsiteY32" fmla="*/ 1022 h 9993"/>
              <a:gd name="connsiteX33" fmla="*/ 2852 w 10000"/>
              <a:gd name="connsiteY33" fmla="*/ 626 h 9993"/>
              <a:gd name="connsiteX34" fmla="*/ 2878 w 10000"/>
              <a:gd name="connsiteY34" fmla="*/ 97 h 9993"/>
              <a:gd name="connsiteX35" fmla="*/ 3138 w 10000"/>
              <a:gd name="connsiteY35" fmla="*/ 135 h 9993"/>
              <a:gd name="connsiteX36" fmla="*/ 3192 w 10000"/>
              <a:gd name="connsiteY36" fmla="*/ 626 h 9993"/>
              <a:gd name="connsiteX37" fmla="*/ 3245 w 10000"/>
              <a:gd name="connsiteY37" fmla="*/ 1006 h 9993"/>
              <a:gd name="connsiteX38" fmla="*/ 3454 w 10000"/>
              <a:gd name="connsiteY38" fmla="*/ 1022 h 9993"/>
              <a:gd name="connsiteX39" fmla="*/ 3481 w 10000"/>
              <a:gd name="connsiteY39" fmla="*/ 739 h 9993"/>
              <a:gd name="connsiteX40" fmla="*/ 3481 w 10000"/>
              <a:gd name="connsiteY40" fmla="*/ 437 h 9993"/>
              <a:gd name="connsiteX41" fmla="*/ 3571 w 10000"/>
              <a:gd name="connsiteY41" fmla="*/ 85 h 9993"/>
              <a:gd name="connsiteX42" fmla="*/ 3810 w 10000"/>
              <a:gd name="connsiteY42" fmla="*/ 162 h 9993"/>
              <a:gd name="connsiteX43" fmla="*/ 3833 w 10000"/>
              <a:gd name="connsiteY43" fmla="*/ 756 h 9993"/>
              <a:gd name="connsiteX44" fmla="*/ 3825 w 10000"/>
              <a:gd name="connsiteY44" fmla="*/ 1006 h 9993"/>
              <a:gd name="connsiteX45" fmla="*/ 4037 w 10000"/>
              <a:gd name="connsiteY45" fmla="*/ 1080 h 9993"/>
              <a:gd name="connsiteX46" fmla="*/ 4114 w 10000"/>
              <a:gd name="connsiteY46" fmla="*/ 814 h 9993"/>
              <a:gd name="connsiteX47" fmla="*/ 4114 w 10000"/>
              <a:gd name="connsiteY47" fmla="*/ 162 h 9993"/>
              <a:gd name="connsiteX48" fmla="*/ 4350 w 10000"/>
              <a:gd name="connsiteY48" fmla="*/ 162 h 9993"/>
              <a:gd name="connsiteX49" fmla="*/ 4442 w 10000"/>
              <a:gd name="connsiteY49" fmla="*/ 1082 h 9993"/>
              <a:gd name="connsiteX50" fmla="*/ 4666 w 10000"/>
              <a:gd name="connsiteY50" fmla="*/ 1060 h 9993"/>
              <a:gd name="connsiteX51" fmla="*/ 4675 w 10000"/>
              <a:gd name="connsiteY51" fmla="*/ 603 h 9993"/>
              <a:gd name="connsiteX52" fmla="*/ 4793 w 10000"/>
              <a:gd name="connsiteY52" fmla="*/ 181 h 9993"/>
              <a:gd name="connsiteX53" fmla="*/ 4984 w 10000"/>
              <a:gd name="connsiteY53" fmla="*/ 373 h 9993"/>
              <a:gd name="connsiteX54" fmla="*/ 5010 w 10000"/>
              <a:gd name="connsiteY54" fmla="*/ 1212 h 9993"/>
              <a:gd name="connsiteX55" fmla="*/ 5240 w 10000"/>
              <a:gd name="connsiteY55" fmla="*/ 1255 h 9993"/>
              <a:gd name="connsiteX56" fmla="*/ 5287 w 10000"/>
              <a:gd name="connsiteY56" fmla="*/ 872 h 9993"/>
              <a:gd name="connsiteX57" fmla="*/ 5287 w 10000"/>
              <a:gd name="connsiteY57" fmla="*/ 353 h 9993"/>
              <a:gd name="connsiteX58" fmla="*/ 5455 w 10000"/>
              <a:gd name="connsiteY58" fmla="*/ 181 h 9993"/>
              <a:gd name="connsiteX59" fmla="*/ 5662 w 10000"/>
              <a:gd name="connsiteY59" fmla="*/ 449 h 9993"/>
              <a:gd name="connsiteX60" fmla="*/ 5617 w 10000"/>
              <a:gd name="connsiteY60" fmla="*/ 929 h 9993"/>
              <a:gd name="connsiteX61" fmla="*/ 5666 w 10000"/>
              <a:gd name="connsiteY61" fmla="*/ 1251 h 9993"/>
              <a:gd name="connsiteX62" fmla="*/ 5904 w 10000"/>
              <a:gd name="connsiteY62" fmla="*/ 1212 h 9993"/>
              <a:gd name="connsiteX63" fmla="*/ 5956 w 10000"/>
              <a:gd name="connsiteY63" fmla="*/ 286 h 9993"/>
              <a:gd name="connsiteX64" fmla="*/ 6167 w 10000"/>
              <a:gd name="connsiteY64" fmla="*/ 380 h 9993"/>
              <a:gd name="connsiteX65" fmla="*/ 6194 w 10000"/>
              <a:gd name="connsiteY65" fmla="*/ 1156 h 9993"/>
              <a:gd name="connsiteX66" fmla="*/ 6430 w 10000"/>
              <a:gd name="connsiteY66" fmla="*/ 1156 h 9993"/>
              <a:gd name="connsiteX67" fmla="*/ 6425 w 10000"/>
              <a:gd name="connsiteY67" fmla="*/ 699 h 9993"/>
              <a:gd name="connsiteX68" fmla="*/ 6461 w 10000"/>
              <a:gd name="connsiteY68" fmla="*/ 219 h 9993"/>
              <a:gd name="connsiteX69" fmla="*/ 6721 w 10000"/>
              <a:gd name="connsiteY69" fmla="*/ 322 h 9993"/>
              <a:gd name="connsiteX70" fmla="*/ 6839 w 10000"/>
              <a:gd name="connsiteY70" fmla="*/ 1158 h 9993"/>
              <a:gd name="connsiteX71" fmla="*/ 7098 w 10000"/>
              <a:gd name="connsiteY71" fmla="*/ 1101 h 9993"/>
              <a:gd name="connsiteX72" fmla="*/ 7061 w 10000"/>
              <a:gd name="connsiteY72" fmla="*/ 361 h 9993"/>
              <a:gd name="connsiteX73" fmla="*/ 7308 w 10000"/>
              <a:gd name="connsiteY73" fmla="*/ 296 h 9993"/>
              <a:gd name="connsiteX74" fmla="*/ 7354 w 10000"/>
              <a:gd name="connsiteY74" fmla="*/ 699 h 9993"/>
              <a:gd name="connsiteX75" fmla="*/ 7406 w 10000"/>
              <a:gd name="connsiteY75" fmla="*/ 1080 h 9993"/>
              <a:gd name="connsiteX76" fmla="*/ 7562 w 10000"/>
              <a:gd name="connsiteY76" fmla="*/ 1060 h 9993"/>
              <a:gd name="connsiteX77" fmla="*/ 7587 w 10000"/>
              <a:gd name="connsiteY77" fmla="*/ 181 h 9993"/>
              <a:gd name="connsiteX78" fmla="*/ 7731 w 10000"/>
              <a:gd name="connsiteY78" fmla="*/ 181 h 9993"/>
              <a:gd name="connsiteX79" fmla="*/ 7798 w 10000"/>
              <a:gd name="connsiteY79" fmla="*/ 1006 h 9993"/>
              <a:gd name="connsiteX80" fmla="*/ 8008 w 10000"/>
              <a:gd name="connsiteY80" fmla="*/ 1041 h 9993"/>
              <a:gd name="connsiteX81" fmla="*/ 7942 w 10000"/>
              <a:gd name="connsiteY81" fmla="*/ 142 h 9993"/>
              <a:gd name="connsiteX82" fmla="*/ 8185 w 10000"/>
              <a:gd name="connsiteY82" fmla="*/ 162 h 9993"/>
              <a:gd name="connsiteX83" fmla="*/ 8298 w 10000"/>
              <a:gd name="connsiteY83" fmla="*/ 1060 h 9993"/>
              <a:gd name="connsiteX84" fmla="*/ 8562 w 10000"/>
              <a:gd name="connsiteY84" fmla="*/ 1060 h 9993"/>
              <a:gd name="connsiteX85" fmla="*/ 8400 w 10000"/>
              <a:gd name="connsiteY85" fmla="*/ 181 h 9993"/>
              <a:gd name="connsiteX86" fmla="*/ 8638 w 10000"/>
              <a:gd name="connsiteY86" fmla="*/ 66 h 9993"/>
              <a:gd name="connsiteX87" fmla="*/ 8645 w 10000"/>
              <a:gd name="connsiteY87" fmla="*/ 238 h 9993"/>
              <a:gd name="connsiteX88" fmla="*/ 8799 w 10000"/>
              <a:gd name="connsiteY88" fmla="*/ 1041 h 9993"/>
              <a:gd name="connsiteX89" fmla="*/ 8955 w 10000"/>
              <a:gd name="connsiteY89" fmla="*/ 1041 h 9993"/>
              <a:gd name="connsiteX90" fmla="*/ 8952 w 10000"/>
              <a:gd name="connsiteY90" fmla="*/ 85 h 9993"/>
              <a:gd name="connsiteX91" fmla="*/ 9140 w 10000"/>
              <a:gd name="connsiteY91" fmla="*/ 162 h 9993"/>
              <a:gd name="connsiteX92" fmla="*/ 9167 w 10000"/>
              <a:gd name="connsiteY92" fmla="*/ 1080 h 9993"/>
              <a:gd name="connsiteX93" fmla="*/ 9352 w 10000"/>
              <a:gd name="connsiteY93" fmla="*/ 1118 h 9993"/>
              <a:gd name="connsiteX94" fmla="*/ 9352 w 10000"/>
              <a:gd name="connsiteY94" fmla="*/ 200 h 9993"/>
              <a:gd name="connsiteX95" fmla="*/ 9493 w 10000"/>
              <a:gd name="connsiteY95" fmla="*/ 200 h 9993"/>
              <a:gd name="connsiteX96" fmla="*/ 9586 w 10000"/>
              <a:gd name="connsiteY96" fmla="*/ 852 h 9993"/>
              <a:gd name="connsiteX97" fmla="*/ 9987 w 10000"/>
              <a:gd name="connsiteY97" fmla="*/ 3770 h 9993"/>
              <a:gd name="connsiteX98" fmla="*/ 9903 w 10000"/>
              <a:gd name="connsiteY98" fmla="*/ 6839 h 9993"/>
              <a:gd name="connsiteX99" fmla="*/ 9827 w 10000"/>
              <a:gd name="connsiteY99" fmla="*/ 9526 h 9993"/>
              <a:gd name="connsiteX100" fmla="*/ 8298 w 10000"/>
              <a:gd name="connsiteY100" fmla="*/ 9928 h 9993"/>
              <a:gd name="connsiteX101" fmla="*/ 4589 w 10000"/>
              <a:gd name="connsiteY101" fmla="*/ 9896 h 9993"/>
              <a:gd name="connsiteX102" fmla="*/ 1248 w 10000"/>
              <a:gd name="connsiteY102" fmla="*/ 9986 h 9993"/>
              <a:gd name="connsiteX103" fmla="*/ 277 w 10000"/>
              <a:gd name="connsiteY103" fmla="*/ 9668 h 9993"/>
              <a:gd name="connsiteX0" fmla="*/ 277 w 10000"/>
              <a:gd name="connsiteY0" fmla="*/ 9675 h 10000"/>
              <a:gd name="connsiteX1" fmla="*/ 144 w 10000"/>
              <a:gd name="connsiteY1" fmla="*/ 7887 h 10000"/>
              <a:gd name="connsiteX2" fmla="*/ 6 w 10000"/>
              <a:gd name="connsiteY2" fmla="*/ 4264 h 10000"/>
              <a:gd name="connsiteX3" fmla="*/ 350 w 10000"/>
              <a:gd name="connsiteY3" fmla="*/ 1518 h 10000"/>
              <a:gd name="connsiteX4" fmla="*/ 405 w 10000"/>
              <a:gd name="connsiteY4" fmla="*/ 334 h 10000"/>
              <a:gd name="connsiteX5" fmla="*/ 730 w 10000"/>
              <a:gd name="connsiteY5" fmla="*/ 200 h 10000"/>
              <a:gd name="connsiteX6" fmla="*/ 684 w 10000"/>
              <a:gd name="connsiteY6" fmla="*/ 1236 h 10000"/>
              <a:gd name="connsiteX7" fmla="*/ 825 w 10000"/>
              <a:gd name="connsiteY7" fmla="*/ 1102 h 10000"/>
              <a:gd name="connsiteX8" fmla="*/ 894 w 10000"/>
              <a:gd name="connsiteY8" fmla="*/ 334 h 10000"/>
              <a:gd name="connsiteX9" fmla="*/ 901 w 10000"/>
              <a:gd name="connsiteY9" fmla="*/ 66 h 10000"/>
              <a:gd name="connsiteX10" fmla="*/ 1061 w 10000"/>
              <a:gd name="connsiteY10" fmla="*/ 142 h 10000"/>
              <a:gd name="connsiteX11" fmla="*/ 1061 w 10000"/>
              <a:gd name="connsiteY11" fmla="*/ 584 h 10000"/>
              <a:gd name="connsiteX12" fmla="*/ 1107 w 10000"/>
              <a:gd name="connsiteY12" fmla="*/ 1121 h 10000"/>
              <a:gd name="connsiteX13" fmla="*/ 1273 w 10000"/>
              <a:gd name="connsiteY13" fmla="*/ 1179 h 10000"/>
              <a:gd name="connsiteX14" fmla="*/ 1318 w 10000"/>
              <a:gd name="connsiteY14" fmla="*/ 738 h 10000"/>
              <a:gd name="connsiteX15" fmla="*/ 1294 w 10000"/>
              <a:gd name="connsiteY15" fmla="*/ 277 h 10000"/>
              <a:gd name="connsiteX16" fmla="*/ 1531 w 10000"/>
              <a:gd name="connsiteY16" fmla="*/ 277 h 10000"/>
              <a:gd name="connsiteX17" fmla="*/ 1589 w 10000"/>
              <a:gd name="connsiteY17" fmla="*/ 911 h 10000"/>
              <a:gd name="connsiteX18" fmla="*/ 1614 w 10000"/>
              <a:gd name="connsiteY18" fmla="*/ 1213 h 10000"/>
              <a:gd name="connsiteX19" fmla="*/ 1825 w 10000"/>
              <a:gd name="connsiteY19" fmla="*/ 1177 h 10000"/>
              <a:gd name="connsiteX20" fmla="*/ 1810 w 10000"/>
              <a:gd name="connsiteY20" fmla="*/ 815 h 10000"/>
              <a:gd name="connsiteX21" fmla="*/ 1833 w 10000"/>
              <a:gd name="connsiteY21" fmla="*/ 200 h 10000"/>
              <a:gd name="connsiteX22" fmla="*/ 2021 w 10000"/>
              <a:gd name="connsiteY22" fmla="*/ 162 h 10000"/>
              <a:gd name="connsiteX23" fmla="*/ 2075 w 10000"/>
              <a:gd name="connsiteY23" fmla="*/ 392 h 10000"/>
              <a:gd name="connsiteX24" fmla="*/ 2075 w 10000"/>
              <a:gd name="connsiteY24" fmla="*/ 968 h 10000"/>
              <a:gd name="connsiteX25" fmla="*/ 2261 w 10000"/>
              <a:gd name="connsiteY25" fmla="*/ 1025 h 10000"/>
              <a:gd name="connsiteX26" fmla="*/ 2315 w 10000"/>
              <a:gd name="connsiteY26" fmla="*/ 853 h 10000"/>
              <a:gd name="connsiteX27" fmla="*/ 2288 w 10000"/>
              <a:gd name="connsiteY27" fmla="*/ 411 h 10000"/>
              <a:gd name="connsiteX28" fmla="*/ 2288 w 10000"/>
              <a:gd name="connsiteY28" fmla="*/ 104 h 10000"/>
              <a:gd name="connsiteX29" fmla="*/ 2529 w 10000"/>
              <a:gd name="connsiteY29" fmla="*/ 85 h 10000"/>
              <a:gd name="connsiteX30" fmla="*/ 2562 w 10000"/>
              <a:gd name="connsiteY30" fmla="*/ 495 h 10000"/>
              <a:gd name="connsiteX31" fmla="*/ 2589 w 10000"/>
              <a:gd name="connsiteY31" fmla="*/ 1007 h 10000"/>
              <a:gd name="connsiteX32" fmla="*/ 2852 w 10000"/>
              <a:gd name="connsiteY32" fmla="*/ 1023 h 10000"/>
              <a:gd name="connsiteX33" fmla="*/ 2852 w 10000"/>
              <a:gd name="connsiteY33" fmla="*/ 626 h 10000"/>
              <a:gd name="connsiteX34" fmla="*/ 2878 w 10000"/>
              <a:gd name="connsiteY34" fmla="*/ 97 h 10000"/>
              <a:gd name="connsiteX35" fmla="*/ 3138 w 10000"/>
              <a:gd name="connsiteY35" fmla="*/ 135 h 10000"/>
              <a:gd name="connsiteX36" fmla="*/ 3192 w 10000"/>
              <a:gd name="connsiteY36" fmla="*/ 626 h 10000"/>
              <a:gd name="connsiteX37" fmla="*/ 3245 w 10000"/>
              <a:gd name="connsiteY37" fmla="*/ 1007 h 10000"/>
              <a:gd name="connsiteX38" fmla="*/ 3454 w 10000"/>
              <a:gd name="connsiteY38" fmla="*/ 1023 h 10000"/>
              <a:gd name="connsiteX39" fmla="*/ 3481 w 10000"/>
              <a:gd name="connsiteY39" fmla="*/ 740 h 10000"/>
              <a:gd name="connsiteX40" fmla="*/ 3481 w 10000"/>
              <a:gd name="connsiteY40" fmla="*/ 437 h 10000"/>
              <a:gd name="connsiteX41" fmla="*/ 3571 w 10000"/>
              <a:gd name="connsiteY41" fmla="*/ 85 h 10000"/>
              <a:gd name="connsiteX42" fmla="*/ 3810 w 10000"/>
              <a:gd name="connsiteY42" fmla="*/ 162 h 10000"/>
              <a:gd name="connsiteX43" fmla="*/ 3833 w 10000"/>
              <a:gd name="connsiteY43" fmla="*/ 757 h 10000"/>
              <a:gd name="connsiteX44" fmla="*/ 3825 w 10000"/>
              <a:gd name="connsiteY44" fmla="*/ 1007 h 10000"/>
              <a:gd name="connsiteX45" fmla="*/ 4037 w 10000"/>
              <a:gd name="connsiteY45" fmla="*/ 1081 h 10000"/>
              <a:gd name="connsiteX46" fmla="*/ 4114 w 10000"/>
              <a:gd name="connsiteY46" fmla="*/ 815 h 10000"/>
              <a:gd name="connsiteX47" fmla="*/ 4114 w 10000"/>
              <a:gd name="connsiteY47" fmla="*/ 162 h 10000"/>
              <a:gd name="connsiteX48" fmla="*/ 4350 w 10000"/>
              <a:gd name="connsiteY48" fmla="*/ 162 h 10000"/>
              <a:gd name="connsiteX49" fmla="*/ 4442 w 10000"/>
              <a:gd name="connsiteY49" fmla="*/ 1083 h 10000"/>
              <a:gd name="connsiteX50" fmla="*/ 4666 w 10000"/>
              <a:gd name="connsiteY50" fmla="*/ 1061 h 10000"/>
              <a:gd name="connsiteX51" fmla="*/ 4675 w 10000"/>
              <a:gd name="connsiteY51" fmla="*/ 603 h 10000"/>
              <a:gd name="connsiteX52" fmla="*/ 4793 w 10000"/>
              <a:gd name="connsiteY52" fmla="*/ 181 h 10000"/>
              <a:gd name="connsiteX53" fmla="*/ 4984 w 10000"/>
              <a:gd name="connsiteY53" fmla="*/ 373 h 10000"/>
              <a:gd name="connsiteX54" fmla="*/ 5010 w 10000"/>
              <a:gd name="connsiteY54" fmla="*/ 1213 h 10000"/>
              <a:gd name="connsiteX55" fmla="*/ 5240 w 10000"/>
              <a:gd name="connsiteY55" fmla="*/ 1256 h 10000"/>
              <a:gd name="connsiteX56" fmla="*/ 5287 w 10000"/>
              <a:gd name="connsiteY56" fmla="*/ 873 h 10000"/>
              <a:gd name="connsiteX57" fmla="*/ 5287 w 10000"/>
              <a:gd name="connsiteY57" fmla="*/ 353 h 10000"/>
              <a:gd name="connsiteX58" fmla="*/ 5455 w 10000"/>
              <a:gd name="connsiteY58" fmla="*/ 181 h 10000"/>
              <a:gd name="connsiteX59" fmla="*/ 5662 w 10000"/>
              <a:gd name="connsiteY59" fmla="*/ 449 h 10000"/>
              <a:gd name="connsiteX60" fmla="*/ 5617 w 10000"/>
              <a:gd name="connsiteY60" fmla="*/ 930 h 10000"/>
              <a:gd name="connsiteX61" fmla="*/ 5666 w 10000"/>
              <a:gd name="connsiteY61" fmla="*/ 1252 h 10000"/>
              <a:gd name="connsiteX62" fmla="*/ 5904 w 10000"/>
              <a:gd name="connsiteY62" fmla="*/ 1213 h 10000"/>
              <a:gd name="connsiteX63" fmla="*/ 5956 w 10000"/>
              <a:gd name="connsiteY63" fmla="*/ 286 h 10000"/>
              <a:gd name="connsiteX64" fmla="*/ 6167 w 10000"/>
              <a:gd name="connsiteY64" fmla="*/ 380 h 10000"/>
              <a:gd name="connsiteX65" fmla="*/ 6194 w 10000"/>
              <a:gd name="connsiteY65" fmla="*/ 1157 h 10000"/>
              <a:gd name="connsiteX66" fmla="*/ 6430 w 10000"/>
              <a:gd name="connsiteY66" fmla="*/ 1157 h 10000"/>
              <a:gd name="connsiteX67" fmla="*/ 6425 w 10000"/>
              <a:gd name="connsiteY67" fmla="*/ 699 h 10000"/>
              <a:gd name="connsiteX68" fmla="*/ 6461 w 10000"/>
              <a:gd name="connsiteY68" fmla="*/ 219 h 10000"/>
              <a:gd name="connsiteX69" fmla="*/ 6721 w 10000"/>
              <a:gd name="connsiteY69" fmla="*/ 322 h 10000"/>
              <a:gd name="connsiteX70" fmla="*/ 6839 w 10000"/>
              <a:gd name="connsiteY70" fmla="*/ 1159 h 10000"/>
              <a:gd name="connsiteX71" fmla="*/ 7098 w 10000"/>
              <a:gd name="connsiteY71" fmla="*/ 1102 h 10000"/>
              <a:gd name="connsiteX72" fmla="*/ 7061 w 10000"/>
              <a:gd name="connsiteY72" fmla="*/ 361 h 10000"/>
              <a:gd name="connsiteX73" fmla="*/ 7308 w 10000"/>
              <a:gd name="connsiteY73" fmla="*/ 296 h 10000"/>
              <a:gd name="connsiteX74" fmla="*/ 7354 w 10000"/>
              <a:gd name="connsiteY74" fmla="*/ 699 h 10000"/>
              <a:gd name="connsiteX75" fmla="*/ 7406 w 10000"/>
              <a:gd name="connsiteY75" fmla="*/ 1081 h 10000"/>
              <a:gd name="connsiteX76" fmla="*/ 7562 w 10000"/>
              <a:gd name="connsiteY76" fmla="*/ 1061 h 10000"/>
              <a:gd name="connsiteX77" fmla="*/ 7587 w 10000"/>
              <a:gd name="connsiteY77" fmla="*/ 181 h 10000"/>
              <a:gd name="connsiteX78" fmla="*/ 7731 w 10000"/>
              <a:gd name="connsiteY78" fmla="*/ 181 h 10000"/>
              <a:gd name="connsiteX79" fmla="*/ 7798 w 10000"/>
              <a:gd name="connsiteY79" fmla="*/ 1007 h 10000"/>
              <a:gd name="connsiteX80" fmla="*/ 8008 w 10000"/>
              <a:gd name="connsiteY80" fmla="*/ 1042 h 10000"/>
              <a:gd name="connsiteX81" fmla="*/ 7942 w 10000"/>
              <a:gd name="connsiteY81" fmla="*/ 142 h 10000"/>
              <a:gd name="connsiteX82" fmla="*/ 8185 w 10000"/>
              <a:gd name="connsiteY82" fmla="*/ 162 h 10000"/>
              <a:gd name="connsiteX83" fmla="*/ 8298 w 10000"/>
              <a:gd name="connsiteY83" fmla="*/ 1061 h 10000"/>
              <a:gd name="connsiteX84" fmla="*/ 8562 w 10000"/>
              <a:gd name="connsiteY84" fmla="*/ 1061 h 10000"/>
              <a:gd name="connsiteX85" fmla="*/ 8400 w 10000"/>
              <a:gd name="connsiteY85" fmla="*/ 181 h 10000"/>
              <a:gd name="connsiteX86" fmla="*/ 8638 w 10000"/>
              <a:gd name="connsiteY86" fmla="*/ 66 h 10000"/>
              <a:gd name="connsiteX87" fmla="*/ 8645 w 10000"/>
              <a:gd name="connsiteY87" fmla="*/ 238 h 10000"/>
              <a:gd name="connsiteX88" fmla="*/ 8799 w 10000"/>
              <a:gd name="connsiteY88" fmla="*/ 1042 h 10000"/>
              <a:gd name="connsiteX89" fmla="*/ 8955 w 10000"/>
              <a:gd name="connsiteY89" fmla="*/ 1042 h 10000"/>
              <a:gd name="connsiteX90" fmla="*/ 8952 w 10000"/>
              <a:gd name="connsiteY90" fmla="*/ 85 h 10000"/>
              <a:gd name="connsiteX91" fmla="*/ 9140 w 10000"/>
              <a:gd name="connsiteY91" fmla="*/ 162 h 10000"/>
              <a:gd name="connsiteX92" fmla="*/ 9167 w 10000"/>
              <a:gd name="connsiteY92" fmla="*/ 1081 h 10000"/>
              <a:gd name="connsiteX93" fmla="*/ 9352 w 10000"/>
              <a:gd name="connsiteY93" fmla="*/ 1119 h 10000"/>
              <a:gd name="connsiteX94" fmla="*/ 9352 w 10000"/>
              <a:gd name="connsiteY94" fmla="*/ 200 h 10000"/>
              <a:gd name="connsiteX95" fmla="*/ 9493 w 10000"/>
              <a:gd name="connsiteY95" fmla="*/ 200 h 10000"/>
              <a:gd name="connsiteX96" fmla="*/ 9586 w 10000"/>
              <a:gd name="connsiteY96" fmla="*/ 853 h 10000"/>
              <a:gd name="connsiteX97" fmla="*/ 9987 w 10000"/>
              <a:gd name="connsiteY97" fmla="*/ 3773 h 10000"/>
              <a:gd name="connsiteX98" fmla="*/ 9903 w 10000"/>
              <a:gd name="connsiteY98" fmla="*/ 6844 h 10000"/>
              <a:gd name="connsiteX99" fmla="*/ 9827 w 10000"/>
              <a:gd name="connsiteY99" fmla="*/ 9533 h 10000"/>
              <a:gd name="connsiteX100" fmla="*/ 8298 w 10000"/>
              <a:gd name="connsiteY100" fmla="*/ 9935 h 10000"/>
              <a:gd name="connsiteX101" fmla="*/ 4589 w 10000"/>
              <a:gd name="connsiteY101" fmla="*/ 9903 h 10000"/>
              <a:gd name="connsiteX102" fmla="*/ 1248 w 10000"/>
              <a:gd name="connsiteY102" fmla="*/ 9993 h 10000"/>
              <a:gd name="connsiteX103" fmla="*/ 277 w 10000"/>
              <a:gd name="connsiteY103" fmla="*/ 9675 h 10000"/>
              <a:gd name="connsiteX0" fmla="*/ 277 w 10000"/>
              <a:gd name="connsiteY0" fmla="*/ 9675 h 9998"/>
              <a:gd name="connsiteX1" fmla="*/ 144 w 10000"/>
              <a:gd name="connsiteY1" fmla="*/ 7887 h 9998"/>
              <a:gd name="connsiteX2" fmla="*/ 6 w 10000"/>
              <a:gd name="connsiteY2" fmla="*/ 4264 h 9998"/>
              <a:gd name="connsiteX3" fmla="*/ 350 w 10000"/>
              <a:gd name="connsiteY3" fmla="*/ 1518 h 9998"/>
              <a:gd name="connsiteX4" fmla="*/ 405 w 10000"/>
              <a:gd name="connsiteY4" fmla="*/ 334 h 9998"/>
              <a:gd name="connsiteX5" fmla="*/ 730 w 10000"/>
              <a:gd name="connsiteY5" fmla="*/ 200 h 9998"/>
              <a:gd name="connsiteX6" fmla="*/ 684 w 10000"/>
              <a:gd name="connsiteY6" fmla="*/ 1236 h 9998"/>
              <a:gd name="connsiteX7" fmla="*/ 825 w 10000"/>
              <a:gd name="connsiteY7" fmla="*/ 1102 h 9998"/>
              <a:gd name="connsiteX8" fmla="*/ 894 w 10000"/>
              <a:gd name="connsiteY8" fmla="*/ 334 h 9998"/>
              <a:gd name="connsiteX9" fmla="*/ 901 w 10000"/>
              <a:gd name="connsiteY9" fmla="*/ 66 h 9998"/>
              <a:gd name="connsiteX10" fmla="*/ 1061 w 10000"/>
              <a:gd name="connsiteY10" fmla="*/ 142 h 9998"/>
              <a:gd name="connsiteX11" fmla="*/ 1061 w 10000"/>
              <a:gd name="connsiteY11" fmla="*/ 584 h 9998"/>
              <a:gd name="connsiteX12" fmla="*/ 1107 w 10000"/>
              <a:gd name="connsiteY12" fmla="*/ 1121 h 9998"/>
              <a:gd name="connsiteX13" fmla="*/ 1273 w 10000"/>
              <a:gd name="connsiteY13" fmla="*/ 1179 h 9998"/>
              <a:gd name="connsiteX14" fmla="*/ 1318 w 10000"/>
              <a:gd name="connsiteY14" fmla="*/ 738 h 9998"/>
              <a:gd name="connsiteX15" fmla="*/ 1294 w 10000"/>
              <a:gd name="connsiteY15" fmla="*/ 277 h 9998"/>
              <a:gd name="connsiteX16" fmla="*/ 1531 w 10000"/>
              <a:gd name="connsiteY16" fmla="*/ 277 h 9998"/>
              <a:gd name="connsiteX17" fmla="*/ 1589 w 10000"/>
              <a:gd name="connsiteY17" fmla="*/ 911 h 9998"/>
              <a:gd name="connsiteX18" fmla="*/ 1614 w 10000"/>
              <a:gd name="connsiteY18" fmla="*/ 1213 h 9998"/>
              <a:gd name="connsiteX19" fmla="*/ 1825 w 10000"/>
              <a:gd name="connsiteY19" fmla="*/ 1177 h 9998"/>
              <a:gd name="connsiteX20" fmla="*/ 1810 w 10000"/>
              <a:gd name="connsiteY20" fmla="*/ 815 h 9998"/>
              <a:gd name="connsiteX21" fmla="*/ 1833 w 10000"/>
              <a:gd name="connsiteY21" fmla="*/ 200 h 9998"/>
              <a:gd name="connsiteX22" fmla="*/ 2021 w 10000"/>
              <a:gd name="connsiteY22" fmla="*/ 162 h 9998"/>
              <a:gd name="connsiteX23" fmla="*/ 2075 w 10000"/>
              <a:gd name="connsiteY23" fmla="*/ 392 h 9998"/>
              <a:gd name="connsiteX24" fmla="*/ 2075 w 10000"/>
              <a:gd name="connsiteY24" fmla="*/ 968 h 9998"/>
              <a:gd name="connsiteX25" fmla="*/ 2261 w 10000"/>
              <a:gd name="connsiteY25" fmla="*/ 1025 h 9998"/>
              <a:gd name="connsiteX26" fmla="*/ 2315 w 10000"/>
              <a:gd name="connsiteY26" fmla="*/ 853 h 9998"/>
              <a:gd name="connsiteX27" fmla="*/ 2288 w 10000"/>
              <a:gd name="connsiteY27" fmla="*/ 411 h 9998"/>
              <a:gd name="connsiteX28" fmla="*/ 2288 w 10000"/>
              <a:gd name="connsiteY28" fmla="*/ 104 h 9998"/>
              <a:gd name="connsiteX29" fmla="*/ 2529 w 10000"/>
              <a:gd name="connsiteY29" fmla="*/ 85 h 9998"/>
              <a:gd name="connsiteX30" fmla="*/ 2562 w 10000"/>
              <a:gd name="connsiteY30" fmla="*/ 495 h 9998"/>
              <a:gd name="connsiteX31" fmla="*/ 2589 w 10000"/>
              <a:gd name="connsiteY31" fmla="*/ 1007 h 9998"/>
              <a:gd name="connsiteX32" fmla="*/ 2852 w 10000"/>
              <a:gd name="connsiteY32" fmla="*/ 1023 h 9998"/>
              <a:gd name="connsiteX33" fmla="*/ 2852 w 10000"/>
              <a:gd name="connsiteY33" fmla="*/ 626 h 9998"/>
              <a:gd name="connsiteX34" fmla="*/ 2878 w 10000"/>
              <a:gd name="connsiteY34" fmla="*/ 97 h 9998"/>
              <a:gd name="connsiteX35" fmla="*/ 3138 w 10000"/>
              <a:gd name="connsiteY35" fmla="*/ 135 h 9998"/>
              <a:gd name="connsiteX36" fmla="*/ 3192 w 10000"/>
              <a:gd name="connsiteY36" fmla="*/ 626 h 9998"/>
              <a:gd name="connsiteX37" fmla="*/ 3245 w 10000"/>
              <a:gd name="connsiteY37" fmla="*/ 1007 h 9998"/>
              <a:gd name="connsiteX38" fmla="*/ 3454 w 10000"/>
              <a:gd name="connsiteY38" fmla="*/ 1023 h 9998"/>
              <a:gd name="connsiteX39" fmla="*/ 3481 w 10000"/>
              <a:gd name="connsiteY39" fmla="*/ 740 h 9998"/>
              <a:gd name="connsiteX40" fmla="*/ 3481 w 10000"/>
              <a:gd name="connsiteY40" fmla="*/ 437 h 9998"/>
              <a:gd name="connsiteX41" fmla="*/ 3571 w 10000"/>
              <a:gd name="connsiteY41" fmla="*/ 85 h 9998"/>
              <a:gd name="connsiteX42" fmla="*/ 3810 w 10000"/>
              <a:gd name="connsiteY42" fmla="*/ 162 h 9998"/>
              <a:gd name="connsiteX43" fmla="*/ 3833 w 10000"/>
              <a:gd name="connsiteY43" fmla="*/ 757 h 9998"/>
              <a:gd name="connsiteX44" fmla="*/ 3825 w 10000"/>
              <a:gd name="connsiteY44" fmla="*/ 1007 h 9998"/>
              <a:gd name="connsiteX45" fmla="*/ 4037 w 10000"/>
              <a:gd name="connsiteY45" fmla="*/ 1081 h 9998"/>
              <a:gd name="connsiteX46" fmla="*/ 4114 w 10000"/>
              <a:gd name="connsiteY46" fmla="*/ 815 h 9998"/>
              <a:gd name="connsiteX47" fmla="*/ 4114 w 10000"/>
              <a:gd name="connsiteY47" fmla="*/ 162 h 9998"/>
              <a:gd name="connsiteX48" fmla="*/ 4350 w 10000"/>
              <a:gd name="connsiteY48" fmla="*/ 162 h 9998"/>
              <a:gd name="connsiteX49" fmla="*/ 4442 w 10000"/>
              <a:gd name="connsiteY49" fmla="*/ 1083 h 9998"/>
              <a:gd name="connsiteX50" fmla="*/ 4666 w 10000"/>
              <a:gd name="connsiteY50" fmla="*/ 1061 h 9998"/>
              <a:gd name="connsiteX51" fmla="*/ 4675 w 10000"/>
              <a:gd name="connsiteY51" fmla="*/ 603 h 9998"/>
              <a:gd name="connsiteX52" fmla="*/ 4793 w 10000"/>
              <a:gd name="connsiteY52" fmla="*/ 181 h 9998"/>
              <a:gd name="connsiteX53" fmla="*/ 4984 w 10000"/>
              <a:gd name="connsiteY53" fmla="*/ 373 h 9998"/>
              <a:gd name="connsiteX54" fmla="*/ 5010 w 10000"/>
              <a:gd name="connsiteY54" fmla="*/ 1213 h 9998"/>
              <a:gd name="connsiteX55" fmla="*/ 5240 w 10000"/>
              <a:gd name="connsiteY55" fmla="*/ 1256 h 9998"/>
              <a:gd name="connsiteX56" fmla="*/ 5287 w 10000"/>
              <a:gd name="connsiteY56" fmla="*/ 873 h 9998"/>
              <a:gd name="connsiteX57" fmla="*/ 5287 w 10000"/>
              <a:gd name="connsiteY57" fmla="*/ 353 h 9998"/>
              <a:gd name="connsiteX58" fmla="*/ 5455 w 10000"/>
              <a:gd name="connsiteY58" fmla="*/ 181 h 9998"/>
              <a:gd name="connsiteX59" fmla="*/ 5662 w 10000"/>
              <a:gd name="connsiteY59" fmla="*/ 449 h 9998"/>
              <a:gd name="connsiteX60" fmla="*/ 5617 w 10000"/>
              <a:gd name="connsiteY60" fmla="*/ 930 h 9998"/>
              <a:gd name="connsiteX61" fmla="*/ 5666 w 10000"/>
              <a:gd name="connsiteY61" fmla="*/ 1252 h 9998"/>
              <a:gd name="connsiteX62" fmla="*/ 5904 w 10000"/>
              <a:gd name="connsiteY62" fmla="*/ 1213 h 9998"/>
              <a:gd name="connsiteX63" fmla="*/ 5956 w 10000"/>
              <a:gd name="connsiteY63" fmla="*/ 286 h 9998"/>
              <a:gd name="connsiteX64" fmla="*/ 6167 w 10000"/>
              <a:gd name="connsiteY64" fmla="*/ 380 h 9998"/>
              <a:gd name="connsiteX65" fmla="*/ 6194 w 10000"/>
              <a:gd name="connsiteY65" fmla="*/ 1157 h 9998"/>
              <a:gd name="connsiteX66" fmla="*/ 6430 w 10000"/>
              <a:gd name="connsiteY66" fmla="*/ 1157 h 9998"/>
              <a:gd name="connsiteX67" fmla="*/ 6425 w 10000"/>
              <a:gd name="connsiteY67" fmla="*/ 699 h 9998"/>
              <a:gd name="connsiteX68" fmla="*/ 6461 w 10000"/>
              <a:gd name="connsiteY68" fmla="*/ 219 h 9998"/>
              <a:gd name="connsiteX69" fmla="*/ 6721 w 10000"/>
              <a:gd name="connsiteY69" fmla="*/ 322 h 9998"/>
              <a:gd name="connsiteX70" fmla="*/ 6839 w 10000"/>
              <a:gd name="connsiteY70" fmla="*/ 1159 h 9998"/>
              <a:gd name="connsiteX71" fmla="*/ 7098 w 10000"/>
              <a:gd name="connsiteY71" fmla="*/ 1102 h 9998"/>
              <a:gd name="connsiteX72" fmla="*/ 7061 w 10000"/>
              <a:gd name="connsiteY72" fmla="*/ 361 h 9998"/>
              <a:gd name="connsiteX73" fmla="*/ 7308 w 10000"/>
              <a:gd name="connsiteY73" fmla="*/ 296 h 9998"/>
              <a:gd name="connsiteX74" fmla="*/ 7354 w 10000"/>
              <a:gd name="connsiteY74" fmla="*/ 699 h 9998"/>
              <a:gd name="connsiteX75" fmla="*/ 7406 w 10000"/>
              <a:gd name="connsiteY75" fmla="*/ 1081 h 9998"/>
              <a:gd name="connsiteX76" fmla="*/ 7562 w 10000"/>
              <a:gd name="connsiteY76" fmla="*/ 1061 h 9998"/>
              <a:gd name="connsiteX77" fmla="*/ 7587 w 10000"/>
              <a:gd name="connsiteY77" fmla="*/ 181 h 9998"/>
              <a:gd name="connsiteX78" fmla="*/ 7731 w 10000"/>
              <a:gd name="connsiteY78" fmla="*/ 181 h 9998"/>
              <a:gd name="connsiteX79" fmla="*/ 7798 w 10000"/>
              <a:gd name="connsiteY79" fmla="*/ 1007 h 9998"/>
              <a:gd name="connsiteX80" fmla="*/ 8008 w 10000"/>
              <a:gd name="connsiteY80" fmla="*/ 1042 h 9998"/>
              <a:gd name="connsiteX81" fmla="*/ 7942 w 10000"/>
              <a:gd name="connsiteY81" fmla="*/ 142 h 9998"/>
              <a:gd name="connsiteX82" fmla="*/ 8185 w 10000"/>
              <a:gd name="connsiteY82" fmla="*/ 162 h 9998"/>
              <a:gd name="connsiteX83" fmla="*/ 8298 w 10000"/>
              <a:gd name="connsiteY83" fmla="*/ 1061 h 9998"/>
              <a:gd name="connsiteX84" fmla="*/ 8562 w 10000"/>
              <a:gd name="connsiteY84" fmla="*/ 1061 h 9998"/>
              <a:gd name="connsiteX85" fmla="*/ 8400 w 10000"/>
              <a:gd name="connsiteY85" fmla="*/ 181 h 9998"/>
              <a:gd name="connsiteX86" fmla="*/ 8638 w 10000"/>
              <a:gd name="connsiteY86" fmla="*/ 66 h 9998"/>
              <a:gd name="connsiteX87" fmla="*/ 8645 w 10000"/>
              <a:gd name="connsiteY87" fmla="*/ 238 h 9998"/>
              <a:gd name="connsiteX88" fmla="*/ 8799 w 10000"/>
              <a:gd name="connsiteY88" fmla="*/ 1042 h 9998"/>
              <a:gd name="connsiteX89" fmla="*/ 8955 w 10000"/>
              <a:gd name="connsiteY89" fmla="*/ 1042 h 9998"/>
              <a:gd name="connsiteX90" fmla="*/ 8952 w 10000"/>
              <a:gd name="connsiteY90" fmla="*/ 85 h 9998"/>
              <a:gd name="connsiteX91" fmla="*/ 9140 w 10000"/>
              <a:gd name="connsiteY91" fmla="*/ 162 h 9998"/>
              <a:gd name="connsiteX92" fmla="*/ 9167 w 10000"/>
              <a:gd name="connsiteY92" fmla="*/ 1081 h 9998"/>
              <a:gd name="connsiteX93" fmla="*/ 9352 w 10000"/>
              <a:gd name="connsiteY93" fmla="*/ 1119 h 9998"/>
              <a:gd name="connsiteX94" fmla="*/ 9352 w 10000"/>
              <a:gd name="connsiteY94" fmla="*/ 200 h 9998"/>
              <a:gd name="connsiteX95" fmla="*/ 9493 w 10000"/>
              <a:gd name="connsiteY95" fmla="*/ 200 h 9998"/>
              <a:gd name="connsiteX96" fmla="*/ 9586 w 10000"/>
              <a:gd name="connsiteY96" fmla="*/ 853 h 9998"/>
              <a:gd name="connsiteX97" fmla="*/ 9987 w 10000"/>
              <a:gd name="connsiteY97" fmla="*/ 3773 h 9998"/>
              <a:gd name="connsiteX98" fmla="*/ 9903 w 10000"/>
              <a:gd name="connsiteY98" fmla="*/ 6844 h 9998"/>
              <a:gd name="connsiteX99" fmla="*/ 9827 w 10000"/>
              <a:gd name="connsiteY99" fmla="*/ 9533 h 9998"/>
              <a:gd name="connsiteX100" fmla="*/ 8298 w 10000"/>
              <a:gd name="connsiteY100" fmla="*/ 9935 h 9998"/>
              <a:gd name="connsiteX101" fmla="*/ 4589 w 10000"/>
              <a:gd name="connsiteY101" fmla="*/ 9903 h 9998"/>
              <a:gd name="connsiteX102" fmla="*/ 1248 w 10000"/>
              <a:gd name="connsiteY102" fmla="*/ 9993 h 9998"/>
              <a:gd name="connsiteX103" fmla="*/ 277 w 10000"/>
              <a:gd name="connsiteY103" fmla="*/ 9675 h 9998"/>
              <a:gd name="connsiteX0" fmla="*/ 277 w 9988"/>
              <a:gd name="connsiteY0" fmla="*/ 9677 h 10000"/>
              <a:gd name="connsiteX1" fmla="*/ 144 w 9988"/>
              <a:gd name="connsiteY1" fmla="*/ 7889 h 10000"/>
              <a:gd name="connsiteX2" fmla="*/ 6 w 9988"/>
              <a:gd name="connsiteY2" fmla="*/ 4265 h 10000"/>
              <a:gd name="connsiteX3" fmla="*/ 350 w 9988"/>
              <a:gd name="connsiteY3" fmla="*/ 1518 h 10000"/>
              <a:gd name="connsiteX4" fmla="*/ 405 w 9988"/>
              <a:gd name="connsiteY4" fmla="*/ 334 h 10000"/>
              <a:gd name="connsiteX5" fmla="*/ 730 w 9988"/>
              <a:gd name="connsiteY5" fmla="*/ 200 h 10000"/>
              <a:gd name="connsiteX6" fmla="*/ 684 w 9988"/>
              <a:gd name="connsiteY6" fmla="*/ 1236 h 10000"/>
              <a:gd name="connsiteX7" fmla="*/ 825 w 9988"/>
              <a:gd name="connsiteY7" fmla="*/ 1102 h 10000"/>
              <a:gd name="connsiteX8" fmla="*/ 894 w 9988"/>
              <a:gd name="connsiteY8" fmla="*/ 334 h 10000"/>
              <a:gd name="connsiteX9" fmla="*/ 901 w 9988"/>
              <a:gd name="connsiteY9" fmla="*/ 66 h 10000"/>
              <a:gd name="connsiteX10" fmla="*/ 1061 w 9988"/>
              <a:gd name="connsiteY10" fmla="*/ 142 h 10000"/>
              <a:gd name="connsiteX11" fmla="*/ 1061 w 9988"/>
              <a:gd name="connsiteY11" fmla="*/ 584 h 10000"/>
              <a:gd name="connsiteX12" fmla="*/ 1107 w 9988"/>
              <a:gd name="connsiteY12" fmla="*/ 1121 h 10000"/>
              <a:gd name="connsiteX13" fmla="*/ 1273 w 9988"/>
              <a:gd name="connsiteY13" fmla="*/ 1179 h 10000"/>
              <a:gd name="connsiteX14" fmla="*/ 1318 w 9988"/>
              <a:gd name="connsiteY14" fmla="*/ 738 h 10000"/>
              <a:gd name="connsiteX15" fmla="*/ 1294 w 9988"/>
              <a:gd name="connsiteY15" fmla="*/ 277 h 10000"/>
              <a:gd name="connsiteX16" fmla="*/ 1531 w 9988"/>
              <a:gd name="connsiteY16" fmla="*/ 277 h 10000"/>
              <a:gd name="connsiteX17" fmla="*/ 1589 w 9988"/>
              <a:gd name="connsiteY17" fmla="*/ 911 h 10000"/>
              <a:gd name="connsiteX18" fmla="*/ 1614 w 9988"/>
              <a:gd name="connsiteY18" fmla="*/ 1213 h 10000"/>
              <a:gd name="connsiteX19" fmla="*/ 1825 w 9988"/>
              <a:gd name="connsiteY19" fmla="*/ 1177 h 10000"/>
              <a:gd name="connsiteX20" fmla="*/ 1810 w 9988"/>
              <a:gd name="connsiteY20" fmla="*/ 815 h 10000"/>
              <a:gd name="connsiteX21" fmla="*/ 1833 w 9988"/>
              <a:gd name="connsiteY21" fmla="*/ 200 h 10000"/>
              <a:gd name="connsiteX22" fmla="*/ 2021 w 9988"/>
              <a:gd name="connsiteY22" fmla="*/ 162 h 10000"/>
              <a:gd name="connsiteX23" fmla="*/ 2075 w 9988"/>
              <a:gd name="connsiteY23" fmla="*/ 392 h 10000"/>
              <a:gd name="connsiteX24" fmla="*/ 2075 w 9988"/>
              <a:gd name="connsiteY24" fmla="*/ 968 h 10000"/>
              <a:gd name="connsiteX25" fmla="*/ 2261 w 9988"/>
              <a:gd name="connsiteY25" fmla="*/ 1025 h 10000"/>
              <a:gd name="connsiteX26" fmla="*/ 2315 w 9988"/>
              <a:gd name="connsiteY26" fmla="*/ 853 h 10000"/>
              <a:gd name="connsiteX27" fmla="*/ 2288 w 9988"/>
              <a:gd name="connsiteY27" fmla="*/ 411 h 10000"/>
              <a:gd name="connsiteX28" fmla="*/ 2288 w 9988"/>
              <a:gd name="connsiteY28" fmla="*/ 104 h 10000"/>
              <a:gd name="connsiteX29" fmla="*/ 2529 w 9988"/>
              <a:gd name="connsiteY29" fmla="*/ 85 h 10000"/>
              <a:gd name="connsiteX30" fmla="*/ 2562 w 9988"/>
              <a:gd name="connsiteY30" fmla="*/ 495 h 10000"/>
              <a:gd name="connsiteX31" fmla="*/ 2589 w 9988"/>
              <a:gd name="connsiteY31" fmla="*/ 1007 h 10000"/>
              <a:gd name="connsiteX32" fmla="*/ 2852 w 9988"/>
              <a:gd name="connsiteY32" fmla="*/ 1023 h 10000"/>
              <a:gd name="connsiteX33" fmla="*/ 2852 w 9988"/>
              <a:gd name="connsiteY33" fmla="*/ 626 h 10000"/>
              <a:gd name="connsiteX34" fmla="*/ 2878 w 9988"/>
              <a:gd name="connsiteY34" fmla="*/ 97 h 10000"/>
              <a:gd name="connsiteX35" fmla="*/ 3138 w 9988"/>
              <a:gd name="connsiteY35" fmla="*/ 135 h 10000"/>
              <a:gd name="connsiteX36" fmla="*/ 3192 w 9988"/>
              <a:gd name="connsiteY36" fmla="*/ 626 h 10000"/>
              <a:gd name="connsiteX37" fmla="*/ 3245 w 9988"/>
              <a:gd name="connsiteY37" fmla="*/ 1007 h 10000"/>
              <a:gd name="connsiteX38" fmla="*/ 3454 w 9988"/>
              <a:gd name="connsiteY38" fmla="*/ 1023 h 10000"/>
              <a:gd name="connsiteX39" fmla="*/ 3481 w 9988"/>
              <a:gd name="connsiteY39" fmla="*/ 740 h 10000"/>
              <a:gd name="connsiteX40" fmla="*/ 3481 w 9988"/>
              <a:gd name="connsiteY40" fmla="*/ 437 h 10000"/>
              <a:gd name="connsiteX41" fmla="*/ 3571 w 9988"/>
              <a:gd name="connsiteY41" fmla="*/ 85 h 10000"/>
              <a:gd name="connsiteX42" fmla="*/ 3810 w 9988"/>
              <a:gd name="connsiteY42" fmla="*/ 162 h 10000"/>
              <a:gd name="connsiteX43" fmla="*/ 3833 w 9988"/>
              <a:gd name="connsiteY43" fmla="*/ 757 h 10000"/>
              <a:gd name="connsiteX44" fmla="*/ 3825 w 9988"/>
              <a:gd name="connsiteY44" fmla="*/ 1007 h 10000"/>
              <a:gd name="connsiteX45" fmla="*/ 4037 w 9988"/>
              <a:gd name="connsiteY45" fmla="*/ 1081 h 10000"/>
              <a:gd name="connsiteX46" fmla="*/ 4114 w 9988"/>
              <a:gd name="connsiteY46" fmla="*/ 815 h 10000"/>
              <a:gd name="connsiteX47" fmla="*/ 4114 w 9988"/>
              <a:gd name="connsiteY47" fmla="*/ 162 h 10000"/>
              <a:gd name="connsiteX48" fmla="*/ 4350 w 9988"/>
              <a:gd name="connsiteY48" fmla="*/ 162 h 10000"/>
              <a:gd name="connsiteX49" fmla="*/ 4442 w 9988"/>
              <a:gd name="connsiteY49" fmla="*/ 1083 h 10000"/>
              <a:gd name="connsiteX50" fmla="*/ 4666 w 9988"/>
              <a:gd name="connsiteY50" fmla="*/ 1061 h 10000"/>
              <a:gd name="connsiteX51" fmla="*/ 4675 w 9988"/>
              <a:gd name="connsiteY51" fmla="*/ 603 h 10000"/>
              <a:gd name="connsiteX52" fmla="*/ 4793 w 9988"/>
              <a:gd name="connsiteY52" fmla="*/ 181 h 10000"/>
              <a:gd name="connsiteX53" fmla="*/ 4984 w 9988"/>
              <a:gd name="connsiteY53" fmla="*/ 373 h 10000"/>
              <a:gd name="connsiteX54" fmla="*/ 5010 w 9988"/>
              <a:gd name="connsiteY54" fmla="*/ 1213 h 10000"/>
              <a:gd name="connsiteX55" fmla="*/ 5240 w 9988"/>
              <a:gd name="connsiteY55" fmla="*/ 1256 h 10000"/>
              <a:gd name="connsiteX56" fmla="*/ 5287 w 9988"/>
              <a:gd name="connsiteY56" fmla="*/ 873 h 10000"/>
              <a:gd name="connsiteX57" fmla="*/ 5287 w 9988"/>
              <a:gd name="connsiteY57" fmla="*/ 353 h 10000"/>
              <a:gd name="connsiteX58" fmla="*/ 5455 w 9988"/>
              <a:gd name="connsiteY58" fmla="*/ 181 h 10000"/>
              <a:gd name="connsiteX59" fmla="*/ 5662 w 9988"/>
              <a:gd name="connsiteY59" fmla="*/ 449 h 10000"/>
              <a:gd name="connsiteX60" fmla="*/ 5617 w 9988"/>
              <a:gd name="connsiteY60" fmla="*/ 930 h 10000"/>
              <a:gd name="connsiteX61" fmla="*/ 5666 w 9988"/>
              <a:gd name="connsiteY61" fmla="*/ 1252 h 10000"/>
              <a:gd name="connsiteX62" fmla="*/ 5904 w 9988"/>
              <a:gd name="connsiteY62" fmla="*/ 1213 h 10000"/>
              <a:gd name="connsiteX63" fmla="*/ 5956 w 9988"/>
              <a:gd name="connsiteY63" fmla="*/ 286 h 10000"/>
              <a:gd name="connsiteX64" fmla="*/ 6167 w 9988"/>
              <a:gd name="connsiteY64" fmla="*/ 380 h 10000"/>
              <a:gd name="connsiteX65" fmla="*/ 6194 w 9988"/>
              <a:gd name="connsiteY65" fmla="*/ 1157 h 10000"/>
              <a:gd name="connsiteX66" fmla="*/ 6430 w 9988"/>
              <a:gd name="connsiteY66" fmla="*/ 1157 h 10000"/>
              <a:gd name="connsiteX67" fmla="*/ 6425 w 9988"/>
              <a:gd name="connsiteY67" fmla="*/ 699 h 10000"/>
              <a:gd name="connsiteX68" fmla="*/ 6461 w 9988"/>
              <a:gd name="connsiteY68" fmla="*/ 219 h 10000"/>
              <a:gd name="connsiteX69" fmla="*/ 6721 w 9988"/>
              <a:gd name="connsiteY69" fmla="*/ 322 h 10000"/>
              <a:gd name="connsiteX70" fmla="*/ 6839 w 9988"/>
              <a:gd name="connsiteY70" fmla="*/ 1159 h 10000"/>
              <a:gd name="connsiteX71" fmla="*/ 7098 w 9988"/>
              <a:gd name="connsiteY71" fmla="*/ 1102 h 10000"/>
              <a:gd name="connsiteX72" fmla="*/ 7061 w 9988"/>
              <a:gd name="connsiteY72" fmla="*/ 361 h 10000"/>
              <a:gd name="connsiteX73" fmla="*/ 7308 w 9988"/>
              <a:gd name="connsiteY73" fmla="*/ 296 h 10000"/>
              <a:gd name="connsiteX74" fmla="*/ 7354 w 9988"/>
              <a:gd name="connsiteY74" fmla="*/ 699 h 10000"/>
              <a:gd name="connsiteX75" fmla="*/ 7406 w 9988"/>
              <a:gd name="connsiteY75" fmla="*/ 1081 h 10000"/>
              <a:gd name="connsiteX76" fmla="*/ 7562 w 9988"/>
              <a:gd name="connsiteY76" fmla="*/ 1061 h 10000"/>
              <a:gd name="connsiteX77" fmla="*/ 7587 w 9988"/>
              <a:gd name="connsiteY77" fmla="*/ 181 h 10000"/>
              <a:gd name="connsiteX78" fmla="*/ 7731 w 9988"/>
              <a:gd name="connsiteY78" fmla="*/ 181 h 10000"/>
              <a:gd name="connsiteX79" fmla="*/ 7798 w 9988"/>
              <a:gd name="connsiteY79" fmla="*/ 1007 h 10000"/>
              <a:gd name="connsiteX80" fmla="*/ 8008 w 9988"/>
              <a:gd name="connsiteY80" fmla="*/ 1042 h 10000"/>
              <a:gd name="connsiteX81" fmla="*/ 7942 w 9988"/>
              <a:gd name="connsiteY81" fmla="*/ 142 h 10000"/>
              <a:gd name="connsiteX82" fmla="*/ 8185 w 9988"/>
              <a:gd name="connsiteY82" fmla="*/ 162 h 10000"/>
              <a:gd name="connsiteX83" fmla="*/ 8298 w 9988"/>
              <a:gd name="connsiteY83" fmla="*/ 1061 h 10000"/>
              <a:gd name="connsiteX84" fmla="*/ 8562 w 9988"/>
              <a:gd name="connsiteY84" fmla="*/ 1061 h 10000"/>
              <a:gd name="connsiteX85" fmla="*/ 8400 w 9988"/>
              <a:gd name="connsiteY85" fmla="*/ 181 h 10000"/>
              <a:gd name="connsiteX86" fmla="*/ 8638 w 9988"/>
              <a:gd name="connsiteY86" fmla="*/ 66 h 10000"/>
              <a:gd name="connsiteX87" fmla="*/ 8645 w 9988"/>
              <a:gd name="connsiteY87" fmla="*/ 238 h 10000"/>
              <a:gd name="connsiteX88" fmla="*/ 8799 w 9988"/>
              <a:gd name="connsiteY88" fmla="*/ 1042 h 10000"/>
              <a:gd name="connsiteX89" fmla="*/ 8955 w 9988"/>
              <a:gd name="connsiteY89" fmla="*/ 1042 h 10000"/>
              <a:gd name="connsiteX90" fmla="*/ 8952 w 9988"/>
              <a:gd name="connsiteY90" fmla="*/ 85 h 10000"/>
              <a:gd name="connsiteX91" fmla="*/ 9140 w 9988"/>
              <a:gd name="connsiteY91" fmla="*/ 162 h 10000"/>
              <a:gd name="connsiteX92" fmla="*/ 9167 w 9988"/>
              <a:gd name="connsiteY92" fmla="*/ 1081 h 10000"/>
              <a:gd name="connsiteX93" fmla="*/ 9352 w 9988"/>
              <a:gd name="connsiteY93" fmla="*/ 1119 h 10000"/>
              <a:gd name="connsiteX94" fmla="*/ 9352 w 9988"/>
              <a:gd name="connsiteY94" fmla="*/ 200 h 10000"/>
              <a:gd name="connsiteX95" fmla="*/ 9493 w 9988"/>
              <a:gd name="connsiteY95" fmla="*/ 200 h 10000"/>
              <a:gd name="connsiteX96" fmla="*/ 9586 w 9988"/>
              <a:gd name="connsiteY96" fmla="*/ 853 h 10000"/>
              <a:gd name="connsiteX97" fmla="*/ 9844 w 9988"/>
              <a:gd name="connsiteY97" fmla="*/ 1701 h 10000"/>
              <a:gd name="connsiteX98" fmla="*/ 9987 w 9988"/>
              <a:gd name="connsiteY98" fmla="*/ 3774 h 10000"/>
              <a:gd name="connsiteX99" fmla="*/ 9903 w 9988"/>
              <a:gd name="connsiteY99" fmla="*/ 6845 h 10000"/>
              <a:gd name="connsiteX100" fmla="*/ 9827 w 9988"/>
              <a:gd name="connsiteY100" fmla="*/ 9535 h 10000"/>
              <a:gd name="connsiteX101" fmla="*/ 8298 w 9988"/>
              <a:gd name="connsiteY101" fmla="*/ 9937 h 10000"/>
              <a:gd name="connsiteX102" fmla="*/ 4589 w 9988"/>
              <a:gd name="connsiteY102" fmla="*/ 9905 h 10000"/>
              <a:gd name="connsiteX103" fmla="*/ 1248 w 9988"/>
              <a:gd name="connsiteY103" fmla="*/ 9995 h 10000"/>
              <a:gd name="connsiteX104" fmla="*/ 277 w 9988"/>
              <a:gd name="connsiteY104" fmla="*/ 9677 h 10000"/>
              <a:gd name="connsiteX0" fmla="*/ 277 w 9983"/>
              <a:gd name="connsiteY0" fmla="*/ 9677 h 10000"/>
              <a:gd name="connsiteX1" fmla="*/ 144 w 9983"/>
              <a:gd name="connsiteY1" fmla="*/ 7889 h 10000"/>
              <a:gd name="connsiteX2" fmla="*/ 6 w 9983"/>
              <a:gd name="connsiteY2" fmla="*/ 4265 h 10000"/>
              <a:gd name="connsiteX3" fmla="*/ 350 w 9983"/>
              <a:gd name="connsiteY3" fmla="*/ 1518 h 10000"/>
              <a:gd name="connsiteX4" fmla="*/ 405 w 9983"/>
              <a:gd name="connsiteY4" fmla="*/ 334 h 10000"/>
              <a:gd name="connsiteX5" fmla="*/ 731 w 9983"/>
              <a:gd name="connsiteY5" fmla="*/ 200 h 10000"/>
              <a:gd name="connsiteX6" fmla="*/ 685 w 9983"/>
              <a:gd name="connsiteY6" fmla="*/ 1236 h 10000"/>
              <a:gd name="connsiteX7" fmla="*/ 826 w 9983"/>
              <a:gd name="connsiteY7" fmla="*/ 1102 h 10000"/>
              <a:gd name="connsiteX8" fmla="*/ 895 w 9983"/>
              <a:gd name="connsiteY8" fmla="*/ 334 h 10000"/>
              <a:gd name="connsiteX9" fmla="*/ 902 w 9983"/>
              <a:gd name="connsiteY9" fmla="*/ 66 h 10000"/>
              <a:gd name="connsiteX10" fmla="*/ 1062 w 9983"/>
              <a:gd name="connsiteY10" fmla="*/ 142 h 10000"/>
              <a:gd name="connsiteX11" fmla="*/ 1062 w 9983"/>
              <a:gd name="connsiteY11" fmla="*/ 584 h 10000"/>
              <a:gd name="connsiteX12" fmla="*/ 1108 w 9983"/>
              <a:gd name="connsiteY12" fmla="*/ 1121 h 10000"/>
              <a:gd name="connsiteX13" fmla="*/ 1275 w 9983"/>
              <a:gd name="connsiteY13" fmla="*/ 1179 h 10000"/>
              <a:gd name="connsiteX14" fmla="*/ 1320 w 9983"/>
              <a:gd name="connsiteY14" fmla="*/ 738 h 10000"/>
              <a:gd name="connsiteX15" fmla="*/ 1296 w 9983"/>
              <a:gd name="connsiteY15" fmla="*/ 277 h 10000"/>
              <a:gd name="connsiteX16" fmla="*/ 1533 w 9983"/>
              <a:gd name="connsiteY16" fmla="*/ 277 h 10000"/>
              <a:gd name="connsiteX17" fmla="*/ 1591 w 9983"/>
              <a:gd name="connsiteY17" fmla="*/ 911 h 10000"/>
              <a:gd name="connsiteX18" fmla="*/ 1616 w 9983"/>
              <a:gd name="connsiteY18" fmla="*/ 1213 h 10000"/>
              <a:gd name="connsiteX19" fmla="*/ 1827 w 9983"/>
              <a:gd name="connsiteY19" fmla="*/ 1177 h 10000"/>
              <a:gd name="connsiteX20" fmla="*/ 1812 w 9983"/>
              <a:gd name="connsiteY20" fmla="*/ 815 h 10000"/>
              <a:gd name="connsiteX21" fmla="*/ 1835 w 9983"/>
              <a:gd name="connsiteY21" fmla="*/ 200 h 10000"/>
              <a:gd name="connsiteX22" fmla="*/ 2023 w 9983"/>
              <a:gd name="connsiteY22" fmla="*/ 162 h 10000"/>
              <a:gd name="connsiteX23" fmla="*/ 2077 w 9983"/>
              <a:gd name="connsiteY23" fmla="*/ 392 h 10000"/>
              <a:gd name="connsiteX24" fmla="*/ 2077 w 9983"/>
              <a:gd name="connsiteY24" fmla="*/ 968 h 10000"/>
              <a:gd name="connsiteX25" fmla="*/ 2264 w 9983"/>
              <a:gd name="connsiteY25" fmla="*/ 1025 h 10000"/>
              <a:gd name="connsiteX26" fmla="*/ 2318 w 9983"/>
              <a:gd name="connsiteY26" fmla="*/ 853 h 10000"/>
              <a:gd name="connsiteX27" fmla="*/ 2291 w 9983"/>
              <a:gd name="connsiteY27" fmla="*/ 411 h 10000"/>
              <a:gd name="connsiteX28" fmla="*/ 2291 w 9983"/>
              <a:gd name="connsiteY28" fmla="*/ 104 h 10000"/>
              <a:gd name="connsiteX29" fmla="*/ 2532 w 9983"/>
              <a:gd name="connsiteY29" fmla="*/ 85 h 10000"/>
              <a:gd name="connsiteX30" fmla="*/ 2565 w 9983"/>
              <a:gd name="connsiteY30" fmla="*/ 495 h 10000"/>
              <a:gd name="connsiteX31" fmla="*/ 2592 w 9983"/>
              <a:gd name="connsiteY31" fmla="*/ 1007 h 10000"/>
              <a:gd name="connsiteX32" fmla="*/ 2855 w 9983"/>
              <a:gd name="connsiteY32" fmla="*/ 1023 h 10000"/>
              <a:gd name="connsiteX33" fmla="*/ 2855 w 9983"/>
              <a:gd name="connsiteY33" fmla="*/ 626 h 10000"/>
              <a:gd name="connsiteX34" fmla="*/ 2881 w 9983"/>
              <a:gd name="connsiteY34" fmla="*/ 97 h 10000"/>
              <a:gd name="connsiteX35" fmla="*/ 3142 w 9983"/>
              <a:gd name="connsiteY35" fmla="*/ 135 h 10000"/>
              <a:gd name="connsiteX36" fmla="*/ 3196 w 9983"/>
              <a:gd name="connsiteY36" fmla="*/ 626 h 10000"/>
              <a:gd name="connsiteX37" fmla="*/ 3249 w 9983"/>
              <a:gd name="connsiteY37" fmla="*/ 1007 h 10000"/>
              <a:gd name="connsiteX38" fmla="*/ 3458 w 9983"/>
              <a:gd name="connsiteY38" fmla="*/ 1023 h 10000"/>
              <a:gd name="connsiteX39" fmla="*/ 3485 w 9983"/>
              <a:gd name="connsiteY39" fmla="*/ 740 h 10000"/>
              <a:gd name="connsiteX40" fmla="*/ 3485 w 9983"/>
              <a:gd name="connsiteY40" fmla="*/ 437 h 10000"/>
              <a:gd name="connsiteX41" fmla="*/ 3575 w 9983"/>
              <a:gd name="connsiteY41" fmla="*/ 85 h 10000"/>
              <a:gd name="connsiteX42" fmla="*/ 3815 w 9983"/>
              <a:gd name="connsiteY42" fmla="*/ 162 h 10000"/>
              <a:gd name="connsiteX43" fmla="*/ 3838 w 9983"/>
              <a:gd name="connsiteY43" fmla="*/ 757 h 10000"/>
              <a:gd name="connsiteX44" fmla="*/ 3830 w 9983"/>
              <a:gd name="connsiteY44" fmla="*/ 1007 h 10000"/>
              <a:gd name="connsiteX45" fmla="*/ 4042 w 9983"/>
              <a:gd name="connsiteY45" fmla="*/ 1081 h 10000"/>
              <a:gd name="connsiteX46" fmla="*/ 4119 w 9983"/>
              <a:gd name="connsiteY46" fmla="*/ 815 h 10000"/>
              <a:gd name="connsiteX47" fmla="*/ 4119 w 9983"/>
              <a:gd name="connsiteY47" fmla="*/ 162 h 10000"/>
              <a:gd name="connsiteX48" fmla="*/ 4355 w 9983"/>
              <a:gd name="connsiteY48" fmla="*/ 162 h 10000"/>
              <a:gd name="connsiteX49" fmla="*/ 4447 w 9983"/>
              <a:gd name="connsiteY49" fmla="*/ 1083 h 10000"/>
              <a:gd name="connsiteX50" fmla="*/ 4672 w 9983"/>
              <a:gd name="connsiteY50" fmla="*/ 1061 h 10000"/>
              <a:gd name="connsiteX51" fmla="*/ 4681 w 9983"/>
              <a:gd name="connsiteY51" fmla="*/ 603 h 10000"/>
              <a:gd name="connsiteX52" fmla="*/ 4799 w 9983"/>
              <a:gd name="connsiteY52" fmla="*/ 181 h 10000"/>
              <a:gd name="connsiteX53" fmla="*/ 4990 w 9983"/>
              <a:gd name="connsiteY53" fmla="*/ 373 h 10000"/>
              <a:gd name="connsiteX54" fmla="*/ 5016 w 9983"/>
              <a:gd name="connsiteY54" fmla="*/ 1213 h 10000"/>
              <a:gd name="connsiteX55" fmla="*/ 5246 w 9983"/>
              <a:gd name="connsiteY55" fmla="*/ 1256 h 10000"/>
              <a:gd name="connsiteX56" fmla="*/ 5293 w 9983"/>
              <a:gd name="connsiteY56" fmla="*/ 873 h 10000"/>
              <a:gd name="connsiteX57" fmla="*/ 5293 w 9983"/>
              <a:gd name="connsiteY57" fmla="*/ 353 h 10000"/>
              <a:gd name="connsiteX58" fmla="*/ 5462 w 9983"/>
              <a:gd name="connsiteY58" fmla="*/ 181 h 10000"/>
              <a:gd name="connsiteX59" fmla="*/ 5669 w 9983"/>
              <a:gd name="connsiteY59" fmla="*/ 449 h 10000"/>
              <a:gd name="connsiteX60" fmla="*/ 5624 w 9983"/>
              <a:gd name="connsiteY60" fmla="*/ 930 h 10000"/>
              <a:gd name="connsiteX61" fmla="*/ 5673 w 9983"/>
              <a:gd name="connsiteY61" fmla="*/ 1252 h 10000"/>
              <a:gd name="connsiteX62" fmla="*/ 5911 w 9983"/>
              <a:gd name="connsiteY62" fmla="*/ 1213 h 10000"/>
              <a:gd name="connsiteX63" fmla="*/ 5963 w 9983"/>
              <a:gd name="connsiteY63" fmla="*/ 286 h 10000"/>
              <a:gd name="connsiteX64" fmla="*/ 6174 w 9983"/>
              <a:gd name="connsiteY64" fmla="*/ 380 h 10000"/>
              <a:gd name="connsiteX65" fmla="*/ 6201 w 9983"/>
              <a:gd name="connsiteY65" fmla="*/ 1157 h 10000"/>
              <a:gd name="connsiteX66" fmla="*/ 6438 w 9983"/>
              <a:gd name="connsiteY66" fmla="*/ 1157 h 10000"/>
              <a:gd name="connsiteX67" fmla="*/ 6433 w 9983"/>
              <a:gd name="connsiteY67" fmla="*/ 699 h 10000"/>
              <a:gd name="connsiteX68" fmla="*/ 6469 w 9983"/>
              <a:gd name="connsiteY68" fmla="*/ 219 h 10000"/>
              <a:gd name="connsiteX69" fmla="*/ 6729 w 9983"/>
              <a:gd name="connsiteY69" fmla="*/ 322 h 10000"/>
              <a:gd name="connsiteX70" fmla="*/ 6847 w 9983"/>
              <a:gd name="connsiteY70" fmla="*/ 1159 h 10000"/>
              <a:gd name="connsiteX71" fmla="*/ 7107 w 9983"/>
              <a:gd name="connsiteY71" fmla="*/ 1102 h 10000"/>
              <a:gd name="connsiteX72" fmla="*/ 7069 w 9983"/>
              <a:gd name="connsiteY72" fmla="*/ 361 h 10000"/>
              <a:gd name="connsiteX73" fmla="*/ 7317 w 9983"/>
              <a:gd name="connsiteY73" fmla="*/ 296 h 10000"/>
              <a:gd name="connsiteX74" fmla="*/ 7363 w 9983"/>
              <a:gd name="connsiteY74" fmla="*/ 699 h 10000"/>
              <a:gd name="connsiteX75" fmla="*/ 7415 w 9983"/>
              <a:gd name="connsiteY75" fmla="*/ 1081 h 10000"/>
              <a:gd name="connsiteX76" fmla="*/ 7571 w 9983"/>
              <a:gd name="connsiteY76" fmla="*/ 1061 h 10000"/>
              <a:gd name="connsiteX77" fmla="*/ 7596 w 9983"/>
              <a:gd name="connsiteY77" fmla="*/ 181 h 10000"/>
              <a:gd name="connsiteX78" fmla="*/ 7740 w 9983"/>
              <a:gd name="connsiteY78" fmla="*/ 181 h 10000"/>
              <a:gd name="connsiteX79" fmla="*/ 7807 w 9983"/>
              <a:gd name="connsiteY79" fmla="*/ 1007 h 10000"/>
              <a:gd name="connsiteX80" fmla="*/ 8018 w 9983"/>
              <a:gd name="connsiteY80" fmla="*/ 1042 h 10000"/>
              <a:gd name="connsiteX81" fmla="*/ 7952 w 9983"/>
              <a:gd name="connsiteY81" fmla="*/ 142 h 10000"/>
              <a:gd name="connsiteX82" fmla="*/ 8195 w 9983"/>
              <a:gd name="connsiteY82" fmla="*/ 162 h 10000"/>
              <a:gd name="connsiteX83" fmla="*/ 8308 w 9983"/>
              <a:gd name="connsiteY83" fmla="*/ 1061 h 10000"/>
              <a:gd name="connsiteX84" fmla="*/ 8572 w 9983"/>
              <a:gd name="connsiteY84" fmla="*/ 1061 h 10000"/>
              <a:gd name="connsiteX85" fmla="*/ 8410 w 9983"/>
              <a:gd name="connsiteY85" fmla="*/ 181 h 10000"/>
              <a:gd name="connsiteX86" fmla="*/ 8648 w 9983"/>
              <a:gd name="connsiteY86" fmla="*/ 66 h 10000"/>
              <a:gd name="connsiteX87" fmla="*/ 8655 w 9983"/>
              <a:gd name="connsiteY87" fmla="*/ 238 h 10000"/>
              <a:gd name="connsiteX88" fmla="*/ 8810 w 9983"/>
              <a:gd name="connsiteY88" fmla="*/ 1042 h 10000"/>
              <a:gd name="connsiteX89" fmla="*/ 8966 w 9983"/>
              <a:gd name="connsiteY89" fmla="*/ 1042 h 10000"/>
              <a:gd name="connsiteX90" fmla="*/ 8963 w 9983"/>
              <a:gd name="connsiteY90" fmla="*/ 85 h 10000"/>
              <a:gd name="connsiteX91" fmla="*/ 9151 w 9983"/>
              <a:gd name="connsiteY91" fmla="*/ 162 h 10000"/>
              <a:gd name="connsiteX92" fmla="*/ 9178 w 9983"/>
              <a:gd name="connsiteY92" fmla="*/ 1081 h 10000"/>
              <a:gd name="connsiteX93" fmla="*/ 9363 w 9983"/>
              <a:gd name="connsiteY93" fmla="*/ 1119 h 10000"/>
              <a:gd name="connsiteX94" fmla="*/ 9363 w 9983"/>
              <a:gd name="connsiteY94" fmla="*/ 200 h 10000"/>
              <a:gd name="connsiteX95" fmla="*/ 9504 w 9983"/>
              <a:gd name="connsiteY95" fmla="*/ 200 h 10000"/>
              <a:gd name="connsiteX96" fmla="*/ 9598 w 9983"/>
              <a:gd name="connsiteY96" fmla="*/ 853 h 10000"/>
              <a:gd name="connsiteX97" fmla="*/ 9856 w 9983"/>
              <a:gd name="connsiteY97" fmla="*/ 1701 h 10000"/>
              <a:gd name="connsiteX98" fmla="*/ 9792 w 9983"/>
              <a:gd name="connsiteY98" fmla="*/ 3743 h 10000"/>
              <a:gd name="connsiteX99" fmla="*/ 9915 w 9983"/>
              <a:gd name="connsiteY99" fmla="*/ 6845 h 10000"/>
              <a:gd name="connsiteX100" fmla="*/ 9839 w 9983"/>
              <a:gd name="connsiteY100" fmla="*/ 9535 h 10000"/>
              <a:gd name="connsiteX101" fmla="*/ 8308 w 9983"/>
              <a:gd name="connsiteY101" fmla="*/ 9937 h 10000"/>
              <a:gd name="connsiteX102" fmla="*/ 4595 w 9983"/>
              <a:gd name="connsiteY102" fmla="*/ 9905 h 10000"/>
              <a:gd name="connsiteX103" fmla="*/ 1249 w 9983"/>
              <a:gd name="connsiteY103" fmla="*/ 9995 h 10000"/>
              <a:gd name="connsiteX104" fmla="*/ 277 w 9983"/>
              <a:gd name="connsiteY104" fmla="*/ 9677 h 10000"/>
              <a:gd name="connsiteX0" fmla="*/ 277 w 9945"/>
              <a:gd name="connsiteY0" fmla="*/ 9677 h 10000"/>
              <a:gd name="connsiteX1" fmla="*/ 144 w 9945"/>
              <a:gd name="connsiteY1" fmla="*/ 7889 h 10000"/>
              <a:gd name="connsiteX2" fmla="*/ 6 w 9945"/>
              <a:gd name="connsiteY2" fmla="*/ 4265 h 10000"/>
              <a:gd name="connsiteX3" fmla="*/ 351 w 9945"/>
              <a:gd name="connsiteY3" fmla="*/ 1518 h 10000"/>
              <a:gd name="connsiteX4" fmla="*/ 406 w 9945"/>
              <a:gd name="connsiteY4" fmla="*/ 334 h 10000"/>
              <a:gd name="connsiteX5" fmla="*/ 732 w 9945"/>
              <a:gd name="connsiteY5" fmla="*/ 200 h 10000"/>
              <a:gd name="connsiteX6" fmla="*/ 686 w 9945"/>
              <a:gd name="connsiteY6" fmla="*/ 1236 h 10000"/>
              <a:gd name="connsiteX7" fmla="*/ 827 w 9945"/>
              <a:gd name="connsiteY7" fmla="*/ 1102 h 10000"/>
              <a:gd name="connsiteX8" fmla="*/ 897 w 9945"/>
              <a:gd name="connsiteY8" fmla="*/ 334 h 10000"/>
              <a:gd name="connsiteX9" fmla="*/ 904 w 9945"/>
              <a:gd name="connsiteY9" fmla="*/ 66 h 10000"/>
              <a:gd name="connsiteX10" fmla="*/ 1064 w 9945"/>
              <a:gd name="connsiteY10" fmla="*/ 142 h 10000"/>
              <a:gd name="connsiteX11" fmla="*/ 1064 w 9945"/>
              <a:gd name="connsiteY11" fmla="*/ 584 h 10000"/>
              <a:gd name="connsiteX12" fmla="*/ 1110 w 9945"/>
              <a:gd name="connsiteY12" fmla="*/ 1121 h 10000"/>
              <a:gd name="connsiteX13" fmla="*/ 1277 w 9945"/>
              <a:gd name="connsiteY13" fmla="*/ 1179 h 10000"/>
              <a:gd name="connsiteX14" fmla="*/ 1322 w 9945"/>
              <a:gd name="connsiteY14" fmla="*/ 738 h 10000"/>
              <a:gd name="connsiteX15" fmla="*/ 1298 w 9945"/>
              <a:gd name="connsiteY15" fmla="*/ 277 h 10000"/>
              <a:gd name="connsiteX16" fmla="*/ 1536 w 9945"/>
              <a:gd name="connsiteY16" fmla="*/ 277 h 10000"/>
              <a:gd name="connsiteX17" fmla="*/ 1594 w 9945"/>
              <a:gd name="connsiteY17" fmla="*/ 911 h 10000"/>
              <a:gd name="connsiteX18" fmla="*/ 1619 w 9945"/>
              <a:gd name="connsiteY18" fmla="*/ 1213 h 10000"/>
              <a:gd name="connsiteX19" fmla="*/ 1830 w 9945"/>
              <a:gd name="connsiteY19" fmla="*/ 1177 h 10000"/>
              <a:gd name="connsiteX20" fmla="*/ 1815 w 9945"/>
              <a:gd name="connsiteY20" fmla="*/ 815 h 10000"/>
              <a:gd name="connsiteX21" fmla="*/ 1838 w 9945"/>
              <a:gd name="connsiteY21" fmla="*/ 200 h 10000"/>
              <a:gd name="connsiteX22" fmla="*/ 2026 w 9945"/>
              <a:gd name="connsiteY22" fmla="*/ 162 h 10000"/>
              <a:gd name="connsiteX23" fmla="*/ 2081 w 9945"/>
              <a:gd name="connsiteY23" fmla="*/ 392 h 10000"/>
              <a:gd name="connsiteX24" fmla="*/ 2081 w 9945"/>
              <a:gd name="connsiteY24" fmla="*/ 968 h 10000"/>
              <a:gd name="connsiteX25" fmla="*/ 2268 w 9945"/>
              <a:gd name="connsiteY25" fmla="*/ 1025 h 10000"/>
              <a:gd name="connsiteX26" fmla="*/ 2322 w 9945"/>
              <a:gd name="connsiteY26" fmla="*/ 853 h 10000"/>
              <a:gd name="connsiteX27" fmla="*/ 2295 w 9945"/>
              <a:gd name="connsiteY27" fmla="*/ 411 h 10000"/>
              <a:gd name="connsiteX28" fmla="*/ 2295 w 9945"/>
              <a:gd name="connsiteY28" fmla="*/ 104 h 10000"/>
              <a:gd name="connsiteX29" fmla="*/ 2536 w 9945"/>
              <a:gd name="connsiteY29" fmla="*/ 85 h 10000"/>
              <a:gd name="connsiteX30" fmla="*/ 2569 w 9945"/>
              <a:gd name="connsiteY30" fmla="*/ 495 h 10000"/>
              <a:gd name="connsiteX31" fmla="*/ 2596 w 9945"/>
              <a:gd name="connsiteY31" fmla="*/ 1007 h 10000"/>
              <a:gd name="connsiteX32" fmla="*/ 2860 w 9945"/>
              <a:gd name="connsiteY32" fmla="*/ 1023 h 10000"/>
              <a:gd name="connsiteX33" fmla="*/ 2860 w 9945"/>
              <a:gd name="connsiteY33" fmla="*/ 626 h 10000"/>
              <a:gd name="connsiteX34" fmla="*/ 2886 w 9945"/>
              <a:gd name="connsiteY34" fmla="*/ 97 h 10000"/>
              <a:gd name="connsiteX35" fmla="*/ 3147 w 9945"/>
              <a:gd name="connsiteY35" fmla="*/ 135 h 10000"/>
              <a:gd name="connsiteX36" fmla="*/ 3201 w 9945"/>
              <a:gd name="connsiteY36" fmla="*/ 626 h 10000"/>
              <a:gd name="connsiteX37" fmla="*/ 3255 w 9945"/>
              <a:gd name="connsiteY37" fmla="*/ 1007 h 10000"/>
              <a:gd name="connsiteX38" fmla="*/ 3464 w 9945"/>
              <a:gd name="connsiteY38" fmla="*/ 1023 h 10000"/>
              <a:gd name="connsiteX39" fmla="*/ 3491 w 9945"/>
              <a:gd name="connsiteY39" fmla="*/ 740 h 10000"/>
              <a:gd name="connsiteX40" fmla="*/ 3491 w 9945"/>
              <a:gd name="connsiteY40" fmla="*/ 437 h 10000"/>
              <a:gd name="connsiteX41" fmla="*/ 3581 w 9945"/>
              <a:gd name="connsiteY41" fmla="*/ 85 h 10000"/>
              <a:gd name="connsiteX42" fmla="*/ 3821 w 9945"/>
              <a:gd name="connsiteY42" fmla="*/ 162 h 10000"/>
              <a:gd name="connsiteX43" fmla="*/ 3845 w 9945"/>
              <a:gd name="connsiteY43" fmla="*/ 757 h 10000"/>
              <a:gd name="connsiteX44" fmla="*/ 3837 w 9945"/>
              <a:gd name="connsiteY44" fmla="*/ 1007 h 10000"/>
              <a:gd name="connsiteX45" fmla="*/ 4049 w 9945"/>
              <a:gd name="connsiteY45" fmla="*/ 1081 h 10000"/>
              <a:gd name="connsiteX46" fmla="*/ 4126 w 9945"/>
              <a:gd name="connsiteY46" fmla="*/ 815 h 10000"/>
              <a:gd name="connsiteX47" fmla="*/ 4126 w 9945"/>
              <a:gd name="connsiteY47" fmla="*/ 162 h 10000"/>
              <a:gd name="connsiteX48" fmla="*/ 4362 w 9945"/>
              <a:gd name="connsiteY48" fmla="*/ 162 h 10000"/>
              <a:gd name="connsiteX49" fmla="*/ 4455 w 9945"/>
              <a:gd name="connsiteY49" fmla="*/ 1083 h 10000"/>
              <a:gd name="connsiteX50" fmla="*/ 4680 w 9945"/>
              <a:gd name="connsiteY50" fmla="*/ 1061 h 10000"/>
              <a:gd name="connsiteX51" fmla="*/ 4689 w 9945"/>
              <a:gd name="connsiteY51" fmla="*/ 603 h 10000"/>
              <a:gd name="connsiteX52" fmla="*/ 4807 w 9945"/>
              <a:gd name="connsiteY52" fmla="*/ 181 h 10000"/>
              <a:gd name="connsiteX53" fmla="*/ 4998 w 9945"/>
              <a:gd name="connsiteY53" fmla="*/ 373 h 10000"/>
              <a:gd name="connsiteX54" fmla="*/ 5025 w 9945"/>
              <a:gd name="connsiteY54" fmla="*/ 1213 h 10000"/>
              <a:gd name="connsiteX55" fmla="*/ 5255 w 9945"/>
              <a:gd name="connsiteY55" fmla="*/ 1256 h 10000"/>
              <a:gd name="connsiteX56" fmla="*/ 5302 w 9945"/>
              <a:gd name="connsiteY56" fmla="*/ 873 h 10000"/>
              <a:gd name="connsiteX57" fmla="*/ 5302 w 9945"/>
              <a:gd name="connsiteY57" fmla="*/ 353 h 10000"/>
              <a:gd name="connsiteX58" fmla="*/ 5471 w 9945"/>
              <a:gd name="connsiteY58" fmla="*/ 181 h 10000"/>
              <a:gd name="connsiteX59" fmla="*/ 5679 w 9945"/>
              <a:gd name="connsiteY59" fmla="*/ 449 h 10000"/>
              <a:gd name="connsiteX60" fmla="*/ 5634 w 9945"/>
              <a:gd name="connsiteY60" fmla="*/ 930 h 10000"/>
              <a:gd name="connsiteX61" fmla="*/ 5683 w 9945"/>
              <a:gd name="connsiteY61" fmla="*/ 1252 h 10000"/>
              <a:gd name="connsiteX62" fmla="*/ 5921 w 9945"/>
              <a:gd name="connsiteY62" fmla="*/ 1213 h 10000"/>
              <a:gd name="connsiteX63" fmla="*/ 5973 w 9945"/>
              <a:gd name="connsiteY63" fmla="*/ 286 h 10000"/>
              <a:gd name="connsiteX64" fmla="*/ 6185 w 9945"/>
              <a:gd name="connsiteY64" fmla="*/ 380 h 10000"/>
              <a:gd name="connsiteX65" fmla="*/ 6212 w 9945"/>
              <a:gd name="connsiteY65" fmla="*/ 1157 h 10000"/>
              <a:gd name="connsiteX66" fmla="*/ 6449 w 9945"/>
              <a:gd name="connsiteY66" fmla="*/ 1157 h 10000"/>
              <a:gd name="connsiteX67" fmla="*/ 6444 w 9945"/>
              <a:gd name="connsiteY67" fmla="*/ 699 h 10000"/>
              <a:gd name="connsiteX68" fmla="*/ 6480 w 9945"/>
              <a:gd name="connsiteY68" fmla="*/ 219 h 10000"/>
              <a:gd name="connsiteX69" fmla="*/ 6740 w 9945"/>
              <a:gd name="connsiteY69" fmla="*/ 322 h 10000"/>
              <a:gd name="connsiteX70" fmla="*/ 6859 w 9945"/>
              <a:gd name="connsiteY70" fmla="*/ 1159 h 10000"/>
              <a:gd name="connsiteX71" fmla="*/ 7119 w 9945"/>
              <a:gd name="connsiteY71" fmla="*/ 1102 h 10000"/>
              <a:gd name="connsiteX72" fmla="*/ 7081 w 9945"/>
              <a:gd name="connsiteY72" fmla="*/ 361 h 10000"/>
              <a:gd name="connsiteX73" fmla="*/ 7329 w 9945"/>
              <a:gd name="connsiteY73" fmla="*/ 296 h 10000"/>
              <a:gd name="connsiteX74" fmla="*/ 7376 w 9945"/>
              <a:gd name="connsiteY74" fmla="*/ 699 h 10000"/>
              <a:gd name="connsiteX75" fmla="*/ 7428 w 9945"/>
              <a:gd name="connsiteY75" fmla="*/ 1081 h 10000"/>
              <a:gd name="connsiteX76" fmla="*/ 7584 w 9945"/>
              <a:gd name="connsiteY76" fmla="*/ 1061 h 10000"/>
              <a:gd name="connsiteX77" fmla="*/ 7609 w 9945"/>
              <a:gd name="connsiteY77" fmla="*/ 181 h 10000"/>
              <a:gd name="connsiteX78" fmla="*/ 7753 w 9945"/>
              <a:gd name="connsiteY78" fmla="*/ 181 h 10000"/>
              <a:gd name="connsiteX79" fmla="*/ 7820 w 9945"/>
              <a:gd name="connsiteY79" fmla="*/ 1007 h 10000"/>
              <a:gd name="connsiteX80" fmla="*/ 8032 w 9945"/>
              <a:gd name="connsiteY80" fmla="*/ 1042 h 10000"/>
              <a:gd name="connsiteX81" fmla="*/ 7966 w 9945"/>
              <a:gd name="connsiteY81" fmla="*/ 142 h 10000"/>
              <a:gd name="connsiteX82" fmla="*/ 8209 w 9945"/>
              <a:gd name="connsiteY82" fmla="*/ 162 h 10000"/>
              <a:gd name="connsiteX83" fmla="*/ 8322 w 9945"/>
              <a:gd name="connsiteY83" fmla="*/ 1061 h 10000"/>
              <a:gd name="connsiteX84" fmla="*/ 8587 w 9945"/>
              <a:gd name="connsiteY84" fmla="*/ 1061 h 10000"/>
              <a:gd name="connsiteX85" fmla="*/ 8424 w 9945"/>
              <a:gd name="connsiteY85" fmla="*/ 181 h 10000"/>
              <a:gd name="connsiteX86" fmla="*/ 8663 w 9945"/>
              <a:gd name="connsiteY86" fmla="*/ 66 h 10000"/>
              <a:gd name="connsiteX87" fmla="*/ 8670 w 9945"/>
              <a:gd name="connsiteY87" fmla="*/ 238 h 10000"/>
              <a:gd name="connsiteX88" fmla="*/ 8825 w 9945"/>
              <a:gd name="connsiteY88" fmla="*/ 1042 h 10000"/>
              <a:gd name="connsiteX89" fmla="*/ 8981 w 9945"/>
              <a:gd name="connsiteY89" fmla="*/ 1042 h 10000"/>
              <a:gd name="connsiteX90" fmla="*/ 8978 w 9945"/>
              <a:gd name="connsiteY90" fmla="*/ 85 h 10000"/>
              <a:gd name="connsiteX91" fmla="*/ 9167 w 9945"/>
              <a:gd name="connsiteY91" fmla="*/ 162 h 10000"/>
              <a:gd name="connsiteX92" fmla="*/ 9194 w 9945"/>
              <a:gd name="connsiteY92" fmla="*/ 1081 h 10000"/>
              <a:gd name="connsiteX93" fmla="*/ 9379 w 9945"/>
              <a:gd name="connsiteY93" fmla="*/ 1119 h 10000"/>
              <a:gd name="connsiteX94" fmla="*/ 9379 w 9945"/>
              <a:gd name="connsiteY94" fmla="*/ 200 h 10000"/>
              <a:gd name="connsiteX95" fmla="*/ 9520 w 9945"/>
              <a:gd name="connsiteY95" fmla="*/ 200 h 10000"/>
              <a:gd name="connsiteX96" fmla="*/ 9614 w 9945"/>
              <a:gd name="connsiteY96" fmla="*/ 853 h 10000"/>
              <a:gd name="connsiteX97" fmla="*/ 9873 w 9945"/>
              <a:gd name="connsiteY97" fmla="*/ 1701 h 10000"/>
              <a:gd name="connsiteX98" fmla="*/ 9809 w 9945"/>
              <a:gd name="connsiteY98" fmla="*/ 3743 h 10000"/>
              <a:gd name="connsiteX99" fmla="*/ 9766 w 9945"/>
              <a:gd name="connsiteY99" fmla="*/ 6783 h 10000"/>
              <a:gd name="connsiteX100" fmla="*/ 9856 w 9945"/>
              <a:gd name="connsiteY100" fmla="*/ 9535 h 10000"/>
              <a:gd name="connsiteX101" fmla="*/ 8322 w 9945"/>
              <a:gd name="connsiteY101" fmla="*/ 9937 h 10000"/>
              <a:gd name="connsiteX102" fmla="*/ 4603 w 9945"/>
              <a:gd name="connsiteY102" fmla="*/ 9905 h 10000"/>
              <a:gd name="connsiteX103" fmla="*/ 1251 w 9945"/>
              <a:gd name="connsiteY103" fmla="*/ 9995 h 10000"/>
              <a:gd name="connsiteX104" fmla="*/ 277 w 9945"/>
              <a:gd name="connsiteY104" fmla="*/ 9677 h 10000"/>
              <a:gd name="connsiteX0" fmla="*/ 279 w 9948"/>
              <a:gd name="connsiteY0" fmla="*/ 9677 h 10000"/>
              <a:gd name="connsiteX1" fmla="*/ 145 w 9948"/>
              <a:gd name="connsiteY1" fmla="*/ 7889 h 10000"/>
              <a:gd name="connsiteX2" fmla="*/ 6 w 9948"/>
              <a:gd name="connsiteY2" fmla="*/ 4265 h 10000"/>
              <a:gd name="connsiteX3" fmla="*/ 353 w 9948"/>
              <a:gd name="connsiteY3" fmla="*/ 1518 h 10000"/>
              <a:gd name="connsiteX4" fmla="*/ 408 w 9948"/>
              <a:gd name="connsiteY4" fmla="*/ 334 h 10000"/>
              <a:gd name="connsiteX5" fmla="*/ 736 w 9948"/>
              <a:gd name="connsiteY5" fmla="*/ 200 h 10000"/>
              <a:gd name="connsiteX6" fmla="*/ 690 w 9948"/>
              <a:gd name="connsiteY6" fmla="*/ 1236 h 10000"/>
              <a:gd name="connsiteX7" fmla="*/ 832 w 9948"/>
              <a:gd name="connsiteY7" fmla="*/ 1102 h 10000"/>
              <a:gd name="connsiteX8" fmla="*/ 902 w 9948"/>
              <a:gd name="connsiteY8" fmla="*/ 334 h 10000"/>
              <a:gd name="connsiteX9" fmla="*/ 909 w 9948"/>
              <a:gd name="connsiteY9" fmla="*/ 66 h 10000"/>
              <a:gd name="connsiteX10" fmla="*/ 1070 w 9948"/>
              <a:gd name="connsiteY10" fmla="*/ 142 h 10000"/>
              <a:gd name="connsiteX11" fmla="*/ 1070 w 9948"/>
              <a:gd name="connsiteY11" fmla="*/ 584 h 10000"/>
              <a:gd name="connsiteX12" fmla="*/ 1116 w 9948"/>
              <a:gd name="connsiteY12" fmla="*/ 1121 h 10000"/>
              <a:gd name="connsiteX13" fmla="*/ 1284 w 9948"/>
              <a:gd name="connsiteY13" fmla="*/ 1179 h 10000"/>
              <a:gd name="connsiteX14" fmla="*/ 1329 w 9948"/>
              <a:gd name="connsiteY14" fmla="*/ 738 h 10000"/>
              <a:gd name="connsiteX15" fmla="*/ 1305 w 9948"/>
              <a:gd name="connsiteY15" fmla="*/ 277 h 10000"/>
              <a:gd name="connsiteX16" fmla="*/ 1544 w 9948"/>
              <a:gd name="connsiteY16" fmla="*/ 277 h 10000"/>
              <a:gd name="connsiteX17" fmla="*/ 1603 w 9948"/>
              <a:gd name="connsiteY17" fmla="*/ 911 h 10000"/>
              <a:gd name="connsiteX18" fmla="*/ 1628 w 9948"/>
              <a:gd name="connsiteY18" fmla="*/ 1213 h 10000"/>
              <a:gd name="connsiteX19" fmla="*/ 1840 w 9948"/>
              <a:gd name="connsiteY19" fmla="*/ 1177 h 10000"/>
              <a:gd name="connsiteX20" fmla="*/ 1825 w 9948"/>
              <a:gd name="connsiteY20" fmla="*/ 815 h 10000"/>
              <a:gd name="connsiteX21" fmla="*/ 1848 w 9948"/>
              <a:gd name="connsiteY21" fmla="*/ 200 h 10000"/>
              <a:gd name="connsiteX22" fmla="*/ 2037 w 9948"/>
              <a:gd name="connsiteY22" fmla="*/ 162 h 10000"/>
              <a:gd name="connsiteX23" fmla="*/ 2093 w 9948"/>
              <a:gd name="connsiteY23" fmla="*/ 392 h 10000"/>
              <a:gd name="connsiteX24" fmla="*/ 2093 w 9948"/>
              <a:gd name="connsiteY24" fmla="*/ 968 h 10000"/>
              <a:gd name="connsiteX25" fmla="*/ 2281 w 9948"/>
              <a:gd name="connsiteY25" fmla="*/ 1025 h 10000"/>
              <a:gd name="connsiteX26" fmla="*/ 2335 w 9948"/>
              <a:gd name="connsiteY26" fmla="*/ 853 h 10000"/>
              <a:gd name="connsiteX27" fmla="*/ 2308 w 9948"/>
              <a:gd name="connsiteY27" fmla="*/ 411 h 10000"/>
              <a:gd name="connsiteX28" fmla="*/ 2308 w 9948"/>
              <a:gd name="connsiteY28" fmla="*/ 104 h 10000"/>
              <a:gd name="connsiteX29" fmla="*/ 2550 w 9948"/>
              <a:gd name="connsiteY29" fmla="*/ 85 h 10000"/>
              <a:gd name="connsiteX30" fmla="*/ 2583 w 9948"/>
              <a:gd name="connsiteY30" fmla="*/ 495 h 10000"/>
              <a:gd name="connsiteX31" fmla="*/ 2610 w 9948"/>
              <a:gd name="connsiteY31" fmla="*/ 1007 h 10000"/>
              <a:gd name="connsiteX32" fmla="*/ 2876 w 9948"/>
              <a:gd name="connsiteY32" fmla="*/ 1023 h 10000"/>
              <a:gd name="connsiteX33" fmla="*/ 2876 w 9948"/>
              <a:gd name="connsiteY33" fmla="*/ 626 h 10000"/>
              <a:gd name="connsiteX34" fmla="*/ 2902 w 9948"/>
              <a:gd name="connsiteY34" fmla="*/ 97 h 10000"/>
              <a:gd name="connsiteX35" fmla="*/ 3164 w 9948"/>
              <a:gd name="connsiteY35" fmla="*/ 135 h 10000"/>
              <a:gd name="connsiteX36" fmla="*/ 3219 w 9948"/>
              <a:gd name="connsiteY36" fmla="*/ 626 h 10000"/>
              <a:gd name="connsiteX37" fmla="*/ 3273 w 9948"/>
              <a:gd name="connsiteY37" fmla="*/ 1007 h 10000"/>
              <a:gd name="connsiteX38" fmla="*/ 3483 w 9948"/>
              <a:gd name="connsiteY38" fmla="*/ 1023 h 10000"/>
              <a:gd name="connsiteX39" fmla="*/ 3510 w 9948"/>
              <a:gd name="connsiteY39" fmla="*/ 740 h 10000"/>
              <a:gd name="connsiteX40" fmla="*/ 3510 w 9948"/>
              <a:gd name="connsiteY40" fmla="*/ 437 h 10000"/>
              <a:gd name="connsiteX41" fmla="*/ 3601 w 9948"/>
              <a:gd name="connsiteY41" fmla="*/ 85 h 10000"/>
              <a:gd name="connsiteX42" fmla="*/ 3842 w 9948"/>
              <a:gd name="connsiteY42" fmla="*/ 162 h 10000"/>
              <a:gd name="connsiteX43" fmla="*/ 3866 w 9948"/>
              <a:gd name="connsiteY43" fmla="*/ 757 h 10000"/>
              <a:gd name="connsiteX44" fmla="*/ 3858 w 9948"/>
              <a:gd name="connsiteY44" fmla="*/ 1007 h 10000"/>
              <a:gd name="connsiteX45" fmla="*/ 4071 w 9948"/>
              <a:gd name="connsiteY45" fmla="*/ 1081 h 10000"/>
              <a:gd name="connsiteX46" fmla="*/ 4149 w 9948"/>
              <a:gd name="connsiteY46" fmla="*/ 815 h 10000"/>
              <a:gd name="connsiteX47" fmla="*/ 4149 w 9948"/>
              <a:gd name="connsiteY47" fmla="*/ 162 h 10000"/>
              <a:gd name="connsiteX48" fmla="*/ 4386 w 9948"/>
              <a:gd name="connsiteY48" fmla="*/ 162 h 10000"/>
              <a:gd name="connsiteX49" fmla="*/ 4480 w 9948"/>
              <a:gd name="connsiteY49" fmla="*/ 1083 h 10000"/>
              <a:gd name="connsiteX50" fmla="*/ 4706 w 9948"/>
              <a:gd name="connsiteY50" fmla="*/ 1061 h 10000"/>
              <a:gd name="connsiteX51" fmla="*/ 4715 w 9948"/>
              <a:gd name="connsiteY51" fmla="*/ 603 h 10000"/>
              <a:gd name="connsiteX52" fmla="*/ 4834 w 9948"/>
              <a:gd name="connsiteY52" fmla="*/ 181 h 10000"/>
              <a:gd name="connsiteX53" fmla="*/ 5026 w 9948"/>
              <a:gd name="connsiteY53" fmla="*/ 373 h 10000"/>
              <a:gd name="connsiteX54" fmla="*/ 5053 w 9948"/>
              <a:gd name="connsiteY54" fmla="*/ 1213 h 10000"/>
              <a:gd name="connsiteX55" fmla="*/ 5284 w 9948"/>
              <a:gd name="connsiteY55" fmla="*/ 1256 h 10000"/>
              <a:gd name="connsiteX56" fmla="*/ 5331 w 9948"/>
              <a:gd name="connsiteY56" fmla="*/ 873 h 10000"/>
              <a:gd name="connsiteX57" fmla="*/ 5331 w 9948"/>
              <a:gd name="connsiteY57" fmla="*/ 353 h 10000"/>
              <a:gd name="connsiteX58" fmla="*/ 5501 w 9948"/>
              <a:gd name="connsiteY58" fmla="*/ 181 h 10000"/>
              <a:gd name="connsiteX59" fmla="*/ 5710 w 9948"/>
              <a:gd name="connsiteY59" fmla="*/ 449 h 10000"/>
              <a:gd name="connsiteX60" fmla="*/ 5665 w 9948"/>
              <a:gd name="connsiteY60" fmla="*/ 930 h 10000"/>
              <a:gd name="connsiteX61" fmla="*/ 5714 w 9948"/>
              <a:gd name="connsiteY61" fmla="*/ 1252 h 10000"/>
              <a:gd name="connsiteX62" fmla="*/ 5954 w 9948"/>
              <a:gd name="connsiteY62" fmla="*/ 1213 h 10000"/>
              <a:gd name="connsiteX63" fmla="*/ 6006 w 9948"/>
              <a:gd name="connsiteY63" fmla="*/ 286 h 10000"/>
              <a:gd name="connsiteX64" fmla="*/ 6219 w 9948"/>
              <a:gd name="connsiteY64" fmla="*/ 380 h 10000"/>
              <a:gd name="connsiteX65" fmla="*/ 6246 w 9948"/>
              <a:gd name="connsiteY65" fmla="*/ 1157 h 10000"/>
              <a:gd name="connsiteX66" fmla="*/ 6485 w 9948"/>
              <a:gd name="connsiteY66" fmla="*/ 1157 h 10000"/>
              <a:gd name="connsiteX67" fmla="*/ 6480 w 9948"/>
              <a:gd name="connsiteY67" fmla="*/ 699 h 10000"/>
              <a:gd name="connsiteX68" fmla="*/ 6516 w 9948"/>
              <a:gd name="connsiteY68" fmla="*/ 219 h 10000"/>
              <a:gd name="connsiteX69" fmla="*/ 6777 w 9948"/>
              <a:gd name="connsiteY69" fmla="*/ 322 h 10000"/>
              <a:gd name="connsiteX70" fmla="*/ 6897 w 9948"/>
              <a:gd name="connsiteY70" fmla="*/ 1159 h 10000"/>
              <a:gd name="connsiteX71" fmla="*/ 7158 w 9948"/>
              <a:gd name="connsiteY71" fmla="*/ 1102 h 10000"/>
              <a:gd name="connsiteX72" fmla="*/ 7120 w 9948"/>
              <a:gd name="connsiteY72" fmla="*/ 361 h 10000"/>
              <a:gd name="connsiteX73" fmla="*/ 7370 w 9948"/>
              <a:gd name="connsiteY73" fmla="*/ 296 h 10000"/>
              <a:gd name="connsiteX74" fmla="*/ 7417 w 9948"/>
              <a:gd name="connsiteY74" fmla="*/ 699 h 10000"/>
              <a:gd name="connsiteX75" fmla="*/ 7469 w 9948"/>
              <a:gd name="connsiteY75" fmla="*/ 1081 h 10000"/>
              <a:gd name="connsiteX76" fmla="*/ 7626 w 9948"/>
              <a:gd name="connsiteY76" fmla="*/ 1061 h 10000"/>
              <a:gd name="connsiteX77" fmla="*/ 7651 w 9948"/>
              <a:gd name="connsiteY77" fmla="*/ 181 h 10000"/>
              <a:gd name="connsiteX78" fmla="*/ 7796 w 9948"/>
              <a:gd name="connsiteY78" fmla="*/ 181 h 10000"/>
              <a:gd name="connsiteX79" fmla="*/ 7863 w 9948"/>
              <a:gd name="connsiteY79" fmla="*/ 1007 h 10000"/>
              <a:gd name="connsiteX80" fmla="*/ 8076 w 9948"/>
              <a:gd name="connsiteY80" fmla="*/ 1042 h 10000"/>
              <a:gd name="connsiteX81" fmla="*/ 8010 w 9948"/>
              <a:gd name="connsiteY81" fmla="*/ 142 h 10000"/>
              <a:gd name="connsiteX82" fmla="*/ 8254 w 9948"/>
              <a:gd name="connsiteY82" fmla="*/ 162 h 10000"/>
              <a:gd name="connsiteX83" fmla="*/ 8368 w 9948"/>
              <a:gd name="connsiteY83" fmla="*/ 1061 h 10000"/>
              <a:gd name="connsiteX84" fmla="*/ 8634 w 9948"/>
              <a:gd name="connsiteY84" fmla="*/ 1061 h 10000"/>
              <a:gd name="connsiteX85" fmla="*/ 8471 w 9948"/>
              <a:gd name="connsiteY85" fmla="*/ 181 h 10000"/>
              <a:gd name="connsiteX86" fmla="*/ 8711 w 9948"/>
              <a:gd name="connsiteY86" fmla="*/ 66 h 10000"/>
              <a:gd name="connsiteX87" fmla="*/ 8718 w 9948"/>
              <a:gd name="connsiteY87" fmla="*/ 238 h 10000"/>
              <a:gd name="connsiteX88" fmla="*/ 8874 w 9948"/>
              <a:gd name="connsiteY88" fmla="*/ 1042 h 10000"/>
              <a:gd name="connsiteX89" fmla="*/ 9031 w 9948"/>
              <a:gd name="connsiteY89" fmla="*/ 1042 h 10000"/>
              <a:gd name="connsiteX90" fmla="*/ 9028 w 9948"/>
              <a:gd name="connsiteY90" fmla="*/ 85 h 10000"/>
              <a:gd name="connsiteX91" fmla="*/ 9218 w 9948"/>
              <a:gd name="connsiteY91" fmla="*/ 162 h 10000"/>
              <a:gd name="connsiteX92" fmla="*/ 9245 w 9948"/>
              <a:gd name="connsiteY92" fmla="*/ 1081 h 10000"/>
              <a:gd name="connsiteX93" fmla="*/ 9431 w 9948"/>
              <a:gd name="connsiteY93" fmla="*/ 1119 h 10000"/>
              <a:gd name="connsiteX94" fmla="*/ 9431 w 9948"/>
              <a:gd name="connsiteY94" fmla="*/ 200 h 10000"/>
              <a:gd name="connsiteX95" fmla="*/ 9573 w 9948"/>
              <a:gd name="connsiteY95" fmla="*/ 200 h 10000"/>
              <a:gd name="connsiteX96" fmla="*/ 9667 w 9948"/>
              <a:gd name="connsiteY96" fmla="*/ 853 h 10000"/>
              <a:gd name="connsiteX97" fmla="*/ 9928 w 9948"/>
              <a:gd name="connsiteY97" fmla="*/ 1701 h 10000"/>
              <a:gd name="connsiteX98" fmla="*/ 9863 w 9948"/>
              <a:gd name="connsiteY98" fmla="*/ 3743 h 10000"/>
              <a:gd name="connsiteX99" fmla="*/ 9820 w 9948"/>
              <a:gd name="connsiteY99" fmla="*/ 6783 h 10000"/>
              <a:gd name="connsiteX100" fmla="*/ 9703 w 9948"/>
              <a:gd name="connsiteY100" fmla="*/ 9504 h 10000"/>
              <a:gd name="connsiteX101" fmla="*/ 8368 w 9948"/>
              <a:gd name="connsiteY101" fmla="*/ 9937 h 10000"/>
              <a:gd name="connsiteX102" fmla="*/ 4628 w 9948"/>
              <a:gd name="connsiteY102" fmla="*/ 9905 h 10000"/>
              <a:gd name="connsiteX103" fmla="*/ 1258 w 9948"/>
              <a:gd name="connsiteY103" fmla="*/ 9995 h 10000"/>
              <a:gd name="connsiteX104" fmla="*/ 279 w 9948"/>
              <a:gd name="connsiteY104" fmla="*/ 9677 h 10000"/>
              <a:gd name="connsiteX0" fmla="*/ 280 w 10000"/>
              <a:gd name="connsiteY0" fmla="*/ 9677 h 10000"/>
              <a:gd name="connsiteX1" fmla="*/ 146 w 10000"/>
              <a:gd name="connsiteY1" fmla="*/ 7889 h 10000"/>
              <a:gd name="connsiteX2" fmla="*/ 6 w 10000"/>
              <a:gd name="connsiteY2" fmla="*/ 4265 h 10000"/>
              <a:gd name="connsiteX3" fmla="*/ 355 w 10000"/>
              <a:gd name="connsiteY3" fmla="*/ 1518 h 10000"/>
              <a:gd name="connsiteX4" fmla="*/ 410 w 10000"/>
              <a:gd name="connsiteY4" fmla="*/ 334 h 10000"/>
              <a:gd name="connsiteX5" fmla="*/ 740 w 10000"/>
              <a:gd name="connsiteY5" fmla="*/ 200 h 10000"/>
              <a:gd name="connsiteX6" fmla="*/ 694 w 10000"/>
              <a:gd name="connsiteY6" fmla="*/ 1236 h 10000"/>
              <a:gd name="connsiteX7" fmla="*/ 836 w 10000"/>
              <a:gd name="connsiteY7" fmla="*/ 1102 h 10000"/>
              <a:gd name="connsiteX8" fmla="*/ 907 w 10000"/>
              <a:gd name="connsiteY8" fmla="*/ 334 h 10000"/>
              <a:gd name="connsiteX9" fmla="*/ 914 w 10000"/>
              <a:gd name="connsiteY9" fmla="*/ 66 h 10000"/>
              <a:gd name="connsiteX10" fmla="*/ 1076 w 10000"/>
              <a:gd name="connsiteY10" fmla="*/ 142 h 10000"/>
              <a:gd name="connsiteX11" fmla="*/ 1076 w 10000"/>
              <a:gd name="connsiteY11" fmla="*/ 584 h 10000"/>
              <a:gd name="connsiteX12" fmla="*/ 1122 w 10000"/>
              <a:gd name="connsiteY12" fmla="*/ 1121 h 10000"/>
              <a:gd name="connsiteX13" fmla="*/ 1291 w 10000"/>
              <a:gd name="connsiteY13" fmla="*/ 1179 h 10000"/>
              <a:gd name="connsiteX14" fmla="*/ 1336 w 10000"/>
              <a:gd name="connsiteY14" fmla="*/ 738 h 10000"/>
              <a:gd name="connsiteX15" fmla="*/ 1312 w 10000"/>
              <a:gd name="connsiteY15" fmla="*/ 277 h 10000"/>
              <a:gd name="connsiteX16" fmla="*/ 1552 w 10000"/>
              <a:gd name="connsiteY16" fmla="*/ 277 h 10000"/>
              <a:gd name="connsiteX17" fmla="*/ 1611 w 10000"/>
              <a:gd name="connsiteY17" fmla="*/ 911 h 10000"/>
              <a:gd name="connsiteX18" fmla="*/ 1637 w 10000"/>
              <a:gd name="connsiteY18" fmla="*/ 1213 h 10000"/>
              <a:gd name="connsiteX19" fmla="*/ 1850 w 10000"/>
              <a:gd name="connsiteY19" fmla="*/ 1177 h 10000"/>
              <a:gd name="connsiteX20" fmla="*/ 1835 w 10000"/>
              <a:gd name="connsiteY20" fmla="*/ 815 h 10000"/>
              <a:gd name="connsiteX21" fmla="*/ 1858 w 10000"/>
              <a:gd name="connsiteY21" fmla="*/ 200 h 10000"/>
              <a:gd name="connsiteX22" fmla="*/ 2048 w 10000"/>
              <a:gd name="connsiteY22" fmla="*/ 162 h 10000"/>
              <a:gd name="connsiteX23" fmla="*/ 2104 w 10000"/>
              <a:gd name="connsiteY23" fmla="*/ 392 h 10000"/>
              <a:gd name="connsiteX24" fmla="*/ 2104 w 10000"/>
              <a:gd name="connsiteY24" fmla="*/ 968 h 10000"/>
              <a:gd name="connsiteX25" fmla="*/ 2293 w 10000"/>
              <a:gd name="connsiteY25" fmla="*/ 1025 h 10000"/>
              <a:gd name="connsiteX26" fmla="*/ 2347 w 10000"/>
              <a:gd name="connsiteY26" fmla="*/ 853 h 10000"/>
              <a:gd name="connsiteX27" fmla="*/ 2320 w 10000"/>
              <a:gd name="connsiteY27" fmla="*/ 411 h 10000"/>
              <a:gd name="connsiteX28" fmla="*/ 2320 w 10000"/>
              <a:gd name="connsiteY28" fmla="*/ 104 h 10000"/>
              <a:gd name="connsiteX29" fmla="*/ 2563 w 10000"/>
              <a:gd name="connsiteY29" fmla="*/ 85 h 10000"/>
              <a:gd name="connsiteX30" fmla="*/ 2597 w 10000"/>
              <a:gd name="connsiteY30" fmla="*/ 495 h 10000"/>
              <a:gd name="connsiteX31" fmla="*/ 2624 w 10000"/>
              <a:gd name="connsiteY31" fmla="*/ 1007 h 10000"/>
              <a:gd name="connsiteX32" fmla="*/ 2891 w 10000"/>
              <a:gd name="connsiteY32" fmla="*/ 1023 h 10000"/>
              <a:gd name="connsiteX33" fmla="*/ 2891 w 10000"/>
              <a:gd name="connsiteY33" fmla="*/ 626 h 10000"/>
              <a:gd name="connsiteX34" fmla="*/ 2917 w 10000"/>
              <a:gd name="connsiteY34" fmla="*/ 97 h 10000"/>
              <a:gd name="connsiteX35" fmla="*/ 3181 w 10000"/>
              <a:gd name="connsiteY35" fmla="*/ 135 h 10000"/>
              <a:gd name="connsiteX36" fmla="*/ 3236 w 10000"/>
              <a:gd name="connsiteY36" fmla="*/ 626 h 10000"/>
              <a:gd name="connsiteX37" fmla="*/ 3290 w 10000"/>
              <a:gd name="connsiteY37" fmla="*/ 1007 h 10000"/>
              <a:gd name="connsiteX38" fmla="*/ 3501 w 10000"/>
              <a:gd name="connsiteY38" fmla="*/ 1023 h 10000"/>
              <a:gd name="connsiteX39" fmla="*/ 3528 w 10000"/>
              <a:gd name="connsiteY39" fmla="*/ 740 h 10000"/>
              <a:gd name="connsiteX40" fmla="*/ 3528 w 10000"/>
              <a:gd name="connsiteY40" fmla="*/ 437 h 10000"/>
              <a:gd name="connsiteX41" fmla="*/ 3620 w 10000"/>
              <a:gd name="connsiteY41" fmla="*/ 85 h 10000"/>
              <a:gd name="connsiteX42" fmla="*/ 3862 w 10000"/>
              <a:gd name="connsiteY42" fmla="*/ 162 h 10000"/>
              <a:gd name="connsiteX43" fmla="*/ 3886 w 10000"/>
              <a:gd name="connsiteY43" fmla="*/ 757 h 10000"/>
              <a:gd name="connsiteX44" fmla="*/ 3878 w 10000"/>
              <a:gd name="connsiteY44" fmla="*/ 1007 h 10000"/>
              <a:gd name="connsiteX45" fmla="*/ 4092 w 10000"/>
              <a:gd name="connsiteY45" fmla="*/ 1081 h 10000"/>
              <a:gd name="connsiteX46" fmla="*/ 4171 w 10000"/>
              <a:gd name="connsiteY46" fmla="*/ 815 h 10000"/>
              <a:gd name="connsiteX47" fmla="*/ 4171 w 10000"/>
              <a:gd name="connsiteY47" fmla="*/ 162 h 10000"/>
              <a:gd name="connsiteX48" fmla="*/ 4409 w 10000"/>
              <a:gd name="connsiteY48" fmla="*/ 162 h 10000"/>
              <a:gd name="connsiteX49" fmla="*/ 4503 w 10000"/>
              <a:gd name="connsiteY49" fmla="*/ 1083 h 10000"/>
              <a:gd name="connsiteX50" fmla="*/ 4731 w 10000"/>
              <a:gd name="connsiteY50" fmla="*/ 1061 h 10000"/>
              <a:gd name="connsiteX51" fmla="*/ 4740 w 10000"/>
              <a:gd name="connsiteY51" fmla="*/ 603 h 10000"/>
              <a:gd name="connsiteX52" fmla="*/ 4859 w 10000"/>
              <a:gd name="connsiteY52" fmla="*/ 181 h 10000"/>
              <a:gd name="connsiteX53" fmla="*/ 5052 w 10000"/>
              <a:gd name="connsiteY53" fmla="*/ 373 h 10000"/>
              <a:gd name="connsiteX54" fmla="*/ 5079 w 10000"/>
              <a:gd name="connsiteY54" fmla="*/ 1213 h 10000"/>
              <a:gd name="connsiteX55" fmla="*/ 5312 w 10000"/>
              <a:gd name="connsiteY55" fmla="*/ 1256 h 10000"/>
              <a:gd name="connsiteX56" fmla="*/ 5359 w 10000"/>
              <a:gd name="connsiteY56" fmla="*/ 873 h 10000"/>
              <a:gd name="connsiteX57" fmla="*/ 5359 w 10000"/>
              <a:gd name="connsiteY57" fmla="*/ 353 h 10000"/>
              <a:gd name="connsiteX58" fmla="*/ 5530 w 10000"/>
              <a:gd name="connsiteY58" fmla="*/ 181 h 10000"/>
              <a:gd name="connsiteX59" fmla="*/ 5740 w 10000"/>
              <a:gd name="connsiteY59" fmla="*/ 449 h 10000"/>
              <a:gd name="connsiteX60" fmla="*/ 5695 w 10000"/>
              <a:gd name="connsiteY60" fmla="*/ 930 h 10000"/>
              <a:gd name="connsiteX61" fmla="*/ 5744 w 10000"/>
              <a:gd name="connsiteY61" fmla="*/ 1252 h 10000"/>
              <a:gd name="connsiteX62" fmla="*/ 5985 w 10000"/>
              <a:gd name="connsiteY62" fmla="*/ 1213 h 10000"/>
              <a:gd name="connsiteX63" fmla="*/ 6037 w 10000"/>
              <a:gd name="connsiteY63" fmla="*/ 286 h 10000"/>
              <a:gd name="connsiteX64" fmla="*/ 6252 w 10000"/>
              <a:gd name="connsiteY64" fmla="*/ 380 h 10000"/>
              <a:gd name="connsiteX65" fmla="*/ 6279 w 10000"/>
              <a:gd name="connsiteY65" fmla="*/ 1157 h 10000"/>
              <a:gd name="connsiteX66" fmla="*/ 6519 w 10000"/>
              <a:gd name="connsiteY66" fmla="*/ 1157 h 10000"/>
              <a:gd name="connsiteX67" fmla="*/ 6514 w 10000"/>
              <a:gd name="connsiteY67" fmla="*/ 699 h 10000"/>
              <a:gd name="connsiteX68" fmla="*/ 6550 w 10000"/>
              <a:gd name="connsiteY68" fmla="*/ 219 h 10000"/>
              <a:gd name="connsiteX69" fmla="*/ 6812 w 10000"/>
              <a:gd name="connsiteY69" fmla="*/ 322 h 10000"/>
              <a:gd name="connsiteX70" fmla="*/ 6933 w 10000"/>
              <a:gd name="connsiteY70" fmla="*/ 1159 h 10000"/>
              <a:gd name="connsiteX71" fmla="*/ 7195 w 10000"/>
              <a:gd name="connsiteY71" fmla="*/ 1102 h 10000"/>
              <a:gd name="connsiteX72" fmla="*/ 7157 w 10000"/>
              <a:gd name="connsiteY72" fmla="*/ 361 h 10000"/>
              <a:gd name="connsiteX73" fmla="*/ 7409 w 10000"/>
              <a:gd name="connsiteY73" fmla="*/ 296 h 10000"/>
              <a:gd name="connsiteX74" fmla="*/ 7456 w 10000"/>
              <a:gd name="connsiteY74" fmla="*/ 699 h 10000"/>
              <a:gd name="connsiteX75" fmla="*/ 7508 w 10000"/>
              <a:gd name="connsiteY75" fmla="*/ 1081 h 10000"/>
              <a:gd name="connsiteX76" fmla="*/ 7666 w 10000"/>
              <a:gd name="connsiteY76" fmla="*/ 1061 h 10000"/>
              <a:gd name="connsiteX77" fmla="*/ 7691 w 10000"/>
              <a:gd name="connsiteY77" fmla="*/ 181 h 10000"/>
              <a:gd name="connsiteX78" fmla="*/ 7837 w 10000"/>
              <a:gd name="connsiteY78" fmla="*/ 181 h 10000"/>
              <a:gd name="connsiteX79" fmla="*/ 7904 w 10000"/>
              <a:gd name="connsiteY79" fmla="*/ 1007 h 10000"/>
              <a:gd name="connsiteX80" fmla="*/ 8118 w 10000"/>
              <a:gd name="connsiteY80" fmla="*/ 1042 h 10000"/>
              <a:gd name="connsiteX81" fmla="*/ 8052 w 10000"/>
              <a:gd name="connsiteY81" fmla="*/ 142 h 10000"/>
              <a:gd name="connsiteX82" fmla="*/ 8297 w 10000"/>
              <a:gd name="connsiteY82" fmla="*/ 162 h 10000"/>
              <a:gd name="connsiteX83" fmla="*/ 8412 w 10000"/>
              <a:gd name="connsiteY83" fmla="*/ 1061 h 10000"/>
              <a:gd name="connsiteX84" fmla="*/ 8679 w 10000"/>
              <a:gd name="connsiteY84" fmla="*/ 1061 h 10000"/>
              <a:gd name="connsiteX85" fmla="*/ 8515 w 10000"/>
              <a:gd name="connsiteY85" fmla="*/ 181 h 10000"/>
              <a:gd name="connsiteX86" fmla="*/ 8757 w 10000"/>
              <a:gd name="connsiteY86" fmla="*/ 66 h 10000"/>
              <a:gd name="connsiteX87" fmla="*/ 8764 w 10000"/>
              <a:gd name="connsiteY87" fmla="*/ 238 h 10000"/>
              <a:gd name="connsiteX88" fmla="*/ 8920 w 10000"/>
              <a:gd name="connsiteY88" fmla="*/ 1042 h 10000"/>
              <a:gd name="connsiteX89" fmla="*/ 9078 w 10000"/>
              <a:gd name="connsiteY89" fmla="*/ 1042 h 10000"/>
              <a:gd name="connsiteX90" fmla="*/ 9075 w 10000"/>
              <a:gd name="connsiteY90" fmla="*/ 85 h 10000"/>
              <a:gd name="connsiteX91" fmla="*/ 9266 w 10000"/>
              <a:gd name="connsiteY91" fmla="*/ 162 h 10000"/>
              <a:gd name="connsiteX92" fmla="*/ 9293 w 10000"/>
              <a:gd name="connsiteY92" fmla="*/ 1081 h 10000"/>
              <a:gd name="connsiteX93" fmla="*/ 9480 w 10000"/>
              <a:gd name="connsiteY93" fmla="*/ 1119 h 10000"/>
              <a:gd name="connsiteX94" fmla="*/ 9480 w 10000"/>
              <a:gd name="connsiteY94" fmla="*/ 200 h 10000"/>
              <a:gd name="connsiteX95" fmla="*/ 9623 w 10000"/>
              <a:gd name="connsiteY95" fmla="*/ 200 h 10000"/>
              <a:gd name="connsiteX96" fmla="*/ 9718 w 10000"/>
              <a:gd name="connsiteY96" fmla="*/ 853 h 10000"/>
              <a:gd name="connsiteX97" fmla="*/ 9980 w 10000"/>
              <a:gd name="connsiteY97" fmla="*/ 1701 h 10000"/>
              <a:gd name="connsiteX98" fmla="*/ 9915 w 10000"/>
              <a:gd name="connsiteY98" fmla="*/ 3743 h 10000"/>
              <a:gd name="connsiteX99" fmla="*/ 9871 w 10000"/>
              <a:gd name="connsiteY99" fmla="*/ 6783 h 10000"/>
              <a:gd name="connsiteX100" fmla="*/ 9754 w 10000"/>
              <a:gd name="connsiteY100" fmla="*/ 9504 h 10000"/>
              <a:gd name="connsiteX101" fmla="*/ 8412 w 10000"/>
              <a:gd name="connsiteY101" fmla="*/ 9937 h 10000"/>
              <a:gd name="connsiteX102" fmla="*/ 4652 w 10000"/>
              <a:gd name="connsiteY102" fmla="*/ 9905 h 10000"/>
              <a:gd name="connsiteX103" fmla="*/ 1265 w 10000"/>
              <a:gd name="connsiteY103" fmla="*/ 9995 h 10000"/>
              <a:gd name="connsiteX104" fmla="*/ 280 w 10000"/>
              <a:gd name="connsiteY104" fmla="*/ 9677 h 10000"/>
              <a:gd name="connsiteX0" fmla="*/ 276 w 9996"/>
              <a:gd name="connsiteY0" fmla="*/ 9677 h 10000"/>
              <a:gd name="connsiteX1" fmla="*/ 142 w 9996"/>
              <a:gd name="connsiteY1" fmla="*/ 7889 h 10000"/>
              <a:gd name="connsiteX2" fmla="*/ 2 w 9996"/>
              <a:gd name="connsiteY2" fmla="*/ 4265 h 10000"/>
              <a:gd name="connsiteX3" fmla="*/ 225 w 9996"/>
              <a:gd name="connsiteY3" fmla="*/ 1518 h 10000"/>
              <a:gd name="connsiteX4" fmla="*/ 406 w 9996"/>
              <a:gd name="connsiteY4" fmla="*/ 334 h 10000"/>
              <a:gd name="connsiteX5" fmla="*/ 736 w 9996"/>
              <a:gd name="connsiteY5" fmla="*/ 200 h 10000"/>
              <a:gd name="connsiteX6" fmla="*/ 690 w 9996"/>
              <a:gd name="connsiteY6" fmla="*/ 1236 h 10000"/>
              <a:gd name="connsiteX7" fmla="*/ 832 w 9996"/>
              <a:gd name="connsiteY7" fmla="*/ 1102 h 10000"/>
              <a:gd name="connsiteX8" fmla="*/ 903 w 9996"/>
              <a:gd name="connsiteY8" fmla="*/ 334 h 10000"/>
              <a:gd name="connsiteX9" fmla="*/ 910 w 9996"/>
              <a:gd name="connsiteY9" fmla="*/ 66 h 10000"/>
              <a:gd name="connsiteX10" fmla="*/ 1072 w 9996"/>
              <a:gd name="connsiteY10" fmla="*/ 142 h 10000"/>
              <a:gd name="connsiteX11" fmla="*/ 1072 w 9996"/>
              <a:gd name="connsiteY11" fmla="*/ 584 h 10000"/>
              <a:gd name="connsiteX12" fmla="*/ 1118 w 9996"/>
              <a:gd name="connsiteY12" fmla="*/ 1121 h 10000"/>
              <a:gd name="connsiteX13" fmla="*/ 1287 w 9996"/>
              <a:gd name="connsiteY13" fmla="*/ 1179 h 10000"/>
              <a:gd name="connsiteX14" fmla="*/ 1332 w 9996"/>
              <a:gd name="connsiteY14" fmla="*/ 738 h 10000"/>
              <a:gd name="connsiteX15" fmla="*/ 1308 w 9996"/>
              <a:gd name="connsiteY15" fmla="*/ 277 h 10000"/>
              <a:gd name="connsiteX16" fmla="*/ 1548 w 9996"/>
              <a:gd name="connsiteY16" fmla="*/ 277 h 10000"/>
              <a:gd name="connsiteX17" fmla="*/ 1607 w 9996"/>
              <a:gd name="connsiteY17" fmla="*/ 911 h 10000"/>
              <a:gd name="connsiteX18" fmla="*/ 1633 w 9996"/>
              <a:gd name="connsiteY18" fmla="*/ 1213 h 10000"/>
              <a:gd name="connsiteX19" fmla="*/ 1846 w 9996"/>
              <a:gd name="connsiteY19" fmla="*/ 1177 h 10000"/>
              <a:gd name="connsiteX20" fmla="*/ 1831 w 9996"/>
              <a:gd name="connsiteY20" fmla="*/ 815 h 10000"/>
              <a:gd name="connsiteX21" fmla="*/ 1854 w 9996"/>
              <a:gd name="connsiteY21" fmla="*/ 200 h 10000"/>
              <a:gd name="connsiteX22" fmla="*/ 2044 w 9996"/>
              <a:gd name="connsiteY22" fmla="*/ 162 h 10000"/>
              <a:gd name="connsiteX23" fmla="*/ 2100 w 9996"/>
              <a:gd name="connsiteY23" fmla="*/ 392 h 10000"/>
              <a:gd name="connsiteX24" fmla="*/ 2100 w 9996"/>
              <a:gd name="connsiteY24" fmla="*/ 968 h 10000"/>
              <a:gd name="connsiteX25" fmla="*/ 2289 w 9996"/>
              <a:gd name="connsiteY25" fmla="*/ 1025 h 10000"/>
              <a:gd name="connsiteX26" fmla="*/ 2343 w 9996"/>
              <a:gd name="connsiteY26" fmla="*/ 853 h 10000"/>
              <a:gd name="connsiteX27" fmla="*/ 2316 w 9996"/>
              <a:gd name="connsiteY27" fmla="*/ 411 h 10000"/>
              <a:gd name="connsiteX28" fmla="*/ 2316 w 9996"/>
              <a:gd name="connsiteY28" fmla="*/ 104 h 10000"/>
              <a:gd name="connsiteX29" fmla="*/ 2559 w 9996"/>
              <a:gd name="connsiteY29" fmla="*/ 85 h 10000"/>
              <a:gd name="connsiteX30" fmla="*/ 2593 w 9996"/>
              <a:gd name="connsiteY30" fmla="*/ 495 h 10000"/>
              <a:gd name="connsiteX31" fmla="*/ 2620 w 9996"/>
              <a:gd name="connsiteY31" fmla="*/ 1007 h 10000"/>
              <a:gd name="connsiteX32" fmla="*/ 2887 w 9996"/>
              <a:gd name="connsiteY32" fmla="*/ 1023 h 10000"/>
              <a:gd name="connsiteX33" fmla="*/ 2887 w 9996"/>
              <a:gd name="connsiteY33" fmla="*/ 626 h 10000"/>
              <a:gd name="connsiteX34" fmla="*/ 2913 w 9996"/>
              <a:gd name="connsiteY34" fmla="*/ 97 h 10000"/>
              <a:gd name="connsiteX35" fmla="*/ 3177 w 9996"/>
              <a:gd name="connsiteY35" fmla="*/ 135 h 10000"/>
              <a:gd name="connsiteX36" fmla="*/ 3232 w 9996"/>
              <a:gd name="connsiteY36" fmla="*/ 626 h 10000"/>
              <a:gd name="connsiteX37" fmla="*/ 3286 w 9996"/>
              <a:gd name="connsiteY37" fmla="*/ 1007 h 10000"/>
              <a:gd name="connsiteX38" fmla="*/ 3497 w 9996"/>
              <a:gd name="connsiteY38" fmla="*/ 1023 h 10000"/>
              <a:gd name="connsiteX39" fmla="*/ 3524 w 9996"/>
              <a:gd name="connsiteY39" fmla="*/ 740 h 10000"/>
              <a:gd name="connsiteX40" fmla="*/ 3524 w 9996"/>
              <a:gd name="connsiteY40" fmla="*/ 437 h 10000"/>
              <a:gd name="connsiteX41" fmla="*/ 3616 w 9996"/>
              <a:gd name="connsiteY41" fmla="*/ 85 h 10000"/>
              <a:gd name="connsiteX42" fmla="*/ 3858 w 9996"/>
              <a:gd name="connsiteY42" fmla="*/ 162 h 10000"/>
              <a:gd name="connsiteX43" fmla="*/ 3882 w 9996"/>
              <a:gd name="connsiteY43" fmla="*/ 757 h 10000"/>
              <a:gd name="connsiteX44" fmla="*/ 3874 w 9996"/>
              <a:gd name="connsiteY44" fmla="*/ 1007 h 10000"/>
              <a:gd name="connsiteX45" fmla="*/ 4088 w 9996"/>
              <a:gd name="connsiteY45" fmla="*/ 1081 h 10000"/>
              <a:gd name="connsiteX46" fmla="*/ 4167 w 9996"/>
              <a:gd name="connsiteY46" fmla="*/ 815 h 10000"/>
              <a:gd name="connsiteX47" fmla="*/ 4167 w 9996"/>
              <a:gd name="connsiteY47" fmla="*/ 162 h 10000"/>
              <a:gd name="connsiteX48" fmla="*/ 4405 w 9996"/>
              <a:gd name="connsiteY48" fmla="*/ 162 h 10000"/>
              <a:gd name="connsiteX49" fmla="*/ 4499 w 9996"/>
              <a:gd name="connsiteY49" fmla="*/ 1083 h 10000"/>
              <a:gd name="connsiteX50" fmla="*/ 4727 w 9996"/>
              <a:gd name="connsiteY50" fmla="*/ 1061 h 10000"/>
              <a:gd name="connsiteX51" fmla="*/ 4736 w 9996"/>
              <a:gd name="connsiteY51" fmla="*/ 603 h 10000"/>
              <a:gd name="connsiteX52" fmla="*/ 4855 w 9996"/>
              <a:gd name="connsiteY52" fmla="*/ 181 h 10000"/>
              <a:gd name="connsiteX53" fmla="*/ 5048 w 9996"/>
              <a:gd name="connsiteY53" fmla="*/ 373 h 10000"/>
              <a:gd name="connsiteX54" fmla="*/ 5075 w 9996"/>
              <a:gd name="connsiteY54" fmla="*/ 1213 h 10000"/>
              <a:gd name="connsiteX55" fmla="*/ 5308 w 9996"/>
              <a:gd name="connsiteY55" fmla="*/ 1256 h 10000"/>
              <a:gd name="connsiteX56" fmla="*/ 5355 w 9996"/>
              <a:gd name="connsiteY56" fmla="*/ 873 h 10000"/>
              <a:gd name="connsiteX57" fmla="*/ 5355 w 9996"/>
              <a:gd name="connsiteY57" fmla="*/ 353 h 10000"/>
              <a:gd name="connsiteX58" fmla="*/ 5526 w 9996"/>
              <a:gd name="connsiteY58" fmla="*/ 181 h 10000"/>
              <a:gd name="connsiteX59" fmla="*/ 5736 w 9996"/>
              <a:gd name="connsiteY59" fmla="*/ 449 h 10000"/>
              <a:gd name="connsiteX60" fmla="*/ 5691 w 9996"/>
              <a:gd name="connsiteY60" fmla="*/ 930 h 10000"/>
              <a:gd name="connsiteX61" fmla="*/ 5740 w 9996"/>
              <a:gd name="connsiteY61" fmla="*/ 1252 h 10000"/>
              <a:gd name="connsiteX62" fmla="*/ 5981 w 9996"/>
              <a:gd name="connsiteY62" fmla="*/ 1213 h 10000"/>
              <a:gd name="connsiteX63" fmla="*/ 6033 w 9996"/>
              <a:gd name="connsiteY63" fmla="*/ 286 h 10000"/>
              <a:gd name="connsiteX64" fmla="*/ 6248 w 9996"/>
              <a:gd name="connsiteY64" fmla="*/ 380 h 10000"/>
              <a:gd name="connsiteX65" fmla="*/ 6275 w 9996"/>
              <a:gd name="connsiteY65" fmla="*/ 1157 h 10000"/>
              <a:gd name="connsiteX66" fmla="*/ 6515 w 9996"/>
              <a:gd name="connsiteY66" fmla="*/ 1157 h 10000"/>
              <a:gd name="connsiteX67" fmla="*/ 6510 w 9996"/>
              <a:gd name="connsiteY67" fmla="*/ 699 h 10000"/>
              <a:gd name="connsiteX68" fmla="*/ 6546 w 9996"/>
              <a:gd name="connsiteY68" fmla="*/ 219 h 10000"/>
              <a:gd name="connsiteX69" fmla="*/ 6808 w 9996"/>
              <a:gd name="connsiteY69" fmla="*/ 322 h 10000"/>
              <a:gd name="connsiteX70" fmla="*/ 6929 w 9996"/>
              <a:gd name="connsiteY70" fmla="*/ 1159 h 10000"/>
              <a:gd name="connsiteX71" fmla="*/ 7191 w 9996"/>
              <a:gd name="connsiteY71" fmla="*/ 1102 h 10000"/>
              <a:gd name="connsiteX72" fmla="*/ 7153 w 9996"/>
              <a:gd name="connsiteY72" fmla="*/ 361 h 10000"/>
              <a:gd name="connsiteX73" fmla="*/ 7405 w 9996"/>
              <a:gd name="connsiteY73" fmla="*/ 296 h 10000"/>
              <a:gd name="connsiteX74" fmla="*/ 7452 w 9996"/>
              <a:gd name="connsiteY74" fmla="*/ 699 h 10000"/>
              <a:gd name="connsiteX75" fmla="*/ 7504 w 9996"/>
              <a:gd name="connsiteY75" fmla="*/ 1081 h 10000"/>
              <a:gd name="connsiteX76" fmla="*/ 7662 w 9996"/>
              <a:gd name="connsiteY76" fmla="*/ 1061 h 10000"/>
              <a:gd name="connsiteX77" fmla="*/ 7687 w 9996"/>
              <a:gd name="connsiteY77" fmla="*/ 181 h 10000"/>
              <a:gd name="connsiteX78" fmla="*/ 7833 w 9996"/>
              <a:gd name="connsiteY78" fmla="*/ 181 h 10000"/>
              <a:gd name="connsiteX79" fmla="*/ 7900 w 9996"/>
              <a:gd name="connsiteY79" fmla="*/ 1007 h 10000"/>
              <a:gd name="connsiteX80" fmla="*/ 8114 w 9996"/>
              <a:gd name="connsiteY80" fmla="*/ 1042 h 10000"/>
              <a:gd name="connsiteX81" fmla="*/ 8048 w 9996"/>
              <a:gd name="connsiteY81" fmla="*/ 142 h 10000"/>
              <a:gd name="connsiteX82" fmla="*/ 8293 w 9996"/>
              <a:gd name="connsiteY82" fmla="*/ 162 h 10000"/>
              <a:gd name="connsiteX83" fmla="*/ 8408 w 9996"/>
              <a:gd name="connsiteY83" fmla="*/ 1061 h 10000"/>
              <a:gd name="connsiteX84" fmla="*/ 8675 w 9996"/>
              <a:gd name="connsiteY84" fmla="*/ 1061 h 10000"/>
              <a:gd name="connsiteX85" fmla="*/ 8511 w 9996"/>
              <a:gd name="connsiteY85" fmla="*/ 181 h 10000"/>
              <a:gd name="connsiteX86" fmla="*/ 8753 w 9996"/>
              <a:gd name="connsiteY86" fmla="*/ 66 h 10000"/>
              <a:gd name="connsiteX87" fmla="*/ 8760 w 9996"/>
              <a:gd name="connsiteY87" fmla="*/ 238 h 10000"/>
              <a:gd name="connsiteX88" fmla="*/ 8916 w 9996"/>
              <a:gd name="connsiteY88" fmla="*/ 1042 h 10000"/>
              <a:gd name="connsiteX89" fmla="*/ 9074 w 9996"/>
              <a:gd name="connsiteY89" fmla="*/ 1042 h 10000"/>
              <a:gd name="connsiteX90" fmla="*/ 9071 w 9996"/>
              <a:gd name="connsiteY90" fmla="*/ 85 h 10000"/>
              <a:gd name="connsiteX91" fmla="*/ 9262 w 9996"/>
              <a:gd name="connsiteY91" fmla="*/ 162 h 10000"/>
              <a:gd name="connsiteX92" fmla="*/ 9289 w 9996"/>
              <a:gd name="connsiteY92" fmla="*/ 1081 h 10000"/>
              <a:gd name="connsiteX93" fmla="*/ 9476 w 9996"/>
              <a:gd name="connsiteY93" fmla="*/ 1119 h 10000"/>
              <a:gd name="connsiteX94" fmla="*/ 9476 w 9996"/>
              <a:gd name="connsiteY94" fmla="*/ 200 h 10000"/>
              <a:gd name="connsiteX95" fmla="*/ 9619 w 9996"/>
              <a:gd name="connsiteY95" fmla="*/ 200 h 10000"/>
              <a:gd name="connsiteX96" fmla="*/ 9714 w 9996"/>
              <a:gd name="connsiteY96" fmla="*/ 853 h 10000"/>
              <a:gd name="connsiteX97" fmla="*/ 9976 w 9996"/>
              <a:gd name="connsiteY97" fmla="*/ 1701 h 10000"/>
              <a:gd name="connsiteX98" fmla="*/ 9911 w 9996"/>
              <a:gd name="connsiteY98" fmla="*/ 3743 h 10000"/>
              <a:gd name="connsiteX99" fmla="*/ 9867 w 9996"/>
              <a:gd name="connsiteY99" fmla="*/ 6783 h 10000"/>
              <a:gd name="connsiteX100" fmla="*/ 9750 w 9996"/>
              <a:gd name="connsiteY100" fmla="*/ 9504 h 10000"/>
              <a:gd name="connsiteX101" fmla="*/ 8408 w 9996"/>
              <a:gd name="connsiteY101" fmla="*/ 9937 h 10000"/>
              <a:gd name="connsiteX102" fmla="*/ 4648 w 9996"/>
              <a:gd name="connsiteY102" fmla="*/ 9905 h 10000"/>
              <a:gd name="connsiteX103" fmla="*/ 1261 w 9996"/>
              <a:gd name="connsiteY103" fmla="*/ 9995 h 10000"/>
              <a:gd name="connsiteX104" fmla="*/ 276 w 9996"/>
              <a:gd name="connsiteY104" fmla="*/ 9677 h 10000"/>
              <a:gd name="connsiteX0" fmla="*/ 146 w 9870"/>
              <a:gd name="connsiteY0" fmla="*/ 9677 h 10000"/>
              <a:gd name="connsiteX1" fmla="*/ 12 w 9870"/>
              <a:gd name="connsiteY1" fmla="*/ 7889 h 10000"/>
              <a:gd name="connsiteX2" fmla="*/ 207 w 9870"/>
              <a:gd name="connsiteY2" fmla="*/ 4172 h 10000"/>
              <a:gd name="connsiteX3" fmla="*/ 95 w 9870"/>
              <a:gd name="connsiteY3" fmla="*/ 1518 h 10000"/>
              <a:gd name="connsiteX4" fmla="*/ 276 w 9870"/>
              <a:gd name="connsiteY4" fmla="*/ 334 h 10000"/>
              <a:gd name="connsiteX5" fmla="*/ 606 w 9870"/>
              <a:gd name="connsiteY5" fmla="*/ 200 h 10000"/>
              <a:gd name="connsiteX6" fmla="*/ 560 w 9870"/>
              <a:gd name="connsiteY6" fmla="*/ 1236 h 10000"/>
              <a:gd name="connsiteX7" fmla="*/ 702 w 9870"/>
              <a:gd name="connsiteY7" fmla="*/ 1102 h 10000"/>
              <a:gd name="connsiteX8" fmla="*/ 773 w 9870"/>
              <a:gd name="connsiteY8" fmla="*/ 334 h 10000"/>
              <a:gd name="connsiteX9" fmla="*/ 780 w 9870"/>
              <a:gd name="connsiteY9" fmla="*/ 66 h 10000"/>
              <a:gd name="connsiteX10" fmla="*/ 942 w 9870"/>
              <a:gd name="connsiteY10" fmla="*/ 142 h 10000"/>
              <a:gd name="connsiteX11" fmla="*/ 942 w 9870"/>
              <a:gd name="connsiteY11" fmla="*/ 584 h 10000"/>
              <a:gd name="connsiteX12" fmla="*/ 988 w 9870"/>
              <a:gd name="connsiteY12" fmla="*/ 1121 h 10000"/>
              <a:gd name="connsiteX13" fmla="*/ 1158 w 9870"/>
              <a:gd name="connsiteY13" fmla="*/ 1179 h 10000"/>
              <a:gd name="connsiteX14" fmla="*/ 1203 w 9870"/>
              <a:gd name="connsiteY14" fmla="*/ 738 h 10000"/>
              <a:gd name="connsiteX15" fmla="*/ 1179 w 9870"/>
              <a:gd name="connsiteY15" fmla="*/ 277 h 10000"/>
              <a:gd name="connsiteX16" fmla="*/ 1419 w 9870"/>
              <a:gd name="connsiteY16" fmla="*/ 277 h 10000"/>
              <a:gd name="connsiteX17" fmla="*/ 1478 w 9870"/>
              <a:gd name="connsiteY17" fmla="*/ 911 h 10000"/>
              <a:gd name="connsiteX18" fmla="*/ 1504 w 9870"/>
              <a:gd name="connsiteY18" fmla="*/ 1213 h 10000"/>
              <a:gd name="connsiteX19" fmla="*/ 1717 w 9870"/>
              <a:gd name="connsiteY19" fmla="*/ 1177 h 10000"/>
              <a:gd name="connsiteX20" fmla="*/ 1702 w 9870"/>
              <a:gd name="connsiteY20" fmla="*/ 815 h 10000"/>
              <a:gd name="connsiteX21" fmla="*/ 1725 w 9870"/>
              <a:gd name="connsiteY21" fmla="*/ 200 h 10000"/>
              <a:gd name="connsiteX22" fmla="*/ 1915 w 9870"/>
              <a:gd name="connsiteY22" fmla="*/ 162 h 10000"/>
              <a:gd name="connsiteX23" fmla="*/ 1971 w 9870"/>
              <a:gd name="connsiteY23" fmla="*/ 392 h 10000"/>
              <a:gd name="connsiteX24" fmla="*/ 1971 w 9870"/>
              <a:gd name="connsiteY24" fmla="*/ 968 h 10000"/>
              <a:gd name="connsiteX25" fmla="*/ 2160 w 9870"/>
              <a:gd name="connsiteY25" fmla="*/ 1025 h 10000"/>
              <a:gd name="connsiteX26" fmla="*/ 2214 w 9870"/>
              <a:gd name="connsiteY26" fmla="*/ 853 h 10000"/>
              <a:gd name="connsiteX27" fmla="*/ 2187 w 9870"/>
              <a:gd name="connsiteY27" fmla="*/ 411 h 10000"/>
              <a:gd name="connsiteX28" fmla="*/ 2187 w 9870"/>
              <a:gd name="connsiteY28" fmla="*/ 104 h 10000"/>
              <a:gd name="connsiteX29" fmla="*/ 2430 w 9870"/>
              <a:gd name="connsiteY29" fmla="*/ 85 h 10000"/>
              <a:gd name="connsiteX30" fmla="*/ 2464 w 9870"/>
              <a:gd name="connsiteY30" fmla="*/ 495 h 10000"/>
              <a:gd name="connsiteX31" fmla="*/ 2491 w 9870"/>
              <a:gd name="connsiteY31" fmla="*/ 1007 h 10000"/>
              <a:gd name="connsiteX32" fmla="*/ 2758 w 9870"/>
              <a:gd name="connsiteY32" fmla="*/ 1023 h 10000"/>
              <a:gd name="connsiteX33" fmla="*/ 2758 w 9870"/>
              <a:gd name="connsiteY33" fmla="*/ 626 h 10000"/>
              <a:gd name="connsiteX34" fmla="*/ 2784 w 9870"/>
              <a:gd name="connsiteY34" fmla="*/ 97 h 10000"/>
              <a:gd name="connsiteX35" fmla="*/ 3048 w 9870"/>
              <a:gd name="connsiteY35" fmla="*/ 135 h 10000"/>
              <a:gd name="connsiteX36" fmla="*/ 3103 w 9870"/>
              <a:gd name="connsiteY36" fmla="*/ 626 h 10000"/>
              <a:gd name="connsiteX37" fmla="*/ 3157 w 9870"/>
              <a:gd name="connsiteY37" fmla="*/ 1007 h 10000"/>
              <a:gd name="connsiteX38" fmla="*/ 3368 w 9870"/>
              <a:gd name="connsiteY38" fmla="*/ 1023 h 10000"/>
              <a:gd name="connsiteX39" fmla="*/ 3395 w 9870"/>
              <a:gd name="connsiteY39" fmla="*/ 740 h 10000"/>
              <a:gd name="connsiteX40" fmla="*/ 3395 w 9870"/>
              <a:gd name="connsiteY40" fmla="*/ 437 h 10000"/>
              <a:gd name="connsiteX41" fmla="*/ 3487 w 9870"/>
              <a:gd name="connsiteY41" fmla="*/ 85 h 10000"/>
              <a:gd name="connsiteX42" fmla="*/ 3730 w 9870"/>
              <a:gd name="connsiteY42" fmla="*/ 162 h 10000"/>
              <a:gd name="connsiteX43" fmla="*/ 3754 w 9870"/>
              <a:gd name="connsiteY43" fmla="*/ 757 h 10000"/>
              <a:gd name="connsiteX44" fmla="*/ 3746 w 9870"/>
              <a:gd name="connsiteY44" fmla="*/ 1007 h 10000"/>
              <a:gd name="connsiteX45" fmla="*/ 3960 w 9870"/>
              <a:gd name="connsiteY45" fmla="*/ 1081 h 10000"/>
              <a:gd name="connsiteX46" fmla="*/ 4039 w 9870"/>
              <a:gd name="connsiteY46" fmla="*/ 815 h 10000"/>
              <a:gd name="connsiteX47" fmla="*/ 4039 w 9870"/>
              <a:gd name="connsiteY47" fmla="*/ 162 h 10000"/>
              <a:gd name="connsiteX48" fmla="*/ 4277 w 9870"/>
              <a:gd name="connsiteY48" fmla="*/ 162 h 10000"/>
              <a:gd name="connsiteX49" fmla="*/ 4371 w 9870"/>
              <a:gd name="connsiteY49" fmla="*/ 1083 h 10000"/>
              <a:gd name="connsiteX50" fmla="*/ 4599 w 9870"/>
              <a:gd name="connsiteY50" fmla="*/ 1061 h 10000"/>
              <a:gd name="connsiteX51" fmla="*/ 4608 w 9870"/>
              <a:gd name="connsiteY51" fmla="*/ 603 h 10000"/>
              <a:gd name="connsiteX52" fmla="*/ 4727 w 9870"/>
              <a:gd name="connsiteY52" fmla="*/ 181 h 10000"/>
              <a:gd name="connsiteX53" fmla="*/ 4920 w 9870"/>
              <a:gd name="connsiteY53" fmla="*/ 373 h 10000"/>
              <a:gd name="connsiteX54" fmla="*/ 4947 w 9870"/>
              <a:gd name="connsiteY54" fmla="*/ 1213 h 10000"/>
              <a:gd name="connsiteX55" fmla="*/ 5180 w 9870"/>
              <a:gd name="connsiteY55" fmla="*/ 1256 h 10000"/>
              <a:gd name="connsiteX56" fmla="*/ 5227 w 9870"/>
              <a:gd name="connsiteY56" fmla="*/ 873 h 10000"/>
              <a:gd name="connsiteX57" fmla="*/ 5227 w 9870"/>
              <a:gd name="connsiteY57" fmla="*/ 353 h 10000"/>
              <a:gd name="connsiteX58" fmla="*/ 5398 w 9870"/>
              <a:gd name="connsiteY58" fmla="*/ 181 h 10000"/>
              <a:gd name="connsiteX59" fmla="*/ 5608 w 9870"/>
              <a:gd name="connsiteY59" fmla="*/ 449 h 10000"/>
              <a:gd name="connsiteX60" fmla="*/ 5563 w 9870"/>
              <a:gd name="connsiteY60" fmla="*/ 930 h 10000"/>
              <a:gd name="connsiteX61" fmla="*/ 5612 w 9870"/>
              <a:gd name="connsiteY61" fmla="*/ 1252 h 10000"/>
              <a:gd name="connsiteX62" fmla="*/ 5853 w 9870"/>
              <a:gd name="connsiteY62" fmla="*/ 1213 h 10000"/>
              <a:gd name="connsiteX63" fmla="*/ 5905 w 9870"/>
              <a:gd name="connsiteY63" fmla="*/ 286 h 10000"/>
              <a:gd name="connsiteX64" fmla="*/ 6121 w 9870"/>
              <a:gd name="connsiteY64" fmla="*/ 380 h 10000"/>
              <a:gd name="connsiteX65" fmla="*/ 6148 w 9870"/>
              <a:gd name="connsiteY65" fmla="*/ 1157 h 10000"/>
              <a:gd name="connsiteX66" fmla="*/ 6388 w 9870"/>
              <a:gd name="connsiteY66" fmla="*/ 1157 h 10000"/>
              <a:gd name="connsiteX67" fmla="*/ 6383 w 9870"/>
              <a:gd name="connsiteY67" fmla="*/ 699 h 10000"/>
              <a:gd name="connsiteX68" fmla="*/ 6419 w 9870"/>
              <a:gd name="connsiteY68" fmla="*/ 219 h 10000"/>
              <a:gd name="connsiteX69" fmla="*/ 6681 w 9870"/>
              <a:gd name="connsiteY69" fmla="*/ 322 h 10000"/>
              <a:gd name="connsiteX70" fmla="*/ 6802 w 9870"/>
              <a:gd name="connsiteY70" fmla="*/ 1159 h 10000"/>
              <a:gd name="connsiteX71" fmla="*/ 7064 w 9870"/>
              <a:gd name="connsiteY71" fmla="*/ 1102 h 10000"/>
              <a:gd name="connsiteX72" fmla="*/ 7026 w 9870"/>
              <a:gd name="connsiteY72" fmla="*/ 361 h 10000"/>
              <a:gd name="connsiteX73" fmla="*/ 7278 w 9870"/>
              <a:gd name="connsiteY73" fmla="*/ 296 h 10000"/>
              <a:gd name="connsiteX74" fmla="*/ 7325 w 9870"/>
              <a:gd name="connsiteY74" fmla="*/ 699 h 10000"/>
              <a:gd name="connsiteX75" fmla="*/ 7377 w 9870"/>
              <a:gd name="connsiteY75" fmla="*/ 1081 h 10000"/>
              <a:gd name="connsiteX76" fmla="*/ 7535 w 9870"/>
              <a:gd name="connsiteY76" fmla="*/ 1061 h 10000"/>
              <a:gd name="connsiteX77" fmla="*/ 7560 w 9870"/>
              <a:gd name="connsiteY77" fmla="*/ 181 h 10000"/>
              <a:gd name="connsiteX78" fmla="*/ 7706 w 9870"/>
              <a:gd name="connsiteY78" fmla="*/ 181 h 10000"/>
              <a:gd name="connsiteX79" fmla="*/ 7773 w 9870"/>
              <a:gd name="connsiteY79" fmla="*/ 1007 h 10000"/>
              <a:gd name="connsiteX80" fmla="*/ 7987 w 9870"/>
              <a:gd name="connsiteY80" fmla="*/ 1042 h 10000"/>
              <a:gd name="connsiteX81" fmla="*/ 7921 w 9870"/>
              <a:gd name="connsiteY81" fmla="*/ 142 h 10000"/>
              <a:gd name="connsiteX82" fmla="*/ 8166 w 9870"/>
              <a:gd name="connsiteY82" fmla="*/ 162 h 10000"/>
              <a:gd name="connsiteX83" fmla="*/ 8281 w 9870"/>
              <a:gd name="connsiteY83" fmla="*/ 1061 h 10000"/>
              <a:gd name="connsiteX84" fmla="*/ 8548 w 9870"/>
              <a:gd name="connsiteY84" fmla="*/ 1061 h 10000"/>
              <a:gd name="connsiteX85" fmla="*/ 8384 w 9870"/>
              <a:gd name="connsiteY85" fmla="*/ 181 h 10000"/>
              <a:gd name="connsiteX86" fmla="*/ 8627 w 9870"/>
              <a:gd name="connsiteY86" fmla="*/ 66 h 10000"/>
              <a:gd name="connsiteX87" fmla="*/ 8634 w 9870"/>
              <a:gd name="connsiteY87" fmla="*/ 238 h 10000"/>
              <a:gd name="connsiteX88" fmla="*/ 8790 w 9870"/>
              <a:gd name="connsiteY88" fmla="*/ 1042 h 10000"/>
              <a:gd name="connsiteX89" fmla="*/ 8948 w 9870"/>
              <a:gd name="connsiteY89" fmla="*/ 1042 h 10000"/>
              <a:gd name="connsiteX90" fmla="*/ 8945 w 9870"/>
              <a:gd name="connsiteY90" fmla="*/ 85 h 10000"/>
              <a:gd name="connsiteX91" fmla="*/ 9136 w 9870"/>
              <a:gd name="connsiteY91" fmla="*/ 162 h 10000"/>
              <a:gd name="connsiteX92" fmla="*/ 9163 w 9870"/>
              <a:gd name="connsiteY92" fmla="*/ 1081 h 10000"/>
              <a:gd name="connsiteX93" fmla="*/ 9350 w 9870"/>
              <a:gd name="connsiteY93" fmla="*/ 1119 h 10000"/>
              <a:gd name="connsiteX94" fmla="*/ 9350 w 9870"/>
              <a:gd name="connsiteY94" fmla="*/ 200 h 10000"/>
              <a:gd name="connsiteX95" fmla="*/ 9493 w 9870"/>
              <a:gd name="connsiteY95" fmla="*/ 200 h 10000"/>
              <a:gd name="connsiteX96" fmla="*/ 9588 w 9870"/>
              <a:gd name="connsiteY96" fmla="*/ 853 h 10000"/>
              <a:gd name="connsiteX97" fmla="*/ 9850 w 9870"/>
              <a:gd name="connsiteY97" fmla="*/ 1701 h 10000"/>
              <a:gd name="connsiteX98" fmla="*/ 9785 w 9870"/>
              <a:gd name="connsiteY98" fmla="*/ 3743 h 10000"/>
              <a:gd name="connsiteX99" fmla="*/ 9741 w 9870"/>
              <a:gd name="connsiteY99" fmla="*/ 6783 h 10000"/>
              <a:gd name="connsiteX100" fmla="*/ 9624 w 9870"/>
              <a:gd name="connsiteY100" fmla="*/ 9504 h 10000"/>
              <a:gd name="connsiteX101" fmla="*/ 8281 w 9870"/>
              <a:gd name="connsiteY101" fmla="*/ 9937 h 10000"/>
              <a:gd name="connsiteX102" fmla="*/ 4520 w 9870"/>
              <a:gd name="connsiteY102" fmla="*/ 9905 h 10000"/>
              <a:gd name="connsiteX103" fmla="*/ 1132 w 9870"/>
              <a:gd name="connsiteY103" fmla="*/ 9995 h 10000"/>
              <a:gd name="connsiteX104" fmla="*/ 146 w 9870"/>
              <a:gd name="connsiteY104" fmla="*/ 9677 h 10000"/>
              <a:gd name="connsiteX0" fmla="*/ 150 w 10003"/>
              <a:gd name="connsiteY0" fmla="*/ 9677 h 10000"/>
              <a:gd name="connsiteX1" fmla="*/ 14 w 10003"/>
              <a:gd name="connsiteY1" fmla="*/ 7889 h 10000"/>
              <a:gd name="connsiteX2" fmla="*/ 254 w 10003"/>
              <a:gd name="connsiteY2" fmla="*/ 7429 h 10000"/>
              <a:gd name="connsiteX3" fmla="*/ 212 w 10003"/>
              <a:gd name="connsiteY3" fmla="*/ 4172 h 10000"/>
              <a:gd name="connsiteX4" fmla="*/ 98 w 10003"/>
              <a:gd name="connsiteY4" fmla="*/ 1518 h 10000"/>
              <a:gd name="connsiteX5" fmla="*/ 282 w 10003"/>
              <a:gd name="connsiteY5" fmla="*/ 334 h 10000"/>
              <a:gd name="connsiteX6" fmla="*/ 616 w 10003"/>
              <a:gd name="connsiteY6" fmla="*/ 200 h 10000"/>
              <a:gd name="connsiteX7" fmla="*/ 569 w 10003"/>
              <a:gd name="connsiteY7" fmla="*/ 1236 h 10000"/>
              <a:gd name="connsiteX8" fmla="*/ 713 w 10003"/>
              <a:gd name="connsiteY8" fmla="*/ 1102 h 10000"/>
              <a:gd name="connsiteX9" fmla="*/ 785 w 10003"/>
              <a:gd name="connsiteY9" fmla="*/ 334 h 10000"/>
              <a:gd name="connsiteX10" fmla="*/ 792 w 10003"/>
              <a:gd name="connsiteY10" fmla="*/ 66 h 10000"/>
              <a:gd name="connsiteX11" fmla="*/ 956 w 10003"/>
              <a:gd name="connsiteY11" fmla="*/ 142 h 10000"/>
              <a:gd name="connsiteX12" fmla="*/ 956 w 10003"/>
              <a:gd name="connsiteY12" fmla="*/ 584 h 10000"/>
              <a:gd name="connsiteX13" fmla="*/ 1003 w 10003"/>
              <a:gd name="connsiteY13" fmla="*/ 1121 h 10000"/>
              <a:gd name="connsiteX14" fmla="*/ 1175 w 10003"/>
              <a:gd name="connsiteY14" fmla="*/ 1179 h 10000"/>
              <a:gd name="connsiteX15" fmla="*/ 1221 w 10003"/>
              <a:gd name="connsiteY15" fmla="*/ 738 h 10000"/>
              <a:gd name="connsiteX16" fmla="*/ 1197 w 10003"/>
              <a:gd name="connsiteY16" fmla="*/ 277 h 10000"/>
              <a:gd name="connsiteX17" fmla="*/ 1440 w 10003"/>
              <a:gd name="connsiteY17" fmla="*/ 277 h 10000"/>
              <a:gd name="connsiteX18" fmla="*/ 1499 w 10003"/>
              <a:gd name="connsiteY18" fmla="*/ 911 h 10000"/>
              <a:gd name="connsiteX19" fmla="*/ 1526 w 10003"/>
              <a:gd name="connsiteY19" fmla="*/ 1213 h 10000"/>
              <a:gd name="connsiteX20" fmla="*/ 1742 w 10003"/>
              <a:gd name="connsiteY20" fmla="*/ 1177 h 10000"/>
              <a:gd name="connsiteX21" fmla="*/ 1726 w 10003"/>
              <a:gd name="connsiteY21" fmla="*/ 815 h 10000"/>
              <a:gd name="connsiteX22" fmla="*/ 1750 w 10003"/>
              <a:gd name="connsiteY22" fmla="*/ 200 h 10000"/>
              <a:gd name="connsiteX23" fmla="*/ 1942 w 10003"/>
              <a:gd name="connsiteY23" fmla="*/ 162 h 10000"/>
              <a:gd name="connsiteX24" fmla="*/ 1999 w 10003"/>
              <a:gd name="connsiteY24" fmla="*/ 392 h 10000"/>
              <a:gd name="connsiteX25" fmla="*/ 1999 w 10003"/>
              <a:gd name="connsiteY25" fmla="*/ 968 h 10000"/>
              <a:gd name="connsiteX26" fmla="*/ 2190 w 10003"/>
              <a:gd name="connsiteY26" fmla="*/ 1025 h 10000"/>
              <a:gd name="connsiteX27" fmla="*/ 2245 w 10003"/>
              <a:gd name="connsiteY27" fmla="*/ 853 h 10000"/>
              <a:gd name="connsiteX28" fmla="*/ 2218 w 10003"/>
              <a:gd name="connsiteY28" fmla="*/ 411 h 10000"/>
              <a:gd name="connsiteX29" fmla="*/ 2218 w 10003"/>
              <a:gd name="connsiteY29" fmla="*/ 104 h 10000"/>
              <a:gd name="connsiteX30" fmla="*/ 2464 w 10003"/>
              <a:gd name="connsiteY30" fmla="*/ 85 h 10000"/>
              <a:gd name="connsiteX31" fmla="*/ 2498 w 10003"/>
              <a:gd name="connsiteY31" fmla="*/ 495 h 10000"/>
              <a:gd name="connsiteX32" fmla="*/ 2526 w 10003"/>
              <a:gd name="connsiteY32" fmla="*/ 1007 h 10000"/>
              <a:gd name="connsiteX33" fmla="*/ 2796 w 10003"/>
              <a:gd name="connsiteY33" fmla="*/ 1023 h 10000"/>
              <a:gd name="connsiteX34" fmla="*/ 2796 w 10003"/>
              <a:gd name="connsiteY34" fmla="*/ 626 h 10000"/>
              <a:gd name="connsiteX35" fmla="*/ 2823 w 10003"/>
              <a:gd name="connsiteY35" fmla="*/ 97 h 10000"/>
              <a:gd name="connsiteX36" fmla="*/ 3090 w 10003"/>
              <a:gd name="connsiteY36" fmla="*/ 135 h 10000"/>
              <a:gd name="connsiteX37" fmla="*/ 3146 w 10003"/>
              <a:gd name="connsiteY37" fmla="*/ 626 h 10000"/>
              <a:gd name="connsiteX38" fmla="*/ 3201 w 10003"/>
              <a:gd name="connsiteY38" fmla="*/ 1007 h 10000"/>
              <a:gd name="connsiteX39" fmla="*/ 3414 w 10003"/>
              <a:gd name="connsiteY39" fmla="*/ 1023 h 10000"/>
              <a:gd name="connsiteX40" fmla="*/ 3442 w 10003"/>
              <a:gd name="connsiteY40" fmla="*/ 740 h 10000"/>
              <a:gd name="connsiteX41" fmla="*/ 3442 w 10003"/>
              <a:gd name="connsiteY41" fmla="*/ 437 h 10000"/>
              <a:gd name="connsiteX42" fmla="*/ 3535 w 10003"/>
              <a:gd name="connsiteY42" fmla="*/ 85 h 10000"/>
              <a:gd name="connsiteX43" fmla="*/ 3781 w 10003"/>
              <a:gd name="connsiteY43" fmla="*/ 162 h 10000"/>
              <a:gd name="connsiteX44" fmla="*/ 3805 w 10003"/>
              <a:gd name="connsiteY44" fmla="*/ 757 h 10000"/>
              <a:gd name="connsiteX45" fmla="*/ 3797 w 10003"/>
              <a:gd name="connsiteY45" fmla="*/ 1007 h 10000"/>
              <a:gd name="connsiteX46" fmla="*/ 4014 w 10003"/>
              <a:gd name="connsiteY46" fmla="*/ 1081 h 10000"/>
              <a:gd name="connsiteX47" fmla="*/ 4094 w 10003"/>
              <a:gd name="connsiteY47" fmla="*/ 815 h 10000"/>
              <a:gd name="connsiteX48" fmla="*/ 4094 w 10003"/>
              <a:gd name="connsiteY48" fmla="*/ 162 h 10000"/>
              <a:gd name="connsiteX49" fmla="*/ 4335 w 10003"/>
              <a:gd name="connsiteY49" fmla="*/ 162 h 10000"/>
              <a:gd name="connsiteX50" fmla="*/ 4431 w 10003"/>
              <a:gd name="connsiteY50" fmla="*/ 1083 h 10000"/>
              <a:gd name="connsiteX51" fmla="*/ 4662 w 10003"/>
              <a:gd name="connsiteY51" fmla="*/ 1061 h 10000"/>
              <a:gd name="connsiteX52" fmla="*/ 4671 w 10003"/>
              <a:gd name="connsiteY52" fmla="*/ 603 h 10000"/>
              <a:gd name="connsiteX53" fmla="*/ 4791 w 10003"/>
              <a:gd name="connsiteY53" fmla="*/ 181 h 10000"/>
              <a:gd name="connsiteX54" fmla="*/ 4987 w 10003"/>
              <a:gd name="connsiteY54" fmla="*/ 373 h 10000"/>
              <a:gd name="connsiteX55" fmla="*/ 5014 w 10003"/>
              <a:gd name="connsiteY55" fmla="*/ 1213 h 10000"/>
              <a:gd name="connsiteX56" fmla="*/ 5250 w 10003"/>
              <a:gd name="connsiteY56" fmla="*/ 1256 h 10000"/>
              <a:gd name="connsiteX57" fmla="*/ 5298 w 10003"/>
              <a:gd name="connsiteY57" fmla="*/ 873 h 10000"/>
              <a:gd name="connsiteX58" fmla="*/ 5298 w 10003"/>
              <a:gd name="connsiteY58" fmla="*/ 353 h 10000"/>
              <a:gd name="connsiteX59" fmla="*/ 5471 w 10003"/>
              <a:gd name="connsiteY59" fmla="*/ 181 h 10000"/>
              <a:gd name="connsiteX60" fmla="*/ 5684 w 10003"/>
              <a:gd name="connsiteY60" fmla="*/ 449 h 10000"/>
              <a:gd name="connsiteX61" fmla="*/ 5638 w 10003"/>
              <a:gd name="connsiteY61" fmla="*/ 930 h 10000"/>
              <a:gd name="connsiteX62" fmla="*/ 5688 w 10003"/>
              <a:gd name="connsiteY62" fmla="*/ 1252 h 10000"/>
              <a:gd name="connsiteX63" fmla="*/ 5932 w 10003"/>
              <a:gd name="connsiteY63" fmla="*/ 1213 h 10000"/>
              <a:gd name="connsiteX64" fmla="*/ 5985 w 10003"/>
              <a:gd name="connsiteY64" fmla="*/ 286 h 10000"/>
              <a:gd name="connsiteX65" fmla="*/ 6204 w 10003"/>
              <a:gd name="connsiteY65" fmla="*/ 380 h 10000"/>
              <a:gd name="connsiteX66" fmla="*/ 6231 w 10003"/>
              <a:gd name="connsiteY66" fmla="*/ 1157 h 10000"/>
              <a:gd name="connsiteX67" fmla="*/ 6474 w 10003"/>
              <a:gd name="connsiteY67" fmla="*/ 1157 h 10000"/>
              <a:gd name="connsiteX68" fmla="*/ 6469 w 10003"/>
              <a:gd name="connsiteY68" fmla="*/ 699 h 10000"/>
              <a:gd name="connsiteX69" fmla="*/ 6506 w 10003"/>
              <a:gd name="connsiteY69" fmla="*/ 219 h 10000"/>
              <a:gd name="connsiteX70" fmla="*/ 6771 w 10003"/>
              <a:gd name="connsiteY70" fmla="*/ 322 h 10000"/>
              <a:gd name="connsiteX71" fmla="*/ 6894 w 10003"/>
              <a:gd name="connsiteY71" fmla="*/ 1159 h 10000"/>
              <a:gd name="connsiteX72" fmla="*/ 7159 w 10003"/>
              <a:gd name="connsiteY72" fmla="*/ 1102 h 10000"/>
              <a:gd name="connsiteX73" fmla="*/ 7121 w 10003"/>
              <a:gd name="connsiteY73" fmla="*/ 361 h 10000"/>
              <a:gd name="connsiteX74" fmla="*/ 7376 w 10003"/>
              <a:gd name="connsiteY74" fmla="*/ 296 h 10000"/>
              <a:gd name="connsiteX75" fmla="*/ 7423 w 10003"/>
              <a:gd name="connsiteY75" fmla="*/ 699 h 10000"/>
              <a:gd name="connsiteX76" fmla="*/ 7476 w 10003"/>
              <a:gd name="connsiteY76" fmla="*/ 1081 h 10000"/>
              <a:gd name="connsiteX77" fmla="*/ 7636 w 10003"/>
              <a:gd name="connsiteY77" fmla="*/ 1061 h 10000"/>
              <a:gd name="connsiteX78" fmla="*/ 7662 w 10003"/>
              <a:gd name="connsiteY78" fmla="*/ 181 h 10000"/>
              <a:gd name="connsiteX79" fmla="*/ 7809 w 10003"/>
              <a:gd name="connsiteY79" fmla="*/ 181 h 10000"/>
              <a:gd name="connsiteX80" fmla="*/ 7877 w 10003"/>
              <a:gd name="connsiteY80" fmla="*/ 1007 h 10000"/>
              <a:gd name="connsiteX81" fmla="*/ 8094 w 10003"/>
              <a:gd name="connsiteY81" fmla="*/ 1042 h 10000"/>
              <a:gd name="connsiteX82" fmla="*/ 8027 w 10003"/>
              <a:gd name="connsiteY82" fmla="*/ 142 h 10000"/>
              <a:gd name="connsiteX83" fmla="*/ 8276 w 10003"/>
              <a:gd name="connsiteY83" fmla="*/ 162 h 10000"/>
              <a:gd name="connsiteX84" fmla="*/ 8392 w 10003"/>
              <a:gd name="connsiteY84" fmla="*/ 1061 h 10000"/>
              <a:gd name="connsiteX85" fmla="*/ 8663 w 10003"/>
              <a:gd name="connsiteY85" fmla="*/ 1061 h 10000"/>
              <a:gd name="connsiteX86" fmla="*/ 8496 w 10003"/>
              <a:gd name="connsiteY86" fmla="*/ 181 h 10000"/>
              <a:gd name="connsiteX87" fmla="*/ 8743 w 10003"/>
              <a:gd name="connsiteY87" fmla="*/ 66 h 10000"/>
              <a:gd name="connsiteX88" fmla="*/ 8750 w 10003"/>
              <a:gd name="connsiteY88" fmla="*/ 238 h 10000"/>
              <a:gd name="connsiteX89" fmla="*/ 8908 w 10003"/>
              <a:gd name="connsiteY89" fmla="*/ 1042 h 10000"/>
              <a:gd name="connsiteX90" fmla="*/ 9068 w 10003"/>
              <a:gd name="connsiteY90" fmla="*/ 1042 h 10000"/>
              <a:gd name="connsiteX91" fmla="*/ 9065 w 10003"/>
              <a:gd name="connsiteY91" fmla="*/ 85 h 10000"/>
              <a:gd name="connsiteX92" fmla="*/ 9258 w 10003"/>
              <a:gd name="connsiteY92" fmla="*/ 162 h 10000"/>
              <a:gd name="connsiteX93" fmla="*/ 9286 w 10003"/>
              <a:gd name="connsiteY93" fmla="*/ 1081 h 10000"/>
              <a:gd name="connsiteX94" fmla="*/ 9475 w 10003"/>
              <a:gd name="connsiteY94" fmla="*/ 1119 h 10000"/>
              <a:gd name="connsiteX95" fmla="*/ 9475 w 10003"/>
              <a:gd name="connsiteY95" fmla="*/ 200 h 10000"/>
              <a:gd name="connsiteX96" fmla="*/ 9620 w 10003"/>
              <a:gd name="connsiteY96" fmla="*/ 200 h 10000"/>
              <a:gd name="connsiteX97" fmla="*/ 9716 w 10003"/>
              <a:gd name="connsiteY97" fmla="*/ 853 h 10000"/>
              <a:gd name="connsiteX98" fmla="*/ 9982 w 10003"/>
              <a:gd name="connsiteY98" fmla="*/ 1701 h 10000"/>
              <a:gd name="connsiteX99" fmla="*/ 9916 w 10003"/>
              <a:gd name="connsiteY99" fmla="*/ 3743 h 10000"/>
              <a:gd name="connsiteX100" fmla="*/ 9871 w 10003"/>
              <a:gd name="connsiteY100" fmla="*/ 6783 h 10000"/>
              <a:gd name="connsiteX101" fmla="*/ 9753 w 10003"/>
              <a:gd name="connsiteY101" fmla="*/ 9504 h 10000"/>
              <a:gd name="connsiteX102" fmla="*/ 8392 w 10003"/>
              <a:gd name="connsiteY102" fmla="*/ 9937 h 10000"/>
              <a:gd name="connsiteX103" fmla="*/ 4582 w 10003"/>
              <a:gd name="connsiteY103" fmla="*/ 9905 h 10000"/>
              <a:gd name="connsiteX104" fmla="*/ 1149 w 10003"/>
              <a:gd name="connsiteY104" fmla="*/ 9995 h 10000"/>
              <a:gd name="connsiteX105" fmla="*/ 150 w 10003"/>
              <a:gd name="connsiteY105" fmla="*/ 9677 h 10000"/>
              <a:gd name="connsiteX0" fmla="*/ 145 w 9998"/>
              <a:gd name="connsiteY0" fmla="*/ 9677 h 10000"/>
              <a:gd name="connsiteX1" fmla="*/ 9 w 9998"/>
              <a:gd name="connsiteY1" fmla="*/ 7889 h 10000"/>
              <a:gd name="connsiteX2" fmla="*/ 164 w 9998"/>
              <a:gd name="connsiteY2" fmla="*/ 6775 h 10000"/>
              <a:gd name="connsiteX3" fmla="*/ 207 w 9998"/>
              <a:gd name="connsiteY3" fmla="*/ 4172 h 10000"/>
              <a:gd name="connsiteX4" fmla="*/ 93 w 9998"/>
              <a:gd name="connsiteY4" fmla="*/ 1518 h 10000"/>
              <a:gd name="connsiteX5" fmla="*/ 277 w 9998"/>
              <a:gd name="connsiteY5" fmla="*/ 334 h 10000"/>
              <a:gd name="connsiteX6" fmla="*/ 611 w 9998"/>
              <a:gd name="connsiteY6" fmla="*/ 200 h 10000"/>
              <a:gd name="connsiteX7" fmla="*/ 564 w 9998"/>
              <a:gd name="connsiteY7" fmla="*/ 1236 h 10000"/>
              <a:gd name="connsiteX8" fmla="*/ 708 w 9998"/>
              <a:gd name="connsiteY8" fmla="*/ 1102 h 10000"/>
              <a:gd name="connsiteX9" fmla="*/ 780 w 9998"/>
              <a:gd name="connsiteY9" fmla="*/ 334 h 10000"/>
              <a:gd name="connsiteX10" fmla="*/ 787 w 9998"/>
              <a:gd name="connsiteY10" fmla="*/ 66 h 10000"/>
              <a:gd name="connsiteX11" fmla="*/ 951 w 9998"/>
              <a:gd name="connsiteY11" fmla="*/ 142 h 10000"/>
              <a:gd name="connsiteX12" fmla="*/ 951 w 9998"/>
              <a:gd name="connsiteY12" fmla="*/ 584 h 10000"/>
              <a:gd name="connsiteX13" fmla="*/ 998 w 9998"/>
              <a:gd name="connsiteY13" fmla="*/ 1121 h 10000"/>
              <a:gd name="connsiteX14" fmla="*/ 1170 w 9998"/>
              <a:gd name="connsiteY14" fmla="*/ 1179 h 10000"/>
              <a:gd name="connsiteX15" fmla="*/ 1216 w 9998"/>
              <a:gd name="connsiteY15" fmla="*/ 738 h 10000"/>
              <a:gd name="connsiteX16" fmla="*/ 1192 w 9998"/>
              <a:gd name="connsiteY16" fmla="*/ 277 h 10000"/>
              <a:gd name="connsiteX17" fmla="*/ 1435 w 9998"/>
              <a:gd name="connsiteY17" fmla="*/ 277 h 10000"/>
              <a:gd name="connsiteX18" fmla="*/ 1494 w 9998"/>
              <a:gd name="connsiteY18" fmla="*/ 911 h 10000"/>
              <a:gd name="connsiteX19" fmla="*/ 1521 w 9998"/>
              <a:gd name="connsiteY19" fmla="*/ 1213 h 10000"/>
              <a:gd name="connsiteX20" fmla="*/ 1737 w 9998"/>
              <a:gd name="connsiteY20" fmla="*/ 1177 h 10000"/>
              <a:gd name="connsiteX21" fmla="*/ 1721 w 9998"/>
              <a:gd name="connsiteY21" fmla="*/ 815 h 10000"/>
              <a:gd name="connsiteX22" fmla="*/ 1745 w 9998"/>
              <a:gd name="connsiteY22" fmla="*/ 200 h 10000"/>
              <a:gd name="connsiteX23" fmla="*/ 1937 w 9998"/>
              <a:gd name="connsiteY23" fmla="*/ 162 h 10000"/>
              <a:gd name="connsiteX24" fmla="*/ 1994 w 9998"/>
              <a:gd name="connsiteY24" fmla="*/ 392 h 10000"/>
              <a:gd name="connsiteX25" fmla="*/ 1994 w 9998"/>
              <a:gd name="connsiteY25" fmla="*/ 968 h 10000"/>
              <a:gd name="connsiteX26" fmla="*/ 2185 w 9998"/>
              <a:gd name="connsiteY26" fmla="*/ 1025 h 10000"/>
              <a:gd name="connsiteX27" fmla="*/ 2240 w 9998"/>
              <a:gd name="connsiteY27" fmla="*/ 853 h 10000"/>
              <a:gd name="connsiteX28" fmla="*/ 2213 w 9998"/>
              <a:gd name="connsiteY28" fmla="*/ 411 h 10000"/>
              <a:gd name="connsiteX29" fmla="*/ 2213 w 9998"/>
              <a:gd name="connsiteY29" fmla="*/ 104 h 10000"/>
              <a:gd name="connsiteX30" fmla="*/ 2459 w 9998"/>
              <a:gd name="connsiteY30" fmla="*/ 85 h 10000"/>
              <a:gd name="connsiteX31" fmla="*/ 2493 w 9998"/>
              <a:gd name="connsiteY31" fmla="*/ 495 h 10000"/>
              <a:gd name="connsiteX32" fmla="*/ 2521 w 9998"/>
              <a:gd name="connsiteY32" fmla="*/ 1007 h 10000"/>
              <a:gd name="connsiteX33" fmla="*/ 2791 w 9998"/>
              <a:gd name="connsiteY33" fmla="*/ 1023 h 10000"/>
              <a:gd name="connsiteX34" fmla="*/ 2791 w 9998"/>
              <a:gd name="connsiteY34" fmla="*/ 626 h 10000"/>
              <a:gd name="connsiteX35" fmla="*/ 2818 w 9998"/>
              <a:gd name="connsiteY35" fmla="*/ 97 h 10000"/>
              <a:gd name="connsiteX36" fmla="*/ 3085 w 9998"/>
              <a:gd name="connsiteY36" fmla="*/ 135 h 10000"/>
              <a:gd name="connsiteX37" fmla="*/ 3141 w 9998"/>
              <a:gd name="connsiteY37" fmla="*/ 626 h 10000"/>
              <a:gd name="connsiteX38" fmla="*/ 3196 w 9998"/>
              <a:gd name="connsiteY38" fmla="*/ 1007 h 10000"/>
              <a:gd name="connsiteX39" fmla="*/ 3409 w 9998"/>
              <a:gd name="connsiteY39" fmla="*/ 1023 h 10000"/>
              <a:gd name="connsiteX40" fmla="*/ 3437 w 9998"/>
              <a:gd name="connsiteY40" fmla="*/ 740 h 10000"/>
              <a:gd name="connsiteX41" fmla="*/ 3437 w 9998"/>
              <a:gd name="connsiteY41" fmla="*/ 437 h 10000"/>
              <a:gd name="connsiteX42" fmla="*/ 3530 w 9998"/>
              <a:gd name="connsiteY42" fmla="*/ 85 h 10000"/>
              <a:gd name="connsiteX43" fmla="*/ 3776 w 9998"/>
              <a:gd name="connsiteY43" fmla="*/ 162 h 10000"/>
              <a:gd name="connsiteX44" fmla="*/ 3800 w 9998"/>
              <a:gd name="connsiteY44" fmla="*/ 757 h 10000"/>
              <a:gd name="connsiteX45" fmla="*/ 3792 w 9998"/>
              <a:gd name="connsiteY45" fmla="*/ 1007 h 10000"/>
              <a:gd name="connsiteX46" fmla="*/ 4009 w 9998"/>
              <a:gd name="connsiteY46" fmla="*/ 1081 h 10000"/>
              <a:gd name="connsiteX47" fmla="*/ 4089 w 9998"/>
              <a:gd name="connsiteY47" fmla="*/ 815 h 10000"/>
              <a:gd name="connsiteX48" fmla="*/ 4089 w 9998"/>
              <a:gd name="connsiteY48" fmla="*/ 162 h 10000"/>
              <a:gd name="connsiteX49" fmla="*/ 4330 w 9998"/>
              <a:gd name="connsiteY49" fmla="*/ 162 h 10000"/>
              <a:gd name="connsiteX50" fmla="*/ 4426 w 9998"/>
              <a:gd name="connsiteY50" fmla="*/ 1083 h 10000"/>
              <a:gd name="connsiteX51" fmla="*/ 4657 w 9998"/>
              <a:gd name="connsiteY51" fmla="*/ 1061 h 10000"/>
              <a:gd name="connsiteX52" fmla="*/ 4666 w 9998"/>
              <a:gd name="connsiteY52" fmla="*/ 603 h 10000"/>
              <a:gd name="connsiteX53" fmla="*/ 4786 w 9998"/>
              <a:gd name="connsiteY53" fmla="*/ 181 h 10000"/>
              <a:gd name="connsiteX54" fmla="*/ 4982 w 9998"/>
              <a:gd name="connsiteY54" fmla="*/ 373 h 10000"/>
              <a:gd name="connsiteX55" fmla="*/ 5009 w 9998"/>
              <a:gd name="connsiteY55" fmla="*/ 1213 h 10000"/>
              <a:gd name="connsiteX56" fmla="*/ 5245 w 9998"/>
              <a:gd name="connsiteY56" fmla="*/ 1256 h 10000"/>
              <a:gd name="connsiteX57" fmla="*/ 5293 w 9998"/>
              <a:gd name="connsiteY57" fmla="*/ 873 h 10000"/>
              <a:gd name="connsiteX58" fmla="*/ 5293 w 9998"/>
              <a:gd name="connsiteY58" fmla="*/ 353 h 10000"/>
              <a:gd name="connsiteX59" fmla="*/ 5466 w 9998"/>
              <a:gd name="connsiteY59" fmla="*/ 181 h 10000"/>
              <a:gd name="connsiteX60" fmla="*/ 5679 w 9998"/>
              <a:gd name="connsiteY60" fmla="*/ 449 h 10000"/>
              <a:gd name="connsiteX61" fmla="*/ 5633 w 9998"/>
              <a:gd name="connsiteY61" fmla="*/ 930 h 10000"/>
              <a:gd name="connsiteX62" fmla="*/ 5683 w 9998"/>
              <a:gd name="connsiteY62" fmla="*/ 1252 h 10000"/>
              <a:gd name="connsiteX63" fmla="*/ 5927 w 9998"/>
              <a:gd name="connsiteY63" fmla="*/ 1213 h 10000"/>
              <a:gd name="connsiteX64" fmla="*/ 5980 w 9998"/>
              <a:gd name="connsiteY64" fmla="*/ 286 h 10000"/>
              <a:gd name="connsiteX65" fmla="*/ 6199 w 9998"/>
              <a:gd name="connsiteY65" fmla="*/ 380 h 10000"/>
              <a:gd name="connsiteX66" fmla="*/ 6226 w 9998"/>
              <a:gd name="connsiteY66" fmla="*/ 1157 h 10000"/>
              <a:gd name="connsiteX67" fmla="*/ 6469 w 9998"/>
              <a:gd name="connsiteY67" fmla="*/ 1157 h 10000"/>
              <a:gd name="connsiteX68" fmla="*/ 6464 w 9998"/>
              <a:gd name="connsiteY68" fmla="*/ 699 h 10000"/>
              <a:gd name="connsiteX69" fmla="*/ 6501 w 9998"/>
              <a:gd name="connsiteY69" fmla="*/ 219 h 10000"/>
              <a:gd name="connsiteX70" fmla="*/ 6766 w 9998"/>
              <a:gd name="connsiteY70" fmla="*/ 322 h 10000"/>
              <a:gd name="connsiteX71" fmla="*/ 6889 w 9998"/>
              <a:gd name="connsiteY71" fmla="*/ 1159 h 10000"/>
              <a:gd name="connsiteX72" fmla="*/ 7154 w 9998"/>
              <a:gd name="connsiteY72" fmla="*/ 1102 h 10000"/>
              <a:gd name="connsiteX73" fmla="*/ 7116 w 9998"/>
              <a:gd name="connsiteY73" fmla="*/ 361 h 10000"/>
              <a:gd name="connsiteX74" fmla="*/ 7371 w 9998"/>
              <a:gd name="connsiteY74" fmla="*/ 296 h 10000"/>
              <a:gd name="connsiteX75" fmla="*/ 7418 w 9998"/>
              <a:gd name="connsiteY75" fmla="*/ 699 h 10000"/>
              <a:gd name="connsiteX76" fmla="*/ 7471 w 9998"/>
              <a:gd name="connsiteY76" fmla="*/ 1081 h 10000"/>
              <a:gd name="connsiteX77" fmla="*/ 7631 w 9998"/>
              <a:gd name="connsiteY77" fmla="*/ 1061 h 10000"/>
              <a:gd name="connsiteX78" fmla="*/ 7657 w 9998"/>
              <a:gd name="connsiteY78" fmla="*/ 181 h 10000"/>
              <a:gd name="connsiteX79" fmla="*/ 7804 w 9998"/>
              <a:gd name="connsiteY79" fmla="*/ 181 h 10000"/>
              <a:gd name="connsiteX80" fmla="*/ 7872 w 9998"/>
              <a:gd name="connsiteY80" fmla="*/ 1007 h 10000"/>
              <a:gd name="connsiteX81" fmla="*/ 8089 w 9998"/>
              <a:gd name="connsiteY81" fmla="*/ 1042 h 10000"/>
              <a:gd name="connsiteX82" fmla="*/ 8022 w 9998"/>
              <a:gd name="connsiteY82" fmla="*/ 142 h 10000"/>
              <a:gd name="connsiteX83" fmla="*/ 8271 w 9998"/>
              <a:gd name="connsiteY83" fmla="*/ 162 h 10000"/>
              <a:gd name="connsiteX84" fmla="*/ 8387 w 9998"/>
              <a:gd name="connsiteY84" fmla="*/ 1061 h 10000"/>
              <a:gd name="connsiteX85" fmla="*/ 8658 w 9998"/>
              <a:gd name="connsiteY85" fmla="*/ 1061 h 10000"/>
              <a:gd name="connsiteX86" fmla="*/ 8491 w 9998"/>
              <a:gd name="connsiteY86" fmla="*/ 181 h 10000"/>
              <a:gd name="connsiteX87" fmla="*/ 8738 w 9998"/>
              <a:gd name="connsiteY87" fmla="*/ 66 h 10000"/>
              <a:gd name="connsiteX88" fmla="*/ 8745 w 9998"/>
              <a:gd name="connsiteY88" fmla="*/ 238 h 10000"/>
              <a:gd name="connsiteX89" fmla="*/ 8903 w 9998"/>
              <a:gd name="connsiteY89" fmla="*/ 1042 h 10000"/>
              <a:gd name="connsiteX90" fmla="*/ 9063 w 9998"/>
              <a:gd name="connsiteY90" fmla="*/ 1042 h 10000"/>
              <a:gd name="connsiteX91" fmla="*/ 9060 w 9998"/>
              <a:gd name="connsiteY91" fmla="*/ 85 h 10000"/>
              <a:gd name="connsiteX92" fmla="*/ 9253 w 9998"/>
              <a:gd name="connsiteY92" fmla="*/ 162 h 10000"/>
              <a:gd name="connsiteX93" fmla="*/ 9281 w 9998"/>
              <a:gd name="connsiteY93" fmla="*/ 1081 h 10000"/>
              <a:gd name="connsiteX94" fmla="*/ 9470 w 9998"/>
              <a:gd name="connsiteY94" fmla="*/ 1119 h 10000"/>
              <a:gd name="connsiteX95" fmla="*/ 9470 w 9998"/>
              <a:gd name="connsiteY95" fmla="*/ 200 h 10000"/>
              <a:gd name="connsiteX96" fmla="*/ 9615 w 9998"/>
              <a:gd name="connsiteY96" fmla="*/ 200 h 10000"/>
              <a:gd name="connsiteX97" fmla="*/ 9711 w 9998"/>
              <a:gd name="connsiteY97" fmla="*/ 853 h 10000"/>
              <a:gd name="connsiteX98" fmla="*/ 9977 w 9998"/>
              <a:gd name="connsiteY98" fmla="*/ 1701 h 10000"/>
              <a:gd name="connsiteX99" fmla="*/ 9911 w 9998"/>
              <a:gd name="connsiteY99" fmla="*/ 3743 h 10000"/>
              <a:gd name="connsiteX100" fmla="*/ 9866 w 9998"/>
              <a:gd name="connsiteY100" fmla="*/ 6783 h 10000"/>
              <a:gd name="connsiteX101" fmla="*/ 9748 w 9998"/>
              <a:gd name="connsiteY101" fmla="*/ 9504 h 10000"/>
              <a:gd name="connsiteX102" fmla="*/ 8387 w 9998"/>
              <a:gd name="connsiteY102" fmla="*/ 9937 h 10000"/>
              <a:gd name="connsiteX103" fmla="*/ 4577 w 9998"/>
              <a:gd name="connsiteY103" fmla="*/ 9905 h 10000"/>
              <a:gd name="connsiteX104" fmla="*/ 1144 w 9998"/>
              <a:gd name="connsiteY104" fmla="*/ 9995 h 10000"/>
              <a:gd name="connsiteX105" fmla="*/ 145 w 9998"/>
              <a:gd name="connsiteY105" fmla="*/ 9677 h 10000"/>
              <a:gd name="connsiteX0" fmla="*/ 78 w 9933"/>
              <a:gd name="connsiteY0" fmla="*/ 9677 h 10002"/>
              <a:gd name="connsiteX1" fmla="*/ 69 w 9933"/>
              <a:gd name="connsiteY1" fmla="*/ 7796 h 10002"/>
              <a:gd name="connsiteX2" fmla="*/ 97 w 9933"/>
              <a:gd name="connsiteY2" fmla="*/ 6775 h 10002"/>
              <a:gd name="connsiteX3" fmla="*/ 140 w 9933"/>
              <a:gd name="connsiteY3" fmla="*/ 4172 h 10002"/>
              <a:gd name="connsiteX4" fmla="*/ 26 w 9933"/>
              <a:gd name="connsiteY4" fmla="*/ 1518 h 10002"/>
              <a:gd name="connsiteX5" fmla="*/ 210 w 9933"/>
              <a:gd name="connsiteY5" fmla="*/ 334 h 10002"/>
              <a:gd name="connsiteX6" fmla="*/ 544 w 9933"/>
              <a:gd name="connsiteY6" fmla="*/ 200 h 10002"/>
              <a:gd name="connsiteX7" fmla="*/ 497 w 9933"/>
              <a:gd name="connsiteY7" fmla="*/ 1236 h 10002"/>
              <a:gd name="connsiteX8" fmla="*/ 641 w 9933"/>
              <a:gd name="connsiteY8" fmla="*/ 1102 h 10002"/>
              <a:gd name="connsiteX9" fmla="*/ 713 w 9933"/>
              <a:gd name="connsiteY9" fmla="*/ 334 h 10002"/>
              <a:gd name="connsiteX10" fmla="*/ 720 w 9933"/>
              <a:gd name="connsiteY10" fmla="*/ 66 h 10002"/>
              <a:gd name="connsiteX11" fmla="*/ 884 w 9933"/>
              <a:gd name="connsiteY11" fmla="*/ 142 h 10002"/>
              <a:gd name="connsiteX12" fmla="*/ 884 w 9933"/>
              <a:gd name="connsiteY12" fmla="*/ 584 h 10002"/>
              <a:gd name="connsiteX13" fmla="*/ 931 w 9933"/>
              <a:gd name="connsiteY13" fmla="*/ 1121 h 10002"/>
              <a:gd name="connsiteX14" fmla="*/ 1103 w 9933"/>
              <a:gd name="connsiteY14" fmla="*/ 1179 h 10002"/>
              <a:gd name="connsiteX15" fmla="*/ 1149 w 9933"/>
              <a:gd name="connsiteY15" fmla="*/ 738 h 10002"/>
              <a:gd name="connsiteX16" fmla="*/ 1125 w 9933"/>
              <a:gd name="connsiteY16" fmla="*/ 277 h 10002"/>
              <a:gd name="connsiteX17" fmla="*/ 1368 w 9933"/>
              <a:gd name="connsiteY17" fmla="*/ 277 h 10002"/>
              <a:gd name="connsiteX18" fmla="*/ 1427 w 9933"/>
              <a:gd name="connsiteY18" fmla="*/ 911 h 10002"/>
              <a:gd name="connsiteX19" fmla="*/ 1454 w 9933"/>
              <a:gd name="connsiteY19" fmla="*/ 1213 h 10002"/>
              <a:gd name="connsiteX20" fmla="*/ 1670 w 9933"/>
              <a:gd name="connsiteY20" fmla="*/ 1177 h 10002"/>
              <a:gd name="connsiteX21" fmla="*/ 1654 w 9933"/>
              <a:gd name="connsiteY21" fmla="*/ 815 h 10002"/>
              <a:gd name="connsiteX22" fmla="*/ 1678 w 9933"/>
              <a:gd name="connsiteY22" fmla="*/ 200 h 10002"/>
              <a:gd name="connsiteX23" fmla="*/ 1870 w 9933"/>
              <a:gd name="connsiteY23" fmla="*/ 162 h 10002"/>
              <a:gd name="connsiteX24" fmla="*/ 1927 w 9933"/>
              <a:gd name="connsiteY24" fmla="*/ 392 h 10002"/>
              <a:gd name="connsiteX25" fmla="*/ 1927 w 9933"/>
              <a:gd name="connsiteY25" fmla="*/ 968 h 10002"/>
              <a:gd name="connsiteX26" fmla="*/ 2118 w 9933"/>
              <a:gd name="connsiteY26" fmla="*/ 1025 h 10002"/>
              <a:gd name="connsiteX27" fmla="*/ 2173 w 9933"/>
              <a:gd name="connsiteY27" fmla="*/ 853 h 10002"/>
              <a:gd name="connsiteX28" fmla="*/ 2146 w 9933"/>
              <a:gd name="connsiteY28" fmla="*/ 411 h 10002"/>
              <a:gd name="connsiteX29" fmla="*/ 2146 w 9933"/>
              <a:gd name="connsiteY29" fmla="*/ 104 h 10002"/>
              <a:gd name="connsiteX30" fmla="*/ 2392 w 9933"/>
              <a:gd name="connsiteY30" fmla="*/ 85 h 10002"/>
              <a:gd name="connsiteX31" fmla="*/ 2426 w 9933"/>
              <a:gd name="connsiteY31" fmla="*/ 495 h 10002"/>
              <a:gd name="connsiteX32" fmla="*/ 2455 w 9933"/>
              <a:gd name="connsiteY32" fmla="*/ 1007 h 10002"/>
              <a:gd name="connsiteX33" fmla="*/ 2725 w 9933"/>
              <a:gd name="connsiteY33" fmla="*/ 1023 h 10002"/>
              <a:gd name="connsiteX34" fmla="*/ 2725 w 9933"/>
              <a:gd name="connsiteY34" fmla="*/ 626 h 10002"/>
              <a:gd name="connsiteX35" fmla="*/ 2752 w 9933"/>
              <a:gd name="connsiteY35" fmla="*/ 97 h 10002"/>
              <a:gd name="connsiteX36" fmla="*/ 3019 w 9933"/>
              <a:gd name="connsiteY36" fmla="*/ 135 h 10002"/>
              <a:gd name="connsiteX37" fmla="*/ 3075 w 9933"/>
              <a:gd name="connsiteY37" fmla="*/ 626 h 10002"/>
              <a:gd name="connsiteX38" fmla="*/ 3130 w 9933"/>
              <a:gd name="connsiteY38" fmla="*/ 1007 h 10002"/>
              <a:gd name="connsiteX39" fmla="*/ 3343 w 9933"/>
              <a:gd name="connsiteY39" fmla="*/ 1023 h 10002"/>
              <a:gd name="connsiteX40" fmla="*/ 3371 w 9933"/>
              <a:gd name="connsiteY40" fmla="*/ 740 h 10002"/>
              <a:gd name="connsiteX41" fmla="*/ 3371 w 9933"/>
              <a:gd name="connsiteY41" fmla="*/ 437 h 10002"/>
              <a:gd name="connsiteX42" fmla="*/ 3464 w 9933"/>
              <a:gd name="connsiteY42" fmla="*/ 85 h 10002"/>
              <a:gd name="connsiteX43" fmla="*/ 3710 w 9933"/>
              <a:gd name="connsiteY43" fmla="*/ 162 h 10002"/>
              <a:gd name="connsiteX44" fmla="*/ 3734 w 9933"/>
              <a:gd name="connsiteY44" fmla="*/ 757 h 10002"/>
              <a:gd name="connsiteX45" fmla="*/ 3726 w 9933"/>
              <a:gd name="connsiteY45" fmla="*/ 1007 h 10002"/>
              <a:gd name="connsiteX46" fmla="*/ 3943 w 9933"/>
              <a:gd name="connsiteY46" fmla="*/ 1081 h 10002"/>
              <a:gd name="connsiteX47" fmla="*/ 4023 w 9933"/>
              <a:gd name="connsiteY47" fmla="*/ 815 h 10002"/>
              <a:gd name="connsiteX48" fmla="*/ 4023 w 9933"/>
              <a:gd name="connsiteY48" fmla="*/ 162 h 10002"/>
              <a:gd name="connsiteX49" fmla="*/ 4264 w 9933"/>
              <a:gd name="connsiteY49" fmla="*/ 162 h 10002"/>
              <a:gd name="connsiteX50" fmla="*/ 4360 w 9933"/>
              <a:gd name="connsiteY50" fmla="*/ 1083 h 10002"/>
              <a:gd name="connsiteX51" fmla="*/ 4591 w 9933"/>
              <a:gd name="connsiteY51" fmla="*/ 1061 h 10002"/>
              <a:gd name="connsiteX52" fmla="*/ 4600 w 9933"/>
              <a:gd name="connsiteY52" fmla="*/ 603 h 10002"/>
              <a:gd name="connsiteX53" fmla="*/ 4720 w 9933"/>
              <a:gd name="connsiteY53" fmla="*/ 181 h 10002"/>
              <a:gd name="connsiteX54" fmla="*/ 4916 w 9933"/>
              <a:gd name="connsiteY54" fmla="*/ 373 h 10002"/>
              <a:gd name="connsiteX55" fmla="*/ 4943 w 9933"/>
              <a:gd name="connsiteY55" fmla="*/ 1213 h 10002"/>
              <a:gd name="connsiteX56" fmla="*/ 5179 w 9933"/>
              <a:gd name="connsiteY56" fmla="*/ 1256 h 10002"/>
              <a:gd name="connsiteX57" fmla="*/ 5227 w 9933"/>
              <a:gd name="connsiteY57" fmla="*/ 873 h 10002"/>
              <a:gd name="connsiteX58" fmla="*/ 5227 w 9933"/>
              <a:gd name="connsiteY58" fmla="*/ 353 h 10002"/>
              <a:gd name="connsiteX59" fmla="*/ 5400 w 9933"/>
              <a:gd name="connsiteY59" fmla="*/ 181 h 10002"/>
              <a:gd name="connsiteX60" fmla="*/ 5613 w 9933"/>
              <a:gd name="connsiteY60" fmla="*/ 449 h 10002"/>
              <a:gd name="connsiteX61" fmla="*/ 5567 w 9933"/>
              <a:gd name="connsiteY61" fmla="*/ 930 h 10002"/>
              <a:gd name="connsiteX62" fmla="*/ 5617 w 9933"/>
              <a:gd name="connsiteY62" fmla="*/ 1252 h 10002"/>
              <a:gd name="connsiteX63" fmla="*/ 5861 w 9933"/>
              <a:gd name="connsiteY63" fmla="*/ 1213 h 10002"/>
              <a:gd name="connsiteX64" fmla="*/ 5914 w 9933"/>
              <a:gd name="connsiteY64" fmla="*/ 286 h 10002"/>
              <a:gd name="connsiteX65" fmla="*/ 6133 w 9933"/>
              <a:gd name="connsiteY65" fmla="*/ 380 h 10002"/>
              <a:gd name="connsiteX66" fmla="*/ 6160 w 9933"/>
              <a:gd name="connsiteY66" fmla="*/ 1157 h 10002"/>
              <a:gd name="connsiteX67" fmla="*/ 6403 w 9933"/>
              <a:gd name="connsiteY67" fmla="*/ 1157 h 10002"/>
              <a:gd name="connsiteX68" fmla="*/ 6398 w 9933"/>
              <a:gd name="connsiteY68" fmla="*/ 699 h 10002"/>
              <a:gd name="connsiteX69" fmla="*/ 6435 w 9933"/>
              <a:gd name="connsiteY69" fmla="*/ 219 h 10002"/>
              <a:gd name="connsiteX70" fmla="*/ 6700 w 9933"/>
              <a:gd name="connsiteY70" fmla="*/ 322 h 10002"/>
              <a:gd name="connsiteX71" fmla="*/ 6823 w 9933"/>
              <a:gd name="connsiteY71" fmla="*/ 1159 h 10002"/>
              <a:gd name="connsiteX72" fmla="*/ 7088 w 9933"/>
              <a:gd name="connsiteY72" fmla="*/ 1102 h 10002"/>
              <a:gd name="connsiteX73" fmla="*/ 7050 w 9933"/>
              <a:gd name="connsiteY73" fmla="*/ 361 h 10002"/>
              <a:gd name="connsiteX74" fmla="*/ 7305 w 9933"/>
              <a:gd name="connsiteY74" fmla="*/ 296 h 10002"/>
              <a:gd name="connsiteX75" fmla="*/ 7352 w 9933"/>
              <a:gd name="connsiteY75" fmla="*/ 699 h 10002"/>
              <a:gd name="connsiteX76" fmla="*/ 7405 w 9933"/>
              <a:gd name="connsiteY76" fmla="*/ 1081 h 10002"/>
              <a:gd name="connsiteX77" fmla="*/ 7566 w 9933"/>
              <a:gd name="connsiteY77" fmla="*/ 1061 h 10002"/>
              <a:gd name="connsiteX78" fmla="*/ 7592 w 9933"/>
              <a:gd name="connsiteY78" fmla="*/ 181 h 10002"/>
              <a:gd name="connsiteX79" fmla="*/ 7739 w 9933"/>
              <a:gd name="connsiteY79" fmla="*/ 181 h 10002"/>
              <a:gd name="connsiteX80" fmla="*/ 7807 w 9933"/>
              <a:gd name="connsiteY80" fmla="*/ 1007 h 10002"/>
              <a:gd name="connsiteX81" fmla="*/ 8024 w 9933"/>
              <a:gd name="connsiteY81" fmla="*/ 1042 h 10002"/>
              <a:gd name="connsiteX82" fmla="*/ 7957 w 9933"/>
              <a:gd name="connsiteY82" fmla="*/ 142 h 10002"/>
              <a:gd name="connsiteX83" fmla="*/ 8206 w 9933"/>
              <a:gd name="connsiteY83" fmla="*/ 162 h 10002"/>
              <a:gd name="connsiteX84" fmla="*/ 8322 w 9933"/>
              <a:gd name="connsiteY84" fmla="*/ 1061 h 10002"/>
              <a:gd name="connsiteX85" fmla="*/ 8593 w 9933"/>
              <a:gd name="connsiteY85" fmla="*/ 1061 h 10002"/>
              <a:gd name="connsiteX86" fmla="*/ 8426 w 9933"/>
              <a:gd name="connsiteY86" fmla="*/ 181 h 10002"/>
              <a:gd name="connsiteX87" fmla="*/ 8673 w 9933"/>
              <a:gd name="connsiteY87" fmla="*/ 66 h 10002"/>
              <a:gd name="connsiteX88" fmla="*/ 8680 w 9933"/>
              <a:gd name="connsiteY88" fmla="*/ 238 h 10002"/>
              <a:gd name="connsiteX89" fmla="*/ 8838 w 9933"/>
              <a:gd name="connsiteY89" fmla="*/ 1042 h 10002"/>
              <a:gd name="connsiteX90" fmla="*/ 8998 w 9933"/>
              <a:gd name="connsiteY90" fmla="*/ 1042 h 10002"/>
              <a:gd name="connsiteX91" fmla="*/ 8995 w 9933"/>
              <a:gd name="connsiteY91" fmla="*/ 85 h 10002"/>
              <a:gd name="connsiteX92" fmla="*/ 9188 w 9933"/>
              <a:gd name="connsiteY92" fmla="*/ 162 h 10002"/>
              <a:gd name="connsiteX93" fmla="*/ 9216 w 9933"/>
              <a:gd name="connsiteY93" fmla="*/ 1081 h 10002"/>
              <a:gd name="connsiteX94" fmla="*/ 9405 w 9933"/>
              <a:gd name="connsiteY94" fmla="*/ 1119 h 10002"/>
              <a:gd name="connsiteX95" fmla="*/ 9405 w 9933"/>
              <a:gd name="connsiteY95" fmla="*/ 200 h 10002"/>
              <a:gd name="connsiteX96" fmla="*/ 9550 w 9933"/>
              <a:gd name="connsiteY96" fmla="*/ 200 h 10002"/>
              <a:gd name="connsiteX97" fmla="*/ 9646 w 9933"/>
              <a:gd name="connsiteY97" fmla="*/ 853 h 10002"/>
              <a:gd name="connsiteX98" fmla="*/ 9912 w 9933"/>
              <a:gd name="connsiteY98" fmla="*/ 1701 h 10002"/>
              <a:gd name="connsiteX99" fmla="*/ 9846 w 9933"/>
              <a:gd name="connsiteY99" fmla="*/ 3743 h 10002"/>
              <a:gd name="connsiteX100" fmla="*/ 9801 w 9933"/>
              <a:gd name="connsiteY100" fmla="*/ 6783 h 10002"/>
              <a:gd name="connsiteX101" fmla="*/ 9683 w 9933"/>
              <a:gd name="connsiteY101" fmla="*/ 9504 h 10002"/>
              <a:gd name="connsiteX102" fmla="*/ 8322 w 9933"/>
              <a:gd name="connsiteY102" fmla="*/ 9937 h 10002"/>
              <a:gd name="connsiteX103" fmla="*/ 4511 w 9933"/>
              <a:gd name="connsiteY103" fmla="*/ 9905 h 10002"/>
              <a:gd name="connsiteX104" fmla="*/ 1077 w 9933"/>
              <a:gd name="connsiteY104" fmla="*/ 9995 h 10002"/>
              <a:gd name="connsiteX105" fmla="*/ 78 w 9933"/>
              <a:gd name="connsiteY105" fmla="*/ 9677 h 10002"/>
              <a:gd name="connsiteX0" fmla="*/ 97 w 9975"/>
              <a:gd name="connsiteY0" fmla="*/ 9208 h 10029"/>
              <a:gd name="connsiteX1" fmla="*/ 44 w 9975"/>
              <a:gd name="connsiteY1" fmla="*/ 7794 h 10029"/>
              <a:gd name="connsiteX2" fmla="*/ 73 w 9975"/>
              <a:gd name="connsiteY2" fmla="*/ 6774 h 10029"/>
              <a:gd name="connsiteX3" fmla="*/ 116 w 9975"/>
              <a:gd name="connsiteY3" fmla="*/ 4171 h 10029"/>
              <a:gd name="connsiteX4" fmla="*/ 1 w 9975"/>
              <a:gd name="connsiteY4" fmla="*/ 1518 h 10029"/>
              <a:gd name="connsiteX5" fmla="*/ 186 w 9975"/>
              <a:gd name="connsiteY5" fmla="*/ 334 h 10029"/>
              <a:gd name="connsiteX6" fmla="*/ 523 w 9975"/>
              <a:gd name="connsiteY6" fmla="*/ 200 h 10029"/>
              <a:gd name="connsiteX7" fmla="*/ 475 w 9975"/>
              <a:gd name="connsiteY7" fmla="*/ 1236 h 10029"/>
              <a:gd name="connsiteX8" fmla="*/ 620 w 9975"/>
              <a:gd name="connsiteY8" fmla="*/ 1102 h 10029"/>
              <a:gd name="connsiteX9" fmla="*/ 693 w 9975"/>
              <a:gd name="connsiteY9" fmla="*/ 334 h 10029"/>
              <a:gd name="connsiteX10" fmla="*/ 700 w 9975"/>
              <a:gd name="connsiteY10" fmla="*/ 66 h 10029"/>
              <a:gd name="connsiteX11" fmla="*/ 865 w 9975"/>
              <a:gd name="connsiteY11" fmla="*/ 142 h 10029"/>
              <a:gd name="connsiteX12" fmla="*/ 865 w 9975"/>
              <a:gd name="connsiteY12" fmla="*/ 584 h 10029"/>
              <a:gd name="connsiteX13" fmla="*/ 912 w 9975"/>
              <a:gd name="connsiteY13" fmla="*/ 1121 h 10029"/>
              <a:gd name="connsiteX14" fmla="*/ 1085 w 9975"/>
              <a:gd name="connsiteY14" fmla="*/ 1179 h 10029"/>
              <a:gd name="connsiteX15" fmla="*/ 1132 w 9975"/>
              <a:gd name="connsiteY15" fmla="*/ 738 h 10029"/>
              <a:gd name="connsiteX16" fmla="*/ 1108 w 9975"/>
              <a:gd name="connsiteY16" fmla="*/ 277 h 10029"/>
              <a:gd name="connsiteX17" fmla="*/ 1352 w 9975"/>
              <a:gd name="connsiteY17" fmla="*/ 277 h 10029"/>
              <a:gd name="connsiteX18" fmla="*/ 1412 w 9975"/>
              <a:gd name="connsiteY18" fmla="*/ 911 h 10029"/>
              <a:gd name="connsiteX19" fmla="*/ 1439 w 9975"/>
              <a:gd name="connsiteY19" fmla="*/ 1213 h 10029"/>
              <a:gd name="connsiteX20" fmla="*/ 1656 w 9975"/>
              <a:gd name="connsiteY20" fmla="*/ 1177 h 10029"/>
              <a:gd name="connsiteX21" fmla="*/ 1640 w 9975"/>
              <a:gd name="connsiteY21" fmla="*/ 815 h 10029"/>
              <a:gd name="connsiteX22" fmla="*/ 1664 w 9975"/>
              <a:gd name="connsiteY22" fmla="*/ 200 h 10029"/>
              <a:gd name="connsiteX23" fmla="*/ 1858 w 9975"/>
              <a:gd name="connsiteY23" fmla="*/ 162 h 10029"/>
              <a:gd name="connsiteX24" fmla="*/ 1915 w 9975"/>
              <a:gd name="connsiteY24" fmla="*/ 392 h 10029"/>
              <a:gd name="connsiteX25" fmla="*/ 1915 w 9975"/>
              <a:gd name="connsiteY25" fmla="*/ 968 h 10029"/>
              <a:gd name="connsiteX26" fmla="*/ 2107 w 9975"/>
              <a:gd name="connsiteY26" fmla="*/ 1025 h 10029"/>
              <a:gd name="connsiteX27" fmla="*/ 2163 w 9975"/>
              <a:gd name="connsiteY27" fmla="*/ 853 h 10029"/>
              <a:gd name="connsiteX28" fmla="*/ 2135 w 9975"/>
              <a:gd name="connsiteY28" fmla="*/ 411 h 10029"/>
              <a:gd name="connsiteX29" fmla="*/ 2135 w 9975"/>
              <a:gd name="connsiteY29" fmla="*/ 104 h 10029"/>
              <a:gd name="connsiteX30" fmla="*/ 2383 w 9975"/>
              <a:gd name="connsiteY30" fmla="*/ 85 h 10029"/>
              <a:gd name="connsiteX31" fmla="*/ 2417 w 9975"/>
              <a:gd name="connsiteY31" fmla="*/ 495 h 10029"/>
              <a:gd name="connsiteX32" fmla="*/ 2447 w 9975"/>
              <a:gd name="connsiteY32" fmla="*/ 1007 h 10029"/>
              <a:gd name="connsiteX33" fmla="*/ 2718 w 9975"/>
              <a:gd name="connsiteY33" fmla="*/ 1023 h 10029"/>
              <a:gd name="connsiteX34" fmla="*/ 2718 w 9975"/>
              <a:gd name="connsiteY34" fmla="*/ 626 h 10029"/>
              <a:gd name="connsiteX35" fmla="*/ 2746 w 9975"/>
              <a:gd name="connsiteY35" fmla="*/ 97 h 10029"/>
              <a:gd name="connsiteX36" fmla="*/ 3014 w 9975"/>
              <a:gd name="connsiteY36" fmla="*/ 135 h 10029"/>
              <a:gd name="connsiteX37" fmla="*/ 3071 w 9975"/>
              <a:gd name="connsiteY37" fmla="*/ 626 h 10029"/>
              <a:gd name="connsiteX38" fmla="*/ 3126 w 9975"/>
              <a:gd name="connsiteY38" fmla="*/ 1007 h 10029"/>
              <a:gd name="connsiteX39" fmla="*/ 3341 w 9975"/>
              <a:gd name="connsiteY39" fmla="*/ 1023 h 10029"/>
              <a:gd name="connsiteX40" fmla="*/ 3369 w 9975"/>
              <a:gd name="connsiteY40" fmla="*/ 740 h 10029"/>
              <a:gd name="connsiteX41" fmla="*/ 3369 w 9975"/>
              <a:gd name="connsiteY41" fmla="*/ 437 h 10029"/>
              <a:gd name="connsiteX42" fmla="*/ 3462 w 9975"/>
              <a:gd name="connsiteY42" fmla="*/ 85 h 10029"/>
              <a:gd name="connsiteX43" fmla="*/ 3710 w 9975"/>
              <a:gd name="connsiteY43" fmla="*/ 162 h 10029"/>
              <a:gd name="connsiteX44" fmla="*/ 3734 w 9975"/>
              <a:gd name="connsiteY44" fmla="*/ 757 h 10029"/>
              <a:gd name="connsiteX45" fmla="*/ 3726 w 9975"/>
              <a:gd name="connsiteY45" fmla="*/ 1007 h 10029"/>
              <a:gd name="connsiteX46" fmla="*/ 3945 w 9975"/>
              <a:gd name="connsiteY46" fmla="*/ 1081 h 10029"/>
              <a:gd name="connsiteX47" fmla="*/ 4025 w 9975"/>
              <a:gd name="connsiteY47" fmla="*/ 815 h 10029"/>
              <a:gd name="connsiteX48" fmla="*/ 4025 w 9975"/>
              <a:gd name="connsiteY48" fmla="*/ 162 h 10029"/>
              <a:gd name="connsiteX49" fmla="*/ 4268 w 9975"/>
              <a:gd name="connsiteY49" fmla="*/ 162 h 10029"/>
              <a:gd name="connsiteX50" fmla="*/ 4364 w 9975"/>
              <a:gd name="connsiteY50" fmla="*/ 1083 h 10029"/>
              <a:gd name="connsiteX51" fmla="*/ 4597 w 9975"/>
              <a:gd name="connsiteY51" fmla="*/ 1061 h 10029"/>
              <a:gd name="connsiteX52" fmla="*/ 4606 w 9975"/>
              <a:gd name="connsiteY52" fmla="*/ 603 h 10029"/>
              <a:gd name="connsiteX53" fmla="*/ 4727 w 9975"/>
              <a:gd name="connsiteY53" fmla="*/ 181 h 10029"/>
              <a:gd name="connsiteX54" fmla="*/ 4924 w 9975"/>
              <a:gd name="connsiteY54" fmla="*/ 373 h 10029"/>
              <a:gd name="connsiteX55" fmla="*/ 4951 w 9975"/>
              <a:gd name="connsiteY55" fmla="*/ 1213 h 10029"/>
              <a:gd name="connsiteX56" fmla="*/ 5189 w 9975"/>
              <a:gd name="connsiteY56" fmla="*/ 1256 h 10029"/>
              <a:gd name="connsiteX57" fmla="*/ 5237 w 9975"/>
              <a:gd name="connsiteY57" fmla="*/ 873 h 10029"/>
              <a:gd name="connsiteX58" fmla="*/ 5237 w 9975"/>
              <a:gd name="connsiteY58" fmla="*/ 353 h 10029"/>
              <a:gd name="connsiteX59" fmla="*/ 5411 w 9975"/>
              <a:gd name="connsiteY59" fmla="*/ 181 h 10029"/>
              <a:gd name="connsiteX60" fmla="*/ 5626 w 9975"/>
              <a:gd name="connsiteY60" fmla="*/ 449 h 10029"/>
              <a:gd name="connsiteX61" fmla="*/ 5580 w 9975"/>
              <a:gd name="connsiteY61" fmla="*/ 930 h 10029"/>
              <a:gd name="connsiteX62" fmla="*/ 5630 w 9975"/>
              <a:gd name="connsiteY62" fmla="*/ 1252 h 10029"/>
              <a:gd name="connsiteX63" fmla="*/ 5876 w 9975"/>
              <a:gd name="connsiteY63" fmla="*/ 1213 h 10029"/>
              <a:gd name="connsiteX64" fmla="*/ 5929 w 9975"/>
              <a:gd name="connsiteY64" fmla="*/ 286 h 10029"/>
              <a:gd name="connsiteX65" fmla="*/ 6149 w 9975"/>
              <a:gd name="connsiteY65" fmla="*/ 380 h 10029"/>
              <a:gd name="connsiteX66" fmla="*/ 6177 w 9975"/>
              <a:gd name="connsiteY66" fmla="*/ 1157 h 10029"/>
              <a:gd name="connsiteX67" fmla="*/ 6421 w 9975"/>
              <a:gd name="connsiteY67" fmla="*/ 1157 h 10029"/>
              <a:gd name="connsiteX68" fmla="*/ 6416 w 9975"/>
              <a:gd name="connsiteY68" fmla="*/ 699 h 10029"/>
              <a:gd name="connsiteX69" fmla="*/ 6453 w 9975"/>
              <a:gd name="connsiteY69" fmla="*/ 219 h 10029"/>
              <a:gd name="connsiteX70" fmla="*/ 6720 w 9975"/>
              <a:gd name="connsiteY70" fmla="*/ 322 h 10029"/>
              <a:gd name="connsiteX71" fmla="*/ 6844 w 9975"/>
              <a:gd name="connsiteY71" fmla="*/ 1159 h 10029"/>
              <a:gd name="connsiteX72" fmla="*/ 7111 w 9975"/>
              <a:gd name="connsiteY72" fmla="*/ 1102 h 10029"/>
              <a:gd name="connsiteX73" fmla="*/ 7073 w 9975"/>
              <a:gd name="connsiteY73" fmla="*/ 361 h 10029"/>
              <a:gd name="connsiteX74" fmla="*/ 7329 w 9975"/>
              <a:gd name="connsiteY74" fmla="*/ 296 h 10029"/>
              <a:gd name="connsiteX75" fmla="*/ 7377 w 9975"/>
              <a:gd name="connsiteY75" fmla="*/ 699 h 10029"/>
              <a:gd name="connsiteX76" fmla="*/ 7430 w 9975"/>
              <a:gd name="connsiteY76" fmla="*/ 1081 h 10029"/>
              <a:gd name="connsiteX77" fmla="*/ 7592 w 9975"/>
              <a:gd name="connsiteY77" fmla="*/ 1061 h 10029"/>
              <a:gd name="connsiteX78" fmla="*/ 7618 w 9975"/>
              <a:gd name="connsiteY78" fmla="*/ 181 h 10029"/>
              <a:gd name="connsiteX79" fmla="*/ 7766 w 9975"/>
              <a:gd name="connsiteY79" fmla="*/ 181 h 10029"/>
              <a:gd name="connsiteX80" fmla="*/ 7835 w 9975"/>
              <a:gd name="connsiteY80" fmla="*/ 1007 h 10029"/>
              <a:gd name="connsiteX81" fmla="*/ 8053 w 9975"/>
              <a:gd name="connsiteY81" fmla="*/ 1042 h 10029"/>
              <a:gd name="connsiteX82" fmla="*/ 7986 w 9975"/>
              <a:gd name="connsiteY82" fmla="*/ 142 h 10029"/>
              <a:gd name="connsiteX83" fmla="*/ 8236 w 9975"/>
              <a:gd name="connsiteY83" fmla="*/ 162 h 10029"/>
              <a:gd name="connsiteX84" fmla="*/ 8353 w 9975"/>
              <a:gd name="connsiteY84" fmla="*/ 1061 h 10029"/>
              <a:gd name="connsiteX85" fmla="*/ 8626 w 9975"/>
              <a:gd name="connsiteY85" fmla="*/ 1061 h 10029"/>
              <a:gd name="connsiteX86" fmla="*/ 8458 w 9975"/>
              <a:gd name="connsiteY86" fmla="*/ 181 h 10029"/>
              <a:gd name="connsiteX87" fmla="*/ 8707 w 9975"/>
              <a:gd name="connsiteY87" fmla="*/ 66 h 10029"/>
              <a:gd name="connsiteX88" fmla="*/ 8714 w 9975"/>
              <a:gd name="connsiteY88" fmla="*/ 238 h 10029"/>
              <a:gd name="connsiteX89" fmla="*/ 8873 w 9975"/>
              <a:gd name="connsiteY89" fmla="*/ 1042 h 10029"/>
              <a:gd name="connsiteX90" fmla="*/ 9034 w 9975"/>
              <a:gd name="connsiteY90" fmla="*/ 1042 h 10029"/>
              <a:gd name="connsiteX91" fmla="*/ 9031 w 9975"/>
              <a:gd name="connsiteY91" fmla="*/ 85 h 10029"/>
              <a:gd name="connsiteX92" fmla="*/ 9225 w 9975"/>
              <a:gd name="connsiteY92" fmla="*/ 162 h 10029"/>
              <a:gd name="connsiteX93" fmla="*/ 9253 w 9975"/>
              <a:gd name="connsiteY93" fmla="*/ 1081 h 10029"/>
              <a:gd name="connsiteX94" fmla="*/ 9443 w 9975"/>
              <a:gd name="connsiteY94" fmla="*/ 1119 h 10029"/>
              <a:gd name="connsiteX95" fmla="*/ 9443 w 9975"/>
              <a:gd name="connsiteY95" fmla="*/ 200 h 10029"/>
              <a:gd name="connsiteX96" fmla="*/ 9589 w 9975"/>
              <a:gd name="connsiteY96" fmla="*/ 200 h 10029"/>
              <a:gd name="connsiteX97" fmla="*/ 9686 w 9975"/>
              <a:gd name="connsiteY97" fmla="*/ 853 h 10029"/>
              <a:gd name="connsiteX98" fmla="*/ 9954 w 9975"/>
              <a:gd name="connsiteY98" fmla="*/ 1701 h 10029"/>
              <a:gd name="connsiteX99" fmla="*/ 9887 w 9975"/>
              <a:gd name="connsiteY99" fmla="*/ 3742 h 10029"/>
              <a:gd name="connsiteX100" fmla="*/ 9842 w 9975"/>
              <a:gd name="connsiteY100" fmla="*/ 6782 h 10029"/>
              <a:gd name="connsiteX101" fmla="*/ 9723 w 9975"/>
              <a:gd name="connsiteY101" fmla="*/ 9502 h 10029"/>
              <a:gd name="connsiteX102" fmla="*/ 8353 w 9975"/>
              <a:gd name="connsiteY102" fmla="*/ 9935 h 10029"/>
              <a:gd name="connsiteX103" fmla="*/ 4516 w 9975"/>
              <a:gd name="connsiteY103" fmla="*/ 9903 h 10029"/>
              <a:gd name="connsiteX104" fmla="*/ 1059 w 9975"/>
              <a:gd name="connsiteY104" fmla="*/ 9993 h 10029"/>
              <a:gd name="connsiteX105" fmla="*/ 97 w 9975"/>
              <a:gd name="connsiteY105" fmla="*/ 9208 h 10029"/>
              <a:gd name="connsiteX0" fmla="*/ 97 w 10000"/>
              <a:gd name="connsiteY0" fmla="*/ 9181 h 10000"/>
              <a:gd name="connsiteX1" fmla="*/ 216 w 10000"/>
              <a:gd name="connsiteY1" fmla="*/ 7771 h 10000"/>
              <a:gd name="connsiteX2" fmla="*/ 73 w 10000"/>
              <a:gd name="connsiteY2" fmla="*/ 6754 h 10000"/>
              <a:gd name="connsiteX3" fmla="*/ 116 w 10000"/>
              <a:gd name="connsiteY3" fmla="*/ 4159 h 10000"/>
              <a:gd name="connsiteX4" fmla="*/ 1 w 10000"/>
              <a:gd name="connsiteY4" fmla="*/ 1514 h 10000"/>
              <a:gd name="connsiteX5" fmla="*/ 186 w 10000"/>
              <a:gd name="connsiteY5" fmla="*/ 333 h 10000"/>
              <a:gd name="connsiteX6" fmla="*/ 524 w 10000"/>
              <a:gd name="connsiteY6" fmla="*/ 199 h 10000"/>
              <a:gd name="connsiteX7" fmla="*/ 476 w 10000"/>
              <a:gd name="connsiteY7" fmla="*/ 1232 h 10000"/>
              <a:gd name="connsiteX8" fmla="*/ 622 w 10000"/>
              <a:gd name="connsiteY8" fmla="*/ 1099 h 10000"/>
              <a:gd name="connsiteX9" fmla="*/ 695 w 10000"/>
              <a:gd name="connsiteY9" fmla="*/ 333 h 10000"/>
              <a:gd name="connsiteX10" fmla="*/ 702 w 10000"/>
              <a:gd name="connsiteY10" fmla="*/ 66 h 10000"/>
              <a:gd name="connsiteX11" fmla="*/ 867 w 10000"/>
              <a:gd name="connsiteY11" fmla="*/ 142 h 10000"/>
              <a:gd name="connsiteX12" fmla="*/ 867 w 10000"/>
              <a:gd name="connsiteY12" fmla="*/ 582 h 10000"/>
              <a:gd name="connsiteX13" fmla="*/ 914 w 10000"/>
              <a:gd name="connsiteY13" fmla="*/ 1118 h 10000"/>
              <a:gd name="connsiteX14" fmla="*/ 1088 w 10000"/>
              <a:gd name="connsiteY14" fmla="*/ 1176 h 10000"/>
              <a:gd name="connsiteX15" fmla="*/ 1135 w 10000"/>
              <a:gd name="connsiteY15" fmla="*/ 736 h 10000"/>
              <a:gd name="connsiteX16" fmla="*/ 1111 w 10000"/>
              <a:gd name="connsiteY16" fmla="*/ 276 h 10000"/>
              <a:gd name="connsiteX17" fmla="*/ 1355 w 10000"/>
              <a:gd name="connsiteY17" fmla="*/ 276 h 10000"/>
              <a:gd name="connsiteX18" fmla="*/ 1416 w 10000"/>
              <a:gd name="connsiteY18" fmla="*/ 908 h 10000"/>
              <a:gd name="connsiteX19" fmla="*/ 1443 w 10000"/>
              <a:gd name="connsiteY19" fmla="*/ 1209 h 10000"/>
              <a:gd name="connsiteX20" fmla="*/ 1660 w 10000"/>
              <a:gd name="connsiteY20" fmla="*/ 1174 h 10000"/>
              <a:gd name="connsiteX21" fmla="*/ 1644 w 10000"/>
              <a:gd name="connsiteY21" fmla="*/ 813 h 10000"/>
              <a:gd name="connsiteX22" fmla="*/ 1668 w 10000"/>
              <a:gd name="connsiteY22" fmla="*/ 199 h 10000"/>
              <a:gd name="connsiteX23" fmla="*/ 1863 w 10000"/>
              <a:gd name="connsiteY23" fmla="*/ 162 h 10000"/>
              <a:gd name="connsiteX24" fmla="*/ 1920 w 10000"/>
              <a:gd name="connsiteY24" fmla="*/ 391 h 10000"/>
              <a:gd name="connsiteX25" fmla="*/ 1920 w 10000"/>
              <a:gd name="connsiteY25" fmla="*/ 965 h 10000"/>
              <a:gd name="connsiteX26" fmla="*/ 2112 w 10000"/>
              <a:gd name="connsiteY26" fmla="*/ 1022 h 10000"/>
              <a:gd name="connsiteX27" fmla="*/ 2168 w 10000"/>
              <a:gd name="connsiteY27" fmla="*/ 851 h 10000"/>
              <a:gd name="connsiteX28" fmla="*/ 2140 w 10000"/>
              <a:gd name="connsiteY28" fmla="*/ 410 h 10000"/>
              <a:gd name="connsiteX29" fmla="*/ 2140 w 10000"/>
              <a:gd name="connsiteY29" fmla="*/ 104 h 10000"/>
              <a:gd name="connsiteX30" fmla="*/ 2389 w 10000"/>
              <a:gd name="connsiteY30" fmla="*/ 85 h 10000"/>
              <a:gd name="connsiteX31" fmla="*/ 2423 w 10000"/>
              <a:gd name="connsiteY31" fmla="*/ 494 h 10000"/>
              <a:gd name="connsiteX32" fmla="*/ 2453 w 10000"/>
              <a:gd name="connsiteY32" fmla="*/ 1004 h 10000"/>
              <a:gd name="connsiteX33" fmla="*/ 2725 w 10000"/>
              <a:gd name="connsiteY33" fmla="*/ 1020 h 10000"/>
              <a:gd name="connsiteX34" fmla="*/ 2725 w 10000"/>
              <a:gd name="connsiteY34" fmla="*/ 624 h 10000"/>
              <a:gd name="connsiteX35" fmla="*/ 2753 w 10000"/>
              <a:gd name="connsiteY35" fmla="*/ 97 h 10000"/>
              <a:gd name="connsiteX36" fmla="*/ 3022 w 10000"/>
              <a:gd name="connsiteY36" fmla="*/ 135 h 10000"/>
              <a:gd name="connsiteX37" fmla="*/ 3079 w 10000"/>
              <a:gd name="connsiteY37" fmla="*/ 624 h 10000"/>
              <a:gd name="connsiteX38" fmla="*/ 3134 w 10000"/>
              <a:gd name="connsiteY38" fmla="*/ 1004 h 10000"/>
              <a:gd name="connsiteX39" fmla="*/ 3349 w 10000"/>
              <a:gd name="connsiteY39" fmla="*/ 1020 h 10000"/>
              <a:gd name="connsiteX40" fmla="*/ 3377 w 10000"/>
              <a:gd name="connsiteY40" fmla="*/ 738 h 10000"/>
              <a:gd name="connsiteX41" fmla="*/ 3377 w 10000"/>
              <a:gd name="connsiteY41" fmla="*/ 436 h 10000"/>
              <a:gd name="connsiteX42" fmla="*/ 3471 w 10000"/>
              <a:gd name="connsiteY42" fmla="*/ 85 h 10000"/>
              <a:gd name="connsiteX43" fmla="*/ 3719 w 10000"/>
              <a:gd name="connsiteY43" fmla="*/ 162 h 10000"/>
              <a:gd name="connsiteX44" fmla="*/ 3743 w 10000"/>
              <a:gd name="connsiteY44" fmla="*/ 755 h 10000"/>
              <a:gd name="connsiteX45" fmla="*/ 3735 w 10000"/>
              <a:gd name="connsiteY45" fmla="*/ 1004 h 10000"/>
              <a:gd name="connsiteX46" fmla="*/ 3955 w 10000"/>
              <a:gd name="connsiteY46" fmla="*/ 1078 h 10000"/>
              <a:gd name="connsiteX47" fmla="*/ 4035 w 10000"/>
              <a:gd name="connsiteY47" fmla="*/ 813 h 10000"/>
              <a:gd name="connsiteX48" fmla="*/ 4035 w 10000"/>
              <a:gd name="connsiteY48" fmla="*/ 162 h 10000"/>
              <a:gd name="connsiteX49" fmla="*/ 4279 w 10000"/>
              <a:gd name="connsiteY49" fmla="*/ 162 h 10000"/>
              <a:gd name="connsiteX50" fmla="*/ 4375 w 10000"/>
              <a:gd name="connsiteY50" fmla="*/ 1080 h 10000"/>
              <a:gd name="connsiteX51" fmla="*/ 4609 w 10000"/>
              <a:gd name="connsiteY51" fmla="*/ 1058 h 10000"/>
              <a:gd name="connsiteX52" fmla="*/ 4618 w 10000"/>
              <a:gd name="connsiteY52" fmla="*/ 601 h 10000"/>
              <a:gd name="connsiteX53" fmla="*/ 4739 w 10000"/>
              <a:gd name="connsiteY53" fmla="*/ 180 h 10000"/>
              <a:gd name="connsiteX54" fmla="*/ 4936 w 10000"/>
              <a:gd name="connsiteY54" fmla="*/ 372 h 10000"/>
              <a:gd name="connsiteX55" fmla="*/ 4963 w 10000"/>
              <a:gd name="connsiteY55" fmla="*/ 1209 h 10000"/>
              <a:gd name="connsiteX56" fmla="*/ 5202 w 10000"/>
              <a:gd name="connsiteY56" fmla="*/ 1252 h 10000"/>
              <a:gd name="connsiteX57" fmla="*/ 5250 w 10000"/>
              <a:gd name="connsiteY57" fmla="*/ 870 h 10000"/>
              <a:gd name="connsiteX58" fmla="*/ 5250 w 10000"/>
              <a:gd name="connsiteY58" fmla="*/ 352 h 10000"/>
              <a:gd name="connsiteX59" fmla="*/ 5425 w 10000"/>
              <a:gd name="connsiteY59" fmla="*/ 180 h 10000"/>
              <a:gd name="connsiteX60" fmla="*/ 5640 w 10000"/>
              <a:gd name="connsiteY60" fmla="*/ 448 h 10000"/>
              <a:gd name="connsiteX61" fmla="*/ 5594 w 10000"/>
              <a:gd name="connsiteY61" fmla="*/ 927 h 10000"/>
              <a:gd name="connsiteX62" fmla="*/ 5644 w 10000"/>
              <a:gd name="connsiteY62" fmla="*/ 1248 h 10000"/>
              <a:gd name="connsiteX63" fmla="*/ 5891 w 10000"/>
              <a:gd name="connsiteY63" fmla="*/ 1209 h 10000"/>
              <a:gd name="connsiteX64" fmla="*/ 5944 w 10000"/>
              <a:gd name="connsiteY64" fmla="*/ 285 h 10000"/>
              <a:gd name="connsiteX65" fmla="*/ 6164 w 10000"/>
              <a:gd name="connsiteY65" fmla="*/ 379 h 10000"/>
              <a:gd name="connsiteX66" fmla="*/ 6192 w 10000"/>
              <a:gd name="connsiteY66" fmla="*/ 1154 h 10000"/>
              <a:gd name="connsiteX67" fmla="*/ 6437 w 10000"/>
              <a:gd name="connsiteY67" fmla="*/ 1154 h 10000"/>
              <a:gd name="connsiteX68" fmla="*/ 6432 w 10000"/>
              <a:gd name="connsiteY68" fmla="*/ 697 h 10000"/>
              <a:gd name="connsiteX69" fmla="*/ 6469 w 10000"/>
              <a:gd name="connsiteY69" fmla="*/ 218 h 10000"/>
              <a:gd name="connsiteX70" fmla="*/ 6737 w 10000"/>
              <a:gd name="connsiteY70" fmla="*/ 321 h 10000"/>
              <a:gd name="connsiteX71" fmla="*/ 6861 w 10000"/>
              <a:gd name="connsiteY71" fmla="*/ 1156 h 10000"/>
              <a:gd name="connsiteX72" fmla="*/ 7129 w 10000"/>
              <a:gd name="connsiteY72" fmla="*/ 1099 h 10000"/>
              <a:gd name="connsiteX73" fmla="*/ 7091 w 10000"/>
              <a:gd name="connsiteY73" fmla="*/ 360 h 10000"/>
              <a:gd name="connsiteX74" fmla="*/ 7347 w 10000"/>
              <a:gd name="connsiteY74" fmla="*/ 295 h 10000"/>
              <a:gd name="connsiteX75" fmla="*/ 7395 w 10000"/>
              <a:gd name="connsiteY75" fmla="*/ 697 h 10000"/>
              <a:gd name="connsiteX76" fmla="*/ 7449 w 10000"/>
              <a:gd name="connsiteY76" fmla="*/ 1078 h 10000"/>
              <a:gd name="connsiteX77" fmla="*/ 7611 w 10000"/>
              <a:gd name="connsiteY77" fmla="*/ 1058 h 10000"/>
              <a:gd name="connsiteX78" fmla="*/ 7637 w 10000"/>
              <a:gd name="connsiteY78" fmla="*/ 180 h 10000"/>
              <a:gd name="connsiteX79" fmla="*/ 7785 w 10000"/>
              <a:gd name="connsiteY79" fmla="*/ 180 h 10000"/>
              <a:gd name="connsiteX80" fmla="*/ 7855 w 10000"/>
              <a:gd name="connsiteY80" fmla="*/ 1004 h 10000"/>
              <a:gd name="connsiteX81" fmla="*/ 8073 w 10000"/>
              <a:gd name="connsiteY81" fmla="*/ 1039 h 10000"/>
              <a:gd name="connsiteX82" fmla="*/ 8006 w 10000"/>
              <a:gd name="connsiteY82" fmla="*/ 142 h 10000"/>
              <a:gd name="connsiteX83" fmla="*/ 8257 w 10000"/>
              <a:gd name="connsiteY83" fmla="*/ 162 h 10000"/>
              <a:gd name="connsiteX84" fmla="*/ 8374 w 10000"/>
              <a:gd name="connsiteY84" fmla="*/ 1058 h 10000"/>
              <a:gd name="connsiteX85" fmla="*/ 8648 w 10000"/>
              <a:gd name="connsiteY85" fmla="*/ 1058 h 10000"/>
              <a:gd name="connsiteX86" fmla="*/ 8479 w 10000"/>
              <a:gd name="connsiteY86" fmla="*/ 180 h 10000"/>
              <a:gd name="connsiteX87" fmla="*/ 8729 w 10000"/>
              <a:gd name="connsiteY87" fmla="*/ 66 h 10000"/>
              <a:gd name="connsiteX88" fmla="*/ 8736 w 10000"/>
              <a:gd name="connsiteY88" fmla="*/ 237 h 10000"/>
              <a:gd name="connsiteX89" fmla="*/ 8895 w 10000"/>
              <a:gd name="connsiteY89" fmla="*/ 1039 h 10000"/>
              <a:gd name="connsiteX90" fmla="*/ 9057 w 10000"/>
              <a:gd name="connsiteY90" fmla="*/ 1039 h 10000"/>
              <a:gd name="connsiteX91" fmla="*/ 9054 w 10000"/>
              <a:gd name="connsiteY91" fmla="*/ 85 h 10000"/>
              <a:gd name="connsiteX92" fmla="*/ 9248 w 10000"/>
              <a:gd name="connsiteY92" fmla="*/ 162 h 10000"/>
              <a:gd name="connsiteX93" fmla="*/ 9276 w 10000"/>
              <a:gd name="connsiteY93" fmla="*/ 1078 h 10000"/>
              <a:gd name="connsiteX94" fmla="*/ 9467 w 10000"/>
              <a:gd name="connsiteY94" fmla="*/ 1116 h 10000"/>
              <a:gd name="connsiteX95" fmla="*/ 9467 w 10000"/>
              <a:gd name="connsiteY95" fmla="*/ 199 h 10000"/>
              <a:gd name="connsiteX96" fmla="*/ 9613 w 10000"/>
              <a:gd name="connsiteY96" fmla="*/ 199 h 10000"/>
              <a:gd name="connsiteX97" fmla="*/ 9710 w 10000"/>
              <a:gd name="connsiteY97" fmla="*/ 851 h 10000"/>
              <a:gd name="connsiteX98" fmla="*/ 9979 w 10000"/>
              <a:gd name="connsiteY98" fmla="*/ 1696 h 10000"/>
              <a:gd name="connsiteX99" fmla="*/ 9912 w 10000"/>
              <a:gd name="connsiteY99" fmla="*/ 3731 h 10000"/>
              <a:gd name="connsiteX100" fmla="*/ 9867 w 10000"/>
              <a:gd name="connsiteY100" fmla="*/ 6762 h 10000"/>
              <a:gd name="connsiteX101" fmla="*/ 9747 w 10000"/>
              <a:gd name="connsiteY101" fmla="*/ 9475 h 10000"/>
              <a:gd name="connsiteX102" fmla="*/ 8374 w 10000"/>
              <a:gd name="connsiteY102" fmla="*/ 9906 h 10000"/>
              <a:gd name="connsiteX103" fmla="*/ 4527 w 10000"/>
              <a:gd name="connsiteY103" fmla="*/ 9874 h 10000"/>
              <a:gd name="connsiteX104" fmla="*/ 1062 w 10000"/>
              <a:gd name="connsiteY104" fmla="*/ 9964 h 10000"/>
              <a:gd name="connsiteX105" fmla="*/ 97 w 10000"/>
              <a:gd name="connsiteY105" fmla="*/ 9181 h 10000"/>
              <a:gd name="connsiteX0" fmla="*/ 97 w 10000"/>
              <a:gd name="connsiteY0" fmla="*/ 9181 h 10000"/>
              <a:gd name="connsiteX1" fmla="*/ 216 w 10000"/>
              <a:gd name="connsiteY1" fmla="*/ 7771 h 10000"/>
              <a:gd name="connsiteX2" fmla="*/ 202 w 10000"/>
              <a:gd name="connsiteY2" fmla="*/ 6320 h 10000"/>
              <a:gd name="connsiteX3" fmla="*/ 116 w 10000"/>
              <a:gd name="connsiteY3" fmla="*/ 4159 h 10000"/>
              <a:gd name="connsiteX4" fmla="*/ 1 w 10000"/>
              <a:gd name="connsiteY4" fmla="*/ 1514 h 10000"/>
              <a:gd name="connsiteX5" fmla="*/ 186 w 10000"/>
              <a:gd name="connsiteY5" fmla="*/ 333 h 10000"/>
              <a:gd name="connsiteX6" fmla="*/ 524 w 10000"/>
              <a:gd name="connsiteY6" fmla="*/ 199 h 10000"/>
              <a:gd name="connsiteX7" fmla="*/ 476 w 10000"/>
              <a:gd name="connsiteY7" fmla="*/ 1232 h 10000"/>
              <a:gd name="connsiteX8" fmla="*/ 622 w 10000"/>
              <a:gd name="connsiteY8" fmla="*/ 1099 h 10000"/>
              <a:gd name="connsiteX9" fmla="*/ 695 w 10000"/>
              <a:gd name="connsiteY9" fmla="*/ 333 h 10000"/>
              <a:gd name="connsiteX10" fmla="*/ 702 w 10000"/>
              <a:gd name="connsiteY10" fmla="*/ 66 h 10000"/>
              <a:gd name="connsiteX11" fmla="*/ 867 w 10000"/>
              <a:gd name="connsiteY11" fmla="*/ 142 h 10000"/>
              <a:gd name="connsiteX12" fmla="*/ 867 w 10000"/>
              <a:gd name="connsiteY12" fmla="*/ 582 h 10000"/>
              <a:gd name="connsiteX13" fmla="*/ 914 w 10000"/>
              <a:gd name="connsiteY13" fmla="*/ 1118 h 10000"/>
              <a:gd name="connsiteX14" fmla="*/ 1088 w 10000"/>
              <a:gd name="connsiteY14" fmla="*/ 1176 h 10000"/>
              <a:gd name="connsiteX15" fmla="*/ 1135 w 10000"/>
              <a:gd name="connsiteY15" fmla="*/ 736 h 10000"/>
              <a:gd name="connsiteX16" fmla="*/ 1111 w 10000"/>
              <a:gd name="connsiteY16" fmla="*/ 276 h 10000"/>
              <a:gd name="connsiteX17" fmla="*/ 1355 w 10000"/>
              <a:gd name="connsiteY17" fmla="*/ 276 h 10000"/>
              <a:gd name="connsiteX18" fmla="*/ 1416 w 10000"/>
              <a:gd name="connsiteY18" fmla="*/ 908 h 10000"/>
              <a:gd name="connsiteX19" fmla="*/ 1443 w 10000"/>
              <a:gd name="connsiteY19" fmla="*/ 1209 h 10000"/>
              <a:gd name="connsiteX20" fmla="*/ 1660 w 10000"/>
              <a:gd name="connsiteY20" fmla="*/ 1174 h 10000"/>
              <a:gd name="connsiteX21" fmla="*/ 1644 w 10000"/>
              <a:gd name="connsiteY21" fmla="*/ 813 h 10000"/>
              <a:gd name="connsiteX22" fmla="*/ 1668 w 10000"/>
              <a:gd name="connsiteY22" fmla="*/ 199 h 10000"/>
              <a:gd name="connsiteX23" fmla="*/ 1863 w 10000"/>
              <a:gd name="connsiteY23" fmla="*/ 162 h 10000"/>
              <a:gd name="connsiteX24" fmla="*/ 1920 w 10000"/>
              <a:gd name="connsiteY24" fmla="*/ 391 h 10000"/>
              <a:gd name="connsiteX25" fmla="*/ 1920 w 10000"/>
              <a:gd name="connsiteY25" fmla="*/ 965 h 10000"/>
              <a:gd name="connsiteX26" fmla="*/ 2112 w 10000"/>
              <a:gd name="connsiteY26" fmla="*/ 1022 h 10000"/>
              <a:gd name="connsiteX27" fmla="*/ 2168 w 10000"/>
              <a:gd name="connsiteY27" fmla="*/ 851 h 10000"/>
              <a:gd name="connsiteX28" fmla="*/ 2140 w 10000"/>
              <a:gd name="connsiteY28" fmla="*/ 410 h 10000"/>
              <a:gd name="connsiteX29" fmla="*/ 2140 w 10000"/>
              <a:gd name="connsiteY29" fmla="*/ 104 h 10000"/>
              <a:gd name="connsiteX30" fmla="*/ 2389 w 10000"/>
              <a:gd name="connsiteY30" fmla="*/ 85 h 10000"/>
              <a:gd name="connsiteX31" fmla="*/ 2423 w 10000"/>
              <a:gd name="connsiteY31" fmla="*/ 494 h 10000"/>
              <a:gd name="connsiteX32" fmla="*/ 2453 w 10000"/>
              <a:gd name="connsiteY32" fmla="*/ 1004 h 10000"/>
              <a:gd name="connsiteX33" fmla="*/ 2725 w 10000"/>
              <a:gd name="connsiteY33" fmla="*/ 1020 h 10000"/>
              <a:gd name="connsiteX34" fmla="*/ 2725 w 10000"/>
              <a:gd name="connsiteY34" fmla="*/ 624 h 10000"/>
              <a:gd name="connsiteX35" fmla="*/ 2753 w 10000"/>
              <a:gd name="connsiteY35" fmla="*/ 97 h 10000"/>
              <a:gd name="connsiteX36" fmla="*/ 3022 w 10000"/>
              <a:gd name="connsiteY36" fmla="*/ 135 h 10000"/>
              <a:gd name="connsiteX37" fmla="*/ 3079 w 10000"/>
              <a:gd name="connsiteY37" fmla="*/ 624 h 10000"/>
              <a:gd name="connsiteX38" fmla="*/ 3134 w 10000"/>
              <a:gd name="connsiteY38" fmla="*/ 1004 h 10000"/>
              <a:gd name="connsiteX39" fmla="*/ 3349 w 10000"/>
              <a:gd name="connsiteY39" fmla="*/ 1020 h 10000"/>
              <a:gd name="connsiteX40" fmla="*/ 3377 w 10000"/>
              <a:gd name="connsiteY40" fmla="*/ 738 h 10000"/>
              <a:gd name="connsiteX41" fmla="*/ 3377 w 10000"/>
              <a:gd name="connsiteY41" fmla="*/ 436 h 10000"/>
              <a:gd name="connsiteX42" fmla="*/ 3471 w 10000"/>
              <a:gd name="connsiteY42" fmla="*/ 85 h 10000"/>
              <a:gd name="connsiteX43" fmla="*/ 3719 w 10000"/>
              <a:gd name="connsiteY43" fmla="*/ 162 h 10000"/>
              <a:gd name="connsiteX44" fmla="*/ 3743 w 10000"/>
              <a:gd name="connsiteY44" fmla="*/ 755 h 10000"/>
              <a:gd name="connsiteX45" fmla="*/ 3735 w 10000"/>
              <a:gd name="connsiteY45" fmla="*/ 1004 h 10000"/>
              <a:gd name="connsiteX46" fmla="*/ 3955 w 10000"/>
              <a:gd name="connsiteY46" fmla="*/ 1078 h 10000"/>
              <a:gd name="connsiteX47" fmla="*/ 4035 w 10000"/>
              <a:gd name="connsiteY47" fmla="*/ 813 h 10000"/>
              <a:gd name="connsiteX48" fmla="*/ 4035 w 10000"/>
              <a:gd name="connsiteY48" fmla="*/ 162 h 10000"/>
              <a:gd name="connsiteX49" fmla="*/ 4279 w 10000"/>
              <a:gd name="connsiteY49" fmla="*/ 162 h 10000"/>
              <a:gd name="connsiteX50" fmla="*/ 4375 w 10000"/>
              <a:gd name="connsiteY50" fmla="*/ 1080 h 10000"/>
              <a:gd name="connsiteX51" fmla="*/ 4609 w 10000"/>
              <a:gd name="connsiteY51" fmla="*/ 1058 h 10000"/>
              <a:gd name="connsiteX52" fmla="*/ 4618 w 10000"/>
              <a:gd name="connsiteY52" fmla="*/ 601 h 10000"/>
              <a:gd name="connsiteX53" fmla="*/ 4739 w 10000"/>
              <a:gd name="connsiteY53" fmla="*/ 180 h 10000"/>
              <a:gd name="connsiteX54" fmla="*/ 4936 w 10000"/>
              <a:gd name="connsiteY54" fmla="*/ 372 h 10000"/>
              <a:gd name="connsiteX55" fmla="*/ 4963 w 10000"/>
              <a:gd name="connsiteY55" fmla="*/ 1209 h 10000"/>
              <a:gd name="connsiteX56" fmla="*/ 5202 w 10000"/>
              <a:gd name="connsiteY56" fmla="*/ 1252 h 10000"/>
              <a:gd name="connsiteX57" fmla="*/ 5250 w 10000"/>
              <a:gd name="connsiteY57" fmla="*/ 870 h 10000"/>
              <a:gd name="connsiteX58" fmla="*/ 5250 w 10000"/>
              <a:gd name="connsiteY58" fmla="*/ 352 h 10000"/>
              <a:gd name="connsiteX59" fmla="*/ 5425 w 10000"/>
              <a:gd name="connsiteY59" fmla="*/ 180 h 10000"/>
              <a:gd name="connsiteX60" fmla="*/ 5640 w 10000"/>
              <a:gd name="connsiteY60" fmla="*/ 448 h 10000"/>
              <a:gd name="connsiteX61" fmla="*/ 5594 w 10000"/>
              <a:gd name="connsiteY61" fmla="*/ 927 h 10000"/>
              <a:gd name="connsiteX62" fmla="*/ 5644 w 10000"/>
              <a:gd name="connsiteY62" fmla="*/ 1248 h 10000"/>
              <a:gd name="connsiteX63" fmla="*/ 5891 w 10000"/>
              <a:gd name="connsiteY63" fmla="*/ 1209 h 10000"/>
              <a:gd name="connsiteX64" fmla="*/ 5944 w 10000"/>
              <a:gd name="connsiteY64" fmla="*/ 285 h 10000"/>
              <a:gd name="connsiteX65" fmla="*/ 6164 w 10000"/>
              <a:gd name="connsiteY65" fmla="*/ 379 h 10000"/>
              <a:gd name="connsiteX66" fmla="*/ 6192 w 10000"/>
              <a:gd name="connsiteY66" fmla="*/ 1154 h 10000"/>
              <a:gd name="connsiteX67" fmla="*/ 6437 w 10000"/>
              <a:gd name="connsiteY67" fmla="*/ 1154 h 10000"/>
              <a:gd name="connsiteX68" fmla="*/ 6432 w 10000"/>
              <a:gd name="connsiteY68" fmla="*/ 697 h 10000"/>
              <a:gd name="connsiteX69" fmla="*/ 6469 w 10000"/>
              <a:gd name="connsiteY69" fmla="*/ 218 h 10000"/>
              <a:gd name="connsiteX70" fmla="*/ 6737 w 10000"/>
              <a:gd name="connsiteY70" fmla="*/ 321 h 10000"/>
              <a:gd name="connsiteX71" fmla="*/ 6861 w 10000"/>
              <a:gd name="connsiteY71" fmla="*/ 1156 h 10000"/>
              <a:gd name="connsiteX72" fmla="*/ 7129 w 10000"/>
              <a:gd name="connsiteY72" fmla="*/ 1099 h 10000"/>
              <a:gd name="connsiteX73" fmla="*/ 7091 w 10000"/>
              <a:gd name="connsiteY73" fmla="*/ 360 h 10000"/>
              <a:gd name="connsiteX74" fmla="*/ 7347 w 10000"/>
              <a:gd name="connsiteY74" fmla="*/ 295 h 10000"/>
              <a:gd name="connsiteX75" fmla="*/ 7395 w 10000"/>
              <a:gd name="connsiteY75" fmla="*/ 697 h 10000"/>
              <a:gd name="connsiteX76" fmla="*/ 7449 w 10000"/>
              <a:gd name="connsiteY76" fmla="*/ 1078 h 10000"/>
              <a:gd name="connsiteX77" fmla="*/ 7611 w 10000"/>
              <a:gd name="connsiteY77" fmla="*/ 1058 h 10000"/>
              <a:gd name="connsiteX78" fmla="*/ 7637 w 10000"/>
              <a:gd name="connsiteY78" fmla="*/ 180 h 10000"/>
              <a:gd name="connsiteX79" fmla="*/ 7785 w 10000"/>
              <a:gd name="connsiteY79" fmla="*/ 180 h 10000"/>
              <a:gd name="connsiteX80" fmla="*/ 7855 w 10000"/>
              <a:gd name="connsiteY80" fmla="*/ 1004 h 10000"/>
              <a:gd name="connsiteX81" fmla="*/ 8073 w 10000"/>
              <a:gd name="connsiteY81" fmla="*/ 1039 h 10000"/>
              <a:gd name="connsiteX82" fmla="*/ 8006 w 10000"/>
              <a:gd name="connsiteY82" fmla="*/ 142 h 10000"/>
              <a:gd name="connsiteX83" fmla="*/ 8257 w 10000"/>
              <a:gd name="connsiteY83" fmla="*/ 162 h 10000"/>
              <a:gd name="connsiteX84" fmla="*/ 8374 w 10000"/>
              <a:gd name="connsiteY84" fmla="*/ 1058 h 10000"/>
              <a:gd name="connsiteX85" fmla="*/ 8648 w 10000"/>
              <a:gd name="connsiteY85" fmla="*/ 1058 h 10000"/>
              <a:gd name="connsiteX86" fmla="*/ 8479 w 10000"/>
              <a:gd name="connsiteY86" fmla="*/ 180 h 10000"/>
              <a:gd name="connsiteX87" fmla="*/ 8729 w 10000"/>
              <a:gd name="connsiteY87" fmla="*/ 66 h 10000"/>
              <a:gd name="connsiteX88" fmla="*/ 8736 w 10000"/>
              <a:gd name="connsiteY88" fmla="*/ 237 h 10000"/>
              <a:gd name="connsiteX89" fmla="*/ 8895 w 10000"/>
              <a:gd name="connsiteY89" fmla="*/ 1039 h 10000"/>
              <a:gd name="connsiteX90" fmla="*/ 9057 w 10000"/>
              <a:gd name="connsiteY90" fmla="*/ 1039 h 10000"/>
              <a:gd name="connsiteX91" fmla="*/ 9054 w 10000"/>
              <a:gd name="connsiteY91" fmla="*/ 85 h 10000"/>
              <a:gd name="connsiteX92" fmla="*/ 9248 w 10000"/>
              <a:gd name="connsiteY92" fmla="*/ 162 h 10000"/>
              <a:gd name="connsiteX93" fmla="*/ 9276 w 10000"/>
              <a:gd name="connsiteY93" fmla="*/ 1078 h 10000"/>
              <a:gd name="connsiteX94" fmla="*/ 9467 w 10000"/>
              <a:gd name="connsiteY94" fmla="*/ 1116 h 10000"/>
              <a:gd name="connsiteX95" fmla="*/ 9467 w 10000"/>
              <a:gd name="connsiteY95" fmla="*/ 199 h 10000"/>
              <a:gd name="connsiteX96" fmla="*/ 9613 w 10000"/>
              <a:gd name="connsiteY96" fmla="*/ 199 h 10000"/>
              <a:gd name="connsiteX97" fmla="*/ 9710 w 10000"/>
              <a:gd name="connsiteY97" fmla="*/ 851 h 10000"/>
              <a:gd name="connsiteX98" fmla="*/ 9979 w 10000"/>
              <a:gd name="connsiteY98" fmla="*/ 1696 h 10000"/>
              <a:gd name="connsiteX99" fmla="*/ 9912 w 10000"/>
              <a:gd name="connsiteY99" fmla="*/ 3731 h 10000"/>
              <a:gd name="connsiteX100" fmla="*/ 9867 w 10000"/>
              <a:gd name="connsiteY100" fmla="*/ 6762 h 10000"/>
              <a:gd name="connsiteX101" fmla="*/ 9747 w 10000"/>
              <a:gd name="connsiteY101" fmla="*/ 9475 h 10000"/>
              <a:gd name="connsiteX102" fmla="*/ 8374 w 10000"/>
              <a:gd name="connsiteY102" fmla="*/ 9906 h 10000"/>
              <a:gd name="connsiteX103" fmla="*/ 4527 w 10000"/>
              <a:gd name="connsiteY103" fmla="*/ 9874 h 10000"/>
              <a:gd name="connsiteX104" fmla="*/ 1062 w 10000"/>
              <a:gd name="connsiteY104" fmla="*/ 9964 h 10000"/>
              <a:gd name="connsiteX105" fmla="*/ 97 w 10000"/>
              <a:gd name="connsiteY105" fmla="*/ 9181 h 10000"/>
              <a:gd name="connsiteX0" fmla="*/ 226 w 10000"/>
              <a:gd name="connsiteY0" fmla="*/ 9243 h 9996"/>
              <a:gd name="connsiteX1" fmla="*/ 216 w 10000"/>
              <a:gd name="connsiteY1" fmla="*/ 7771 h 9996"/>
              <a:gd name="connsiteX2" fmla="*/ 202 w 10000"/>
              <a:gd name="connsiteY2" fmla="*/ 6320 h 9996"/>
              <a:gd name="connsiteX3" fmla="*/ 116 w 10000"/>
              <a:gd name="connsiteY3" fmla="*/ 4159 h 9996"/>
              <a:gd name="connsiteX4" fmla="*/ 1 w 10000"/>
              <a:gd name="connsiteY4" fmla="*/ 1514 h 9996"/>
              <a:gd name="connsiteX5" fmla="*/ 186 w 10000"/>
              <a:gd name="connsiteY5" fmla="*/ 333 h 9996"/>
              <a:gd name="connsiteX6" fmla="*/ 524 w 10000"/>
              <a:gd name="connsiteY6" fmla="*/ 199 h 9996"/>
              <a:gd name="connsiteX7" fmla="*/ 476 w 10000"/>
              <a:gd name="connsiteY7" fmla="*/ 1232 h 9996"/>
              <a:gd name="connsiteX8" fmla="*/ 622 w 10000"/>
              <a:gd name="connsiteY8" fmla="*/ 1099 h 9996"/>
              <a:gd name="connsiteX9" fmla="*/ 695 w 10000"/>
              <a:gd name="connsiteY9" fmla="*/ 333 h 9996"/>
              <a:gd name="connsiteX10" fmla="*/ 702 w 10000"/>
              <a:gd name="connsiteY10" fmla="*/ 66 h 9996"/>
              <a:gd name="connsiteX11" fmla="*/ 867 w 10000"/>
              <a:gd name="connsiteY11" fmla="*/ 142 h 9996"/>
              <a:gd name="connsiteX12" fmla="*/ 867 w 10000"/>
              <a:gd name="connsiteY12" fmla="*/ 582 h 9996"/>
              <a:gd name="connsiteX13" fmla="*/ 914 w 10000"/>
              <a:gd name="connsiteY13" fmla="*/ 1118 h 9996"/>
              <a:gd name="connsiteX14" fmla="*/ 1088 w 10000"/>
              <a:gd name="connsiteY14" fmla="*/ 1176 h 9996"/>
              <a:gd name="connsiteX15" fmla="*/ 1135 w 10000"/>
              <a:gd name="connsiteY15" fmla="*/ 736 h 9996"/>
              <a:gd name="connsiteX16" fmla="*/ 1111 w 10000"/>
              <a:gd name="connsiteY16" fmla="*/ 276 h 9996"/>
              <a:gd name="connsiteX17" fmla="*/ 1355 w 10000"/>
              <a:gd name="connsiteY17" fmla="*/ 276 h 9996"/>
              <a:gd name="connsiteX18" fmla="*/ 1416 w 10000"/>
              <a:gd name="connsiteY18" fmla="*/ 908 h 9996"/>
              <a:gd name="connsiteX19" fmla="*/ 1443 w 10000"/>
              <a:gd name="connsiteY19" fmla="*/ 1209 h 9996"/>
              <a:gd name="connsiteX20" fmla="*/ 1660 w 10000"/>
              <a:gd name="connsiteY20" fmla="*/ 1174 h 9996"/>
              <a:gd name="connsiteX21" fmla="*/ 1644 w 10000"/>
              <a:gd name="connsiteY21" fmla="*/ 813 h 9996"/>
              <a:gd name="connsiteX22" fmla="*/ 1668 w 10000"/>
              <a:gd name="connsiteY22" fmla="*/ 199 h 9996"/>
              <a:gd name="connsiteX23" fmla="*/ 1863 w 10000"/>
              <a:gd name="connsiteY23" fmla="*/ 162 h 9996"/>
              <a:gd name="connsiteX24" fmla="*/ 1920 w 10000"/>
              <a:gd name="connsiteY24" fmla="*/ 391 h 9996"/>
              <a:gd name="connsiteX25" fmla="*/ 1920 w 10000"/>
              <a:gd name="connsiteY25" fmla="*/ 965 h 9996"/>
              <a:gd name="connsiteX26" fmla="*/ 2112 w 10000"/>
              <a:gd name="connsiteY26" fmla="*/ 1022 h 9996"/>
              <a:gd name="connsiteX27" fmla="*/ 2168 w 10000"/>
              <a:gd name="connsiteY27" fmla="*/ 851 h 9996"/>
              <a:gd name="connsiteX28" fmla="*/ 2140 w 10000"/>
              <a:gd name="connsiteY28" fmla="*/ 410 h 9996"/>
              <a:gd name="connsiteX29" fmla="*/ 2140 w 10000"/>
              <a:gd name="connsiteY29" fmla="*/ 104 h 9996"/>
              <a:gd name="connsiteX30" fmla="*/ 2389 w 10000"/>
              <a:gd name="connsiteY30" fmla="*/ 85 h 9996"/>
              <a:gd name="connsiteX31" fmla="*/ 2423 w 10000"/>
              <a:gd name="connsiteY31" fmla="*/ 494 h 9996"/>
              <a:gd name="connsiteX32" fmla="*/ 2453 w 10000"/>
              <a:gd name="connsiteY32" fmla="*/ 1004 h 9996"/>
              <a:gd name="connsiteX33" fmla="*/ 2725 w 10000"/>
              <a:gd name="connsiteY33" fmla="*/ 1020 h 9996"/>
              <a:gd name="connsiteX34" fmla="*/ 2725 w 10000"/>
              <a:gd name="connsiteY34" fmla="*/ 624 h 9996"/>
              <a:gd name="connsiteX35" fmla="*/ 2753 w 10000"/>
              <a:gd name="connsiteY35" fmla="*/ 97 h 9996"/>
              <a:gd name="connsiteX36" fmla="*/ 3022 w 10000"/>
              <a:gd name="connsiteY36" fmla="*/ 135 h 9996"/>
              <a:gd name="connsiteX37" fmla="*/ 3079 w 10000"/>
              <a:gd name="connsiteY37" fmla="*/ 624 h 9996"/>
              <a:gd name="connsiteX38" fmla="*/ 3134 w 10000"/>
              <a:gd name="connsiteY38" fmla="*/ 1004 h 9996"/>
              <a:gd name="connsiteX39" fmla="*/ 3349 w 10000"/>
              <a:gd name="connsiteY39" fmla="*/ 1020 h 9996"/>
              <a:gd name="connsiteX40" fmla="*/ 3377 w 10000"/>
              <a:gd name="connsiteY40" fmla="*/ 738 h 9996"/>
              <a:gd name="connsiteX41" fmla="*/ 3377 w 10000"/>
              <a:gd name="connsiteY41" fmla="*/ 436 h 9996"/>
              <a:gd name="connsiteX42" fmla="*/ 3471 w 10000"/>
              <a:gd name="connsiteY42" fmla="*/ 85 h 9996"/>
              <a:gd name="connsiteX43" fmla="*/ 3719 w 10000"/>
              <a:gd name="connsiteY43" fmla="*/ 162 h 9996"/>
              <a:gd name="connsiteX44" fmla="*/ 3743 w 10000"/>
              <a:gd name="connsiteY44" fmla="*/ 755 h 9996"/>
              <a:gd name="connsiteX45" fmla="*/ 3735 w 10000"/>
              <a:gd name="connsiteY45" fmla="*/ 1004 h 9996"/>
              <a:gd name="connsiteX46" fmla="*/ 3955 w 10000"/>
              <a:gd name="connsiteY46" fmla="*/ 1078 h 9996"/>
              <a:gd name="connsiteX47" fmla="*/ 4035 w 10000"/>
              <a:gd name="connsiteY47" fmla="*/ 813 h 9996"/>
              <a:gd name="connsiteX48" fmla="*/ 4035 w 10000"/>
              <a:gd name="connsiteY48" fmla="*/ 162 h 9996"/>
              <a:gd name="connsiteX49" fmla="*/ 4279 w 10000"/>
              <a:gd name="connsiteY49" fmla="*/ 162 h 9996"/>
              <a:gd name="connsiteX50" fmla="*/ 4375 w 10000"/>
              <a:gd name="connsiteY50" fmla="*/ 1080 h 9996"/>
              <a:gd name="connsiteX51" fmla="*/ 4609 w 10000"/>
              <a:gd name="connsiteY51" fmla="*/ 1058 h 9996"/>
              <a:gd name="connsiteX52" fmla="*/ 4618 w 10000"/>
              <a:gd name="connsiteY52" fmla="*/ 601 h 9996"/>
              <a:gd name="connsiteX53" fmla="*/ 4739 w 10000"/>
              <a:gd name="connsiteY53" fmla="*/ 180 h 9996"/>
              <a:gd name="connsiteX54" fmla="*/ 4936 w 10000"/>
              <a:gd name="connsiteY54" fmla="*/ 372 h 9996"/>
              <a:gd name="connsiteX55" fmla="*/ 4963 w 10000"/>
              <a:gd name="connsiteY55" fmla="*/ 1209 h 9996"/>
              <a:gd name="connsiteX56" fmla="*/ 5202 w 10000"/>
              <a:gd name="connsiteY56" fmla="*/ 1252 h 9996"/>
              <a:gd name="connsiteX57" fmla="*/ 5250 w 10000"/>
              <a:gd name="connsiteY57" fmla="*/ 870 h 9996"/>
              <a:gd name="connsiteX58" fmla="*/ 5250 w 10000"/>
              <a:gd name="connsiteY58" fmla="*/ 352 h 9996"/>
              <a:gd name="connsiteX59" fmla="*/ 5425 w 10000"/>
              <a:gd name="connsiteY59" fmla="*/ 180 h 9996"/>
              <a:gd name="connsiteX60" fmla="*/ 5640 w 10000"/>
              <a:gd name="connsiteY60" fmla="*/ 448 h 9996"/>
              <a:gd name="connsiteX61" fmla="*/ 5594 w 10000"/>
              <a:gd name="connsiteY61" fmla="*/ 927 h 9996"/>
              <a:gd name="connsiteX62" fmla="*/ 5644 w 10000"/>
              <a:gd name="connsiteY62" fmla="*/ 1248 h 9996"/>
              <a:gd name="connsiteX63" fmla="*/ 5891 w 10000"/>
              <a:gd name="connsiteY63" fmla="*/ 1209 h 9996"/>
              <a:gd name="connsiteX64" fmla="*/ 5944 w 10000"/>
              <a:gd name="connsiteY64" fmla="*/ 285 h 9996"/>
              <a:gd name="connsiteX65" fmla="*/ 6164 w 10000"/>
              <a:gd name="connsiteY65" fmla="*/ 379 h 9996"/>
              <a:gd name="connsiteX66" fmla="*/ 6192 w 10000"/>
              <a:gd name="connsiteY66" fmla="*/ 1154 h 9996"/>
              <a:gd name="connsiteX67" fmla="*/ 6437 w 10000"/>
              <a:gd name="connsiteY67" fmla="*/ 1154 h 9996"/>
              <a:gd name="connsiteX68" fmla="*/ 6432 w 10000"/>
              <a:gd name="connsiteY68" fmla="*/ 697 h 9996"/>
              <a:gd name="connsiteX69" fmla="*/ 6469 w 10000"/>
              <a:gd name="connsiteY69" fmla="*/ 218 h 9996"/>
              <a:gd name="connsiteX70" fmla="*/ 6737 w 10000"/>
              <a:gd name="connsiteY70" fmla="*/ 321 h 9996"/>
              <a:gd name="connsiteX71" fmla="*/ 6861 w 10000"/>
              <a:gd name="connsiteY71" fmla="*/ 1156 h 9996"/>
              <a:gd name="connsiteX72" fmla="*/ 7129 w 10000"/>
              <a:gd name="connsiteY72" fmla="*/ 1099 h 9996"/>
              <a:gd name="connsiteX73" fmla="*/ 7091 w 10000"/>
              <a:gd name="connsiteY73" fmla="*/ 360 h 9996"/>
              <a:gd name="connsiteX74" fmla="*/ 7347 w 10000"/>
              <a:gd name="connsiteY74" fmla="*/ 295 h 9996"/>
              <a:gd name="connsiteX75" fmla="*/ 7395 w 10000"/>
              <a:gd name="connsiteY75" fmla="*/ 697 h 9996"/>
              <a:gd name="connsiteX76" fmla="*/ 7449 w 10000"/>
              <a:gd name="connsiteY76" fmla="*/ 1078 h 9996"/>
              <a:gd name="connsiteX77" fmla="*/ 7611 w 10000"/>
              <a:gd name="connsiteY77" fmla="*/ 1058 h 9996"/>
              <a:gd name="connsiteX78" fmla="*/ 7637 w 10000"/>
              <a:gd name="connsiteY78" fmla="*/ 180 h 9996"/>
              <a:gd name="connsiteX79" fmla="*/ 7785 w 10000"/>
              <a:gd name="connsiteY79" fmla="*/ 180 h 9996"/>
              <a:gd name="connsiteX80" fmla="*/ 7855 w 10000"/>
              <a:gd name="connsiteY80" fmla="*/ 1004 h 9996"/>
              <a:gd name="connsiteX81" fmla="*/ 8073 w 10000"/>
              <a:gd name="connsiteY81" fmla="*/ 1039 h 9996"/>
              <a:gd name="connsiteX82" fmla="*/ 8006 w 10000"/>
              <a:gd name="connsiteY82" fmla="*/ 142 h 9996"/>
              <a:gd name="connsiteX83" fmla="*/ 8257 w 10000"/>
              <a:gd name="connsiteY83" fmla="*/ 162 h 9996"/>
              <a:gd name="connsiteX84" fmla="*/ 8374 w 10000"/>
              <a:gd name="connsiteY84" fmla="*/ 1058 h 9996"/>
              <a:gd name="connsiteX85" fmla="*/ 8648 w 10000"/>
              <a:gd name="connsiteY85" fmla="*/ 1058 h 9996"/>
              <a:gd name="connsiteX86" fmla="*/ 8479 w 10000"/>
              <a:gd name="connsiteY86" fmla="*/ 180 h 9996"/>
              <a:gd name="connsiteX87" fmla="*/ 8729 w 10000"/>
              <a:gd name="connsiteY87" fmla="*/ 66 h 9996"/>
              <a:gd name="connsiteX88" fmla="*/ 8736 w 10000"/>
              <a:gd name="connsiteY88" fmla="*/ 237 h 9996"/>
              <a:gd name="connsiteX89" fmla="*/ 8895 w 10000"/>
              <a:gd name="connsiteY89" fmla="*/ 1039 h 9996"/>
              <a:gd name="connsiteX90" fmla="*/ 9057 w 10000"/>
              <a:gd name="connsiteY90" fmla="*/ 1039 h 9996"/>
              <a:gd name="connsiteX91" fmla="*/ 9054 w 10000"/>
              <a:gd name="connsiteY91" fmla="*/ 85 h 9996"/>
              <a:gd name="connsiteX92" fmla="*/ 9248 w 10000"/>
              <a:gd name="connsiteY92" fmla="*/ 162 h 9996"/>
              <a:gd name="connsiteX93" fmla="*/ 9276 w 10000"/>
              <a:gd name="connsiteY93" fmla="*/ 1078 h 9996"/>
              <a:gd name="connsiteX94" fmla="*/ 9467 w 10000"/>
              <a:gd name="connsiteY94" fmla="*/ 1116 h 9996"/>
              <a:gd name="connsiteX95" fmla="*/ 9467 w 10000"/>
              <a:gd name="connsiteY95" fmla="*/ 199 h 9996"/>
              <a:gd name="connsiteX96" fmla="*/ 9613 w 10000"/>
              <a:gd name="connsiteY96" fmla="*/ 199 h 9996"/>
              <a:gd name="connsiteX97" fmla="*/ 9710 w 10000"/>
              <a:gd name="connsiteY97" fmla="*/ 851 h 9996"/>
              <a:gd name="connsiteX98" fmla="*/ 9979 w 10000"/>
              <a:gd name="connsiteY98" fmla="*/ 1696 h 9996"/>
              <a:gd name="connsiteX99" fmla="*/ 9912 w 10000"/>
              <a:gd name="connsiteY99" fmla="*/ 3731 h 9996"/>
              <a:gd name="connsiteX100" fmla="*/ 9867 w 10000"/>
              <a:gd name="connsiteY100" fmla="*/ 6762 h 9996"/>
              <a:gd name="connsiteX101" fmla="*/ 9747 w 10000"/>
              <a:gd name="connsiteY101" fmla="*/ 9475 h 9996"/>
              <a:gd name="connsiteX102" fmla="*/ 8374 w 10000"/>
              <a:gd name="connsiteY102" fmla="*/ 9906 h 9996"/>
              <a:gd name="connsiteX103" fmla="*/ 4527 w 10000"/>
              <a:gd name="connsiteY103" fmla="*/ 9874 h 9996"/>
              <a:gd name="connsiteX104" fmla="*/ 1062 w 10000"/>
              <a:gd name="connsiteY104" fmla="*/ 9964 h 9996"/>
              <a:gd name="connsiteX105" fmla="*/ 226 w 10000"/>
              <a:gd name="connsiteY105" fmla="*/ 9243 h 9996"/>
              <a:gd name="connsiteX0" fmla="*/ 269 w 10000"/>
              <a:gd name="connsiteY0" fmla="*/ 9123 h 10008"/>
              <a:gd name="connsiteX1" fmla="*/ 216 w 10000"/>
              <a:gd name="connsiteY1" fmla="*/ 7774 h 10008"/>
              <a:gd name="connsiteX2" fmla="*/ 202 w 10000"/>
              <a:gd name="connsiteY2" fmla="*/ 6323 h 10008"/>
              <a:gd name="connsiteX3" fmla="*/ 116 w 10000"/>
              <a:gd name="connsiteY3" fmla="*/ 4161 h 10008"/>
              <a:gd name="connsiteX4" fmla="*/ 1 w 10000"/>
              <a:gd name="connsiteY4" fmla="*/ 1515 h 10008"/>
              <a:gd name="connsiteX5" fmla="*/ 186 w 10000"/>
              <a:gd name="connsiteY5" fmla="*/ 333 h 10008"/>
              <a:gd name="connsiteX6" fmla="*/ 524 w 10000"/>
              <a:gd name="connsiteY6" fmla="*/ 199 h 10008"/>
              <a:gd name="connsiteX7" fmla="*/ 476 w 10000"/>
              <a:gd name="connsiteY7" fmla="*/ 1232 h 10008"/>
              <a:gd name="connsiteX8" fmla="*/ 622 w 10000"/>
              <a:gd name="connsiteY8" fmla="*/ 1099 h 10008"/>
              <a:gd name="connsiteX9" fmla="*/ 695 w 10000"/>
              <a:gd name="connsiteY9" fmla="*/ 333 h 10008"/>
              <a:gd name="connsiteX10" fmla="*/ 702 w 10000"/>
              <a:gd name="connsiteY10" fmla="*/ 66 h 10008"/>
              <a:gd name="connsiteX11" fmla="*/ 867 w 10000"/>
              <a:gd name="connsiteY11" fmla="*/ 142 h 10008"/>
              <a:gd name="connsiteX12" fmla="*/ 867 w 10000"/>
              <a:gd name="connsiteY12" fmla="*/ 582 h 10008"/>
              <a:gd name="connsiteX13" fmla="*/ 914 w 10000"/>
              <a:gd name="connsiteY13" fmla="*/ 1118 h 10008"/>
              <a:gd name="connsiteX14" fmla="*/ 1088 w 10000"/>
              <a:gd name="connsiteY14" fmla="*/ 1176 h 10008"/>
              <a:gd name="connsiteX15" fmla="*/ 1135 w 10000"/>
              <a:gd name="connsiteY15" fmla="*/ 736 h 10008"/>
              <a:gd name="connsiteX16" fmla="*/ 1111 w 10000"/>
              <a:gd name="connsiteY16" fmla="*/ 276 h 10008"/>
              <a:gd name="connsiteX17" fmla="*/ 1355 w 10000"/>
              <a:gd name="connsiteY17" fmla="*/ 276 h 10008"/>
              <a:gd name="connsiteX18" fmla="*/ 1416 w 10000"/>
              <a:gd name="connsiteY18" fmla="*/ 908 h 10008"/>
              <a:gd name="connsiteX19" fmla="*/ 1443 w 10000"/>
              <a:gd name="connsiteY19" fmla="*/ 1209 h 10008"/>
              <a:gd name="connsiteX20" fmla="*/ 1660 w 10000"/>
              <a:gd name="connsiteY20" fmla="*/ 1174 h 10008"/>
              <a:gd name="connsiteX21" fmla="*/ 1644 w 10000"/>
              <a:gd name="connsiteY21" fmla="*/ 813 h 10008"/>
              <a:gd name="connsiteX22" fmla="*/ 1668 w 10000"/>
              <a:gd name="connsiteY22" fmla="*/ 199 h 10008"/>
              <a:gd name="connsiteX23" fmla="*/ 1863 w 10000"/>
              <a:gd name="connsiteY23" fmla="*/ 162 h 10008"/>
              <a:gd name="connsiteX24" fmla="*/ 1920 w 10000"/>
              <a:gd name="connsiteY24" fmla="*/ 391 h 10008"/>
              <a:gd name="connsiteX25" fmla="*/ 1920 w 10000"/>
              <a:gd name="connsiteY25" fmla="*/ 965 h 10008"/>
              <a:gd name="connsiteX26" fmla="*/ 2112 w 10000"/>
              <a:gd name="connsiteY26" fmla="*/ 1022 h 10008"/>
              <a:gd name="connsiteX27" fmla="*/ 2168 w 10000"/>
              <a:gd name="connsiteY27" fmla="*/ 851 h 10008"/>
              <a:gd name="connsiteX28" fmla="*/ 2140 w 10000"/>
              <a:gd name="connsiteY28" fmla="*/ 410 h 10008"/>
              <a:gd name="connsiteX29" fmla="*/ 2140 w 10000"/>
              <a:gd name="connsiteY29" fmla="*/ 104 h 10008"/>
              <a:gd name="connsiteX30" fmla="*/ 2389 w 10000"/>
              <a:gd name="connsiteY30" fmla="*/ 85 h 10008"/>
              <a:gd name="connsiteX31" fmla="*/ 2423 w 10000"/>
              <a:gd name="connsiteY31" fmla="*/ 494 h 10008"/>
              <a:gd name="connsiteX32" fmla="*/ 2453 w 10000"/>
              <a:gd name="connsiteY32" fmla="*/ 1004 h 10008"/>
              <a:gd name="connsiteX33" fmla="*/ 2725 w 10000"/>
              <a:gd name="connsiteY33" fmla="*/ 1020 h 10008"/>
              <a:gd name="connsiteX34" fmla="*/ 2725 w 10000"/>
              <a:gd name="connsiteY34" fmla="*/ 624 h 10008"/>
              <a:gd name="connsiteX35" fmla="*/ 2753 w 10000"/>
              <a:gd name="connsiteY35" fmla="*/ 97 h 10008"/>
              <a:gd name="connsiteX36" fmla="*/ 3022 w 10000"/>
              <a:gd name="connsiteY36" fmla="*/ 135 h 10008"/>
              <a:gd name="connsiteX37" fmla="*/ 3079 w 10000"/>
              <a:gd name="connsiteY37" fmla="*/ 624 h 10008"/>
              <a:gd name="connsiteX38" fmla="*/ 3134 w 10000"/>
              <a:gd name="connsiteY38" fmla="*/ 1004 h 10008"/>
              <a:gd name="connsiteX39" fmla="*/ 3349 w 10000"/>
              <a:gd name="connsiteY39" fmla="*/ 1020 h 10008"/>
              <a:gd name="connsiteX40" fmla="*/ 3377 w 10000"/>
              <a:gd name="connsiteY40" fmla="*/ 738 h 10008"/>
              <a:gd name="connsiteX41" fmla="*/ 3377 w 10000"/>
              <a:gd name="connsiteY41" fmla="*/ 436 h 10008"/>
              <a:gd name="connsiteX42" fmla="*/ 3471 w 10000"/>
              <a:gd name="connsiteY42" fmla="*/ 85 h 10008"/>
              <a:gd name="connsiteX43" fmla="*/ 3719 w 10000"/>
              <a:gd name="connsiteY43" fmla="*/ 162 h 10008"/>
              <a:gd name="connsiteX44" fmla="*/ 3743 w 10000"/>
              <a:gd name="connsiteY44" fmla="*/ 755 h 10008"/>
              <a:gd name="connsiteX45" fmla="*/ 3735 w 10000"/>
              <a:gd name="connsiteY45" fmla="*/ 1004 h 10008"/>
              <a:gd name="connsiteX46" fmla="*/ 3955 w 10000"/>
              <a:gd name="connsiteY46" fmla="*/ 1078 h 10008"/>
              <a:gd name="connsiteX47" fmla="*/ 4035 w 10000"/>
              <a:gd name="connsiteY47" fmla="*/ 813 h 10008"/>
              <a:gd name="connsiteX48" fmla="*/ 4035 w 10000"/>
              <a:gd name="connsiteY48" fmla="*/ 162 h 10008"/>
              <a:gd name="connsiteX49" fmla="*/ 4279 w 10000"/>
              <a:gd name="connsiteY49" fmla="*/ 162 h 10008"/>
              <a:gd name="connsiteX50" fmla="*/ 4375 w 10000"/>
              <a:gd name="connsiteY50" fmla="*/ 1080 h 10008"/>
              <a:gd name="connsiteX51" fmla="*/ 4609 w 10000"/>
              <a:gd name="connsiteY51" fmla="*/ 1058 h 10008"/>
              <a:gd name="connsiteX52" fmla="*/ 4618 w 10000"/>
              <a:gd name="connsiteY52" fmla="*/ 601 h 10008"/>
              <a:gd name="connsiteX53" fmla="*/ 4739 w 10000"/>
              <a:gd name="connsiteY53" fmla="*/ 180 h 10008"/>
              <a:gd name="connsiteX54" fmla="*/ 4936 w 10000"/>
              <a:gd name="connsiteY54" fmla="*/ 372 h 10008"/>
              <a:gd name="connsiteX55" fmla="*/ 4963 w 10000"/>
              <a:gd name="connsiteY55" fmla="*/ 1209 h 10008"/>
              <a:gd name="connsiteX56" fmla="*/ 5202 w 10000"/>
              <a:gd name="connsiteY56" fmla="*/ 1253 h 10008"/>
              <a:gd name="connsiteX57" fmla="*/ 5250 w 10000"/>
              <a:gd name="connsiteY57" fmla="*/ 870 h 10008"/>
              <a:gd name="connsiteX58" fmla="*/ 5250 w 10000"/>
              <a:gd name="connsiteY58" fmla="*/ 352 h 10008"/>
              <a:gd name="connsiteX59" fmla="*/ 5425 w 10000"/>
              <a:gd name="connsiteY59" fmla="*/ 180 h 10008"/>
              <a:gd name="connsiteX60" fmla="*/ 5640 w 10000"/>
              <a:gd name="connsiteY60" fmla="*/ 448 h 10008"/>
              <a:gd name="connsiteX61" fmla="*/ 5594 w 10000"/>
              <a:gd name="connsiteY61" fmla="*/ 927 h 10008"/>
              <a:gd name="connsiteX62" fmla="*/ 5644 w 10000"/>
              <a:gd name="connsiteY62" fmla="*/ 1248 h 10008"/>
              <a:gd name="connsiteX63" fmla="*/ 5891 w 10000"/>
              <a:gd name="connsiteY63" fmla="*/ 1209 h 10008"/>
              <a:gd name="connsiteX64" fmla="*/ 5944 w 10000"/>
              <a:gd name="connsiteY64" fmla="*/ 285 h 10008"/>
              <a:gd name="connsiteX65" fmla="*/ 6164 w 10000"/>
              <a:gd name="connsiteY65" fmla="*/ 379 h 10008"/>
              <a:gd name="connsiteX66" fmla="*/ 6192 w 10000"/>
              <a:gd name="connsiteY66" fmla="*/ 1154 h 10008"/>
              <a:gd name="connsiteX67" fmla="*/ 6437 w 10000"/>
              <a:gd name="connsiteY67" fmla="*/ 1154 h 10008"/>
              <a:gd name="connsiteX68" fmla="*/ 6432 w 10000"/>
              <a:gd name="connsiteY68" fmla="*/ 697 h 10008"/>
              <a:gd name="connsiteX69" fmla="*/ 6469 w 10000"/>
              <a:gd name="connsiteY69" fmla="*/ 218 h 10008"/>
              <a:gd name="connsiteX70" fmla="*/ 6737 w 10000"/>
              <a:gd name="connsiteY70" fmla="*/ 321 h 10008"/>
              <a:gd name="connsiteX71" fmla="*/ 6861 w 10000"/>
              <a:gd name="connsiteY71" fmla="*/ 1156 h 10008"/>
              <a:gd name="connsiteX72" fmla="*/ 7129 w 10000"/>
              <a:gd name="connsiteY72" fmla="*/ 1099 h 10008"/>
              <a:gd name="connsiteX73" fmla="*/ 7091 w 10000"/>
              <a:gd name="connsiteY73" fmla="*/ 360 h 10008"/>
              <a:gd name="connsiteX74" fmla="*/ 7347 w 10000"/>
              <a:gd name="connsiteY74" fmla="*/ 295 h 10008"/>
              <a:gd name="connsiteX75" fmla="*/ 7395 w 10000"/>
              <a:gd name="connsiteY75" fmla="*/ 697 h 10008"/>
              <a:gd name="connsiteX76" fmla="*/ 7449 w 10000"/>
              <a:gd name="connsiteY76" fmla="*/ 1078 h 10008"/>
              <a:gd name="connsiteX77" fmla="*/ 7611 w 10000"/>
              <a:gd name="connsiteY77" fmla="*/ 1058 h 10008"/>
              <a:gd name="connsiteX78" fmla="*/ 7637 w 10000"/>
              <a:gd name="connsiteY78" fmla="*/ 180 h 10008"/>
              <a:gd name="connsiteX79" fmla="*/ 7785 w 10000"/>
              <a:gd name="connsiteY79" fmla="*/ 180 h 10008"/>
              <a:gd name="connsiteX80" fmla="*/ 7855 w 10000"/>
              <a:gd name="connsiteY80" fmla="*/ 1004 h 10008"/>
              <a:gd name="connsiteX81" fmla="*/ 8073 w 10000"/>
              <a:gd name="connsiteY81" fmla="*/ 1039 h 10008"/>
              <a:gd name="connsiteX82" fmla="*/ 8006 w 10000"/>
              <a:gd name="connsiteY82" fmla="*/ 142 h 10008"/>
              <a:gd name="connsiteX83" fmla="*/ 8257 w 10000"/>
              <a:gd name="connsiteY83" fmla="*/ 162 h 10008"/>
              <a:gd name="connsiteX84" fmla="*/ 8374 w 10000"/>
              <a:gd name="connsiteY84" fmla="*/ 1058 h 10008"/>
              <a:gd name="connsiteX85" fmla="*/ 8648 w 10000"/>
              <a:gd name="connsiteY85" fmla="*/ 1058 h 10008"/>
              <a:gd name="connsiteX86" fmla="*/ 8479 w 10000"/>
              <a:gd name="connsiteY86" fmla="*/ 180 h 10008"/>
              <a:gd name="connsiteX87" fmla="*/ 8729 w 10000"/>
              <a:gd name="connsiteY87" fmla="*/ 66 h 10008"/>
              <a:gd name="connsiteX88" fmla="*/ 8736 w 10000"/>
              <a:gd name="connsiteY88" fmla="*/ 237 h 10008"/>
              <a:gd name="connsiteX89" fmla="*/ 8895 w 10000"/>
              <a:gd name="connsiteY89" fmla="*/ 1039 h 10008"/>
              <a:gd name="connsiteX90" fmla="*/ 9057 w 10000"/>
              <a:gd name="connsiteY90" fmla="*/ 1039 h 10008"/>
              <a:gd name="connsiteX91" fmla="*/ 9054 w 10000"/>
              <a:gd name="connsiteY91" fmla="*/ 85 h 10008"/>
              <a:gd name="connsiteX92" fmla="*/ 9248 w 10000"/>
              <a:gd name="connsiteY92" fmla="*/ 162 h 10008"/>
              <a:gd name="connsiteX93" fmla="*/ 9276 w 10000"/>
              <a:gd name="connsiteY93" fmla="*/ 1078 h 10008"/>
              <a:gd name="connsiteX94" fmla="*/ 9467 w 10000"/>
              <a:gd name="connsiteY94" fmla="*/ 1116 h 10008"/>
              <a:gd name="connsiteX95" fmla="*/ 9467 w 10000"/>
              <a:gd name="connsiteY95" fmla="*/ 199 h 10008"/>
              <a:gd name="connsiteX96" fmla="*/ 9613 w 10000"/>
              <a:gd name="connsiteY96" fmla="*/ 199 h 10008"/>
              <a:gd name="connsiteX97" fmla="*/ 9710 w 10000"/>
              <a:gd name="connsiteY97" fmla="*/ 851 h 10008"/>
              <a:gd name="connsiteX98" fmla="*/ 9979 w 10000"/>
              <a:gd name="connsiteY98" fmla="*/ 1697 h 10008"/>
              <a:gd name="connsiteX99" fmla="*/ 9912 w 10000"/>
              <a:gd name="connsiteY99" fmla="*/ 3732 h 10008"/>
              <a:gd name="connsiteX100" fmla="*/ 9867 w 10000"/>
              <a:gd name="connsiteY100" fmla="*/ 6765 h 10008"/>
              <a:gd name="connsiteX101" fmla="*/ 9747 w 10000"/>
              <a:gd name="connsiteY101" fmla="*/ 9479 h 10008"/>
              <a:gd name="connsiteX102" fmla="*/ 8374 w 10000"/>
              <a:gd name="connsiteY102" fmla="*/ 9910 h 10008"/>
              <a:gd name="connsiteX103" fmla="*/ 4527 w 10000"/>
              <a:gd name="connsiteY103" fmla="*/ 9878 h 10008"/>
              <a:gd name="connsiteX104" fmla="*/ 1062 w 10000"/>
              <a:gd name="connsiteY104" fmla="*/ 9968 h 10008"/>
              <a:gd name="connsiteX105" fmla="*/ 269 w 10000"/>
              <a:gd name="connsiteY105" fmla="*/ 9123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0000" h="10008">
                <a:moveTo>
                  <a:pt x="269" y="9123"/>
                </a:moveTo>
                <a:cubicBezTo>
                  <a:pt x="128" y="8758"/>
                  <a:pt x="227" y="8241"/>
                  <a:pt x="216" y="7774"/>
                </a:cubicBezTo>
                <a:cubicBezTo>
                  <a:pt x="205" y="7307"/>
                  <a:pt x="168" y="6941"/>
                  <a:pt x="202" y="6323"/>
                </a:cubicBezTo>
                <a:cubicBezTo>
                  <a:pt x="235" y="5705"/>
                  <a:pt x="150" y="4962"/>
                  <a:pt x="116" y="4161"/>
                </a:cubicBezTo>
                <a:cubicBezTo>
                  <a:pt x="83" y="3359"/>
                  <a:pt x="-10" y="2153"/>
                  <a:pt x="1" y="1515"/>
                </a:cubicBezTo>
                <a:cubicBezTo>
                  <a:pt x="13" y="875"/>
                  <a:pt x="100" y="552"/>
                  <a:pt x="186" y="333"/>
                </a:cubicBezTo>
                <a:cubicBezTo>
                  <a:pt x="274" y="114"/>
                  <a:pt x="476" y="48"/>
                  <a:pt x="524" y="199"/>
                </a:cubicBezTo>
                <a:cubicBezTo>
                  <a:pt x="571" y="349"/>
                  <a:pt x="463" y="1083"/>
                  <a:pt x="476" y="1232"/>
                </a:cubicBezTo>
                <a:cubicBezTo>
                  <a:pt x="489" y="1386"/>
                  <a:pt x="586" y="1251"/>
                  <a:pt x="622" y="1099"/>
                </a:cubicBezTo>
                <a:cubicBezTo>
                  <a:pt x="661" y="948"/>
                  <a:pt x="682" y="506"/>
                  <a:pt x="695" y="333"/>
                </a:cubicBezTo>
                <a:cubicBezTo>
                  <a:pt x="709" y="162"/>
                  <a:pt x="674" y="97"/>
                  <a:pt x="702" y="66"/>
                </a:cubicBezTo>
                <a:cubicBezTo>
                  <a:pt x="728" y="34"/>
                  <a:pt x="838" y="56"/>
                  <a:pt x="867" y="142"/>
                </a:cubicBezTo>
                <a:cubicBezTo>
                  <a:pt x="896" y="227"/>
                  <a:pt x="858" y="419"/>
                  <a:pt x="867" y="582"/>
                </a:cubicBezTo>
                <a:cubicBezTo>
                  <a:pt x="873" y="745"/>
                  <a:pt x="877" y="1020"/>
                  <a:pt x="914" y="1118"/>
                </a:cubicBezTo>
                <a:cubicBezTo>
                  <a:pt x="953" y="1216"/>
                  <a:pt x="1055" y="1240"/>
                  <a:pt x="1088" y="1176"/>
                </a:cubicBezTo>
                <a:cubicBezTo>
                  <a:pt x="1125" y="1111"/>
                  <a:pt x="1131" y="886"/>
                  <a:pt x="1135" y="736"/>
                </a:cubicBezTo>
                <a:cubicBezTo>
                  <a:pt x="1138" y="584"/>
                  <a:pt x="1076" y="352"/>
                  <a:pt x="1111" y="276"/>
                </a:cubicBezTo>
                <a:cubicBezTo>
                  <a:pt x="1147" y="199"/>
                  <a:pt x="1304" y="171"/>
                  <a:pt x="1355" y="276"/>
                </a:cubicBezTo>
                <a:cubicBezTo>
                  <a:pt x="1408" y="381"/>
                  <a:pt x="1401" y="752"/>
                  <a:pt x="1416" y="908"/>
                </a:cubicBezTo>
                <a:cubicBezTo>
                  <a:pt x="1429" y="1063"/>
                  <a:pt x="1401" y="1166"/>
                  <a:pt x="1443" y="1209"/>
                </a:cubicBezTo>
                <a:cubicBezTo>
                  <a:pt x="1483" y="1253"/>
                  <a:pt x="1624" y="1240"/>
                  <a:pt x="1660" y="1174"/>
                </a:cubicBezTo>
                <a:cubicBezTo>
                  <a:pt x="1694" y="1107"/>
                  <a:pt x="1644" y="975"/>
                  <a:pt x="1644" y="813"/>
                </a:cubicBezTo>
                <a:cubicBezTo>
                  <a:pt x="1644" y="648"/>
                  <a:pt x="1634" y="307"/>
                  <a:pt x="1668" y="199"/>
                </a:cubicBezTo>
                <a:cubicBezTo>
                  <a:pt x="1703" y="92"/>
                  <a:pt x="1820" y="130"/>
                  <a:pt x="1863" y="162"/>
                </a:cubicBezTo>
                <a:cubicBezTo>
                  <a:pt x="1905" y="192"/>
                  <a:pt x="1909" y="257"/>
                  <a:pt x="1920" y="391"/>
                </a:cubicBezTo>
                <a:cubicBezTo>
                  <a:pt x="1931" y="524"/>
                  <a:pt x="1888" y="860"/>
                  <a:pt x="1920" y="965"/>
                </a:cubicBezTo>
                <a:cubicBezTo>
                  <a:pt x="1951" y="1071"/>
                  <a:pt x="2071" y="1041"/>
                  <a:pt x="2112" y="1022"/>
                </a:cubicBezTo>
                <a:cubicBezTo>
                  <a:pt x="2154" y="1004"/>
                  <a:pt x="2165" y="953"/>
                  <a:pt x="2168" y="851"/>
                </a:cubicBezTo>
                <a:cubicBezTo>
                  <a:pt x="2171" y="747"/>
                  <a:pt x="2143" y="533"/>
                  <a:pt x="2140" y="410"/>
                </a:cubicBezTo>
                <a:cubicBezTo>
                  <a:pt x="2136" y="285"/>
                  <a:pt x="2098" y="157"/>
                  <a:pt x="2140" y="104"/>
                </a:cubicBezTo>
                <a:cubicBezTo>
                  <a:pt x="2182" y="52"/>
                  <a:pt x="2341" y="20"/>
                  <a:pt x="2389" y="85"/>
                </a:cubicBezTo>
                <a:cubicBezTo>
                  <a:pt x="2437" y="149"/>
                  <a:pt x="2411" y="340"/>
                  <a:pt x="2423" y="494"/>
                </a:cubicBezTo>
                <a:cubicBezTo>
                  <a:pt x="2434" y="646"/>
                  <a:pt x="2401" y="915"/>
                  <a:pt x="2453" y="1004"/>
                </a:cubicBezTo>
                <a:cubicBezTo>
                  <a:pt x="2500" y="1092"/>
                  <a:pt x="2682" y="1083"/>
                  <a:pt x="2725" y="1020"/>
                </a:cubicBezTo>
                <a:cubicBezTo>
                  <a:pt x="2770" y="957"/>
                  <a:pt x="2722" y="779"/>
                  <a:pt x="2725" y="624"/>
                </a:cubicBezTo>
                <a:cubicBezTo>
                  <a:pt x="2728" y="472"/>
                  <a:pt x="2704" y="177"/>
                  <a:pt x="2753" y="97"/>
                </a:cubicBezTo>
                <a:cubicBezTo>
                  <a:pt x="2801" y="15"/>
                  <a:pt x="2966" y="46"/>
                  <a:pt x="3022" y="135"/>
                </a:cubicBezTo>
                <a:cubicBezTo>
                  <a:pt x="3079" y="223"/>
                  <a:pt x="3062" y="482"/>
                  <a:pt x="3079" y="624"/>
                </a:cubicBezTo>
                <a:cubicBezTo>
                  <a:pt x="3097" y="770"/>
                  <a:pt x="3089" y="938"/>
                  <a:pt x="3134" y="1004"/>
                </a:cubicBezTo>
                <a:cubicBezTo>
                  <a:pt x="3177" y="1068"/>
                  <a:pt x="3309" y="1063"/>
                  <a:pt x="3349" y="1020"/>
                </a:cubicBezTo>
                <a:cubicBezTo>
                  <a:pt x="3391" y="977"/>
                  <a:pt x="3375" y="836"/>
                  <a:pt x="3377" y="738"/>
                </a:cubicBezTo>
                <a:cubicBezTo>
                  <a:pt x="3381" y="639"/>
                  <a:pt x="3366" y="543"/>
                  <a:pt x="3377" y="436"/>
                </a:cubicBezTo>
                <a:cubicBezTo>
                  <a:pt x="3391" y="328"/>
                  <a:pt x="3418" y="130"/>
                  <a:pt x="3471" y="85"/>
                </a:cubicBezTo>
                <a:cubicBezTo>
                  <a:pt x="3528" y="39"/>
                  <a:pt x="3675" y="52"/>
                  <a:pt x="3719" y="162"/>
                </a:cubicBezTo>
                <a:cubicBezTo>
                  <a:pt x="3764" y="271"/>
                  <a:pt x="3740" y="613"/>
                  <a:pt x="3743" y="755"/>
                </a:cubicBezTo>
                <a:cubicBezTo>
                  <a:pt x="3745" y="896"/>
                  <a:pt x="3701" y="950"/>
                  <a:pt x="3735" y="1004"/>
                </a:cubicBezTo>
                <a:cubicBezTo>
                  <a:pt x="3771" y="1056"/>
                  <a:pt x="3905" y="1109"/>
                  <a:pt x="3955" y="1078"/>
                </a:cubicBezTo>
                <a:cubicBezTo>
                  <a:pt x="4003" y="1046"/>
                  <a:pt x="4019" y="965"/>
                  <a:pt x="4035" y="813"/>
                </a:cubicBezTo>
                <a:cubicBezTo>
                  <a:pt x="4048" y="658"/>
                  <a:pt x="3996" y="269"/>
                  <a:pt x="4035" y="162"/>
                </a:cubicBezTo>
                <a:cubicBezTo>
                  <a:pt x="4076" y="54"/>
                  <a:pt x="4220" y="8"/>
                  <a:pt x="4279" y="162"/>
                </a:cubicBezTo>
                <a:cubicBezTo>
                  <a:pt x="4333" y="314"/>
                  <a:pt x="4320" y="931"/>
                  <a:pt x="4375" y="1080"/>
                </a:cubicBezTo>
                <a:cubicBezTo>
                  <a:pt x="4432" y="1228"/>
                  <a:pt x="4567" y="1137"/>
                  <a:pt x="4609" y="1058"/>
                </a:cubicBezTo>
                <a:cubicBezTo>
                  <a:pt x="4649" y="980"/>
                  <a:pt x="4598" y="747"/>
                  <a:pt x="4618" y="601"/>
                </a:cubicBezTo>
                <a:cubicBezTo>
                  <a:pt x="4639" y="455"/>
                  <a:pt x="4687" y="218"/>
                  <a:pt x="4739" y="180"/>
                </a:cubicBezTo>
                <a:cubicBezTo>
                  <a:pt x="4791" y="142"/>
                  <a:pt x="4897" y="199"/>
                  <a:pt x="4936" y="372"/>
                </a:cubicBezTo>
                <a:cubicBezTo>
                  <a:pt x="4971" y="543"/>
                  <a:pt x="4919" y="1063"/>
                  <a:pt x="4963" y="1209"/>
                </a:cubicBezTo>
                <a:cubicBezTo>
                  <a:pt x="5010" y="1357"/>
                  <a:pt x="5154" y="1311"/>
                  <a:pt x="5202" y="1253"/>
                </a:cubicBezTo>
                <a:cubicBezTo>
                  <a:pt x="5250" y="1195"/>
                  <a:pt x="5242" y="1020"/>
                  <a:pt x="5250" y="870"/>
                </a:cubicBezTo>
                <a:cubicBezTo>
                  <a:pt x="5260" y="719"/>
                  <a:pt x="5224" y="468"/>
                  <a:pt x="5250" y="352"/>
                </a:cubicBezTo>
                <a:cubicBezTo>
                  <a:pt x="5276" y="237"/>
                  <a:pt x="5357" y="164"/>
                  <a:pt x="5425" y="180"/>
                </a:cubicBezTo>
                <a:cubicBezTo>
                  <a:pt x="5487" y="196"/>
                  <a:pt x="5614" y="323"/>
                  <a:pt x="5640" y="448"/>
                </a:cubicBezTo>
                <a:cubicBezTo>
                  <a:pt x="5670" y="572"/>
                  <a:pt x="5594" y="794"/>
                  <a:pt x="5594" y="927"/>
                </a:cubicBezTo>
                <a:cubicBezTo>
                  <a:pt x="5594" y="1060"/>
                  <a:pt x="5597" y="1200"/>
                  <a:pt x="5644" y="1248"/>
                </a:cubicBezTo>
                <a:cubicBezTo>
                  <a:pt x="5694" y="1297"/>
                  <a:pt x="5841" y="1371"/>
                  <a:pt x="5891" y="1209"/>
                </a:cubicBezTo>
                <a:cubicBezTo>
                  <a:pt x="5939" y="1049"/>
                  <a:pt x="5901" y="424"/>
                  <a:pt x="5944" y="285"/>
                </a:cubicBezTo>
                <a:cubicBezTo>
                  <a:pt x="5989" y="147"/>
                  <a:pt x="6121" y="234"/>
                  <a:pt x="6164" y="379"/>
                </a:cubicBezTo>
                <a:cubicBezTo>
                  <a:pt x="6206" y="521"/>
                  <a:pt x="6143" y="1025"/>
                  <a:pt x="6192" y="1154"/>
                </a:cubicBezTo>
                <a:cubicBezTo>
                  <a:pt x="6238" y="1285"/>
                  <a:pt x="6401" y="1230"/>
                  <a:pt x="6437" y="1154"/>
                </a:cubicBezTo>
                <a:cubicBezTo>
                  <a:pt x="6475" y="1078"/>
                  <a:pt x="6429" y="853"/>
                  <a:pt x="6432" y="697"/>
                </a:cubicBezTo>
                <a:cubicBezTo>
                  <a:pt x="6435" y="540"/>
                  <a:pt x="6417" y="281"/>
                  <a:pt x="6469" y="218"/>
                </a:cubicBezTo>
                <a:cubicBezTo>
                  <a:pt x="6520" y="157"/>
                  <a:pt x="6673" y="167"/>
                  <a:pt x="6737" y="321"/>
                </a:cubicBezTo>
                <a:cubicBezTo>
                  <a:pt x="6805" y="477"/>
                  <a:pt x="6795" y="1027"/>
                  <a:pt x="6861" y="1156"/>
                </a:cubicBezTo>
                <a:cubicBezTo>
                  <a:pt x="6922" y="1288"/>
                  <a:pt x="7091" y="1230"/>
                  <a:pt x="7129" y="1099"/>
                </a:cubicBezTo>
                <a:cubicBezTo>
                  <a:pt x="7169" y="968"/>
                  <a:pt x="7052" y="494"/>
                  <a:pt x="7091" y="360"/>
                </a:cubicBezTo>
                <a:cubicBezTo>
                  <a:pt x="7129" y="225"/>
                  <a:pt x="7294" y="239"/>
                  <a:pt x="7347" y="295"/>
                </a:cubicBezTo>
                <a:cubicBezTo>
                  <a:pt x="7401" y="349"/>
                  <a:pt x="7379" y="567"/>
                  <a:pt x="7395" y="697"/>
                </a:cubicBezTo>
                <a:cubicBezTo>
                  <a:pt x="7414" y="827"/>
                  <a:pt x="7414" y="1018"/>
                  <a:pt x="7449" y="1078"/>
                </a:cubicBezTo>
                <a:cubicBezTo>
                  <a:pt x="7482" y="1137"/>
                  <a:pt x="7581" y="1207"/>
                  <a:pt x="7611" y="1058"/>
                </a:cubicBezTo>
                <a:cubicBezTo>
                  <a:pt x="7640" y="910"/>
                  <a:pt x="7611" y="326"/>
                  <a:pt x="7637" y="180"/>
                </a:cubicBezTo>
                <a:cubicBezTo>
                  <a:pt x="7665" y="34"/>
                  <a:pt x="7751" y="43"/>
                  <a:pt x="7785" y="180"/>
                </a:cubicBezTo>
                <a:cubicBezTo>
                  <a:pt x="7821" y="316"/>
                  <a:pt x="7809" y="860"/>
                  <a:pt x="7855" y="1004"/>
                </a:cubicBezTo>
                <a:cubicBezTo>
                  <a:pt x="7903" y="1147"/>
                  <a:pt x="8051" y="1184"/>
                  <a:pt x="8073" y="1039"/>
                </a:cubicBezTo>
                <a:cubicBezTo>
                  <a:pt x="8099" y="896"/>
                  <a:pt x="7973" y="288"/>
                  <a:pt x="8006" y="142"/>
                </a:cubicBezTo>
                <a:cubicBezTo>
                  <a:pt x="8035" y="-4"/>
                  <a:pt x="8194" y="8"/>
                  <a:pt x="8257" y="162"/>
                </a:cubicBezTo>
                <a:cubicBezTo>
                  <a:pt x="8320" y="314"/>
                  <a:pt x="8309" y="910"/>
                  <a:pt x="8374" y="1058"/>
                </a:cubicBezTo>
                <a:cubicBezTo>
                  <a:pt x="8440" y="1207"/>
                  <a:pt x="8631" y="1205"/>
                  <a:pt x="8648" y="1058"/>
                </a:cubicBezTo>
                <a:cubicBezTo>
                  <a:pt x="8666" y="912"/>
                  <a:pt x="8464" y="345"/>
                  <a:pt x="8479" y="180"/>
                </a:cubicBezTo>
                <a:cubicBezTo>
                  <a:pt x="8492" y="15"/>
                  <a:pt x="8687" y="56"/>
                  <a:pt x="8729" y="66"/>
                </a:cubicBezTo>
                <a:cubicBezTo>
                  <a:pt x="8769" y="75"/>
                  <a:pt x="8705" y="75"/>
                  <a:pt x="8736" y="237"/>
                </a:cubicBezTo>
                <a:cubicBezTo>
                  <a:pt x="8763" y="400"/>
                  <a:pt x="8844" y="905"/>
                  <a:pt x="8895" y="1039"/>
                </a:cubicBezTo>
                <a:cubicBezTo>
                  <a:pt x="8945" y="1174"/>
                  <a:pt x="9031" y="1198"/>
                  <a:pt x="9057" y="1039"/>
                </a:cubicBezTo>
                <a:cubicBezTo>
                  <a:pt x="9084" y="881"/>
                  <a:pt x="9022" y="230"/>
                  <a:pt x="9054" y="85"/>
                </a:cubicBezTo>
                <a:cubicBezTo>
                  <a:pt x="9084" y="-62"/>
                  <a:pt x="9209" y="-4"/>
                  <a:pt x="9248" y="162"/>
                </a:cubicBezTo>
                <a:cubicBezTo>
                  <a:pt x="9284" y="326"/>
                  <a:pt x="9237" y="919"/>
                  <a:pt x="9276" y="1078"/>
                </a:cubicBezTo>
                <a:cubicBezTo>
                  <a:pt x="9313" y="1235"/>
                  <a:pt x="9437" y="1263"/>
                  <a:pt x="9467" y="1116"/>
                </a:cubicBezTo>
                <a:cubicBezTo>
                  <a:pt x="9499" y="970"/>
                  <a:pt x="9444" y="352"/>
                  <a:pt x="9467" y="199"/>
                </a:cubicBezTo>
                <a:cubicBezTo>
                  <a:pt x="9492" y="46"/>
                  <a:pt x="9571" y="92"/>
                  <a:pt x="9613" y="199"/>
                </a:cubicBezTo>
                <a:cubicBezTo>
                  <a:pt x="9651" y="307"/>
                  <a:pt x="9649" y="601"/>
                  <a:pt x="9710" y="851"/>
                </a:cubicBezTo>
                <a:cubicBezTo>
                  <a:pt x="9769" y="1100"/>
                  <a:pt x="9909" y="1210"/>
                  <a:pt x="9979" y="1697"/>
                </a:cubicBezTo>
                <a:cubicBezTo>
                  <a:pt x="10047" y="2183"/>
                  <a:pt x="9931" y="2888"/>
                  <a:pt x="9912" y="3732"/>
                </a:cubicBezTo>
                <a:cubicBezTo>
                  <a:pt x="9893" y="4578"/>
                  <a:pt x="9895" y="5807"/>
                  <a:pt x="9867" y="6765"/>
                </a:cubicBezTo>
                <a:cubicBezTo>
                  <a:pt x="9840" y="7722"/>
                  <a:pt x="9996" y="8954"/>
                  <a:pt x="9747" y="9479"/>
                </a:cubicBezTo>
                <a:cubicBezTo>
                  <a:pt x="9498" y="10003"/>
                  <a:pt x="9245" y="9874"/>
                  <a:pt x="8374" y="9910"/>
                </a:cubicBezTo>
                <a:cubicBezTo>
                  <a:pt x="7504" y="9946"/>
                  <a:pt x="5810" y="9889"/>
                  <a:pt x="4527" y="9878"/>
                </a:cubicBezTo>
                <a:cubicBezTo>
                  <a:pt x="3232" y="9889"/>
                  <a:pt x="1772" y="10094"/>
                  <a:pt x="1062" y="9968"/>
                </a:cubicBezTo>
                <a:cubicBezTo>
                  <a:pt x="352" y="9842"/>
                  <a:pt x="410" y="9488"/>
                  <a:pt x="269" y="9123"/>
                </a:cubicBezTo>
                <a:close/>
              </a:path>
            </a:pathLst>
          </a:custGeom>
          <a:gradFill rotWithShape="1">
            <a:gsLst>
              <a:gs pos="0">
                <a:srgbClr val="C7B68B"/>
              </a:gs>
              <a:gs pos="100000">
                <a:srgbClr val="C7B68B">
                  <a:gamma/>
                  <a:tint val="50196"/>
                  <a:invGamma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11824" y="2924944"/>
            <a:ext cx="20256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小肠黏膜上皮细胞</a:t>
            </a:r>
          </a:p>
        </p:txBody>
      </p:sp>
      <p:sp>
        <p:nvSpPr>
          <p:cNvPr id="25" name="任意多边形 24"/>
          <p:cNvSpPr>
            <a:spLocks noChangeAspect="1"/>
          </p:cNvSpPr>
          <p:nvPr/>
        </p:nvSpPr>
        <p:spPr>
          <a:xfrm>
            <a:off x="3935760" y="3838123"/>
            <a:ext cx="432000" cy="552913"/>
          </a:xfrm>
          <a:custGeom>
            <a:avLst/>
            <a:gdLst>
              <a:gd name="connsiteX0" fmla="*/ 411977 w 662009"/>
              <a:gd name="connsiteY0" fmla="*/ 50369 h 847195"/>
              <a:gd name="connsiteX1" fmla="*/ 357209 w 662009"/>
              <a:gd name="connsiteY1" fmla="*/ 24175 h 847195"/>
              <a:gd name="connsiteX2" fmla="*/ 304821 w 662009"/>
              <a:gd name="connsiteY2" fmla="*/ 5125 h 847195"/>
              <a:gd name="connsiteX3" fmla="*/ 250052 w 662009"/>
              <a:gd name="connsiteY3" fmla="*/ 363 h 847195"/>
              <a:gd name="connsiteX4" fmla="*/ 195284 w 662009"/>
              <a:gd name="connsiteY4" fmla="*/ 2744 h 847195"/>
              <a:gd name="connsiteX5" fmla="*/ 138134 w 662009"/>
              <a:gd name="connsiteY5" fmla="*/ 21794 h 847195"/>
              <a:gd name="connsiteX6" fmla="*/ 104796 w 662009"/>
              <a:gd name="connsiteY6" fmla="*/ 38463 h 847195"/>
              <a:gd name="connsiteX7" fmla="*/ 80984 w 662009"/>
              <a:gd name="connsiteY7" fmla="*/ 67038 h 847195"/>
              <a:gd name="connsiteX8" fmla="*/ 57171 w 662009"/>
              <a:gd name="connsiteY8" fmla="*/ 95613 h 847195"/>
              <a:gd name="connsiteX9" fmla="*/ 57171 w 662009"/>
              <a:gd name="connsiteY9" fmla="*/ 117044 h 847195"/>
              <a:gd name="connsiteX10" fmla="*/ 73840 w 662009"/>
              <a:gd name="connsiteY10" fmla="*/ 140857 h 847195"/>
              <a:gd name="connsiteX11" fmla="*/ 107177 w 662009"/>
              <a:gd name="connsiteY11" fmla="*/ 145619 h 847195"/>
              <a:gd name="connsiteX12" fmla="*/ 147659 w 662009"/>
              <a:gd name="connsiteY12" fmla="*/ 152763 h 847195"/>
              <a:gd name="connsiteX13" fmla="*/ 180996 w 662009"/>
              <a:gd name="connsiteY13" fmla="*/ 162288 h 847195"/>
              <a:gd name="connsiteX14" fmla="*/ 209571 w 662009"/>
              <a:gd name="connsiteY14" fmla="*/ 178957 h 847195"/>
              <a:gd name="connsiteX15" fmla="*/ 221477 w 662009"/>
              <a:gd name="connsiteY15" fmla="*/ 195625 h 847195"/>
              <a:gd name="connsiteX16" fmla="*/ 221477 w 662009"/>
              <a:gd name="connsiteY16" fmla="*/ 231344 h 847195"/>
              <a:gd name="connsiteX17" fmla="*/ 204809 w 662009"/>
              <a:gd name="connsiteY17" fmla="*/ 276588 h 847195"/>
              <a:gd name="connsiteX18" fmla="*/ 190521 w 662009"/>
              <a:gd name="connsiteY18" fmla="*/ 300400 h 847195"/>
              <a:gd name="connsiteX19" fmla="*/ 159565 w 662009"/>
              <a:gd name="connsiteY19" fmla="*/ 324213 h 847195"/>
              <a:gd name="connsiteX20" fmla="*/ 119084 w 662009"/>
              <a:gd name="connsiteY20" fmla="*/ 319450 h 847195"/>
              <a:gd name="connsiteX21" fmla="*/ 76221 w 662009"/>
              <a:gd name="connsiteY21" fmla="*/ 324213 h 847195"/>
              <a:gd name="connsiteX22" fmla="*/ 40502 w 662009"/>
              <a:gd name="connsiteY22" fmla="*/ 362313 h 847195"/>
              <a:gd name="connsiteX23" fmla="*/ 28596 w 662009"/>
              <a:gd name="connsiteY23" fmla="*/ 405175 h 847195"/>
              <a:gd name="connsiteX24" fmla="*/ 23834 w 662009"/>
              <a:gd name="connsiteY24" fmla="*/ 445657 h 847195"/>
              <a:gd name="connsiteX25" fmla="*/ 30977 w 662009"/>
              <a:gd name="connsiteY25" fmla="*/ 486138 h 847195"/>
              <a:gd name="connsiteX26" fmla="*/ 50027 w 662009"/>
              <a:gd name="connsiteY26" fmla="*/ 517094 h 847195"/>
              <a:gd name="connsiteX27" fmla="*/ 95271 w 662009"/>
              <a:gd name="connsiteY27" fmla="*/ 524238 h 847195"/>
              <a:gd name="connsiteX28" fmla="*/ 150040 w 662009"/>
              <a:gd name="connsiteY28" fmla="*/ 524238 h 847195"/>
              <a:gd name="connsiteX29" fmla="*/ 197665 w 662009"/>
              <a:gd name="connsiteY29" fmla="*/ 514713 h 847195"/>
              <a:gd name="connsiteX30" fmla="*/ 245290 w 662009"/>
              <a:gd name="connsiteY30" fmla="*/ 514713 h 847195"/>
              <a:gd name="connsiteX31" fmla="*/ 276246 w 662009"/>
              <a:gd name="connsiteY31" fmla="*/ 529000 h 847195"/>
              <a:gd name="connsiteX32" fmla="*/ 295296 w 662009"/>
              <a:gd name="connsiteY32" fmla="*/ 559957 h 847195"/>
              <a:gd name="connsiteX33" fmla="*/ 309584 w 662009"/>
              <a:gd name="connsiteY33" fmla="*/ 593294 h 847195"/>
              <a:gd name="connsiteX34" fmla="*/ 302440 w 662009"/>
              <a:gd name="connsiteY34" fmla="*/ 662350 h 847195"/>
              <a:gd name="connsiteX35" fmla="*/ 276246 w 662009"/>
              <a:gd name="connsiteY35" fmla="*/ 709975 h 847195"/>
              <a:gd name="connsiteX36" fmla="*/ 228621 w 662009"/>
              <a:gd name="connsiteY36" fmla="*/ 762363 h 847195"/>
              <a:gd name="connsiteX37" fmla="*/ 192902 w 662009"/>
              <a:gd name="connsiteY37" fmla="*/ 776650 h 847195"/>
              <a:gd name="connsiteX38" fmla="*/ 145277 w 662009"/>
              <a:gd name="connsiteY38" fmla="*/ 779032 h 847195"/>
              <a:gd name="connsiteX39" fmla="*/ 109559 w 662009"/>
              <a:gd name="connsiteY39" fmla="*/ 767125 h 847195"/>
              <a:gd name="connsiteX40" fmla="*/ 78602 w 662009"/>
              <a:gd name="connsiteY40" fmla="*/ 752838 h 847195"/>
              <a:gd name="connsiteX41" fmla="*/ 52409 w 662009"/>
              <a:gd name="connsiteY41" fmla="*/ 733788 h 847195"/>
              <a:gd name="connsiteX42" fmla="*/ 28596 w 662009"/>
              <a:gd name="connsiteY42" fmla="*/ 729025 h 847195"/>
              <a:gd name="connsiteX43" fmla="*/ 9546 w 662009"/>
              <a:gd name="connsiteY43" fmla="*/ 736169 h 847195"/>
              <a:gd name="connsiteX44" fmla="*/ 21 w 662009"/>
              <a:gd name="connsiteY44" fmla="*/ 767125 h 847195"/>
              <a:gd name="connsiteX45" fmla="*/ 11927 w 662009"/>
              <a:gd name="connsiteY45" fmla="*/ 790938 h 847195"/>
              <a:gd name="connsiteX46" fmla="*/ 47646 w 662009"/>
              <a:gd name="connsiteY46" fmla="*/ 809988 h 847195"/>
              <a:gd name="connsiteX47" fmla="*/ 119084 w 662009"/>
              <a:gd name="connsiteY47" fmla="*/ 833800 h 847195"/>
              <a:gd name="connsiteX48" fmla="*/ 183377 w 662009"/>
              <a:gd name="connsiteY48" fmla="*/ 845707 h 847195"/>
              <a:gd name="connsiteX49" fmla="*/ 245290 w 662009"/>
              <a:gd name="connsiteY49" fmla="*/ 845707 h 847195"/>
              <a:gd name="connsiteX50" fmla="*/ 314346 w 662009"/>
              <a:gd name="connsiteY50" fmla="*/ 833800 h 847195"/>
              <a:gd name="connsiteX51" fmla="*/ 369115 w 662009"/>
              <a:gd name="connsiteY51" fmla="*/ 812369 h 847195"/>
              <a:gd name="connsiteX52" fmla="*/ 435790 w 662009"/>
              <a:gd name="connsiteY52" fmla="*/ 771888 h 847195"/>
              <a:gd name="connsiteX53" fmla="*/ 478652 w 662009"/>
              <a:gd name="connsiteY53" fmla="*/ 738550 h 847195"/>
              <a:gd name="connsiteX54" fmla="*/ 516752 w 662009"/>
              <a:gd name="connsiteY54" fmla="*/ 702832 h 847195"/>
              <a:gd name="connsiteX55" fmla="*/ 559615 w 662009"/>
              <a:gd name="connsiteY55" fmla="*/ 655207 h 847195"/>
              <a:gd name="connsiteX56" fmla="*/ 602477 w 662009"/>
              <a:gd name="connsiteY56" fmla="*/ 595675 h 847195"/>
              <a:gd name="connsiteX57" fmla="*/ 628671 w 662009"/>
              <a:gd name="connsiteY57" fmla="*/ 545669 h 847195"/>
              <a:gd name="connsiteX58" fmla="*/ 647721 w 662009"/>
              <a:gd name="connsiteY58" fmla="*/ 493282 h 847195"/>
              <a:gd name="connsiteX59" fmla="*/ 657246 w 662009"/>
              <a:gd name="connsiteY59" fmla="*/ 450419 h 847195"/>
              <a:gd name="connsiteX60" fmla="*/ 662009 w 662009"/>
              <a:gd name="connsiteY60" fmla="*/ 407557 h 847195"/>
              <a:gd name="connsiteX61" fmla="*/ 657246 w 662009"/>
              <a:gd name="connsiteY61" fmla="*/ 362313 h 847195"/>
              <a:gd name="connsiteX62" fmla="*/ 645340 w 662009"/>
              <a:gd name="connsiteY62" fmla="*/ 314688 h 847195"/>
              <a:gd name="connsiteX63" fmla="*/ 633434 w 662009"/>
              <a:gd name="connsiteY63" fmla="*/ 269444 h 847195"/>
              <a:gd name="connsiteX64" fmla="*/ 604859 w 662009"/>
              <a:gd name="connsiteY64" fmla="*/ 217057 h 847195"/>
              <a:gd name="connsiteX65" fmla="*/ 585809 w 662009"/>
              <a:gd name="connsiteY65" fmla="*/ 186100 h 847195"/>
              <a:gd name="connsiteX66" fmla="*/ 547709 w 662009"/>
              <a:gd name="connsiteY66" fmla="*/ 145619 h 847195"/>
              <a:gd name="connsiteX67" fmla="*/ 514371 w 662009"/>
              <a:gd name="connsiteY67" fmla="*/ 114663 h 847195"/>
              <a:gd name="connsiteX68" fmla="*/ 471509 w 662009"/>
              <a:gd name="connsiteY68" fmla="*/ 86088 h 847195"/>
              <a:gd name="connsiteX69" fmla="*/ 411977 w 662009"/>
              <a:gd name="connsiteY69" fmla="*/ 50369 h 847195"/>
              <a:gd name="connsiteX0" fmla="*/ 411977 w 662009"/>
              <a:gd name="connsiteY0" fmla="*/ 50369 h 847195"/>
              <a:gd name="connsiteX1" fmla="*/ 357209 w 662009"/>
              <a:gd name="connsiteY1" fmla="*/ 24175 h 847195"/>
              <a:gd name="connsiteX2" fmla="*/ 304821 w 662009"/>
              <a:gd name="connsiteY2" fmla="*/ 5125 h 847195"/>
              <a:gd name="connsiteX3" fmla="*/ 250052 w 662009"/>
              <a:gd name="connsiteY3" fmla="*/ 363 h 847195"/>
              <a:gd name="connsiteX4" fmla="*/ 195284 w 662009"/>
              <a:gd name="connsiteY4" fmla="*/ 2744 h 847195"/>
              <a:gd name="connsiteX5" fmla="*/ 138134 w 662009"/>
              <a:gd name="connsiteY5" fmla="*/ 21794 h 847195"/>
              <a:gd name="connsiteX6" fmla="*/ 104796 w 662009"/>
              <a:gd name="connsiteY6" fmla="*/ 38463 h 847195"/>
              <a:gd name="connsiteX7" fmla="*/ 71459 w 662009"/>
              <a:gd name="connsiteY7" fmla="*/ 64657 h 847195"/>
              <a:gd name="connsiteX8" fmla="*/ 57171 w 662009"/>
              <a:gd name="connsiteY8" fmla="*/ 95613 h 847195"/>
              <a:gd name="connsiteX9" fmla="*/ 57171 w 662009"/>
              <a:gd name="connsiteY9" fmla="*/ 117044 h 847195"/>
              <a:gd name="connsiteX10" fmla="*/ 73840 w 662009"/>
              <a:gd name="connsiteY10" fmla="*/ 140857 h 847195"/>
              <a:gd name="connsiteX11" fmla="*/ 107177 w 662009"/>
              <a:gd name="connsiteY11" fmla="*/ 145619 h 847195"/>
              <a:gd name="connsiteX12" fmla="*/ 147659 w 662009"/>
              <a:gd name="connsiteY12" fmla="*/ 152763 h 847195"/>
              <a:gd name="connsiteX13" fmla="*/ 180996 w 662009"/>
              <a:gd name="connsiteY13" fmla="*/ 162288 h 847195"/>
              <a:gd name="connsiteX14" fmla="*/ 209571 w 662009"/>
              <a:gd name="connsiteY14" fmla="*/ 178957 h 847195"/>
              <a:gd name="connsiteX15" fmla="*/ 221477 w 662009"/>
              <a:gd name="connsiteY15" fmla="*/ 195625 h 847195"/>
              <a:gd name="connsiteX16" fmla="*/ 221477 w 662009"/>
              <a:gd name="connsiteY16" fmla="*/ 231344 h 847195"/>
              <a:gd name="connsiteX17" fmla="*/ 204809 w 662009"/>
              <a:gd name="connsiteY17" fmla="*/ 276588 h 847195"/>
              <a:gd name="connsiteX18" fmla="*/ 190521 w 662009"/>
              <a:gd name="connsiteY18" fmla="*/ 300400 h 847195"/>
              <a:gd name="connsiteX19" fmla="*/ 159565 w 662009"/>
              <a:gd name="connsiteY19" fmla="*/ 324213 h 847195"/>
              <a:gd name="connsiteX20" fmla="*/ 119084 w 662009"/>
              <a:gd name="connsiteY20" fmla="*/ 319450 h 847195"/>
              <a:gd name="connsiteX21" fmla="*/ 76221 w 662009"/>
              <a:gd name="connsiteY21" fmla="*/ 324213 h 847195"/>
              <a:gd name="connsiteX22" fmla="*/ 40502 w 662009"/>
              <a:gd name="connsiteY22" fmla="*/ 362313 h 847195"/>
              <a:gd name="connsiteX23" fmla="*/ 28596 w 662009"/>
              <a:gd name="connsiteY23" fmla="*/ 405175 h 847195"/>
              <a:gd name="connsiteX24" fmla="*/ 23834 w 662009"/>
              <a:gd name="connsiteY24" fmla="*/ 445657 h 847195"/>
              <a:gd name="connsiteX25" fmla="*/ 30977 w 662009"/>
              <a:gd name="connsiteY25" fmla="*/ 486138 h 847195"/>
              <a:gd name="connsiteX26" fmla="*/ 50027 w 662009"/>
              <a:gd name="connsiteY26" fmla="*/ 517094 h 847195"/>
              <a:gd name="connsiteX27" fmla="*/ 95271 w 662009"/>
              <a:gd name="connsiteY27" fmla="*/ 524238 h 847195"/>
              <a:gd name="connsiteX28" fmla="*/ 150040 w 662009"/>
              <a:gd name="connsiteY28" fmla="*/ 524238 h 847195"/>
              <a:gd name="connsiteX29" fmla="*/ 197665 w 662009"/>
              <a:gd name="connsiteY29" fmla="*/ 514713 h 847195"/>
              <a:gd name="connsiteX30" fmla="*/ 245290 w 662009"/>
              <a:gd name="connsiteY30" fmla="*/ 514713 h 847195"/>
              <a:gd name="connsiteX31" fmla="*/ 276246 w 662009"/>
              <a:gd name="connsiteY31" fmla="*/ 529000 h 847195"/>
              <a:gd name="connsiteX32" fmla="*/ 295296 w 662009"/>
              <a:gd name="connsiteY32" fmla="*/ 559957 h 847195"/>
              <a:gd name="connsiteX33" fmla="*/ 309584 w 662009"/>
              <a:gd name="connsiteY33" fmla="*/ 593294 h 847195"/>
              <a:gd name="connsiteX34" fmla="*/ 302440 w 662009"/>
              <a:gd name="connsiteY34" fmla="*/ 662350 h 847195"/>
              <a:gd name="connsiteX35" fmla="*/ 276246 w 662009"/>
              <a:gd name="connsiteY35" fmla="*/ 709975 h 847195"/>
              <a:gd name="connsiteX36" fmla="*/ 228621 w 662009"/>
              <a:gd name="connsiteY36" fmla="*/ 762363 h 847195"/>
              <a:gd name="connsiteX37" fmla="*/ 192902 w 662009"/>
              <a:gd name="connsiteY37" fmla="*/ 776650 h 847195"/>
              <a:gd name="connsiteX38" fmla="*/ 145277 w 662009"/>
              <a:gd name="connsiteY38" fmla="*/ 779032 h 847195"/>
              <a:gd name="connsiteX39" fmla="*/ 109559 w 662009"/>
              <a:gd name="connsiteY39" fmla="*/ 767125 h 847195"/>
              <a:gd name="connsiteX40" fmla="*/ 78602 w 662009"/>
              <a:gd name="connsiteY40" fmla="*/ 752838 h 847195"/>
              <a:gd name="connsiteX41" fmla="*/ 52409 w 662009"/>
              <a:gd name="connsiteY41" fmla="*/ 733788 h 847195"/>
              <a:gd name="connsiteX42" fmla="*/ 28596 w 662009"/>
              <a:gd name="connsiteY42" fmla="*/ 729025 h 847195"/>
              <a:gd name="connsiteX43" fmla="*/ 9546 w 662009"/>
              <a:gd name="connsiteY43" fmla="*/ 736169 h 847195"/>
              <a:gd name="connsiteX44" fmla="*/ 21 w 662009"/>
              <a:gd name="connsiteY44" fmla="*/ 767125 h 847195"/>
              <a:gd name="connsiteX45" fmla="*/ 11927 w 662009"/>
              <a:gd name="connsiteY45" fmla="*/ 790938 h 847195"/>
              <a:gd name="connsiteX46" fmla="*/ 47646 w 662009"/>
              <a:gd name="connsiteY46" fmla="*/ 809988 h 847195"/>
              <a:gd name="connsiteX47" fmla="*/ 119084 w 662009"/>
              <a:gd name="connsiteY47" fmla="*/ 833800 h 847195"/>
              <a:gd name="connsiteX48" fmla="*/ 183377 w 662009"/>
              <a:gd name="connsiteY48" fmla="*/ 845707 h 847195"/>
              <a:gd name="connsiteX49" fmla="*/ 245290 w 662009"/>
              <a:gd name="connsiteY49" fmla="*/ 845707 h 847195"/>
              <a:gd name="connsiteX50" fmla="*/ 314346 w 662009"/>
              <a:gd name="connsiteY50" fmla="*/ 833800 h 847195"/>
              <a:gd name="connsiteX51" fmla="*/ 369115 w 662009"/>
              <a:gd name="connsiteY51" fmla="*/ 812369 h 847195"/>
              <a:gd name="connsiteX52" fmla="*/ 435790 w 662009"/>
              <a:gd name="connsiteY52" fmla="*/ 771888 h 847195"/>
              <a:gd name="connsiteX53" fmla="*/ 478652 w 662009"/>
              <a:gd name="connsiteY53" fmla="*/ 738550 h 847195"/>
              <a:gd name="connsiteX54" fmla="*/ 516752 w 662009"/>
              <a:gd name="connsiteY54" fmla="*/ 702832 h 847195"/>
              <a:gd name="connsiteX55" fmla="*/ 559615 w 662009"/>
              <a:gd name="connsiteY55" fmla="*/ 655207 h 847195"/>
              <a:gd name="connsiteX56" fmla="*/ 602477 w 662009"/>
              <a:gd name="connsiteY56" fmla="*/ 595675 h 847195"/>
              <a:gd name="connsiteX57" fmla="*/ 628671 w 662009"/>
              <a:gd name="connsiteY57" fmla="*/ 545669 h 847195"/>
              <a:gd name="connsiteX58" fmla="*/ 647721 w 662009"/>
              <a:gd name="connsiteY58" fmla="*/ 493282 h 847195"/>
              <a:gd name="connsiteX59" fmla="*/ 657246 w 662009"/>
              <a:gd name="connsiteY59" fmla="*/ 450419 h 847195"/>
              <a:gd name="connsiteX60" fmla="*/ 662009 w 662009"/>
              <a:gd name="connsiteY60" fmla="*/ 407557 h 847195"/>
              <a:gd name="connsiteX61" fmla="*/ 657246 w 662009"/>
              <a:gd name="connsiteY61" fmla="*/ 362313 h 847195"/>
              <a:gd name="connsiteX62" fmla="*/ 645340 w 662009"/>
              <a:gd name="connsiteY62" fmla="*/ 314688 h 847195"/>
              <a:gd name="connsiteX63" fmla="*/ 633434 w 662009"/>
              <a:gd name="connsiteY63" fmla="*/ 269444 h 847195"/>
              <a:gd name="connsiteX64" fmla="*/ 604859 w 662009"/>
              <a:gd name="connsiteY64" fmla="*/ 217057 h 847195"/>
              <a:gd name="connsiteX65" fmla="*/ 585809 w 662009"/>
              <a:gd name="connsiteY65" fmla="*/ 186100 h 847195"/>
              <a:gd name="connsiteX66" fmla="*/ 547709 w 662009"/>
              <a:gd name="connsiteY66" fmla="*/ 145619 h 847195"/>
              <a:gd name="connsiteX67" fmla="*/ 514371 w 662009"/>
              <a:gd name="connsiteY67" fmla="*/ 114663 h 847195"/>
              <a:gd name="connsiteX68" fmla="*/ 471509 w 662009"/>
              <a:gd name="connsiteY68" fmla="*/ 86088 h 847195"/>
              <a:gd name="connsiteX69" fmla="*/ 411977 w 662009"/>
              <a:gd name="connsiteY69" fmla="*/ 50369 h 847195"/>
              <a:gd name="connsiteX0" fmla="*/ 411977 w 662009"/>
              <a:gd name="connsiteY0" fmla="*/ 50369 h 847195"/>
              <a:gd name="connsiteX1" fmla="*/ 357209 w 662009"/>
              <a:gd name="connsiteY1" fmla="*/ 24175 h 847195"/>
              <a:gd name="connsiteX2" fmla="*/ 304821 w 662009"/>
              <a:gd name="connsiteY2" fmla="*/ 5125 h 847195"/>
              <a:gd name="connsiteX3" fmla="*/ 250052 w 662009"/>
              <a:gd name="connsiteY3" fmla="*/ 363 h 847195"/>
              <a:gd name="connsiteX4" fmla="*/ 195284 w 662009"/>
              <a:gd name="connsiteY4" fmla="*/ 2744 h 847195"/>
              <a:gd name="connsiteX5" fmla="*/ 138134 w 662009"/>
              <a:gd name="connsiteY5" fmla="*/ 21794 h 847195"/>
              <a:gd name="connsiteX6" fmla="*/ 104796 w 662009"/>
              <a:gd name="connsiteY6" fmla="*/ 38463 h 847195"/>
              <a:gd name="connsiteX7" fmla="*/ 71459 w 662009"/>
              <a:gd name="connsiteY7" fmla="*/ 64657 h 847195"/>
              <a:gd name="connsiteX8" fmla="*/ 57171 w 662009"/>
              <a:gd name="connsiteY8" fmla="*/ 95613 h 847195"/>
              <a:gd name="connsiteX9" fmla="*/ 57171 w 662009"/>
              <a:gd name="connsiteY9" fmla="*/ 117044 h 847195"/>
              <a:gd name="connsiteX10" fmla="*/ 73840 w 662009"/>
              <a:gd name="connsiteY10" fmla="*/ 140857 h 847195"/>
              <a:gd name="connsiteX11" fmla="*/ 107177 w 662009"/>
              <a:gd name="connsiteY11" fmla="*/ 145619 h 847195"/>
              <a:gd name="connsiteX12" fmla="*/ 147659 w 662009"/>
              <a:gd name="connsiteY12" fmla="*/ 152763 h 847195"/>
              <a:gd name="connsiteX13" fmla="*/ 180996 w 662009"/>
              <a:gd name="connsiteY13" fmla="*/ 162288 h 847195"/>
              <a:gd name="connsiteX14" fmla="*/ 209571 w 662009"/>
              <a:gd name="connsiteY14" fmla="*/ 178957 h 847195"/>
              <a:gd name="connsiteX15" fmla="*/ 221477 w 662009"/>
              <a:gd name="connsiteY15" fmla="*/ 195625 h 847195"/>
              <a:gd name="connsiteX16" fmla="*/ 221477 w 662009"/>
              <a:gd name="connsiteY16" fmla="*/ 231344 h 847195"/>
              <a:gd name="connsiteX17" fmla="*/ 204809 w 662009"/>
              <a:gd name="connsiteY17" fmla="*/ 276588 h 847195"/>
              <a:gd name="connsiteX18" fmla="*/ 190521 w 662009"/>
              <a:gd name="connsiteY18" fmla="*/ 300400 h 847195"/>
              <a:gd name="connsiteX19" fmla="*/ 159565 w 662009"/>
              <a:gd name="connsiteY19" fmla="*/ 324213 h 847195"/>
              <a:gd name="connsiteX20" fmla="*/ 119084 w 662009"/>
              <a:gd name="connsiteY20" fmla="*/ 319450 h 847195"/>
              <a:gd name="connsiteX21" fmla="*/ 76221 w 662009"/>
              <a:gd name="connsiteY21" fmla="*/ 324213 h 847195"/>
              <a:gd name="connsiteX22" fmla="*/ 40502 w 662009"/>
              <a:gd name="connsiteY22" fmla="*/ 362313 h 847195"/>
              <a:gd name="connsiteX23" fmla="*/ 28596 w 662009"/>
              <a:gd name="connsiteY23" fmla="*/ 405175 h 847195"/>
              <a:gd name="connsiteX24" fmla="*/ 23834 w 662009"/>
              <a:gd name="connsiteY24" fmla="*/ 445657 h 847195"/>
              <a:gd name="connsiteX25" fmla="*/ 30977 w 662009"/>
              <a:gd name="connsiteY25" fmla="*/ 486138 h 847195"/>
              <a:gd name="connsiteX26" fmla="*/ 50027 w 662009"/>
              <a:gd name="connsiteY26" fmla="*/ 517094 h 847195"/>
              <a:gd name="connsiteX27" fmla="*/ 95271 w 662009"/>
              <a:gd name="connsiteY27" fmla="*/ 524238 h 847195"/>
              <a:gd name="connsiteX28" fmla="*/ 150040 w 662009"/>
              <a:gd name="connsiteY28" fmla="*/ 524238 h 847195"/>
              <a:gd name="connsiteX29" fmla="*/ 197665 w 662009"/>
              <a:gd name="connsiteY29" fmla="*/ 514713 h 847195"/>
              <a:gd name="connsiteX30" fmla="*/ 245290 w 662009"/>
              <a:gd name="connsiteY30" fmla="*/ 514713 h 847195"/>
              <a:gd name="connsiteX31" fmla="*/ 276246 w 662009"/>
              <a:gd name="connsiteY31" fmla="*/ 529000 h 847195"/>
              <a:gd name="connsiteX32" fmla="*/ 300058 w 662009"/>
              <a:gd name="connsiteY32" fmla="*/ 557576 h 847195"/>
              <a:gd name="connsiteX33" fmla="*/ 309584 w 662009"/>
              <a:gd name="connsiteY33" fmla="*/ 593294 h 847195"/>
              <a:gd name="connsiteX34" fmla="*/ 302440 w 662009"/>
              <a:gd name="connsiteY34" fmla="*/ 662350 h 847195"/>
              <a:gd name="connsiteX35" fmla="*/ 276246 w 662009"/>
              <a:gd name="connsiteY35" fmla="*/ 709975 h 847195"/>
              <a:gd name="connsiteX36" fmla="*/ 228621 w 662009"/>
              <a:gd name="connsiteY36" fmla="*/ 762363 h 847195"/>
              <a:gd name="connsiteX37" fmla="*/ 192902 w 662009"/>
              <a:gd name="connsiteY37" fmla="*/ 776650 h 847195"/>
              <a:gd name="connsiteX38" fmla="*/ 145277 w 662009"/>
              <a:gd name="connsiteY38" fmla="*/ 779032 h 847195"/>
              <a:gd name="connsiteX39" fmla="*/ 109559 w 662009"/>
              <a:gd name="connsiteY39" fmla="*/ 767125 h 847195"/>
              <a:gd name="connsiteX40" fmla="*/ 78602 w 662009"/>
              <a:gd name="connsiteY40" fmla="*/ 752838 h 847195"/>
              <a:gd name="connsiteX41" fmla="*/ 52409 w 662009"/>
              <a:gd name="connsiteY41" fmla="*/ 733788 h 847195"/>
              <a:gd name="connsiteX42" fmla="*/ 28596 w 662009"/>
              <a:gd name="connsiteY42" fmla="*/ 729025 h 847195"/>
              <a:gd name="connsiteX43" fmla="*/ 9546 w 662009"/>
              <a:gd name="connsiteY43" fmla="*/ 736169 h 847195"/>
              <a:gd name="connsiteX44" fmla="*/ 21 w 662009"/>
              <a:gd name="connsiteY44" fmla="*/ 767125 h 847195"/>
              <a:gd name="connsiteX45" fmla="*/ 11927 w 662009"/>
              <a:gd name="connsiteY45" fmla="*/ 790938 h 847195"/>
              <a:gd name="connsiteX46" fmla="*/ 47646 w 662009"/>
              <a:gd name="connsiteY46" fmla="*/ 809988 h 847195"/>
              <a:gd name="connsiteX47" fmla="*/ 119084 w 662009"/>
              <a:gd name="connsiteY47" fmla="*/ 833800 h 847195"/>
              <a:gd name="connsiteX48" fmla="*/ 183377 w 662009"/>
              <a:gd name="connsiteY48" fmla="*/ 845707 h 847195"/>
              <a:gd name="connsiteX49" fmla="*/ 245290 w 662009"/>
              <a:gd name="connsiteY49" fmla="*/ 845707 h 847195"/>
              <a:gd name="connsiteX50" fmla="*/ 314346 w 662009"/>
              <a:gd name="connsiteY50" fmla="*/ 833800 h 847195"/>
              <a:gd name="connsiteX51" fmla="*/ 369115 w 662009"/>
              <a:gd name="connsiteY51" fmla="*/ 812369 h 847195"/>
              <a:gd name="connsiteX52" fmla="*/ 435790 w 662009"/>
              <a:gd name="connsiteY52" fmla="*/ 771888 h 847195"/>
              <a:gd name="connsiteX53" fmla="*/ 478652 w 662009"/>
              <a:gd name="connsiteY53" fmla="*/ 738550 h 847195"/>
              <a:gd name="connsiteX54" fmla="*/ 516752 w 662009"/>
              <a:gd name="connsiteY54" fmla="*/ 702832 h 847195"/>
              <a:gd name="connsiteX55" fmla="*/ 559615 w 662009"/>
              <a:gd name="connsiteY55" fmla="*/ 655207 h 847195"/>
              <a:gd name="connsiteX56" fmla="*/ 602477 w 662009"/>
              <a:gd name="connsiteY56" fmla="*/ 595675 h 847195"/>
              <a:gd name="connsiteX57" fmla="*/ 628671 w 662009"/>
              <a:gd name="connsiteY57" fmla="*/ 545669 h 847195"/>
              <a:gd name="connsiteX58" fmla="*/ 647721 w 662009"/>
              <a:gd name="connsiteY58" fmla="*/ 493282 h 847195"/>
              <a:gd name="connsiteX59" fmla="*/ 657246 w 662009"/>
              <a:gd name="connsiteY59" fmla="*/ 450419 h 847195"/>
              <a:gd name="connsiteX60" fmla="*/ 662009 w 662009"/>
              <a:gd name="connsiteY60" fmla="*/ 407557 h 847195"/>
              <a:gd name="connsiteX61" fmla="*/ 657246 w 662009"/>
              <a:gd name="connsiteY61" fmla="*/ 362313 h 847195"/>
              <a:gd name="connsiteX62" fmla="*/ 645340 w 662009"/>
              <a:gd name="connsiteY62" fmla="*/ 314688 h 847195"/>
              <a:gd name="connsiteX63" fmla="*/ 633434 w 662009"/>
              <a:gd name="connsiteY63" fmla="*/ 269444 h 847195"/>
              <a:gd name="connsiteX64" fmla="*/ 604859 w 662009"/>
              <a:gd name="connsiteY64" fmla="*/ 217057 h 847195"/>
              <a:gd name="connsiteX65" fmla="*/ 585809 w 662009"/>
              <a:gd name="connsiteY65" fmla="*/ 186100 h 847195"/>
              <a:gd name="connsiteX66" fmla="*/ 547709 w 662009"/>
              <a:gd name="connsiteY66" fmla="*/ 145619 h 847195"/>
              <a:gd name="connsiteX67" fmla="*/ 514371 w 662009"/>
              <a:gd name="connsiteY67" fmla="*/ 114663 h 847195"/>
              <a:gd name="connsiteX68" fmla="*/ 471509 w 662009"/>
              <a:gd name="connsiteY68" fmla="*/ 86088 h 847195"/>
              <a:gd name="connsiteX69" fmla="*/ 411977 w 662009"/>
              <a:gd name="connsiteY69" fmla="*/ 50369 h 847195"/>
              <a:gd name="connsiteX0" fmla="*/ 411977 w 662009"/>
              <a:gd name="connsiteY0" fmla="*/ 50369 h 847195"/>
              <a:gd name="connsiteX1" fmla="*/ 357209 w 662009"/>
              <a:gd name="connsiteY1" fmla="*/ 24175 h 847195"/>
              <a:gd name="connsiteX2" fmla="*/ 304821 w 662009"/>
              <a:gd name="connsiteY2" fmla="*/ 5125 h 847195"/>
              <a:gd name="connsiteX3" fmla="*/ 250052 w 662009"/>
              <a:gd name="connsiteY3" fmla="*/ 363 h 847195"/>
              <a:gd name="connsiteX4" fmla="*/ 195284 w 662009"/>
              <a:gd name="connsiteY4" fmla="*/ 2744 h 847195"/>
              <a:gd name="connsiteX5" fmla="*/ 138134 w 662009"/>
              <a:gd name="connsiteY5" fmla="*/ 21794 h 847195"/>
              <a:gd name="connsiteX6" fmla="*/ 104796 w 662009"/>
              <a:gd name="connsiteY6" fmla="*/ 38463 h 847195"/>
              <a:gd name="connsiteX7" fmla="*/ 71459 w 662009"/>
              <a:gd name="connsiteY7" fmla="*/ 64657 h 847195"/>
              <a:gd name="connsiteX8" fmla="*/ 57171 w 662009"/>
              <a:gd name="connsiteY8" fmla="*/ 95613 h 847195"/>
              <a:gd name="connsiteX9" fmla="*/ 57171 w 662009"/>
              <a:gd name="connsiteY9" fmla="*/ 117044 h 847195"/>
              <a:gd name="connsiteX10" fmla="*/ 73840 w 662009"/>
              <a:gd name="connsiteY10" fmla="*/ 140857 h 847195"/>
              <a:gd name="connsiteX11" fmla="*/ 107177 w 662009"/>
              <a:gd name="connsiteY11" fmla="*/ 145619 h 847195"/>
              <a:gd name="connsiteX12" fmla="*/ 147659 w 662009"/>
              <a:gd name="connsiteY12" fmla="*/ 152763 h 847195"/>
              <a:gd name="connsiteX13" fmla="*/ 180996 w 662009"/>
              <a:gd name="connsiteY13" fmla="*/ 162288 h 847195"/>
              <a:gd name="connsiteX14" fmla="*/ 209571 w 662009"/>
              <a:gd name="connsiteY14" fmla="*/ 178957 h 847195"/>
              <a:gd name="connsiteX15" fmla="*/ 221477 w 662009"/>
              <a:gd name="connsiteY15" fmla="*/ 195625 h 847195"/>
              <a:gd name="connsiteX16" fmla="*/ 221477 w 662009"/>
              <a:gd name="connsiteY16" fmla="*/ 243250 h 847195"/>
              <a:gd name="connsiteX17" fmla="*/ 204809 w 662009"/>
              <a:gd name="connsiteY17" fmla="*/ 276588 h 847195"/>
              <a:gd name="connsiteX18" fmla="*/ 190521 w 662009"/>
              <a:gd name="connsiteY18" fmla="*/ 300400 h 847195"/>
              <a:gd name="connsiteX19" fmla="*/ 159565 w 662009"/>
              <a:gd name="connsiteY19" fmla="*/ 324213 h 847195"/>
              <a:gd name="connsiteX20" fmla="*/ 119084 w 662009"/>
              <a:gd name="connsiteY20" fmla="*/ 319450 h 847195"/>
              <a:gd name="connsiteX21" fmla="*/ 76221 w 662009"/>
              <a:gd name="connsiteY21" fmla="*/ 324213 h 847195"/>
              <a:gd name="connsiteX22" fmla="*/ 40502 w 662009"/>
              <a:gd name="connsiteY22" fmla="*/ 362313 h 847195"/>
              <a:gd name="connsiteX23" fmla="*/ 28596 w 662009"/>
              <a:gd name="connsiteY23" fmla="*/ 405175 h 847195"/>
              <a:gd name="connsiteX24" fmla="*/ 23834 w 662009"/>
              <a:gd name="connsiteY24" fmla="*/ 445657 h 847195"/>
              <a:gd name="connsiteX25" fmla="*/ 30977 w 662009"/>
              <a:gd name="connsiteY25" fmla="*/ 486138 h 847195"/>
              <a:gd name="connsiteX26" fmla="*/ 50027 w 662009"/>
              <a:gd name="connsiteY26" fmla="*/ 517094 h 847195"/>
              <a:gd name="connsiteX27" fmla="*/ 95271 w 662009"/>
              <a:gd name="connsiteY27" fmla="*/ 524238 h 847195"/>
              <a:gd name="connsiteX28" fmla="*/ 150040 w 662009"/>
              <a:gd name="connsiteY28" fmla="*/ 524238 h 847195"/>
              <a:gd name="connsiteX29" fmla="*/ 197665 w 662009"/>
              <a:gd name="connsiteY29" fmla="*/ 514713 h 847195"/>
              <a:gd name="connsiteX30" fmla="*/ 245290 w 662009"/>
              <a:gd name="connsiteY30" fmla="*/ 514713 h 847195"/>
              <a:gd name="connsiteX31" fmla="*/ 276246 w 662009"/>
              <a:gd name="connsiteY31" fmla="*/ 529000 h 847195"/>
              <a:gd name="connsiteX32" fmla="*/ 300058 w 662009"/>
              <a:gd name="connsiteY32" fmla="*/ 557576 h 847195"/>
              <a:gd name="connsiteX33" fmla="*/ 309584 w 662009"/>
              <a:gd name="connsiteY33" fmla="*/ 593294 h 847195"/>
              <a:gd name="connsiteX34" fmla="*/ 302440 w 662009"/>
              <a:gd name="connsiteY34" fmla="*/ 662350 h 847195"/>
              <a:gd name="connsiteX35" fmla="*/ 276246 w 662009"/>
              <a:gd name="connsiteY35" fmla="*/ 709975 h 847195"/>
              <a:gd name="connsiteX36" fmla="*/ 228621 w 662009"/>
              <a:gd name="connsiteY36" fmla="*/ 762363 h 847195"/>
              <a:gd name="connsiteX37" fmla="*/ 192902 w 662009"/>
              <a:gd name="connsiteY37" fmla="*/ 776650 h 847195"/>
              <a:gd name="connsiteX38" fmla="*/ 145277 w 662009"/>
              <a:gd name="connsiteY38" fmla="*/ 779032 h 847195"/>
              <a:gd name="connsiteX39" fmla="*/ 109559 w 662009"/>
              <a:gd name="connsiteY39" fmla="*/ 767125 h 847195"/>
              <a:gd name="connsiteX40" fmla="*/ 78602 w 662009"/>
              <a:gd name="connsiteY40" fmla="*/ 752838 h 847195"/>
              <a:gd name="connsiteX41" fmla="*/ 52409 w 662009"/>
              <a:gd name="connsiteY41" fmla="*/ 733788 h 847195"/>
              <a:gd name="connsiteX42" fmla="*/ 28596 w 662009"/>
              <a:gd name="connsiteY42" fmla="*/ 729025 h 847195"/>
              <a:gd name="connsiteX43" fmla="*/ 9546 w 662009"/>
              <a:gd name="connsiteY43" fmla="*/ 736169 h 847195"/>
              <a:gd name="connsiteX44" fmla="*/ 21 w 662009"/>
              <a:gd name="connsiteY44" fmla="*/ 767125 h 847195"/>
              <a:gd name="connsiteX45" fmla="*/ 11927 w 662009"/>
              <a:gd name="connsiteY45" fmla="*/ 790938 h 847195"/>
              <a:gd name="connsiteX46" fmla="*/ 47646 w 662009"/>
              <a:gd name="connsiteY46" fmla="*/ 809988 h 847195"/>
              <a:gd name="connsiteX47" fmla="*/ 119084 w 662009"/>
              <a:gd name="connsiteY47" fmla="*/ 833800 h 847195"/>
              <a:gd name="connsiteX48" fmla="*/ 183377 w 662009"/>
              <a:gd name="connsiteY48" fmla="*/ 845707 h 847195"/>
              <a:gd name="connsiteX49" fmla="*/ 245290 w 662009"/>
              <a:gd name="connsiteY49" fmla="*/ 845707 h 847195"/>
              <a:gd name="connsiteX50" fmla="*/ 314346 w 662009"/>
              <a:gd name="connsiteY50" fmla="*/ 833800 h 847195"/>
              <a:gd name="connsiteX51" fmla="*/ 369115 w 662009"/>
              <a:gd name="connsiteY51" fmla="*/ 812369 h 847195"/>
              <a:gd name="connsiteX52" fmla="*/ 435790 w 662009"/>
              <a:gd name="connsiteY52" fmla="*/ 771888 h 847195"/>
              <a:gd name="connsiteX53" fmla="*/ 478652 w 662009"/>
              <a:gd name="connsiteY53" fmla="*/ 738550 h 847195"/>
              <a:gd name="connsiteX54" fmla="*/ 516752 w 662009"/>
              <a:gd name="connsiteY54" fmla="*/ 702832 h 847195"/>
              <a:gd name="connsiteX55" fmla="*/ 559615 w 662009"/>
              <a:gd name="connsiteY55" fmla="*/ 655207 h 847195"/>
              <a:gd name="connsiteX56" fmla="*/ 602477 w 662009"/>
              <a:gd name="connsiteY56" fmla="*/ 595675 h 847195"/>
              <a:gd name="connsiteX57" fmla="*/ 628671 w 662009"/>
              <a:gd name="connsiteY57" fmla="*/ 545669 h 847195"/>
              <a:gd name="connsiteX58" fmla="*/ 647721 w 662009"/>
              <a:gd name="connsiteY58" fmla="*/ 493282 h 847195"/>
              <a:gd name="connsiteX59" fmla="*/ 657246 w 662009"/>
              <a:gd name="connsiteY59" fmla="*/ 450419 h 847195"/>
              <a:gd name="connsiteX60" fmla="*/ 662009 w 662009"/>
              <a:gd name="connsiteY60" fmla="*/ 407557 h 847195"/>
              <a:gd name="connsiteX61" fmla="*/ 657246 w 662009"/>
              <a:gd name="connsiteY61" fmla="*/ 362313 h 847195"/>
              <a:gd name="connsiteX62" fmla="*/ 645340 w 662009"/>
              <a:gd name="connsiteY62" fmla="*/ 314688 h 847195"/>
              <a:gd name="connsiteX63" fmla="*/ 633434 w 662009"/>
              <a:gd name="connsiteY63" fmla="*/ 269444 h 847195"/>
              <a:gd name="connsiteX64" fmla="*/ 604859 w 662009"/>
              <a:gd name="connsiteY64" fmla="*/ 217057 h 847195"/>
              <a:gd name="connsiteX65" fmla="*/ 585809 w 662009"/>
              <a:gd name="connsiteY65" fmla="*/ 186100 h 847195"/>
              <a:gd name="connsiteX66" fmla="*/ 547709 w 662009"/>
              <a:gd name="connsiteY66" fmla="*/ 145619 h 847195"/>
              <a:gd name="connsiteX67" fmla="*/ 514371 w 662009"/>
              <a:gd name="connsiteY67" fmla="*/ 114663 h 847195"/>
              <a:gd name="connsiteX68" fmla="*/ 471509 w 662009"/>
              <a:gd name="connsiteY68" fmla="*/ 86088 h 847195"/>
              <a:gd name="connsiteX69" fmla="*/ 411977 w 662009"/>
              <a:gd name="connsiteY69" fmla="*/ 50369 h 847195"/>
              <a:gd name="connsiteX0" fmla="*/ 411977 w 662009"/>
              <a:gd name="connsiteY0" fmla="*/ 50141 h 846967"/>
              <a:gd name="connsiteX1" fmla="*/ 357209 w 662009"/>
              <a:gd name="connsiteY1" fmla="*/ 23947 h 846967"/>
              <a:gd name="connsiteX2" fmla="*/ 304821 w 662009"/>
              <a:gd name="connsiteY2" fmla="*/ 4897 h 846967"/>
              <a:gd name="connsiteX3" fmla="*/ 250052 w 662009"/>
              <a:gd name="connsiteY3" fmla="*/ 135 h 846967"/>
              <a:gd name="connsiteX4" fmla="*/ 195284 w 662009"/>
              <a:gd name="connsiteY4" fmla="*/ 2516 h 846967"/>
              <a:gd name="connsiteX5" fmla="*/ 138134 w 662009"/>
              <a:gd name="connsiteY5" fmla="*/ 14423 h 846967"/>
              <a:gd name="connsiteX6" fmla="*/ 104796 w 662009"/>
              <a:gd name="connsiteY6" fmla="*/ 38235 h 846967"/>
              <a:gd name="connsiteX7" fmla="*/ 71459 w 662009"/>
              <a:gd name="connsiteY7" fmla="*/ 64429 h 846967"/>
              <a:gd name="connsiteX8" fmla="*/ 57171 w 662009"/>
              <a:gd name="connsiteY8" fmla="*/ 95385 h 846967"/>
              <a:gd name="connsiteX9" fmla="*/ 57171 w 662009"/>
              <a:gd name="connsiteY9" fmla="*/ 116816 h 846967"/>
              <a:gd name="connsiteX10" fmla="*/ 73840 w 662009"/>
              <a:gd name="connsiteY10" fmla="*/ 140629 h 846967"/>
              <a:gd name="connsiteX11" fmla="*/ 107177 w 662009"/>
              <a:gd name="connsiteY11" fmla="*/ 145391 h 846967"/>
              <a:gd name="connsiteX12" fmla="*/ 147659 w 662009"/>
              <a:gd name="connsiteY12" fmla="*/ 152535 h 846967"/>
              <a:gd name="connsiteX13" fmla="*/ 180996 w 662009"/>
              <a:gd name="connsiteY13" fmla="*/ 162060 h 846967"/>
              <a:gd name="connsiteX14" fmla="*/ 209571 w 662009"/>
              <a:gd name="connsiteY14" fmla="*/ 178729 h 846967"/>
              <a:gd name="connsiteX15" fmla="*/ 221477 w 662009"/>
              <a:gd name="connsiteY15" fmla="*/ 195397 h 846967"/>
              <a:gd name="connsiteX16" fmla="*/ 221477 w 662009"/>
              <a:gd name="connsiteY16" fmla="*/ 243022 h 846967"/>
              <a:gd name="connsiteX17" fmla="*/ 204809 w 662009"/>
              <a:gd name="connsiteY17" fmla="*/ 276360 h 846967"/>
              <a:gd name="connsiteX18" fmla="*/ 190521 w 662009"/>
              <a:gd name="connsiteY18" fmla="*/ 300172 h 846967"/>
              <a:gd name="connsiteX19" fmla="*/ 159565 w 662009"/>
              <a:gd name="connsiteY19" fmla="*/ 323985 h 846967"/>
              <a:gd name="connsiteX20" fmla="*/ 119084 w 662009"/>
              <a:gd name="connsiteY20" fmla="*/ 319222 h 846967"/>
              <a:gd name="connsiteX21" fmla="*/ 76221 w 662009"/>
              <a:gd name="connsiteY21" fmla="*/ 323985 h 846967"/>
              <a:gd name="connsiteX22" fmla="*/ 40502 w 662009"/>
              <a:gd name="connsiteY22" fmla="*/ 362085 h 846967"/>
              <a:gd name="connsiteX23" fmla="*/ 28596 w 662009"/>
              <a:gd name="connsiteY23" fmla="*/ 404947 h 846967"/>
              <a:gd name="connsiteX24" fmla="*/ 23834 w 662009"/>
              <a:gd name="connsiteY24" fmla="*/ 445429 h 846967"/>
              <a:gd name="connsiteX25" fmla="*/ 30977 w 662009"/>
              <a:gd name="connsiteY25" fmla="*/ 485910 h 846967"/>
              <a:gd name="connsiteX26" fmla="*/ 50027 w 662009"/>
              <a:gd name="connsiteY26" fmla="*/ 516866 h 846967"/>
              <a:gd name="connsiteX27" fmla="*/ 95271 w 662009"/>
              <a:gd name="connsiteY27" fmla="*/ 524010 h 846967"/>
              <a:gd name="connsiteX28" fmla="*/ 150040 w 662009"/>
              <a:gd name="connsiteY28" fmla="*/ 524010 h 846967"/>
              <a:gd name="connsiteX29" fmla="*/ 197665 w 662009"/>
              <a:gd name="connsiteY29" fmla="*/ 514485 h 846967"/>
              <a:gd name="connsiteX30" fmla="*/ 245290 w 662009"/>
              <a:gd name="connsiteY30" fmla="*/ 514485 h 846967"/>
              <a:gd name="connsiteX31" fmla="*/ 276246 w 662009"/>
              <a:gd name="connsiteY31" fmla="*/ 528772 h 846967"/>
              <a:gd name="connsiteX32" fmla="*/ 300058 w 662009"/>
              <a:gd name="connsiteY32" fmla="*/ 557348 h 846967"/>
              <a:gd name="connsiteX33" fmla="*/ 309584 w 662009"/>
              <a:gd name="connsiteY33" fmla="*/ 593066 h 846967"/>
              <a:gd name="connsiteX34" fmla="*/ 302440 w 662009"/>
              <a:gd name="connsiteY34" fmla="*/ 662122 h 846967"/>
              <a:gd name="connsiteX35" fmla="*/ 276246 w 662009"/>
              <a:gd name="connsiteY35" fmla="*/ 709747 h 846967"/>
              <a:gd name="connsiteX36" fmla="*/ 228621 w 662009"/>
              <a:gd name="connsiteY36" fmla="*/ 762135 h 846967"/>
              <a:gd name="connsiteX37" fmla="*/ 192902 w 662009"/>
              <a:gd name="connsiteY37" fmla="*/ 776422 h 846967"/>
              <a:gd name="connsiteX38" fmla="*/ 145277 w 662009"/>
              <a:gd name="connsiteY38" fmla="*/ 778804 h 846967"/>
              <a:gd name="connsiteX39" fmla="*/ 109559 w 662009"/>
              <a:gd name="connsiteY39" fmla="*/ 766897 h 846967"/>
              <a:gd name="connsiteX40" fmla="*/ 78602 w 662009"/>
              <a:gd name="connsiteY40" fmla="*/ 752610 h 846967"/>
              <a:gd name="connsiteX41" fmla="*/ 52409 w 662009"/>
              <a:gd name="connsiteY41" fmla="*/ 733560 h 846967"/>
              <a:gd name="connsiteX42" fmla="*/ 28596 w 662009"/>
              <a:gd name="connsiteY42" fmla="*/ 728797 h 846967"/>
              <a:gd name="connsiteX43" fmla="*/ 9546 w 662009"/>
              <a:gd name="connsiteY43" fmla="*/ 735941 h 846967"/>
              <a:gd name="connsiteX44" fmla="*/ 21 w 662009"/>
              <a:gd name="connsiteY44" fmla="*/ 766897 h 846967"/>
              <a:gd name="connsiteX45" fmla="*/ 11927 w 662009"/>
              <a:gd name="connsiteY45" fmla="*/ 790710 h 846967"/>
              <a:gd name="connsiteX46" fmla="*/ 47646 w 662009"/>
              <a:gd name="connsiteY46" fmla="*/ 809760 h 846967"/>
              <a:gd name="connsiteX47" fmla="*/ 119084 w 662009"/>
              <a:gd name="connsiteY47" fmla="*/ 833572 h 846967"/>
              <a:gd name="connsiteX48" fmla="*/ 183377 w 662009"/>
              <a:gd name="connsiteY48" fmla="*/ 845479 h 846967"/>
              <a:gd name="connsiteX49" fmla="*/ 245290 w 662009"/>
              <a:gd name="connsiteY49" fmla="*/ 845479 h 846967"/>
              <a:gd name="connsiteX50" fmla="*/ 314346 w 662009"/>
              <a:gd name="connsiteY50" fmla="*/ 833572 h 846967"/>
              <a:gd name="connsiteX51" fmla="*/ 369115 w 662009"/>
              <a:gd name="connsiteY51" fmla="*/ 812141 h 846967"/>
              <a:gd name="connsiteX52" fmla="*/ 435790 w 662009"/>
              <a:gd name="connsiteY52" fmla="*/ 771660 h 846967"/>
              <a:gd name="connsiteX53" fmla="*/ 478652 w 662009"/>
              <a:gd name="connsiteY53" fmla="*/ 738322 h 846967"/>
              <a:gd name="connsiteX54" fmla="*/ 516752 w 662009"/>
              <a:gd name="connsiteY54" fmla="*/ 702604 h 846967"/>
              <a:gd name="connsiteX55" fmla="*/ 559615 w 662009"/>
              <a:gd name="connsiteY55" fmla="*/ 654979 h 846967"/>
              <a:gd name="connsiteX56" fmla="*/ 602477 w 662009"/>
              <a:gd name="connsiteY56" fmla="*/ 595447 h 846967"/>
              <a:gd name="connsiteX57" fmla="*/ 628671 w 662009"/>
              <a:gd name="connsiteY57" fmla="*/ 545441 h 846967"/>
              <a:gd name="connsiteX58" fmla="*/ 647721 w 662009"/>
              <a:gd name="connsiteY58" fmla="*/ 493054 h 846967"/>
              <a:gd name="connsiteX59" fmla="*/ 657246 w 662009"/>
              <a:gd name="connsiteY59" fmla="*/ 450191 h 846967"/>
              <a:gd name="connsiteX60" fmla="*/ 662009 w 662009"/>
              <a:gd name="connsiteY60" fmla="*/ 407329 h 846967"/>
              <a:gd name="connsiteX61" fmla="*/ 657246 w 662009"/>
              <a:gd name="connsiteY61" fmla="*/ 362085 h 846967"/>
              <a:gd name="connsiteX62" fmla="*/ 645340 w 662009"/>
              <a:gd name="connsiteY62" fmla="*/ 314460 h 846967"/>
              <a:gd name="connsiteX63" fmla="*/ 633434 w 662009"/>
              <a:gd name="connsiteY63" fmla="*/ 269216 h 846967"/>
              <a:gd name="connsiteX64" fmla="*/ 604859 w 662009"/>
              <a:gd name="connsiteY64" fmla="*/ 216829 h 846967"/>
              <a:gd name="connsiteX65" fmla="*/ 585809 w 662009"/>
              <a:gd name="connsiteY65" fmla="*/ 185872 h 846967"/>
              <a:gd name="connsiteX66" fmla="*/ 547709 w 662009"/>
              <a:gd name="connsiteY66" fmla="*/ 145391 h 846967"/>
              <a:gd name="connsiteX67" fmla="*/ 514371 w 662009"/>
              <a:gd name="connsiteY67" fmla="*/ 114435 h 846967"/>
              <a:gd name="connsiteX68" fmla="*/ 471509 w 662009"/>
              <a:gd name="connsiteY68" fmla="*/ 85860 h 846967"/>
              <a:gd name="connsiteX69" fmla="*/ 411977 w 662009"/>
              <a:gd name="connsiteY69" fmla="*/ 50141 h 846967"/>
              <a:gd name="connsiteX0" fmla="*/ 411977 w 662009"/>
              <a:gd name="connsiteY0" fmla="*/ 50141 h 846967"/>
              <a:gd name="connsiteX1" fmla="*/ 357209 w 662009"/>
              <a:gd name="connsiteY1" fmla="*/ 23947 h 846967"/>
              <a:gd name="connsiteX2" fmla="*/ 304821 w 662009"/>
              <a:gd name="connsiteY2" fmla="*/ 4897 h 846967"/>
              <a:gd name="connsiteX3" fmla="*/ 250052 w 662009"/>
              <a:gd name="connsiteY3" fmla="*/ 135 h 846967"/>
              <a:gd name="connsiteX4" fmla="*/ 195284 w 662009"/>
              <a:gd name="connsiteY4" fmla="*/ 2516 h 846967"/>
              <a:gd name="connsiteX5" fmla="*/ 138134 w 662009"/>
              <a:gd name="connsiteY5" fmla="*/ 14423 h 846967"/>
              <a:gd name="connsiteX6" fmla="*/ 104796 w 662009"/>
              <a:gd name="connsiteY6" fmla="*/ 38235 h 846967"/>
              <a:gd name="connsiteX7" fmla="*/ 71459 w 662009"/>
              <a:gd name="connsiteY7" fmla="*/ 64429 h 846967"/>
              <a:gd name="connsiteX8" fmla="*/ 57171 w 662009"/>
              <a:gd name="connsiteY8" fmla="*/ 95385 h 846967"/>
              <a:gd name="connsiteX9" fmla="*/ 57171 w 662009"/>
              <a:gd name="connsiteY9" fmla="*/ 116816 h 846967"/>
              <a:gd name="connsiteX10" fmla="*/ 73840 w 662009"/>
              <a:gd name="connsiteY10" fmla="*/ 140629 h 846967"/>
              <a:gd name="connsiteX11" fmla="*/ 107177 w 662009"/>
              <a:gd name="connsiteY11" fmla="*/ 145391 h 846967"/>
              <a:gd name="connsiteX12" fmla="*/ 147659 w 662009"/>
              <a:gd name="connsiteY12" fmla="*/ 152535 h 846967"/>
              <a:gd name="connsiteX13" fmla="*/ 180996 w 662009"/>
              <a:gd name="connsiteY13" fmla="*/ 162060 h 846967"/>
              <a:gd name="connsiteX14" fmla="*/ 209571 w 662009"/>
              <a:gd name="connsiteY14" fmla="*/ 178729 h 846967"/>
              <a:gd name="connsiteX15" fmla="*/ 221477 w 662009"/>
              <a:gd name="connsiteY15" fmla="*/ 195397 h 846967"/>
              <a:gd name="connsiteX16" fmla="*/ 221477 w 662009"/>
              <a:gd name="connsiteY16" fmla="*/ 243022 h 846967"/>
              <a:gd name="connsiteX17" fmla="*/ 209571 w 662009"/>
              <a:gd name="connsiteY17" fmla="*/ 276360 h 846967"/>
              <a:gd name="connsiteX18" fmla="*/ 190521 w 662009"/>
              <a:gd name="connsiteY18" fmla="*/ 300172 h 846967"/>
              <a:gd name="connsiteX19" fmla="*/ 159565 w 662009"/>
              <a:gd name="connsiteY19" fmla="*/ 323985 h 846967"/>
              <a:gd name="connsiteX20" fmla="*/ 119084 w 662009"/>
              <a:gd name="connsiteY20" fmla="*/ 319222 h 846967"/>
              <a:gd name="connsiteX21" fmla="*/ 76221 w 662009"/>
              <a:gd name="connsiteY21" fmla="*/ 323985 h 846967"/>
              <a:gd name="connsiteX22" fmla="*/ 40502 w 662009"/>
              <a:gd name="connsiteY22" fmla="*/ 362085 h 846967"/>
              <a:gd name="connsiteX23" fmla="*/ 28596 w 662009"/>
              <a:gd name="connsiteY23" fmla="*/ 404947 h 846967"/>
              <a:gd name="connsiteX24" fmla="*/ 23834 w 662009"/>
              <a:gd name="connsiteY24" fmla="*/ 445429 h 846967"/>
              <a:gd name="connsiteX25" fmla="*/ 30977 w 662009"/>
              <a:gd name="connsiteY25" fmla="*/ 485910 h 846967"/>
              <a:gd name="connsiteX26" fmla="*/ 50027 w 662009"/>
              <a:gd name="connsiteY26" fmla="*/ 516866 h 846967"/>
              <a:gd name="connsiteX27" fmla="*/ 95271 w 662009"/>
              <a:gd name="connsiteY27" fmla="*/ 524010 h 846967"/>
              <a:gd name="connsiteX28" fmla="*/ 150040 w 662009"/>
              <a:gd name="connsiteY28" fmla="*/ 524010 h 846967"/>
              <a:gd name="connsiteX29" fmla="*/ 197665 w 662009"/>
              <a:gd name="connsiteY29" fmla="*/ 514485 h 846967"/>
              <a:gd name="connsiteX30" fmla="*/ 245290 w 662009"/>
              <a:gd name="connsiteY30" fmla="*/ 514485 h 846967"/>
              <a:gd name="connsiteX31" fmla="*/ 276246 w 662009"/>
              <a:gd name="connsiteY31" fmla="*/ 528772 h 846967"/>
              <a:gd name="connsiteX32" fmla="*/ 300058 w 662009"/>
              <a:gd name="connsiteY32" fmla="*/ 557348 h 846967"/>
              <a:gd name="connsiteX33" fmla="*/ 309584 w 662009"/>
              <a:gd name="connsiteY33" fmla="*/ 593066 h 846967"/>
              <a:gd name="connsiteX34" fmla="*/ 302440 w 662009"/>
              <a:gd name="connsiteY34" fmla="*/ 662122 h 846967"/>
              <a:gd name="connsiteX35" fmla="*/ 276246 w 662009"/>
              <a:gd name="connsiteY35" fmla="*/ 709747 h 846967"/>
              <a:gd name="connsiteX36" fmla="*/ 228621 w 662009"/>
              <a:gd name="connsiteY36" fmla="*/ 762135 h 846967"/>
              <a:gd name="connsiteX37" fmla="*/ 192902 w 662009"/>
              <a:gd name="connsiteY37" fmla="*/ 776422 h 846967"/>
              <a:gd name="connsiteX38" fmla="*/ 145277 w 662009"/>
              <a:gd name="connsiteY38" fmla="*/ 778804 h 846967"/>
              <a:gd name="connsiteX39" fmla="*/ 109559 w 662009"/>
              <a:gd name="connsiteY39" fmla="*/ 766897 h 846967"/>
              <a:gd name="connsiteX40" fmla="*/ 78602 w 662009"/>
              <a:gd name="connsiteY40" fmla="*/ 752610 h 846967"/>
              <a:gd name="connsiteX41" fmla="*/ 52409 w 662009"/>
              <a:gd name="connsiteY41" fmla="*/ 733560 h 846967"/>
              <a:gd name="connsiteX42" fmla="*/ 28596 w 662009"/>
              <a:gd name="connsiteY42" fmla="*/ 728797 h 846967"/>
              <a:gd name="connsiteX43" fmla="*/ 9546 w 662009"/>
              <a:gd name="connsiteY43" fmla="*/ 735941 h 846967"/>
              <a:gd name="connsiteX44" fmla="*/ 21 w 662009"/>
              <a:gd name="connsiteY44" fmla="*/ 766897 h 846967"/>
              <a:gd name="connsiteX45" fmla="*/ 11927 w 662009"/>
              <a:gd name="connsiteY45" fmla="*/ 790710 h 846967"/>
              <a:gd name="connsiteX46" fmla="*/ 47646 w 662009"/>
              <a:gd name="connsiteY46" fmla="*/ 809760 h 846967"/>
              <a:gd name="connsiteX47" fmla="*/ 119084 w 662009"/>
              <a:gd name="connsiteY47" fmla="*/ 833572 h 846967"/>
              <a:gd name="connsiteX48" fmla="*/ 183377 w 662009"/>
              <a:gd name="connsiteY48" fmla="*/ 845479 h 846967"/>
              <a:gd name="connsiteX49" fmla="*/ 245290 w 662009"/>
              <a:gd name="connsiteY49" fmla="*/ 845479 h 846967"/>
              <a:gd name="connsiteX50" fmla="*/ 314346 w 662009"/>
              <a:gd name="connsiteY50" fmla="*/ 833572 h 846967"/>
              <a:gd name="connsiteX51" fmla="*/ 369115 w 662009"/>
              <a:gd name="connsiteY51" fmla="*/ 812141 h 846967"/>
              <a:gd name="connsiteX52" fmla="*/ 435790 w 662009"/>
              <a:gd name="connsiteY52" fmla="*/ 771660 h 846967"/>
              <a:gd name="connsiteX53" fmla="*/ 478652 w 662009"/>
              <a:gd name="connsiteY53" fmla="*/ 738322 h 846967"/>
              <a:gd name="connsiteX54" fmla="*/ 516752 w 662009"/>
              <a:gd name="connsiteY54" fmla="*/ 702604 h 846967"/>
              <a:gd name="connsiteX55" fmla="*/ 559615 w 662009"/>
              <a:gd name="connsiteY55" fmla="*/ 654979 h 846967"/>
              <a:gd name="connsiteX56" fmla="*/ 602477 w 662009"/>
              <a:gd name="connsiteY56" fmla="*/ 595447 h 846967"/>
              <a:gd name="connsiteX57" fmla="*/ 628671 w 662009"/>
              <a:gd name="connsiteY57" fmla="*/ 545441 h 846967"/>
              <a:gd name="connsiteX58" fmla="*/ 647721 w 662009"/>
              <a:gd name="connsiteY58" fmla="*/ 493054 h 846967"/>
              <a:gd name="connsiteX59" fmla="*/ 657246 w 662009"/>
              <a:gd name="connsiteY59" fmla="*/ 450191 h 846967"/>
              <a:gd name="connsiteX60" fmla="*/ 662009 w 662009"/>
              <a:gd name="connsiteY60" fmla="*/ 407329 h 846967"/>
              <a:gd name="connsiteX61" fmla="*/ 657246 w 662009"/>
              <a:gd name="connsiteY61" fmla="*/ 362085 h 846967"/>
              <a:gd name="connsiteX62" fmla="*/ 645340 w 662009"/>
              <a:gd name="connsiteY62" fmla="*/ 314460 h 846967"/>
              <a:gd name="connsiteX63" fmla="*/ 633434 w 662009"/>
              <a:gd name="connsiteY63" fmla="*/ 269216 h 846967"/>
              <a:gd name="connsiteX64" fmla="*/ 604859 w 662009"/>
              <a:gd name="connsiteY64" fmla="*/ 216829 h 846967"/>
              <a:gd name="connsiteX65" fmla="*/ 585809 w 662009"/>
              <a:gd name="connsiteY65" fmla="*/ 185872 h 846967"/>
              <a:gd name="connsiteX66" fmla="*/ 547709 w 662009"/>
              <a:gd name="connsiteY66" fmla="*/ 145391 h 846967"/>
              <a:gd name="connsiteX67" fmla="*/ 514371 w 662009"/>
              <a:gd name="connsiteY67" fmla="*/ 114435 h 846967"/>
              <a:gd name="connsiteX68" fmla="*/ 471509 w 662009"/>
              <a:gd name="connsiteY68" fmla="*/ 85860 h 846967"/>
              <a:gd name="connsiteX69" fmla="*/ 411977 w 662009"/>
              <a:gd name="connsiteY69" fmla="*/ 50141 h 846967"/>
              <a:gd name="connsiteX0" fmla="*/ 411977 w 662009"/>
              <a:gd name="connsiteY0" fmla="*/ 50141 h 846967"/>
              <a:gd name="connsiteX1" fmla="*/ 357209 w 662009"/>
              <a:gd name="connsiteY1" fmla="*/ 23947 h 846967"/>
              <a:gd name="connsiteX2" fmla="*/ 304821 w 662009"/>
              <a:gd name="connsiteY2" fmla="*/ 4897 h 846967"/>
              <a:gd name="connsiteX3" fmla="*/ 250052 w 662009"/>
              <a:gd name="connsiteY3" fmla="*/ 135 h 846967"/>
              <a:gd name="connsiteX4" fmla="*/ 195284 w 662009"/>
              <a:gd name="connsiteY4" fmla="*/ 2516 h 846967"/>
              <a:gd name="connsiteX5" fmla="*/ 138134 w 662009"/>
              <a:gd name="connsiteY5" fmla="*/ 14423 h 846967"/>
              <a:gd name="connsiteX6" fmla="*/ 100034 w 662009"/>
              <a:gd name="connsiteY6" fmla="*/ 38235 h 846967"/>
              <a:gd name="connsiteX7" fmla="*/ 71459 w 662009"/>
              <a:gd name="connsiteY7" fmla="*/ 64429 h 846967"/>
              <a:gd name="connsiteX8" fmla="*/ 57171 w 662009"/>
              <a:gd name="connsiteY8" fmla="*/ 95385 h 846967"/>
              <a:gd name="connsiteX9" fmla="*/ 57171 w 662009"/>
              <a:gd name="connsiteY9" fmla="*/ 116816 h 846967"/>
              <a:gd name="connsiteX10" fmla="*/ 73840 w 662009"/>
              <a:gd name="connsiteY10" fmla="*/ 140629 h 846967"/>
              <a:gd name="connsiteX11" fmla="*/ 107177 w 662009"/>
              <a:gd name="connsiteY11" fmla="*/ 145391 h 846967"/>
              <a:gd name="connsiteX12" fmla="*/ 147659 w 662009"/>
              <a:gd name="connsiteY12" fmla="*/ 152535 h 846967"/>
              <a:gd name="connsiteX13" fmla="*/ 180996 w 662009"/>
              <a:gd name="connsiteY13" fmla="*/ 162060 h 846967"/>
              <a:gd name="connsiteX14" fmla="*/ 209571 w 662009"/>
              <a:gd name="connsiteY14" fmla="*/ 178729 h 846967"/>
              <a:gd name="connsiteX15" fmla="*/ 221477 w 662009"/>
              <a:gd name="connsiteY15" fmla="*/ 195397 h 846967"/>
              <a:gd name="connsiteX16" fmla="*/ 221477 w 662009"/>
              <a:gd name="connsiteY16" fmla="*/ 243022 h 846967"/>
              <a:gd name="connsiteX17" fmla="*/ 209571 w 662009"/>
              <a:gd name="connsiteY17" fmla="*/ 276360 h 846967"/>
              <a:gd name="connsiteX18" fmla="*/ 190521 w 662009"/>
              <a:gd name="connsiteY18" fmla="*/ 300172 h 846967"/>
              <a:gd name="connsiteX19" fmla="*/ 159565 w 662009"/>
              <a:gd name="connsiteY19" fmla="*/ 323985 h 846967"/>
              <a:gd name="connsiteX20" fmla="*/ 119084 w 662009"/>
              <a:gd name="connsiteY20" fmla="*/ 319222 h 846967"/>
              <a:gd name="connsiteX21" fmla="*/ 76221 w 662009"/>
              <a:gd name="connsiteY21" fmla="*/ 323985 h 846967"/>
              <a:gd name="connsiteX22" fmla="*/ 40502 w 662009"/>
              <a:gd name="connsiteY22" fmla="*/ 362085 h 846967"/>
              <a:gd name="connsiteX23" fmla="*/ 28596 w 662009"/>
              <a:gd name="connsiteY23" fmla="*/ 404947 h 846967"/>
              <a:gd name="connsiteX24" fmla="*/ 23834 w 662009"/>
              <a:gd name="connsiteY24" fmla="*/ 445429 h 846967"/>
              <a:gd name="connsiteX25" fmla="*/ 30977 w 662009"/>
              <a:gd name="connsiteY25" fmla="*/ 485910 h 846967"/>
              <a:gd name="connsiteX26" fmla="*/ 50027 w 662009"/>
              <a:gd name="connsiteY26" fmla="*/ 516866 h 846967"/>
              <a:gd name="connsiteX27" fmla="*/ 95271 w 662009"/>
              <a:gd name="connsiteY27" fmla="*/ 524010 h 846967"/>
              <a:gd name="connsiteX28" fmla="*/ 150040 w 662009"/>
              <a:gd name="connsiteY28" fmla="*/ 524010 h 846967"/>
              <a:gd name="connsiteX29" fmla="*/ 197665 w 662009"/>
              <a:gd name="connsiteY29" fmla="*/ 514485 h 846967"/>
              <a:gd name="connsiteX30" fmla="*/ 245290 w 662009"/>
              <a:gd name="connsiteY30" fmla="*/ 514485 h 846967"/>
              <a:gd name="connsiteX31" fmla="*/ 276246 w 662009"/>
              <a:gd name="connsiteY31" fmla="*/ 528772 h 846967"/>
              <a:gd name="connsiteX32" fmla="*/ 300058 w 662009"/>
              <a:gd name="connsiteY32" fmla="*/ 557348 h 846967"/>
              <a:gd name="connsiteX33" fmla="*/ 309584 w 662009"/>
              <a:gd name="connsiteY33" fmla="*/ 593066 h 846967"/>
              <a:gd name="connsiteX34" fmla="*/ 302440 w 662009"/>
              <a:gd name="connsiteY34" fmla="*/ 662122 h 846967"/>
              <a:gd name="connsiteX35" fmla="*/ 276246 w 662009"/>
              <a:gd name="connsiteY35" fmla="*/ 709747 h 846967"/>
              <a:gd name="connsiteX36" fmla="*/ 228621 w 662009"/>
              <a:gd name="connsiteY36" fmla="*/ 762135 h 846967"/>
              <a:gd name="connsiteX37" fmla="*/ 192902 w 662009"/>
              <a:gd name="connsiteY37" fmla="*/ 776422 h 846967"/>
              <a:gd name="connsiteX38" fmla="*/ 145277 w 662009"/>
              <a:gd name="connsiteY38" fmla="*/ 778804 h 846967"/>
              <a:gd name="connsiteX39" fmla="*/ 109559 w 662009"/>
              <a:gd name="connsiteY39" fmla="*/ 766897 h 846967"/>
              <a:gd name="connsiteX40" fmla="*/ 78602 w 662009"/>
              <a:gd name="connsiteY40" fmla="*/ 752610 h 846967"/>
              <a:gd name="connsiteX41" fmla="*/ 52409 w 662009"/>
              <a:gd name="connsiteY41" fmla="*/ 733560 h 846967"/>
              <a:gd name="connsiteX42" fmla="*/ 28596 w 662009"/>
              <a:gd name="connsiteY42" fmla="*/ 728797 h 846967"/>
              <a:gd name="connsiteX43" fmla="*/ 9546 w 662009"/>
              <a:gd name="connsiteY43" fmla="*/ 735941 h 846967"/>
              <a:gd name="connsiteX44" fmla="*/ 21 w 662009"/>
              <a:gd name="connsiteY44" fmla="*/ 766897 h 846967"/>
              <a:gd name="connsiteX45" fmla="*/ 11927 w 662009"/>
              <a:gd name="connsiteY45" fmla="*/ 790710 h 846967"/>
              <a:gd name="connsiteX46" fmla="*/ 47646 w 662009"/>
              <a:gd name="connsiteY46" fmla="*/ 809760 h 846967"/>
              <a:gd name="connsiteX47" fmla="*/ 119084 w 662009"/>
              <a:gd name="connsiteY47" fmla="*/ 833572 h 846967"/>
              <a:gd name="connsiteX48" fmla="*/ 183377 w 662009"/>
              <a:gd name="connsiteY48" fmla="*/ 845479 h 846967"/>
              <a:gd name="connsiteX49" fmla="*/ 245290 w 662009"/>
              <a:gd name="connsiteY49" fmla="*/ 845479 h 846967"/>
              <a:gd name="connsiteX50" fmla="*/ 314346 w 662009"/>
              <a:gd name="connsiteY50" fmla="*/ 833572 h 846967"/>
              <a:gd name="connsiteX51" fmla="*/ 369115 w 662009"/>
              <a:gd name="connsiteY51" fmla="*/ 812141 h 846967"/>
              <a:gd name="connsiteX52" fmla="*/ 435790 w 662009"/>
              <a:gd name="connsiteY52" fmla="*/ 771660 h 846967"/>
              <a:gd name="connsiteX53" fmla="*/ 478652 w 662009"/>
              <a:gd name="connsiteY53" fmla="*/ 738322 h 846967"/>
              <a:gd name="connsiteX54" fmla="*/ 516752 w 662009"/>
              <a:gd name="connsiteY54" fmla="*/ 702604 h 846967"/>
              <a:gd name="connsiteX55" fmla="*/ 559615 w 662009"/>
              <a:gd name="connsiteY55" fmla="*/ 654979 h 846967"/>
              <a:gd name="connsiteX56" fmla="*/ 602477 w 662009"/>
              <a:gd name="connsiteY56" fmla="*/ 595447 h 846967"/>
              <a:gd name="connsiteX57" fmla="*/ 628671 w 662009"/>
              <a:gd name="connsiteY57" fmla="*/ 545441 h 846967"/>
              <a:gd name="connsiteX58" fmla="*/ 647721 w 662009"/>
              <a:gd name="connsiteY58" fmla="*/ 493054 h 846967"/>
              <a:gd name="connsiteX59" fmla="*/ 657246 w 662009"/>
              <a:gd name="connsiteY59" fmla="*/ 450191 h 846967"/>
              <a:gd name="connsiteX60" fmla="*/ 662009 w 662009"/>
              <a:gd name="connsiteY60" fmla="*/ 407329 h 846967"/>
              <a:gd name="connsiteX61" fmla="*/ 657246 w 662009"/>
              <a:gd name="connsiteY61" fmla="*/ 362085 h 846967"/>
              <a:gd name="connsiteX62" fmla="*/ 645340 w 662009"/>
              <a:gd name="connsiteY62" fmla="*/ 314460 h 846967"/>
              <a:gd name="connsiteX63" fmla="*/ 633434 w 662009"/>
              <a:gd name="connsiteY63" fmla="*/ 269216 h 846967"/>
              <a:gd name="connsiteX64" fmla="*/ 604859 w 662009"/>
              <a:gd name="connsiteY64" fmla="*/ 216829 h 846967"/>
              <a:gd name="connsiteX65" fmla="*/ 585809 w 662009"/>
              <a:gd name="connsiteY65" fmla="*/ 185872 h 846967"/>
              <a:gd name="connsiteX66" fmla="*/ 547709 w 662009"/>
              <a:gd name="connsiteY66" fmla="*/ 145391 h 846967"/>
              <a:gd name="connsiteX67" fmla="*/ 514371 w 662009"/>
              <a:gd name="connsiteY67" fmla="*/ 114435 h 846967"/>
              <a:gd name="connsiteX68" fmla="*/ 471509 w 662009"/>
              <a:gd name="connsiteY68" fmla="*/ 85860 h 846967"/>
              <a:gd name="connsiteX69" fmla="*/ 411977 w 662009"/>
              <a:gd name="connsiteY69" fmla="*/ 50141 h 846967"/>
              <a:gd name="connsiteX0" fmla="*/ 411977 w 662009"/>
              <a:gd name="connsiteY0" fmla="*/ 50473 h 847299"/>
              <a:gd name="connsiteX1" fmla="*/ 357209 w 662009"/>
              <a:gd name="connsiteY1" fmla="*/ 24279 h 847299"/>
              <a:gd name="connsiteX2" fmla="*/ 307203 w 662009"/>
              <a:gd name="connsiteY2" fmla="*/ 9992 h 847299"/>
              <a:gd name="connsiteX3" fmla="*/ 250052 w 662009"/>
              <a:gd name="connsiteY3" fmla="*/ 467 h 847299"/>
              <a:gd name="connsiteX4" fmla="*/ 195284 w 662009"/>
              <a:gd name="connsiteY4" fmla="*/ 2848 h 847299"/>
              <a:gd name="connsiteX5" fmla="*/ 138134 w 662009"/>
              <a:gd name="connsiteY5" fmla="*/ 14755 h 847299"/>
              <a:gd name="connsiteX6" fmla="*/ 100034 w 662009"/>
              <a:gd name="connsiteY6" fmla="*/ 38567 h 847299"/>
              <a:gd name="connsiteX7" fmla="*/ 71459 w 662009"/>
              <a:gd name="connsiteY7" fmla="*/ 64761 h 847299"/>
              <a:gd name="connsiteX8" fmla="*/ 57171 w 662009"/>
              <a:gd name="connsiteY8" fmla="*/ 95717 h 847299"/>
              <a:gd name="connsiteX9" fmla="*/ 57171 w 662009"/>
              <a:gd name="connsiteY9" fmla="*/ 117148 h 847299"/>
              <a:gd name="connsiteX10" fmla="*/ 73840 w 662009"/>
              <a:gd name="connsiteY10" fmla="*/ 140961 h 847299"/>
              <a:gd name="connsiteX11" fmla="*/ 107177 w 662009"/>
              <a:gd name="connsiteY11" fmla="*/ 145723 h 847299"/>
              <a:gd name="connsiteX12" fmla="*/ 147659 w 662009"/>
              <a:gd name="connsiteY12" fmla="*/ 152867 h 847299"/>
              <a:gd name="connsiteX13" fmla="*/ 180996 w 662009"/>
              <a:gd name="connsiteY13" fmla="*/ 162392 h 847299"/>
              <a:gd name="connsiteX14" fmla="*/ 209571 w 662009"/>
              <a:gd name="connsiteY14" fmla="*/ 179061 h 847299"/>
              <a:gd name="connsiteX15" fmla="*/ 221477 w 662009"/>
              <a:gd name="connsiteY15" fmla="*/ 195729 h 847299"/>
              <a:gd name="connsiteX16" fmla="*/ 221477 w 662009"/>
              <a:gd name="connsiteY16" fmla="*/ 243354 h 847299"/>
              <a:gd name="connsiteX17" fmla="*/ 209571 w 662009"/>
              <a:gd name="connsiteY17" fmla="*/ 276692 h 847299"/>
              <a:gd name="connsiteX18" fmla="*/ 190521 w 662009"/>
              <a:gd name="connsiteY18" fmla="*/ 300504 h 847299"/>
              <a:gd name="connsiteX19" fmla="*/ 159565 w 662009"/>
              <a:gd name="connsiteY19" fmla="*/ 324317 h 847299"/>
              <a:gd name="connsiteX20" fmla="*/ 119084 w 662009"/>
              <a:gd name="connsiteY20" fmla="*/ 319554 h 847299"/>
              <a:gd name="connsiteX21" fmla="*/ 76221 w 662009"/>
              <a:gd name="connsiteY21" fmla="*/ 324317 h 847299"/>
              <a:gd name="connsiteX22" fmla="*/ 40502 w 662009"/>
              <a:gd name="connsiteY22" fmla="*/ 362417 h 847299"/>
              <a:gd name="connsiteX23" fmla="*/ 28596 w 662009"/>
              <a:gd name="connsiteY23" fmla="*/ 405279 h 847299"/>
              <a:gd name="connsiteX24" fmla="*/ 23834 w 662009"/>
              <a:gd name="connsiteY24" fmla="*/ 445761 h 847299"/>
              <a:gd name="connsiteX25" fmla="*/ 30977 w 662009"/>
              <a:gd name="connsiteY25" fmla="*/ 486242 h 847299"/>
              <a:gd name="connsiteX26" fmla="*/ 50027 w 662009"/>
              <a:gd name="connsiteY26" fmla="*/ 517198 h 847299"/>
              <a:gd name="connsiteX27" fmla="*/ 95271 w 662009"/>
              <a:gd name="connsiteY27" fmla="*/ 524342 h 847299"/>
              <a:gd name="connsiteX28" fmla="*/ 150040 w 662009"/>
              <a:gd name="connsiteY28" fmla="*/ 524342 h 847299"/>
              <a:gd name="connsiteX29" fmla="*/ 197665 w 662009"/>
              <a:gd name="connsiteY29" fmla="*/ 514817 h 847299"/>
              <a:gd name="connsiteX30" fmla="*/ 245290 w 662009"/>
              <a:gd name="connsiteY30" fmla="*/ 514817 h 847299"/>
              <a:gd name="connsiteX31" fmla="*/ 276246 w 662009"/>
              <a:gd name="connsiteY31" fmla="*/ 529104 h 847299"/>
              <a:gd name="connsiteX32" fmla="*/ 300058 w 662009"/>
              <a:gd name="connsiteY32" fmla="*/ 557680 h 847299"/>
              <a:gd name="connsiteX33" fmla="*/ 309584 w 662009"/>
              <a:gd name="connsiteY33" fmla="*/ 593398 h 847299"/>
              <a:gd name="connsiteX34" fmla="*/ 302440 w 662009"/>
              <a:gd name="connsiteY34" fmla="*/ 662454 h 847299"/>
              <a:gd name="connsiteX35" fmla="*/ 276246 w 662009"/>
              <a:gd name="connsiteY35" fmla="*/ 710079 h 847299"/>
              <a:gd name="connsiteX36" fmla="*/ 228621 w 662009"/>
              <a:gd name="connsiteY36" fmla="*/ 762467 h 847299"/>
              <a:gd name="connsiteX37" fmla="*/ 192902 w 662009"/>
              <a:gd name="connsiteY37" fmla="*/ 776754 h 847299"/>
              <a:gd name="connsiteX38" fmla="*/ 145277 w 662009"/>
              <a:gd name="connsiteY38" fmla="*/ 779136 h 847299"/>
              <a:gd name="connsiteX39" fmla="*/ 109559 w 662009"/>
              <a:gd name="connsiteY39" fmla="*/ 767229 h 847299"/>
              <a:gd name="connsiteX40" fmla="*/ 78602 w 662009"/>
              <a:gd name="connsiteY40" fmla="*/ 752942 h 847299"/>
              <a:gd name="connsiteX41" fmla="*/ 52409 w 662009"/>
              <a:gd name="connsiteY41" fmla="*/ 733892 h 847299"/>
              <a:gd name="connsiteX42" fmla="*/ 28596 w 662009"/>
              <a:gd name="connsiteY42" fmla="*/ 729129 h 847299"/>
              <a:gd name="connsiteX43" fmla="*/ 9546 w 662009"/>
              <a:gd name="connsiteY43" fmla="*/ 736273 h 847299"/>
              <a:gd name="connsiteX44" fmla="*/ 21 w 662009"/>
              <a:gd name="connsiteY44" fmla="*/ 767229 h 847299"/>
              <a:gd name="connsiteX45" fmla="*/ 11927 w 662009"/>
              <a:gd name="connsiteY45" fmla="*/ 791042 h 847299"/>
              <a:gd name="connsiteX46" fmla="*/ 47646 w 662009"/>
              <a:gd name="connsiteY46" fmla="*/ 810092 h 847299"/>
              <a:gd name="connsiteX47" fmla="*/ 119084 w 662009"/>
              <a:gd name="connsiteY47" fmla="*/ 833904 h 847299"/>
              <a:gd name="connsiteX48" fmla="*/ 183377 w 662009"/>
              <a:gd name="connsiteY48" fmla="*/ 845811 h 847299"/>
              <a:gd name="connsiteX49" fmla="*/ 245290 w 662009"/>
              <a:gd name="connsiteY49" fmla="*/ 845811 h 847299"/>
              <a:gd name="connsiteX50" fmla="*/ 314346 w 662009"/>
              <a:gd name="connsiteY50" fmla="*/ 833904 h 847299"/>
              <a:gd name="connsiteX51" fmla="*/ 369115 w 662009"/>
              <a:gd name="connsiteY51" fmla="*/ 812473 h 847299"/>
              <a:gd name="connsiteX52" fmla="*/ 435790 w 662009"/>
              <a:gd name="connsiteY52" fmla="*/ 771992 h 847299"/>
              <a:gd name="connsiteX53" fmla="*/ 478652 w 662009"/>
              <a:gd name="connsiteY53" fmla="*/ 738654 h 847299"/>
              <a:gd name="connsiteX54" fmla="*/ 516752 w 662009"/>
              <a:gd name="connsiteY54" fmla="*/ 702936 h 847299"/>
              <a:gd name="connsiteX55" fmla="*/ 559615 w 662009"/>
              <a:gd name="connsiteY55" fmla="*/ 655311 h 847299"/>
              <a:gd name="connsiteX56" fmla="*/ 602477 w 662009"/>
              <a:gd name="connsiteY56" fmla="*/ 595779 h 847299"/>
              <a:gd name="connsiteX57" fmla="*/ 628671 w 662009"/>
              <a:gd name="connsiteY57" fmla="*/ 545773 h 847299"/>
              <a:gd name="connsiteX58" fmla="*/ 647721 w 662009"/>
              <a:gd name="connsiteY58" fmla="*/ 493386 h 847299"/>
              <a:gd name="connsiteX59" fmla="*/ 657246 w 662009"/>
              <a:gd name="connsiteY59" fmla="*/ 450523 h 847299"/>
              <a:gd name="connsiteX60" fmla="*/ 662009 w 662009"/>
              <a:gd name="connsiteY60" fmla="*/ 407661 h 847299"/>
              <a:gd name="connsiteX61" fmla="*/ 657246 w 662009"/>
              <a:gd name="connsiteY61" fmla="*/ 362417 h 847299"/>
              <a:gd name="connsiteX62" fmla="*/ 645340 w 662009"/>
              <a:gd name="connsiteY62" fmla="*/ 314792 h 847299"/>
              <a:gd name="connsiteX63" fmla="*/ 633434 w 662009"/>
              <a:gd name="connsiteY63" fmla="*/ 269548 h 847299"/>
              <a:gd name="connsiteX64" fmla="*/ 604859 w 662009"/>
              <a:gd name="connsiteY64" fmla="*/ 217161 h 847299"/>
              <a:gd name="connsiteX65" fmla="*/ 585809 w 662009"/>
              <a:gd name="connsiteY65" fmla="*/ 186204 h 847299"/>
              <a:gd name="connsiteX66" fmla="*/ 547709 w 662009"/>
              <a:gd name="connsiteY66" fmla="*/ 145723 h 847299"/>
              <a:gd name="connsiteX67" fmla="*/ 514371 w 662009"/>
              <a:gd name="connsiteY67" fmla="*/ 114767 h 847299"/>
              <a:gd name="connsiteX68" fmla="*/ 471509 w 662009"/>
              <a:gd name="connsiteY68" fmla="*/ 86192 h 847299"/>
              <a:gd name="connsiteX69" fmla="*/ 411977 w 662009"/>
              <a:gd name="connsiteY69" fmla="*/ 50473 h 84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62009" h="847299">
                <a:moveTo>
                  <a:pt x="411977" y="50473"/>
                </a:moveTo>
                <a:cubicBezTo>
                  <a:pt x="392927" y="40154"/>
                  <a:pt x="374671" y="31026"/>
                  <a:pt x="357209" y="24279"/>
                </a:cubicBezTo>
                <a:cubicBezTo>
                  <a:pt x="339747" y="17532"/>
                  <a:pt x="325062" y="13961"/>
                  <a:pt x="307203" y="9992"/>
                </a:cubicBezTo>
                <a:cubicBezTo>
                  <a:pt x="289344" y="6023"/>
                  <a:pt x="268705" y="1658"/>
                  <a:pt x="250052" y="467"/>
                </a:cubicBezTo>
                <a:cubicBezTo>
                  <a:pt x="231399" y="-724"/>
                  <a:pt x="213937" y="467"/>
                  <a:pt x="195284" y="2848"/>
                </a:cubicBezTo>
                <a:cubicBezTo>
                  <a:pt x="176631" y="5229"/>
                  <a:pt x="154009" y="8802"/>
                  <a:pt x="138134" y="14755"/>
                </a:cubicBezTo>
                <a:cubicBezTo>
                  <a:pt x="122259" y="20708"/>
                  <a:pt x="111147" y="30233"/>
                  <a:pt x="100034" y="38567"/>
                </a:cubicBezTo>
                <a:cubicBezTo>
                  <a:pt x="88922" y="46901"/>
                  <a:pt x="78603" y="55236"/>
                  <a:pt x="71459" y="64761"/>
                </a:cubicBezTo>
                <a:cubicBezTo>
                  <a:pt x="64315" y="74286"/>
                  <a:pt x="59552" y="86986"/>
                  <a:pt x="57171" y="95717"/>
                </a:cubicBezTo>
                <a:cubicBezTo>
                  <a:pt x="54790" y="104448"/>
                  <a:pt x="54393" y="109607"/>
                  <a:pt x="57171" y="117148"/>
                </a:cubicBezTo>
                <a:cubicBezTo>
                  <a:pt x="59949" y="124689"/>
                  <a:pt x="65506" y="136199"/>
                  <a:pt x="73840" y="140961"/>
                </a:cubicBezTo>
                <a:cubicBezTo>
                  <a:pt x="82174" y="145723"/>
                  <a:pt x="94874" y="143739"/>
                  <a:pt x="107177" y="145723"/>
                </a:cubicBezTo>
                <a:cubicBezTo>
                  <a:pt x="119480" y="147707"/>
                  <a:pt x="135356" y="150089"/>
                  <a:pt x="147659" y="152867"/>
                </a:cubicBezTo>
                <a:cubicBezTo>
                  <a:pt x="159962" y="155645"/>
                  <a:pt x="170677" y="158026"/>
                  <a:pt x="180996" y="162392"/>
                </a:cubicBezTo>
                <a:cubicBezTo>
                  <a:pt x="191315" y="166758"/>
                  <a:pt x="202824" y="173505"/>
                  <a:pt x="209571" y="179061"/>
                </a:cubicBezTo>
                <a:cubicBezTo>
                  <a:pt x="216318" y="184617"/>
                  <a:pt x="219493" y="185013"/>
                  <a:pt x="221477" y="195729"/>
                </a:cubicBezTo>
                <a:cubicBezTo>
                  <a:pt x="223461" y="206445"/>
                  <a:pt x="223461" y="229860"/>
                  <a:pt x="221477" y="243354"/>
                </a:cubicBezTo>
                <a:cubicBezTo>
                  <a:pt x="219493" y="256848"/>
                  <a:pt x="214730" y="267167"/>
                  <a:pt x="209571" y="276692"/>
                </a:cubicBezTo>
                <a:cubicBezTo>
                  <a:pt x="204412" y="286217"/>
                  <a:pt x="198855" y="292566"/>
                  <a:pt x="190521" y="300504"/>
                </a:cubicBezTo>
                <a:cubicBezTo>
                  <a:pt x="182187" y="308442"/>
                  <a:pt x="171471" y="321142"/>
                  <a:pt x="159565" y="324317"/>
                </a:cubicBezTo>
                <a:cubicBezTo>
                  <a:pt x="147659" y="327492"/>
                  <a:pt x="132975" y="319554"/>
                  <a:pt x="119084" y="319554"/>
                </a:cubicBezTo>
                <a:cubicBezTo>
                  <a:pt x="105193" y="319554"/>
                  <a:pt x="89318" y="317173"/>
                  <a:pt x="76221" y="324317"/>
                </a:cubicBezTo>
                <a:cubicBezTo>
                  <a:pt x="63124" y="331461"/>
                  <a:pt x="48439" y="348923"/>
                  <a:pt x="40502" y="362417"/>
                </a:cubicBezTo>
                <a:cubicBezTo>
                  <a:pt x="32565" y="375911"/>
                  <a:pt x="31374" y="391388"/>
                  <a:pt x="28596" y="405279"/>
                </a:cubicBezTo>
                <a:cubicBezTo>
                  <a:pt x="25818" y="419170"/>
                  <a:pt x="23437" y="432267"/>
                  <a:pt x="23834" y="445761"/>
                </a:cubicBezTo>
                <a:cubicBezTo>
                  <a:pt x="24231" y="459255"/>
                  <a:pt x="26612" y="474336"/>
                  <a:pt x="30977" y="486242"/>
                </a:cubicBezTo>
                <a:cubicBezTo>
                  <a:pt x="35342" y="498148"/>
                  <a:pt x="39311" y="510848"/>
                  <a:pt x="50027" y="517198"/>
                </a:cubicBezTo>
                <a:cubicBezTo>
                  <a:pt x="60743" y="523548"/>
                  <a:pt x="78602" y="523151"/>
                  <a:pt x="95271" y="524342"/>
                </a:cubicBezTo>
                <a:cubicBezTo>
                  <a:pt x="111940" y="525533"/>
                  <a:pt x="132974" y="525929"/>
                  <a:pt x="150040" y="524342"/>
                </a:cubicBezTo>
                <a:cubicBezTo>
                  <a:pt x="167106" y="522755"/>
                  <a:pt x="181790" y="516405"/>
                  <a:pt x="197665" y="514817"/>
                </a:cubicBezTo>
                <a:cubicBezTo>
                  <a:pt x="213540" y="513230"/>
                  <a:pt x="232193" y="512436"/>
                  <a:pt x="245290" y="514817"/>
                </a:cubicBezTo>
                <a:cubicBezTo>
                  <a:pt x="258387" y="517198"/>
                  <a:pt x="267118" y="521960"/>
                  <a:pt x="276246" y="529104"/>
                </a:cubicBezTo>
                <a:cubicBezTo>
                  <a:pt x="285374" y="536248"/>
                  <a:pt x="294502" y="546964"/>
                  <a:pt x="300058" y="557680"/>
                </a:cubicBezTo>
                <a:cubicBezTo>
                  <a:pt x="305614" y="568396"/>
                  <a:pt x="309187" y="575936"/>
                  <a:pt x="309584" y="593398"/>
                </a:cubicBezTo>
                <a:cubicBezTo>
                  <a:pt x="309981" y="610860"/>
                  <a:pt x="307996" y="643007"/>
                  <a:pt x="302440" y="662454"/>
                </a:cubicBezTo>
                <a:cubicBezTo>
                  <a:pt x="296884" y="681901"/>
                  <a:pt x="288549" y="693410"/>
                  <a:pt x="276246" y="710079"/>
                </a:cubicBezTo>
                <a:cubicBezTo>
                  <a:pt x="263943" y="726748"/>
                  <a:pt x="242512" y="751355"/>
                  <a:pt x="228621" y="762467"/>
                </a:cubicBezTo>
                <a:cubicBezTo>
                  <a:pt x="214730" y="773579"/>
                  <a:pt x="206793" y="773976"/>
                  <a:pt x="192902" y="776754"/>
                </a:cubicBezTo>
                <a:cubicBezTo>
                  <a:pt x="179011" y="779532"/>
                  <a:pt x="159168" y="780724"/>
                  <a:pt x="145277" y="779136"/>
                </a:cubicBezTo>
                <a:cubicBezTo>
                  <a:pt x="131386" y="777548"/>
                  <a:pt x="120671" y="771595"/>
                  <a:pt x="109559" y="767229"/>
                </a:cubicBezTo>
                <a:cubicBezTo>
                  <a:pt x="98447" y="762863"/>
                  <a:pt x="88127" y="758498"/>
                  <a:pt x="78602" y="752942"/>
                </a:cubicBezTo>
                <a:cubicBezTo>
                  <a:pt x="69077" y="747386"/>
                  <a:pt x="60743" y="737861"/>
                  <a:pt x="52409" y="733892"/>
                </a:cubicBezTo>
                <a:cubicBezTo>
                  <a:pt x="44075" y="729923"/>
                  <a:pt x="35740" y="728732"/>
                  <a:pt x="28596" y="729129"/>
                </a:cubicBezTo>
                <a:cubicBezTo>
                  <a:pt x="21452" y="729526"/>
                  <a:pt x="14308" y="729923"/>
                  <a:pt x="9546" y="736273"/>
                </a:cubicBezTo>
                <a:cubicBezTo>
                  <a:pt x="4784" y="742623"/>
                  <a:pt x="-376" y="758101"/>
                  <a:pt x="21" y="767229"/>
                </a:cubicBezTo>
                <a:cubicBezTo>
                  <a:pt x="418" y="776357"/>
                  <a:pt x="3989" y="783898"/>
                  <a:pt x="11927" y="791042"/>
                </a:cubicBezTo>
                <a:cubicBezTo>
                  <a:pt x="19864" y="798186"/>
                  <a:pt x="29787" y="802948"/>
                  <a:pt x="47646" y="810092"/>
                </a:cubicBezTo>
                <a:cubicBezTo>
                  <a:pt x="65505" y="817236"/>
                  <a:pt x="96462" y="827951"/>
                  <a:pt x="119084" y="833904"/>
                </a:cubicBezTo>
                <a:cubicBezTo>
                  <a:pt x="141706" y="839857"/>
                  <a:pt x="162343" y="843827"/>
                  <a:pt x="183377" y="845811"/>
                </a:cubicBezTo>
                <a:cubicBezTo>
                  <a:pt x="204411" y="847795"/>
                  <a:pt x="223462" y="847795"/>
                  <a:pt x="245290" y="845811"/>
                </a:cubicBezTo>
                <a:cubicBezTo>
                  <a:pt x="267118" y="843827"/>
                  <a:pt x="293709" y="839460"/>
                  <a:pt x="314346" y="833904"/>
                </a:cubicBezTo>
                <a:cubicBezTo>
                  <a:pt x="334983" y="828348"/>
                  <a:pt x="348874" y="822792"/>
                  <a:pt x="369115" y="812473"/>
                </a:cubicBezTo>
                <a:cubicBezTo>
                  <a:pt x="389356" y="802154"/>
                  <a:pt x="417534" y="784295"/>
                  <a:pt x="435790" y="771992"/>
                </a:cubicBezTo>
                <a:cubicBezTo>
                  <a:pt x="454046" y="759689"/>
                  <a:pt x="465158" y="750163"/>
                  <a:pt x="478652" y="738654"/>
                </a:cubicBezTo>
                <a:cubicBezTo>
                  <a:pt x="492146" y="727145"/>
                  <a:pt x="503258" y="716826"/>
                  <a:pt x="516752" y="702936"/>
                </a:cubicBezTo>
                <a:cubicBezTo>
                  <a:pt x="530246" y="689046"/>
                  <a:pt x="545328" y="673171"/>
                  <a:pt x="559615" y="655311"/>
                </a:cubicBezTo>
                <a:cubicBezTo>
                  <a:pt x="573903" y="637452"/>
                  <a:pt x="590968" y="614035"/>
                  <a:pt x="602477" y="595779"/>
                </a:cubicBezTo>
                <a:cubicBezTo>
                  <a:pt x="613986" y="577523"/>
                  <a:pt x="621130" y="562839"/>
                  <a:pt x="628671" y="545773"/>
                </a:cubicBezTo>
                <a:cubicBezTo>
                  <a:pt x="636212" y="528708"/>
                  <a:pt x="642959" y="509261"/>
                  <a:pt x="647721" y="493386"/>
                </a:cubicBezTo>
                <a:cubicBezTo>
                  <a:pt x="652483" y="477511"/>
                  <a:pt x="654865" y="464810"/>
                  <a:pt x="657246" y="450523"/>
                </a:cubicBezTo>
                <a:cubicBezTo>
                  <a:pt x="659627" y="436236"/>
                  <a:pt x="662009" y="422345"/>
                  <a:pt x="662009" y="407661"/>
                </a:cubicBezTo>
                <a:cubicBezTo>
                  <a:pt x="662009" y="392977"/>
                  <a:pt x="660024" y="377895"/>
                  <a:pt x="657246" y="362417"/>
                </a:cubicBezTo>
                <a:cubicBezTo>
                  <a:pt x="654468" y="346939"/>
                  <a:pt x="649309" y="330270"/>
                  <a:pt x="645340" y="314792"/>
                </a:cubicBezTo>
                <a:cubicBezTo>
                  <a:pt x="641371" y="299314"/>
                  <a:pt x="640181" y="285820"/>
                  <a:pt x="633434" y="269548"/>
                </a:cubicBezTo>
                <a:cubicBezTo>
                  <a:pt x="626687" y="253276"/>
                  <a:pt x="612796" y="231052"/>
                  <a:pt x="604859" y="217161"/>
                </a:cubicBezTo>
                <a:cubicBezTo>
                  <a:pt x="596922" y="203270"/>
                  <a:pt x="595334" y="198110"/>
                  <a:pt x="585809" y="186204"/>
                </a:cubicBezTo>
                <a:cubicBezTo>
                  <a:pt x="576284" y="174298"/>
                  <a:pt x="559615" y="157629"/>
                  <a:pt x="547709" y="145723"/>
                </a:cubicBezTo>
                <a:cubicBezTo>
                  <a:pt x="535803" y="133817"/>
                  <a:pt x="527071" y="124689"/>
                  <a:pt x="514371" y="114767"/>
                </a:cubicBezTo>
                <a:cubicBezTo>
                  <a:pt x="501671" y="104845"/>
                  <a:pt x="485400" y="94923"/>
                  <a:pt x="471509" y="86192"/>
                </a:cubicBezTo>
                <a:cubicBezTo>
                  <a:pt x="457618" y="77461"/>
                  <a:pt x="431027" y="60792"/>
                  <a:pt x="411977" y="50473"/>
                </a:cubicBezTo>
                <a:close/>
              </a:path>
            </a:pathLst>
          </a:cu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4661991" y="3707185"/>
            <a:ext cx="569913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Na</a:t>
            </a:r>
            <a:r>
              <a:rPr kumimoji="1" lang="en-US" altLang="zh-CN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+</a:t>
            </a:r>
            <a:endParaRPr kumimoji="1" lang="zh-CN" altLang="en-US" b="1" baseline="300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6960096" y="3532882"/>
            <a:ext cx="569912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Na</a:t>
            </a:r>
            <a:r>
              <a:rPr kumimoji="1" lang="en-US" altLang="zh-CN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+</a:t>
            </a:r>
            <a:endParaRPr kumimoji="1" lang="zh-CN" altLang="en-US" b="1" baseline="300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6960096" y="3228061"/>
            <a:ext cx="439738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K</a:t>
            </a:r>
            <a:r>
              <a:rPr kumimoji="1" lang="en-US" altLang="zh-CN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+</a:t>
            </a:r>
            <a:endParaRPr kumimoji="1" lang="zh-CN" altLang="en-US" b="1" baseline="300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5519936" y="3290420"/>
            <a:ext cx="441325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K</a:t>
            </a:r>
            <a:r>
              <a:rPr kumimoji="1" lang="en-US" altLang="zh-CN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+</a:t>
            </a:r>
            <a:endParaRPr kumimoji="1" lang="zh-CN" altLang="en-US" b="1" baseline="300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2933800" y="3645024"/>
            <a:ext cx="569912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Na</a:t>
            </a:r>
            <a:r>
              <a:rPr kumimoji="1" lang="en-US" altLang="zh-CN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+</a:t>
            </a:r>
            <a:endParaRPr kumimoji="1" lang="zh-CN" altLang="en-US" b="1" baseline="300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cxnSp>
        <p:nvCxnSpPr>
          <p:cNvPr id="39" name="直接箭头连接符 38"/>
          <p:cNvCxnSpPr>
            <a:cxnSpLocks noChangeShapeType="1"/>
          </p:cNvCxnSpPr>
          <p:nvPr/>
        </p:nvCxnSpPr>
        <p:spPr bwMode="auto">
          <a:xfrm>
            <a:off x="7536160" y="4437112"/>
            <a:ext cx="360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箭头连接符 42"/>
          <p:cNvCxnSpPr>
            <a:cxnSpLocks noChangeShapeType="1"/>
          </p:cNvCxnSpPr>
          <p:nvPr/>
        </p:nvCxnSpPr>
        <p:spPr bwMode="auto">
          <a:xfrm>
            <a:off x="8703137" y="4437112"/>
            <a:ext cx="360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>
            <a:grpSpLocks noChangeAspect="1"/>
          </p:cNvGrpSpPr>
          <p:nvPr/>
        </p:nvGrpSpPr>
        <p:grpSpPr>
          <a:xfrm>
            <a:off x="2899115" y="4274939"/>
            <a:ext cx="460581" cy="360000"/>
            <a:chOff x="6816080" y="1009869"/>
            <a:chExt cx="368464" cy="287999"/>
          </a:xfrm>
        </p:grpSpPr>
        <p:sp>
          <p:nvSpPr>
            <p:cNvPr id="49" name="任意多边形 48"/>
            <p:cNvSpPr>
              <a:spLocks/>
            </p:cNvSpPr>
            <p:nvPr/>
          </p:nvSpPr>
          <p:spPr bwMode="auto">
            <a:xfrm>
              <a:off x="6816080" y="1040695"/>
              <a:ext cx="368464" cy="233328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Arial" panose="020B0604020202020204" pitchFamily="34" charset="0"/>
                </a:rPr>
                <a:t>葡萄糖</a:t>
              </a: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6892175" y="1038093"/>
              <a:ext cx="161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 bwMode="auto">
            <a:xfrm rot="3240000" flipH="1">
              <a:off x="7103420" y="1103156"/>
              <a:ext cx="107690" cy="71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6888507" y="1268901"/>
              <a:ext cx="222560" cy="179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 rot="18420000">
              <a:off x="6778557" y="1092407"/>
              <a:ext cx="147176" cy="71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7075087" y="1009869"/>
              <a:ext cx="46666" cy="5384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55" name="任意多边形 54"/>
            <p:cNvSpPr>
              <a:spLocks noChangeAspect="1"/>
            </p:cNvSpPr>
            <p:nvPr/>
          </p:nvSpPr>
          <p:spPr bwMode="auto">
            <a:xfrm rot="17760000" flipH="1">
              <a:off x="7064517" y="1204094"/>
              <a:ext cx="161535" cy="26014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任意多边形 55"/>
            <p:cNvSpPr>
              <a:spLocks noChangeAspect="1"/>
            </p:cNvSpPr>
            <p:nvPr/>
          </p:nvSpPr>
          <p:spPr bwMode="auto">
            <a:xfrm rot="3840000">
              <a:off x="6772045" y="1204093"/>
              <a:ext cx="161535" cy="26014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57" name="任意多边形 56"/>
          <p:cNvSpPr/>
          <p:nvPr/>
        </p:nvSpPr>
        <p:spPr>
          <a:xfrm rot="16200000">
            <a:off x="3917840" y="3783743"/>
            <a:ext cx="144000" cy="1188000"/>
          </a:xfrm>
          <a:custGeom>
            <a:avLst/>
            <a:gdLst>
              <a:gd name="connsiteX0" fmla="*/ 0 w 87808"/>
              <a:gd name="connsiteY0" fmla="*/ 0 h 673893"/>
              <a:gd name="connsiteX1" fmla="*/ 38100 w 87808"/>
              <a:gd name="connsiteY1" fmla="*/ 73818 h 673893"/>
              <a:gd name="connsiteX2" fmla="*/ 69056 w 87808"/>
              <a:gd name="connsiteY2" fmla="*/ 188118 h 673893"/>
              <a:gd name="connsiteX3" fmla="*/ 85725 w 87808"/>
              <a:gd name="connsiteY3" fmla="*/ 321468 h 673893"/>
              <a:gd name="connsiteX4" fmla="*/ 85725 w 87808"/>
              <a:gd name="connsiteY4" fmla="*/ 507206 h 673893"/>
              <a:gd name="connsiteX5" fmla="*/ 69056 w 87808"/>
              <a:gd name="connsiteY5" fmla="*/ 673893 h 673893"/>
              <a:gd name="connsiteX0" fmla="*/ 0 w 87522"/>
              <a:gd name="connsiteY0" fmla="*/ 0 h 673893"/>
              <a:gd name="connsiteX1" fmla="*/ 38100 w 87522"/>
              <a:gd name="connsiteY1" fmla="*/ 73818 h 673893"/>
              <a:gd name="connsiteX2" fmla="*/ 69056 w 87522"/>
              <a:gd name="connsiteY2" fmla="*/ 188118 h 673893"/>
              <a:gd name="connsiteX3" fmla="*/ 85725 w 87522"/>
              <a:gd name="connsiteY3" fmla="*/ 321468 h 673893"/>
              <a:gd name="connsiteX4" fmla="*/ 85725 w 87522"/>
              <a:gd name="connsiteY4" fmla="*/ 507206 h 673893"/>
              <a:gd name="connsiteX5" fmla="*/ 73819 w 87522"/>
              <a:gd name="connsiteY5" fmla="*/ 673893 h 673893"/>
              <a:gd name="connsiteX0" fmla="*/ 0 w 87522"/>
              <a:gd name="connsiteY0" fmla="*/ 0 h 673893"/>
              <a:gd name="connsiteX1" fmla="*/ 38100 w 87522"/>
              <a:gd name="connsiteY1" fmla="*/ 80962 h 673893"/>
              <a:gd name="connsiteX2" fmla="*/ 69056 w 87522"/>
              <a:gd name="connsiteY2" fmla="*/ 188118 h 673893"/>
              <a:gd name="connsiteX3" fmla="*/ 85725 w 87522"/>
              <a:gd name="connsiteY3" fmla="*/ 321468 h 673893"/>
              <a:gd name="connsiteX4" fmla="*/ 85725 w 87522"/>
              <a:gd name="connsiteY4" fmla="*/ 507206 h 673893"/>
              <a:gd name="connsiteX5" fmla="*/ 73819 w 87522"/>
              <a:gd name="connsiteY5" fmla="*/ 673893 h 67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22" h="673893">
                <a:moveTo>
                  <a:pt x="0" y="0"/>
                </a:moveTo>
                <a:cubicBezTo>
                  <a:pt x="13295" y="21232"/>
                  <a:pt x="26591" y="49609"/>
                  <a:pt x="38100" y="80962"/>
                </a:cubicBezTo>
                <a:cubicBezTo>
                  <a:pt x="49609" y="112315"/>
                  <a:pt x="61119" y="148034"/>
                  <a:pt x="69056" y="188118"/>
                </a:cubicBezTo>
                <a:cubicBezTo>
                  <a:pt x="76993" y="228202"/>
                  <a:pt x="82947" y="268287"/>
                  <a:pt x="85725" y="321468"/>
                </a:cubicBezTo>
                <a:cubicBezTo>
                  <a:pt x="88503" y="374649"/>
                  <a:pt x="87709" y="448469"/>
                  <a:pt x="85725" y="507206"/>
                </a:cubicBezTo>
                <a:cubicBezTo>
                  <a:pt x="83741" y="565943"/>
                  <a:pt x="80764" y="619918"/>
                  <a:pt x="73819" y="673893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 rot="5400000" flipV="1">
            <a:off x="3953704" y="3339049"/>
            <a:ext cx="144000" cy="1188000"/>
          </a:xfrm>
          <a:custGeom>
            <a:avLst/>
            <a:gdLst>
              <a:gd name="connsiteX0" fmla="*/ 0 w 87808"/>
              <a:gd name="connsiteY0" fmla="*/ 0 h 673893"/>
              <a:gd name="connsiteX1" fmla="*/ 38100 w 87808"/>
              <a:gd name="connsiteY1" fmla="*/ 73818 h 673893"/>
              <a:gd name="connsiteX2" fmla="*/ 69056 w 87808"/>
              <a:gd name="connsiteY2" fmla="*/ 188118 h 673893"/>
              <a:gd name="connsiteX3" fmla="*/ 85725 w 87808"/>
              <a:gd name="connsiteY3" fmla="*/ 321468 h 673893"/>
              <a:gd name="connsiteX4" fmla="*/ 85725 w 87808"/>
              <a:gd name="connsiteY4" fmla="*/ 507206 h 673893"/>
              <a:gd name="connsiteX5" fmla="*/ 69056 w 87808"/>
              <a:gd name="connsiteY5" fmla="*/ 673893 h 673893"/>
              <a:gd name="connsiteX0" fmla="*/ 0 w 87522"/>
              <a:gd name="connsiteY0" fmla="*/ 0 h 673893"/>
              <a:gd name="connsiteX1" fmla="*/ 38100 w 87522"/>
              <a:gd name="connsiteY1" fmla="*/ 73818 h 673893"/>
              <a:gd name="connsiteX2" fmla="*/ 69056 w 87522"/>
              <a:gd name="connsiteY2" fmla="*/ 188118 h 673893"/>
              <a:gd name="connsiteX3" fmla="*/ 85725 w 87522"/>
              <a:gd name="connsiteY3" fmla="*/ 321468 h 673893"/>
              <a:gd name="connsiteX4" fmla="*/ 85725 w 87522"/>
              <a:gd name="connsiteY4" fmla="*/ 507206 h 673893"/>
              <a:gd name="connsiteX5" fmla="*/ 73819 w 87522"/>
              <a:gd name="connsiteY5" fmla="*/ 673893 h 673893"/>
              <a:gd name="connsiteX0" fmla="*/ 0 w 87522"/>
              <a:gd name="connsiteY0" fmla="*/ 0 h 673893"/>
              <a:gd name="connsiteX1" fmla="*/ 38100 w 87522"/>
              <a:gd name="connsiteY1" fmla="*/ 80962 h 673893"/>
              <a:gd name="connsiteX2" fmla="*/ 69056 w 87522"/>
              <a:gd name="connsiteY2" fmla="*/ 188118 h 673893"/>
              <a:gd name="connsiteX3" fmla="*/ 85725 w 87522"/>
              <a:gd name="connsiteY3" fmla="*/ 321468 h 673893"/>
              <a:gd name="connsiteX4" fmla="*/ 85725 w 87522"/>
              <a:gd name="connsiteY4" fmla="*/ 507206 h 673893"/>
              <a:gd name="connsiteX5" fmla="*/ 73819 w 87522"/>
              <a:gd name="connsiteY5" fmla="*/ 673893 h 67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22" h="673893">
                <a:moveTo>
                  <a:pt x="0" y="0"/>
                </a:moveTo>
                <a:cubicBezTo>
                  <a:pt x="13295" y="21232"/>
                  <a:pt x="26591" y="49609"/>
                  <a:pt x="38100" y="80962"/>
                </a:cubicBezTo>
                <a:cubicBezTo>
                  <a:pt x="49609" y="112315"/>
                  <a:pt x="61119" y="148034"/>
                  <a:pt x="69056" y="188118"/>
                </a:cubicBezTo>
                <a:cubicBezTo>
                  <a:pt x="76993" y="228202"/>
                  <a:pt x="82947" y="268287"/>
                  <a:pt x="85725" y="321468"/>
                </a:cubicBezTo>
                <a:cubicBezTo>
                  <a:pt x="88503" y="374649"/>
                  <a:pt x="87709" y="448469"/>
                  <a:pt x="85725" y="507206"/>
                </a:cubicBezTo>
                <a:cubicBezTo>
                  <a:pt x="83741" y="565943"/>
                  <a:pt x="80764" y="619918"/>
                  <a:pt x="73819" y="673893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>
            <a:grpSpLocks noChangeAspect="1"/>
          </p:cNvGrpSpPr>
          <p:nvPr/>
        </p:nvGrpSpPr>
        <p:grpSpPr>
          <a:xfrm>
            <a:off x="4678924" y="4179347"/>
            <a:ext cx="460581" cy="360000"/>
            <a:chOff x="6816080" y="1009869"/>
            <a:chExt cx="368464" cy="287999"/>
          </a:xfrm>
        </p:grpSpPr>
        <p:sp>
          <p:nvSpPr>
            <p:cNvPr id="60" name="任意多边形 59"/>
            <p:cNvSpPr>
              <a:spLocks/>
            </p:cNvSpPr>
            <p:nvPr/>
          </p:nvSpPr>
          <p:spPr bwMode="auto">
            <a:xfrm>
              <a:off x="6816080" y="1040695"/>
              <a:ext cx="368464" cy="233328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Arial" panose="020B0604020202020204" pitchFamily="34" charset="0"/>
                </a:rPr>
                <a:t>葡萄糖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6892175" y="1038093"/>
              <a:ext cx="161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 bwMode="auto">
            <a:xfrm rot="3240000" flipH="1">
              <a:off x="7103420" y="1103156"/>
              <a:ext cx="107690" cy="71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6888507" y="1268901"/>
              <a:ext cx="222560" cy="179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 bwMode="auto">
            <a:xfrm rot="18420000">
              <a:off x="6778557" y="1092407"/>
              <a:ext cx="147176" cy="71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椭圆 64"/>
            <p:cNvSpPr/>
            <p:nvPr/>
          </p:nvSpPr>
          <p:spPr bwMode="auto">
            <a:xfrm>
              <a:off x="7075087" y="1009869"/>
              <a:ext cx="46666" cy="5384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66" name="任意多边形 65"/>
            <p:cNvSpPr>
              <a:spLocks noChangeAspect="1"/>
            </p:cNvSpPr>
            <p:nvPr/>
          </p:nvSpPr>
          <p:spPr bwMode="auto">
            <a:xfrm rot="17760000" flipH="1">
              <a:off x="7064517" y="1204094"/>
              <a:ext cx="161535" cy="26014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任意多边形 66"/>
            <p:cNvSpPr>
              <a:spLocks noChangeAspect="1"/>
            </p:cNvSpPr>
            <p:nvPr/>
          </p:nvSpPr>
          <p:spPr bwMode="auto">
            <a:xfrm rot="3840000">
              <a:off x="6772045" y="1204093"/>
              <a:ext cx="161535" cy="26014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68" name="任意多边形 67"/>
          <p:cNvSpPr>
            <a:spLocks noChangeAspect="1"/>
          </p:cNvSpPr>
          <p:nvPr/>
        </p:nvSpPr>
        <p:spPr>
          <a:xfrm>
            <a:off x="6312072" y="4293096"/>
            <a:ext cx="432000" cy="552913"/>
          </a:xfrm>
          <a:custGeom>
            <a:avLst/>
            <a:gdLst>
              <a:gd name="connsiteX0" fmla="*/ 411977 w 662009"/>
              <a:gd name="connsiteY0" fmla="*/ 50369 h 847195"/>
              <a:gd name="connsiteX1" fmla="*/ 357209 w 662009"/>
              <a:gd name="connsiteY1" fmla="*/ 24175 h 847195"/>
              <a:gd name="connsiteX2" fmla="*/ 304821 w 662009"/>
              <a:gd name="connsiteY2" fmla="*/ 5125 h 847195"/>
              <a:gd name="connsiteX3" fmla="*/ 250052 w 662009"/>
              <a:gd name="connsiteY3" fmla="*/ 363 h 847195"/>
              <a:gd name="connsiteX4" fmla="*/ 195284 w 662009"/>
              <a:gd name="connsiteY4" fmla="*/ 2744 h 847195"/>
              <a:gd name="connsiteX5" fmla="*/ 138134 w 662009"/>
              <a:gd name="connsiteY5" fmla="*/ 21794 h 847195"/>
              <a:gd name="connsiteX6" fmla="*/ 104796 w 662009"/>
              <a:gd name="connsiteY6" fmla="*/ 38463 h 847195"/>
              <a:gd name="connsiteX7" fmla="*/ 80984 w 662009"/>
              <a:gd name="connsiteY7" fmla="*/ 67038 h 847195"/>
              <a:gd name="connsiteX8" fmla="*/ 57171 w 662009"/>
              <a:gd name="connsiteY8" fmla="*/ 95613 h 847195"/>
              <a:gd name="connsiteX9" fmla="*/ 57171 w 662009"/>
              <a:gd name="connsiteY9" fmla="*/ 117044 h 847195"/>
              <a:gd name="connsiteX10" fmla="*/ 73840 w 662009"/>
              <a:gd name="connsiteY10" fmla="*/ 140857 h 847195"/>
              <a:gd name="connsiteX11" fmla="*/ 107177 w 662009"/>
              <a:gd name="connsiteY11" fmla="*/ 145619 h 847195"/>
              <a:gd name="connsiteX12" fmla="*/ 147659 w 662009"/>
              <a:gd name="connsiteY12" fmla="*/ 152763 h 847195"/>
              <a:gd name="connsiteX13" fmla="*/ 180996 w 662009"/>
              <a:gd name="connsiteY13" fmla="*/ 162288 h 847195"/>
              <a:gd name="connsiteX14" fmla="*/ 209571 w 662009"/>
              <a:gd name="connsiteY14" fmla="*/ 178957 h 847195"/>
              <a:gd name="connsiteX15" fmla="*/ 221477 w 662009"/>
              <a:gd name="connsiteY15" fmla="*/ 195625 h 847195"/>
              <a:gd name="connsiteX16" fmla="*/ 221477 w 662009"/>
              <a:gd name="connsiteY16" fmla="*/ 231344 h 847195"/>
              <a:gd name="connsiteX17" fmla="*/ 204809 w 662009"/>
              <a:gd name="connsiteY17" fmla="*/ 276588 h 847195"/>
              <a:gd name="connsiteX18" fmla="*/ 190521 w 662009"/>
              <a:gd name="connsiteY18" fmla="*/ 300400 h 847195"/>
              <a:gd name="connsiteX19" fmla="*/ 159565 w 662009"/>
              <a:gd name="connsiteY19" fmla="*/ 324213 h 847195"/>
              <a:gd name="connsiteX20" fmla="*/ 119084 w 662009"/>
              <a:gd name="connsiteY20" fmla="*/ 319450 h 847195"/>
              <a:gd name="connsiteX21" fmla="*/ 76221 w 662009"/>
              <a:gd name="connsiteY21" fmla="*/ 324213 h 847195"/>
              <a:gd name="connsiteX22" fmla="*/ 40502 w 662009"/>
              <a:gd name="connsiteY22" fmla="*/ 362313 h 847195"/>
              <a:gd name="connsiteX23" fmla="*/ 28596 w 662009"/>
              <a:gd name="connsiteY23" fmla="*/ 405175 h 847195"/>
              <a:gd name="connsiteX24" fmla="*/ 23834 w 662009"/>
              <a:gd name="connsiteY24" fmla="*/ 445657 h 847195"/>
              <a:gd name="connsiteX25" fmla="*/ 30977 w 662009"/>
              <a:gd name="connsiteY25" fmla="*/ 486138 h 847195"/>
              <a:gd name="connsiteX26" fmla="*/ 50027 w 662009"/>
              <a:gd name="connsiteY26" fmla="*/ 517094 h 847195"/>
              <a:gd name="connsiteX27" fmla="*/ 95271 w 662009"/>
              <a:gd name="connsiteY27" fmla="*/ 524238 h 847195"/>
              <a:gd name="connsiteX28" fmla="*/ 150040 w 662009"/>
              <a:gd name="connsiteY28" fmla="*/ 524238 h 847195"/>
              <a:gd name="connsiteX29" fmla="*/ 197665 w 662009"/>
              <a:gd name="connsiteY29" fmla="*/ 514713 h 847195"/>
              <a:gd name="connsiteX30" fmla="*/ 245290 w 662009"/>
              <a:gd name="connsiteY30" fmla="*/ 514713 h 847195"/>
              <a:gd name="connsiteX31" fmla="*/ 276246 w 662009"/>
              <a:gd name="connsiteY31" fmla="*/ 529000 h 847195"/>
              <a:gd name="connsiteX32" fmla="*/ 295296 w 662009"/>
              <a:gd name="connsiteY32" fmla="*/ 559957 h 847195"/>
              <a:gd name="connsiteX33" fmla="*/ 309584 w 662009"/>
              <a:gd name="connsiteY33" fmla="*/ 593294 h 847195"/>
              <a:gd name="connsiteX34" fmla="*/ 302440 w 662009"/>
              <a:gd name="connsiteY34" fmla="*/ 662350 h 847195"/>
              <a:gd name="connsiteX35" fmla="*/ 276246 w 662009"/>
              <a:gd name="connsiteY35" fmla="*/ 709975 h 847195"/>
              <a:gd name="connsiteX36" fmla="*/ 228621 w 662009"/>
              <a:gd name="connsiteY36" fmla="*/ 762363 h 847195"/>
              <a:gd name="connsiteX37" fmla="*/ 192902 w 662009"/>
              <a:gd name="connsiteY37" fmla="*/ 776650 h 847195"/>
              <a:gd name="connsiteX38" fmla="*/ 145277 w 662009"/>
              <a:gd name="connsiteY38" fmla="*/ 779032 h 847195"/>
              <a:gd name="connsiteX39" fmla="*/ 109559 w 662009"/>
              <a:gd name="connsiteY39" fmla="*/ 767125 h 847195"/>
              <a:gd name="connsiteX40" fmla="*/ 78602 w 662009"/>
              <a:gd name="connsiteY40" fmla="*/ 752838 h 847195"/>
              <a:gd name="connsiteX41" fmla="*/ 52409 w 662009"/>
              <a:gd name="connsiteY41" fmla="*/ 733788 h 847195"/>
              <a:gd name="connsiteX42" fmla="*/ 28596 w 662009"/>
              <a:gd name="connsiteY42" fmla="*/ 729025 h 847195"/>
              <a:gd name="connsiteX43" fmla="*/ 9546 w 662009"/>
              <a:gd name="connsiteY43" fmla="*/ 736169 h 847195"/>
              <a:gd name="connsiteX44" fmla="*/ 21 w 662009"/>
              <a:gd name="connsiteY44" fmla="*/ 767125 h 847195"/>
              <a:gd name="connsiteX45" fmla="*/ 11927 w 662009"/>
              <a:gd name="connsiteY45" fmla="*/ 790938 h 847195"/>
              <a:gd name="connsiteX46" fmla="*/ 47646 w 662009"/>
              <a:gd name="connsiteY46" fmla="*/ 809988 h 847195"/>
              <a:gd name="connsiteX47" fmla="*/ 119084 w 662009"/>
              <a:gd name="connsiteY47" fmla="*/ 833800 h 847195"/>
              <a:gd name="connsiteX48" fmla="*/ 183377 w 662009"/>
              <a:gd name="connsiteY48" fmla="*/ 845707 h 847195"/>
              <a:gd name="connsiteX49" fmla="*/ 245290 w 662009"/>
              <a:gd name="connsiteY49" fmla="*/ 845707 h 847195"/>
              <a:gd name="connsiteX50" fmla="*/ 314346 w 662009"/>
              <a:gd name="connsiteY50" fmla="*/ 833800 h 847195"/>
              <a:gd name="connsiteX51" fmla="*/ 369115 w 662009"/>
              <a:gd name="connsiteY51" fmla="*/ 812369 h 847195"/>
              <a:gd name="connsiteX52" fmla="*/ 435790 w 662009"/>
              <a:gd name="connsiteY52" fmla="*/ 771888 h 847195"/>
              <a:gd name="connsiteX53" fmla="*/ 478652 w 662009"/>
              <a:gd name="connsiteY53" fmla="*/ 738550 h 847195"/>
              <a:gd name="connsiteX54" fmla="*/ 516752 w 662009"/>
              <a:gd name="connsiteY54" fmla="*/ 702832 h 847195"/>
              <a:gd name="connsiteX55" fmla="*/ 559615 w 662009"/>
              <a:gd name="connsiteY55" fmla="*/ 655207 h 847195"/>
              <a:gd name="connsiteX56" fmla="*/ 602477 w 662009"/>
              <a:gd name="connsiteY56" fmla="*/ 595675 h 847195"/>
              <a:gd name="connsiteX57" fmla="*/ 628671 w 662009"/>
              <a:gd name="connsiteY57" fmla="*/ 545669 h 847195"/>
              <a:gd name="connsiteX58" fmla="*/ 647721 w 662009"/>
              <a:gd name="connsiteY58" fmla="*/ 493282 h 847195"/>
              <a:gd name="connsiteX59" fmla="*/ 657246 w 662009"/>
              <a:gd name="connsiteY59" fmla="*/ 450419 h 847195"/>
              <a:gd name="connsiteX60" fmla="*/ 662009 w 662009"/>
              <a:gd name="connsiteY60" fmla="*/ 407557 h 847195"/>
              <a:gd name="connsiteX61" fmla="*/ 657246 w 662009"/>
              <a:gd name="connsiteY61" fmla="*/ 362313 h 847195"/>
              <a:gd name="connsiteX62" fmla="*/ 645340 w 662009"/>
              <a:gd name="connsiteY62" fmla="*/ 314688 h 847195"/>
              <a:gd name="connsiteX63" fmla="*/ 633434 w 662009"/>
              <a:gd name="connsiteY63" fmla="*/ 269444 h 847195"/>
              <a:gd name="connsiteX64" fmla="*/ 604859 w 662009"/>
              <a:gd name="connsiteY64" fmla="*/ 217057 h 847195"/>
              <a:gd name="connsiteX65" fmla="*/ 585809 w 662009"/>
              <a:gd name="connsiteY65" fmla="*/ 186100 h 847195"/>
              <a:gd name="connsiteX66" fmla="*/ 547709 w 662009"/>
              <a:gd name="connsiteY66" fmla="*/ 145619 h 847195"/>
              <a:gd name="connsiteX67" fmla="*/ 514371 w 662009"/>
              <a:gd name="connsiteY67" fmla="*/ 114663 h 847195"/>
              <a:gd name="connsiteX68" fmla="*/ 471509 w 662009"/>
              <a:gd name="connsiteY68" fmla="*/ 86088 h 847195"/>
              <a:gd name="connsiteX69" fmla="*/ 411977 w 662009"/>
              <a:gd name="connsiteY69" fmla="*/ 50369 h 847195"/>
              <a:gd name="connsiteX0" fmla="*/ 411977 w 662009"/>
              <a:gd name="connsiteY0" fmla="*/ 50369 h 847195"/>
              <a:gd name="connsiteX1" fmla="*/ 357209 w 662009"/>
              <a:gd name="connsiteY1" fmla="*/ 24175 h 847195"/>
              <a:gd name="connsiteX2" fmla="*/ 304821 w 662009"/>
              <a:gd name="connsiteY2" fmla="*/ 5125 h 847195"/>
              <a:gd name="connsiteX3" fmla="*/ 250052 w 662009"/>
              <a:gd name="connsiteY3" fmla="*/ 363 h 847195"/>
              <a:gd name="connsiteX4" fmla="*/ 195284 w 662009"/>
              <a:gd name="connsiteY4" fmla="*/ 2744 h 847195"/>
              <a:gd name="connsiteX5" fmla="*/ 138134 w 662009"/>
              <a:gd name="connsiteY5" fmla="*/ 21794 h 847195"/>
              <a:gd name="connsiteX6" fmla="*/ 104796 w 662009"/>
              <a:gd name="connsiteY6" fmla="*/ 38463 h 847195"/>
              <a:gd name="connsiteX7" fmla="*/ 71459 w 662009"/>
              <a:gd name="connsiteY7" fmla="*/ 64657 h 847195"/>
              <a:gd name="connsiteX8" fmla="*/ 57171 w 662009"/>
              <a:gd name="connsiteY8" fmla="*/ 95613 h 847195"/>
              <a:gd name="connsiteX9" fmla="*/ 57171 w 662009"/>
              <a:gd name="connsiteY9" fmla="*/ 117044 h 847195"/>
              <a:gd name="connsiteX10" fmla="*/ 73840 w 662009"/>
              <a:gd name="connsiteY10" fmla="*/ 140857 h 847195"/>
              <a:gd name="connsiteX11" fmla="*/ 107177 w 662009"/>
              <a:gd name="connsiteY11" fmla="*/ 145619 h 847195"/>
              <a:gd name="connsiteX12" fmla="*/ 147659 w 662009"/>
              <a:gd name="connsiteY12" fmla="*/ 152763 h 847195"/>
              <a:gd name="connsiteX13" fmla="*/ 180996 w 662009"/>
              <a:gd name="connsiteY13" fmla="*/ 162288 h 847195"/>
              <a:gd name="connsiteX14" fmla="*/ 209571 w 662009"/>
              <a:gd name="connsiteY14" fmla="*/ 178957 h 847195"/>
              <a:gd name="connsiteX15" fmla="*/ 221477 w 662009"/>
              <a:gd name="connsiteY15" fmla="*/ 195625 h 847195"/>
              <a:gd name="connsiteX16" fmla="*/ 221477 w 662009"/>
              <a:gd name="connsiteY16" fmla="*/ 231344 h 847195"/>
              <a:gd name="connsiteX17" fmla="*/ 204809 w 662009"/>
              <a:gd name="connsiteY17" fmla="*/ 276588 h 847195"/>
              <a:gd name="connsiteX18" fmla="*/ 190521 w 662009"/>
              <a:gd name="connsiteY18" fmla="*/ 300400 h 847195"/>
              <a:gd name="connsiteX19" fmla="*/ 159565 w 662009"/>
              <a:gd name="connsiteY19" fmla="*/ 324213 h 847195"/>
              <a:gd name="connsiteX20" fmla="*/ 119084 w 662009"/>
              <a:gd name="connsiteY20" fmla="*/ 319450 h 847195"/>
              <a:gd name="connsiteX21" fmla="*/ 76221 w 662009"/>
              <a:gd name="connsiteY21" fmla="*/ 324213 h 847195"/>
              <a:gd name="connsiteX22" fmla="*/ 40502 w 662009"/>
              <a:gd name="connsiteY22" fmla="*/ 362313 h 847195"/>
              <a:gd name="connsiteX23" fmla="*/ 28596 w 662009"/>
              <a:gd name="connsiteY23" fmla="*/ 405175 h 847195"/>
              <a:gd name="connsiteX24" fmla="*/ 23834 w 662009"/>
              <a:gd name="connsiteY24" fmla="*/ 445657 h 847195"/>
              <a:gd name="connsiteX25" fmla="*/ 30977 w 662009"/>
              <a:gd name="connsiteY25" fmla="*/ 486138 h 847195"/>
              <a:gd name="connsiteX26" fmla="*/ 50027 w 662009"/>
              <a:gd name="connsiteY26" fmla="*/ 517094 h 847195"/>
              <a:gd name="connsiteX27" fmla="*/ 95271 w 662009"/>
              <a:gd name="connsiteY27" fmla="*/ 524238 h 847195"/>
              <a:gd name="connsiteX28" fmla="*/ 150040 w 662009"/>
              <a:gd name="connsiteY28" fmla="*/ 524238 h 847195"/>
              <a:gd name="connsiteX29" fmla="*/ 197665 w 662009"/>
              <a:gd name="connsiteY29" fmla="*/ 514713 h 847195"/>
              <a:gd name="connsiteX30" fmla="*/ 245290 w 662009"/>
              <a:gd name="connsiteY30" fmla="*/ 514713 h 847195"/>
              <a:gd name="connsiteX31" fmla="*/ 276246 w 662009"/>
              <a:gd name="connsiteY31" fmla="*/ 529000 h 847195"/>
              <a:gd name="connsiteX32" fmla="*/ 295296 w 662009"/>
              <a:gd name="connsiteY32" fmla="*/ 559957 h 847195"/>
              <a:gd name="connsiteX33" fmla="*/ 309584 w 662009"/>
              <a:gd name="connsiteY33" fmla="*/ 593294 h 847195"/>
              <a:gd name="connsiteX34" fmla="*/ 302440 w 662009"/>
              <a:gd name="connsiteY34" fmla="*/ 662350 h 847195"/>
              <a:gd name="connsiteX35" fmla="*/ 276246 w 662009"/>
              <a:gd name="connsiteY35" fmla="*/ 709975 h 847195"/>
              <a:gd name="connsiteX36" fmla="*/ 228621 w 662009"/>
              <a:gd name="connsiteY36" fmla="*/ 762363 h 847195"/>
              <a:gd name="connsiteX37" fmla="*/ 192902 w 662009"/>
              <a:gd name="connsiteY37" fmla="*/ 776650 h 847195"/>
              <a:gd name="connsiteX38" fmla="*/ 145277 w 662009"/>
              <a:gd name="connsiteY38" fmla="*/ 779032 h 847195"/>
              <a:gd name="connsiteX39" fmla="*/ 109559 w 662009"/>
              <a:gd name="connsiteY39" fmla="*/ 767125 h 847195"/>
              <a:gd name="connsiteX40" fmla="*/ 78602 w 662009"/>
              <a:gd name="connsiteY40" fmla="*/ 752838 h 847195"/>
              <a:gd name="connsiteX41" fmla="*/ 52409 w 662009"/>
              <a:gd name="connsiteY41" fmla="*/ 733788 h 847195"/>
              <a:gd name="connsiteX42" fmla="*/ 28596 w 662009"/>
              <a:gd name="connsiteY42" fmla="*/ 729025 h 847195"/>
              <a:gd name="connsiteX43" fmla="*/ 9546 w 662009"/>
              <a:gd name="connsiteY43" fmla="*/ 736169 h 847195"/>
              <a:gd name="connsiteX44" fmla="*/ 21 w 662009"/>
              <a:gd name="connsiteY44" fmla="*/ 767125 h 847195"/>
              <a:gd name="connsiteX45" fmla="*/ 11927 w 662009"/>
              <a:gd name="connsiteY45" fmla="*/ 790938 h 847195"/>
              <a:gd name="connsiteX46" fmla="*/ 47646 w 662009"/>
              <a:gd name="connsiteY46" fmla="*/ 809988 h 847195"/>
              <a:gd name="connsiteX47" fmla="*/ 119084 w 662009"/>
              <a:gd name="connsiteY47" fmla="*/ 833800 h 847195"/>
              <a:gd name="connsiteX48" fmla="*/ 183377 w 662009"/>
              <a:gd name="connsiteY48" fmla="*/ 845707 h 847195"/>
              <a:gd name="connsiteX49" fmla="*/ 245290 w 662009"/>
              <a:gd name="connsiteY49" fmla="*/ 845707 h 847195"/>
              <a:gd name="connsiteX50" fmla="*/ 314346 w 662009"/>
              <a:gd name="connsiteY50" fmla="*/ 833800 h 847195"/>
              <a:gd name="connsiteX51" fmla="*/ 369115 w 662009"/>
              <a:gd name="connsiteY51" fmla="*/ 812369 h 847195"/>
              <a:gd name="connsiteX52" fmla="*/ 435790 w 662009"/>
              <a:gd name="connsiteY52" fmla="*/ 771888 h 847195"/>
              <a:gd name="connsiteX53" fmla="*/ 478652 w 662009"/>
              <a:gd name="connsiteY53" fmla="*/ 738550 h 847195"/>
              <a:gd name="connsiteX54" fmla="*/ 516752 w 662009"/>
              <a:gd name="connsiteY54" fmla="*/ 702832 h 847195"/>
              <a:gd name="connsiteX55" fmla="*/ 559615 w 662009"/>
              <a:gd name="connsiteY55" fmla="*/ 655207 h 847195"/>
              <a:gd name="connsiteX56" fmla="*/ 602477 w 662009"/>
              <a:gd name="connsiteY56" fmla="*/ 595675 h 847195"/>
              <a:gd name="connsiteX57" fmla="*/ 628671 w 662009"/>
              <a:gd name="connsiteY57" fmla="*/ 545669 h 847195"/>
              <a:gd name="connsiteX58" fmla="*/ 647721 w 662009"/>
              <a:gd name="connsiteY58" fmla="*/ 493282 h 847195"/>
              <a:gd name="connsiteX59" fmla="*/ 657246 w 662009"/>
              <a:gd name="connsiteY59" fmla="*/ 450419 h 847195"/>
              <a:gd name="connsiteX60" fmla="*/ 662009 w 662009"/>
              <a:gd name="connsiteY60" fmla="*/ 407557 h 847195"/>
              <a:gd name="connsiteX61" fmla="*/ 657246 w 662009"/>
              <a:gd name="connsiteY61" fmla="*/ 362313 h 847195"/>
              <a:gd name="connsiteX62" fmla="*/ 645340 w 662009"/>
              <a:gd name="connsiteY62" fmla="*/ 314688 h 847195"/>
              <a:gd name="connsiteX63" fmla="*/ 633434 w 662009"/>
              <a:gd name="connsiteY63" fmla="*/ 269444 h 847195"/>
              <a:gd name="connsiteX64" fmla="*/ 604859 w 662009"/>
              <a:gd name="connsiteY64" fmla="*/ 217057 h 847195"/>
              <a:gd name="connsiteX65" fmla="*/ 585809 w 662009"/>
              <a:gd name="connsiteY65" fmla="*/ 186100 h 847195"/>
              <a:gd name="connsiteX66" fmla="*/ 547709 w 662009"/>
              <a:gd name="connsiteY66" fmla="*/ 145619 h 847195"/>
              <a:gd name="connsiteX67" fmla="*/ 514371 w 662009"/>
              <a:gd name="connsiteY67" fmla="*/ 114663 h 847195"/>
              <a:gd name="connsiteX68" fmla="*/ 471509 w 662009"/>
              <a:gd name="connsiteY68" fmla="*/ 86088 h 847195"/>
              <a:gd name="connsiteX69" fmla="*/ 411977 w 662009"/>
              <a:gd name="connsiteY69" fmla="*/ 50369 h 847195"/>
              <a:gd name="connsiteX0" fmla="*/ 411977 w 662009"/>
              <a:gd name="connsiteY0" fmla="*/ 50369 h 847195"/>
              <a:gd name="connsiteX1" fmla="*/ 357209 w 662009"/>
              <a:gd name="connsiteY1" fmla="*/ 24175 h 847195"/>
              <a:gd name="connsiteX2" fmla="*/ 304821 w 662009"/>
              <a:gd name="connsiteY2" fmla="*/ 5125 h 847195"/>
              <a:gd name="connsiteX3" fmla="*/ 250052 w 662009"/>
              <a:gd name="connsiteY3" fmla="*/ 363 h 847195"/>
              <a:gd name="connsiteX4" fmla="*/ 195284 w 662009"/>
              <a:gd name="connsiteY4" fmla="*/ 2744 h 847195"/>
              <a:gd name="connsiteX5" fmla="*/ 138134 w 662009"/>
              <a:gd name="connsiteY5" fmla="*/ 21794 h 847195"/>
              <a:gd name="connsiteX6" fmla="*/ 104796 w 662009"/>
              <a:gd name="connsiteY6" fmla="*/ 38463 h 847195"/>
              <a:gd name="connsiteX7" fmla="*/ 71459 w 662009"/>
              <a:gd name="connsiteY7" fmla="*/ 64657 h 847195"/>
              <a:gd name="connsiteX8" fmla="*/ 57171 w 662009"/>
              <a:gd name="connsiteY8" fmla="*/ 95613 h 847195"/>
              <a:gd name="connsiteX9" fmla="*/ 57171 w 662009"/>
              <a:gd name="connsiteY9" fmla="*/ 117044 h 847195"/>
              <a:gd name="connsiteX10" fmla="*/ 73840 w 662009"/>
              <a:gd name="connsiteY10" fmla="*/ 140857 h 847195"/>
              <a:gd name="connsiteX11" fmla="*/ 107177 w 662009"/>
              <a:gd name="connsiteY11" fmla="*/ 145619 h 847195"/>
              <a:gd name="connsiteX12" fmla="*/ 147659 w 662009"/>
              <a:gd name="connsiteY12" fmla="*/ 152763 h 847195"/>
              <a:gd name="connsiteX13" fmla="*/ 180996 w 662009"/>
              <a:gd name="connsiteY13" fmla="*/ 162288 h 847195"/>
              <a:gd name="connsiteX14" fmla="*/ 209571 w 662009"/>
              <a:gd name="connsiteY14" fmla="*/ 178957 h 847195"/>
              <a:gd name="connsiteX15" fmla="*/ 221477 w 662009"/>
              <a:gd name="connsiteY15" fmla="*/ 195625 h 847195"/>
              <a:gd name="connsiteX16" fmla="*/ 221477 w 662009"/>
              <a:gd name="connsiteY16" fmla="*/ 231344 h 847195"/>
              <a:gd name="connsiteX17" fmla="*/ 204809 w 662009"/>
              <a:gd name="connsiteY17" fmla="*/ 276588 h 847195"/>
              <a:gd name="connsiteX18" fmla="*/ 190521 w 662009"/>
              <a:gd name="connsiteY18" fmla="*/ 300400 h 847195"/>
              <a:gd name="connsiteX19" fmla="*/ 159565 w 662009"/>
              <a:gd name="connsiteY19" fmla="*/ 324213 h 847195"/>
              <a:gd name="connsiteX20" fmla="*/ 119084 w 662009"/>
              <a:gd name="connsiteY20" fmla="*/ 319450 h 847195"/>
              <a:gd name="connsiteX21" fmla="*/ 76221 w 662009"/>
              <a:gd name="connsiteY21" fmla="*/ 324213 h 847195"/>
              <a:gd name="connsiteX22" fmla="*/ 40502 w 662009"/>
              <a:gd name="connsiteY22" fmla="*/ 362313 h 847195"/>
              <a:gd name="connsiteX23" fmla="*/ 28596 w 662009"/>
              <a:gd name="connsiteY23" fmla="*/ 405175 h 847195"/>
              <a:gd name="connsiteX24" fmla="*/ 23834 w 662009"/>
              <a:gd name="connsiteY24" fmla="*/ 445657 h 847195"/>
              <a:gd name="connsiteX25" fmla="*/ 30977 w 662009"/>
              <a:gd name="connsiteY25" fmla="*/ 486138 h 847195"/>
              <a:gd name="connsiteX26" fmla="*/ 50027 w 662009"/>
              <a:gd name="connsiteY26" fmla="*/ 517094 h 847195"/>
              <a:gd name="connsiteX27" fmla="*/ 95271 w 662009"/>
              <a:gd name="connsiteY27" fmla="*/ 524238 h 847195"/>
              <a:gd name="connsiteX28" fmla="*/ 150040 w 662009"/>
              <a:gd name="connsiteY28" fmla="*/ 524238 h 847195"/>
              <a:gd name="connsiteX29" fmla="*/ 197665 w 662009"/>
              <a:gd name="connsiteY29" fmla="*/ 514713 h 847195"/>
              <a:gd name="connsiteX30" fmla="*/ 245290 w 662009"/>
              <a:gd name="connsiteY30" fmla="*/ 514713 h 847195"/>
              <a:gd name="connsiteX31" fmla="*/ 276246 w 662009"/>
              <a:gd name="connsiteY31" fmla="*/ 529000 h 847195"/>
              <a:gd name="connsiteX32" fmla="*/ 300058 w 662009"/>
              <a:gd name="connsiteY32" fmla="*/ 557576 h 847195"/>
              <a:gd name="connsiteX33" fmla="*/ 309584 w 662009"/>
              <a:gd name="connsiteY33" fmla="*/ 593294 h 847195"/>
              <a:gd name="connsiteX34" fmla="*/ 302440 w 662009"/>
              <a:gd name="connsiteY34" fmla="*/ 662350 h 847195"/>
              <a:gd name="connsiteX35" fmla="*/ 276246 w 662009"/>
              <a:gd name="connsiteY35" fmla="*/ 709975 h 847195"/>
              <a:gd name="connsiteX36" fmla="*/ 228621 w 662009"/>
              <a:gd name="connsiteY36" fmla="*/ 762363 h 847195"/>
              <a:gd name="connsiteX37" fmla="*/ 192902 w 662009"/>
              <a:gd name="connsiteY37" fmla="*/ 776650 h 847195"/>
              <a:gd name="connsiteX38" fmla="*/ 145277 w 662009"/>
              <a:gd name="connsiteY38" fmla="*/ 779032 h 847195"/>
              <a:gd name="connsiteX39" fmla="*/ 109559 w 662009"/>
              <a:gd name="connsiteY39" fmla="*/ 767125 h 847195"/>
              <a:gd name="connsiteX40" fmla="*/ 78602 w 662009"/>
              <a:gd name="connsiteY40" fmla="*/ 752838 h 847195"/>
              <a:gd name="connsiteX41" fmla="*/ 52409 w 662009"/>
              <a:gd name="connsiteY41" fmla="*/ 733788 h 847195"/>
              <a:gd name="connsiteX42" fmla="*/ 28596 w 662009"/>
              <a:gd name="connsiteY42" fmla="*/ 729025 h 847195"/>
              <a:gd name="connsiteX43" fmla="*/ 9546 w 662009"/>
              <a:gd name="connsiteY43" fmla="*/ 736169 h 847195"/>
              <a:gd name="connsiteX44" fmla="*/ 21 w 662009"/>
              <a:gd name="connsiteY44" fmla="*/ 767125 h 847195"/>
              <a:gd name="connsiteX45" fmla="*/ 11927 w 662009"/>
              <a:gd name="connsiteY45" fmla="*/ 790938 h 847195"/>
              <a:gd name="connsiteX46" fmla="*/ 47646 w 662009"/>
              <a:gd name="connsiteY46" fmla="*/ 809988 h 847195"/>
              <a:gd name="connsiteX47" fmla="*/ 119084 w 662009"/>
              <a:gd name="connsiteY47" fmla="*/ 833800 h 847195"/>
              <a:gd name="connsiteX48" fmla="*/ 183377 w 662009"/>
              <a:gd name="connsiteY48" fmla="*/ 845707 h 847195"/>
              <a:gd name="connsiteX49" fmla="*/ 245290 w 662009"/>
              <a:gd name="connsiteY49" fmla="*/ 845707 h 847195"/>
              <a:gd name="connsiteX50" fmla="*/ 314346 w 662009"/>
              <a:gd name="connsiteY50" fmla="*/ 833800 h 847195"/>
              <a:gd name="connsiteX51" fmla="*/ 369115 w 662009"/>
              <a:gd name="connsiteY51" fmla="*/ 812369 h 847195"/>
              <a:gd name="connsiteX52" fmla="*/ 435790 w 662009"/>
              <a:gd name="connsiteY52" fmla="*/ 771888 h 847195"/>
              <a:gd name="connsiteX53" fmla="*/ 478652 w 662009"/>
              <a:gd name="connsiteY53" fmla="*/ 738550 h 847195"/>
              <a:gd name="connsiteX54" fmla="*/ 516752 w 662009"/>
              <a:gd name="connsiteY54" fmla="*/ 702832 h 847195"/>
              <a:gd name="connsiteX55" fmla="*/ 559615 w 662009"/>
              <a:gd name="connsiteY55" fmla="*/ 655207 h 847195"/>
              <a:gd name="connsiteX56" fmla="*/ 602477 w 662009"/>
              <a:gd name="connsiteY56" fmla="*/ 595675 h 847195"/>
              <a:gd name="connsiteX57" fmla="*/ 628671 w 662009"/>
              <a:gd name="connsiteY57" fmla="*/ 545669 h 847195"/>
              <a:gd name="connsiteX58" fmla="*/ 647721 w 662009"/>
              <a:gd name="connsiteY58" fmla="*/ 493282 h 847195"/>
              <a:gd name="connsiteX59" fmla="*/ 657246 w 662009"/>
              <a:gd name="connsiteY59" fmla="*/ 450419 h 847195"/>
              <a:gd name="connsiteX60" fmla="*/ 662009 w 662009"/>
              <a:gd name="connsiteY60" fmla="*/ 407557 h 847195"/>
              <a:gd name="connsiteX61" fmla="*/ 657246 w 662009"/>
              <a:gd name="connsiteY61" fmla="*/ 362313 h 847195"/>
              <a:gd name="connsiteX62" fmla="*/ 645340 w 662009"/>
              <a:gd name="connsiteY62" fmla="*/ 314688 h 847195"/>
              <a:gd name="connsiteX63" fmla="*/ 633434 w 662009"/>
              <a:gd name="connsiteY63" fmla="*/ 269444 h 847195"/>
              <a:gd name="connsiteX64" fmla="*/ 604859 w 662009"/>
              <a:gd name="connsiteY64" fmla="*/ 217057 h 847195"/>
              <a:gd name="connsiteX65" fmla="*/ 585809 w 662009"/>
              <a:gd name="connsiteY65" fmla="*/ 186100 h 847195"/>
              <a:gd name="connsiteX66" fmla="*/ 547709 w 662009"/>
              <a:gd name="connsiteY66" fmla="*/ 145619 h 847195"/>
              <a:gd name="connsiteX67" fmla="*/ 514371 w 662009"/>
              <a:gd name="connsiteY67" fmla="*/ 114663 h 847195"/>
              <a:gd name="connsiteX68" fmla="*/ 471509 w 662009"/>
              <a:gd name="connsiteY68" fmla="*/ 86088 h 847195"/>
              <a:gd name="connsiteX69" fmla="*/ 411977 w 662009"/>
              <a:gd name="connsiteY69" fmla="*/ 50369 h 847195"/>
              <a:gd name="connsiteX0" fmla="*/ 411977 w 662009"/>
              <a:gd name="connsiteY0" fmla="*/ 50369 h 847195"/>
              <a:gd name="connsiteX1" fmla="*/ 357209 w 662009"/>
              <a:gd name="connsiteY1" fmla="*/ 24175 h 847195"/>
              <a:gd name="connsiteX2" fmla="*/ 304821 w 662009"/>
              <a:gd name="connsiteY2" fmla="*/ 5125 h 847195"/>
              <a:gd name="connsiteX3" fmla="*/ 250052 w 662009"/>
              <a:gd name="connsiteY3" fmla="*/ 363 h 847195"/>
              <a:gd name="connsiteX4" fmla="*/ 195284 w 662009"/>
              <a:gd name="connsiteY4" fmla="*/ 2744 h 847195"/>
              <a:gd name="connsiteX5" fmla="*/ 138134 w 662009"/>
              <a:gd name="connsiteY5" fmla="*/ 21794 h 847195"/>
              <a:gd name="connsiteX6" fmla="*/ 104796 w 662009"/>
              <a:gd name="connsiteY6" fmla="*/ 38463 h 847195"/>
              <a:gd name="connsiteX7" fmla="*/ 71459 w 662009"/>
              <a:gd name="connsiteY7" fmla="*/ 64657 h 847195"/>
              <a:gd name="connsiteX8" fmla="*/ 57171 w 662009"/>
              <a:gd name="connsiteY8" fmla="*/ 95613 h 847195"/>
              <a:gd name="connsiteX9" fmla="*/ 57171 w 662009"/>
              <a:gd name="connsiteY9" fmla="*/ 117044 h 847195"/>
              <a:gd name="connsiteX10" fmla="*/ 73840 w 662009"/>
              <a:gd name="connsiteY10" fmla="*/ 140857 h 847195"/>
              <a:gd name="connsiteX11" fmla="*/ 107177 w 662009"/>
              <a:gd name="connsiteY11" fmla="*/ 145619 h 847195"/>
              <a:gd name="connsiteX12" fmla="*/ 147659 w 662009"/>
              <a:gd name="connsiteY12" fmla="*/ 152763 h 847195"/>
              <a:gd name="connsiteX13" fmla="*/ 180996 w 662009"/>
              <a:gd name="connsiteY13" fmla="*/ 162288 h 847195"/>
              <a:gd name="connsiteX14" fmla="*/ 209571 w 662009"/>
              <a:gd name="connsiteY14" fmla="*/ 178957 h 847195"/>
              <a:gd name="connsiteX15" fmla="*/ 221477 w 662009"/>
              <a:gd name="connsiteY15" fmla="*/ 195625 h 847195"/>
              <a:gd name="connsiteX16" fmla="*/ 221477 w 662009"/>
              <a:gd name="connsiteY16" fmla="*/ 243250 h 847195"/>
              <a:gd name="connsiteX17" fmla="*/ 204809 w 662009"/>
              <a:gd name="connsiteY17" fmla="*/ 276588 h 847195"/>
              <a:gd name="connsiteX18" fmla="*/ 190521 w 662009"/>
              <a:gd name="connsiteY18" fmla="*/ 300400 h 847195"/>
              <a:gd name="connsiteX19" fmla="*/ 159565 w 662009"/>
              <a:gd name="connsiteY19" fmla="*/ 324213 h 847195"/>
              <a:gd name="connsiteX20" fmla="*/ 119084 w 662009"/>
              <a:gd name="connsiteY20" fmla="*/ 319450 h 847195"/>
              <a:gd name="connsiteX21" fmla="*/ 76221 w 662009"/>
              <a:gd name="connsiteY21" fmla="*/ 324213 h 847195"/>
              <a:gd name="connsiteX22" fmla="*/ 40502 w 662009"/>
              <a:gd name="connsiteY22" fmla="*/ 362313 h 847195"/>
              <a:gd name="connsiteX23" fmla="*/ 28596 w 662009"/>
              <a:gd name="connsiteY23" fmla="*/ 405175 h 847195"/>
              <a:gd name="connsiteX24" fmla="*/ 23834 w 662009"/>
              <a:gd name="connsiteY24" fmla="*/ 445657 h 847195"/>
              <a:gd name="connsiteX25" fmla="*/ 30977 w 662009"/>
              <a:gd name="connsiteY25" fmla="*/ 486138 h 847195"/>
              <a:gd name="connsiteX26" fmla="*/ 50027 w 662009"/>
              <a:gd name="connsiteY26" fmla="*/ 517094 h 847195"/>
              <a:gd name="connsiteX27" fmla="*/ 95271 w 662009"/>
              <a:gd name="connsiteY27" fmla="*/ 524238 h 847195"/>
              <a:gd name="connsiteX28" fmla="*/ 150040 w 662009"/>
              <a:gd name="connsiteY28" fmla="*/ 524238 h 847195"/>
              <a:gd name="connsiteX29" fmla="*/ 197665 w 662009"/>
              <a:gd name="connsiteY29" fmla="*/ 514713 h 847195"/>
              <a:gd name="connsiteX30" fmla="*/ 245290 w 662009"/>
              <a:gd name="connsiteY30" fmla="*/ 514713 h 847195"/>
              <a:gd name="connsiteX31" fmla="*/ 276246 w 662009"/>
              <a:gd name="connsiteY31" fmla="*/ 529000 h 847195"/>
              <a:gd name="connsiteX32" fmla="*/ 300058 w 662009"/>
              <a:gd name="connsiteY32" fmla="*/ 557576 h 847195"/>
              <a:gd name="connsiteX33" fmla="*/ 309584 w 662009"/>
              <a:gd name="connsiteY33" fmla="*/ 593294 h 847195"/>
              <a:gd name="connsiteX34" fmla="*/ 302440 w 662009"/>
              <a:gd name="connsiteY34" fmla="*/ 662350 h 847195"/>
              <a:gd name="connsiteX35" fmla="*/ 276246 w 662009"/>
              <a:gd name="connsiteY35" fmla="*/ 709975 h 847195"/>
              <a:gd name="connsiteX36" fmla="*/ 228621 w 662009"/>
              <a:gd name="connsiteY36" fmla="*/ 762363 h 847195"/>
              <a:gd name="connsiteX37" fmla="*/ 192902 w 662009"/>
              <a:gd name="connsiteY37" fmla="*/ 776650 h 847195"/>
              <a:gd name="connsiteX38" fmla="*/ 145277 w 662009"/>
              <a:gd name="connsiteY38" fmla="*/ 779032 h 847195"/>
              <a:gd name="connsiteX39" fmla="*/ 109559 w 662009"/>
              <a:gd name="connsiteY39" fmla="*/ 767125 h 847195"/>
              <a:gd name="connsiteX40" fmla="*/ 78602 w 662009"/>
              <a:gd name="connsiteY40" fmla="*/ 752838 h 847195"/>
              <a:gd name="connsiteX41" fmla="*/ 52409 w 662009"/>
              <a:gd name="connsiteY41" fmla="*/ 733788 h 847195"/>
              <a:gd name="connsiteX42" fmla="*/ 28596 w 662009"/>
              <a:gd name="connsiteY42" fmla="*/ 729025 h 847195"/>
              <a:gd name="connsiteX43" fmla="*/ 9546 w 662009"/>
              <a:gd name="connsiteY43" fmla="*/ 736169 h 847195"/>
              <a:gd name="connsiteX44" fmla="*/ 21 w 662009"/>
              <a:gd name="connsiteY44" fmla="*/ 767125 h 847195"/>
              <a:gd name="connsiteX45" fmla="*/ 11927 w 662009"/>
              <a:gd name="connsiteY45" fmla="*/ 790938 h 847195"/>
              <a:gd name="connsiteX46" fmla="*/ 47646 w 662009"/>
              <a:gd name="connsiteY46" fmla="*/ 809988 h 847195"/>
              <a:gd name="connsiteX47" fmla="*/ 119084 w 662009"/>
              <a:gd name="connsiteY47" fmla="*/ 833800 h 847195"/>
              <a:gd name="connsiteX48" fmla="*/ 183377 w 662009"/>
              <a:gd name="connsiteY48" fmla="*/ 845707 h 847195"/>
              <a:gd name="connsiteX49" fmla="*/ 245290 w 662009"/>
              <a:gd name="connsiteY49" fmla="*/ 845707 h 847195"/>
              <a:gd name="connsiteX50" fmla="*/ 314346 w 662009"/>
              <a:gd name="connsiteY50" fmla="*/ 833800 h 847195"/>
              <a:gd name="connsiteX51" fmla="*/ 369115 w 662009"/>
              <a:gd name="connsiteY51" fmla="*/ 812369 h 847195"/>
              <a:gd name="connsiteX52" fmla="*/ 435790 w 662009"/>
              <a:gd name="connsiteY52" fmla="*/ 771888 h 847195"/>
              <a:gd name="connsiteX53" fmla="*/ 478652 w 662009"/>
              <a:gd name="connsiteY53" fmla="*/ 738550 h 847195"/>
              <a:gd name="connsiteX54" fmla="*/ 516752 w 662009"/>
              <a:gd name="connsiteY54" fmla="*/ 702832 h 847195"/>
              <a:gd name="connsiteX55" fmla="*/ 559615 w 662009"/>
              <a:gd name="connsiteY55" fmla="*/ 655207 h 847195"/>
              <a:gd name="connsiteX56" fmla="*/ 602477 w 662009"/>
              <a:gd name="connsiteY56" fmla="*/ 595675 h 847195"/>
              <a:gd name="connsiteX57" fmla="*/ 628671 w 662009"/>
              <a:gd name="connsiteY57" fmla="*/ 545669 h 847195"/>
              <a:gd name="connsiteX58" fmla="*/ 647721 w 662009"/>
              <a:gd name="connsiteY58" fmla="*/ 493282 h 847195"/>
              <a:gd name="connsiteX59" fmla="*/ 657246 w 662009"/>
              <a:gd name="connsiteY59" fmla="*/ 450419 h 847195"/>
              <a:gd name="connsiteX60" fmla="*/ 662009 w 662009"/>
              <a:gd name="connsiteY60" fmla="*/ 407557 h 847195"/>
              <a:gd name="connsiteX61" fmla="*/ 657246 w 662009"/>
              <a:gd name="connsiteY61" fmla="*/ 362313 h 847195"/>
              <a:gd name="connsiteX62" fmla="*/ 645340 w 662009"/>
              <a:gd name="connsiteY62" fmla="*/ 314688 h 847195"/>
              <a:gd name="connsiteX63" fmla="*/ 633434 w 662009"/>
              <a:gd name="connsiteY63" fmla="*/ 269444 h 847195"/>
              <a:gd name="connsiteX64" fmla="*/ 604859 w 662009"/>
              <a:gd name="connsiteY64" fmla="*/ 217057 h 847195"/>
              <a:gd name="connsiteX65" fmla="*/ 585809 w 662009"/>
              <a:gd name="connsiteY65" fmla="*/ 186100 h 847195"/>
              <a:gd name="connsiteX66" fmla="*/ 547709 w 662009"/>
              <a:gd name="connsiteY66" fmla="*/ 145619 h 847195"/>
              <a:gd name="connsiteX67" fmla="*/ 514371 w 662009"/>
              <a:gd name="connsiteY67" fmla="*/ 114663 h 847195"/>
              <a:gd name="connsiteX68" fmla="*/ 471509 w 662009"/>
              <a:gd name="connsiteY68" fmla="*/ 86088 h 847195"/>
              <a:gd name="connsiteX69" fmla="*/ 411977 w 662009"/>
              <a:gd name="connsiteY69" fmla="*/ 50369 h 847195"/>
              <a:gd name="connsiteX0" fmla="*/ 411977 w 662009"/>
              <a:gd name="connsiteY0" fmla="*/ 50141 h 846967"/>
              <a:gd name="connsiteX1" fmla="*/ 357209 w 662009"/>
              <a:gd name="connsiteY1" fmla="*/ 23947 h 846967"/>
              <a:gd name="connsiteX2" fmla="*/ 304821 w 662009"/>
              <a:gd name="connsiteY2" fmla="*/ 4897 h 846967"/>
              <a:gd name="connsiteX3" fmla="*/ 250052 w 662009"/>
              <a:gd name="connsiteY3" fmla="*/ 135 h 846967"/>
              <a:gd name="connsiteX4" fmla="*/ 195284 w 662009"/>
              <a:gd name="connsiteY4" fmla="*/ 2516 h 846967"/>
              <a:gd name="connsiteX5" fmla="*/ 138134 w 662009"/>
              <a:gd name="connsiteY5" fmla="*/ 14423 h 846967"/>
              <a:gd name="connsiteX6" fmla="*/ 104796 w 662009"/>
              <a:gd name="connsiteY6" fmla="*/ 38235 h 846967"/>
              <a:gd name="connsiteX7" fmla="*/ 71459 w 662009"/>
              <a:gd name="connsiteY7" fmla="*/ 64429 h 846967"/>
              <a:gd name="connsiteX8" fmla="*/ 57171 w 662009"/>
              <a:gd name="connsiteY8" fmla="*/ 95385 h 846967"/>
              <a:gd name="connsiteX9" fmla="*/ 57171 w 662009"/>
              <a:gd name="connsiteY9" fmla="*/ 116816 h 846967"/>
              <a:gd name="connsiteX10" fmla="*/ 73840 w 662009"/>
              <a:gd name="connsiteY10" fmla="*/ 140629 h 846967"/>
              <a:gd name="connsiteX11" fmla="*/ 107177 w 662009"/>
              <a:gd name="connsiteY11" fmla="*/ 145391 h 846967"/>
              <a:gd name="connsiteX12" fmla="*/ 147659 w 662009"/>
              <a:gd name="connsiteY12" fmla="*/ 152535 h 846967"/>
              <a:gd name="connsiteX13" fmla="*/ 180996 w 662009"/>
              <a:gd name="connsiteY13" fmla="*/ 162060 h 846967"/>
              <a:gd name="connsiteX14" fmla="*/ 209571 w 662009"/>
              <a:gd name="connsiteY14" fmla="*/ 178729 h 846967"/>
              <a:gd name="connsiteX15" fmla="*/ 221477 w 662009"/>
              <a:gd name="connsiteY15" fmla="*/ 195397 h 846967"/>
              <a:gd name="connsiteX16" fmla="*/ 221477 w 662009"/>
              <a:gd name="connsiteY16" fmla="*/ 243022 h 846967"/>
              <a:gd name="connsiteX17" fmla="*/ 204809 w 662009"/>
              <a:gd name="connsiteY17" fmla="*/ 276360 h 846967"/>
              <a:gd name="connsiteX18" fmla="*/ 190521 w 662009"/>
              <a:gd name="connsiteY18" fmla="*/ 300172 h 846967"/>
              <a:gd name="connsiteX19" fmla="*/ 159565 w 662009"/>
              <a:gd name="connsiteY19" fmla="*/ 323985 h 846967"/>
              <a:gd name="connsiteX20" fmla="*/ 119084 w 662009"/>
              <a:gd name="connsiteY20" fmla="*/ 319222 h 846967"/>
              <a:gd name="connsiteX21" fmla="*/ 76221 w 662009"/>
              <a:gd name="connsiteY21" fmla="*/ 323985 h 846967"/>
              <a:gd name="connsiteX22" fmla="*/ 40502 w 662009"/>
              <a:gd name="connsiteY22" fmla="*/ 362085 h 846967"/>
              <a:gd name="connsiteX23" fmla="*/ 28596 w 662009"/>
              <a:gd name="connsiteY23" fmla="*/ 404947 h 846967"/>
              <a:gd name="connsiteX24" fmla="*/ 23834 w 662009"/>
              <a:gd name="connsiteY24" fmla="*/ 445429 h 846967"/>
              <a:gd name="connsiteX25" fmla="*/ 30977 w 662009"/>
              <a:gd name="connsiteY25" fmla="*/ 485910 h 846967"/>
              <a:gd name="connsiteX26" fmla="*/ 50027 w 662009"/>
              <a:gd name="connsiteY26" fmla="*/ 516866 h 846967"/>
              <a:gd name="connsiteX27" fmla="*/ 95271 w 662009"/>
              <a:gd name="connsiteY27" fmla="*/ 524010 h 846967"/>
              <a:gd name="connsiteX28" fmla="*/ 150040 w 662009"/>
              <a:gd name="connsiteY28" fmla="*/ 524010 h 846967"/>
              <a:gd name="connsiteX29" fmla="*/ 197665 w 662009"/>
              <a:gd name="connsiteY29" fmla="*/ 514485 h 846967"/>
              <a:gd name="connsiteX30" fmla="*/ 245290 w 662009"/>
              <a:gd name="connsiteY30" fmla="*/ 514485 h 846967"/>
              <a:gd name="connsiteX31" fmla="*/ 276246 w 662009"/>
              <a:gd name="connsiteY31" fmla="*/ 528772 h 846967"/>
              <a:gd name="connsiteX32" fmla="*/ 300058 w 662009"/>
              <a:gd name="connsiteY32" fmla="*/ 557348 h 846967"/>
              <a:gd name="connsiteX33" fmla="*/ 309584 w 662009"/>
              <a:gd name="connsiteY33" fmla="*/ 593066 h 846967"/>
              <a:gd name="connsiteX34" fmla="*/ 302440 w 662009"/>
              <a:gd name="connsiteY34" fmla="*/ 662122 h 846967"/>
              <a:gd name="connsiteX35" fmla="*/ 276246 w 662009"/>
              <a:gd name="connsiteY35" fmla="*/ 709747 h 846967"/>
              <a:gd name="connsiteX36" fmla="*/ 228621 w 662009"/>
              <a:gd name="connsiteY36" fmla="*/ 762135 h 846967"/>
              <a:gd name="connsiteX37" fmla="*/ 192902 w 662009"/>
              <a:gd name="connsiteY37" fmla="*/ 776422 h 846967"/>
              <a:gd name="connsiteX38" fmla="*/ 145277 w 662009"/>
              <a:gd name="connsiteY38" fmla="*/ 778804 h 846967"/>
              <a:gd name="connsiteX39" fmla="*/ 109559 w 662009"/>
              <a:gd name="connsiteY39" fmla="*/ 766897 h 846967"/>
              <a:gd name="connsiteX40" fmla="*/ 78602 w 662009"/>
              <a:gd name="connsiteY40" fmla="*/ 752610 h 846967"/>
              <a:gd name="connsiteX41" fmla="*/ 52409 w 662009"/>
              <a:gd name="connsiteY41" fmla="*/ 733560 h 846967"/>
              <a:gd name="connsiteX42" fmla="*/ 28596 w 662009"/>
              <a:gd name="connsiteY42" fmla="*/ 728797 h 846967"/>
              <a:gd name="connsiteX43" fmla="*/ 9546 w 662009"/>
              <a:gd name="connsiteY43" fmla="*/ 735941 h 846967"/>
              <a:gd name="connsiteX44" fmla="*/ 21 w 662009"/>
              <a:gd name="connsiteY44" fmla="*/ 766897 h 846967"/>
              <a:gd name="connsiteX45" fmla="*/ 11927 w 662009"/>
              <a:gd name="connsiteY45" fmla="*/ 790710 h 846967"/>
              <a:gd name="connsiteX46" fmla="*/ 47646 w 662009"/>
              <a:gd name="connsiteY46" fmla="*/ 809760 h 846967"/>
              <a:gd name="connsiteX47" fmla="*/ 119084 w 662009"/>
              <a:gd name="connsiteY47" fmla="*/ 833572 h 846967"/>
              <a:gd name="connsiteX48" fmla="*/ 183377 w 662009"/>
              <a:gd name="connsiteY48" fmla="*/ 845479 h 846967"/>
              <a:gd name="connsiteX49" fmla="*/ 245290 w 662009"/>
              <a:gd name="connsiteY49" fmla="*/ 845479 h 846967"/>
              <a:gd name="connsiteX50" fmla="*/ 314346 w 662009"/>
              <a:gd name="connsiteY50" fmla="*/ 833572 h 846967"/>
              <a:gd name="connsiteX51" fmla="*/ 369115 w 662009"/>
              <a:gd name="connsiteY51" fmla="*/ 812141 h 846967"/>
              <a:gd name="connsiteX52" fmla="*/ 435790 w 662009"/>
              <a:gd name="connsiteY52" fmla="*/ 771660 h 846967"/>
              <a:gd name="connsiteX53" fmla="*/ 478652 w 662009"/>
              <a:gd name="connsiteY53" fmla="*/ 738322 h 846967"/>
              <a:gd name="connsiteX54" fmla="*/ 516752 w 662009"/>
              <a:gd name="connsiteY54" fmla="*/ 702604 h 846967"/>
              <a:gd name="connsiteX55" fmla="*/ 559615 w 662009"/>
              <a:gd name="connsiteY55" fmla="*/ 654979 h 846967"/>
              <a:gd name="connsiteX56" fmla="*/ 602477 w 662009"/>
              <a:gd name="connsiteY56" fmla="*/ 595447 h 846967"/>
              <a:gd name="connsiteX57" fmla="*/ 628671 w 662009"/>
              <a:gd name="connsiteY57" fmla="*/ 545441 h 846967"/>
              <a:gd name="connsiteX58" fmla="*/ 647721 w 662009"/>
              <a:gd name="connsiteY58" fmla="*/ 493054 h 846967"/>
              <a:gd name="connsiteX59" fmla="*/ 657246 w 662009"/>
              <a:gd name="connsiteY59" fmla="*/ 450191 h 846967"/>
              <a:gd name="connsiteX60" fmla="*/ 662009 w 662009"/>
              <a:gd name="connsiteY60" fmla="*/ 407329 h 846967"/>
              <a:gd name="connsiteX61" fmla="*/ 657246 w 662009"/>
              <a:gd name="connsiteY61" fmla="*/ 362085 h 846967"/>
              <a:gd name="connsiteX62" fmla="*/ 645340 w 662009"/>
              <a:gd name="connsiteY62" fmla="*/ 314460 h 846967"/>
              <a:gd name="connsiteX63" fmla="*/ 633434 w 662009"/>
              <a:gd name="connsiteY63" fmla="*/ 269216 h 846967"/>
              <a:gd name="connsiteX64" fmla="*/ 604859 w 662009"/>
              <a:gd name="connsiteY64" fmla="*/ 216829 h 846967"/>
              <a:gd name="connsiteX65" fmla="*/ 585809 w 662009"/>
              <a:gd name="connsiteY65" fmla="*/ 185872 h 846967"/>
              <a:gd name="connsiteX66" fmla="*/ 547709 w 662009"/>
              <a:gd name="connsiteY66" fmla="*/ 145391 h 846967"/>
              <a:gd name="connsiteX67" fmla="*/ 514371 w 662009"/>
              <a:gd name="connsiteY67" fmla="*/ 114435 h 846967"/>
              <a:gd name="connsiteX68" fmla="*/ 471509 w 662009"/>
              <a:gd name="connsiteY68" fmla="*/ 85860 h 846967"/>
              <a:gd name="connsiteX69" fmla="*/ 411977 w 662009"/>
              <a:gd name="connsiteY69" fmla="*/ 50141 h 846967"/>
              <a:gd name="connsiteX0" fmla="*/ 411977 w 662009"/>
              <a:gd name="connsiteY0" fmla="*/ 50141 h 846967"/>
              <a:gd name="connsiteX1" fmla="*/ 357209 w 662009"/>
              <a:gd name="connsiteY1" fmla="*/ 23947 h 846967"/>
              <a:gd name="connsiteX2" fmla="*/ 304821 w 662009"/>
              <a:gd name="connsiteY2" fmla="*/ 4897 h 846967"/>
              <a:gd name="connsiteX3" fmla="*/ 250052 w 662009"/>
              <a:gd name="connsiteY3" fmla="*/ 135 h 846967"/>
              <a:gd name="connsiteX4" fmla="*/ 195284 w 662009"/>
              <a:gd name="connsiteY4" fmla="*/ 2516 h 846967"/>
              <a:gd name="connsiteX5" fmla="*/ 138134 w 662009"/>
              <a:gd name="connsiteY5" fmla="*/ 14423 h 846967"/>
              <a:gd name="connsiteX6" fmla="*/ 104796 w 662009"/>
              <a:gd name="connsiteY6" fmla="*/ 38235 h 846967"/>
              <a:gd name="connsiteX7" fmla="*/ 71459 w 662009"/>
              <a:gd name="connsiteY7" fmla="*/ 64429 h 846967"/>
              <a:gd name="connsiteX8" fmla="*/ 57171 w 662009"/>
              <a:gd name="connsiteY8" fmla="*/ 95385 h 846967"/>
              <a:gd name="connsiteX9" fmla="*/ 57171 w 662009"/>
              <a:gd name="connsiteY9" fmla="*/ 116816 h 846967"/>
              <a:gd name="connsiteX10" fmla="*/ 73840 w 662009"/>
              <a:gd name="connsiteY10" fmla="*/ 140629 h 846967"/>
              <a:gd name="connsiteX11" fmla="*/ 107177 w 662009"/>
              <a:gd name="connsiteY11" fmla="*/ 145391 h 846967"/>
              <a:gd name="connsiteX12" fmla="*/ 147659 w 662009"/>
              <a:gd name="connsiteY12" fmla="*/ 152535 h 846967"/>
              <a:gd name="connsiteX13" fmla="*/ 180996 w 662009"/>
              <a:gd name="connsiteY13" fmla="*/ 162060 h 846967"/>
              <a:gd name="connsiteX14" fmla="*/ 209571 w 662009"/>
              <a:gd name="connsiteY14" fmla="*/ 178729 h 846967"/>
              <a:gd name="connsiteX15" fmla="*/ 221477 w 662009"/>
              <a:gd name="connsiteY15" fmla="*/ 195397 h 846967"/>
              <a:gd name="connsiteX16" fmla="*/ 221477 w 662009"/>
              <a:gd name="connsiteY16" fmla="*/ 243022 h 846967"/>
              <a:gd name="connsiteX17" fmla="*/ 209571 w 662009"/>
              <a:gd name="connsiteY17" fmla="*/ 276360 h 846967"/>
              <a:gd name="connsiteX18" fmla="*/ 190521 w 662009"/>
              <a:gd name="connsiteY18" fmla="*/ 300172 h 846967"/>
              <a:gd name="connsiteX19" fmla="*/ 159565 w 662009"/>
              <a:gd name="connsiteY19" fmla="*/ 323985 h 846967"/>
              <a:gd name="connsiteX20" fmla="*/ 119084 w 662009"/>
              <a:gd name="connsiteY20" fmla="*/ 319222 h 846967"/>
              <a:gd name="connsiteX21" fmla="*/ 76221 w 662009"/>
              <a:gd name="connsiteY21" fmla="*/ 323985 h 846967"/>
              <a:gd name="connsiteX22" fmla="*/ 40502 w 662009"/>
              <a:gd name="connsiteY22" fmla="*/ 362085 h 846967"/>
              <a:gd name="connsiteX23" fmla="*/ 28596 w 662009"/>
              <a:gd name="connsiteY23" fmla="*/ 404947 h 846967"/>
              <a:gd name="connsiteX24" fmla="*/ 23834 w 662009"/>
              <a:gd name="connsiteY24" fmla="*/ 445429 h 846967"/>
              <a:gd name="connsiteX25" fmla="*/ 30977 w 662009"/>
              <a:gd name="connsiteY25" fmla="*/ 485910 h 846967"/>
              <a:gd name="connsiteX26" fmla="*/ 50027 w 662009"/>
              <a:gd name="connsiteY26" fmla="*/ 516866 h 846967"/>
              <a:gd name="connsiteX27" fmla="*/ 95271 w 662009"/>
              <a:gd name="connsiteY27" fmla="*/ 524010 h 846967"/>
              <a:gd name="connsiteX28" fmla="*/ 150040 w 662009"/>
              <a:gd name="connsiteY28" fmla="*/ 524010 h 846967"/>
              <a:gd name="connsiteX29" fmla="*/ 197665 w 662009"/>
              <a:gd name="connsiteY29" fmla="*/ 514485 h 846967"/>
              <a:gd name="connsiteX30" fmla="*/ 245290 w 662009"/>
              <a:gd name="connsiteY30" fmla="*/ 514485 h 846967"/>
              <a:gd name="connsiteX31" fmla="*/ 276246 w 662009"/>
              <a:gd name="connsiteY31" fmla="*/ 528772 h 846967"/>
              <a:gd name="connsiteX32" fmla="*/ 300058 w 662009"/>
              <a:gd name="connsiteY32" fmla="*/ 557348 h 846967"/>
              <a:gd name="connsiteX33" fmla="*/ 309584 w 662009"/>
              <a:gd name="connsiteY33" fmla="*/ 593066 h 846967"/>
              <a:gd name="connsiteX34" fmla="*/ 302440 w 662009"/>
              <a:gd name="connsiteY34" fmla="*/ 662122 h 846967"/>
              <a:gd name="connsiteX35" fmla="*/ 276246 w 662009"/>
              <a:gd name="connsiteY35" fmla="*/ 709747 h 846967"/>
              <a:gd name="connsiteX36" fmla="*/ 228621 w 662009"/>
              <a:gd name="connsiteY36" fmla="*/ 762135 h 846967"/>
              <a:gd name="connsiteX37" fmla="*/ 192902 w 662009"/>
              <a:gd name="connsiteY37" fmla="*/ 776422 h 846967"/>
              <a:gd name="connsiteX38" fmla="*/ 145277 w 662009"/>
              <a:gd name="connsiteY38" fmla="*/ 778804 h 846967"/>
              <a:gd name="connsiteX39" fmla="*/ 109559 w 662009"/>
              <a:gd name="connsiteY39" fmla="*/ 766897 h 846967"/>
              <a:gd name="connsiteX40" fmla="*/ 78602 w 662009"/>
              <a:gd name="connsiteY40" fmla="*/ 752610 h 846967"/>
              <a:gd name="connsiteX41" fmla="*/ 52409 w 662009"/>
              <a:gd name="connsiteY41" fmla="*/ 733560 h 846967"/>
              <a:gd name="connsiteX42" fmla="*/ 28596 w 662009"/>
              <a:gd name="connsiteY42" fmla="*/ 728797 h 846967"/>
              <a:gd name="connsiteX43" fmla="*/ 9546 w 662009"/>
              <a:gd name="connsiteY43" fmla="*/ 735941 h 846967"/>
              <a:gd name="connsiteX44" fmla="*/ 21 w 662009"/>
              <a:gd name="connsiteY44" fmla="*/ 766897 h 846967"/>
              <a:gd name="connsiteX45" fmla="*/ 11927 w 662009"/>
              <a:gd name="connsiteY45" fmla="*/ 790710 h 846967"/>
              <a:gd name="connsiteX46" fmla="*/ 47646 w 662009"/>
              <a:gd name="connsiteY46" fmla="*/ 809760 h 846967"/>
              <a:gd name="connsiteX47" fmla="*/ 119084 w 662009"/>
              <a:gd name="connsiteY47" fmla="*/ 833572 h 846967"/>
              <a:gd name="connsiteX48" fmla="*/ 183377 w 662009"/>
              <a:gd name="connsiteY48" fmla="*/ 845479 h 846967"/>
              <a:gd name="connsiteX49" fmla="*/ 245290 w 662009"/>
              <a:gd name="connsiteY49" fmla="*/ 845479 h 846967"/>
              <a:gd name="connsiteX50" fmla="*/ 314346 w 662009"/>
              <a:gd name="connsiteY50" fmla="*/ 833572 h 846967"/>
              <a:gd name="connsiteX51" fmla="*/ 369115 w 662009"/>
              <a:gd name="connsiteY51" fmla="*/ 812141 h 846967"/>
              <a:gd name="connsiteX52" fmla="*/ 435790 w 662009"/>
              <a:gd name="connsiteY52" fmla="*/ 771660 h 846967"/>
              <a:gd name="connsiteX53" fmla="*/ 478652 w 662009"/>
              <a:gd name="connsiteY53" fmla="*/ 738322 h 846967"/>
              <a:gd name="connsiteX54" fmla="*/ 516752 w 662009"/>
              <a:gd name="connsiteY54" fmla="*/ 702604 h 846967"/>
              <a:gd name="connsiteX55" fmla="*/ 559615 w 662009"/>
              <a:gd name="connsiteY55" fmla="*/ 654979 h 846967"/>
              <a:gd name="connsiteX56" fmla="*/ 602477 w 662009"/>
              <a:gd name="connsiteY56" fmla="*/ 595447 h 846967"/>
              <a:gd name="connsiteX57" fmla="*/ 628671 w 662009"/>
              <a:gd name="connsiteY57" fmla="*/ 545441 h 846967"/>
              <a:gd name="connsiteX58" fmla="*/ 647721 w 662009"/>
              <a:gd name="connsiteY58" fmla="*/ 493054 h 846967"/>
              <a:gd name="connsiteX59" fmla="*/ 657246 w 662009"/>
              <a:gd name="connsiteY59" fmla="*/ 450191 h 846967"/>
              <a:gd name="connsiteX60" fmla="*/ 662009 w 662009"/>
              <a:gd name="connsiteY60" fmla="*/ 407329 h 846967"/>
              <a:gd name="connsiteX61" fmla="*/ 657246 w 662009"/>
              <a:gd name="connsiteY61" fmla="*/ 362085 h 846967"/>
              <a:gd name="connsiteX62" fmla="*/ 645340 w 662009"/>
              <a:gd name="connsiteY62" fmla="*/ 314460 h 846967"/>
              <a:gd name="connsiteX63" fmla="*/ 633434 w 662009"/>
              <a:gd name="connsiteY63" fmla="*/ 269216 h 846967"/>
              <a:gd name="connsiteX64" fmla="*/ 604859 w 662009"/>
              <a:gd name="connsiteY64" fmla="*/ 216829 h 846967"/>
              <a:gd name="connsiteX65" fmla="*/ 585809 w 662009"/>
              <a:gd name="connsiteY65" fmla="*/ 185872 h 846967"/>
              <a:gd name="connsiteX66" fmla="*/ 547709 w 662009"/>
              <a:gd name="connsiteY66" fmla="*/ 145391 h 846967"/>
              <a:gd name="connsiteX67" fmla="*/ 514371 w 662009"/>
              <a:gd name="connsiteY67" fmla="*/ 114435 h 846967"/>
              <a:gd name="connsiteX68" fmla="*/ 471509 w 662009"/>
              <a:gd name="connsiteY68" fmla="*/ 85860 h 846967"/>
              <a:gd name="connsiteX69" fmla="*/ 411977 w 662009"/>
              <a:gd name="connsiteY69" fmla="*/ 50141 h 846967"/>
              <a:gd name="connsiteX0" fmla="*/ 411977 w 662009"/>
              <a:gd name="connsiteY0" fmla="*/ 50141 h 846967"/>
              <a:gd name="connsiteX1" fmla="*/ 357209 w 662009"/>
              <a:gd name="connsiteY1" fmla="*/ 23947 h 846967"/>
              <a:gd name="connsiteX2" fmla="*/ 304821 w 662009"/>
              <a:gd name="connsiteY2" fmla="*/ 4897 h 846967"/>
              <a:gd name="connsiteX3" fmla="*/ 250052 w 662009"/>
              <a:gd name="connsiteY3" fmla="*/ 135 h 846967"/>
              <a:gd name="connsiteX4" fmla="*/ 195284 w 662009"/>
              <a:gd name="connsiteY4" fmla="*/ 2516 h 846967"/>
              <a:gd name="connsiteX5" fmla="*/ 138134 w 662009"/>
              <a:gd name="connsiteY5" fmla="*/ 14423 h 846967"/>
              <a:gd name="connsiteX6" fmla="*/ 100034 w 662009"/>
              <a:gd name="connsiteY6" fmla="*/ 38235 h 846967"/>
              <a:gd name="connsiteX7" fmla="*/ 71459 w 662009"/>
              <a:gd name="connsiteY7" fmla="*/ 64429 h 846967"/>
              <a:gd name="connsiteX8" fmla="*/ 57171 w 662009"/>
              <a:gd name="connsiteY8" fmla="*/ 95385 h 846967"/>
              <a:gd name="connsiteX9" fmla="*/ 57171 w 662009"/>
              <a:gd name="connsiteY9" fmla="*/ 116816 h 846967"/>
              <a:gd name="connsiteX10" fmla="*/ 73840 w 662009"/>
              <a:gd name="connsiteY10" fmla="*/ 140629 h 846967"/>
              <a:gd name="connsiteX11" fmla="*/ 107177 w 662009"/>
              <a:gd name="connsiteY11" fmla="*/ 145391 h 846967"/>
              <a:gd name="connsiteX12" fmla="*/ 147659 w 662009"/>
              <a:gd name="connsiteY12" fmla="*/ 152535 h 846967"/>
              <a:gd name="connsiteX13" fmla="*/ 180996 w 662009"/>
              <a:gd name="connsiteY13" fmla="*/ 162060 h 846967"/>
              <a:gd name="connsiteX14" fmla="*/ 209571 w 662009"/>
              <a:gd name="connsiteY14" fmla="*/ 178729 h 846967"/>
              <a:gd name="connsiteX15" fmla="*/ 221477 w 662009"/>
              <a:gd name="connsiteY15" fmla="*/ 195397 h 846967"/>
              <a:gd name="connsiteX16" fmla="*/ 221477 w 662009"/>
              <a:gd name="connsiteY16" fmla="*/ 243022 h 846967"/>
              <a:gd name="connsiteX17" fmla="*/ 209571 w 662009"/>
              <a:gd name="connsiteY17" fmla="*/ 276360 h 846967"/>
              <a:gd name="connsiteX18" fmla="*/ 190521 w 662009"/>
              <a:gd name="connsiteY18" fmla="*/ 300172 h 846967"/>
              <a:gd name="connsiteX19" fmla="*/ 159565 w 662009"/>
              <a:gd name="connsiteY19" fmla="*/ 323985 h 846967"/>
              <a:gd name="connsiteX20" fmla="*/ 119084 w 662009"/>
              <a:gd name="connsiteY20" fmla="*/ 319222 h 846967"/>
              <a:gd name="connsiteX21" fmla="*/ 76221 w 662009"/>
              <a:gd name="connsiteY21" fmla="*/ 323985 h 846967"/>
              <a:gd name="connsiteX22" fmla="*/ 40502 w 662009"/>
              <a:gd name="connsiteY22" fmla="*/ 362085 h 846967"/>
              <a:gd name="connsiteX23" fmla="*/ 28596 w 662009"/>
              <a:gd name="connsiteY23" fmla="*/ 404947 h 846967"/>
              <a:gd name="connsiteX24" fmla="*/ 23834 w 662009"/>
              <a:gd name="connsiteY24" fmla="*/ 445429 h 846967"/>
              <a:gd name="connsiteX25" fmla="*/ 30977 w 662009"/>
              <a:gd name="connsiteY25" fmla="*/ 485910 h 846967"/>
              <a:gd name="connsiteX26" fmla="*/ 50027 w 662009"/>
              <a:gd name="connsiteY26" fmla="*/ 516866 h 846967"/>
              <a:gd name="connsiteX27" fmla="*/ 95271 w 662009"/>
              <a:gd name="connsiteY27" fmla="*/ 524010 h 846967"/>
              <a:gd name="connsiteX28" fmla="*/ 150040 w 662009"/>
              <a:gd name="connsiteY28" fmla="*/ 524010 h 846967"/>
              <a:gd name="connsiteX29" fmla="*/ 197665 w 662009"/>
              <a:gd name="connsiteY29" fmla="*/ 514485 h 846967"/>
              <a:gd name="connsiteX30" fmla="*/ 245290 w 662009"/>
              <a:gd name="connsiteY30" fmla="*/ 514485 h 846967"/>
              <a:gd name="connsiteX31" fmla="*/ 276246 w 662009"/>
              <a:gd name="connsiteY31" fmla="*/ 528772 h 846967"/>
              <a:gd name="connsiteX32" fmla="*/ 300058 w 662009"/>
              <a:gd name="connsiteY32" fmla="*/ 557348 h 846967"/>
              <a:gd name="connsiteX33" fmla="*/ 309584 w 662009"/>
              <a:gd name="connsiteY33" fmla="*/ 593066 h 846967"/>
              <a:gd name="connsiteX34" fmla="*/ 302440 w 662009"/>
              <a:gd name="connsiteY34" fmla="*/ 662122 h 846967"/>
              <a:gd name="connsiteX35" fmla="*/ 276246 w 662009"/>
              <a:gd name="connsiteY35" fmla="*/ 709747 h 846967"/>
              <a:gd name="connsiteX36" fmla="*/ 228621 w 662009"/>
              <a:gd name="connsiteY36" fmla="*/ 762135 h 846967"/>
              <a:gd name="connsiteX37" fmla="*/ 192902 w 662009"/>
              <a:gd name="connsiteY37" fmla="*/ 776422 h 846967"/>
              <a:gd name="connsiteX38" fmla="*/ 145277 w 662009"/>
              <a:gd name="connsiteY38" fmla="*/ 778804 h 846967"/>
              <a:gd name="connsiteX39" fmla="*/ 109559 w 662009"/>
              <a:gd name="connsiteY39" fmla="*/ 766897 h 846967"/>
              <a:gd name="connsiteX40" fmla="*/ 78602 w 662009"/>
              <a:gd name="connsiteY40" fmla="*/ 752610 h 846967"/>
              <a:gd name="connsiteX41" fmla="*/ 52409 w 662009"/>
              <a:gd name="connsiteY41" fmla="*/ 733560 h 846967"/>
              <a:gd name="connsiteX42" fmla="*/ 28596 w 662009"/>
              <a:gd name="connsiteY42" fmla="*/ 728797 h 846967"/>
              <a:gd name="connsiteX43" fmla="*/ 9546 w 662009"/>
              <a:gd name="connsiteY43" fmla="*/ 735941 h 846967"/>
              <a:gd name="connsiteX44" fmla="*/ 21 w 662009"/>
              <a:gd name="connsiteY44" fmla="*/ 766897 h 846967"/>
              <a:gd name="connsiteX45" fmla="*/ 11927 w 662009"/>
              <a:gd name="connsiteY45" fmla="*/ 790710 h 846967"/>
              <a:gd name="connsiteX46" fmla="*/ 47646 w 662009"/>
              <a:gd name="connsiteY46" fmla="*/ 809760 h 846967"/>
              <a:gd name="connsiteX47" fmla="*/ 119084 w 662009"/>
              <a:gd name="connsiteY47" fmla="*/ 833572 h 846967"/>
              <a:gd name="connsiteX48" fmla="*/ 183377 w 662009"/>
              <a:gd name="connsiteY48" fmla="*/ 845479 h 846967"/>
              <a:gd name="connsiteX49" fmla="*/ 245290 w 662009"/>
              <a:gd name="connsiteY49" fmla="*/ 845479 h 846967"/>
              <a:gd name="connsiteX50" fmla="*/ 314346 w 662009"/>
              <a:gd name="connsiteY50" fmla="*/ 833572 h 846967"/>
              <a:gd name="connsiteX51" fmla="*/ 369115 w 662009"/>
              <a:gd name="connsiteY51" fmla="*/ 812141 h 846967"/>
              <a:gd name="connsiteX52" fmla="*/ 435790 w 662009"/>
              <a:gd name="connsiteY52" fmla="*/ 771660 h 846967"/>
              <a:gd name="connsiteX53" fmla="*/ 478652 w 662009"/>
              <a:gd name="connsiteY53" fmla="*/ 738322 h 846967"/>
              <a:gd name="connsiteX54" fmla="*/ 516752 w 662009"/>
              <a:gd name="connsiteY54" fmla="*/ 702604 h 846967"/>
              <a:gd name="connsiteX55" fmla="*/ 559615 w 662009"/>
              <a:gd name="connsiteY55" fmla="*/ 654979 h 846967"/>
              <a:gd name="connsiteX56" fmla="*/ 602477 w 662009"/>
              <a:gd name="connsiteY56" fmla="*/ 595447 h 846967"/>
              <a:gd name="connsiteX57" fmla="*/ 628671 w 662009"/>
              <a:gd name="connsiteY57" fmla="*/ 545441 h 846967"/>
              <a:gd name="connsiteX58" fmla="*/ 647721 w 662009"/>
              <a:gd name="connsiteY58" fmla="*/ 493054 h 846967"/>
              <a:gd name="connsiteX59" fmla="*/ 657246 w 662009"/>
              <a:gd name="connsiteY59" fmla="*/ 450191 h 846967"/>
              <a:gd name="connsiteX60" fmla="*/ 662009 w 662009"/>
              <a:gd name="connsiteY60" fmla="*/ 407329 h 846967"/>
              <a:gd name="connsiteX61" fmla="*/ 657246 w 662009"/>
              <a:gd name="connsiteY61" fmla="*/ 362085 h 846967"/>
              <a:gd name="connsiteX62" fmla="*/ 645340 w 662009"/>
              <a:gd name="connsiteY62" fmla="*/ 314460 h 846967"/>
              <a:gd name="connsiteX63" fmla="*/ 633434 w 662009"/>
              <a:gd name="connsiteY63" fmla="*/ 269216 h 846967"/>
              <a:gd name="connsiteX64" fmla="*/ 604859 w 662009"/>
              <a:gd name="connsiteY64" fmla="*/ 216829 h 846967"/>
              <a:gd name="connsiteX65" fmla="*/ 585809 w 662009"/>
              <a:gd name="connsiteY65" fmla="*/ 185872 h 846967"/>
              <a:gd name="connsiteX66" fmla="*/ 547709 w 662009"/>
              <a:gd name="connsiteY66" fmla="*/ 145391 h 846967"/>
              <a:gd name="connsiteX67" fmla="*/ 514371 w 662009"/>
              <a:gd name="connsiteY67" fmla="*/ 114435 h 846967"/>
              <a:gd name="connsiteX68" fmla="*/ 471509 w 662009"/>
              <a:gd name="connsiteY68" fmla="*/ 85860 h 846967"/>
              <a:gd name="connsiteX69" fmla="*/ 411977 w 662009"/>
              <a:gd name="connsiteY69" fmla="*/ 50141 h 846967"/>
              <a:gd name="connsiteX0" fmla="*/ 411977 w 662009"/>
              <a:gd name="connsiteY0" fmla="*/ 50473 h 847299"/>
              <a:gd name="connsiteX1" fmla="*/ 357209 w 662009"/>
              <a:gd name="connsiteY1" fmla="*/ 24279 h 847299"/>
              <a:gd name="connsiteX2" fmla="*/ 307203 w 662009"/>
              <a:gd name="connsiteY2" fmla="*/ 9992 h 847299"/>
              <a:gd name="connsiteX3" fmla="*/ 250052 w 662009"/>
              <a:gd name="connsiteY3" fmla="*/ 467 h 847299"/>
              <a:gd name="connsiteX4" fmla="*/ 195284 w 662009"/>
              <a:gd name="connsiteY4" fmla="*/ 2848 h 847299"/>
              <a:gd name="connsiteX5" fmla="*/ 138134 w 662009"/>
              <a:gd name="connsiteY5" fmla="*/ 14755 h 847299"/>
              <a:gd name="connsiteX6" fmla="*/ 100034 w 662009"/>
              <a:gd name="connsiteY6" fmla="*/ 38567 h 847299"/>
              <a:gd name="connsiteX7" fmla="*/ 71459 w 662009"/>
              <a:gd name="connsiteY7" fmla="*/ 64761 h 847299"/>
              <a:gd name="connsiteX8" fmla="*/ 57171 w 662009"/>
              <a:gd name="connsiteY8" fmla="*/ 95717 h 847299"/>
              <a:gd name="connsiteX9" fmla="*/ 57171 w 662009"/>
              <a:gd name="connsiteY9" fmla="*/ 117148 h 847299"/>
              <a:gd name="connsiteX10" fmla="*/ 73840 w 662009"/>
              <a:gd name="connsiteY10" fmla="*/ 140961 h 847299"/>
              <a:gd name="connsiteX11" fmla="*/ 107177 w 662009"/>
              <a:gd name="connsiteY11" fmla="*/ 145723 h 847299"/>
              <a:gd name="connsiteX12" fmla="*/ 147659 w 662009"/>
              <a:gd name="connsiteY12" fmla="*/ 152867 h 847299"/>
              <a:gd name="connsiteX13" fmla="*/ 180996 w 662009"/>
              <a:gd name="connsiteY13" fmla="*/ 162392 h 847299"/>
              <a:gd name="connsiteX14" fmla="*/ 209571 w 662009"/>
              <a:gd name="connsiteY14" fmla="*/ 179061 h 847299"/>
              <a:gd name="connsiteX15" fmla="*/ 221477 w 662009"/>
              <a:gd name="connsiteY15" fmla="*/ 195729 h 847299"/>
              <a:gd name="connsiteX16" fmla="*/ 221477 w 662009"/>
              <a:gd name="connsiteY16" fmla="*/ 243354 h 847299"/>
              <a:gd name="connsiteX17" fmla="*/ 209571 w 662009"/>
              <a:gd name="connsiteY17" fmla="*/ 276692 h 847299"/>
              <a:gd name="connsiteX18" fmla="*/ 190521 w 662009"/>
              <a:gd name="connsiteY18" fmla="*/ 300504 h 847299"/>
              <a:gd name="connsiteX19" fmla="*/ 159565 w 662009"/>
              <a:gd name="connsiteY19" fmla="*/ 324317 h 847299"/>
              <a:gd name="connsiteX20" fmla="*/ 119084 w 662009"/>
              <a:gd name="connsiteY20" fmla="*/ 319554 h 847299"/>
              <a:gd name="connsiteX21" fmla="*/ 76221 w 662009"/>
              <a:gd name="connsiteY21" fmla="*/ 324317 h 847299"/>
              <a:gd name="connsiteX22" fmla="*/ 40502 w 662009"/>
              <a:gd name="connsiteY22" fmla="*/ 362417 h 847299"/>
              <a:gd name="connsiteX23" fmla="*/ 28596 w 662009"/>
              <a:gd name="connsiteY23" fmla="*/ 405279 h 847299"/>
              <a:gd name="connsiteX24" fmla="*/ 23834 w 662009"/>
              <a:gd name="connsiteY24" fmla="*/ 445761 h 847299"/>
              <a:gd name="connsiteX25" fmla="*/ 30977 w 662009"/>
              <a:gd name="connsiteY25" fmla="*/ 486242 h 847299"/>
              <a:gd name="connsiteX26" fmla="*/ 50027 w 662009"/>
              <a:gd name="connsiteY26" fmla="*/ 517198 h 847299"/>
              <a:gd name="connsiteX27" fmla="*/ 95271 w 662009"/>
              <a:gd name="connsiteY27" fmla="*/ 524342 h 847299"/>
              <a:gd name="connsiteX28" fmla="*/ 150040 w 662009"/>
              <a:gd name="connsiteY28" fmla="*/ 524342 h 847299"/>
              <a:gd name="connsiteX29" fmla="*/ 197665 w 662009"/>
              <a:gd name="connsiteY29" fmla="*/ 514817 h 847299"/>
              <a:gd name="connsiteX30" fmla="*/ 245290 w 662009"/>
              <a:gd name="connsiteY30" fmla="*/ 514817 h 847299"/>
              <a:gd name="connsiteX31" fmla="*/ 276246 w 662009"/>
              <a:gd name="connsiteY31" fmla="*/ 529104 h 847299"/>
              <a:gd name="connsiteX32" fmla="*/ 300058 w 662009"/>
              <a:gd name="connsiteY32" fmla="*/ 557680 h 847299"/>
              <a:gd name="connsiteX33" fmla="*/ 309584 w 662009"/>
              <a:gd name="connsiteY33" fmla="*/ 593398 h 847299"/>
              <a:gd name="connsiteX34" fmla="*/ 302440 w 662009"/>
              <a:gd name="connsiteY34" fmla="*/ 662454 h 847299"/>
              <a:gd name="connsiteX35" fmla="*/ 276246 w 662009"/>
              <a:gd name="connsiteY35" fmla="*/ 710079 h 847299"/>
              <a:gd name="connsiteX36" fmla="*/ 228621 w 662009"/>
              <a:gd name="connsiteY36" fmla="*/ 762467 h 847299"/>
              <a:gd name="connsiteX37" fmla="*/ 192902 w 662009"/>
              <a:gd name="connsiteY37" fmla="*/ 776754 h 847299"/>
              <a:gd name="connsiteX38" fmla="*/ 145277 w 662009"/>
              <a:gd name="connsiteY38" fmla="*/ 779136 h 847299"/>
              <a:gd name="connsiteX39" fmla="*/ 109559 w 662009"/>
              <a:gd name="connsiteY39" fmla="*/ 767229 h 847299"/>
              <a:gd name="connsiteX40" fmla="*/ 78602 w 662009"/>
              <a:gd name="connsiteY40" fmla="*/ 752942 h 847299"/>
              <a:gd name="connsiteX41" fmla="*/ 52409 w 662009"/>
              <a:gd name="connsiteY41" fmla="*/ 733892 h 847299"/>
              <a:gd name="connsiteX42" fmla="*/ 28596 w 662009"/>
              <a:gd name="connsiteY42" fmla="*/ 729129 h 847299"/>
              <a:gd name="connsiteX43" fmla="*/ 9546 w 662009"/>
              <a:gd name="connsiteY43" fmla="*/ 736273 h 847299"/>
              <a:gd name="connsiteX44" fmla="*/ 21 w 662009"/>
              <a:gd name="connsiteY44" fmla="*/ 767229 h 847299"/>
              <a:gd name="connsiteX45" fmla="*/ 11927 w 662009"/>
              <a:gd name="connsiteY45" fmla="*/ 791042 h 847299"/>
              <a:gd name="connsiteX46" fmla="*/ 47646 w 662009"/>
              <a:gd name="connsiteY46" fmla="*/ 810092 h 847299"/>
              <a:gd name="connsiteX47" fmla="*/ 119084 w 662009"/>
              <a:gd name="connsiteY47" fmla="*/ 833904 h 847299"/>
              <a:gd name="connsiteX48" fmla="*/ 183377 w 662009"/>
              <a:gd name="connsiteY48" fmla="*/ 845811 h 847299"/>
              <a:gd name="connsiteX49" fmla="*/ 245290 w 662009"/>
              <a:gd name="connsiteY49" fmla="*/ 845811 h 847299"/>
              <a:gd name="connsiteX50" fmla="*/ 314346 w 662009"/>
              <a:gd name="connsiteY50" fmla="*/ 833904 h 847299"/>
              <a:gd name="connsiteX51" fmla="*/ 369115 w 662009"/>
              <a:gd name="connsiteY51" fmla="*/ 812473 h 847299"/>
              <a:gd name="connsiteX52" fmla="*/ 435790 w 662009"/>
              <a:gd name="connsiteY52" fmla="*/ 771992 h 847299"/>
              <a:gd name="connsiteX53" fmla="*/ 478652 w 662009"/>
              <a:gd name="connsiteY53" fmla="*/ 738654 h 847299"/>
              <a:gd name="connsiteX54" fmla="*/ 516752 w 662009"/>
              <a:gd name="connsiteY54" fmla="*/ 702936 h 847299"/>
              <a:gd name="connsiteX55" fmla="*/ 559615 w 662009"/>
              <a:gd name="connsiteY55" fmla="*/ 655311 h 847299"/>
              <a:gd name="connsiteX56" fmla="*/ 602477 w 662009"/>
              <a:gd name="connsiteY56" fmla="*/ 595779 h 847299"/>
              <a:gd name="connsiteX57" fmla="*/ 628671 w 662009"/>
              <a:gd name="connsiteY57" fmla="*/ 545773 h 847299"/>
              <a:gd name="connsiteX58" fmla="*/ 647721 w 662009"/>
              <a:gd name="connsiteY58" fmla="*/ 493386 h 847299"/>
              <a:gd name="connsiteX59" fmla="*/ 657246 w 662009"/>
              <a:gd name="connsiteY59" fmla="*/ 450523 h 847299"/>
              <a:gd name="connsiteX60" fmla="*/ 662009 w 662009"/>
              <a:gd name="connsiteY60" fmla="*/ 407661 h 847299"/>
              <a:gd name="connsiteX61" fmla="*/ 657246 w 662009"/>
              <a:gd name="connsiteY61" fmla="*/ 362417 h 847299"/>
              <a:gd name="connsiteX62" fmla="*/ 645340 w 662009"/>
              <a:gd name="connsiteY62" fmla="*/ 314792 h 847299"/>
              <a:gd name="connsiteX63" fmla="*/ 633434 w 662009"/>
              <a:gd name="connsiteY63" fmla="*/ 269548 h 847299"/>
              <a:gd name="connsiteX64" fmla="*/ 604859 w 662009"/>
              <a:gd name="connsiteY64" fmla="*/ 217161 h 847299"/>
              <a:gd name="connsiteX65" fmla="*/ 585809 w 662009"/>
              <a:gd name="connsiteY65" fmla="*/ 186204 h 847299"/>
              <a:gd name="connsiteX66" fmla="*/ 547709 w 662009"/>
              <a:gd name="connsiteY66" fmla="*/ 145723 h 847299"/>
              <a:gd name="connsiteX67" fmla="*/ 514371 w 662009"/>
              <a:gd name="connsiteY67" fmla="*/ 114767 h 847299"/>
              <a:gd name="connsiteX68" fmla="*/ 471509 w 662009"/>
              <a:gd name="connsiteY68" fmla="*/ 86192 h 847299"/>
              <a:gd name="connsiteX69" fmla="*/ 411977 w 662009"/>
              <a:gd name="connsiteY69" fmla="*/ 50473 h 84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62009" h="847299">
                <a:moveTo>
                  <a:pt x="411977" y="50473"/>
                </a:moveTo>
                <a:cubicBezTo>
                  <a:pt x="392927" y="40154"/>
                  <a:pt x="374671" y="31026"/>
                  <a:pt x="357209" y="24279"/>
                </a:cubicBezTo>
                <a:cubicBezTo>
                  <a:pt x="339747" y="17532"/>
                  <a:pt x="325062" y="13961"/>
                  <a:pt x="307203" y="9992"/>
                </a:cubicBezTo>
                <a:cubicBezTo>
                  <a:pt x="289344" y="6023"/>
                  <a:pt x="268705" y="1658"/>
                  <a:pt x="250052" y="467"/>
                </a:cubicBezTo>
                <a:cubicBezTo>
                  <a:pt x="231399" y="-724"/>
                  <a:pt x="213937" y="467"/>
                  <a:pt x="195284" y="2848"/>
                </a:cubicBezTo>
                <a:cubicBezTo>
                  <a:pt x="176631" y="5229"/>
                  <a:pt x="154009" y="8802"/>
                  <a:pt x="138134" y="14755"/>
                </a:cubicBezTo>
                <a:cubicBezTo>
                  <a:pt x="122259" y="20708"/>
                  <a:pt x="111147" y="30233"/>
                  <a:pt x="100034" y="38567"/>
                </a:cubicBezTo>
                <a:cubicBezTo>
                  <a:pt x="88922" y="46901"/>
                  <a:pt x="78603" y="55236"/>
                  <a:pt x="71459" y="64761"/>
                </a:cubicBezTo>
                <a:cubicBezTo>
                  <a:pt x="64315" y="74286"/>
                  <a:pt x="59552" y="86986"/>
                  <a:pt x="57171" y="95717"/>
                </a:cubicBezTo>
                <a:cubicBezTo>
                  <a:pt x="54790" y="104448"/>
                  <a:pt x="54393" y="109607"/>
                  <a:pt x="57171" y="117148"/>
                </a:cubicBezTo>
                <a:cubicBezTo>
                  <a:pt x="59949" y="124689"/>
                  <a:pt x="65506" y="136199"/>
                  <a:pt x="73840" y="140961"/>
                </a:cubicBezTo>
                <a:cubicBezTo>
                  <a:pt x="82174" y="145723"/>
                  <a:pt x="94874" y="143739"/>
                  <a:pt x="107177" y="145723"/>
                </a:cubicBezTo>
                <a:cubicBezTo>
                  <a:pt x="119480" y="147707"/>
                  <a:pt x="135356" y="150089"/>
                  <a:pt x="147659" y="152867"/>
                </a:cubicBezTo>
                <a:cubicBezTo>
                  <a:pt x="159962" y="155645"/>
                  <a:pt x="170677" y="158026"/>
                  <a:pt x="180996" y="162392"/>
                </a:cubicBezTo>
                <a:cubicBezTo>
                  <a:pt x="191315" y="166758"/>
                  <a:pt x="202824" y="173505"/>
                  <a:pt x="209571" y="179061"/>
                </a:cubicBezTo>
                <a:cubicBezTo>
                  <a:pt x="216318" y="184617"/>
                  <a:pt x="219493" y="185013"/>
                  <a:pt x="221477" y="195729"/>
                </a:cubicBezTo>
                <a:cubicBezTo>
                  <a:pt x="223461" y="206445"/>
                  <a:pt x="223461" y="229860"/>
                  <a:pt x="221477" y="243354"/>
                </a:cubicBezTo>
                <a:cubicBezTo>
                  <a:pt x="219493" y="256848"/>
                  <a:pt x="214730" y="267167"/>
                  <a:pt x="209571" y="276692"/>
                </a:cubicBezTo>
                <a:cubicBezTo>
                  <a:pt x="204412" y="286217"/>
                  <a:pt x="198855" y="292566"/>
                  <a:pt x="190521" y="300504"/>
                </a:cubicBezTo>
                <a:cubicBezTo>
                  <a:pt x="182187" y="308442"/>
                  <a:pt x="171471" y="321142"/>
                  <a:pt x="159565" y="324317"/>
                </a:cubicBezTo>
                <a:cubicBezTo>
                  <a:pt x="147659" y="327492"/>
                  <a:pt x="132975" y="319554"/>
                  <a:pt x="119084" y="319554"/>
                </a:cubicBezTo>
                <a:cubicBezTo>
                  <a:pt x="105193" y="319554"/>
                  <a:pt x="89318" y="317173"/>
                  <a:pt x="76221" y="324317"/>
                </a:cubicBezTo>
                <a:cubicBezTo>
                  <a:pt x="63124" y="331461"/>
                  <a:pt x="48439" y="348923"/>
                  <a:pt x="40502" y="362417"/>
                </a:cubicBezTo>
                <a:cubicBezTo>
                  <a:pt x="32565" y="375911"/>
                  <a:pt x="31374" y="391388"/>
                  <a:pt x="28596" y="405279"/>
                </a:cubicBezTo>
                <a:cubicBezTo>
                  <a:pt x="25818" y="419170"/>
                  <a:pt x="23437" y="432267"/>
                  <a:pt x="23834" y="445761"/>
                </a:cubicBezTo>
                <a:cubicBezTo>
                  <a:pt x="24231" y="459255"/>
                  <a:pt x="26612" y="474336"/>
                  <a:pt x="30977" y="486242"/>
                </a:cubicBezTo>
                <a:cubicBezTo>
                  <a:pt x="35342" y="498148"/>
                  <a:pt x="39311" y="510848"/>
                  <a:pt x="50027" y="517198"/>
                </a:cubicBezTo>
                <a:cubicBezTo>
                  <a:pt x="60743" y="523548"/>
                  <a:pt x="78602" y="523151"/>
                  <a:pt x="95271" y="524342"/>
                </a:cubicBezTo>
                <a:cubicBezTo>
                  <a:pt x="111940" y="525533"/>
                  <a:pt x="132974" y="525929"/>
                  <a:pt x="150040" y="524342"/>
                </a:cubicBezTo>
                <a:cubicBezTo>
                  <a:pt x="167106" y="522755"/>
                  <a:pt x="181790" y="516405"/>
                  <a:pt x="197665" y="514817"/>
                </a:cubicBezTo>
                <a:cubicBezTo>
                  <a:pt x="213540" y="513230"/>
                  <a:pt x="232193" y="512436"/>
                  <a:pt x="245290" y="514817"/>
                </a:cubicBezTo>
                <a:cubicBezTo>
                  <a:pt x="258387" y="517198"/>
                  <a:pt x="267118" y="521960"/>
                  <a:pt x="276246" y="529104"/>
                </a:cubicBezTo>
                <a:cubicBezTo>
                  <a:pt x="285374" y="536248"/>
                  <a:pt x="294502" y="546964"/>
                  <a:pt x="300058" y="557680"/>
                </a:cubicBezTo>
                <a:cubicBezTo>
                  <a:pt x="305614" y="568396"/>
                  <a:pt x="309187" y="575936"/>
                  <a:pt x="309584" y="593398"/>
                </a:cubicBezTo>
                <a:cubicBezTo>
                  <a:pt x="309981" y="610860"/>
                  <a:pt x="307996" y="643007"/>
                  <a:pt x="302440" y="662454"/>
                </a:cubicBezTo>
                <a:cubicBezTo>
                  <a:pt x="296884" y="681901"/>
                  <a:pt x="288549" y="693410"/>
                  <a:pt x="276246" y="710079"/>
                </a:cubicBezTo>
                <a:cubicBezTo>
                  <a:pt x="263943" y="726748"/>
                  <a:pt x="242512" y="751355"/>
                  <a:pt x="228621" y="762467"/>
                </a:cubicBezTo>
                <a:cubicBezTo>
                  <a:pt x="214730" y="773579"/>
                  <a:pt x="206793" y="773976"/>
                  <a:pt x="192902" y="776754"/>
                </a:cubicBezTo>
                <a:cubicBezTo>
                  <a:pt x="179011" y="779532"/>
                  <a:pt x="159168" y="780724"/>
                  <a:pt x="145277" y="779136"/>
                </a:cubicBezTo>
                <a:cubicBezTo>
                  <a:pt x="131386" y="777548"/>
                  <a:pt x="120671" y="771595"/>
                  <a:pt x="109559" y="767229"/>
                </a:cubicBezTo>
                <a:cubicBezTo>
                  <a:pt x="98447" y="762863"/>
                  <a:pt x="88127" y="758498"/>
                  <a:pt x="78602" y="752942"/>
                </a:cubicBezTo>
                <a:cubicBezTo>
                  <a:pt x="69077" y="747386"/>
                  <a:pt x="60743" y="737861"/>
                  <a:pt x="52409" y="733892"/>
                </a:cubicBezTo>
                <a:cubicBezTo>
                  <a:pt x="44075" y="729923"/>
                  <a:pt x="35740" y="728732"/>
                  <a:pt x="28596" y="729129"/>
                </a:cubicBezTo>
                <a:cubicBezTo>
                  <a:pt x="21452" y="729526"/>
                  <a:pt x="14308" y="729923"/>
                  <a:pt x="9546" y="736273"/>
                </a:cubicBezTo>
                <a:cubicBezTo>
                  <a:pt x="4784" y="742623"/>
                  <a:pt x="-376" y="758101"/>
                  <a:pt x="21" y="767229"/>
                </a:cubicBezTo>
                <a:cubicBezTo>
                  <a:pt x="418" y="776357"/>
                  <a:pt x="3989" y="783898"/>
                  <a:pt x="11927" y="791042"/>
                </a:cubicBezTo>
                <a:cubicBezTo>
                  <a:pt x="19864" y="798186"/>
                  <a:pt x="29787" y="802948"/>
                  <a:pt x="47646" y="810092"/>
                </a:cubicBezTo>
                <a:cubicBezTo>
                  <a:pt x="65505" y="817236"/>
                  <a:pt x="96462" y="827951"/>
                  <a:pt x="119084" y="833904"/>
                </a:cubicBezTo>
                <a:cubicBezTo>
                  <a:pt x="141706" y="839857"/>
                  <a:pt x="162343" y="843827"/>
                  <a:pt x="183377" y="845811"/>
                </a:cubicBezTo>
                <a:cubicBezTo>
                  <a:pt x="204411" y="847795"/>
                  <a:pt x="223462" y="847795"/>
                  <a:pt x="245290" y="845811"/>
                </a:cubicBezTo>
                <a:cubicBezTo>
                  <a:pt x="267118" y="843827"/>
                  <a:pt x="293709" y="839460"/>
                  <a:pt x="314346" y="833904"/>
                </a:cubicBezTo>
                <a:cubicBezTo>
                  <a:pt x="334983" y="828348"/>
                  <a:pt x="348874" y="822792"/>
                  <a:pt x="369115" y="812473"/>
                </a:cubicBezTo>
                <a:cubicBezTo>
                  <a:pt x="389356" y="802154"/>
                  <a:pt x="417534" y="784295"/>
                  <a:pt x="435790" y="771992"/>
                </a:cubicBezTo>
                <a:cubicBezTo>
                  <a:pt x="454046" y="759689"/>
                  <a:pt x="465158" y="750163"/>
                  <a:pt x="478652" y="738654"/>
                </a:cubicBezTo>
                <a:cubicBezTo>
                  <a:pt x="492146" y="727145"/>
                  <a:pt x="503258" y="716826"/>
                  <a:pt x="516752" y="702936"/>
                </a:cubicBezTo>
                <a:cubicBezTo>
                  <a:pt x="530246" y="689046"/>
                  <a:pt x="545328" y="673171"/>
                  <a:pt x="559615" y="655311"/>
                </a:cubicBezTo>
                <a:cubicBezTo>
                  <a:pt x="573903" y="637452"/>
                  <a:pt x="590968" y="614035"/>
                  <a:pt x="602477" y="595779"/>
                </a:cubicBezTo>
                <a:cubicBezTo>
                  <a:pt x="613986" y="577523"/>
                  <a:pt x="621130" y="562839"/>
                  <a:pt x="628671" y="545773"/>
                </a:cubicBezTo>
                <a:cubicBezTo>
                  <a:pt x="636212" y="528708"/>
                  <a:pt x="642959" y="509261"/>
                  <a:pt x="647721" y="493386"/>
                </a:cubicBezTo>
                <a:cubicBezTo>
                  <a:pt x="652483" y="477511"/>
                  <a:pt x="654865" y="464810"/>
                  <a:pt x="657246" y="450523"/>
                </a:cubicBezTo>
                <a:cubicBezTo>
                  <a:pt x="659627" y="436236"/>
                  <a:pt x="662009" y="422345"/>
                  <a:pt x="662009" y="407661"/>
                </a:cubicBezTo>
                <a:cubicBezTo>
                  <a:pt x="662009" y="392977"/>
                  <a:pt x="660024" y="377895"/>
                  <a:pt x="657246" y="362417"/>
                </a:cubicBezTo>
                <a:cubicBezTo>
                  <a:pt x="654468" y="346939"/>
                  <a:pt x="649309" y="330270"/>
                  <a:pt x="645340" y="314792"/>
                </a:cubicBezTo>
                <a:cubicBezTo>
                  <a:pt x="641371" y="299314"/>
                  <a:pt x="640181" y="285820"/>
                  <a:pt x="633434" y="269548"/>
                </a:cubicBezTo>
                <a:cubicBezTo>
                  <a:pt x="626687" y="253276"/>
                  <a:pt x="612796" y="231052"/>
                  <a:pt x="604859" y="217161"/>
                </a:cubicBezTo>
                <a:cubicBezTo>
                  <a:pt x="596922" y="203270"/>
                  <a:pt x="595334" y="198110"/>
                  <a:pt x="585809" y="186204"/>
                </a:cubicBezTo>
                <a:cubicBezTo>
                  <a:pt x="576284" y="174298"/>
                  <a:pt x="559615" y="157629"/>
                  <a:pt x="547709" y="145723"/>
                </a:cubicBezTo>
                <a:cubicBezTo>
                  <a:pt x="535803" y="133817"/>
                  <a:pt x="527071" y="124689"/>
                  <a:pt x="514371" y="114767"/>
                </a:cubicBezTo>
                <a:cubicBezTo>
                  <a:pt x="501671" y="104845"/>
                  <a:pt x="485400" y="94923"/>
                  <a:pt x="471509" y="86192"/>
                </a:cubicBezTo>
                <a:cubicBezTo>
                  <a:pt x="457618" y="77461"/>
                  <a:pt x="431027" y="60792"/>
                  <a:pt x="411977" y="50473"/>
                </a:cubicBezTo>
                <a:close/>
              </a:path>
            </a:pathLst>
          </a:cu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718456" y="4365104"/>
            <a:ext cx="32400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>
            <a:grpSpLocks noChangeAspect="1"/>
          </p:cNvGrpSpPr>
          <p:nvPr/>
        </p:nvGrpSpPr>
        <p:grpSpPr>
          <a:xfrm>
            <a:off x="7003571" y="4245133"/>
            <a:ext cx="460581" cy="360000"/>
            <a:chOff x="6816080" y="1009869"/>
            <a:chExt cx="368464" cy="287999"/>
          </a:xfrm>
        </p:grpSpPr>
        <p:sp>
          <p:nvSpPr>
            <p:cNvPr id="71" name="任意多边形 70"/>
            <p:cNvSpPr>
              <a:spLocks/>
            </p:cNvSpPr>
            <p:nvPr/>
          </p:nvSpPr>
          <p:spPr bwMode="auto">
            <a:xfrm>
              <a:off x="6816080" y="1040695"/>
              <a:ext cx="368464" cy="233328"/>
            </a:xfrm>
            <a:custGeom>
              <a:avLst/>
              <a:gdLst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480812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76723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388589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08000"/>
                <a:gd name="connsiteY0" fmla="*/ 0 h 823908"/>
                <a:gd name="connsiteX1" fmla="*/ 1493592 w 1908000"/>
                <a:gd name="connsiteY1" fmla="*/ 0 h 823908"/>
                <a:gd name="connsiteX2" fmla="*/ 1908000 w 1908000"/>
                <a:gd name="connsiteY2" fmla="*/ 418031 h 823908"/>
                <a:gd name="connsiteX3" fmla="*/ 1908000 w 1908000"/>
                <a:gd name="connsiteY3" fmla="*/ 405356 h 823908"/>
                <a:gd name="connsiteX4" fmla="*/ 1500591 w 1908000"/>
                <a:gd name="connsiteY4" fmla="*/ 823908 h 823908"/>
                <a:gd name="connsiteX5" fmla="*/ 408492 w 1908000"/>
                <a:gd name="connsiteY5" fmla="*/ 823908 h 823908"/>
                <a:gd name="connsiteX6" fmla="*/ 0 w 1908000"/>
                <a:gd name="connsiteY6" fmla="*/ 479900 h 823908"/>
                <a:gd name="connsiteX7" fmla="*/ 0 w 1908000"/>
                <a:gd name="connsiteY7" fmla="*/ 478408 h 823908"/>
                <a:gd name="connsiteX8" fmla="*/ 415873 w 1908000"/>
                <a:gd name="connsiteY8" fmla="*/ 0 h 823908"/>
                <a:gd name="connsiteX0" fmla="*/ 415873 w 1933244"/>
                <a:gd name="connsiteY0" fmla="*/ 0 h 823908"/>
                <a:gd name="connsiteX1" fmla="*/ 1493592 w 1933244"/>
                <a:gd name="connsiteY1" fmla="*/ 0 h 823908"/>
                <a:gd name="connsiteX2" fmla="*/ 1908000 w 1933244"/>
                <a:gd name="connsiteY2" fmla="*/ 418031 h 823908"/>
                <a:gd name="connsiteX3" fmla="*/ 1933244 w 1933244"/>
                <a:gd name="connsiteY3" fmla="*/ 371818 h 823908"/>
                <a:gd name="connsiteX4" fmla="*/ 1500591 w 1933244"/>
                <a:gd name="connsiteY4" fmla="*/ 823908 h 823908"/>
                <a:gd name="connsiteX5" fmla="*/ 408492 w 1933244"/>
                <a:gd name="connsiteY5" fmla="*/ 823908 h 823908"/>
                <a:gd name="connsiteX6" fmla="*/ 0 w 1933244"/>
                <a:gd name="connsiteY6" fmla="*/ 479900 h 823908"/>
                <a:gd name="connsiteX7" fmla="*/ 0 w 1933244"/>
                <a:gd name="connsiteY7" fmla="*/ 478408 h 823908"/>
                <a:gd name="connsiteX8" fmla="*/ 415873 w 1933244"/>
                <a:gd name="connsiteY8" fmla="*/ 0 h 823908"/>
                <a:gd name="connsiteX0" fmla="*/ 415873 w 1920619"/>
                <a:gd name="connsiteY0" fmla="*/ 0 h 823908"/>
                <a:gd name="connsiteX1" fmla="*/ 1493592 w 1920619"/>
                <a:gd name="connsiteY1" fmla="*/ 0 h 823908"/>
                <a:gd name="connsiteX2" fmla="*/ 1908000 w 1920619"/>
                <a:gd name="connsiteY2" fmla="*/ 418031 h 823908"/>
                <a:gd name="connsiteX3" fmla="*/ 1920619 w 1920619"/>
                <a:gd name="connsiteY3" fmla="*/ 371818 h 823908"/>
                <a:gd name="connsiteX4" fmla="*/ 1500591 w 1920619"/>
                <a:gd name="connsiteY4" fmla="*/ 823908 h 823908"/>
                <a:gd name="connsiteX5" fmla="*/ 408492 w 1920619"/>
                <a:gd name="connsiteY5" fmla="*/ 823908 h 823908"/>
                <a:gd name="connsiteX6" fmla="*/ 0 w 1920619"/>
                <a:gd name="connsiteY6" fmla="*/ 479900 h 823908"/>
                <a:gd name="connsiteX7" fmla="*/ 0 w 1920619"/>
                <a:gd name="connsiteY7" fmla="*/ 478408 h 823908"/>
                <a:gd name="connsiteX8" fmla="*/ 415873 w 1920619"/>
                <a:gd name="connsiteY8" fmla="*/ 0 h 823908"/>
                <a:gd name="connsiteX0" fmla="*/ 415873 w 1983721"/>
                <a:gd name="connsiteY0" fmla="*/ 0 h 823908"/>
                <a:gd name="connsiteX1" fmla="*/ 1493592 w 1983721"/>
                <a:gd name="connsiteY1" fmla="*/ 0 h 823908"/>
                <a:gd name="connsiteX2" fmla="*/ 1908000 w 1983721"/>
                <a:gd name="connsiteY2" fmla="*/ 418031 h 823908"/>
                <a:gd name="connsiteX3" fmla="*/ 1983721 w 1983721"/>
                <a:gd name="connsiteY3" fmla="*/ 438893 h 823908"/>
                <a:gd name="connsiteX4" fmla="*/ 1500591 w 1983721"/>
                <a:gd name="connsiteY4" fmla="*/ 823908 h 823908"/>
                <a:gd name="connsiteX5" fmla="*/ 408492 w 1983721"/>
                <a:gd name="connsiteY5" fmla="*/ 823908 h 823908"/>
                <a:gd name="connsiteX6" fmla="*/ 0 w 1983721"/>
                <a:gd name="connsiteY6" fmla="*/ 479900 h 823908"/>
                <a:gd name="connsiteX7" fmla="*/ 0 w 1983721"/>
                <a:gd name="connsiteY7" fmla="*/ 478408 h 823908"/>
                <a:gd name="connsiteX8" fmla="*/ 415873 w 1983721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96972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80205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1958477"/>
                <a:gd name="connsiteY0" fmla="*/ 0 h 823908"/>
                <a:gd name="connsiteX1" fmla="*/ 1493592 w 1958477"/>
                <a:gd name="connsiteY1" fmla="*/ 0 h 823908"/>
                <a:gd name="connsiteX2" fmla="*/ 1908000 w 1958477"/>
                <a:gd name="connsiteY2" fmla="*/ 418031 h 823908"/>
                <a:gd name="connsiteX3" fmla="*/ 1958477 w 1958477"/>
                <a:gd name="connsiteY3" fmla="*/ 329898 h 823908"/>
                <a:gd name="connsiteX4" fmla="*/ 1500591 w 1958477"/>
                <a:gd name="connsiteY4" fmla="*/ 823908 h 823908"/>
                <a:gd name="connsiteX5" fmla="*/ 408492 w 1958477"/>
                <a:gd name="connsiteY5" fmla="*/ 823908 h 823908"/>
                <a:gd name="connsiteX6" fmla="*/ 0 w 1958477"/>
                <a:gd name="connsiteY6" fmla="*/ 479900 h 823908"/>
                <a:gd name="connsiteX7" fmla="*/ 0 w 1958477"/>
                <a:gd name="connsiteY7" fmla="*/ 478408 h 823908"/>
                <a:gd name="connsiteX8" fmla="*/ 415873 w 1958477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908000 w 2046823"/>
                <a:gd name="connsiteY2" fmla="*/ 418031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2046823"/>
                <a:gd name="connsiteY0" fmla="*/ 0 h 823908"/>
                <a:gd name="connsiteX1" fmla="*/ 1493592 w 2046823"/>
                <a:gd name="connsiteY1" fmla="*/ 0 h 823908"/>
                <a:gd name="connsiteX2" fmla="*/ 1870137 w 2046823"/>
                <a:gd name="connsiteY2" fmla="*/ 376107 h 823908"/>
                <a:gd name="connsiteX3" fmla="*/ 2046823 w 2046823"/>
                <a:gd name="connsiteY3" fmla="*/ 447280 h 823908"/>
                <a:gd name="connsiteX4" fmla="*/ 1500591 w 2046823"/>
                <a:gd name="connsiteY4" fmla="*/ 823908 h 823908"/>
                <a:gd name="connsiteX5" fmla="*/ 408492 w 2046823"/>
                <a:gd name="connsiteY5" fmla="*/ 823908 h 823908"/>
                <a:gd name="connsiteX6" fmla="*/ 0 w 2046823"/>
                <a:gd name="connsiteY6" fmla="*/ 479900 h 823908"/>
                <a:gd name="connsiteX7" fmla="*/ 0 w 2046823"/>
                <a:gd name="connsiteY7" fmla="*/ 478408 h 823908"/>
                <a:gd name="connsiteX8" fmla="*/ 415873 w 2046823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870137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15873 w 1920614"/>
                <a:gd name="connsiteY0" fmla="*/ 0 h 823908"/>
                <a:gd name="connsiteX1" fmla="*/ 1493592 w 1920614"/>
                <a:gd name="connsiteY1" fmla="*/ 0 h 823908"/>
                <a:gd name="connsiteX2" fmla="*/ 1908000 w 1920614"/>
                <a:gd name="connsiteY2" fmla="*/ 376107 h 823908"/>
                <a:gd name="connsiteX3" fmla="*/ 1920614 w 1920614"/>
                <a:gd name="connsiteY3" fmla="*/ 422126 h 823908"/>
                <a:gd name="connsiteX4" fmla="*/ 1500591 w 1920614"/>
                <a:gd name="connsiteY4" fmla="*/ 823908 h 823908"/>
                <a:gd name="connsiteX5" fmla="*/ 408492 w 1920614"/>
                <a:gd name="connsiteY5" fmla="*/ 823908 h 823908"/>
                <a:gd name="connsiteX6" fmla="*/ 0 w 1920614"/>
                <a:gd name="connsiteY6" fmla="*/ 479900 h 823908"/>
                <a:gd name="connsiteX7" fmla="*/ 0 w 1920614"/>
                <a:gd name="connsiteY7" fmla="*/ 478408 h 823908"/>
                <a:gd name="connsiteX8" fmla="*/ 415873 w 1920614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37863 w 1958477"/>
                <a:gd name="connsiteY6" fmla="*/ 479900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  <a:gd name="connsiteX0" fmla="*/ 453736 w 1958477"/>
                <a:gd name="connsiteY0" fmla="*/ 0 h 823908"/>
                <a:gd name="connsiteX1" fmla="*/ 1531455 w 1958477"/>
                <a:gd name="connsiteY1" fmla="*/ 0 h 823908"/>
                <a:gd name="connsiteX2" fmla="*/ 1945863 w 1958477"/>
                <a:gd name="connsiteY2" fmla="*/ 376107 h 823908"/>
                <a:gd name="connsiteX3" fmla="*/ 1958477 w 1958477"/>
                <a:gd name="connsiteY3" fmla="*/ 422126 h 823908"/>
                <a:gd name="connsiteX4" fmla="*/ 1538454 w 1958477"/>
                <a:gd name="connsiteY4" fmla="*/ 823908 h 823908"/>
                <a:gd name="connsiteX5" fmla="*/ 446355 w 1958477"/>
                <a:gd name="connsiteY5" fmla="*/ 823908 h 823908"/>
                <a:gd name="connsiteX6" fmla="*/ 5 w 1958477"/>
                <a:gd name="connsiteY6" fmla="*/ 429594 h 823908"/>
                <a:gd name="connsiteX7" fmla="*/ 0 w 1958477"/>
                <a:gd name="connsiteY7" fmla="*/ 402951 h 823908"/>
                <a:gd name="connsiteX8" fmla="*/ 453736 w 1958477"/>
                <a:gd name="connsiteY8" fmla="*/ 0 h 8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477" h="823908">
                  <a:moveTo>
                    <a:pt x="453736" y="0"/>
                  </a:moveTo>
                  <a:lnTo>
                    <a:pt x="1531455" y="0"/>
                  </a:lnTo>
                  <a:lnTo>
                    <a:pt x="1945863" y="376107"/>
                  </a:lnTo>
                  <a:lnTo>
                    <a:pt x="1958477" y="422126"/>
                  </a:lnTo>
                  <a:lnTo>
                    <a:pt x="1538454" y="823908"/>
                  </a:lnTo>
                  <a:lnTo>
                    <a:pt x="446355" y="823908"/>
                  </a:lnTo>
                  <a:lnTo>
                    <a:pt x="5" y="429594"/>
                  </a:lnTo>
                  <a:cubicBezTo>
                    <a:pt x="3" y="420713"/>
                    <a:pt x="2" y="411832"/>
                    <a:pt x="0" y="402951"/>
                  </a:cubicBezTo>
                  <a:lnTo>
                    <a:pt x="453736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Arial" panose="020B0604020202020204" pitchFamily="34" charset="0"/>
                </a:rPr>
                <a:t>葡萄糖</a:t>
              </a: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6892175" y="1038093"/>
              <a:ext cx="1615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/>
            <p:cNvSpPr/>
            <p:nvPr/>
          </p:nvSpPr>
          <p:spPr bwMode="auto">
            <a:xfrm rot="3240000" flipH="1">
              <a:off x="7103420" y="1103156"/>
              <a:ext cx="107690" cy="71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6888507" y="1268901"/>
              <a:ext cx="222560" cy="179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 rot="18420000">
              <a:off x="6778557" y="1092407"/>
              <a:ext cx="147176" cy="71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7075087" y="1009869"/>
              <a:ext cx="46666" cy="5384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anchor="ctr"/>
            <a:lstStyle/>
            <a:p>
              <a:pPr algn="ctr">
                <a:defRPr/>
              </a:pPr>
              <a:endParaRPr lang="zh-CN" altLang="en-US" sz="800" dirty="0">
                <a:latin typeface="Arial" panose="020B0604020202020204" pitchFamily="34" charset="0"/>
              </a:endParaRPr>
            </a:p>
          </p:txBody>
        </p:sp>
        <p:sp>
          <p:nvSpPr>
            <p:cNvPr id="77" name="任意多边形 76"/>
            <p:cNvSpPr>
              <a:spLocks noChangeAspect="1"/>
            </p:cNvSpPr>
            <p:nvPr/>
          </p:nvSpPr>
          <p:spPr bwMode="auto">
            <a:xfrm rot="17760000" flipH="1">
              <a:off x="7064517" y="1204094"/>
              <a:ext cx="161535" cy="26014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8" name="任意多边形 77"/>
            <p:cNvSpPr>
              <a:spLocks noChangeAspect="1"/>
            </p:cNvSpPr>
            <p:nvPr/>
          </p:nvSpPr>
          <p:spPr bwMode="auto">
            <a:xfrm rot="3840000">
              <a:off x="6772045" y="1204093"/>
              <a:ext cx="161535" cy="26014"/>
            </a:xfrm>
            <a:custGeom>
              <a:avLst/>
              <a:gdLst>
                <a:gd name="connsiteX0" fmla="*/ 0 w 650002"/>
                <a:gd name="connsiteY0" fmla="*/ 86260 h 99264"/>
                <a:gd name="connsiteX1" fmla="*/ 585194 w 650002"/>
                <a:gd name="connsiteY1" fmla="*/ 0 h 99264"/>
                <a:gd name="connsiteX2" fmla="*/ 649750 w 650002"/>
                <a:gd name="connsiteY2" fmla="*/ 60658 h 99264"/>
                <a:gd name="connsiteX3" fmla="*/ 650002 w 650002"/>
                <a:gd name="connsiteY3" fmla="*/ 63149 h 99264"/>
                <a:gd name="connsiteX4" fmla="*/ 0 w 650002"/>
                <a:gd name="connsiteY4" fmla="*/ 99264 h 99264"/>
                <a:gd name="connsiteX5" fmla="*/ 0 w 650002"/>
                <a:gd name="connsiteY5" fmla="*/ 86260 h 9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002" h="99264">
                  <a:moveTo>
                    <a:pt x="0" y="86260"/>
                  </a:moveTo>
                  <a:lnTo>
                    <a:pt x="585194" y="0"/>
                  </a:lnTo>
                  <a:lnTo>
                    <a:pt x="649750" y="60658"/>
                  </a:lnTo>
                  <a:lnTo>
                    <a:pt x="650002" y="63149"/>
                  </a:lnTo>
                  <a:lnTo>
                    <a:pt x="0" y="99264"/>
                  </a:lnTo>
                  <a:lnTo>
                    <a:pt x="0" y="86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80" name="组合 2"/>
          <p:cNvGrpSpPr>
            <a:grpSpLocks noChangeAspect="1"/>
          </p:cNvGrpSpPr>
          <p:nvPr/>
        </p:nvGrpSpPr>
        <p:grpSpPr bwMode="auto">
          <a:xfrm rot="10800000" flipV="1">
            <a:off x="6384016" y="3348514"/>
            <a:ext cx="324000" cy="410947"/>
            <a:chOff x="6626799" y="3033164"/>
            <a:chExt cx="1253493" cy="1590941"/>
          </a:xfrm>
        </p:grpSpPr>
        <p:sp>
          <p:nvSpPr>
            <p:cNvPr id="81" name="任意多边形 80"/>
            <p:cNvSpPr/>
            <p:nvPr/>
          </p:nvSpPr>
          <p:spPr>
            <a:xfrm>
              <a:off x="6626799" y="3179238"/>
              <a:ext cx="1253493" cy="1336899"/>
            </a:xfrm>
            <a:custGeom>
              <a:avLst/>
              <a:gdLst>
                <a:gd name="connsiteX0" fmla="*/ 34293 w 1253493"/>
                <a:gd name="connsiteY0" fmla="*/ 240684 h 1337156"/>
                <a:gd name="connsiteX1" fmla="*/ 65249 w 1253493"/>
                <a:gd name="connsiteY1" fmla="*/ 335934 h 1337156"/>
                <a:gd name="connsiteX2" fmla="*/ 89061 w 1253493"/>
                <a:gd name="connsiteY2" fmla="*/ 421659 h 1337156"/>
                <a:gd name="connsiteX3" fmla="*/ 122399 w 1253493"/>
                <a:gd name="connsiteY3" fmla="*/ 505003 h 1337156"/>
                <a:gd name="connsiteX4" fmla="*/ 143830 w 1253493"/>
                <a:gd name="connsiteY4" fmla="*/ 569297 h 1337156"/>
                <a:gd name="connsiteX5" fmla="*/ 153355 w 1253493"/>
                <a:gd name="connsiteY5" fmla="*/ 640734 h 1337156"/>
                <a:gd name="connsiteX6" fmla="*/ 150974 w 1253493"/>
                <a:gd name="connsiteY6" fmla="*/ 705028 h 1337156"/>
                <a:gd name="connsiteX7" fmla="*/ 134305 w 1253493"/>
                <a:gd name="connsiteY7" fmla="*/ 769322 h 1337156"/>
                <a:gd name="connsiteX8" fmla="*/ 108111 w 1253493"/>
                <a:gd name="connsiteY8" fmla="*/ 826472 h 1337156"/>
                <a:gd name="connsiteX9" fmla="*/ 48580 w 1253493"/>
                <a:gd name="connsiteY9" fmla="*/ 936009 h 1337156"/>
                <a:gd name="connsiteX10" fmla="*/ 15243 w 1253493"/>
                <a:gd name="connsiteY10" fmla="*/ 1009828 h 1337156"/>
                <a:gd name="connsiteX11" fmla="*/ 5718 w 1253493"/>
                <a:gd name="connsiteY11" fmla="*/ 1062215 h 1337156"/>
                <a:gd name="connsiteX12" fmla="*/ 955 w 1253493"/>
                <a:gd name="connsiteY12" fmla="*/ 1126509 h 1337156"/>
                <a:gd name="connsiteX13" fmla="*/ 24768 w 1253493"/>
                <a:gd name="connsiteY13" fmla="*/ 1209853 h 1337156"/>
                <a:gd name="connsiteX14" fmla="*/ 77155 w 1253493"/>
                <a:gd name="connsiteY14" fmla="*/ 1255097 h 1337156"/>
                <a:gd name="connsiteX15" fmla="*/ 77155 w 1253493"/>
                <a:gd name="connsiteY15" fmla="*/ 1255097 h 1337156"/>
                <a:gd name="connsiteX16" fmla="*/ 246224 w 1253493"/>
                <a:gd name="connsiteY16" fmla="*/ 1231284 h 1337156"/>
                <a:gd name="connsiteX17" fmla="*/ 467680 w 1253493"/>
                <a:gd name="connsiteY17" fmla="*/ 1157465 h 1337156"/>
                <a:gd name="connsiteX18" fmla="*/ 770099 w 1253493"/>
                <a:gd name="connsiteY18" fmla="*/ 1157465 h 1337156"/>
                <a:gd name="connsiteX19" fmla="*/ 967743 w 1253493"/>
                <a:gd name="connsiteY19" fmla="*/ 1178897 h 1337156"/>
                <a:gd name="connsiteX20" fmla="*/ 1124905 w 1253493"/>
                <a:gd name="connsiteY20" fmla="*/ 1290815 h 1337156"/>
                <a:gd name="connsiteX21" fmla="*/ 1189199 w 1253493"/>
                <a:gd name="connsiteY21" fmla="*/ 1336059 h 1337156"/>
                <a:gd name="connsiteX22" fmla="*/ 1220155 w 1253493"/>
                <a:gd name="connsiteY22" fmla="*/ 1317009 h 1337156"/>
                <a:gd name="connsiteX23" fmla="*/ 1232061 w 1253493"/>
                <a:gd name="connsiteY23" fmla="*/ 1250334 h 1337156"/>
                <a:gd name="connsiteX24" fmla="*/ 1239205 w 1253493"/>
                <a:gd name="connsiteY24" fmla="*/ 1157465 h 1337156"/>
                <a:gd name="connsiteX25" fmla="*/ 1239205 w 1253493"/>
                <a:gd name="connsiteY25" fmla="*/ 1086028 h 1337156"/>
                <a:gd name="connsiteX26" fmla="*/ 1224918 w 1253493"/>
                <a:gd name="connsiteY26" fmla="*/ 1002684 h 1337156"/>
                <a:gd name="connsiteX27" fmla="*/ 1196343 w 1253493"/>
                <a:gd name="connsiteY27" fmla="*/ 900290 h 1337156"/>
                <a:gd name="connsiteX28" fmla="*/ 1163005 w 1253493"/>
                <a:gd name="connsiteY28" fmla="*/ 800278 h 1337156"/>
                <a:gd name="connsiteX29" fmla="*/ 1146336 w 1253493"/>
                <a:gd name="connsiteY29" fmla="*/ 709790 h 1337156"/>
                <a:gd name="connsiteX30" fmla="*/ 1143955 w 1253493"/>
                <a:gd name="connsiteY30" fmla="*/ 621684 h 1337156"/>
                <a:gd name="connsiteX31" fmla="*/ 1167768 w 1253493"/>
                <a:gd name="connsiteY31" fmla="*/ 478809 h 1337156"/>
                <a:gd name="connsiteX32" fmla="*/ 1196343 w 1253493"/>
                <a:gd name="connsiteY32" fmla="*/ 388322 h 1337156"/>
                <a:gd name="connsiteX33" fmla="*/ 1241586 w 1253493"/>
                <a:gd name="connsiteY33" fmla="*/ 269259 h 1337156"/>
                <a:gd name="connsiteX34" fmla="*/ 1253493 w 1253493"/>
                <a:gd name="connsiteY34" fmla="*/ 193059 h 1337156"/>
                <a:gd name="connsiteX35" fmla="*/ 1241586 w 1253493"/>
                <a:gd name="connsiteY35" fmla="*/ 107334 h 1337156"/>
                <a:gd name="connsiteX36" fmla="*/ 1224918 w 1253493"/>
                <a:gd name="connsiteY36" fmla="*/ 54947 h 1337156"/>
                <a:gd name="connsiteX37" fmla="*/ 1186818 w 1253493"/>
                <a:gd name="connsiteY37" fmla="*/ 178 h 1337156"/>
                <a:gd name="connsiteX38" fmla="*/ 1070136 w 1253493"/>
                <a:gd name="connsiteY38" fmla="*/ 73997 h 1337156"/>
                <a:gd name="connsiteX39" fmla="*/ 796293 w 1253493"/>
                <a:gd name="connsiteY39" fmla="*/ 140672 h 1337156"/>
                <a:gd name="connsiteX40" fmla="*/ 465299 w 1253493"/>
                <a:gd name="connsiteY40" fmla="*/ 195440 h 1337156"/>
                <a:gd name="connsiteX41" fmla="*/ 262893 w 1253493"/>
                <a:gd name="connsiteY41" fmla="*/ 164484 h 1337156"/>
                <a:gd name="connsiteX42" fmla="*/ 117636 w 1253493"/>
                <a:gd name="connsiteY42" fmla="*/ 157340 h 1337156"/>
                <a:gd name="connsiteX43" fmla="*/ 50961 w 1253493"/>
                <a:gd name="connsiteY43" fmla="*/ 185915 h 1337156"/>
                <a:gd name="connsiteX44" fmla="*/ 34293 w 1253493"/>
                <a:gd name="connsiteY44" fmla="*/ 240684 h 13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3493" h="1337156">
                  <a:moveTo>
                    <a:pt x="34293" y="240684"/>
                  </a:moveTo>
                  <a:cubicBezTo>
                    <a:pt x="36674" y="265687"/>
                    <a:pt x="56121" y="305772"/>
                    <a:pt x="65249" y="335934"/>
                  </a:cubicBezTo>
                  <a:cubicBezTo>
                    <a:pt x="74377" y="366096"/>
                    <a:pt x="79536" y="393481"/>
                    <a:pt x="89061" y="421659"/>
                  </a:cubicBezTo>
                  <a:cubicBezTo>
                    <a:pt x="98586" y="449837"/>
                    <a:pt x="113271" y="480397"/>
                    <a:pt x="122399" y="505003"/>
                  </a:cubicBezTo>
                  <a:cubicBezTo>
                    <a:pt x="131527" y="529609"/>
                    <a:pt x="138671" y="546675"/>
                    <a:pt x="143830" y="569297"/>
                  </a:cubicBezTo>
                  <a:cubicBezTo>
                    <a:pt x="148989" y="591919"/>
                    <a:pt x="152164" y="618112"/>
                    <a:pt x="153355" y="640734"/>
                  </a:cubicBezTo>
                  <a:cubicBezTo>
                    <a:pt x="154546" y="663356"/>
                    <a:pt x="154149" y="683597"/>
                    <a:pt x="150974" y="705028"/>
                  </a:cubicBezTo>
                  <a:cubicBezTo>
                    <a:pt x="147799" y="726459"/>
                    <a:pt x="141449" y="749081"/>
                    <a:pt x="134305" y="769322"/>
                  </a:cubicBezTo>
                  <a:cubicBezTo>
                    <a:pt x="127161" y="789563"/>
                    <a:pt x="122398" y="798691"/>
                    <a:pt x="108111" y="826472"/>
                  </a:cubicBezTo>
                  <a:cubicBezTo>
                    <a:pt x="93824" y="854253"/>
                    <a:pt x="64058" y="905450"/>
                    <a:pt x="48580" y="936009"/>
                  </a:cubicBezTo>
                  <a:cubicBezTo>
                    <a:pt x="33102" y="966568"/>
                    <a:pt x="22387" y="988794"/>
                    <a:pt x="15243" y="1009828"/>
                  </a:cubicBezTo>
                  <a:cubicBezTo>
                    <a:pt x="8099" y="1030862"/>
                    <a:pt x="8099" y="1042768"/>
                    <a:pt x="5718" y="1062215"/>
                  </a:cubicBezTo>
                  <a:cubicBezTo>
                    <a:pt x="3337" y="1081662"/>
                    <a:pt x="-2220" y="1101903"/>
                    <a:pt x="955" y="1126509"/>
                  </a:cubicBezTo>
                  <a:cubicBezTo>
                    <a:pt x="4130" y="1151115"/>
                    <a:pt x="12068" y="1188422"/>
                    <a:pt x="24768" y="1209853"/>
                  </a:cubicBezTo>
                  <a:cubicBezTo>
                    <a:pt x="37468" y="1231284"/>
                    <a:pt x="77155" y="1255097"/>
                    <a:pt x="77155" y="1255097"/>
                  </a:cubicBezTo>
                  <a:lnTo>
                    <a:pt x="77155" y="1255097"/>
                  </a:lnTo>
                  <a:cubicBezTo>
                    <a:pt x="105333" y="1251128"/>
                    <a:pt x="181137" y="1247556"/>
                    <a:pt x="246224" y="1231284"/>
                  </a:cubicBezTo>
                  <a:cubicBezTo>
                    <a:pt x="311312" y="1215012"/>
                    <a:pt x="380368" y="1169768"/>
                    <a:pt x="467680" y="1157465"/>
                  </a:cubicBezTo>
                  <a:cubicBezTo>
                    <a:pt x="554993" y="1145162"/>
                    <a:pt x="686755" y="1153893"/>
                    <a:pt x="770099" y="1157465"/>
                  </a:cubicBezTo>
                  <a:cubicBezTo>
                    <a:pt x="853443" y="1161037"/>
                    <a:pt x="908609" y="1156672"/>
                    <a:pt x="967743" y="1178897"/>
                  </a:cubicBezTo>
                  <a:cubicBezTo>
                    <a:pt x="1026877" y="1201122"/>
                    <a:pt x="1124905" y="1290815"/>
                    <a:pt x="1124905" y="1290815"/>
                  </a:cubicBezTo>
                  <a:cubicBezTo>
                    <a:pt x="1161814" y="1317009"/>
                    <a:pt x="1173324" y="1331693"/>
                    <a:pt x="1189199" y="1336059"/>
                  </a:cubicBezTo>
                  <a:cubicBezTo>
                    <a:pt x="1205074" y="1340425"/>
                    <a:pt x="1213011" y="1331296"/>
                    <a:pt x="1220155" y="1317009"/>
                  </a:cubicBezTo>
                  <a:cubicBezTo>
                    <a:pt x="1227299" y="1302722"/>
                    <a:pt x="1228886" y="1276925"/>
                    <a:pt x="1232061" y="1250334"/>
                  </a:cubicBezTo>
                  <a:cubicBezTo>
                    <a:pt x="1235236" y="1223743"/>
                    <a:pt x="1238014" y="1184849"/>
                    <a:pt x="1239205" y="1157465"/>
                  </a:cubicBezTo>
                  <a:cubicBezTo>
                    <a:pt x="1240396" y="1130081"/>
                    <a:pt x="1241586" y="1111825"/>
                    <a:pt x="1239205" y="1086028"/>
                  </a:cubicBezTo>
                  <a:cubicBezTo>
                    <a:pt x="1236824" y="1060231"/>
                    <a:pt x="1232062" y="1033640"/>
                    <a:pt x="1224918" y="1002684"/>
                  </a:cubicBezTo>
                  <a:cubicBezTo>
                    <a:pt x="1217774" y="971728"/>
                    <a:pt x="1206662" y="934024"/>
                    <a:pt x="1196343" y="900290"/>
                  </a:cubicBezTo>
                  <a:cubicBezTo>
                    <a:pt x="1186024" y="866556"/>
                    <a:pt x="1171340" y="832028"/>
                    <a:pt x="1163005" y="800278"/>
                  </a:cubicBezTo>
                  <a:cubicBezTo>
                    <a:pt x="1154671" y="768528"/>
                    <a:pt x="1149511" y="739556"/>
                    <a:pt x="1146336" y="709790"/>
                  </a:cubicBezTo>
                  <a:cubicBezTo>
                    <a:pt x="1143161" y="680024"/>
                    <a:pt x="1140383" y="660181"/>
                    <a:pt x="1143955" y="621684"/>
                  </a:cubicBezTo>
                  <a:cubicBezTo>
                    <a:pt x="1147527" y="583187"/>
                    <a:pt x="1159037" y="517703"/>
                    <a:pt x="1167768" y="478809"/>
                  </a:cubicBezTo>
                  <a:cubicBezTo>
                    <a:pt x="1176499" y="439915"/>
                    <a:pt x="1184040" y="423247"/>
                    <a:pt x="1196343" y="388322"/>
                  </a:cubicBezTo>
                  <a:cubicBezTo>
                    <a:pt x="1208646" y="353397"/>
                    <a:pt x="1232061" y="301803"/>
                    <a:pt x="1241586" y="269259"/>
                  </a:cubicBezTo>
                  <a:cubicBezTo>
                    <a:pt x="1251111" y="236715"/>
                    <a:pt x="1253493" y="220046"/>
                    <a:pt x="1253493" y="193059"/>
                  </a:cubicBezTo>
                  <a:cubicBezTo>
                    <a:pt x="1253493" y="166072"/>
                    <a:pt x="1246349" y="130353"/>
                    <a:pt x="1241586" y="107334"/>
                  </a:cubicBezTo>
                  <a:cubicBezTo>
                    <a:pt x="1236824" y="84315"/>
                    <a:pt x="1234046" y="72806"/>
                    <a:pt x="1224918" y="54947"/>
                  </a:cubicBezTo>
                  <a:cubicBezTo>
                    <a:pt x="1215790" y="37088"/>
                    <a:pt x="1212615" y="-2997"/>
                    <a:pt x="1186818" y="178"/>
                  </a:cubicBezTo>
                  <a:cubicBezTo>
                    <a:pt x="1161021" y="3353"/>
                    <a:pt x="1135224" y="50581"/>
                    <a:pt x="1070136" y="73997"/>
                  </a:cubicBezTo>
                  <a:cubicBezTo>
                    <a:pt x="1005048" y="97413"/>
                    <a:pt x="897099" y="120432"/>
                    <a:pt x="796293" y="140672"/>
                  </a:cubicBezTo>
                  <a:cubicBezTo>
                    <a:pt x="695487" y="160912"/>
                    <a:pt x="554199" y="191471"/>
                    <a:pt x="465299" y="195440"/>
                  </a:cubicBezTo>
                  <a:cubicBezTo>
                    <a:pt x="376399" y="199409"/>
                    <a:pt x="320837" y="170834"/>
                    <a:pt x="262893" y="164484"/>
                  </a:cubicBezTo>
                  <a:cubicBezTo>
                    <a:pt x="204949" y="158134"/>
                    <a:pt x="152958" y="153768"/>
                    <a:pt x="117636" y="157340"/>
                  </a:cubicBezTo>
                  <a:cubicBezTo>
                    <a:pt x="82314" y="160912"/>
                    <a:pt x="63264" y="173215"/>
                    <a:pt x="50961" y="185915"/>
                  </a:cubicBezTo>
                  <a:cubicBezTo>
                    <a:pt x="38658" y="198615"/>
                    <a:pt x="31912" y="215681"/>
                    <a:pt x="34293" y="240684"/>
                  </a:cubicBezTo>
                  <a:close/>
                </a:path>
              </a:pathLst>
            </a:custGeom>
            <a:solidFill>
              <a:srgbClr val="FFB7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6652186" y="3033164"/>
              <a:ext cx="1205892" cy="666861"/>
            </a:xfrm>
            <a:custGeom>
              <a:avLst/>
              <a:gdLst>
                <a:gd name="connsiteX0" fmla="*/ 99005 w 1196602"/>
                <a:gd name="connsiteY0" fmla="*/ 5900 h 666740"/>
                <a:gd name="connsiteX1" fmla="*/ 58524 w 1196602"/>
                <a:gd name="connsiteY1" fmla="*/ 44000 h 666740"/>
                <a:gd name="connsiteX2" fmla="*/ 32330 w 1196602"/>
                <a:gd name="connsiteY2" fmla="*/ 94006 h 666740"/>
                <a:gd name="connsiteX3" fmla="*/ 15661 w 1196602"/>
                <a:gd name="connsiteY3" fmla="*/ 141631 h 666740"/>
                <a:gd name="connsiteX4" fmla="*/ 1374 w 1196602"/>
                <a:gd name="connsiteY4" fmla="*/ 208306 h 666740"/>
                <a:gd name="connsiteX5" fmla="*/ 1374 w 1196602"/>
                <a:gd name="connsiteY5" fmla="*/ 296413 h 666740"/>
                <a:gd name="connsiteX6" fmla="*/ 8518 w 1196602"/>
                <a:gd name="connsiteY6" fmla="*/ 365469 h 666740"/>
                <a:gd name="connsiteX7" fmla="*/ 27568 w 1196602"/>
                <a:gd name="connsiteY7" fmla="*/ 439288 h 666740"/>
                <a:gd name="connsiteX8" fmla="*/ 63286 w 1196602"/>
                <a:gd name="connsiteY8" fmla="*/ 513106 h 666740"/>
                <a:gd name="connsiteX9" fmla="*/ 132343 w 1196602"/>
                <a:gd name="connsiteY9" fmla="*/ 570256 h 666740"/>
                <a:gd name="connsiteX10" fmla="*/ 215686 w 1196602"/>
                <a:gd name="connsiteY10" fmla="*/ 610738 h 666740"/>
                <a:gd name="connsiteX11" fmla="*/ 322843 w 1196602"/>
                <a:gd name="connsiteY11" fmla="*/ 648838 h 666740"/>
                <a:gd name="connsiteX12" fmla="*/ 449049 w 1196602"/>
                <a:gd name="connsiteY12" fmla="*/ 665506 h 666740"/>
                <a:gd name="connsiteX13" fmla="*/ 580018 w 1196602"/>
                <a:gd name="connsiteY13" fmla="*/ 665506 h 666740"/>
                <a:gd name="connsiteX14" fmla="*/ 668124 w 1196602"/>
                <a:gd name="connsiteY14" fmla="*/ 665506 h 666740"/>
                <a:gd name="connsiteX15" fmla="*/ 765755 w 1196602"/>
                <a:gd name="connsiteY15" fmla="*/ 665506 h 666740"/>
                <a:gd name="connsiteX16" fmla="*/ 882436 w 1196602"/>
                <a:gd name="connsiteY16" fmla="*/ 648838 h 666740"/>
                <a:gd name="connsiteX17" fmla="*/ 963399 w 1196602"/>
                <a:gd name="connsiteY17" fmla="*/ 620263 h 666740"/>
                <a:gd name="connsiteX18" fmla="*/ 1011024 w 1196602"/>
                <a:gd name="connsiteY18" fmla="*/ 591688 h 666740"/>
                <a:gd name="connsiteX19" fmla="*/ 1053886 w 1196602"/>
                <a:gd name="connsiteY19" fmla="*/ 536919 h 666740"/>
                <a:gd name="connsiteX20" fmla="*/ 1096749 w 1196602"/>
                <a:gd name="connsiteY20" fmla="*/ 470244 h 666740"/>
                <a:gd name="connsiteX21" fmla="*/ 1134849 w 1196602"/>
                <a:gd name="connsiteY21" fmla="*/ 398806 h 666740"/>
                <a:gd name="connsiteX22" fmla="*/ 1163424 w 1196602"/>
                <a:gd name="connsiteY22" fmla="*/ 317844 h 666740"/>
                <a:gd name="connsiteX23" fmla="*/ 1189618 w 1196602"/>
                <a:gd name="connsiteY23" fmla="*/ 244025 h 666740"/>
                <a:gd name="connsiteX24" fmla="*/ 1194380 w 1196602"/>
                <a:gd name="connsiteY24" fmla="*/ 191638 h 666740"/>
                <a:gd name="connsiteX25" fmla="*/ 1158661 w 1196602"/>
                <a:gd name="connsiteY25" fmla="*/ 134488 h 666740"/>
                <a:gd name="connsiteX26" fmla="*/ 1103893 w 1196602"/>
                <a:gd name="connsiteY26" fmla="*/ 82100 h 666740"/>
                <a:gd name="connsiteX27" fmla="*/ 1061030 w 1196602"/>
                <a:gd name="connsiteY27" fmla="*/ 55906 h 666740"/>
                <a:gd name="connsiteX28" fmla="*/ 1018168 w 1196602"/>
                <a:gd name="connsiteY28" fmla="*/ 46381 h 666740"/>
                <a:gd name="connsiteX29" fmla="*/ 975305 w 1196602"/>
                <a:gd name="connsiteY29" fmla="*/ 44000 h 666740"/>
                <a:gd name="connsiteX30" fmla="*/ 939586 w 1196602"/>
                <a:gd name="connsiteY30" fmla="*/ 53525 h 666740"/>
                <a:gd name="connsiteX31" fmla="*/ 925299 w 1196602"/>
                <a:gd name="connsiteY31" fmla="*/ 84481 h 666740"/>
                <a:gd name="connsiteX32" fmla="*/ 877674 w 1196602"/>
                <a:gd name="connsiteY32" fmla="*/ 132106 h 666740"/>
                <a:gd name="connsiteX33" fmla="*/ 810999 w 1196602"/>
                <a:gd name="connsiteY33" fmla="*/ 167825 h 666740"/>
                <a:gd name="connsiteX34" fmla="*/ 715749 w 1196602"/>
                <a:gd name="connsiteY34" fmla="*/ 179731 h 666740"/>
                <a:gd name="connsiteX35" fmla="*/ 637168 w 1196602"/>
                <a:gd name="connsiteY35" fmla="*/ 182113 h 666740"/>
                <a:gd name="connsiteX36" fmla="*/ 539536 w 1196602"/>
                <a:gd name="connsiteY36" fmla="*/ 182113 h 666740"/>
                <a:gd name="connsiteX37" fmla="*/ 446668 w 1196602"/>
                <a:gd name="connsiteY37" fmla="*/ 174969 h 666740"/>
                <a:gd name="connsiteX38" fmla="*/ 337130 w 1196602"/>
                <a:gd name="connsiteY38" fmla="*/ 163063 h 666740"/>
                <a:gd name="connsiteX39" fmla="*/ 270455 w 1196602"/>
                <a:gd name="connsiteY39" fmla="*/ 127344 h 666740"/>
                <a:gd name="connsiteX40" fmla="*/ 234736 w 1196602"/>
                <a:gd name="connsiteY40" fmla="*/ 84481 h 666740"/>
                <a:gd name="connsiteX41" fmla="*/ 201399 w 1196602"/>
                <a:gd name="connsiteY41" fmla="*/ 29713 h 666740"/>
                <a:gd name="connsiteX42" fmla="*/ 168061 w 1196602"/>
                <a:gd name="connsiteY42" fmla="*/ 3519 h 666740"/>
                <a:gd name="connsiteX43" fmla="*/ 99005 w 1196602"/>
                <a:gd name="connsiteY43" fmla="*/ 5900 h 666740"/>
                <a:gd name="connsiteX0" fmla="*/ 99005 w 1196602"/>
                <a:gd name="connsiteY0" fmla="*/ 5900 h 666740"/>
                <a:gd name="connsiteX1" fmla="*/ 58524 w 1196602"/>
                <a:gd name="connsiteY1" fmla="*/ 44000 h 666740"/>
                <a:gd name="connsiteX2" fmla="*/ 32330 w 1196602"/>
                <a:gd name="connsiteY2" fmla="*/ 94006 h 666740"/>
                <a:gd name="connsiteX3" fmla="*/ 15661 w 1196602"/>
                <a:gd name="connsiteY3" fmla="*/ 141631 h 666740"/>
                <a:gd name="connsiteX4" fmla="*/ 1374 w 1196602"/>
                <a:gd name="connsiteY4" fmla="*/ 208306 h 666740"/>
                <a:gd name="connsiteX5" fmla="*/ 1374 w 1196602"/>
                <a:gd name="connsiteY5" fmla="*/ 296413 h 666740"/>
                <a:gd name="connsiteX6" fmla="*/ 8518 w 1196602"/>
                <a:gd name="connsiteY6" fmla="*/ 365469 h 666740"/>
                <a:gd name="connsiteX7" fmla="*/ 27568 w 1196602"/>
                <a:gd name="connsiteY7" fmla="*/ 439288 h 666740"/>
                <a:gd name="connsiteX8" fmla="*/ 63286 w 1196602"/>
                <a:gd name="connsiteY8" fmla="*/ 513106 h 666740"/>
                <a:gd name="connsiteX9" fmla="*/ 132343 w 1196602"/>
                <a:gd name="connsiteY9" fmla="*/ 570256 h 666740"/>
                <a:gd name="connsiteX10" fmla="*/ 215686 w 1196602"/>
                <a:gd name="connsiteY10" fmla="*/ 610738 h 666740"/>
                <a:gd name="connsiteX11" fmla="*/ 322843 w 1196602"/>
                <a:gd name="connsiteY11" fmla="*/ 648838 h 666740"/>
                <a:gd name="connsiteX12" fmla="*/ 449049 w 1196602"/>
                <a:gd name="connsiteY12" fmla="*/ 665506 h 666740"/>
                <a:gd name="connsiteX13" fmla="*/ 580018 w 1196602"/>
                <a:gd name="connsiteY13" fmla="*/ 665506 h 666740"/>
                <a:gd name="connsiteX14" fmla="*/ 668124 w 1196602"/>
                <a:gd name="connsiteY14" fmla="*/ 665506 h 666740"/>
                <a:gd name="connsiteX15" fmla="*/ 765755 w 1196602"/>
                <a:gd name="connsiteY15" fmla="*/ 665506 h 666740"/>
                <a:gd name="connsiteX16" fmla="*/ 882436 w 1196602"/>
                <a:gd name="connsiteY16" fmla="*/ 648838 h 666740"/>
                <a:gd name="connsiteX17" fmla="*/ 963399 w 1196602"/>
                <a:gd name="connsiteY17" fmla="*/ 620263 h 666740"/>
                <a:gd name="connsiteX18" fmla="*/ 1011024 w 1196602"/>
                <a:gd name="connsiteY18" fmla="*/ 591688 h 666740"/>
                <a:gd name="connsiteX19" fmla="*/ 1063411 w 1196602"/>
                <a:gd name="connsiteY19" fmla="*/ 536919 h 666740"/>
                <a:gd name="connsiteX20" fmla="*/ 1096749 w 1196602"/>
                <a:gd name="connsiteY20" fmla="*/ 470244 h 666740"/>
                <a:gd name="connsiteX21" fmla="*/ 1134849 w 1196602"/>
                <a:gd name="connsiteY21" fmla="*/ 398806 h 666740"/>
                <a:gd name="connsiteX22" fmla="*/ 1163424 w 1196602"/>
                <a:gd name="connsiteY22" fmla="*/ 317844 h 666740"/>
                <a:gd name="connsiteX23" fmla="*/ 1189618 w 1196602"/>
                <a:gd name="connsiteY23" fmla="*/ 244025 h 666740"/>
                <a:gd name="connsiteX24" fmla="*/ 1194380 w 1196602"/>
                <a:gd name="connsiteY24" fmla="*/ 191638 h 666740"/>
                <a:gd name="connsiteX25" fmla="*/ 1158661 w 1196602"/>
                <a:gd name="connsiteY25" fmla="*/ 134488 h 666740"/>
                <a:gd name="connsiteX26" fmla="*/ 1103893 w 1196602"/>
                <a:gd name="connsiteY26" fmla="*/ 82100 h 666740"/>
                <a:gd name="connsiteX27" fmla="*/ 1061030 w 1196602"/>
                <a:gd name="connsiteY27" fmla="*/ 55906 h 666740"/>
                <a:gd name="connsiteX28" fmla="*/ 1018168 w 1196602"/>
                <a:gd name="connsiteY28" fmla="*/ 46381 h 666740"/>
                <a:gd name="connsiteX29" fmla="*/ 975305 w 1196602"/>
                <a:gd name="connsiteY29" fmla="*/ 44000 h 666740"/>
                <a:gd name="connsiteX30" fmla="*/ 939586 w 1196602"/>
                <a:gd name="connsiteY30" fmla="*/ 53525 h 666740"/>
                <a:gd name="connsiteX31" fmla="*/ 925299 w 1196602"/>
                <a:gd name="connsiteY31" fmla="*/ 84481 h 666740"/>
                <a:gd name="connsiteX32" fmla="*/ 877674 w 1196602"/>
                <a:gd name="connsiteY32" fmla="*/ 132106 h 666740"/>
                <a:gd name="connsiteX33" fmla="*/ 810999 w 1196602"/>
                <a:gd name="connsiteY33" fmla="*/ 167825 h 666740"/>
                <a:gd name="connsiteX34" fmla="*/ 715749 w 1196602"/>
                <a:gd name="connsiteY34" fmla="*/ 179731 h 666740"/>
                <a:gd name="connsiteX35" fmla="*/ 637168 w 1196602"/>
                <a:gd name="connsiteY35" fmla="*/ 182113 h 666740"/>
                <a:gd name="connsiteX36" fmla="*/ 539536 w 1196602"/>
                <a:gd name="connsiteY36" fmla="*/ 182113 h 666740"/>
                <a:gd name="connsiteX37" fmla="*/ 446668 w 1196602"/>
                <a:gd name="connsiteY37" fmla="*/ 174969 h 666740"/>
                <a:gd name="connsiteX38" fmla="*/ 337130 w 1196602"/>
                <a:gd name="connsiteY38" fmla="*/ 163063 h 666740"/>
                <a:gd name="connsiteX39" fmla="*/ 270455 w 1196602"/>
                <a:gd name="connsiteY39" fmla="*/ 127344 h 666740"/>
                <a:gd name="connsiteX40" fmla="*/ 234736 w 1196602"/>
                <a:gd name="connsiteY40" fmla="*/ 84481 h 666740"/>
                <a:gd name="connsiteX41" fmla="*/ 201399 w 1196602"/>
                <a:gd name="connsiteY41" fmla="*/ 29713 h 666740"/>
                <a:gd name="connsiteX42" fmla="*/ 168061 w 1196602"/>
                <a:gd name="connsiteY42" fmla="*/ 3519 h 666740"/>
                <a:gd name="connsiteX43" fmla="*/ 99005 w 1196602"/>
                <a:gd name="connsiteY43" fmla="*/ 5900 h 666740"/>
                <a:gd name="connsiteX0" fmla="*/ 99005 w 1196602"/>
                <a:gd name="connsiteY0" fmla="*/ 5900 h 666740"/>
                <a:gd name="connsiteX1" fmla="*/ 58524 w 1196602"/>
                <a:gd name="connsiteY1" fmla="*/ 44000 h 666740"/>
                <a:gd name="connsiteX2" fmla="*/ 32330 w 1196602"/>
                <a:gd name="connsiteY2" fmla="*/ 94006 h 666740"/>
                <a:gd name="connsiteX3" fmla="*/ 15661 w 1196602"/>
                <a:gd name="connsiteY3" fmla="*/ 141631 h 666740"/>
                <a:gd name="connsiteX4" fmla="*/ 1374 w 1196602"/>
                <a:gd name="connsiteY4" fmla="*/ 208306 h 666740"/>
                <a:gd name="connsiteX5" fmla="*/ 1374 w 1196602"/>
                <a:gd name="connsiteY5" fmla="*/ 296413 h 666740"/>
                <a:gd name="connsiteX6" fmla="*/ 8518 w 1196602"/>
                <a:gd name="connsiteY6" fmla="*/ 365469 h 666740"/>
                <a:gd name="connsiteX7" fmla="*/ 27568 w 1196602"/>
                <a:gd name="connsiteY7" fmla="*/ 439288 h 666740"/>
                <a:gd name="connsiteX8" fmla="*/ 63286 w 1196602"/>
                <a:gd name="connsiteY8" fmla="*/ 513106 h 666740"/>
                <a:gd name="connsiteX9" fmla="*/ 132343 w 1196602"/>
                <a:gd name="connsiteY9" fmla="*/ 570256 h 666740"/>
                <a:gd name="connsiteX10" fmla="*/ 215686 w 1196602"/>
                <a:gd name="connsiteY10" fmla="*/ 610738 h 666740"/>
                <a:gd name="connsiteX11" fmla="*/ 322843 w 1196602"/>
                <a:gd name="connsiteY11" fmla="*/ 648838 h 666740"/>
                <a:gd name="connsiteX12" fmla="*/ 449049 w 1196602"/>
                <a:gd name="connsiteY12" fmla="*/ 665506 h 666740"/>
                <a:gd name="connsiteX13" fmla="*/ 580018 w 1196602"/>
                <a:gd name="connsiteY13" fmla="*/ 665506 h 666740"/>
                <a:gd name="connsiteX14" fmla="*/ 668124 w 1196602"/>
                <a:gd name="connsiteY14" fmla="*/ 665506 h 666740"/>
                <a:gd name="connsiteX15" fmla="*/ 765755 w 1196602"/>
                <a:gd name="connsiteY15" fmla="*/ 665506 h 666740"/>
                <a:gd name="connsiteX16" fmla="*/ 882436 w 1196602"/>
                <a:gd name="connsiteY16" fmla="*/ 648838 h 666740"/>
                <a:gd name="connsiteX17" fmla="*/ 963399 w 1196602"/>
                <a:gd name="connsiteY17" fmla="*/ 620263 h 666740"/>
                <a:gd name="connsiteX18" fmla="*/ 1011024 w 1196602"/>
                <a:gd name="connsiteY18" fmla="*/ 591688 h 666740"/>
                <a:gd name="connsiteX19" fmla="*/ 1063411 w 1196602"/>
                <a:gd name="connsiteY19" fmla="*/ 536919 h 666740"/>
                <a:gd name="connsiteX20" fmla="*/ 1103893 w 1196602"/>
                <a:gd name="connsiteY20" fmla="*/ 470244 h 666740"/>
                <a:gd name="connsiteX21" fmla="*/ 1134849 w 1196602"/>
                <a:gd name="connsiteY21" fmla="*/ 398806 h 666740"/>
                <a:gd name="connsiteX22" fmla="*/ 1163424 w 1196602"/>
                <a:gd name="connsiteY22" fmla="*/ 317844 h 666740"/>
                <a:gd name="connsiteX23" fmla="*/ 1189618 w 1196602"/>
                <a:gd name="connsiteY23" fmla="*/ 244025 h 666740"/>
                <a:gd name="connsiteX24" fmla="*/ 1194380 w 1196602"/>
                <a:gd name="connsiteY24" fmla="*/ 191638 h 666740"/>
                <a:gd name="connsiteX25" fmla="*/ 1158661 w 1196602"/>
                <a:gd name="connsiteY25" fmla="*/ 134488 h 666740"/>
                <a:gd name="connsiteX26" fmla="*/ 1103893 w 1196602"/>
                <a:gd name="connsiteY26" fmla="*/ 82100 h 666740"/>
                <a:gd name="connsiteX27" fmla="*/ 1061030 w 1196602"/>
                <a:gd name="connsiteY27" fmla="*/ 55906 h 666740"/>
                <a:gd name="connsiteX28" fmla="*/ 1018168 w 1196602"/>
                <a:gd name="connsiteY28" fmla="*/ 46381 h 666740"/>
                <a:gd name="connsiteX29" fmla="*/ 975305 w 1196602"/>
                <a:gd name="connsiteY29" fmla="*/ 44000 h 666740"/>
                <a:gd name="connsiteX30" fmla="*/ 939586 w 1196602"/>
                <a:gd name="connsiteY30" fmla="*/ 53525 h 666740"/>
                <a:gd name="connsiteX31" fmla="*/ 925299 w 1196602"/>
                <a:gd name="connsiteY31" fmla="*/ 84481 h 666740"/>
                <a:gd name="connsiteX32" fmla="*/ 877674 w 1196602"/>
                <a:gd name="connsiteY32" fmla="*/ 132106 h 666740"/>
                <a:gd name="connsiteX33" fmla="*/ 810999 w 1196602"/>
                <a:gd name="connsiteY33" fmla="*/ 167825 h 666740"/>
                <a:gd name="connsiteX34" fmla="*/ 715749 w 1196602"/>
                <a:gd name="connsiteY34" fmla="*/ 179731 h 666740"/>
                <a:gd name="connsiteX35" fmla="*/ 637168 w 1196602"/>
                <a:gd name="connsiteY35" fmla="*/ 182113 h 666740"/>
                <a:gd name="connsiteX36" fmla="*/ 539536 w 1196602"/>
                <a:gd name="connsiteY36" fmla="*/ 182113 h 666740"/>
                <a:gd name="connsiteX37" fmla="*/ 446668 w 1196602"/>
                <a:gd name="connsiteY37" fmla="*/ 174969 h 666740"/>
                <a:gd name="connsiteX38" fmla="*/ 337130 w 1196602"/>
                <a:gd name="connsiteY38" fmla="*/ 163063 h 666740"/>
                <a:gd name="connsiteX39" fmla="*/ 270455 w 1196602"/>
                <a:gd name="connsiteY39" fmla="*/ 127344 h 666740"/>
                <a:gd name="connsiteX40" fmla="*/ 234736 w 1196602"/>
                <a:gd name="connsiteY40" fmla="*/ 84481 h 666740"/>
                <a:gd name="connsiteX41" fmla="*/ 201399 w 1196602"/>
                <a:gd name="connsiteY41" fmla="*/ 29713 h 666740"/>
                <a:gd name="connsiteX42" fmla="*/ 168061 w 1196602"/>
                <a:gd name="connsiteY42" fmla="*/ 3519 h 666740"/>
                <a:gd name="connsiteX43" fmla="*/ 99005 w 1196602"/>
                <a:gd name="connsiteY43" fmla="*/ 5900 h 666740"/>
                <a:gd name="connsiteX0" fmla="*/ 99005 w 1196323"/>
                <a:gd name="connsiteY0" fmla="*/ 5900 h 666740"/>
                <a:gd name="connsiteX1" fmla="*/ 58524 w 1196323"/>
                <a:gd name="connsiteY1" fmla="*/ 44000 h 666740"/>
                <a:gd name="connsiteX2" fmla="*/ 32330 w 1196323"/>
                <a:gd name="connsiteY2" fmla="*/ 94006 h 666740"/>
                <a:gd name="connsiteX3" fmla="*/ 15661 w 1196323"/>
                <a:gd name="connsiteY3" fmla="*/ 141631 h 666740"/>
                <a:gd name="connsiteX4" fmla="*/ 1374 w 1196323"/>
                <a:gd name="connsiteY4" fmla="*/ 208306 h 666740"/>
                <a:gd name="connsiteX5" fmla="*/ 1374 w 1196323"/>
                <a:gd name="connsiteY5" fmla="*/ 296413 h 666740"/>
                <a:gd name="connsiteX6" fmla="*/ 8518 w 1196323"/>
                <a:gd name="connsiteY6" fmla="*/ 365469 h 666740"/>
                <a:gd name="connsiteX7" fmla="*/ 27568 w 1196323"/>
                <a:gd name="connsiteY7" fmla="*/ 439288 h 666740"/>
                <a:gd name="connsiteX8" fmla="*/ 63286 w 1196323"/>
                <a:gd name="connsiteY8" fmla="*/ 513106 h 666740"/>
                <a:gd name="connsiteX9" fmla="*/ 132343 w 1196323"/>
                <a:gd name="connsiteY9" fmla="*/ 570256 h 666740"/>
                <a:gd name="connsiteX10" fmla="*/ 215686 w 1196323"/>
                <a:gd name="connsiteY10" fmla="*/ 610738 h 666740"/>
                <a:gd name="connsiteX11" fmla="*/ 322843 w 1196323"/>
                <a:gd name="connsiteY11" fmla="*/ 648838 h 666740"/>
                <a:gd name="connsiteX12" fmla="*/ 449049 w 1196323"/>
                <a:gd name="connsiteY12" fmla="*/ 665506 h 666740"/>
                <a:gd name="connsiteX13" fmla="*/ 580018 w 1196323"/>
                <a:gd name="connsiteY13" fmla="*/ 665506 h 666740"/>
                <a:gd name="connsiteX14" fmla="*/ 668124 w 1196323"/>
                <a:gd name="connsiteY14" fmla="*/ 665506 h 666740"/>
                <a:gd name="connsiteX15" fmla="*/ 765755 w 1196323"/>
                <a:gd name="connsiteY15" fmla="*/ 665506 h 666740"/>
                <a:gd name="connsiteX16" fmla="*/ 882436 w 1196323"/>
                <a:gd name="connsiteY16" fmla="*/ 648838 h 666740"/>
                <a:gd name="connsiteX17" fmla="*/ 963399 w 1196323"/>
                <a:gd name="connsiteY17" fmla="*/ 620263 h 666740"/>
                <a:gd name="connsiteX18" fmla="*/ 1011024 w 1196323"/>
                <a:gd name="connsiteY18" fmla="*/ 591688 h 666740"/>
                <a:gd name="connsiteX19" fmla="*/ 1063411 w 1196323"/>
                <a:gd name="connsiteY19" fmla="*/ 536919 h 666740"/>
                <a:gd name="connsiteX20" fmla="*/ 1103893 w 1196323"/>
                <a:gd name="connsiteY20" fmla="*/ 470244 h 666740"/>
                <a:gd name="connsiteX21" fmla="*/ 1134849 w 1196323"/>
                <a:gd name="connsiteY21" fmla="*/ 398806 h 666740"/>
                <a:gd name="connsiteX22" fmla="*/ 1172949 w 1196323"/>
                <a:gd name="connsiteY22" fmla="*/ 317844 h 666740"/>
                <a:gd name="connsiteX23" fmla="*/ 1189618 w 1196323"/>
                <a:gd name="connsiteY23" fmla="*/ 244025 h 666740"/>
                <a:gd name="connsiteX24" fmla="*/ 1194380 w 1196323"/>
                <a:gd name="connsiteY24" fmla="*/ 191638 h 666740"/>
                <a:gd name="connsiteX25" fmla="*/ 1158661 w 1196323"/>
                <a:gd name="connsiteY25" fmla="*/ 134488 h 666740"/>
                <a:gd name="connsiteX26" fmla="*/ 1103893 w 1196323"/>
                <a:gd name="connsiteY26" fmla="*/ 82100 h 666740"/>
                <a:gd name="connsiteX27" fmla="*/ 1061030 w 1196323"/>
                <a:gd name="connsiteY27" fmla="*/ 55906 h 666740"/>
                <a:gd name="connsiteX28" fmla="*/ 1018168 w 1196323"/>
                <a:gd name="connsiteY28" fmla="*/ 46381 h 666740"/>
                <a:gd name="connsiteX29" fmla="*/ 975305 w 1196323"/>
                <a:gd name="connsiteY29" fmla="*/ 44000 h 666740"/>
                <a:gd name="connsiteX30" fmla="*/ 939586 w 1196323"/>
                <a:gd name="connsiteY30" fmla="*/ 53525 h 666740"/>
                <a:gd name="connsiteX31" fmla="*/ 925299 w 1196323"/>
                <a:gd name="connsiteY31" fmla="*/ 84481 h 666740"/>
                <a:gd name="connsiteX32" fmla="*/ 877674 w 1196323"/>
                <a:gd name="connsiteY32" fmla="*/ 132106 h 666740"/>
                <a:gd name="connsiteX33" fmla="*/ 810999 w 1196323"/>
                <a:gd name="connsiteY33" fmla="*/ 167825 h 666740"/>
                <a:gd name="connsiteX34" fmla="*/ 715749 w 1196323"/>
                <a:gd name="connsiteY34" fmla="*/ 179731 h 666740"/>
                <a:gd name="connsiteX35" fmla="*/ 637168 w 1196323"/>
                <a:gd name="connsiteY35" fmla="*/ 182113 h 666740"/>
                <a:gd name="connsiteX36" fmla="*/ 539536 w 1196323"/>
                <a:gd name="connsiteY36" fmla="*/ 182113 h 666740"/>
                <a:gd name="connsiteX37" fmla="*/ 446668 w 1196323"/>
                <a:gd name="connsiteY37" fmla="*/ 174969 h 666740"/>
                <a:gd name="connsiteX38" fmla="*/ 337130 w 1196323"/>
                <a:gd name="connsiteY38" fmla="*/ 163063 h 666740"/>
                <a:gd name="connsiteX39" fmla="*/ 270455 w 1196323"/>
                <a:gd name="connsiteY39" fmla="*/ 127344 h 666740"/>
                <a:gd name="connsiteX40" fmla="*/ 234736 w 1196323"/>
                <a:gd name="connsiteY40" fmla="*/ 84481 h 666740"/>
                <a:gd name="connsiteX41" fmla="*/ 201399 w 1196323"/>
                <a:gd name="connsiteY41" fmla="*/ 29713 h 666740"/>
                <a:gd name="connsiteX42" fmla="*/ 168061 w 1196323"/>
                <a:gd name="connsiteY42" fmla="*/ 3519 h 666740"/>
                <a:gd name="connsiteX43" fmla="*/ 99005 w 1196323"/>
                <a:gd name="connsiteY43" fmla="*/ 5900 h 666740"/>
                <a:gd name="connsiteX0" fmla="*/ 99005 w 1190444"/>
                <a:gd name="connsiteY0" fmla="*/ 5900 h 666740"/>
                <a:gd name="connsiteX1" fmla="*/ 58524 w 1190444"/>
                <a:gd name="connsiteY1" fmla="*/ 44000 h 666740"/>
                <a:gd name="connsiteX2" fmla="*/ 32330 w 1190444"/>
                <a:gd name="connsiteY2" fmla="*/ 94006 h 666740"/>
                <a:gd name="connsiteX3" fmla="*/ 15661 w 1190444"/>
                <a:gd name="connsiteY3" fmla="*/ 141631 h 666740"/>
                <a:gd name="connsiteX4" fmla="*/ 1374 w 1190444"/>
                <a:gd name="connsiteY4" fmla="*/ 208306 h 666740"/>
                <a:gd name="connsiteX5" fmla="*/ 1374 w 1190444"/>
                <a:gd name="connsiteY5" fmla="*/ 296413 h 666740"/>
                <a:gd name="connsiteX6" fmla="*/ 8518 w 1190444"/>
                <a:gd name="connsiteY6" fmla="*/ 365469 h 666740"/>
                <a:gd name="connsiteX7" fmla="*/ 27568 w 1190444"/>
                <a:gd name="connsiteY7" fmla="*/ 439288 h 666740"/>
                <a:gd name="connsiteX8" fmla="*/ 63286 w 1190444"/>
                <a:gd name="connsiteY8" fmla="*/ 513106 h 666740"/>
                <a:gd name="connsiteX9" fmla="*/ 132343 w 1190444"/>
                <a:gd name="connsiteY9" fmla="*/ 570256 h 666740"/>
                <a:gd name="connsiteX10" fmla="*/ 215686 w 1190444"/>
                <a:gd name="connsiteY10" fmla="*/ 610738 h 666740"/>
                <a:gd name="connsiteX11" fmla="*/ 322843 w 1190444"/>
                <a:gd name="connsiteY11" fmla="*/ 648838 h 666740"/>
                <a:gd name="connsiteX12" fmla="*/ 449049 w 1190444"/>
                <a:gd name="connsiteY12" fmla="*/ 665506 h 666740"/>
                <a:gd name="connsiteX13" fmla="*/ 580018 w 1190444"/>
                <a:gd name="connsiteY13" fmla="*/ 665506 h 666740"/>
                <a:gd name="connsiteX14" fmla="*/ 668124 w 1190444"/>
                <a:gd name="connsiteY14" fmla="*/ 665506 h 666740"/>
                <a:gd name="connsiteX15" fmla="*/ 765755 w 1190444"/>
                <a:gd name="connsiteY15" fmla="*/ 665506 h 666740"/>
                <a:gd name="connsiteX16" fmla="*/ 882436 w 1190444"/>
                <a:gd name="connsiteY16" fmla="*/ 648838 h 666740"/>
                <a:gd name="connsiteX17" fmla="*/ 963399 w 1190444"/>
                <a:gd name="connsiteY17" fmla="*/ 620263 h 666740"/>
                <a:gd name="connsiteX18" fmla="*/ 1011024 w 1190444"/>
                <a:gd name="connsiteY18" fmla="*/ 591688 h 666740"/>
                <a:gd name="connsiteX19" fmla="*/ 1063411 w 1190444"/>
                <a:gd name="connsiteY19" fmla="*/ 536919 h 666740"/>
                <a:gd name="connsiteX20" fmla="*/ 1103893 w 1190444"/>
                <a:gd name="connsiteY20" fmla="*/ 470244 h 666740"/>
                <a:gd name="connsiteX21" fmla="*/ 1134849 w 1190444"/>
                <a:gd name="connsiteY21" fmla="*/ 398806 h 666740"/>
                <a:gd name="connsiteX22" fmla="*/ 1172949 w 1190444"/>
                <a:gd name="connsiteY22" fmla="*/ 317844 h 666740"/>
                <a:gd name="connsiteX23" fmla="*/ 1189618 w 1190444"/>
                <a:gd name="connsiteY23" fmla="*/ 244025 h 666740"/>
                <a:gd name="connsiteX24" fmla="*/ 1184855 w 1190444"/>
                <a:gd name="connsiteY24" fmla="*/ 191638 h 666740"/>
                <a:gd name="connsiteX25" fmla="*/ 1158661 w 1190444"/>
                <a:gd name="connsiteY25" fmla="*/ 134488 h 666740"/>
                <a:gd name="connsiteX26" fmla="*/ 1103893 w 1190444"/>
                <a:gd name="connsiteY26" fmla="*/ 82100 h 666740"/>
                <a:gd name="connsiteX27" fmla="*/ 1061030 w 1190444"/>
                <a:gd name="connsiteY27" fmla="*/ 55906 h 666740"/>
                <a:gd name="connsiteX28" fmla="*/ 1018168 w 1190444"/>
                <a:gd name="connsiteY28" fmla="*/ 46381 h 666740"/>
                <a:gd name="connsiteX29" fmla="*/ 975305 w 1190444"/>
                <a:gd name="connsiteY29" fmla="*/ 44000 h 666740"/>
                <a:gd name="connsiteX30" fmla="*/ 939586 w 1190444"/>
                <a:gd name="connsiteY30" fmla="*/ 53525 h 666740"/>
                <a:gd name="connsiteX31" fmla="*/ 925299 w 1190444"/>
                <a:gd name="connsiteY31" fmla="*/ 84481 h 666740"/>
                <a:gd name="connsiteX32" fmla="*/ 877674 w 1190444"/>
                <a:gd name="connsiteY32" fmla="*/ 132106 h 666740"/>
                <a:gd name="connsiteX33" fmla="*/ 810999 w 1190444"/>
                <a:gd name="connsiteY33" fmla="*/ 167825 h 666740"/>
                <a:gd name="connsiteX34" fmla="*/ 715749 w 1190444"/>
                <a:gd name="connsiteY34" fmla="*/ 179731 h 666740"/>
                <a:gd name="connsiteX35" fmla="*/ 637168 w 1190444"/>
                <a:gd name="connsiteY35" fmla="*/ 182113 h 666740"/>
                <a:gd name="connsiteX36" fmla="*/ 539536 w 1190444"/>
                <a:gd name="connsiteY36" fmla="*/ 182113 h 666740"/>
                <a:gd name="connsiteX37" fmla="*/ 446668 w 1190444"/>
                <a:gd name="connsiteY37" fmla="*/ 174969 h 666740"/>
                <a:gd name="connsiteX38" fmla="*/ 337130 w 1190444"/>
                <a:gd name="connsiteY38" fmla="*/ 163063 h 666740"/>
                <a:gd name="connsiteX39" fmla="*/ 270455 w 1190444"/>
                <a:gd name="connsiteY39" fmla="*/ 127344 h 666740"/>
                <a:gd name="connsiteX40" fmla="*/ 234736 w 1190444"/>
                <a:gd name="connsiteY40" fmla="*/ 84481 h 666740"/>
                <a:gd name="connsiteX41" fmla="*/ 201399 w 1190444"/>
                <a:gd name="connsiteY41" fmla="*/ 29713 h 666740"/>
                <a:gd name="connsiteX42" fmla="*/ 168061 w 1190444"/>
                <a:gd name="connsiteY42" fmla="*/ 3519 h 666740"/>
                <a:gd name="connsiteX43" fmla="*/ 99005 w 1190444"/>
                <a:gd name="connsiteY43" fmla="*/ 5900 h 66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90444" h="666740">
                  <a:moveTo>
                    <a:pt x="99005" y="5900"/>
                  </a:moveTo>
                  <a:cubicBezTo>
                    <a:pt x="80749" y="12647"/>
                    <a:pt x="69636" y="29316"/>
                    <a:pt x="58524" y="44000"/>
                  </a:cubicBezTo>
                  <a:cubicBezTo>
                    <a:pt x="47411" y="58684"/>
                    <a:pt x="39474" y="77734"/>
                    <a:pt x="32330" y="94006"/>
                  </a:cubicBezTo>
                  <a:cubicBezTo>
                    <a:pt x="25186" y="110278"/>
                    <a:pt x="20820" y="122581"/>
                    <a:pt x="15661" y="141631"/>
                  </a:cubicBezTo>
                  <a:cubicBezTo>
                    <a:pt x="10502" y="160681"/>
                    <a:pt x="3755" y="182509"/>
                    <a:pt x="1374" y="208306"/>
                  </a:cubicBezTo>
                  <a:cubicBezTo>
                    <a:pt x="-1007" y="234103"/>
                    <a:pt x="183" y="270219"/>
                    <a:pt x="1374" y="296413"/>
                  </a:cubicBezTo>
                  <a:cubicBezTo>
                    <a:pt x="2565" y="322607"/>
                    <a:pt x="4152" y="341657"/>
                    <a:pt x="8518" y="365469"/>
                  </a:cubicBezTo>
                  <a:cubicBezTo>
                    <a:pt x="12884" y="389281"/>
                    <a:pt x="18440" y="414682"/>
                    <a:pt x="27568" y="439288"/>
                  </a:cubicBezTo>
                  <a:cubicBezTo>
                    <a:pt x="36696" y="463894"/>
                    <a:pt x="45823" y="491278"/>
                    <a:pt x="63286" y="513106"/>
                  </a:cubicBezTo>
                  <a:cubicBezTo>
                    <a:pt x="80748" y="534934"/>
                    <a:pt x="106943" y="553984"/>
                    <a:pt x="132343" y="570256"/>
                  </a:cubicBezTo>
                  <a:cubicBezTo>
                    <a:pt x="157743" y="586528"/>
                    <a:pt x="183936" y="597641"/>
                    <a:pt x="215686" y="610738"/>
                  </a:cubicBezTo>
                  <a:cubicBezTo>
                    <a:pt x="247436" y="623835"/>
                    <a:pt x="283949" y="639710"/>
                    <a:pt x="322843" y="648838"/>
                  </a:cubicBezTo>
                  <a:cubicBezTo>
                    <a:pt x="361737" y="657966"/>
                    <a:pt x="406187" y="662728"/>
                    <a:pt x="449049" y="665506"/>
                  </a:cubicBezTo>
                  <a:cubicBezTo>
                    <a:pt x="491911" y="668284"/>
                    <a:pt x="580018" y="665506"/>
                    <a:pt x="580018" y="665506"/>
                  </a:cubicBezTo>
                  <a:lnTo>
                    <a:pt x="668124" y="665506"/>
                  </a:lnTo>
                  <a:cubicBezTo>
                    <a:pt x="699080" y="665506"/>
                    <a:pt x="730036" y="668284"/>
                    <a:pt x="765755" y="665506"/>
                  </a:cubicBezTo>
                  <a:cubicBezTo>
                    <a:pt x="801474" y="662728"/>
                    <a:pt x="849495" y="656379"/>
                    <a:pt x="882436" y="648838"/>
                  </a:cubicBezTo>
                  <a:cubicBezTo>
                    <a:pt x="915377" y="641298"/>
                    <a:pt x="941968" y="629788"/>
                    <a:pt x="963399" y="620263"/>
                  </a:cubicBezTo>
                  <a:cubicBezTo>
                    <a:pt x="984830" y="610738"/>
                    <a:pt x="994356" y="605579"/>
                    <a:pt x="1011024" y="591688"/>
                  </a:cubicBezTo>
                  <a:cubicBezTo>
                    <a:pt x="1027692" y="577797"/>
                    <a:pt x="1047933" y="557160"/>
                    <a:pt x="1063411" y="536919"/>
                  </a:cubicBezTo>
                  <a:cubicBezTo>
                    <a:pt x="1078889" y="516678"/>
                    <a:pt x="1091987" y="493263"/>
                    <a:pt x="1103893" y="470244"/>
                  </a:cubicBezTo>
                  <a:cubicBezTo>
                    <a:pt x="1115799" y="447225"/>
                    <a:pt x="1123340" y="424206"/>
                    <a:pt x="1134849" y="398806"/>
                  </a:cubicBezTo>
                  <a:cubicBezTo>
                    <a:pt x="1146358" y="373406"/>
                    <a:pt x="1172949" y="317844"/>
                    <a:pt x="1172949" y="317844"/>
                  </a:cubicBezTo>
                  <a:cubicBezTo>
                    <a:pt x="1182077" y="292047"/>
                    <a:pt x="1187634" y="265059"/>
                    <a:pt x="1189618" y="244025"/>
                  </a:cubicBezTo>
                  <a:cubicBezTo>
                    <a:pt x="1191602" y="222991"/>
                    <a:pt x="1190015" y="209894"/>
                    <a:pt x="1184855" y="191638"/>
                  </a:cubicBezTo>
                  <a:cubicBezTo>
                    <a:pt x="1179696" y="173382"/>
                    <a:pt x="1172155" y="152744"/>
                    <a:pt x="1158661" y="134488"/>
                  </a:cubicBezTo>
                  <a:cubicBezTo>
                    <a:pt x="1145167" y="116232"/>
                    <a:pt x="1120165" y="95197"/>
                    <a:pt x="1103893" y="82100"/>
                  </a:cubicBezTo>
                  <a:cubicBezTo>
                    <a:pt x="1087621" y="69003"/>
                    <a:pt x="1075317" y="61859"/>
                    <a:pt x="1061030" y="55906"/>
                  </a:cubicBezTo>
                  <a:cubicBezTo>
                    <a:pt x="1046743" y="49953"/>
                    <a:pt x="1032455" y="48365"/>
                    <a:pt x="1018168" y="46381"/>
                  </a:cubicBezTo>
                  <a:cubicBezTo>
                    <a:pt x="1003881" y="44397"/>
                    <a:pt x="988402" y="42809"/>
                    <a:pt x="975305" y="44000"/>
                  </a:cubicBezTo>
                  <a:cubicBezTo>
                    <a:pt x="962208" y="45191"/>
                    <a:pt x="947920" y="46778"/>
                    <a:pt x="939586" y="53525"/>
                  </a:cubicBezTo>
                  <a:cubicBezTo>
                    <a:pt x="931252" y="60272"/>
                    <a:pt x="935618" y="71384"/>
                    <a:pt x="925299" y="84481"/>
                  </a:cubicBezTo>
                  <a:cubicBezTo>
                    <a:pt x="914980" y="97578"/>
                    <a:pt x="896724" y="118215"/>
                    <a:pt x="877674" y="132106"/>
                  </a:cubicBezTo>
                  <a:cubicBezTo>
                    <a:pt x="858624" y="145997"/>
                    <a:pt x="837986" y="159888"/>
                    <a:pt x="810999" y="167825"/>
                  </a:cubicBezTo>
                  <a:cubicBezTo>
                    <a:pt x="784012" y="175762"/>
                    <a:pt x="744721" y="177350"/>
                    <a:pt x="715749" y="179731"/>
                  </a:cubicBezTo>
                  <a:cubicBezTo>
                    <a:pt x="686777" y="182112"/>
                    <a:pt x="666537" y="181716"/>
                    <a:pt x="637168" y="182113"/>
                  </a:cubicBezTo>
                  <a:cubicBezTo>
                    <a:pt x="607799" y="182510"/>
                    <a:pt x="571286" y="183304"/>
                    <a:pt x="539536" y="182113"/>
                  </a:cubicBezTo>
                  <a:cubicBezTo>
                    <a:pt x="507786" y="180922"/>
                    <a:pt x="480402" y="178144"/>
                    <a:pt x="446668" y="174969"/>
                  </a:cubicBezTo>
                  <a:cubicBezTo>
                    <a:pt x="412934" y="171794"/>
                    <a:pt x="366499" y="171001"/>
                    <a:pt x="337130" y="163063"/>
                  </a:cubicBezTo>
                  <a:cubicBezTo>
                    <a:pt x="307761" y="155126"/>
                    <a:pt x="287521" y="140441"/>
                    <a:pt x="270455" y="127344"/>
                  </a:cubicBezTo>
                  <a:cubicBezTo>
                    <a:pt x="253389" y="114247"/>
                    <a:pt x="246245" y="100753"/>
                    <a:pt x="234736" y="84481"/>
                  </a:cubicBezTo>
                  <a:cubicBezTo>
                    <a:pt x="223227" y="68209"/>
                    <a:pt x="212512" y="43207"/>
                    <a:pt x="201399" y="29713"/>
                  </a:cubicBezTo>
                  <a:cubicBezTo>
                    <a:pt x="190287" y="16219"/>
                    <a:pt x="181158" y="9075"/>
                    <a:pt x="168061" y="3519"/>
                  </a:cubicBezTo>
                  <a:cubicBezTo>
                    <a:pt x="154964" y="-2037"/>
                    <a:pt x="117261" y="-847"/>
                    <a:pt x="99005" y="5900"/>
                  </a:cubicBezTo>
                  <a:close/>
                </a:path>
              </a:pathLst>
            </a:custGeom>
            <a:solidFill>
              <a:srgbClr val="FFE5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6636319" y="3981059"/>
              <a:ext cx="1224932" cy="643046"/>
            </a:xfrm>
            <a:custGeom>
              <a:avLst/>
              <a:gdLst>
                <a:gd name="connsiteX0" fmla="*/ 283991 w 1206739"/>
                <a:gd name="connsiteY0" fmla="*/ 40833 h 641604"/>
                <a:gd name="connsiteX1" fmla="*/ 203028 w 1206739"/>
                <a:gd name="connsiteY1" fmla="*/ 62265 h 641604"/>
                <a:gd name="connsiteX2" fmla="*/ 131591 w 1206739"/>
                <a:gd name="connsiteY2" fmla="*/ 102746 h 641604"/>
                <a:gd name="connsiteX3" fmla="*/ 81585 w 1206739"/>
                <a:gd name="connsiteY3" fmla="*/ 140846 h 641604"/>
                <a:gd name="connsiteX4" fmla="*/ 41103 w 1206739"/>
                <a:gd name="connsiteY4" fmla="*/ 205140 h 641604"/>
                <a:gd name="connsiteX5" fmla="*/ 5385 w 1206739"/>
                <a:gd name="connsiteY5" fmla="*/ 274196 h 641604"/>
                <a:gd name="connsiteX6" fmla="*/ 622 w 1206739"/>
                <a:gd name="connsiteY6" fmla="*/ 336108 h 641604"/>
                <a:gd name="connsiteX7" fmla="*/ 10147 w 1206739"/>
                <a:gd name="connsiteY7" fmla="*/ 405165 h 641604"/>
                <a:gd name="connsiteX8" fmla="*/ 36341 w 1206739"/>
                <a:gd name="connsiteY8" fmla="*/ 457552 h 641604"/>
                <a:gd name="connsiteX9" fmla="*/ 72060 w 1206739"/>
                <a:gd name="connsiteY9" fmla="*/ 500415 h 641604"/>
                <a:gd name="connsiteX10" fmla="*/ 124447 w 1206739"/>
                <a:gd name="connsiteY10" fmla="*/ 540896 h 641604"/>
                <a:gd name="connsiteX11" fmla="*/ 179216 w 1206739"/>
                <a:gd name="connsiteY11" fmla="*/ 564708 h 641604"/>
                <a:gd name="connsiteX12" fmla="*/ 238747 w 1206739"/>
                <a:gd name="connsiteY12" fmla="*/ 571852 h 641604"/>
                <a:gd name="connsiteX13" fmla="*/ 310185 w 1206739"/>
                <a:gd name="connsiteY13" fmla="*/ 538515 h 641604"/>
                <a:gd name="connsiteX14" fmla="*/ 362572 w 1206739"/>
                <a:gd name="connsiteY14" fmla="*/ 495652 h 641604"/>
                <a:gd name="connsiteX15" fmla="*/ 450678 w 1206739"/>
                <a:gd name="connsiteY15" fmla="*/ 450408 h 641604"/>
                <a:gd name="connsiteX16" fmla="*/ 526878 w 1206739"/>
                <a:gd name="connsiteY16" fmla="*/ 443265 h 641604"/>
                <a:gd name="connsiteX17" fmla="*/ 603078 w 1206739"/>
                <a:gd name="connsiteY17" fmla="*/ 443265 h 641604"/>
                <a:gd name="connsiteX18" fmla="*/ 674516 w 1206739"/>
                <a:gd name="connsiteY18" fmla="*/ 462315 h 641604"/>
                <a:gd name="connsiteX19" fmla="*/ 753097 w 1206739"/>
                <a:gd name="connsiteY19" fmla="*/ 495652 h 641604"/>
                <a:gd name="connsiteX20" fmla="*/ 857872 w 1206739"/>
                <a:gd name="connsiteY20" fmla="*/ 543277 h 641604"/>
                <a:gd name="connsiteX21" fmla="*/ 955503 w 1206739"/>
                <a:gd name="connsiteY21" fmla="*/ 600427 h 641604"/>
                <a:gd name="connsiteX22" fmla="*/ 1041228 w 1206739"/>
                <a:gd name="connsiteY22" fmla="*/ 629002 h 641604"/>
                <a:gd name="connsiteX23" fmla="*/ 1098378 w 1206739"/>
                <a:gd name="connsiteY23" fmla="*/ 640908 h 641604"/>
                <a:gd name="connsiteX24" fmla="*/ 1148385 w 1206739"/>
                <a:gd name="connsiteY24" fmla="*/ 609952 h 641604"/>
                <a:gd name="connsiteX25" fmla="*/ 1179341 w 1206739"/>
                <a:gd name="connsiteY25" fmla="*/ 569471 h 641604"/>
                <a:gd name="connsiteX26" fmla="*/ 1198391 w 1206739"/>
                <a:gd name="connsiteY26" fmla="*/ 509940 h 641604"/>
                <a:gd name="connsiteX27" fmla="*/ 1205535 w 1206739"/>
                <a:gd name="connsiteY27" fmla="*/ 433740 h 641604"/>
                <a:gd name="connsiteX28" fmla="*/ 1174578 w 1206739"/>
                <a:gd name="connsiteY28" fmla="*/ 355158 h 641604"/>
                <a:gd name="connsiteX29" fmla="*/ 1148385 w 1206739"/>
                <a:gd name="connsiteY29" fmla="*/ 283721 h 641604"/>
                <a:gd name="connsiteX30" fmla="*/ 1105522 w 1206739"/>
                <a:gd name="connsiteY30" fmla="*/ 214665 h 641604"/>
                <a:gd name="connsiteX31" fmla="*/ 1067422 w 1206739"/>
                <a:gd name="connsiteY31" fmla="*/ 152752 h 641604"/>
                <a:gd name="connsiteX32" fmla="*/ 1022178 w 1206739"/>
                <a:gd name="connsiteY32" fmla="*/ 88458 h 641604"/>
                <a:gd name="connsiteX33" fmla="*/ 934072 w 1206739"/>
                <a:gd name="connsiteY33" fmla="*/ 40833 h 641604"/>
                <a:gd name="connsiteX34" fmla="*/ 848347 w 1206739"/>
                <a:gd name="connsiteY34" fmla="*/ 21783 h 641604"/>
                <a:gd name="connsiteX35" fmla="*/ 712616 w 1206739"/>
                <a:gd name="connsiteY35" fmla="*/ 5115 h 641604"/>
                <a:gd name="connsiteX36" fmla="*/ 634035 w 1206739"/>
                <a:gd name="connsiteY36" fmla="*/ 352 h 641604"/>
                <a:gd name="connsiteX37" fmla="*/ 548310 w 1206739"/>
                <a:gd name="connsiteY37" fmla="*/ 352 h 641604"/>
                <a:gd name="connsiteX38" fmla="*/ 438772 w 1206739"/>
                <a:gd name="connsiteY38" fmla="*/ 2733 h 641604"/>
                <a:gd name="connsiteX39" fmla="*/ 364953 w 1206739"/>
                <a:gd name="connsiteY39" fmla="*/ 12258 h 641604"/>
                <a:gd name="connsiteX40" fmla="*/ 283991 w 1206739"/>
                <a:gd name="connsiteY40" fmla="*/ 40833 h 641604"/>
                <a:gd name="connsiteX0" fmla="*/ 276847 w 1206739"/>
                <a:gd name="connsiteY0" fmla="*/ 36070 h 641604"/>
                <a:gd name="connsiteX1" fmla="*/ 203028 w 1206739"/>
                <a:gd name="connsiteY1" fmla="*/ 62265 h 641604"/>
                <a:gd name="connsiteX2" fmla="*/ 131591 w 1206739"/>
                <a:gd name="connsiteY2" fmla="*/ 102746 h 641604"/>
                <a:gd name="connsiteX3" fmla="*/ 81585 w 1206739"/>
                <a:gd name="connsiteY3" fmla="*/ 140846 h 641604"/>
                <a:gd name="connsiteX4" fmla="*/ 41103 w 1206739"/>
                <a:gd name="connsiteY4" fmla="*/ 205140 h 641604"/>
                <a:gd name="connsiteX5" fmla="*/ 5385 w 1206739"/>
                <a:gd name="connsiteY5" fmla="*/ 274196 h 641604"/>
                <a:gd name="connsiteX6" fmla="*/ 622 w 1206739"/>
                <a:gd name="connsiteY6" fmla="*/ 336108 h 641604"/>
                <a:gd name="connsiteX7" fmla="*/ 10147 w 1206739"/>
                <a:gd name="connsiteY7" fmla="*/ 405165 h 641604"/>
                <a:gd name="connsiteX8" fmla="*/ 36341 w 1206739"/>
                <a:gd name="connsiteY8" fmla="*/ 457552 h 641604"/>
                <a:gd name="connsiteX9" fmla="*/ 72060 w 1206739"/>
                <a:gd name="connsiteY9" fmla="*/ 500415 h 641604"/>
                <a:gd name="connsiteX10" fmla="*/ 124447 w 1206739"/>
                <a:gd name="connsiteY10" fmla="*/ 540896 h 641604"/>
                <a:gd name="connsiteX11" fmla="*/ 179216 w 1206739"/>
                <a:gd name="connsiteY11" fmla="*/ 564708 h 641604"/>
                <a:gd name="connsiteX12" fmla="*/ 238747 w 1206739"/>
                <a:gd name="connsiteY12" fmla="*/ 571852 h 641604"/>
                <a:gd name="connsiteX13" fmla="*/ 310185 w 1206739"/>
                <a:gd name="connsiteY13" fmla="*/ 538515 h 641604"/>
                <a:gd name="connsiteX14" fmla="*/ 362572 w 1206739"/>
                <a:gd name="connsiteY14" fmla="*/ 495652 h 641604"/>
                <a:gd name="connsiteX15" fmla="*/ 450678 w 1206739"/>
                <a:gd name="connsiteY15" fmla="*/ 450408 h 641604"/>
                <a:gd name="connsiteX16" fmla="*/ 526878 w 1206739"/>
                <a:gd name="connsiteY16" fmla="*/ 443265 h 641604"/>
                <a:gd name="connsiteX17" fmla="*/ 603078 w 1206739"/>
                <a:gd name="connsiteY17" fmla="*/ 443265 h 641604"/>
                <a:gd name="connsiteX18" fmla="*/ 674516 w 1206739"/>
                <a:gd name="connsiteY18" fmla="*/ 462315 h 641604"/>
                <a:gd name="connsiteX19" fmla="*/ 753097 w 1206739"/>
                <a:gd name="connsiteY19" fmla="*/ 495652 h 641604"/>
                <a:gd name="connsiteX20" fmla="*/ 857872 w 1206739"/>
                <a:gd name="connsiteY20" fmla="*/ 543277 h 641604"/>
                <a:gd name="connsiteX21" fmla="*/ 955503 w 1206739"/>
                <a:gd name="connsiteY21" fmla="*/ 600427 h 641604"/>
                <a:gd name="connsiteX22" fmla="*/ 1041228 w 1206739"/>
                <a:gd name="connsiteY22" fmla="*/ 629002 h 641604"/>
                <a:gd name="connsiteX23" fmla="*/ 1098378 w 1206739"/>
                <a:gd name="connsiteY23" fmla="*/ 640908 h 641604"/>
                <a:gd name="connsiteX24" fmla="*/ 1148385 w 1206739"/>
                <a:gd name="connsiteY24" fmla="*/ 609952 h 641604"/>
                <a:gd name="connsiteX25" fmla="*/ 1179341 w 1206739"/>
                <a:gd name="connsiteY25" fmla="*/ 569471 h 641604"/>
                <a:gd name="connsiteX26" fmla="*/ 1198391 w 1206739"/>
                <a:gd name="connsiteY26" fmla="*/ 509940 h 641604"/>
                <a:gd name="connsiteX27" fmla="*/ 1205535 w 1206739"/>
                <a:gd name="connsiteY27" fmla="*/ 433740 h 641604"/>
                <a:gd name="connsiteX28" fmla="*/ 1174578 w 1206739"/>
                <a:gd name="connsiteY28" fmla="*/ 355158 h 641604"/>
                <a:gd name="connsiteX29" fmla="*/ 1148385 w 1206739"/>
                <a:gd name="connsiteY29" fmla="*/ 283721 h 641604"/>
                <a:gd name="connsiteX30" fmla="*/ 1105522 w 1206739"/>
                <a:gd name="connsiteY30" fmla="*/ 214665 h 641604"/>
                <a:gd name="connsiteX31" fmla="*/ 1067422 w 1206739"/>
                <a:gd name="connsiteY31" fmla="*/ 152752 h 641604"/>
                <a:gd name="connsiteX32" fmla="*/ 1022178 w 1206739"/>
                <a:gd name="connsiteY32" fmla="*/ 88458 h 641604"/>
                <a:gd name="connsiteX33" fmla="*/ 934072 w 1206739"/>
                <a:gd name="connsiteY33" fmla="*/ 40833 h 641604"/>
                <a:gd name="connsiteX34" fmla="*/ 848347 w 1206739"/>
                <a:gd name="connsiteY34" fmla="*/ 21783 h 641604"/>
                <a:gd name="connsiteX35" fmla="*/ 712616 w 1206739"/>
                <a:gd name="connsiteY35" fmla="*/ 5115 h 641604"/>
                <a:gd name="connsiteX36" fmla="*/ 634035 w 1206739"/>
                <a:gd name="connsiteY36" fmla="*/ 352 h 641604"/>
                <a:gd name="connsiteX37" fmla="*/ 548310 w 1206739"/>
                <a:gd name="connsiteY37" fmla="*/ 352 h 641604"/>
                <a:gd name="connsiteX38" fmla="*/ 438772 w 1206739"/>
                <a:gd name="connsiteY38" fmla="*/ 2733 h 641604"/>
                <a:gd name="connsiteX39" fmla="*/ 364953 w 1206739"/>
                <a:gd name="connsiteY39" fmla="*/ 12258 h 641604"/>
                <a:gd name="connsiteX40" fmla="*/ 276847 w 1206739"/>
                <a:gd name="connsiteY40" fmla="*/ 36070 h 641604"/>
                <a:gd name="connsiteX0" fmla="*/ 276672 w 1206564"/>
                <a:gd name="connsiteY0" fmla="*/ 36070 h 641604"/>
                <a:gd name="connsiteX1" fmla="*/ 202853 w 1206564"/>
                <a:gd name="connsiteY1" fmla="*/ 62265 h 641604"/>
                <a:gd name="connsiteX2" fmla="*/ 131416 w 1206564"/>
                <a:gd name="connsiteY2" fmla="*/ 102746 h 641604"/>
                <a:gd name="connsiteX3" fmla="*/ 81410 w 1206564"/>
                <a:gd name="connsiteY3" fmla="*/ 140846 h 641604"/>
                <a:gd name="connsiteX4" fmla="*/ 36165 w 1206564"/>
                <a:gd name="connsiteY4" fmla="*/ 205140 h 641604"/>
                <a:gd name="connsiteX5" fmla="*/ 5210 w 1206564"/>
                <a:gd name="connsiteY5" fmla="*/ 274196 h 641604"/>
                <a:gd name="connsiteX6" fmla="*/ 447 w 1206564"/>
                <a:gd name="connsiteY6" fmla="*/ 336108 h 641604"/>
                <a:gd name="connsiteX7" fmla="*/ 9972 w 1206564"/>
                <a:gd name="connsiteY7" fmla="*/ 405165 h 641604"/>
                <a:gd name="connsiteX8" fmla="*/ 36166 w 1206564"/>
                <a:gd name="connsiteY8" fmla="*/ 457552 h 641604"/>
                <a:gd name="connsiteX9" fmla="*/ 71885 w 1206564"/>
                <a:gd name="connsiteY9" fmla="*/ 500415 h 641604"/>
                <a:gd name="connsiteX10" fmla="*/ 124272 w 1206564"/>
                <a:gd name="connsiteY10" fmla="*/ 540896 h 641604"/>
                <a:gd name="connsiteX11" fmla="*/ 179041 w 1206564"/>
                <a:gd name="connsiteY11" fmla="*/ 564708 h 641604"/>
                <a:gd name="connsiteX12" fmla="*/ 238572 w 1206564"/>
                <a:gd name="connsiteY12" fmla="*/ 571852 h 641604"/>
                <a:gd name="connsiteX13" fmla="*/ 310010 w 1206564"/>
                <a:gd name="connsiteY13" fmla="*/ 538515 h 641604"/>
                <a:gd name="connsiteX14" fmla="*/ 362397 w 1206564"/>
                <a:gd name="connsiteY14" fmla="*/ 495652 h 641604"/>
                <a:gd name="connsiteX15" fmla="*/ 450503 w 1206564"/>
                <a:gd name="connsiteY15" fmla="*/ 450408 h 641604"/>
                <a:gd name="connsiteX16" fmla="*/ 526703 w 1206564"/>
                <a:gd name="connsiteY16" fmla="*/ 443265 h 641604"/>
                <a:gd name="connsiteX17" fmla="*/ 602903 w 1206564"/>
                <a:gd name="connsiteY17" fmla="*/ 443265 h 641604"/>
                <a:gd name="connsiteX18" fmla="*/ 674341 w 1206564"/>
                <a:gd name="connsiteY18" fmla="*/ 462315 h 641604"/>
                <a:gd name="connsiteX19" fmla="*/ 752922 w 1206564"/>
                <a:gd name="connsiteY19" fmla="*/ 495652 h 641604"/>
                <a:gd name="connsiteX20" fmla="*/ 857697 w 1206564"/>
                <a:gd name="connsiteY20" fmla="*/ 543277 h 641604"/>
                <a:gd name="connsiteX21" fmla="*/ 955328 w 1206564"/>
                <a:gd name="connsiteY21" fmla="*/ 600427 h 641604"/>
                <a:gd name="connsiteX22" fmla="*/ 1041053 w 1206564"/>
                <a:gd name="connsiteY22" fmla="*/ 629002 h 641604"/>
                <a:gd name="connsiteX23" fmla="*/ 1098203 w 1206564"/>
                <a:gd name="connsiteY23" fmla="*/ 640908 h 641604"/>
                <a:gd name="connsiteX24" fmla="*/ 1148210 w 1206564"/>
                <a:gd name="connsiteY24" fmla="*/ 609952 h 641604"/>
                <a:gd name="connsiteX25" fmla="*/ 1179166 w 1206564"/>
                <a:gd name="connsiteY25" fmla="*/ 569471 h 641604"/>
                <a:gd name="connsiteX26" fmla="*/ 1198216 w 1206564"/>
                <a:gd name="connsiteY26" fmla="*/ 509940 h 641604"/>
                <a:gd name="connsiteX27" fmla="*/ 1205360 w 1206564"/>
                <a:gd name="connsiteY27" fmla="*/ 433740 h 641604"/>
                <a:gd name="connsiteX28" fmla="*/ 1174403 w 1206564"/>
                <a:gd name="connsiteY28" fmla="*/ 355158 h 641604"/>
                <a:gd name="connsiteX29" fmla="*/ 1148210 w 1206564"/>
                <a:gd name="connsiteY29" fmla="*/ 283721 h 641604"/>
                <a:gd name="connsiteX30" fmla="*/ 1105347 w 1206564"/>
                <a:gd name="connsiteY30" fmla="*/ 214665 h 641604"/>
                <a:gd name="connsiteX31" fmla="*/ 1067247 w 1206564"/>
                <a:gd name="connsiteY31" fmla="*/ 152752 h 641604"/>
                <a:gd name="connsiteX32" fmla="*/ 1022003 w 1206564"/>
                <a:gd name="connsiteY32" fmla="*/ 88458 h 641604"/>
                <a:gd name="connsiteX33" fmla="*/ 933897 w 1206564"/>
                <a:gd name="connsiteY33" fmla="*/ 40833 h 641604"/>
                <a:gd name="connsiteX34" fmla="*/ 848172 w 1206564"/>
                <a:gd name="connsiteY34" fmla="*/ 21783 h 641604"/>
                <a:gd name="connsiteX35" fmla="*/ 712441 w 1206564"/>
                <a:gd name="connsiteY35" fmla="*/ 5115 h 641604"/>
                <a:gd name="connsiteX36" fmla="*/ 633860 w 1206564"/>
                <a:gd name="connsiteY36" fmla="*/ 352 h 641604"/>
                <a:gd name="connsiteX37" fmla="*/ 548135 w 1206564"/>
                <a:gd name="connsiteY37" fmla="*/ 352 h 641604"/>
                <a:gd name="connsiteX38" fmla="*/ 438597 w 1206564"/>
                <a:gd name="connsiteY38" fmla="*/ 2733 h 641604"/>
                <a:gd name="connsiteX39" fmla="*/ 364778 w 1206564"/>
                <a:gd name="connsiteY39" fmla="*/ 12258 h 641604"/>
                <a:gd name="connsiteX40" fmla="*/ 276672 w 1206564"/>
                <a:gd name="connsiteY40" fmla="*/ 36070 h 641604"/>
                <a:gd name="connsiteX0" fmla="*/ 276672 w 1206564"/>
                <a:gd name="connsiteY0" fmla="*/ 36070 h 641604"/>
                <a:gd name="connsiteX1" fmla="*/ 202853 w 1206564"/>
                <a:gd name="connsiteY1" fmla="*/ 62265 h 641604"/>
                <a:gd name="connsiteX2" fmla="*/ 131416 w 1206564"/>
                <a:gd name="connsiteY2" fmla="*/ 102746 h 641604"/>
                <a:gd name="connsiteX3" fmla="*/ 81410 w 1206564"/>
                <a:gd name="connsiteY3" fmla="*/ 140846 h 641604"/>
                <a:gd name="connsiteX4" fmla="*/ 36165 w 1206564"/>
                <a:gd name="connsiteY4" fmla="*/ 205140 h 641604"/>
                <a:gd name="connsiteX5" fmla="*/ 5210 w 1206564"/>
                <a:gd name="connsiteY5" fmla="*/ 274196 h 641604"/>
                <a:gd name="connsiteX6" fmla="*/ 447 w 1206564"/>
                <a:gd name="connsiteY6" fmla="*/ 336108 h 641604"/>
                <a:gd name="connsiteX7" fmla="*/ 9972 w 1206564"/>
                <a:gd name="connsiteY7" fmla="*/ 405165 h 641604"/>
                <a:gd name="connsiteX8" fmla="*/ 36166 w 1206564"/>
                <a:gd name="connsiteY8" fmla="*/ 457552 h 641604"/>
                <a:gd name="connsiteX9" fmla="*/ 71885 w 1206564"/>
                <a:gd name="connsiteY9" fmla="*/ 500415 h 641604"/>
                <a:gd name="connsiteX10" fmla="*/ 124272 w 1206564"/>
                <a:gd name="connsiteY10" fmla="*/ 540896 h 641604"/>
                <a:gd name="connsiteX11" fmla="*/ 179041 w 1206564"/>
                <a:gd name="connsiteY11" fmla="*/ 564708 h 641604"/>
                <a:gd name="connsiteX12" fmla="*/ 238572 w 1206564"/>
                <a:gd name="connsiteY12" fmla="*/ 571852 h 641604"/>
                <a:gd name="connsiteX13" fmla="*/ 310010 w 1206564"/>
                <a:gd name="connsiteY13" fmla="*/ 538515 h 641604"/>
                <a:gd name="connsiteX14" fmla="*/ 362397 w 1206564"/>
                <a:gd name="connsiteY14" fmla="*/ 495652 h 641604"/>
                <a:gd name="connsiteX15" fmla="*/ 450503 w 1206564"/>
                <a:gd name="connsiteY15" fmla="*/ 450408 h 641604"/>
                <a:gd name="connsiteX16" fmla="*/ 526703 w 1206564"/>
                <a:gd name="connsiteY16" fmla="*/ 443265 h 641604"/>
                <a:gd name="connsiteX17" fmla="*/ 602903 w 1206564"/>
                <a:gd name="connsiteY17" fmla="*/ 443265 h 641604"/>
                <a:gd name="connsiteX18" fmla="*/ 674341 w 1206564"/>
                <a:gd name="connsiteY18" fmla="*/ 462315 h 641604"/>
                <a:gd name="connsiteX19" fmla="*/ 752922 w 1206564"/>
                <a:gd name="connsiteY19" fmla="*/ 495652 h 641604"/>
                <a:gd name="connsiteX20" fmla="*/ 857697 w 1206564"/>
                <a:gd name="connsiteY20" fmla="*/ 543277 h 641604"/>
                <a:gd name="connsiteX21" fmla="*/ 955328 w 1206564"/>
                <a:gd name="connsiteY21" fmla="*/ 600427 h 641604"/>
                <a:gd name="connsiteX22" fmla="*/ 1041053 w 1206564"/>
                <a:gd name="connsiteY22" fmla="*/ 629002 h 641604"/>
                <a:gd name="connsiteX23" fmla="*/ 1098203 w 1206564"/>
                <a:gd name="connsiteY23" fmla="*/ 640908 h 641604"/>
                <a:gd name="connsiteX24" fmla="*/ 1148210 w 1206564"/>
                <a:gd name="connsiteY24" fmla="*/ 609952 h 641604"/>
                <a:gd name="connsiteX25" fmla="*/ 1179166 w 1206564"/>
                <a:gd name="connsiteY25" fmla="*/ 569471 h 641604"/>
                <a:gd name="connsiteX26" fmla="*/ 1198216 w 1206564"/>
                <a:gd name="connsiteY26" fmla="*/ 509940 h 641604"/>
                <a:gd name="connsiteX27" fmla="*/ 1205360 w 1206564"/>
                <a:gd name="connsiteY27" fmla="*/ 433740 h 641604"/>
                <a:gd name="connsiteX28" fmla="*/ 1174403 w 1206564"/>
                <a:gd name="connsiteY28" fmla="*/ 355158 h 641604"/>
                <a:gd name="connsiteX29" fmla="*/ 1148210 w 1206564"/>
                <a:gd name="connsiteY29" fmla="*/ 283721 h 641604"/>
                <a:gd name="connsiteX30" fmla="*/ 1105347 w 1206564"/>
                <a:gd name="connsiteY30" fmla="*/ 214665 h 641604"/>
                <a:gd name="connsiteX31" fmla="*/ 1072010 w 1206564"/>
                <a:gd name="connsiteY31" fmla="*/ 152752 h 641604"/>
                <a:gd name="connsiteX32" fmla="*/ 1022003 w 1206564"/>
                <a:gd name="connsiteY32" fmla="*/ 88458 h 641604"/>
                <a:gd name="connsiteX33" fmla="*/ 933897 w 1206564"/>
                <a:gd name="connsiteY33" fmla="*/ 40833 h 641604"/>
                <a:gd name="connsiteX34" fmla="*/ 848172 w 1206564"/>
                <a:gd name="connsiteY34" fmla="*/ 21783 h 641604"/>
                <a:gd name="connsiteX35" fmla="*/ 712441 w 1206564"/>
                <a:gd name="connsiteY35" fmla="*/ 5115 h 641604"/>
                <a:gd name="connsiteX36" fmla="*/ 633860 w 1206564"/>
                <a:gd name="connsiteY36" fmla="*/ 352 h 641604"/>
                <a:gd name="connsiteX37" fmla="*/ 548135 w 1206564"/>
                <a:gd name="connsiteY37" fmla="*/ 352 h 641604"/>
                <a:gd name="connsiteX38" fmla="*/ 438597 w 1206564"/>
                <a:gd name="connsiteY38" fmla="*/ 2733 h 641604"/>
                <a:gd name="connsiteX39" fmla="*/ 364778 w 1206564"/>
                <a:gd name="connsiteY39" fmla="*/ 12258 h 641604"/>
                <a:gd name="connsiteX40" fmla="*/ 276672 w 1206564"/>
                <a:gd name="connsiteY40" fmla="*/ 36070 h 641604"/>
                <a:gd name="connsiteX0" fmla="*/ 276672 w 1206564"/>
                <a:gd name="connsiteY0" fmla="*/ 36070 h 641604"/>
                <a:gd name="connsiteX1" fmla="*/ 202853 w 1206564"/>
                <a:gd name="connsiteY1" fmla="*/ 62265 h 641604"/>
                <a:gd name="connsiteX2" fmla="*/ 131416 w 1206564"/>
                <a:gd name="connsiteY2" fmla="*/ 102746 h 641604"/>
                <a:gd name="connsiteX3" fmla="*/ 81410 w 1206564"/>
                <a:gd name="connsiteY3" fmla="*/ 140846 h 641604"/>
                <a:gd name="connsiteX4" fmla="*/ 36165 w 1206564"/>
                <a:gd name="connsiteY4" fmla="*/ 205140 h 641604"/>
                <a:gd name="connsiteX5" fmla="*/ 5210 w 1206564"/>
                <a:gd name="connsiteY5" fmla="*/ 274196 h 641604"/>
                <a:gd name="connsiteX6" fmla="*/ 447 w 1206564"/>
                <a:gd name="connsiteY6" fmla="*/ 336108 h 641604"/>
                <a:gd name="connsiteX7" fmla="*/ 9972 w 1206564"/>
                <a:gd name="connsiteY7" fmla="*/ 405165 h 641604"/>
                <a:gd name="connsiteX8" fmla="*/ 36166 w 1206564"/>
                <a:gd name="connsiteY8" fmla="*/ 457552 h 641604"/>
                <a:gd name="connsiteX9" fmla="*/ 71885 w 1206564"/>
                <a:gd name="connsiteY9" fmla="*/ 500415 h 641604"/>
                <a:gd name="connsiteX10" fmla="*/ 124272 w 1206564"/>
                <a:gd name="connsiteY10" fmla="*/ 540896 h 641604"/>
                <a:gd name="connsiteX11" fmla="*/ 179041 w 1206564"/>
                <a:gd name="connsiteY11" fmla="*/ 564708 h 641604"/>
                <a:gd name="connsiteX12" fmla="*/ 238572 w 1206564"/>
                <a:gd name="connsiteY12" fmla="*/ 571852 h 641604"/>
                <a:gd name="connsiteX13" fmla="*/ 310010 w 1206564"/>
                <a:gd name="connsiteY13" fmla="*/ 538515 h 641604"/>
                <a:gd name="connsiteX14" fmla="*/ 362397 w 1206564"/>
                <a:gd name="connsiteY14" fmla="*/ 495652 h 641604"/>
                <a:gd name="connsiteX15" fmla="*/ 450503 w 1206564"/>
                <a:gd name="connsiteY15" fmla="*/ 450408 h 641604"/>
                <a:gd name="connsiteX16" fmla="*/ 526703 w 1206564"/>
                <a:gd name="connsiteY16" fmla="*/ 443265 h 641604"/>
                <a:gd name="connsiteX17" fmla="*/ 602903 w 1206564"/>
                <a:gd name="connsiteY17" fmla="*/ 443265 h 641604"/>
                <a:gd name="connsiteX18" fmla="*/ 674341 w 1206564"/>
                <a:gd name="connsiteY18" fmla="*/ 462315 h 641604"/>
                <a:gd name="connsiteX19" fmla="*/ 752922 w 1206564"/>
                <a:gd name="connsiteY19" fmla="*/ 495652 h 641604"/>
                <a:gd name="connsiteX20" fmla="*/ 857697 w 1206564"/>
                <a:gd name="connsiteY20" fmla="*/ 543277 h 641604"/>
                <a:gd name="connsiteX21" fmla="*/ 955328 w 1206564"/>
                <a:gd name="connsiteY21" fmla="*/ 600427 h 641604"/>
                <a:gd name="connsiteX22" fmla="*/ 1041053 w 1206564"/>
                <a:gd name="connsiteY22" fmla="*/ 629002 h 641604"/>
                <a:gd name="connsiteX23" fmla="*/ 1098203 w 1206564"/>
                <a:gd name="connsiteY23" fmla="*/ 640908 h 641604"/>
                <a:gd name="connsiteX24" fmla="*/ 1148210 w 1206564"/>
                <a:gd name="connsiteY24" fmla="*/ 609952 h 641604"/>
                <a:gd name="connsiteX25" fmla="*/ 1179166 w 1206564"/>
                <a:gd name="connsiteY25" fmla="*/ 569471 h 641604"/>
                <a:gd name="connsiteX26" fmla="*/ 1198216 w 1206564"/>
                <a:gd name="connsiteY26" fmla="*/ 509940 h 641604"/>
                <a:gd name="connsiteX27" fmla="*/ 1205360 w 1206564"/>
                <a:gd name="connsiteY27" fmla="*/ 433740 h 641604"/>
                <a:gd name="connsiteX28" fmla="*/ 1174403 w 1206564"/>
                <a:gd name="connsiteY28" fmla="*/ 355158 h 641604"/>
                <a:gd name="connsiteX29" fmla="*/ 1148210 w 1206564"/>
                <a:gd name="connsiteY29" fmla="*/ 283721 h 641604"/>
                <a:gd name="connsiteX30" fmla="*/ 1114872 w 1206564"/>
                <a:gd name="connsiteY30" fmla="*/ 214665 h 641604"/>
                <a:gd name="connsiteX31" fmla="*/ 1072010 w 1206564"/>
                <a:gd name="connsiteY31" fmla="*/ 152752 h 641604"/>
                <a:gd name="connsiteX32" fmla="*/ 1022003 w 1206564"/>
                <a:gd name="connsiteY32" fmla="*/ 88458 h 641604"/>
                <a:gd name="connsiteX33" fmla="*/ 933897 w 1206564"/>
                <a:gd name="connsiteY33" fmla="*/ 40833 h 641604"/>
                <a:gd name="connsiteX34" fmla="*/ 848172 w 1206564"/>
                <a:gd name="connsiteY34" fmla="*/ 21783 h 641604"/>
                <a:gd name="connsiteX35" fmla="*/ 712441 w 1206564"/>
                <a:gd name="connsiteY35" fmla="*/ 5115 h 641604"/>
                <a:gd name="connsiteX36" fmla="*/ 633860 w 1206564"/>
                <a:gd name="connsiteY36" fmla="*/ 352 h 641604"/>
                <a:gd name="connsiteX37" fmla="*/ 548135 w 1206564"/>
                <a:gd name="connsiteY37" fmla="*/ 352 h 641604"/>
                <a:gd name="connsiteX38" fmla="*/ 438597 w 1206564"/>
                <a:gd name="connsiteY38" fmla="*/ 2733 h 641604"/>
                <a:gd name="connsiteX39" fmla="*/ 364778 w 1206564"/>
                <a:gd name="connsiteY39" fmla="*/ 12258 h 641604"/>
                <a:gd name="connsiteX40" fmla="*/ 276672 w 1206564"/>
                <a:gd name="connsiteY40" fmla="*/ 36070 h 641604"/>
                <a:gd name="connsiteX0" fmla="*/ 276672 w 1206564"/>
                <a:gd name="connsiteY0" fmla="*/ 36070 h 641604"/>
                <a:gd name="connsiteX1" fmla="*/ 202853 w 1206564"/>
                <a:gd name="connsiteY1" fmla="*/ 62265 h 641604"/>
                <a:gd name="connsiteX2" fmla="*/ 131416 w 1206564"/>
                <a:gd name="connsiteY2" fmla="*/ 102746 h 641604"/>
                <a:gd name="connsiteX3" fmla="*/ 81410 w 1206564"/>
                <a:gd name="connsiteY3" fmla="*/ 140846 h 641604"/>
                <a:gd name="connsiteX4" fmla="*/ 36165 w 1206564"/>
                <a:gd name="connsiteY4" fmla="*/ 205140 h 641604"/>
                <a:gd name="connsiteX5" fmla="*/ 5210 w 1206564"/>
                <a:gd name="connsiteY5" fmla="*/ 274196 h 641604"/>
                <a:gd name="connsiteX6" fmla="*/ 447 w 1206564"/>
                <a:gd name="connsiteY6" fmla="*/ 336108 h 641604"/>
                <a:gd name="connsiteX7" fmla="*/ 9972 w 1206564"/>
                <a:gd name="connsiteY7" fmla="*/ 405165 h 641604"/>
                <a:gd name="connsiteX8" fmla="*/ 36166 w 1206564"/>
                <a:gd name="connsiteY8" fmla="*/ 457552 h 641604"/>
                <a:gd name="connsiteX9" fmla="*/ 71885 w 1206564"/>
                <a:gd name="connsiteY9" fmla="*/ 500415 h 641604"/>
                <a:gd name="connsiteX10" fmla="*/ 124272 w 1206564"/>
                <a:gd name="connsiteY10" fmla="*/ 540896 h 641604"/>
                <a:gd name="connsiteX11" fmla="*/ 179041 w 1206564"/>
                <a:gd name="connsiteY11" fmla="*/ 564708 h 641604"/>
                <a:gd name="connsiteX12" fmla="*/ 238572 w 1206564"/>
                <a:gd name="connsiteY12" fmla="*/ 571852 h 641604"/>
                <a:gd name="connsiteX13" fmla="*/ 310010 w 1206564"/>
                <a:gd name="connsiteY13" fmla="*/ 538515 h 641604"/>
                <a:gd name="connsiteX14" fmla="*/ 362397 w 1206564"/>
                <a:gd name="connsiteY14" fmla="*/ 495652 h 641604"/>
                <a:gd name="connsiteX15" fmla="*/ 450503 w 1206564"/>
                <a:gd name="connsiteY15" fmla="*/ 450408 h 641604"/>
                <a:gd name="connsiteX16" fmla="*/ 526703 w 1206564"/>
                <a:gd name="connsiteY16" fmla="*/ 443265 h 641604"/>
                <a:gd name="connsiteX17" fmla="*/ 602903 w 1206564"/>
                <a:gd name="connsiteY17" fmla="*/ 443265 h 641604"/>
                <a:gd name="connsiteX18" fmla="*/ 674341 w 1206564"/>
                <a:gd name="connsiteY18" fmla="*/ 462315 h 641604"/>
                <a:gd name="connsiteX19" fmla="*/ 752922 w 1206564"/>
                <a:gd name="connsiteY19" fmla="*/ 495652 h 641604"/>
                <a:gd name="connsiteX20" fmla="*/ 857697 w 1206564"/>
                <a:gd name="connsiteY20" fmla="*/ 543277 h 641604"/>
                <a:gd name="connsiteX21" fmla="*/ 955328 w 1206564"/>
                <a:gd name="connsiteY21" fmla="*/ 600427 h 641604"/>
                <a:gd name="connsiteX22" fmla="*/ 1041053 w 1206564"/>
                <a:gd name="connsiteY22" fmla="*/ 629002 h 641604"/>
                <a:gd name="connsiteX23" fmla="*/ 1098203 w 1206564"/>
                <a:gd name="connsiteY23" fmla="*/ 640908 h 641604"/>
                <a:gd name="connsiteX24" fmla="*/ 1148210 w 1206564"/>
                <a:gd name="connsiteY24" fmla="*/ 609952 h 641604"/>
                <a:gd name="connsiteX25" fmla="*/ 1179166 w 1206564"/>
                <a:gd name="connsiteY25" fmla="*/ 569471 h 641604"/>
                <a:gd name="connsiteX26" fmla="*/ 1198216 w 1206564"/>
                <a:gd name="connsiteY26" fmla="*/ 509940 h 641604"/>
                <a:gd name="connsiteX27" fmla="*/ 1205360 w 1206564"/>
                <a:gd name="connsiteY27" fmla="*/ 433740 h 641604"/>
                <a:gd name="connsiteX28" fmla="*/ 1174403 w 1206564"/>
                <a:gd name="connsiteY28" fmla="*/ 355158 h 641604"/>
                <a:gd name="connsiteX29" fmla="*/ 1148210 w 1206564"/>
                <a:gd name="connsiteY29" fmla="*/ 283721 h 641604"/>
                <a:gd name="connsiteX30" fmla="*/ 1114872 w 1206564"/>
                <a:gd name="connsiteY30" fmla="*/ 214665 h 641604"/>
                <a:gd name="connsiteX31" fmla="*/ 1076772 w 1206564"/>
                <a:gd name="connsiteY31" fmla="*/ 152752 h 641604"/>
                <a:gd name="connsiteX32" fmla="*/ 1022003 w 1206564"/>
                <a:gd name="connsiteY32" fmla="*/ 88458 h 641604"/>
                <a:gd name="connsiteX33" fmla="*/ 933897 w 1206564"/>
                <a:gd name="connsiteY33" fmla="*/ 40833 h 641604"/>
                <a:gd name="connsiteX34" fmla="*/ 848172 w 1206564"/>
                <a:gd name="connsiteY34" fmla="*/ 21783 h 641604"/>
                <a:gd name="connsiteX35" fmla="*/ 712441 w 1206564"/>
                <a:gd name="connsiteY35" fmla="*/ 5115 h 641604"/>
                <a:gd name="connsiteX36" fmla="*/ 633860 w 1206564"/>
                <a:gd name="connsiteY36" fmla="*/ 352 h 641604"/>
                <a:gd name="connsiteX37" fmla="*/ 548135 w 1206564"/>
                <a:gd name="connsiteY37" fmla="*/ 352 h 641604"/>
                <a:gd name="connsiteX38" fmla="*/ 438597 w 1206564"/>
                <a:gd name="connsiteY38" fmla="*/ 2733 h 641604"/>
                <a:gd name="connsiteX39" fmla="*/ 364778 w 1206564"/>
                <a:gd name="connsiteY39" fmla="*/ 12258 h 641604"/>
                <a:gd name="connsiteX40" fmla="*/ 276672 w 1206564"/>
                <a:gd name="connsiteY40" fmla="*/ 36070 h 641604"/>
                <a:gd name="connsiteX0" fmla="*/ 276672 w 1206408"/>
                <a:gd name="connsiteY0" fmla="*/ 36070 h 641604"/>
                <a:gd name="connsiteX1" fmla="*/ 202853 w 1206408"/>
                <a:gd name="connsiteY1" fmla="*/ 62265 h 641604"/>
                <a:gd name="connsiteX2" fmla="*/ 131416 w 1206408"/>
                <a:gd name="connsiteY2" fmla="*/ 102746 h 641604"/>
                <a:gd name="connsiteX3" fmla="*/ 81410 w 1206408"/>
                <a:gd name="connsiteY3" fmla="*/ 140846 h 641604"/>
                <a:gd name="connsiteX4" fmla="*/ 36165 w 1206408"/>
                <a:gd name="connsiteY4" fmla="*/ 205140 h 641604"/>
                <a:gd name="connsiteX5" fmla="*/ 5210 w 1206408"/>
                <a:gd name="connsiteY5" fmla="*/ 274196 h 641604"/>
                <a:gd name="connsiteX6" fmla="*/ 447 w 1206408"/>
                <a:gd name="connsiteY6" fmla="*/ 336108 h 641604"/>
                <a:gd name="connsiteX7" fmla="*/ 9972 w 1206408"/>
                <a:gd name="connsiteY7" fmla="*/ 405165 h 641604"/>
                <a:gd name="connsiteX8" fmla="*/ 36166 w 1206408"/>
                <a:gd name="connsiteY8" fmla="*/ 457552 h 641604"/>
                <a:gd name="connsiteX9" fmla="*/ 71885 w 1206408"/>
                <a:gd name="connsiteY9" fmla="*/ 500415 h 641604"/>
                <a:gd name="connsiteX10" fmla="*/ 124272 w 1206408"/>
                <a:gd name="connsiteY10" fmla="*/ 540896 h 641604"/>
                <a:gd name="connsiteX11" fmla="*/ 179041 w 1206408"/>
                <a:gd name="connsiteY11" fmla="*/ 564708 h 641604"/>
                <a:gd name="connsiteX12" fmla="*/ 238572 w 1206408"/>
                <a:gd name="connsiteY12" fmla="*/ 571852 h 641604"/>
                <a:gd name="connsiteX13" fmla="*/ 310010 w 1206408"/>
                <a:gd name="connsiteY13" fmla="*/ 538515 h 641604"/>
                <a:gd name="connsiteX14" fmla="*/ 362397 w 1206408"/>
                <a:gd name="connsiteY14" fmla="*/ 495652 h 641604"/>
                <a:gd name="connsiteX15" fmla="*/ 450503 w 1206408"/>
                <a:gd name="connsiteY15" fmla="*/ 450408 h 641604"/>
                <a:gd name="connsiteX16" fmla="*/ 526703 w 1206408"/>
                <a:gd name="connsiteY16" fmla="*/ 443265 h 641604"/>
                <a:gd name="connsiteX17" fmla="*/ 602903 w 1206408"/>
                <a:gd name="connsiteY17" fmla="*/ 443265 h 641604"/>
                <a:gd name="connsiteX18" fmla="*/ 674341 w 1206408"/>
                <a:gd name="connsiteY18" fmla="*/ 462315 h 641604"/>
                <a:gd name="connsiteX19" fmla="*/ 752922 w 1206408"/>
                <a:gd name="connsiteY19" fmla="*/ 495652 h 641604"/>
                <a:gd name="connsiteX20" fmla="*/ 857697 w 1206408"/>
                <a:gd name="connsiteY20" fmla="*/ 543277 h 641604"/>
                <a:gd name="connsiteX21" fmla="*/ 955328 w 1206408"/>
                <a:gd name="connsiteY21" fmla="*/ 600427 h 641604"/>
                <a:gd name="connsiteX22" fmla="*/ 1041053 w 1206408"/>
                <a:gd name="connsiteY22" fmla="*/ 629002 h 641604"/>
                <a:gd name="connsiteX23" fmla="*/ 1098203 w 1206408"/>
                <a:gd name="connsiteY23" fmla="*/ 640908 h 641604"/>
                <a:gd name="connsiteX24" fmla="*/ 1148210 w 1206408"/>
                <a:gd name="connsiteY24" fmla="*/ 609952 h 641604"/>
                <a:gd name="connsiteX25" fmla="*/ 1179166 w 1206408"/>
                <a:gd name="connsiteY25" fmla="*/ 569471 h 641604"/>
                <a:gd name="connsiteX26" fmla="*/ 1198216 w 1206408"/>
                <a:gd name="connsiteY26" fmla="*/ 509940 h 641604"/>
                <a:gd name="connsiteX27" fmla="*/ 1205360 w 1206408"/>
                <a:gd name="connsiteY27" fmla="*/ 433740 h 641604"/>
                <a:gd name="connsiteX28" fmla="*/ 1176784 w 1206408"/>
                <a:gd name="connsiteY28" fmla="*/ 350396 h 641604"/>
                <a:gd name="connsiteX29" fmla="*/ 1148210 w 1206408"/>
                <a:gd name="connsiteY29" fmla="*/ 283721 h 641604"/>
                <a:gd name="connsiteX30" fmla="*/ 1114872 w 1206408"/>
                <a:gd name="connsiteY30" fmla="*/ 214665 h 641604"/>
                <a:gd name="connsiteX31" fmla="*/ 1076772 w 1206408"/>
                <a:gd name="connsiteY31" fmla="*/ 152752 h 641604"/>
                <a:gd name="connsiteX32" fmla="*/ 1022003 w 1206408"/>
                <a:gd name="connsiteY32" fmla="*/ 88458 h 641604"/>
                <a:gd name="connsiteX33" fmla="*/ 933897 w 1206408"/>
                <a:gd name="connsiteY33" fmla="*/ 40833 h 641604"/>
                <a:gd name="connsiteX34" fmla="*/ 848172 w 1206408"/>
                <a:gd name="connsiteY34" fmla="*/ 21783 h 641604"/>
                <a:gd name="connsiteX35" fmla="*/ 712441 w 1206408"/>
                <a:gd name="connsiteY35" fmla="*/ 5115 h 641604"/>
                <a:gd name="connsiteX36" fmla="*/ 633860 w 1206408"/>
                <a:gd name="connsiteY36" fmla="*/ 352 h 641604"/>
                <a:gd name="connsiteX37" fmla="*/ 548135 w 1206408"/>
                <a:gd name="connsiteY37" fmla="*/ 352 h 641604"/>
                <a:gd name="connsiteX38" fmla="*/ 438597 w 1206408"/>
                <a:gd name="connsiteY38" fmla="*/ 2733 h 641604"/>
                <a:gd name="connsiteX39" fmla="*/ 364778 w 1206408"/>
                <a:gd name="connsiteY39" fmla="*/ 12258 h 641604"/>
                <a:gd name="connsiteX40" fmla="*/ 276672 w 1206408"/>
                <a:gd name="connsiteY40" fmla="*/ 36070 h 641604"/>
                <a:gd name="connsiteX0" fmla="*/ 276672 w 1206408"/>
                <a:gd name="connsiteY0" fmla="*/ 36070 h 642418"/>
                <a:gd name="connsiteX1" fmla="*/ 202853 w 1206408"/>
                <a:gd name="connsiteY1" fmla="*/ 62265 h 642418"/>
                <a:gd name="connsiteX2" fmla="*/ 131416 w 1206408"/>
                <a:gd name="connsiteY2" fmla="*/ 102746 h 642418"/>
                <a:gd name="connsiteX3" fmla="*/ 81410 w 1206408"/>
                <a:gd name="connsiteY3" fmla="*/ 140846 h 642418"/>
                <a:gd name="connsiteX4" fmla="*/ 36165 w 1206408"/>
                <a:gd name="connsiteY4" fmla="*/ 205140 h 642418"/>
                <a:gd name="connsiteX5" fmla="*/ 5210 w 1206408"/>
                <a:gd name="connsiteY5" fmla="*/ 274196 h 642418"/>
                <a:gd name="connsiteX6" fmla="*/ 447 w 1206408"/>
                <a:gd name="connsiteY6" fmla="*/ 336108 h 642418"/>
                <a:gd name="connsiteX7" fmla="*/ 9972 w 1206408"/>
                <a:gd name="connsiteY7" fmla="*/ 405165 h 642418"/>
                <a:gd name="connsiteX8" fmla="*/ 36166 w 1206408"/>
                <a:gd name="connsiteY8" fmla="*/ 457552 h 642418"/>
                <a:gd name="connsiteX9" fmla="*/ 71885 w 1206408"/>
                <a:gd name="connsiteY9" fmla="*/ 500415 h 642418"/>
                <a:gd name="connsiteX10" fmla="*/ 124272 w 1206408"/>
                <a:gd name="connsiteY10" fmla="*/ 540896 h 642418"/>
                <a:gd name="connsiteX11" fmla="*/ 179041 w 1206408"/>
                <a:gd name="connsiteY11" fmla="*/ 564708 h 642418"/>
                <a:gd name="connsiteX12" fmla="*/ 238572 w 1206408"/>
                <a:gd name="connsiteY12" fmla="*/ 571852 h 642418"/>
                <a:gd name="connsiteX13" fmla="*/ 310010 w 1206408"/>
                <a:gd name="connsiteY13" fmla="*/ 538515 h 642418"/>
                <a:gd name="connsiteX14" fmla="*/ 362397 w 1206408"/>
                <a:gd name="connsiteY14" fmla="*/ 495652 h 642418"/>
                <a:gd name="connsiteX15" fmla="*/ 450503 w 1206408"/>
                <a:gd name="connsiteY15" fmla="*/ 450408 h 642418"/>
                <a:gd name="connsiteX16" fmla="*/ 526703 w 1206408"/>
                <a:gd name="connsiteY16" fmla="*/ 443265 h 642418"/>
                <a:gd name="connsiteX17" fmla="*/ 602903 w 1206408"/>
                <a:gd name="connsiteY17" fmla="*/ 443265 h 642418"/>
                <a:gd name="connsiteX18" fmla="*/ 674341 w 1206408"/>
                <a:gd name="connsiteY18" fmla="*/ 462315 h 642418"/>
                <a:gd name="connsiteX19" fmla="*/ 752922 w 1206408"/>
                <a:gd name="connsiteY19" fmla="*/ 495652 h 642418"/>
                <a:gd name="connsiteX20" fmla="*/ 857697 w 1206408"/>
                <a:gd name="connsiteY20" fmla="*/ 543277 h 642418"/>
                <a:gd name="connsiteX21" fmla="*/ 955328 w 1206408"/>
                <a:gd name="connsiteY21" fmla="*/ 600427 h 642418"/>
                <a:gd name="connsiteX22" fmla="*/ 1036291 w 1206408"/>
                <a:gd name="connsiteY22" fmla="*/ 633765 h 642418"/>
                <a:gd name="connsiteX23" fmla="*/ 1098203 w 1206408"/>
                <a:gd name="connsiteY23" fmla="*/ 640908 h 642418"/>
                <a:gd name="connsiteX24" fmla="*/ 1148210 w 1206408"/>
                <a:gd name="connsiteY24" fmla="*/ 609952 h 642418"/>
                <a:gd name="connsiteX25" fmla="*/ 1179166 w 1206408"/>
                <a:gd name="connsiteY25" fmla="*/ 569471 h 642418"/>
                <a:gd name="connsiteX26" fmla="*/ 1198216 w 1206408"/>
                <a:gd name="connsiteY26" fmla="*/ 509940 h 642418"/>
                <a:gd name="connsiteX27" fmla="*/ 1205360 w 1206408"/>
                <a:gd name="connsiteY27" fmla="*/ 433740 h 642418"/>
                <a:gd name="connsiteX28" fmla="*/ 1176784 w 1206408"/>
                <a:gd name="connsiteY28" fmla="*/ 350396 h 642418"/>
                <a:gd name="connsiteX29" fmla="*/ 1148210 w 1206408"/>
                <a:gd name="connsiteY29" fmla="*/ 283721 h 642418"/>
                <a:gd name="connsiteX30" fmla="*/ 1114872 w 1206408"/>
                <a:gd name="connsiteY30" fmla="*/ 214665 h 642418"/>
                <a:gd name="connsiteX31" fmla="*/ 1076772 w 1206408"/>
                <a:gd name="connsiteY31" fmla="*/ 152752 h 642418"/>
                <a:gd name="connsiteX32" fmla="*/ 1022003 w 1206408"/>
                <a:gd name="connsiteY32" fmla="*/ 88458 h 642418"/>
                <a:gd name="connsiteX33" fmla="*/ 933897 w 1206408"/>
                <a:gd name="connsiteY33" fmla="*/ 40833 h 642418"/>
                <a:gd name="connsiteX34" fmla="*/ 848172 w 1206408"/>
                <a:gd name="connsiteY34" fmla="*/ 21783 h 642418"/>
                <a:gd name="connsiteX35" fmla="*/ 712441 w 1206408"/>
                <a:gd name="connsiteY35" fmla="*/ 5115 h 642418"/>
                <a:gd name="connsiteX36" fmla="*/ 633860 w 1206408"/>
                <a:gd name="connsiteY36" fmla="*/ 352 h 642418"/>
                <a:gd name="connsiteX37" fmla="*/ 548135 w 1206408"/>
                <a:gd name="connsiteY37" fmla="*/ 352 h 642418"/>
                <a:gd name="connsiteX38" fmla="*/ 438597 w 1206408"/>
                <a:gd name="connsiteY38" fmla="*/ 2733 h 642418"/>
                <a:gd name="connsiteX39" fmla="*/ 364778 w 1206408"/>
                <a:gd name="connsiteY39" fmla="*/ 12258 h 642418"/>
                <a:gd name="connsiteX40" fmla="*/ 276672 w 1206408"/>
                <a:gd name="connsiteY40" fmla="*/ 36070 h 64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06408" h="642418">
                  <a:moveTo>
                    <a:pt x="276672" y="36070"/>
                  </a:moveTo>
                  <a:cubicBezTo>
                    <a:pt x="249685" y="44404"/>
                    <a:pt x="227062" y="51152"/>
                    <a:pt x="202853" y="62265"/>
                  </a:cubicBezTo>
                  <a:cubicBezTo>
                    <a:pt x="178644" y="73378"/>
                    <a:pt x="151656" y="89649"/>
                    <a:pt x="131416" y="102746"/>
                  </a:cubicBezTo>
                  <a:cubicBezTo>
                    <a:pt x="111176" y="115843"/>
                    <a:pt x="97285" y="123780"/>
                    <a:pt x="81410" y="140846"/>
                  </a:cubicBezTo>
                  <a:cubicBezTo>
                    <a:pt x="65535" y="157912"/>
                    <a:pt x="48865" y="182915"/>
                    <a:pt x="36165" y="205140"/>
                  </a:cubicBezTo>
                  <a:cubicBezTo>
                    <a:pt x="23465" y="227365"/>
                    <a:pt x="11163" y="252368"/>
                    <a:pt x="5210" y="274196"/>
                  </a:cubicBezTo>
                  <a:cubicBezTo>
                    <a:pt x="-743" y="296024"/>
                    <a:pt x="-347" y="314280"/>
                    <a:pt x="447" y="336108"/>
                  </a:cubicBezTo>
                  <a:cubicBezTo>
                    <a:pt x="1241" y="357936"/>
                    <a:pt x="4019" y="384924"/>
                    <a:pt x="9972" y="405165"/>
                  </a:cubicBezTo>
                  <a:cubicBezTo>
                    <a:pt x="15925" y="425406"/>
                    <a:pt x="25847" y="441677"/>
                    <a:pt x="36166" y="457552"/>
                  </a:cubicBezTo>
                  <a:cubicBezTo>
                    <a:pt x="46485" y="473427"/>
                    <a:pt x="57201" y="486524"/>
                    <a:pt x="71885" y="500415"/>
                  </a:cubicBezTo>
                  <a:cubicBezTo>
                    <a:pt x="86569" y="514306"/>
                    <a:pt x="106413" y="530181"/>
                    <a:pt x="124272" y="540896"/>
                  </a:cubicBezTo>
                  <a:cubicBezTo>
                    <a:pt x="142131" y="551611"/>
                    <a:pt x="159991" y="559549"/>
                    <a:pt x="179041" y="564708"/>
                  </a:cubicBezTo>
                  <a:cubicBezTo>
                    <a:pt x="198091" y="569867"/>
                    <a:pt x="216744" y="576218"/>
                    <a:pt x="238572" y="571852"/>
                  </a:cubicBezTo>
                  <a:cubicBezTo>
                    <a:pt x="260400" y="567487"/>
                    <a:pt x="289373" y="551215"/>
                    <a:pt x="310010" y="538515"/>
                  </a:cubicBezTo>
                  <a:cubicBezTo>
                    <a:pt x="330647" y="525815"/>
                    <a:pt x="338982" y="510336"/>
                    <a:pt x="362397" y="495652"/>
                  </a:cubicBezTo>
                  <a:cubicBezTo>
                    <a:pt x="385812" y="480968"/>
                    <a:pt x="423119" y="459139"/>
                    <a:pt x="450503" y="450408"/>
                  </a:cubicBezTo>
                  <a:cubicBezTo>
                    <a:pt x="477887" y="441677"/>
                    <a:pt x="501303" y="444455"/>
                    <a:pt x="526703" y="443265"/>
                  </a:cubicBezTo>
                  <a:cubicBezTo>
                    <a:pt x="552103" y="442075"/>
                    <a:pt x="578297" y="440090"/>
                    <a:pt x="602903" y="443265"/>
                  </a:cubicBezTo>
                  <a:cubicBezTo>
                    <a:pt x="627509" y="446440"/>
                    <a:pt x="649338" y="453584"/>
                    <a:pt x="674341" y="462315"/>
                  </a:cubicBezTo>
                  <a:cubicBezTo>
                    <a:pt x="699344" y="471046"/>
                    <a:pt x="722363" y="482158"/>
                    <a:pt x="752922" y="495652"/>
                  </a:cubicBezTo>
                  <a:cubicBezTo>
                    <a:pt x="783481" y="509146"/>
                    <a:pt x="823963" y="525815"/>
                    <a:pt x="857697" y="543277"/>
                  </a:cubicBezTo>
                  <a:cubicBezTo>
                    <a:pt x="891431" y="560740"/>
                    <a:pt x="925562" y="585346"/>
                    <a:pt x="955328" y="600427"/>
                  </a:cubicBezTo>
                  <a:cubicBezTo>
                    <a:pt x="985094" y="615508"/>
                    <a:pt x="1012479" y="627018"/>
                    <a:pt x="1036291" y="633765"/>
                  </a:cubicBezTo>
                  <a:cubicBezTo>
                    <a:pt x="1060103" y="640512"/>
                    <a:pt x="1079550" y="644877"/>
                    <a:pt x="1098203" y="640908"/>
                  </a:cubicBezTo>
                  <a:cubicBezTo>
                    <a:pt x="1116856" y="636939"/>
                    <a:pt x="1134716" y="621858"/>
                    <a:pt x="1148210" y="609952"/>
                  </a:cubicBezTo>
                  <a:cubicBezTo>
                    <a:pt x="1161704" y="598046"/>
                    <a:pt x="1170832" y="586140"/>
                    <a:pt x="1179166" y="569471"/>
                  </a:cubicBezTo>
                  <a:cubicBezTo>
                    <a:pt x="1187500" y="552802"/>
                    <a:pt x="1193850" y="532562"/>
                    <a:pt x="1198216" y="509940"/>
                  </a:cubicBezTo>
                  <a:cubicBezTo>
                    <a:pt x="1202582" y="487318"/>
                    <a:pt x="1208932" y="460331"/>
                    <a:pt x="1205360" y="433740"/>
                  </a:cubicBezTo>
                  <a:cubicBezTo>
                    <a:pt x="1201788" y="407149"/>
                    <a:pt x="1186309" y="375399"/>
                    <a:pt x="1176784" y="350396"/>
                  </a:cubicBezTo>
                  <a:cubicBezTo>
                    <a:pt x="1167259" y="325393"/>
                    <a:pt x="1158529" y="306343"/>
                    <a:pt x="1148210" y="283721"/>
                  </a:cubicBezTo>
                  <a:cubicBezTo>
                    <a:pt x="1137891" y="261099"/>
                    <a:pt x="1126778" y="236493"/>
                    <a:pt x="1114872" y="214665"/>
                  </a:cubicBezTo>
                  <a:cubicBezTo>
                    <a:pt x="1102966" y="192837"/>
                    <a:pt x="1092250" y="173786"/>
                    <a:pt x="1076772" y="152752"/>
                  </a:cubicBezTo>
                  <a:cubicBezTo>
                    <a:pt x="1061294" y="131718"/>
                    <a:pt x="1045816" y="107111"/>
                    <a:pt x="1022003" y="88458"/>
                  </a:cubicBezTo>
                  <a:cubicBezTo>
                    <a:pt x="998191" y="69805"/>
                    <a:pt x="962869" y="51945"/>
                    <a:pt x="933897" y="40833"/>
                  </a:cubicBezTo>
                  <a:cubicBezTo>
                    <a:pt x="904925" y="29721"/>
                    <a:pt x="885081" y="27736"/>
                    <a:pt x="848172" y="21783"/>
                  </a:cubicBezTo>
                  <a:cubicBezTo>
                    <a:pt x="811263" y="15830"/>
                    <a:pt x="748160" y="8687"/>
                    <a:pt x="712441" y="5115"/>
                  </a:cubicBezTo>
                  <a:cubicBezTo>
                    <a:pt x="676722" y="1543"/>
                    <a:pt x="661244" y="1146"/>
                    <a:pt x="633860" y="352"/>
                  </a:cubicBezTo>
                  <a:cubicBezTo>
                    <a:pt x="606476" y="-442"/>
                    <a:pt x="548135" y="352"/>
                    <a:pt x="548135" y="352"/>
                  </a:cubicBezTo>
                  <a:cubicBezTo>
                    <a:pt x="515591" y="749"/>
                    <a:pt x="469156" y="749"/>
                    <a:pt x="438597" y="2733"/>
                  </a:cubicBezTo>
                  <a:cubicBezTo>
                    <a:pt x="408038" y="4717"/>
                    <a:pt x="391765" y="6702"/>
                    <a:pt x="364778" y="12258"/>
                  </a:cubicBezTo>
                  <a:cubicBezTo>
                    <a:pt x="337791" y="17814"/>
                    <a:pt x="303659" y="27736"/>
                    <a:pt x="276672" y="36070"/>
                  </a:cubicBezTo>
                  <a:close/>
                </a:path>
              </a:pathLst>
            </a:custGeom>
            <a:solidFill>
              <a:srgbClr val="FFE5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6709233" y="3394423"/>
              <a:ext cx="1116000" cy="900000"/>
            </a:xfrm>
            <a:custGeom>
              <a:avLst/>
              <a:gdLst>
                <a:gd name="connsiteX0" fmla="*/ 34293 w 1253493"/>
                <a:gd name="connsiteY0" fmla="*/ 240684 h 1337156"/>
                <a:gd name="connsiteX1" fmla="*/ 65249 w 1253493"/>
                <a:gd name="connsiteY1" fmla="*/ 335934 h 1337156"/>
                <a:gd name="connsiteX2" fmla="*/ 89061 w 1253493"/>
                <a:gd name="connsiteY2" fmla="*/ 421659 h 1337156"/>
                <a:gd name="connsiteX3" fmla="*/ 122399 w 1253493"/>
                <a:gd name="connsiteY3" fmla="*/ 505003 h 1337156"/>
                <a:gd name="connsiteX4" fmla="*/ 143830 w 1253493"/>
                <a:gd name="connsiteY4" fmla="*/ 569297 h 1337156"/>
                <a:gd name="connsiteX5" fmla="*/ 153355 w 1253493"/>
                <a:gd name="connsiteY5" fmla="*/ 640734 h 1337156"/>
                <a:gd name="connsiteX6" fmla="*/ 150974 w 1253493"/>
                <a:gd name="connsiteY6" fmla="*/ 705028 h 1337156"/>
                <a:gd name="connsiteX7" fmla="*/ 134305 w 1253493"/>
                <a:gd name="connsiteY7" fmla="*/ 769322 h 1337156"/>
                <a:gd name="connsiteX8" fmla="*/ 108111 w 1253493"/>
                <a:gd name="connsiteY8" fmla="*/ 826472 h 1337156"/>
                <a:gd name="connsiteX9" fmla="*/ 48580 w 1253493"/>
                <a:gd name="connsiteY9" fmla="*/ 936009 h 1337156"/>
                <a:gd name="connsiteX10" fmla="*/ 15243 w 1253493"/>
                <a:gd name="connsiteY10" fmla="*/ 1009828 h 1337156"/>
                <a:gd name="connsiteX11" fmla="*/ 5718 w 1253493"/>
                <a:gd name="connsiteY11" fmla="*/ 1062215 h 1337156"/>
                <a:gd name="connsiteX12" fmla="*/ 955 w 1253493"/>
                <a:gd name="connsiteY12" fmla="*/ 1126509 h 1337156"/>
                <a:gd name="connsiteX13" fmla="*/ 24768 w 1253493"/>
                <a:gd name="connsiteY13" fmla="*/ 1209853 h 1337156"/>
                <a:gd name="connsiteX14" fmla="*/ 77155 w 1253493"/>
                <a:gd name="connsiteY14" fmla="*/ 1255097 h 1337156"/>
                <a:gd name="connsiteX15" fmla="*/ 77155 w 1253493"/>
                <a:gd name="connsiteY15" fmla="*/ 1255097 h 1337156"/>
                <a:gd name="connsiteX16" fmla="*/ 246224 w 1253493"/>
                <a:gd name="connsiteY16" fmla="*/ 1231284 h 1337156"/>
                <a:gd name="connsiteX17" fmla="*/ 467680 w 1253493"/>
                <a:gd name="connsiteY17" fmla="*/ 1157465 h 1337156"/>
                <a:gd name="connsiteX18" fmla="*/ 770099 w 1253493"/>
                <a:gd name="connsiteY18" fmla="*/ 1157465 h 1337156"/>
                <a:gd name="connsiteX19" fmla="*/ 967743 w 1253493"/>
                <a:gd name="connsiteY19" fmla="*/ 1178897 h 1337156"/>
                <a:gd name="connsiteX20" fmla="*/ 1124905 w 1253493"/>
                <a:gd name="connsiteY20" fmla="*/ 1290815 h 1337156"/>
                <a:gd name="connsiteX21" fmla="*/ 1189199 w 1253493"/>
                <a:gd name="connsiteY21" fmla="*/ 1336059 h 1337156"/>
                <a:gd name="connsiteX22" fmla="*/ 1220155 w 1253493"/>
                <a:gd name="connsiteY22" fmla="*/ 1317009 h 1337156"/>
                <a:gd name="connsiteX23" fmla="*/ 1232061 w 1253493"/>
                <a:gd name="connsiteY23" fmla="*/ 1250334 h 1337156"/>
                <a:gd name="connsiteX24" fmla="*/ 1239205 w 1253493"/>
                <a:gd name="connsiteY24" fmla="*/ 1157465 h 1337156"/>
                <a:gd name="connsiteX25" fmla="*/ 1239205 w 1253493"/>
                <a:gd name="connsiteY25" fmla="*/ 1086028 h 1337156"/>
                <a:gd name="connsiteX26" fmla="*/ 1224918 w 1253493"/>
                <a:gd name="connsiteY26" fmla="*/ 1002684 h 1337156"/>
                <a:gd name="connsiteX27" fmla="*/ 1196343 w 1253493"/>
                <a:gd name="connsiteY27" fmla="*/ 900290 h 1337156"/>
                <a:gd name="connsiteX28" fmla="*/ 1163005 w 1253493"/>
                <a:gd name="connsiteY28" fmla="*/ 800278 h 1337156"/>
                <a:gd name="connsiteX29" fmla="*/ 1146336 w 1253493"/>
                <a:gd name="connsiteY29" fmla="*/ 709790 h 1337156"/>
                <a:gd name="connsiteX30" fmla="*/ 1143955 w 1253493"/>
                <a:gd name="connsiteY30" fmla="*/ 621684 h 1337156"/>
                <a:gd name="connsiteX31" fmla="*/ 1167768 w 1253493"/>
                <a:gd name="connsiteY31" fmla="*/ 478809 h 1337156"/>
                <a:gd name="connsiteX32" fmla="*/ 1196343 w 1253493"/>
                <a:gd name="connsiteY32" fmla="*/ 388322 h 1337156"/>
                <a:gd name="connsiteX33" fmla="*/ 1241586 w 1253493"/>
                <a:gd name="connsiteY33" fmla="*/ 269259 h 1337156"/>
                <a:gd name="connsiteX34" fmla="*/ 1253493 w 1253493"/>
                <a:gd name="connsiteY34" fmla="*/ 193059 h 1337156"/>
                <a:gd name="connsiteX35" fmla="*/ 1241586 w 1253493"/>
                <a:gd name="connsiteY35" fmla="*/ 107334 h 1337156"/>
                <a:gd name="connsiteX36" fmla="*/ 1224918 w 1253493"/>
                <a:gd name="connsiteY36" fmla="*/ 54947 h 1337156"/>
                <a:gd name="connsiteX37" fmla="*/ 1186818 w 1253493"/>
                <a:gd name="connsiteY37" fmla="*/ 178 h 1337156"/>
                <a:gd name="connsiteX38" fmla="*/ 1070136 w 1253493"/>
                <a:gd name="connsiteY38" fmla="*/ 73997 h 1337156"/>
                <a:gd name="connsiteX39" fmla="*/ 796293 w 1253493"/>
                <a:gd name="connsiteY39" fmla="*/ 140672 h 1337156"/>
                <a:gd name="connsiteX40" fmla="*/ 465299 w 1253493"/>
                <a:gd name="connsiteY40" fmla="*/ 195440 h 1337156"/>
                <a:gd name="connsiteX41" fmla="*/ 262893 w 1253493"/>
                <a:gd name="connsiteY41" fmla="*/ 164484 h 1337156"/>
                <a:gd name="connsiteX42" fmla="*/ 117636 w 1253493"/>
                <a:gd name="connsiteY42" fmla="*/ 157340 h 1337156"/>
                <a:gd name="connsiteX43" fmla="*/ 50961 w 1253493"/>
                <a:gd name="connsiteY43" fmla="*/ 185915 h 1337156"/>
                <a:gd name="connsiteX44" fmla="*/ 34293 w 1253493"/>
                <a:gd name="connsiteY44" fmla="*/ 240684 h 13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3493" h="1337156">
                  <a:moveTo>
                    <a:pt x="34293" y="240684"/>
                  </a:moveTo>
                  <a:cubicBezTo>
                    <a:pt x="36674" y="265687"/>
                    <a:pt x="56121" y="305772"/>
                    <a:pt x="65249" y="335934"/>
                  </a:cubicBezTo>
                  <a:cubicBezTo>
                    <a:pt x="74377" y="366096"/>
                    <a:pt x="79536" y="393481"/>
                    <a:pt x="89061" y="421659"/>
                  </a:cubicBezTo>
                  <a:cubicBezTo>
                    <a:pt x="98586" y="449837"/>
                    <a:pt x="113271" y="480397"/>
                    <a:pt x="122399" y="505003"/>
                  </a:cubicBezTo>
                  <a:cubicBezTo>
                    <a:pt x="131527" y="529609"/>
                    <a:pt x="138671" y="546675"/>
                    <a:pt x="143830" y="569297"/>
                  </a:cubicBezTo>
                  <a:cubicBezTo>
                    <a:pt x="148989" y="591919"/>
                    <a:pt x="152164" y="618112"/>
                    <a:pt x="153355" y="640734"/>
                  </a:cubicBezTo>
                  <a:cubicBezTo>
                    <a:pt x="154546" y="663356"/>
                    <a:pt x="154149" y="683597"/>
                    <a:pt x="150974" y="705028"/>
                  </a:cubicBezTo>
                  <a:cubicBezTo>
                    <a:pt x="147799" y="726459"/>
                    <a:pt x="141449" y="749081"/>
                    <a:pt x="134305" y="769322"/>
                  </a:cubicBezTo>
                  <a:cubicBezTo>
                    <a:pt x="127161" y="789563"/>
                    <a:pt x="122398" y="798691"/>
                    <a:pt x="108111" y="826472"/>
                  </a:cubicBezTo>
                  <a:cubicBezTo>
                    <a:pt x="93824" y="854253"/>
                    <a:pt x="64058" y="905450"/>
                    <a:pt x="48580" y="936009"/>
                  </a:cubicBezTo>
                  <a:cubicBezTo>
                    <a:pt x="33102" y="966568"/>
                    <a:pt x="22387" y="988794"/>
                    <a:pt x="15243" y="1009828"/>
                  </a:cubicBezTo>
                  <a:cubicBezTo>
                    <a:pt x="8099" y="1030862"/>
                    <a:pt x="8099" y="1042768"/>
                    <a:pt x="5718" y="1062215"/>
                  </a:cubicBezTo>
                  <a:cubicBezTo>
                    <a:pt x="3337" y="1081662"/>
                    <a:pt x="-2220" y="1101903"/>
                    <a:pt x="955" y="1126509"/>
                  </a:cubicBezTo>
                  <a:cubicBezTo>
                    <a:pt x="4130" y="1151115"/>
                    <a:pt x="12068" y="1188422"/>
                    <a:pt x="24768" y="1209853"/>
                  </a:cubicBezTo>
                  <a:cubicBezTo>
                    <a:pt x="37468" y="1231284"/>
                    <a:pt x="77155" y="1255097"/>
                    <a:pt x="77155" y="1255097"/>
                  </a:cubicBezTo>
                  <a:lnTo>
                    <a:pt x="77155" y="1255097"/>
                  </a:lnTo>
                  <a:cubicBezTo>
                    <a:pt x="105333" y="1251128"/>
                    <a:pt x="181137" y="1247556"/>
                    <a:pt x="246224" y="1231284"/>
                  </a:cubicBezTo>
                  <a:cubicBezTo>
                    <a:pt x="311312" y="1215012"/>
                    <a:pt x="380368" y="1169768"/>
                    <a:pt x="467680" y="1157465"/>
                  </a:cubicBezTo>
                  <a:cubicBezTo>
                    <a:pt x="554993" y="1145162"/>
                    <a:pt x="686755" y="1153893"/>
                    <a:pt x="770099" y="1157465"/>
                  </a:cubicBezTo>
                  <a:cubicBezTo>
                    <a:pt x="853443" y="1161037"/>
                    <a:pt x="908609" y="1156672"/>
                    <a:pt x="967743" y="1178897"/>
                  </a:cubicBezTo>
                  <a:cubicBezTo>
                    <a:pt x="1026877" y="1201122"/>
                    <a:pt x="1124905" y="1290815"/>
                    <a:pt x="1124905" y="1290815"/>
                  </a:cubicBezTo>
                  <a:cubicBezTo>
                    <a:pt x="1161814" y="1317009"/>
                    <a:pt x="1173324" y="1331693"/>
                    <a:pt x="1189199" y="1336059"/>
                  </a:cubicBezTo>
                  <a:cubicBezTo>
                    <a:pt x="1205074" y="1340425"/>
                    <a:pt x="1213011" y="1331296"/>
                    <a:pt x="1220155" y="1317009"/>
                  </a:cubicBezTo>
                  <a:cubicBezTo>
                    <a:pt x="1227299" y="1302722"/>
                    <a:pt x="1228886" y="1276925"/>
                    <a:pt x="1232061" y="1250334"/>
                  </a:cubicBezTo>
                  <a:cubicBezTo>
                    <a:pt x="1235236" y="1223743"/>
                    <a:pt x="1238014" y="1184849"/>
                    <a:pt x="1239205" y="1157465"/>
                  </a:cubicBezTo>
                  <a:cubicBezTo>
                    <a:pt x="1240396" y="1130081"/>
                    <a:pt x="1241586" y="1111825"/>
                    <a:pt x="1239205" y="1086028"/>
                  </a:cubicBezTo>
                  <a:cubicBezTo>
                    <a:pt x="1236824" y="1060231"/>
                    <a:pt x="1232062" y="1033640"/>
                    <a:pt x="1224918" y="1002684"/>
                  </a:cubicBezTo>
                  <a:cubicBezTo>
                    <a:pt x="1217774" y="971728"/>
                    <a:pt x="1206662" y="934024"/>
                    <a:pt x="1196343" y="900290"/>
                  </a:cubicBezTo>
                  <a:cubicBezTo>
                    <a:pt x="1186024" y="866556"/>
                    <a:pt x="1171340" y="832028"/>
                    <a:pt x="1163005" y="800278"/>
                  </a:cubicBezTo>
                  <a:cubicBezTo>
                    <a:pt x="1154671" y="768528"/>
                    <a:pt x="1149511" y="739556"/>
                    <a:pt x="1146336" y="709790"/>
                  </a:cubicBezTo>
                  <a:cubicBezTo>
                    <a:pt x="1143161" y="680024"/>
                    <a:pt x="1140383" y="660181"/>
                    <a:pt x="1143955" y="621684"/>
                  </a:cubicBezTo>
                  <a:cubicBezTo>
                    <a:pt x="1147527" y="583187"/>
                    <a:pt x="1159037" y="517703"/>
                    <a:pt x="1167768" y="478809"/>
                  </a:cubicBezTo>
                  <a:cubicBezTo>
                    <a:pt x="1176499" y="439915"/>
                    <a:pt x="1184040" y="423247"/>
                    <a:pt x="1196343" y="388322"/>
                  </a:cubicBezTo>
                  <a:cubicBezTo>
                    <a:pt x="1208646" y="353397"/>
                    <a:pt x="1232061" y="301803"/>
                    <a:pt x="1241586" y="269259"/>
                  </a:cubicBezTo>
                  <a:cubicBezTo>
                    <a:pt x="1251111" y="236715"/>
                    <a:pt x="1253493" y="220046"/>
                    <a:pt x="1253493" y="193059"/>
                  </a:cubicBezTo>
                  <a:cubicBezTo>
                    <a:pt x="1253493" y="166072"/>
                    <a:pt x="1246349" y="130353"/>
                    <a:pt x="1241586" y="107334"/>
                  </a:cubicBezTo>
                  <a:cubicBezTo>
                    <a:pt x="1236824" y="84315"/>
                    <a:pt x="1234046" y="72806"/>
                    <a:pt x="1224918" y="54947"/>
                  </a:cubicBezTo>
                  <a:cubicBezTo>
                    <a:pt x="1215790" y="37088"/>
                    <a:pt x="1212615" y="-2997"/>
                    <a:pt x="1186818" y="178"/>
                  </a:cubicBezTo>
                  <a:cubicBezTo>
                    <a:pt x="1161021" y="3353"/>
                    <a:pt x="1135224" y="50581"/>
                    <a:pt x="1070136" y="73997"/>
                  </a:cubicBezTo>
                  <a:cubicBezTo>
                    <a:pt x="1005048" y="97413"/>
                    <a:pt x="897099" y="120432"/>
                    <a:pt x="796293" y="140672"/>
                  </a:cubicBezTo>
                  <a:cubicBezTo>
                    <a:pt x="695487" y="160912"/>
                    <a:pt x="554199" y="191471"/>
                    <a:pt x="465299" y="195440"/>
                  </a:cubicBezTo>
                  <a:cubicBezTo>
                    <a:pt x="376399" y="199409"/>
                    <a:pt x="320837" y="170834"/>
                    <a:pt x="262893" y="164484"/>
                  </a:cubicBezTo>
                  <a:cubicBezTo>
                    <a:pt x="204949" y="158134"/>
                    <a:pt x="152958" y="153768"/>
                    <a:pt x="117636" y="157340"/>
                  </a:cubicBezTo>
                  <a:cubicBezTo>
                    <a:pt x="82314" y="160912"/>
                    <a:pt x="63264" y="173215"/>
                    <a:pt x="50961" y="185915"/>
                  </a:cubicBezTo>
                  <a:cubicBezTo>
                    <a:pt x="38658" y="198615"/>
                    <a:pt x="31912" y="215681"/>
                    <a:pt x="34293" y="240684"/>
                  </a:cubicBezTo>
                  <a:close/>
                </a:path>
              </a:pathLst>
            </a:custGeom>
            <a:solidFill>
              <a:schemeClr val="bg1"/>
            </a:solidFill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783178" y="2850525"/>
            <a:ext cx="80182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Na</a:t>
            </a:r>
            <a:r>
              <a:rPr kumimoji="1" lang="en-US" altLang="zh-CN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+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泵</a:t>
            </a:r>
          </a:p>
        </p:txBody>
      </p:sp>
      <p:sp>
        <p:nvSpPr>
          <p:cNvPr id="86" name="任意多边形 85"/>
          <p:cNvSpPr/>
          <p:nvPr/>
        </p:nvSpPr>
        <p:spPr>
          <a:xfrm rot="16200000" flipH="1" flipV="1">
            <a:off x="6366381" y="2882411"/>
            <a:ext cx="144000" cy="1188000"/>
          </a:xfrm>
          <a:custGeom>
            <a:avLst/>
            <a:gdLst>
              <a:gd name="connsiteX0" fmla="*/ 0 w 87808"/>
              <a:gd name="connsiteY0" fmla="*/ 0 h 673893"/>
              <a:gd name="connsiteX1" fmla="*/ 38100 w 87808"/>
              <a:gd name="connsiteY1" fmla="*/ 73818 h 673893"/>
              <a:gd name="connsiteX2" fmla="*/ 69056 w 87808"/>
              <a:gd name="connsiteY2" fmla="*/ 188118 h 673893"/>
              <a:gd name="connsiteX3" fmla="*/ 85725 w 87808"/>
              <a:gd name="connsiteY3" fmla="*/ 321468 h 673893"/>
              <a:gd name="connsiteX4" fmla="*/ 85725 w 87808"/>
              <a:gd name="connsiteY4" fmla="*/ 507206 h 673893"/>
              <a:gd name="connsiteX5" fmla="*/ 69056 w 87808"/>
              <a:gd name="connsiteY5" fmla="*/ 673893 h 673893"/>
              <a:gd name="connsiteX0" fmla="*/ 0 w 87522"/>
              <a:gd name="connsiteY0" fmla="*/ 0 h 673893"/>
              <a:gd name="connsiteX1" fmla="*/ 38100 w 87522"/>
              <a:gd name="connsiteY1" fmla="*/ 73818 h 673893"/>
              <a:gd name="connsiteX2" fmla="*/ 69056 w 87522"/>
              <a:gd name="connsiteY2" fmla="*/ 188118 h 673893"/>
              <a:gd name="connsiteX3" fmla="*/ 85725 w 87522"/>
              <a:gd name="connsiteY3" fmla="*/ 321468 h 673893"/>
              <a:gd name="connsiteX4" fmla="*/ 85725 w 87522"/>
              <a:gd name="connsiteY4" fmla="*/ 507206 h 673893"/>
              <a:gd name="connsiteX5" fmla="*/ 73819 w 87522"/>
              <a:gd name="connsiteY5" fmla="*/ 673893 h 673893"/>
              <a:gd name="connsiteX0" fmla="*/ 0 w 87522"/>
              <a:gd name="connsiteY0" fmla="*/ 0 h 673893"/>
              <a:gd name="connsiteX1" fmla="*/ 38100 w 87522"/>
              <a:gd name="connsiteY1" fmla="*/ 80962 h 673893"/>
              <a:gd name="connsiteX2" fmla="*/ 69056 w 87522"/>
              <a:gd name="connsiteY2" fmla="*/ 188118 h 673893"/>
              <a:gd name="connsiteX3" fmla="*/ 85725 w 87522"/>
              <a:gd name="connsiteY3" fmla="*/ 321468 h 673893"/>
              <a:gd name="connsiteX4" fmla="*/ 85725 w 87522"/>
              <a:gd name="connsiteY4" fmla="*/ 507206 h 673893"/>
              <a:gd name="connsiteX5" fmla="*/ 73819 w 87522"/>
              <a:gd name="connsiteY5" fmla="*/ 673893 h 67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22" h="673893">
                <a:moveTo>
                  <a:pt x="0" y="0"/>
                </a:moveTo>
                <a:cubicBezTo>
                  <a:pt x="13295" y="21232"/>
                  <a:pt x="26591" y="49609"/>
                  <a:pt x="38100" y="80962"/>
                </a:cubicBezTo>
                <a:cubicBezTo>
                  <a:pt x="49609" y="112315"/>
                  <a:pt x="61119" y="148034"/>
                  <a:pt x="69056" y="188118"/>
                </a:cubicBezTo>
                <a:cubicBezTo>
                  <a:pt x="76993" y="228202"/>
                  <a:pt x="82947" y="268287"/>
                  <a:pt x="85725" y="321468"/>
                </a:cubicBezTo>
                <a:cubicBezTo>
                  <a:pt x="88503" y="374649"/>
                  <a:pt x="87709" y="448469"/>
                  <a:pt x="85725" y="507206"/>
                </a:cubicBezTo>
                <a:cubicBezTo>
                  <a:pt x="83741" y="565943"/>
                  <a:pt x="80764" y="619918"/>
                  <a:pt x="73819" y="673893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 rot="5400000" flipH="1" flipV="1">
            <a:off x="6068787" y="2753914"/>
            <a:ext cx="126235" cy="1800000"/>
          </a:xfrm>
          <a:custGeom>
            <a:avLst/>
            <a:gdLst>
              <a:gd name="connsiteX0" fmla="*/ 0 w 126259"/>
              <a:gd name="connsiteY0" fmla="*/ 0 h 1481137"/>
              <a:gd name="connsiteX1" fmla="*/ 38100 w 126259"/>
              <a:gd name="connsiteY1" fmla="*/ 130968 h 1481137"/>
              <a:gd name="connsiteX2" fmla="*/ 85725 w 126259"/>
              <a:gd name="connsiteY2" fmla="*/ 388143 h 1481137"/>
              <a:gd name="connsiteX3" fmla="*/ 111919 w 126259"/>
              <a:gd name="connsiteY3" fmla="*/ 711993 h 1481137"/>
              <a:gd name="connsiteX4" fmla="*/ 126206 w 126259"/>
              <a:gd name="connsiteY4" fmla="*/ 1004887 h 1481137"/>
              <a:gd name="connsiteX5" fmla="*/ 114300 w 126259"/>
              <a:gd name="connsiteY5" fmla="*/ 1233487 h 1481137"/>
              <a:gd name="connsiteX6" fmla="*/ 61912 w 126259"/>
              <a:gd name="connsiteY6" fmla="*/ 1421606 h 1481137"/>
              <a:gd name="connsiteX7" fmla="*/ 35719 w 126259"/>
              <a:gd name="connsiteY7" fmla="*/ 1481137 h 1481137"/>
              <a:gd name="connsiteX0" fmla="*/ 0 w 126259"/>
              <a:gd name="connsiteY0" fmla="*/ 0 h 1481137"/>
              <a:gd name="connsiteX1" fmla="*/ 40481 w 126259"/>
              <a:gd name="connsiteY1" fmla="*/ 145256 h 1481137"/>
              <a:gd name="connsiteX2" fmla="*/ 85725 w 126259"/>
              <a:gd name="connsiteY2" fmla="*/ 388143 h 1481137"/>
              <a:gd name="connsiteX3" fmla="*/ 111919 w 126259"/>
              <a:gd name="connsiteY3" fmla="*/ 711993 h 1481137"/>
              <a:gd name="connsiteX4" fmla="*/ 126206 w 126259"/>
              <a:gd name="connsiteY4" fmla="*/ 1004887 h 1481137"/>
              <a:gd name="connsiteX5" fmla="*/ 114300 w 126259"/>
              <a:gd name="connsiteY5" fmla="*/ 1233487 h 1481137"/>
              <a:gd name="connsiteX6" fmla="*/ 61912 w 126259"/>
              <a:gd name="connsiteY6" fmla="*/ 1421606 h 1481137"/>
              <a:gd name="connsiteX7" fmla="*/ 35719 w 126259"/>
              <a:gd name="connsiteY7" fmla="*/ 1481137 h 1481137"/>
              <a:gd name="connsiteX0" fmla="*/ 0 w 126259"/>
              <a:gd name="connsiteY0" fmla="*/ 0 h 1481137"/>
              <a:gd name="connsiteX1" fmla="*/ 40481 w 126259"/>
              <a:gd name="connsiteY1" fmla="*/ 145256 h 1481137"/>
              <a:gd name="connsiteX2" fmla="*/ 85725 w 126259"/>
              <a:gd name="connsiteY2" fmla="*/ 388143 h 1481137"/>
              <a:gd name="connsiteX3" fmla="*/ 111919 w 126259"/>
              <a:gd name="connsiteY3" fmla="*/ 711993 h 1481137"/>
              <a:gd name="connsiteX4" fmla="*/ 126206 w 126259"/>
              <a:gd name="connsiteY4" fmla="*/ 1002506 h 1481137"/>
              <a:gd name="connsiteX5" fmla="*/ 114300 w 126259"/>
              <a:gd name="connsiteY5" fmla="*/ 1233487 h 1481137"/>
              <a:gd name="connsiteX6" fmla="*/ 61912 w 126259"/>
              <a:gd name="connsiteY6" fmla="*/ 1421606 h 1481137"/>
              <a:gd name="connsiteX7" fmla="*/ 35719 w 126259"/>
              <a:gd name="connsiteY7" fmla="*/ 1481137 h 1481137"/>
              <a:gd name="connsiteX0" fmla="*/ 0 w 126235"/>
              <a:gd name="connsiteY0" fmla="*/ 0 h 1481137"/>
              <a:gd name="connsiteX1" fmla="*/ 40481 w 126235"/>
              <a:gd name="connsiteY1" fmla="*/ 145256 h 1481137"/>
              <a:gd name="connsiteX2" fmla="*/ 85725 w 126235"/>
              <a:gd name="connsiteY2" fmla="*/ 388143 h 1481137"/>
              <a:gd name="connsiteX3" fmla="*/ 111919 w 126235"/>
              <a:gd name="connsiteY3" fmla="*/ 711993 h 1481137"/>
              <a:gd name="connsiteX4" fmla="*/ 126206 w 126235"/>
              <a:gd name="connsiteY4" fmla="*/ 1002506 h 1481137"/>
              <a:gd name="connsiteX5" fmla="*/ 114300 w 126235"/>
              <a:gd name="connsiteY5" fmla="*/ 1233487 h 1481137"/>
              <a:gd name="connsiteX6" fmla="*/ 73818 w 126235"/>
              <a:gd name="connsiteY6" fmla="*/ 1404937 h 1481137"/>
              <a:gd name="connsiteX7" fmla="*/ 35719 w 126235"/>
              <a:gd name="connsiteY7" fmla="*/ 1481137 h 148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235" h="1481137">
                <a:moveTo>
                  <a:pt x="0" y="0"/>
                </a:moveTo>
                <a:cubicBezTo>
                  <a:pt x="11906" y="33139"/>
                  <a:pt x="26194" y="80566"/>
                  <a:pt x="40481" y="145256"/>
                </a:cubicBezTo>
                <a:cubicBezTo>
                  <a:pt x="54768" y="209946"/>
                  <a:pt x="73819" y="293687"/>
                  <a:pt x="85725" y="388143"/>
                </a:cubicBezTo>
                <a:cubicBezTo>
                  <a:pt x="97631" y="482599"/>
                  <a:pt x="105172" y="609599"/>
                  <a:pt x="111919" y="711993"/>
                </a:cubicBezTo>
                <a:cubicBezTo>
                  <a:pt x="118666" y="814387"/>
                  <a:pt x="125809" y="915590"/>
                  <a:pt x="126206" y="1002506"/>
                </a:cubicBezTo>
                <a:cubicBezTo>
                  <a:pt x="126603" y="1089422"/>
                  <a:pt x="123031" y="1166415"/>
                  <a:pt x="114300" y="1233487"/>
                </a:cubicBezTo>
                <a:cubicBezTo>
                  <a:pt x="105569" y="1300559"/>
                  <a:pt x="86915" y="1363662"/>
                  <a:pt x="73818" y="1404937"/>
                </a:cubicBezTo>
                <a:cubicBezTo>
                  <a:pt x="60721" y="1446212"/>
                  <a:pt x="35719" y="1481137"/>
                  <a:pt x="35719" y="1481137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7" name="直接连接符 86"/>
          <p:cNvCxnSpPr/>
          <p:nvPr/>
        </p:nvCxnSpPr>
        <p:spPr>
          <a:xfrm flipV="1">
            <a:off x="6638522" y="3149181"/>
            <a:ext cx="289311" cy="289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>
            <a:cxnSpLocks noChangeShapeType="1"/>
          </p:cNvCxnSpPr>
          <p:nvPr/>
        </p:nvCxnSpPr>
        <p:spPr bwMode="auto">
          <a:xfrm>
            <a:off x="9624432" y="4437112"/>
            <a:ext cx="360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矩形 88"/>
          <p:cNvSpPr/>
          <p:nvPr/>
        </p:nvSpPr>
        <p:spPr>
          <a:xfrm>
            <a:off x="6693579" y="4866386"/>
            <a:ext cx="19159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葡萄糖转运蛋白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endParaRPr kumimoji="1"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flipH="1" flipV="1">
            <a:off x="6670785" y="4651244"/>
            <a:ext cx="289311" cy="289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组合 116"/>
          <p:cNvGrpSpPr/>
          <p:nvPr/>
        </p:nvGrpSpPr>
        <p:grpSpPr>
          <a:xfrm>
            <a:off x="5231904" y="3753104"/>
            <a:ext cx="828000" cy="648000"/>
            <a:chOff x="8237190" y="2963333"/>
            <a:chExt cx="621303" cy="691215"/>
          </a:xfrm>
        </p:grpSpPr>
        <p:grpSp>
          <p:nvGrpSpPr>
            <p:cNvPr id="118" name="组合 117"/>
            <p:cNvGrpSpPr/>
            <p:nvPr/>
          </p:nvGrpSpPr>
          <p:grpSpPr>
            <a:xfrm>
              <a:off x="8237190" y="2963333"/>
              <a:ext cx="621303" cy="691215"/>
              <a:chOff x="7968208" y="2963333"/>
              <a:chExt cx="621303" cy="691215"/>
            </a:xfrm>
          </p:grpSpPr>
          <p:sp>
            <p:nvSpPr>
              <p:cNvPr id="120" name="任意多边形 119"/>
              <p:cNvSpPr/>
              <p:nvPr/>
            </p:nvSpPr>
            <p:spPr>
              <a:xfrm>
                <a:off x="7969129" y="2963638"/>
                <a:ext cx="613206" cy="684614"/>
              </a:xfrm>
              <a:custGeom>
                <a:avLst/>
                <a:gdLst>
                  <a:gd name="connsiteX0" fmla="*/ 131884 w 614918"/>
                  <a:gd name="connsiteY0" fmla="*/ 74531 h 684626"/>
                  <a:gd name="connsiteX1" fmla="*/ 36634 w 614918"/>
                  <a:gd name="connsiteY1" fmla="*/ 195975 h 684626"/>
                  <a:gd name="connsiteX2" fmla="*/ 915 w 614918"/>
                  <a:gd name="connsiteY2" fmla="*/ 338850 h 684626"/>
                  <a:gd name="connsiteX3" fmla="*/ 19965 w 614918"/>
                  <a:gd name="connsiteY3" fmla="*/ 500775 h 684626"/>
                  <a:gd name="connsiteX4" fmla="*/ 115215 w 614918"/>
                  <a:gd name="connsiteY4" fmla="*/ 641269 h 684626"/>
                  <a:gd name="connsiteX5" fmla="*/ 267615 w 614918"/>
                  <a:gd name="connsiteY5" fmla="*/ 684131 h 684626"/>
                  <a:gd name="connsiteX6" fmla="*/ 477165 w 614918"/>
                  <a:gd name="connsiteY6" fmla="*/ 619837 h 684626"/>
                  <a:gd name="connsiteX7" fmla="*/ 603371 w 614918"/>
                  <a:gd name="connsiteY7" fmla="*/ 467437 h 684626"/>
                  <a:gd name="connsiteX8" fmla="*/ 596227 w 614918"/>
                  <a:gd name="connsiteY8" fmla="*/ 241219 h 684626"/>
                  <a:gd name="connsiteX9" fmla="*/ 489071 w 614918"/>
                  <a:gd name="connsiteY9" fmla="*/ 76912 h 684626"/>
                  <a:gd name="connsiteX10" fmla="*/ 327146 w 614918"/>
                  <a:gd name="connsiteY10" fmla="*/ 712 h 684626"/>
                  <a:gd name="connsiteX11" fmla="*/ 172365 w 614918"/>
                  <a:gd name="connsiteY11" fmla="*/ 41194 h 684626"/>
                  <a:gd name="connsiteX12" fmla="*/ 131884 w 614918"/>
                  <a:gd name="connsiteY12" fmla="*/ 74531 h 684626"/>
                  <a:gd name="connsiteX0" fmla="*/ 131884 w 614918"/>
                  <a:gd name="connsiteY0" fmla="*/ 74769 h 684864"/>
                  <a:gd name="connsiteX1" fmla="*/ 36634 w 614918"/>
                  <a:gd name="connsiteY1" fmla="*/ 196213 h 684864"/>
                  <a:gd name="connsiteX2" fmla="*/ 915 w 614918"/>
                  <a:gd name="connsiteY2" fmla="*/ 339088 h 684864"/>
                  <a:gd name="connsiteX3" fmla="*/ 19965 w 614918"/>
                  <a:gd name="connsiteY3" fmla="*/ 501013 h 684864"/>
                  <a:gd name="connsiteX4" fmla="*/ 115215 w 614918"/>
                  <a:gd name="connsiteY4" fmla="*/ 641507 h 684864"/>
                  <a:gd name="connsiteX5" fmla="*/ 267615 w 614918"/>
                  <a:gd name="connsiteY5" fmla="*/ 684369 h 684864"/>
                  <a:gd name="connsiteX6" fmla="*/ 477165 w 614918"/>
                  <a:gd name="connsiteY6" fmla="*/ 620075 h 684864"/>
                  <a:gd name="connsiteX7" fmla="*/ 603371 w 614918"/>
                  <a:gd name="connsiteY7" fmla="*/ 467675 h 684864"/>
                  <a:gd name="connsiteX8" fmla="*/ 596227 w 614918"/>
                  <a:gd name="connsiteY8" fmla="*/ 241457 h 684864"/>
                  <a:gd name="connsiteX9" fmla="*/ 489071 w 614918"/>
                  <a:gd name="connsiteY9" fmla="*/ 77150 h 684864"/>
                  <a:gd name="connsiteX10" fmla="*/ 327146 w 614918"/>
                  <a:gd name="connsiteY10" fmla="*/ 950 h 684864"/>
                  <a:gd name="connsiteX11" fmla="*/ 203321 w 614918"/>
                  <a:gd name="connsiteY11" fmla="*/ 31907 h 684864"/>
                  <a:gd name="connsiteX12" fmla="*/ 131884 w 614918"/>
                  <a:gd name="connsiteY12" fmla="*/ 74769 h 684864"/>
                  <a:gd name="connsiteX0" fmla="*/ 131884 w 614918"/>
                  <a:gd name="connsiteY0" fmla="*/ 74769 h 684864"/>
                  <a:gd name="connsiteX1" fmla="*/ 36634 w 614918"/>
                  <a:gd name="connsiteY1" fmla="*/ 205738 h 684864"/>
                  <a:gd name="connsiteX2" fmla="*/ 915 w 614918"/>
                  <a:gd name="connsiteY2" fmla="*/ 339088 h 684864"/>
                  <a:gd name="connsiteX3" fmla="*/ 19965 w 614918"/>
                  <a:gd name="connsiteY3" fmla="*/ 501013 h 684864"/>
                  <a:gd name="connsiteX4" fmla="*/ 115215 w 614918"/>
                  <a:gd name="connsiteY4" fmla="*/ 641507 h 684864"/>
                  <a:gd name="connsiteX5" fmla="*/ 267615 w 614918"/>
                  <a:gd name="connsiteY5" fmla="*/ 684369 h 684864"/>
                  <a:gd name="connsiteX6" fmla="*/ 477165 w 614918"/>
                  <a:gd name="connsiteY6" fmla="*/ 620075 h 684864"/>
                  <a:gd name="connsiteX7" fmla="*/ 603371 w 614918"/>
                  <a:gd name="connsiteY7" fmla="*/ 467675 h 684864"/>
                  <a:gd name="connsiteX8" fmla="*/ 596227 w 614918"/>
                  <a:gd name="connsiteY8" fmla="*/ 241457 h 684864"/>
                  <a:gd name="connsiteX9" fmla="*/ 489071 w 614918"/>
                  <a:gd name="connsiteY9" fmla="*/ 77150 h 684864"/>
                  <a:gd name="connsiteX10" fmla="*/ 327146 w 614918"/>
                  <a:gd name="connsiteY10" fmla="*/ 950 h 684864"/>
                  <a:gd name="connsiteX11" fmla="*/ 203321 w 614918"/>
                  <a:gd name="connsiteY11" fmla="*/ 31907 h 684864"/>
                  <a:gd name="connsiteX12" fmla="*/ 131884 w 614918"/>
                  <a:gd name="connsiteY12" fmla="*/ 74769 h 684864"/>
                  <a:gd name="connsiteX0" fmla="*/ 119978 w 614918"/>
                  <a:gd name="connsiteY0" fmla="*/ 93887 h 684932"/>
                  <a:gd name="connsiteX1" fmla="*/ 36634 w 614918"/>
                  <a:gd name="connsiteY1" fmla="*/ 205806 h 684932"/>
                  <a:gd name="connsiteX2" fmla="*/ 915 w 614918"/>
                  <a:gd name="connsiteY2" fmla="*/ 339156 h 684932"/>
                  <a:gd name="connsiteX3" fmla="*/ 19965 w 614918"/>
                  <a:gd name="connsiteY3" fmla="*/ 501081 h 684932"/>
                  <a:gd name="connsiteX4" fmla="*/ 115215 w 614918"/>
                  <a:gd name="connsiteY4" fmla="*/ 641575 h 684932"/>
                  <a:gd name="connsiteX5" fmla="*/ 267615 w 614918"/>
                  <a:gd name="connsiteY5" fmla="*/ 684437 h 684932"/>
                  <a:gd name="connsiteX6" fmla="*/ 477165 w 614918"/>
                  <a:gd name="connsiteY6" fmla="*/ 620143 h 684932"/>
                  <a:gd name="connsiteX7" fmla="*/ 603371 w 614918"/>
                  <a:gd name="connsiteY7" fmla="*/ 467743 h 684932"/>
                  <a:gd name="connsiteX8" fmla="*/ 596227 w 614918"/>
                  <a:gd name="connsiteY8" fmla="*/ 241525 h 684932"/>
                  <a:gd name="connsiteX9" fmla="*/ 489071 w 614918"/>
                  <a:gd name="connsiteY9" fmla="*/ 77218 h 684932"/>
                  <a:gd name="connsiteX10" fmla="*/ 327146 w 614918"/>
                  <a:gd name="connsiteY10" fmla="*/ 1018 h 684932"/>
                  <a:gd name="connsiteX11" fmla="*/ 203321 w 614918"/>
                  <a:gd name="connsiteY11" fmla="*/ 31975 h 684932"/>
                  <a:gd name="connsiteX12" fmla="*/ 119978 w 614918"/>
                  <a:gd name="connsiteY12" fmla="*/ 93887 h 684932"/>
                  <a:gd name="connsiteX0" fmla="*/ 119978 w 616141"/>
                  <a:gd name="connsiteY0" fmla="*/ 93887 h 684932"/>
                  <a:gd name="connsiteX1" fmla="*/ 36634 w 616141"/>
                  <a:gd name="connsiteY1" fmla="*/ 205806 h 684932"/>
                  <a:gd name="connsiteX2" fmla="*/ 915 w 616141"/>
                  <a:gd name="connsiteY2" fmla="*/ 339156 h 684932"/>
                  <a:gd name="connsiteX3" fmla="*/ 19965 w 616141"/>
                  <a:gd name="connsiteY3" fmla="*/ 501081 h 684932"/>
                  <a:gd name="connsiteX4" fmla="*/ 115215 w 616141"/>
                  <a:gd name="connsiteY4" fmla="*/ 641575 h 684932"/>
                  <a:gd name="connsiteX5" fmla="*/ 267615 w 616141"/>
                  <a:gd name="connsiteY5" fmla="*/ 684437 h 684932"/>
                  <a:gd name="connsiteX6" fmla="*/ 477165 w 616141"/>
                  <a:gd name="connsiteY6" fmla="*/ 620143 h 684932"/>
                  <a:gd name="connsiteX7" fmla="*/ 603371 w 616141"/>
                  <a:gd name="connsiteY7" fmla="*/ 467743 h 684932"/>
                  <a:gd name="connsiteX8" fmla="*/ 596227 w 616141"/>
                  <a:gd name="connsiteY8" fmla="*/ 241525 h 684932"/>
                  <a:gd name="connsiteX9" fmla="*/ 465258 w 616141"/>
                  <a:gd name="connsiteY9" fmla="*/ 62931 h 684932"/>
                  <a:gd name="connsiteX10" fmla="*/ 327146 w 616141"/>
                  <a:gd name="connsiteY10" fmla="*/ 1018 h 684932"/>
                  <a:gd name="connsiteX11" fmla="*/ 203321 w 616141"/>
                  <a:gd name="connsiteY11" fmla="*/ 31975 h 684932"/>
                  <a:gd name="connsiteX12" fmla="*/ 119978 w 616141"/>
                  <a:gd name="connsiteY12" fmla="*/ 93887 h 684932"/>
                  <a:gd name="connsiteX0" fmla="*/ 119978 w 616141"/>
                  <a:gd name="connsiteY0" fmla="*/ 93887 h 684614"/>
                  <a:gd name="connsiteX1" fmla="*/ 36634 w 616141"/>
                  <a:gd name="connsiteY1" fmla="*/ 205806 h 684614"/>
                  <a:gd name="connsiteX2" fmla="*/ 915 w 616141"/>
                  <a:gd name="connsiteY2" fmla="*/ 339156 h 684614"/>
                  <a:gd name="connsiteX3" fmla="*/ 19965 w 616141"/>
                  <a:gd name="connsiteY3" fmla="*/ 501081 h 684614"/>
                  <a:gd name="connsiteX4" fmla="*/ 115215 w 616141"/>
                  <a:gd name="connsiteY4" fmla="*/ 634431 h 684614"/>
                  <a:gd name="connsiteX5" fmla="*/ 267615 w 616141"/>
                  <a:gd name="connsiteY5" fmla="*/ 684437 h 684614"/>
                  <a:gd name="connsiteX6" fmla="*/ 477165 w 616141"/>
                  <a:gd name="connsiteY6" fmla="*/ 620143 h 684614"/>
                  <a:gd name="connsiteX7" fmla="*/ 603371 w 616141"/>
                  <a:gd name="connsiteY7" fmla="*/ 467743 h 684614"/>
                  <a:gd name="connsiteX8" fmla="*/ 596227 w 616141"/>
                  <a:gd name="connsiteY8" fmla="*/ 241525 h 684614"/>
                  <a:gd name="connsiteX9" fmla="*/ 465258 w 616141"/>
                  <a:gd name="connsiteY9" fmla="*/ 62931 h 684614"/>
                  <a:gd name="connsiteX10" fmla="*/ 327146 w 616141"/>
                  <a:gd name="connsiteY10" fmla="*/ 1018 h 684614"/>
                  <a:gd name="connsiteX11" fmla="*/ 203321 w 616141"/>
                  <a:gd name="connsiteY11" fmla="*/ 31975 h 684614"/>
                  <a:gd name="connsiteX12" fmla="*/ 119978 w 616141"/>
                  <a:gd name="connsiteY12" fmla="*/ 93887 h 684614"/>
                  <a:gd name="connsiteX0" fmla="*/ 119978 w 613206"/>
                  <a:gd name="connsiteY0" fmla="*/ 93887 h 684614"/>
                  <a:gd name="connsiteX1" fmla="*/ 36634 w 613206"/>
                  <a:gd name="connsiteY1" fmla="*/ 205806 h 684614"/>
                  <a:gd name="connsiteX2" fmla="*/ 915 w 613206"/>
                  <a:gd name="connsiteY2" fmla="*/ 339156 h 684614"/>
                  <a:gd name="connsiteX3" fmla="*/ 19965 w 613206"/>
                  <a:gd name="connsiteY3" fmla="*/ 501081 h 684614"/>
                  <a:gd name="connsiteX4" fmla="*/ 115215 w 613206"/>
                  <a:gd name="connsiteY4" fmla="*/ 634431 h 684614"/>
                  <a:gd name="connsiteX5" fmla="*/ 267615 w 613206"/>
                  <a:gd name="connsiteY5" fmla="*/ 684437 h 684614"/>
                  <a:gd name="connsiteX6" fmla="*/ 477165 w 613206"/>
                  <a:gd name="connsiteY6" fmla="*/ 620143 h 684614"/>
                  <a:gd name="connsiteX7" fmla="*/ 598608 w 613206"/>
                  <a:gd name="connsiteY7" fmla="*/ 470124 h 684614"/>
                  <a:gd name="connsiteX8" fmla="*/ 596227 w 613206"/>
                  <a:gd name="connsiteY8" fmla="*/ 241525 h 684614"/>
                  <a:gd name="connsiteX9" fmla="*/ 465258 w 613206"/>
                  <a:gd name="connsiteY9" fmla="*/ 62931 h 684614"/>
                  <a:gd name="connsiteX10" fmla="*/ 327146 w 613206"/>
                  <a:gd name="connsiteY10" fmla="*/ 1018 h 684614"/>
                  <a:gd name="connsiteX11" fmla="*/ 203321 w 613206"/>
                  <a:gd name="connsiteY11" fmla="*/ 31975 h 684614"/>
                  <a:gd name="connsiteX12" fmla="*/ 119978 w 613206"/>
                  <a:gd name="connsiteY12" fmla="*/ 93887 h 68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3206" h="684614">
                    <a:moveTo>
                      <a:pt x="119978" y="93887"/>
                    </a:moveTo>
                    <a:cubicBezTo>
                      <a:pt x="92197" y="122859"/>
                      <a:pt x="56478" y="164928"/>
                      <a:pt x="36634" y="205806"/>
                    </a:cubicBezTo>
                    <a:cubicBezTo>
                      <a:pt x="16790" y="246684"/>
                      <a:pt x="3693" y="289943"/>
                      <a:pt x="915" y="339156"/>
                    </a:cubicBezTo>
                    <a:cubicBezTo>
                      <a:pt x="-1863" y="388369"/>
                      <a:pt x="915" y="451869"/>
                      <a:pt x="19965" y="501081"/>
                    </a:cubicBezTo>
                    <a:cubicBezTo>
                      <a:pt x="39015" y="550294"/>
                      <a:pt x="73940" y="603872"/>
                      <a:pt x="115215" y="634431"/>
                    </a:cubicBezTo>
                    <a:cubicBezTo>
                      <a:pt x="156490" y="664990"/>
                      <a:pt x="207290" y="686818"/>
                      <a:pt x="267615" y="684437"/>
                    </a:cubicBezTo>
                    <a:cubicBezTo>
                      <a:pt x="327940" y="682056"/>
                      <a:pt x="422000" y="655862"/>
                      <a:pt x="477165" y="620143"/>
                    </a:cubicBezTo>
                    <a:cubicBezTo>
                      <a:pt x="532331" y="584424"/>
                      <a:pt x="578764" y="533227"/>
                      <a:pt x="598608" y="470124"/>
                    </a:cubicBezTo>
                    <a:cubicBezTo>
                      <a:pt x="618452" y="407021"/>
                      <a:pt x="618452" y="309391"/>
                      <a:pt x="596227" y="241525"/>
                    </a:cubicBezTo>
                    <a:cubicBezTo>
                      <a:pt x="574002" y="173660"/>
                      <a:pt x="510105" y="103015"/>
                      <a:pt x="465258" y="62931"/>
                    </a:cubicBezTo>
                    <a:cubicBezTo>
                      <a:pt x="420411" y="22847"/>
                      <a:pt x="379930" y="6971"/>
                      <a:pt x="327146" y="1018"/>
                    </a:cubicBezTo>
                    <a:cubicBezTo>
                      <a:pt x="274362" y="-4935"/>
                      <a:pt x="237849" y="16497"/>
                      <a:pt x="203321" y="31975"/>
                    </a:cubicBezTo>
                    <a:cubicBezTo>
                      <a:pt x="168793" y="47453"/>
                      <a:pt x="147759" y="64915"/>
                      <a:pt x="119978" y="93887"/>
                    </a:cubicBezTo>
                    <a:close/>
                  </a:path>
                </a:pathLst>
              </a:custGeom>
              <a:solidFill>
                <a:srgbClr val="AA816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8292533" y="2963333"/>
                <a:ext cx="36000" cy="36000"/>
              </a:xfrm>
              <a:prstGeom prst="ellipse">
                <a:avLst/>
              </a:prstGeom>
              <a:solidFill>
                <a:srgbClr val="AA816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8136034" y="2999333"/>
                <a:ext cx="36000" cy="36000"/>
              </a:xfrm>
              <a:prstGeom prst="ellipse">
                <a:avLst/>
              </a:prstGeom>
              <a:solidFill>
                <a:srgbClr val="AA816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8023549" y="3116873"/>
                <a:ext cx="36000" cy="36000"/>
              </a:xfrm>
              <a:prstGeom prst="ellipse">
                <a:avLst/>
              </a:prstGeom>
              <a:solidFill>
                <a:srgbClr val="AA816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7968208" y="3270413"/>
                <a:ext cx="36000" cy="36000"/>
              </a:xfrm>
              <a:prstGeom prst="ellipse">
                <a:avLst/>
              </a:prstGeom>
              <a:solidFill>
                <a:srgbClr val="AA816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7980113" y="3436436"/>
                <a:ext cx="36000" cy="36000"/>
              </a:xfrm>
              <a:prstGeom prst="ellipse">
                <a:avLst/>
              </a:prstGeom>
              <a:solidFill>
                <a:srgbClr val="AA816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8071747" y="3570635"/>
                <a:ext cx="36000" cy="36000"/>
              </a:xfrm>
              <a:prstGeom prst="ellipse">
                <a:avLst/>
              </a:prstGeom>
              <a:solidFill>
                <a:srgbClr val="AA816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8517796" y="3146971"/>
                <a:ext cx="36000" cy="36000"/>
              </a:xfrm>
              <a:prstGeom prst="ellipse">
                <a:avLst/>
              </a:prstGeom>
              <a:solidFill>
                <a:srgbClr val="AA816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8553511" y="3309087"/>
                <a:ext cx="36000" cy="36000"/>
              </a:xfrm>
              <a:prstGeom prst="ellipse">
                <a:avLst/>
              </a:prstGeom>
              <a:solidFill>
                <a:srgbClr val="AA816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513034" y="3469770"/>
                <a:ext cx="36000" cy="36000"/>
              </a:xfrm>
              <a:prstGeom prst="ellipse">
                <a:avLst/>
              </a:prstGeom>
              <a:solidFill>
                <a:srgbClr val="AA816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8227668" y="3618548"/>
                <a:ext cx="36000" cy="36000"/>
              </a:xfrm>
              <a:prstGeom prst="ellipse">
                <a:avLst/>
              </a:prstGeom>
              <a:solidFill>
                <a:srgbClr val="AA816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8388066" y="3575397"/>
                <a:ext cx="36000" cy="36000"/>
              </a:xfrm>
              <a:prstGeom prst="ellipse">
                <a:avLst/>
              </a:prstGeom>
              <a:solidFill>
                <a:srgbClr val="AA816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9" name="文本框 118"/>
            <p:cNvSpPr txBox="1"/>
            <p:nvPr/>
          </p:nvSpPr>
          <p:spPr>
            <a:xfrm>
              <a:off x="8328248" y="3212976"/>
              <a:ext cx="461890" cy="2626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rPr>
                <a:t>细胞核</a:t>
              </a:r>
            </a:p>
          </p:txBody>
        </p:sp>
      </p:grpSp>
      <p:sp>
        <p:nvSpPr>
          <p:cNvPr id="69" name="任意多边形 68"/>
          <p:cNvSpPr/>
          <p:nvPr/>
        </p:nvSpPr>
        <p:spPr>
          <a:xfrm rot="16200000" flipH="1">
            <a:off x="6068787" y="3627397"/>
            <a:ext cx="126235" cy="1800000"/>
          </a:xfrm>
          <a:custGeom>
            <a:avLst/>
            <a:gdLst>
              <a:gd name="connsiteX0" fmla="*/ 0 w 126259"/>
              <a:gd name="connsiteY0" fmla="*/ 0 h 1481137"/>
              <a:gd name="connsiteX1" fmla="*/ 38100 w 126259"/>
              <a:gd name="connsiteY1" fmla="*/ 130968 h 1481137"/>
              <a:gd name="connsiteX2" fmla="*/ 85725 w 126259"/>
              <a:gd name="connsiteY2" fmla="*/ 388143 h 1481137"/>
              <a:gd name="connsiteX3" fmla="*/ 111919 w 126259"/>
              <a:gd name="connsiteY3" fmla="*/ 711993 h 1481137"/>
              <a:gd name="connsiteX4" fmla="*/ 126206 w 126259"/>
              <a:gd name="connsiteY4" fmla="*/ 1004887 h 1481137"/>
              <a:gd name="connsiteX5" fmla="*/ 114300 w 126259"/>
              <a:gd name="connsiteY5" fmla="*/ 1233487 h 1481137"/>
              <a:gd name="connsiteX6" fmla="*/ 61912 w 126259"/>
              <a:gd name="connsiteY6" fmla="*/ 1421606 h 1481137"/>
              <a:gd name="connsiteX7" fmla="*/ 35719 w 126259"/>
              <a:gd name="connsiteY7" fmla="*/ 1481137 h 1481137"/>
              <a:gd name="connsiteX0" fmla="*/ 0 w 126259"/>
              <a:gd name="connsiteY0" fmla="*/ 0 h 1481137"/>
              <a:gd name="connsiteX1" fmla="*/ 40481 w 126259"/>
              <a:gd name="connsiteY1" fmla="*/ 145256 h 1481137"/>
              <a:gd name="connsiteX2" fmla="*/ 85725 w 126259"/>
              <a:gd name="connsiteY2" fmla="*/ 388143 h 1481137"/>
              <a:gd name="connsiteX3" fmla="*/ 111919 w 126259"/>
              <a:gd name="connsiteY3" fmla="*/ 711993 h 1481137"/>
              <a:gd name="connsiteX4" fmla="*/ 126206 w 126259"/>
              <a:gd name="connsiteY4" fmla="*/ 1004887 h 1481137"/>
              <a:gd name="connsiteX5" fmla="*/ 114300 w 126259"/>
              <a:gd name="connsiteY5" fmla="*/ 1233487 h 1481137"/>
              <a:gd name="connsiteX6" fmla="*/ 61912 w 126259"/>
              <a:gd name="connsiteY6" fmla="*/ 1421606 h 1481137"/>
              <a:gd name="connsiteX7" fmla="*/ 35719 w 126259"/>
              <a:gd name="connsiteY7" fmla="*/ 1481137 h 1481137"/>
              <a:gd name="connsiteX0" fmla="*/ 0 w 126259"/>
              <a:gd name="connsiteY0" fmla="*/ 0 h 1481137"/>
              <a:gd name="connsiteX1" fmla="*/ 40481 w 126259"/>
              <a:gd name="connsiteY1" fmla="*/ 145256 h 1481137"/>
              <a:gd name="connsiteX2" fmla="*/ 85725 w 126259"/>
              <a:gd name="connsiteY2" fmla="*/ 388143 h 1481137"/>
              <a:gd name="connsiteX3" fmla="*/ 111919 w 126259"/>
              <a:gd name="connsiteY3" fmla="*/ 711993 h 1481137"/>
              <a:gd name="connsiteX4" fmla="*/ 126206 w 126259"/>
              <a:gd name="connsiteY4" fmla="*/ 1002506 h 1481137"/>
              <a:gd name="connsiteX5" fmla="*/ 114300 w 126259"/>
              <a:gd name="connsiteY5" fmla="*/ 1233487 h 1481137"/>
              <a:gd name="connsiteX6" fmla="*/ 61912 w 126259"/>
              <a:gd name="connsiteY6" fmla="*/ 1421606 h 1481137"/>
              <a:gd name="connsiteX7" fmla="*/ 35719 w 126259"/>
              <a:gd name="connsiteY7" fmla="*/ 1481137 h 1481137"/>
              <a:gd name="connsiteX0" fmla="*/ 0 w 126235"/>
              <a:gd name="connsiteY0" fmla="*/ 0 h 1481137"/>
              <a:gd name="connsiteX1" fmla="*/ 40481 w 126235"/>
              <a:gd name="connsiteY1" fmla="*/ 145256 h 1481137"/>
              <a:gd name="connsiteX2" fmla="*/ 85725 w 126235"/>
              <a:gd name="connsiteY2" fmla="*/ 388143 h 1481137"/>
              <a:gd name="connsiteX3" fmla="*/ 111919 w 126235"/>
              <a:gd name="connsiteY3" fmla="*/ 711993 h 1481137"/>
              <a:gd name="connsiteX4" fmla="*/ 126206 w 126235"/>
              <a:gd name="connsiteY4" fmla="*/ 1002506 h 1481137"/>
              <a:gd name="connsiteX5" fmla="*/ 114300 w 126235"/>
              <a:gd name="connsiteY5" fmla="*/ 1233487 h 1481137"/>
              <a:gd name="connsiteX6" fmla="*/ 73818 w 126235"/>
              <a:gd name="connsiteY6" fmla="*/ 1404937 h 1481137"/>
              <a:gd name="connsiteX7" fmla="*/ 35719 w 126235"/>
              <a:gd name="connsiteY7" fmla="*/ 1481137 h 148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235" h="1481137">
                <a:moveTo>
                  <a:pt x="0" y="0"/>
                </a:moveTo>
                <a:cubicBezTo>
                  <a:pt x="11906" y="33139"/>
                  <a:pt x="26194" y="80566"/>
                  <a:pt x="40481" y="145256"/>
                </a:cubicBezTo>
                <a:cubicBezTo>
                  <a:pt x="54768" y="209946"/>
                  <a:pt x="73819" y="293687"/>
                  <a:pt x="85725" y="388143"/>
                </a:cubicBezTo>
                <a:cubicBezTo>
                  <a:pt x="97631" y="482599"/>
                  <a:pt x="105172" y="609599"/>
                  <a:pt x="111919" y="711993"/>
                </a:cubicBezTo>
                <a:cubicBezTo>
                  <a:pt x="118666" y="814387"/>
                  <a:pt x="125809" y="915590"/>
                  <a:pt x="126206" y="1002506"/>
                </a:cubicBezTo>
                <a:cubicBezTo>
                  <a:pt x="126603" y="1089422"/>
                  <a:pt x="123031" y="1166415"/>
                  <a:pt x="114300" y="1233487"/>
                </a:cubicBezTo>
                <a:cubicBezTo>
                  <a:pt x="105569" y="1300559"/>
                  <a:pt x="86915" y="1363662"/>
                  <a:pt x="73818" y="1404937"/>
                </a:cubicBezTo>
                <a:cubicBezTo>
                  <a:pt x="60721" y="1446212"/>
                  <a:pt x="35719" y="1481137"/>
                  <a:pt x="35719" y="1481137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任意多边形 134"/>
          <p:cNvSpPr>
            <a:spLocks/>
          </p:cNvSpPr>
          <p:nvPr/>
        </p:nvSpPr>
        <p:spPr bwMode="auto">
          <a:xfrm rot="16200000">
            <a:off x="5090165" y="1395304"/>
            <a:ext cx="455935" cy="2507102"/>
          </a:xfrm>
          <a:custGeom>
            <a:avLst/>
            <a:gdLst>
              <a:gd name="connsiteX0" fmla="*/ 455935 w 455935"/>
              <a:gd name="connsiteY0" fmla="*/ 246991 h 2507102"/>
              <a:gd name="connsiteX1" fmla="*/ 455935 w 455935"/>
              <a:gd name="connsiteY1" fmla="*/ 2504840 h 2507102"/>
              <a:gd name="connsiteX2" fmla="*/ 382230 w 455935"/>
              <a:gd name="connsiteY2" fmla="*/ 2507061 h 2507102"/>
              <a:gd name="connsiteX3" fmla="*/ 235882 w 455935"/>
              <a:gd name="connsiteY3" fmla="*/ 2496828 h 2507102"/>
              <a:gd name="connsiteX4" fmla="*/ 59731 w 455935"/>
              <a:gd name="connsiteY4" fmla="*/ 2284058 h 2507102"/>
              <a:gd name="connsiteX5" fmla="*/ 47958 w 455935"/>
              <a:gd name="connsiteY5" fmla="*/ 1944382 h 2507102"/>
              <a:gd name="connsiteX6" fmla="*/ 44848 w 455935"/>
              <a:gd name="connsiteY6" fmla="*/ 1579022 h 2507102"/>
              <a:gd name="connsiteX7" fmla="*/ 25745 w 455935"/>
              <a:gd name="connsiteY7" fmla="*/ 1034634 h 2507102"/>
              <a:gd name="connsiteX8" fmla="*/ 200 w 455935"/>
              <a:gd name="connsiteY8" fmla="*/ 368374 h 2507102"/>
              <a:gd name="connsiteX9" fmla="*/ 41294 w 455935"/>
              <a:gd name="connsiteY9" fmla="*/ 70749 h 2507102"/>
              <a:gd name="connsiteX10" fmla="*/ 116375 w 455935"/>
              <a:gd name="connsiteY10" fmla="*/ 37008 h 2507102"/>
              <a:gd name="connsiteX11" fmla="*/ 105713 w 455935"/>
              <a:gd name="connsiteY11" fmla="*/ 297115 h 2507102"/>
              <a:gd name="connsiteX12" fmla="*/ 138144 w 455935"/>
              <a:gd name="connsiteY12" fmla="*/ 263626 h 2507102"/>
              <a:gd name="connsiteX13" fmla="*/ 154360 w 455935"/>
              <a:gd name="connsiteY13" fmla="*/ 70749 h 2507102"/>
              <a:gd name="connsiteX14" fmla="*/ 155915 w 455935"/>
              <a:gd name="connsiteY14" fmla="*/ 3518 h 2507102"/>
              <a:gd name="connsiteX15" fmla="*/ 192566 w 455935"/>
              <a:gd name="connsiteY15" fmla="*/ 22655 h 2507102"/>
              <a:gd name="connsiteX16" fmla="*/ 192566 w 455935"/>
              <a:gd name="connsiteY16" fmla="*/ 133446 h 2507102"/>
              <a:gd name="connsiteX17" fmla="*/ 203007 w 455935"/>
              <a:gd name="connsiteY17" fmla="*/ 268410 h 2507102"/>
              <a:gd name="connsiteX18" fmla="*/ 241658 w 455935"/>
              <a:gd name="connsiteY18" fmla="*/ 283015 h 2507102"/>
              <a:gd name="connsiteX19" fmla="*/ 252098 w 455935"/>
              <a:gd name="connsiteY19" fmla="*/ 172223 h 2507102"/>
              <a:gd name="connsiteX20" fmla="*/ 246767 w 455935"/>
              <a:gd name="connsiteY20" fmla="*/ 56396 h 2507102"/>
              <a:gd name="connsiteX21" fmla="*/ 300967 w 455935"/>
              <a:gd name="connsiteY21" fmla="*/ 56396 h 2507102"/>
              <a:gd name="connsiteX22" fmla="*/ 314517 w 455935"/>
              <a:gd name="connsiteY22" fmla="*/ 215533 h 2507102"/>
              <a:gd name="connsiteX23" fmla="*/ 320515 w 455935"/>
              <a:gd name="connsiteY23" fmla="*/ 291324 h 2507102"/>
              <a:gd name="connsiteX24" fmla="*/ 368718 w 455935"/>
              <a:gd name="connsiteY24" fmla="*/ 282511 h 2507102"/>
              <a:gd name="connsiteX25" fmla="*/ 365164 w 455935"/>
              <a:gd name="connsiteY25" fmla="*/ 191612 h 2507102"/>
              <a:gd name="connsiteX26" fmla="*/ 370495 w 455935"/>
              <a:gd name="connsiteY26" fmla="*/ 37008 h 2507102"/>
              <a:gd name="connsiteX27" fmla="*/ 413811 w 455935"/>
              <a:gd name="connsiteY27" fmla="*/ 27691 h 2507102"/>
              <a:gd name="connsiteX28" fmla="*/ 426472 w 455935"/>
              <a:gd name="connsiteY28" fmla="*/ 85353 h 2507102"/>
              <a:gd name="connsiteX29" fmla="*/ 426472 w 455935"/>
              <a:gd name="connsiteY29" fmla="*/ 229885 h 2507102"/>
              <a:gd name="connsiteX30" fmla="*/ 446964 w 455935"/>
              <a:gd name="connsiteY30" fmla="*/ 248865 h 2507102"/>
              <a:gd name="connsiteX31" fmla="*/ 455935 w 455935"/>
              <a:gd name="connsiteY31" fmla="*/ 246991 h 250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5935" h="2507102">
                <a:moveTo>
                  <a:pt x="455935" y="246991"/>
                </a:moveTo>
                <a:lnTo>
                  <a:pt x="455935" y="2504840"/>
                </a:lnTo>
                <a:lnTo>
                  <a:pt x="382230" y="2507061"/>
                </a:lnTo>
                <a:cubicBezTo>
                  <a:pt x="325152" y="2507482"/>
                  <a:pt x="275310" y="2504759"/>
                  <a:pt x="235882" y="2496828"/>
                </a:cubicBezTo>
                <a:cubicBezTo>
                  <a:pt x="78168" y="2465101"/>
                  <a:pt x="91052" y="2375964"/>
                  <a:pt x="59731" y="2284058"/>
                </a:cubicBezTo>
                <a:cubicBezTo>
                  <a:pt x="28410" y="2192151"/>
                  <a:pt x="50401" y="2061972"/>
                  <a:pt x="47958" y="1944382"/>
                </a:cubicBezTo>
                <a:cubicBezTo>
                  <a:pt x="45515" y="1826792"/>
                  <a:pt x="37296" y="1734634"/>
                  <a:pt x="44848" y="1579022"/>
                </a:cubicBezTo>
                <a:cubicBezTo>
                  <a:pt x="52179" y="1423410"/>
                  <a:pt x="33297" y="1236324"/>
                  <a:pt x="25745" y="1034634"/>
                </a:cubicBezTo>
                <a:cubicBezTo>
                  <a:pt x="18414" y="832691"/>
                  <a:pt x="-2245" y="529022"/>
                  <a:pt x="200" y="368374"/>
                </a:cubicBezTo>
                <a:cubicBezTo>
                  <a:pt x="2865" y="207223"/>
                  <a:pt x="22191" y="125892"/>
                  <a:pt x="41294" y="70749"/>
                </a:cubicBezTo>
                <a:cubicBezTo>
                  <a:pt x="60842" y="15605"/>
                  <a:pt x="105713" y="-1014"/>
                  <a:pt x="116375" y="37008"/>
                </a:cubicBezTo>
                <a:cubicBezTo>
                  <a:pt x="126815" y="74777"/>
                  <a:pt x="102825" y="259597"/>
                  <a:pt x="105713" y="297115"/>
                </a:cubicBezTo>
                <a:cubicBezTo>
                  <a:pt x="108600" y="335892"/>
                  <a:pt x="130147" y="301900"/>
                  <a:pt x="138144" y="263626"/>
                </a:cubicBezTo>
                <a:cubicBezTo>
                  <a:pt x="146807" y="225605"/>
                  <a:pt x="151472" y="114310"/>
                  <a:pt x="154360" y="70749"/>
                </a:cubicBezTo>
                <a:cubicBezTo>
                  <a:pt x="157469" y="27691"/>
                  <a:pt x="149695" y="11324"/>
                  <a:pt x="155915" y="3518"/>
                </a:cubicBezTo>
                <a:cubicBezTo>
                  <a:pt x="161690" y="-4539"/>
                  <a:pt x="186125" y="1000"/>
                  <a:pt x="192566" y="22655"/>
                </a:cubicBezTo>
                <a:cubicBezTo>
                  <a:pt x="199008" y="44058"/>
                  <a:pt x="190567" y="92403"/>
                  <a:pt x="192566" y="133446"/>
                </a:cubicBezTo>
                <a:cubicBezTo>
                  <a:pt x="193899" y="174490"/>
                  <a:pt x="194788" y="243734"/>
                  <a:pt x="203007" y="268410"/>
                </a:cubicBezTo>
                <a:cubicBezTo>
                  <a:pt x="211670" y="293087"/>
                  <a:pt x="234327" y="299130"/>
                  <a:pt x="241658" y="283015"/>
                </a:cubicBezTo>
                <a:cubicBezTo>
                  <a:pt x="249877" y="266648"/>
                  <a:pt x="251209" y="209993"/>
                  <a:pt x="252098" y="172223"/>
                </a:cubicBezTo>
                <a:cubicBezTo>
                  <a:pt x="252764" y="133950"/>
                  <a:pt x="238992" y="75533"/>
                  <a:pt x="246767" y="56396"/>
                </a:cubicBezTo>
                <a:cubicBezTo>
                  <a:pt x="254764" y="37008"/>
                  <a:pt x="289638" y="29957"/>
                  <a:pt x="300967" y="56396"/>
                </a:cubicBezTo>
                <a:cubicBezTo>
                  <a:pt x="312740" y="82835"/>
                  <a:pt x="311185" y="176252"/>
                  <a:pt x="314517" y="215533"/>
                </a:cubicBezTo>
                <a:cubicBezTo>
                  <a:pt x="317405" y="254562"/>
                  <a:pt x="311185" y="280497"/>
                  <a:pt x="320515" y="291324"/>
                </a:cubicBezTo>
                <a:cubicBezTo>
                  <a:pt x="329400" y="302403"/>
                  <a:pt x="360721" y="299130"/>
                  <a:pt x="368718" y="282511"/>
                </a:cubicBezTo>
                <a:cubicBezTo>
                  <a:pt x="376270" y="265641"/>
                  <a:pt x="365164" y="232403"/>
                  <a:pt x="365164" y="191612"/>
                </a:cubicBezTo>
                <a:cubicBezTo>
                  <a:pt x="365164" y="150065"/>
                  <a:pt x="362942" y="64202"/>
                  <a:pt x="370495" y="37008"/>
                </a:cubicBezTo>
                <a:cubicBezTo>
                  <a:pt x="378269" y="10065"/>
                  <a:pt x="404259" y="19633"/>
                  <a:pt x="413811" y="27691"/>
                </a:cubicBezTo>
                <a:cubicBezTo>
                  <a:pt x="423140" y="35245"/>
                  <a:pt x="424029" y="51612"/>
                  <a:pt x="426472" y="85353"/>
                </a:cubicBezTo>
                <a:cubicBezTo>
                  <a:pt x="428916" y="118842"/>
                  <a:pt x="419364" y="203446"/>
                  <a:pt x="426472" y="229885"/>
                </a:cubicBezTo>
                <a:cubicBezTo>
                  <a:pt x="429915" y="243230"/>
                  <a:pt x="438300" y="248014"/>
                  <a:pt x="446964" y="248865"/>
                </a:cubicBezTo>
                <a:lnTo>
                  <a:pt x="455935" y="246991"/>
                </a:lnTo>
                <a:close/>
              </a:path>
            </a:pathLst>
          </a:custGeom>
          <a:gradFill rotWithShape="1">
            <a:gsLst>
              <a:gs pos="0">
                <a:srgbClr val="C7B68B"/>
              </a:gs>
              <a:gs pos="100000">
                <a:srgbClr val="C7B68B">
                  <a:gamma/>
                  <a:tint val="50196"/>
                  <a:invGamma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no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41" name="任意多边形 140"/>
          <p:cNvSpPr>
            <a:spLocks/>
          </p:cNvSpPr>
          <p:nvPr/>
        </p:nvSpPr>
        <p:spPr bwMode="auto">
          <a:xfrm rot="16200000">
            <a:off x="5006334" y="4173825"/>
            <a:ext cx="620768" cy="2498093"/>
          </a:xfrm>
          <a:custGeom>
            <a:avLst/>
            <a:gdLst>
              <a:gd name="connsiteX0" fmla="*/ 620709 w 620768"/>
              <a:gd name="connsiteY0" fmla="*/ 528912 h 2498093"/>
              <a:gd name="connsiteX1" fmla="*/ 601186 w 620768"/>
              <a:gd name="connsiteY1" fmla="*/ 939517 h 2498093"/>
              <a:gd name="connsiteX2" fmla="*/ 591190 w 620768"/>
              <a:gd name="connsiteY2" fmla="*/ 1703222 h 2498093"/>
              <a:gd name="connsiteX3" fmla="*/ 564534 w 620768"/>
              <a:gd name="connsiteY3" fmla="*/ 2386603 h 2498093"/>
              <a:gd name="connsiteX4" fmla="*/ 259546 w 620768"/>
              <a:gd name="connsiteY4" fmla="*/ 2495128 h 2498093"/>
              <a:gd name="connsiteX5" fmla="*/ 84571 w 620768"/>
              <a:gd name="connsiteY5" fmla="*/ 2498083 h 2498093"/>
              <a:gd name="connsiteX6" fmla="*/ 0 w 620768"/>
              <a:gd name="connsiteY6" fmla="*/ 2497448 h 2498093"/>
              <a:gd name="connsiteX7" fmla="*/ 0 w 620768"/>
              <a:gd name="connsiteY7" fmla="*/ 65008 h 2498093"/>
              <a:gd name="connsiteX8" fmla="*/ 1732 w 620768"/>
              <a:gd name="connsiteY8" fmla="*/ 64233 h 2498093"/>
              <a:gd name="connsiteX9" fmla="*/ 31415 w 620768"/>
              <a:gd name="connsiteY9" fmla="*/ 74085 h 2498093"/>
              <a:gd name="connsiteX10" fmla="*/ 42078 w 620768"/>
              <a:gd name="connsiteY10" fmla="*/ 175308 h 2498093"/>
              <a:gd name="connsiteX11" fmla="*/ 54073 w 620768"/>
              <a:gd name="connsiteY11" fmla="*/ 271243 h 2498093"/>
              <a:gd name="connsiteX12" fmla="*/ 90058 w 620768"/>
              <a:gd name="connsiteY12" fmla="*/ 266207 h 2498093"/>
              <a:gd name="connsiteX13" fmla="*/ 95834 w 620768"/>
              <a:gd name="connsiteY13" fmla="*/ 45128 h 2498093"/>
              <a:gd name="connsiteX14" fmla="*/ 128709 w 620768"/>
              <a:gd name="connsiteY14" fmla="*/ 45128 h 2498093"/>
              <a:gd name="connsiteX15" fmla="*/ 144259 w 620768"/>
              <a:gd name="connsiteY15" fmla="*/ 252610 h 2498093"/>
              <a:gd name="connsiteX16" fmla="*/ 192684 w 620768"/>
              <a:gd name="connsiteY16" fmla="*/ 261423 h 2498093"/>
              <a:gd name="connsiteX17" fmla="*/ 177801 w 620768"/>
              <a:gd name="connsiteY17" fmla="*/ 35560 h 2498093"/>
              <a:gd name="connsiteX18" fmla="*/ 233556 w 620768"/>
              <a:gd name="connsiteY18" fmla="*/ 40596 h 2498093"/>
              <a:gd name="connsiteX19" fmla="*/ 259546 w 620768"/>
              <a:gd name="connsiteY19" fmla="*/ 266207 h 2498093"/>
              <a:gd name="connsiteX20" fmla="*/ 320410 w 620768"/>
              <a:gd name="connsiteY20" fmla="*/ 266207 h 2498093"/>
              <a:gd name="connsiteX21" fmla="*/ 282869 w 620768"/>
              <a:gd name="connsiteY21" fmla="*/ 45128 h 2498093"/>
              <a:gd name="connsiteX22" fmla="*/ 338403 w 620768"/>
              <a:gd name="connsiteY22" fmla="*/ 16423 h 2498093"/>
              <a:gd name="connsiteX23" fmla="*/ 339958 w 620768"/>
              <a:gd name="connsiteY23" fmla="*/ 59481 h 2498093"/>
              <a:gd name="connsiteX24" fmla="*/ 375277 w 620768"/>
              <a:gd name="connsiteY24" fmla="*/ 261423 h 2498093"/>
              <a:gd name="connsiteX25" fmla="*/ 411262 w 620768"/>
              <a:gd name="connsiteY25" fmla="*/ 261423 h 2498093"/>
              <a:gd name="connsiteX26" fmla="*/ 410596 w 620768"/>
              <a:gd name="connsiteY26" fmla="*/ 21208 h 2498093"/>
              <a:gd name="connsiteX27" fmla="*/ 453690 w 620768"/>
              <a:gd name="connsiteY27" fmla="*/ 40596 h 2498093"/>
              <a:gd name="connsiteX28" fmla="*/ 459909 w 620768"/>
              <a:gd name="connsiteY28" fmla="*/ 271243 h 2498093"/>
              <a:gd name="connsiteX29" fmla="*/ 502337 w 620768"/>
              <a:gd name="connsiteY29" fmla="*/ 280812 h 2498093"/>
              <a:gd name="connsiteX30" fmla="*/ 502337 w 620768"/>
              <a:gd name="connsiteY30" fmla="*/ 49913 h 2498093"/>
              <a:gd name="connsiteX31" fmla="*/ 534768 w 620768"/>
              <a:gd name="connsiteY31" fmla="*/ 49913 h 2498093"/>
              <a:gd name="connsiteX32" fmla="*/ 556315 w 620768"/>
              <a:gd name="connsiteY32" fmla="*/ 214085 h 2498093"/>
              <a:gd name="connsiteX33" fmla="*/ 616069 w 620768"/>
              <a:gd name="connsiteY33" fmla="*/ 427107 h 2498093"/>
              <a:gd name="connsiteX34" fmla="*/ 620709 w 620768"/>
              <a:gd name="connsiteY34" fmla="*/ 528912 h 249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0768" h="2498093">
                <a:moveTo>
                  <a:pt x="620709" y="528912"/>
                </a:moveTo>
                <a:cubicBezTo>
                  <a:pt x="619637" y="640427"/>
                  <a:pt x="604351" y="780128"/>
                  <a:pt x="601186" y="939517"/>
                </a:cubicBezTo>
                <a:cubicBezTo>
                  <a:pt x="596965" y="1152539"/>
                  <a:pt x="597409" y="1461999"/>
                  <a:pt x="591190" y="1703222"/>
                </a:cubicBezTo>
                <a:cubicBezTo>
                  <a:pt x="585192" y="1944193"/>
                  <a:pt x="619845" y="2254409"/>
                  <a:pt x="564534" y="2386603"/>
                </a:cubicBezTo>
                <a:cubicBezTo>
                  <a:pt x="509223" y="2518546"/>
                  <a:pt x="453023" y="2486064"/>
                  <a:pt x="259546" y="2495128"/>
                </a:cubicBezTo>
                <a:cubicBezTo>
                  <a:pt x="211232" y="2497394"/>
                  <a:pt x="151478" y="2498197"/>
                  <a:pt x="84571" y="2498083"/>
                </a:cubicBezTo>
                <a:lnTo>
                  <a:pt x="0" y="2497448"/>
                </a:lnTo>
                <a:lnTo>
                  <a:pt x="0" y="65008"/>
                </a:lnTo>
                <a:lnTo>
                  <a:pt x="1732" y="64233"/>
                </a:lnTo>
                <a:cubicBezTo>
                  <a:pt x="13422" y="62628"/>
                  <a:pt x="25528" y="67034"/>
                  <a:pt x="31415" y="74085"/>
                </a:cubicBezTo>
                <a:cubicBezTo>
                  <a:pt x="43410" y="87682"/>
                  <a:pt x="38524" y="142574"/>
                  <a:pt x="42078" y="175308"/>
                </a:cubicBezTo>
                <a:cubicBezTo>
                  <a:pt x="46298" y="208042"/>
                  <a:pt x="46298" y="256136"/>
                  <a:pt x="54073" y="271243"/>
                </a:cubicBezTo>
                <a:cubicBezTo>
                  <a:pt x="61403" y="286100"/>
                  <a:pt x="83394" y="303725"/>
                  <a:pt x="90058" y="266207"/>
                </a:cubicBezTo>
                <a:cubicBezTo>
                  <a:pt x="96500" y="228941"/>
                  <a:pt x="90058" y="81891"/>
                  <a:pt x="95834" y="45128"/>
                </a:cubicBezTo>
                <a:cubicBezTo>
                  <a:pt x="102053" y="8366"/>
                  <a:pt x="121157" y="10632"/>
                  <a:pt x="128709" y="45128"/>
                </a:cubicBezTo>
                <a:cubicBezTo>
                  <a:pt x="136706" y="79373"/>
                  <a:pt x="134041" y="216351"/>
                  <a:pt x="144259" y="252610"/>
                </a:cubicBezTo>
                <a:cubicBezTo>
                  <a:pt x="154921" y="288618"/>
                  <a:pt x="187797" y="297934"/>
                  <a:pt x="192684" y="261423"/>
                </a:cubicBezTo>
                <a:cubicBezTo>
                  <a:pt x="198459" y="225416"/>
                  <a:pt x="170470" y="72323"/>
                  <a:pt x="177801" y="35560"/>
                </a:cubicBezTo>
                <a:cubicBezTo>
                  <a:pt x="184243" y="-1204"/>
                  <a:pt x="219562" y="1819"/>
                  <a:pt x="233556" y="40596"/>
                </a:cubicBezTo>
                <a:cubicBezTo>
                  <a:pt x="247550" y="78869"/>
                  <a:pt x="245107" y="228941"/>
                  <a:pt x="259546" y="266207"/>
                </a:cubicBezTo>
                <a:cubicBezTo>
                  <a:pt x="274206" y="303725"/>
                  <a:pt x="316634" y="303222"/>
                  <a:pt x="320410" y="266207"/>
                </a:cubicBezTo>
                <a:cubicBezTo>
                  <a:pt x="324408" y="229445"/>
                  <a:pt x="279537" y="86675"/>
                  <a:pt x="282869" y="45128"/>
                </a:cubicBezTo>
                <a:cubicBezTo>
                  <a:pt x="285757" y="3582"/>
                  <a:pt x="329073" y="13905"/>
                  <a:pt x="338403" y="16423"/>
                </a:cubicBezTo>
                <a:cubicBezTo>
                  <a:pt x="347288" y="18690"/>
                  <a:pt x="333071" y="18690"/>
                  <a:pt x="339958" y="59481"/>
                </a:cubicBezTo>
                <a:cubicBezTo>
                  <a:pt x="345955" y="100524"/>
                  <a:pt x="363948" y="227682"/>
                  <a:pt x="375277" y="261423"/>
                </a:cubicBezTo>
                <a:cubicBezTo>
                  <a:pt x="386383" y="295416"/>
                  <a:pt x="405487" y="301459"/>
                  <a:pt x="411262" y="261423"/>
                </a:cubicBezTo>
                <a:cubicBezTo>
                  <a:pt x="417260" y="221639"/>
                  <a:pt x="403488" y="57718"/>
                  <a:pt x="410596" y="21208"/>
                </a:cubicBezTo>
                <a:cubicBezTo>
                  <a:pt x="417260" y="-15808"/>
                  <a:pt x="445026" y="-1204"/>
                  <a:pt x="453690" y="40596"/>
                </a:cubicBezTo>
                <a:cubicBezTo>
                  <a:pt x="461686" y="81891"/>
                  <a:pt x="451246" y="231207"/>
                  <a:pt x="459909" y="271243"/>
                </a:cubicBezTo>
                <a:cubicBezTo>
                  <a:pt x="468128" y="310776"/>
                  <a:pt x="495673" y="317826"/>
                  <a:pt x="502337" y="280812"/>
                </a:cubicBezTo>
                <a:cubicBezTo>
                  <a:pt x="509445" y="244049"/>
                  <a:pt x="497228" y="88438"/>
                  <a:pt x="502337" y="49913"/>
                </a:cubicBezTo>
                <a:cubicBezTo>
                  <a:pt x="507890" y="11387"/>
                  <a:pt x="525438" y="22970"/>
                  <a:pt x="534768" y="49913"/>
                </a:cubicBezTo>
                <a:cubicBezTo>
                  <a:pt x="543209" y="77107"/>
                  <a:pt x="542765" y="151136"/>
                  <a:pt x="556315" y="214085"/>
                </a:cubicBezTo>
                <a:cubicBezTo>
                  <a:pt x="569421" y="276783"/>
                  <a:pt x="600519" y="304481"/>
                  <a:pt x="616069" y="427107"/>
                </a:cubicBezTo>
                <a:cubicBezTo>
                  <a:pt x="619845" y="457700"/>
                  <a:pt x="621067" y="491740"/>
                  <a:pt x="620709" y="528912"/>
                </a:cubicBezTo>
                <a:close/>
              </a:path>
            </a:pathLst>
          </a:custGeom>
          <a:gradFill rotWithShape="1">
            <a:gsLst>
              <a:gs pos="0">
                <a:srgbClr val="C7B68B"/>
              </a:gs>
              <a:gs pos="100000">
                <a:srgbClr val="C7B68B">
                  <a:gamma/>
                  <a:tint val="50196"/>
                  <a:invGamma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noAutofit/>
          </a:bodyPr>
          <a:lstStyle/>
          <a:p>
            <a:pPr>
              <a:defRPr/>
            </a:pPr>
            <a:endParaRPr lang="zh-CN" altLang="en-US"/>
          </a:p>
        </p:txBody>
      </p:sp>
      <p:cxnSp>
        <p:nvCxnSpPr>
          <p:cNvPr id="143" name="直接连接符 142"/>
          <p:cNvCxnSpPr/>
          <p:nvPr/>
        </p:nvCxnSpPr>
        <p:spPr>
          <a:xfrm flipH="1" flipV="1">
            <a:off x="3791744" y="2780928"/>
            <a:ext cx="289311" cy="289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628997" y="2604244"/>
            <a:ext cx="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7"/>
          <p:cNvSpPr>
            <a:spLocks noChangeArrowheads="1"/>
          </p:cNvSpPr>
          <p:nvPr/>
        </p:nvSpPr>
        <p:spPr bwMode="auto">
          <a:xfrm>
            <a:off x="7580292" y="3068960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细胞外液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626"/>
          <p:cNvGrpSpPr>
            <a:grpSpLocks noChangeAspect="1"/>
          </p:cNvGrpSpPr>
          <p:nvPr/>
        </p:nvGrpSpPr>
        <p:grpSpPr bwMode="auto">
          <a:xfrm>
            <a:off x="5664200" y="2205038"/>
            <a:ext cx="5451475" cy="3600450"/>
            <a:chOff x="2679" y="2028"/>
            <a:chExt cx="1157" cy="764"/>
          </a:xfrm>
        </p:grpSpPr>
        <p:sp>
          <p:nvSpPr>
            <p:cNvPr id="114773" name="Freeform 627"/>
            <p:cNvSpPr>
              <a:spLocks noChangeAspect="1"/>
            </p:cNvSpPr>
            <p:nvPr/>
          </p:nvSpPr>
          <p:spPr bwMode="auto">
            <a:xfrm>
              <a:off x="2792" y="2560"/>
              <a:ext cx="409" cy="136"/>
            </a:xfrm>
            <a:custGeom>
              <a:avLst/>
              <a:gdLst>
                <a:gd name="T0" fmla="*/ 22 w 1027"/>
                <a:gd name="T1" fmla="*/ 43 h 341"/>
                <a:gd name="T2" fmla="*/ 10 w 1027"/>
                <a:gd name="T3" fmla="*/ 54 h 341"/>
                <a:gd name="T4" fmla="*/ 81 w 1027"/>
                <a:gd name="T5" fmla="*/ 43 h 341"/>
                <a:gd name="T6" fmla="*/ 151 w 1027"/>
                <a:gd name="T7" fmla="*/ 17 h 341"/>
                <a:gd name="T8" fmla="*/ 155 w 1027"/>
                <a:gd name="T9" fmla="*/ 2 h 341"/>
                <a:gd name="T10" fmla="*/ 126 w 1027"/>
                <a:gd name="T11" fmla="*/ 6 h 341"/>
                <a:gd name="T12" fmla="*/ 39 w 1027"/>
                <a:gd name="T13" fmla="*/ 35 h 341"/>
                <a:gd name="T14" fmla="*/ 22 w 1027"/>
                <a:gd name="T15" fmla="*/ 43 h 3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7" h="341">
                  <a:moveTo>
                    <a:pt x="138" y="271"/>
                  </a:moveTo>
                  <a:cubicBezTo>
                    <a:pt x="107" y="291"/>
                    <a:pt x="0" y="341"/>
                    <a:pt x="62" y="341"/>
                  </a:cubicBezTo>
                  <a:cubicBezTo>
                    <a:pt x="124" y="341"/>
                    <a:pt x="364" y="310"/>
                    <a:pt x="512" y="271"/>
                  </a:cubicBezTo>
                  <a:cubicBezTo>
                    <a:pt x="660" y="232"/>
                    <a:pt x="871" y="150"/>
                    <a:pt x="949" y="107"/>
                  </a:cubicBezTo>
                  <a:cubicBezTo>
                    <a:pt x="1027" y="64"/>
                    <a:pt x="1005" y="24"/>
                    <a:pt x="980" y="12"/>
                  </a:cubicBezTo>
                  <a:cubicBezTo>
                    <a:pt x="955" y="0"/>
                    <a:pt x="919" y="2"/>
                    <a:pt x="797" y="37"/>
                  </a:cubicBezTo>
                  <a:cubicBezTo>
                    <a:pt x="675" y="72"/>
                    <a:pt x="356" y="182"/>
                    <a:pt x="246" y="221"/>
                  </a:cubicBezTo>
                  <a:cubicBezTo>
                    <a:pt x="136" y="260"/>
                    <a:pt x="169" y="251"/>
                    <a:pt x="138" y="27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3300"/>
                </a:gs>
                <a:gs pos="100000">
                  <a:srgbClr val="FDDA5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4774" name="Group 628"/>
            <p:cNvGrpSpPr>
              <a:grpSpLocks noChangeAspect="1"/>
            </p:cNvGrpSpPr>
            <p:nvPr/>
          </p:nvGrpSpPr>
          <p:grpSpPr bwMode="auto">
            <a:xfrm>
              <a:off x="2992" y="2553"/>
              <a:ext cx="328" cy="113"/>
              <a:chOff x="1683" y="3211"/>
              <a:chExt cx="825" cy="284"/>
            </a:xfrm>
          </p:grpSpPr>
          <p:sp>
            <p:nvSpPr>
              <p:cNvPr id="78" name="Freeform 629"/>
              <p:cNvSpPr>
                <a:spLocks noChangeAspect="1"/>
              </p:cNvSpPr>
              <p:nvPr/>
            </p:nvSpPr>
            <p:spPr bwMode="auto">
              <a:xfrm>
                <a:off x="1683" y="3211"/>
                <a:ext cx="825" cy="284"/>
              </a:xfrm>
              <a:custGeom>
                <a:avLst/>
                <a:gdLst>
                  <a:gd name="T0" fmla="*/ 128 w 825"/>
                  <a:gd name="T1" fmla="*/ 42 h 284"/>
                  <a:gd name="T2" fmla="*/ 14 w 825"/>
                  <a:gd name="T3" fmla="*/ 112 h 284"/>
                  <a:gd name="T4" fmla="*/ 45 w 825"/>
                  <a:gd name="T5" fmla="*/ 251 h 284"/>
                  <a:gd name="T6" fmla="*/ 172 w 825"/>
                  <a:gd name="T7" fmla="*/ 276 h 284"/>
                  <a:gd name="T8" fmla="*/ 324 w 825"/>
                  <a:gd name="T9" fmla="*/ 200 h 284"/>
                  <a:gd name="T10" fmla="*/ 457 w 825"/>
                  <a:gd name="T11" fmla="*/ 181 h 284"/>
                  <a:gd name="T12" fmla="*/ 615 w 825"/>
                  <a:gd name="T13" fmla="*/ 143 h 284"/>
                  <a:gd name="T14" fmla="*/ 799 w 825"/>
                  <a:gd name="T15" fmla="*/ 36 h 284"/>
                  <a:gd name="T16" fmla="*/ 773 w 825"/>
                  <a:gd name="T17" fmla="*/ 10 h 284"/>
                  <a:gd name="T18" fmla="*/ 602 w 825"/>
                  <a:gd name="T19" fmla="*/ 99 h 284"/>
                  <a:gd name="T20" fmla="*/ 432 w 825"/>
                  <a:gd name="T21" fmla="*/ 99 h 284"/>
                  <a:gd name="T22" fmla="*/ 299 w 825"/>
                  <a:gd name="T23" fmla="*/ 86 h 284"/>
                  <a:gd name="T24" fmla="*/ 128 w 825"/>
                  <a:gd name="T25" fmla="*/ 4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5" h="284">
                    <a:moveTo>
                      <a:pt x="128" y="42"/>
                    </a:moveTo>
                    <a:cubicBezTo>
                      <a:pt x="81" y="46"/>
                      <a:pt x="28" y="77"/>
                      <a:pt x="14" y="112"/>
                    </a:cubicBezTo>
                    <a:cubicBezTo>
                      <a:pt x="0" y="147"/>
                      <a:pt x="19" y="224"/>
                      <a:pt x="45" y="251"/>
                    </a:cubicBezTo>
                    <a:cubicBezTo>
                      <a:pt x="71" y="278"/>
                      <a:pt x="126" y="284"/>
                      <a:pt x="172" y="276"/>
                    </a:cubicBezTo>
                    <a:cubicBezTo>
                      <a:pt x="218" y="268"/>
                      <a:pt x="276" y="216"/>
                      <a:pt x="324" y="200"/>
                    </a:cubicBezTo>
                    <a:cubicBezTo>
                      <a:pt x="372" y="184"/>
                      <a:pt x="409" y="190"/>
                      <a:pt x="457" y="181"/>
                    </a:cubicBezTo>
                    <a:cubicBezTo>
                      <a:pt x="505" y="172"/>
                      <a:pt x="558" y="167"/>
                      <a:pt x="615" y="143"/>
                    </a:cubicBezTo>
                    <a:cubicBezTo>
                      <a:pt x="672" y="119"/>
                      <a:pt x="773" y="58"/>
                      <a:pt x="799" y="36"/>
                    </a:cubicBezTo>
                    <a:cubicBezTo>
                      <a:pt x="825" y="14"/>
                      <a:pt x="806" y="0"/>
                      <a:pt x="773" y="10"/>
                    </a:cubicBezTo>
                    <a:cubicBezTo>
                      <a:pt x="740" y="20"/>
                      <a:pt x="659" y="84"/>
                      <a:pt x="602" y="99"/>
                    </a:cubicBezTo>
                    <a:cubicBezTo>
                      <a:pt x="545" y="114"/>
                      <a:pt x="482" y="101"/>
                      <a:pt x="432" y="99"/>
                    </a:cubicBezTo>
                    <a:cubicBezTo>
                      <a:pt x="382" y="97"/>
                      <a:pt x="350" y="95"/>
                      <a:pt x="299" y="86"/>
                    </a:cubicBezTo>
                    <a:cubicBezTo>
                      <a:pt x="248" y="77"/>
                      <a:pt x="175" y="38"/>
                      <a:pt x="128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E7617"/>
                  </a:gs>
                  <a:gs pos="50000">
                    <a:schemeClr val="folHlink"/>
                  </a:gs>
                  <a:gs pos="100000">
                    <a:srgbClr val="5E761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9" name="Oval 630"/>
              <p:cNvSpPr>
                <a:spLocks noChangeAspect="1" noChangeArrowheads="1"/>
              </p:cNvSpPr>
              <p:nvPr/>
            </p:nvSpPr>
            <p:spPr bwMode="auto">
              <a:xfrm rot="-586192">
                <a:off x="1689" y="3256"/>
                <a:ext cx="286" cy="231"/>
              </a:xfrm>
              <a:prstGeom prst="ellipse">
                <a:avLst/>
              </a:prstGeom>
              <a:gradFill rotWithShape="1">
                <a:gsLst>
                  <a:gs pos="0">
                    <a:srgbClr val="5E7617"/>
                  </a:gs>
                  <a:gs pos="50000">
                    <a:schemeClr val="folHlink"/>
                  </a:gs>
                  <a:gs pos="100000">
                    <a:srgbClr val="5E761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C0C0C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14775" name="Freeform 631"/>
            <p:cNvSpPr>
              <a:spLocks noChangeAspect="1"/>
            </p:cNvSpPr>
            <p:nvPr/>
          </p:nvSpPr>
          <p:spPr bwMode="auto">
            <a:xfrm>
              <a:off x="3166" y="2101"/>
              <a:ext cx="251" cy="496"/>
            </a:xfrm>
            <a:custGeom>
              <a:avLst/>
              <a:gdLst>
                <a:gd name="T0" fmla="*/ 67 w 629"/>
                <a:gd name="T1" fmla="*/ 10 h 1246"/>
                <a:gd name="T2" fmla="*/ 100 w 629"/>
                <a:gd name="T3" fmla="*/ 19 h 1246"/>
                <a:gd name="T4" fmla="*/ 65 w 629"/>
                <a:gd name="T5" fmla="*/ 105 h 1246"/>
                <a:gd name="T6" fmla="*/ 35 w 629"/>
                <a:gd name="T7" fmla="*/ 184 h 1246"/>
                <a:gd name="T8" fmla="*/ 12 w 629"/>
                <a:gd name="T9" fmla="*/ 189 h 1246"/>
                <a:gd name="T10" fmla="*/ 7 w 629"/>
                <a:gd name="T11" fmla="*/ 176 h 1246"/>
                <a:gd name="T12" fmla="*/ 54 w 629"/>
                <a:gd name="T13" fmla="*/ 78 h 1246"/>
                <a:gd name="T14" fmla="*/ 67 w 629"/>
                <a:gd name="T15" fmla="*/ 10 h 1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9" h="1246">
                  <a:moveTo>
                    <a:pt x="423" y="62"/>
                  </a:moveTo>
                  <a:cubicBezTo>
                    <a:pt x="471" y="0"/>
                    <a:pt x="629" y="17"/>
                    <a:pt x="627" y="118"/>
                  </a:cubicBezTo>
                  <a:cubicBezTo>
                    <a:pt x="625" y="219"/>
                    <a:pt x="477" y="493"/>
                    <a:pt x="409" y="666"/>
                  </a:cubicBezTo>
                  <a:cubicBezTo>
                    <a:pt x="341" y="839"/>
                    <a:pt x="275" y="1070"/>
                    <a:pt x="219" y="1158"/>
                  </a:cubicBezTo>
                  <a:cubicBezTo>
                    <a:pt x="163" y="1246"/>
                    <a:pt x="101" y="1201"/>
                    <a:pt x="72" y="1193"/>
                  </a:cubicBezTo>
                  <a:cubicBezTo>
                    <a:pt x="43" y="1185"/>
                    <a:pt x="0" y="1226"/>
                    <a:pt x="44" y="1109"/>
                  </a:cubicBezTo>
                  <a:cubicBezTo>
                    <a:pt x="88" y="992"/>
                    <a:pt x="271" y="665"/>
                    <a:pt x="339" y="491"/>
                  </a:cubicBezTo>
                  <a:cubicBezTo>
                    <a:pt x="407" y="317"/>
                    <a:pt x="375" y="124"/>
                    <a:pt x="423" y="62"/>
                  </a:cubicBezTo>
                  <a:close/>
                </a:path>
              </a:pathLst>
            </a:custGeom>
            <a:solidFill>
              <a:srgbClr val="ECE83A"/>
            </a:solidFill>
            <a:ln w="19050" cap="flat" cmpd="sng">
              <a:solidFill>
                <a:srgbClr val="FEF1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6" name="Freeform 632"/>
            <p:cNvSpPr>
              <a:spLocks noChangeAspect="1"/>
            </p:cNvSpPr>
            <p:nvPr/>
          </p:nvSpPr>
          <p:spPr bwMode="auto">
            <a:xfrm>
              <a:off x="2974" y="2032"/>
              <a:ext cx="862" cy="206"/>
            </a:xfrm>
            <a:custGeom>
              <a:avLst/>
              <a:gdLst>
                <a:gd name="T0" fmla="*/ 14 w 2165"/>
                <a:gd name="T1" fmla="*/ 11 h 518"/>
                <a:gd name="T2" fmla="*/ 31 w 2165"/>
                <a:gd name="T3" fmla="*/ 3 h 518"/>
                <a:gd name="T4" fmla="*/ 74 w 2165"/>
                <a:gd name="T5" fmla="*/ 3 h 518"/>
                <a:gd name="T6" fmla="*/ 140 w 2165"/>
                <a:gd name="T7" fmla="*/ 21 h 518"/>
                <a:gd name="T8" fmla="*/ 154 w 2165"/>
                <a:gd name="T9" fmla="*/ 25 h 518"/>
                <a:gd name="T10" fmla="*/ 165 w 2165"/>
                <a:gd name="T11" fmla="*/ 23 h 518"/>
                <a:gd name="T12" fmla="*/ 179 w 2165"/>
                <a:gd name="T13" fmla="*/ 26 h 518"/>
                <a:gd name="T14" fmla="*/ 174 w 2165"/>
                <a:gd name="T15" fmla="*/ 39 h 518"/>
                <a:gd name="T16" fmla="*/ 213 w 2165"/>
                <a:gd name="T17" fmla="*/ 39 h 518"/>
                <a:gd name="T18" fmla="*/ 268 w 2165"/>
                <a:gd name="T19" fmla="*/ 40 h 518"/>
                <a:gd name="T20" fmla="*/ 313 w 2165"/>
                <a:gd name="T21" fmla="*/ 55 h 518"/>
                <a:gd name="T22" fmla="*/ 311 w 2165"/>
                <a:gd name="T23" fmla="*/ 81 h 518"/>
                <a:gd name="T24" fmla="*/ 118 w 2165"/>
                <a:gd name="T25" fmla="*/ 49 h 518"/>
                <a:gd name="T26" fmla="*/ 14 w 2165"/>
                <a:gd name="T27" fmla="*/ 11 h 5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65" h="518">
                  <a:moveTo>
                    <a:pt x="91" y="69"/>
                  </a:moveTo>
                  <a:cubicBezTo>
                    <a:pt x="0" y="21"/>
                    <a:pt x="135" y="27"/>
                    <a:pt x="197" y="19"/>
                  </a:cubicBezTo>
                  <a:cubicBezTo>
                    <a:pt x="259" y="11"/>
                    <a:pt x="349" y="0"/>
                    <a:pt x="464" y="19"/>
                  </a:cubicBezTo>
                  <a:cubicBezTo>
                    <a:pt x="579" y="38"/>
                    <a:pt x="801" y="109"/>
                    <a:pt x="885" y="132"/>
                  </a:cubicBezTo>
                  <a:cubicBezTo>
                    <a:pt x="969" y="155"/>
                    <a:pt x="943" y="158"/>
                    <a:pt x="969" y="160"/>
                  </a:cubicBezTo>
                  <a:cubicBezTo>
                    <a:pt x="995" y="162"/>
                    <a:pt x="1013" y="145"/>
                    <a:pt x="1040" y="146"/>
                  </a:cubicBezTo>
                  <a:cubicBezTo>
                    <a:pt x="1067" y="147"/>
                    <a:pt x="1122" y="151"/>
                    <a:pt x="1131" y="167"/>
                  </a:cubicBezTo>
                  <a:cubicBezTo>
                    <a:pt x="1140" y="183"/>
                    <a:pt x="1061" y="231"/>
                    <a:pt x="1096" y="244"/>
                  </a:cubicBezTo>
                  <a:cubicBezTo>
                    <a:pt x="1131" y="257"/>
                    <a:pt x="1243" y="243"/>
                    <a:pt x="1342" y="244"/>
                  </a:cubicBezTo>
                  <a:cubicBezTo>
                    <a:pt x="1441" y="245"/>
                    <a:pt x="1588" y="233"/>
                    <a:pt x="1693" y="251"/>
                  </a:cubicBezTo>
                  <a:cubicBezTo>
                    <a:pt x="1798" y="269"/>
                    <a:pt x="1929" y="306"/>
                    <a:pt x="1974" y="349"/>
                  </a:cubicBezTo>
                  <a:cubicBezTo>
                    <a:pt x="2019" y="392"/>
                    <a:pt x="2165" y="518"/>
                    <a:pt x="1960" y="511"/>
                  </a:cubicBezTo>
                  <a:cubicBezTo>
                    <a:pt x="1755" y="504"/>
                    <a:pt x="1054" y="384"/>
                    <a:pt x="745" y="307"/>
                  </a:cubicBezTo>
                  <a:cubicBezTo>
                    <a:pt x="436" y="230"/>
                    <a:pt x="182" y="117"/>
                    <a:pt x="91" y="69"/>
                  </a:cubicBezTo>
                  <a:close/>
                </a:path>
              </a:pathLst>
            </a:custGeom>
            <a:solidFill>
              <a:srgbClr val="ECE83A"/>
            </a:solidFill>
            <a:ln w="19050" cap="flat" cmpd="sng">
              <a:solidFill>
                <a:srgbClr val="F3EE8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7" name="Freeform 633"/>
            <p:cNvSpPr>
              <a:spLocks noChangeAspect="1"/>
            </p:cNvSpPr>
            <p:nvPr/>
          </p:nvSpPr>
          <p:spPr bwMode="auto">
            <a:xfrm>
              <a:off x="3237" y="2136"/>
              <a:ext cx="575" cy="462"/>
            </a:xfrm>
            <a:custGeom>
              <a:avLst/>
              <a:gdLst>
                <a:gd name="T0" fmla="*/ 59 w 1444"/>
                <a:gd name="T1" fmla="*/ 7 h 1159"/>
                <a:gd name="T2" fmla="*/ 103 w 1444"/>
                <a:gd name="T3" fmla="*/ 1 h 1159"/>
                <a:gd name="T4" fmla="*/ 211 w 1444"/>
                <a:gd name="T5" fmla="*/ 14 h 1159"/>
                <a:gd name="T6" fmla="*/ 213 w 1444"/>
                <a:gd name="T7" fmla="*/ 79 h 1159"/>
                <a:gd name="T8" fmla="*/ 164 w 1444"/>
                <a:gd name="T9" fmla="*/ 135 h 1159"/>
                <a:gd name="T10" fmla="*/ 108 w 1444"/>
                <a:gd name="T11" fmla="*/ 177 h 1159"/>
                <a:gd name="T12" fmla="*/ 39 w 1444"/>
                <a:gd name="T13" fmla="*/ 180 h 1159"/>
                <a:gd name="T14" fmla="*/ 4 w 1444"/>
                <a:gd name="T15" fmla="*/ 161 h 1159"/>
                <a:gd name="T16" fmla="*/ 12 w 1444"/>
                <a:gd name="T17" fmla="*/ 113 h 1159"/>
                <a:gd name="T18" fmla="*/ 43 w 1444"/>
                <a:gd name="T19" fmla="*/ 36 h 1159"/>
                <a:gd name="T20" fmla="*/ 59 w 1444"/>
                <a:gd name="T21" fmla="*/ 7 h 1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4" h="1159">
                  <a:moveTo>
                    <a:pt x="373" y="42"/>
                  </a:moveTo>
                  <a:cubicBezTo>
                    <a:pt x="436" y="6"/>
                    <a:pt x="492" y="0"/>
                    <a:pt x="651" y="8"/>
                  </a:cubicBezTo>
                  <a:cubicBezTo>
                    <a:pt x="810" y="16"/>
                    <a:pt x="1214" y="8"/>
                    <a:pt x="1329" y="89"/>
                  </a:cubicBezTo>
                  <a:cubicBezTo>
                    <a:pt x="1444" y="170"/>
                    <a:pt x="1392" y="369"/>
                    <a:pt x="1343" y="496"/>
                  </a:cubicBezTo>
                  <a:cubicBezTo>
                    <a:pt x="1294" y="623"/>
                    <a:pt x="1149" y="745"/>
                    <a:pt x="1038" y="848"/>
                  </a:cubicBezTo>
                  <a:cubicBezTo>
                    <a:pt x="927" y="951"/>
                    <a:pt x="810" y="1065"/>
                    <a:pt x="678" y="1112"/>
                  </a:cubicBezTo>
                  <a:cubicBezTo>
                    <a:pt x="546" y="1159"/>
                    <a:pt x="353" y="1149"/>
                    <a:pt x="245" y="1133"/>
                  </a:cubicBezTo>
                  <a:cubicBezTo>
                    <a:pt x="137" y="1117"/>
                    <a:pt x="56" y="1087"/>
                    <a:pt x="28" y="1017"/>
                  </a:cubicBezTo>
                  <a:cubicBezTo>
                    <a:pt x="0" y="947"/>
                    <a:pt x="34" y="845"/>
                    <a:pt x="75" y="713"/>
                  </a:cubicBezTo>
                  <a:cubicBezTo>
                    <a:pt x="116" y="581"/>
                    <a:pt x="222" y="337"/>
                    <a:pt x="272" y="225"/>
                  </a:cubicBezTo>
                  <a:cubicBezTo>
                    <a:pt x="322" y="113"/>
                    <a:pt x="310" y="78"/>
                    <a:pt x="373" y="42"/>
                  </a:cubicBezTo>
                  <a:close/>
                </a:path>
              </a:pathLst>
            </a:custGeom>
            <a:gradFill rotWithShape="1">
              <a:gsLst>
                <a:gs pos="0">
                  <a:srgbClr val="FDDA59"/>
                </a:gs>
                <a:gs pos="100000">
                  <a:srgbClr val="99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8" name="Freeform 634" descr="Recycled paper"/>
            <p:cNvSpPr>
              <a:spLocks noChangeAspect="1"/>
            </p:cNvSpPr>
            <p:nvPr/>
          </p:nvSpPr>
          <p:spPr bwMode="auto">
            <a:xfrm>
              <a:off x="3237" y="2134"/>
              <a:ext cx="575" cy="461"/>
            </a:xfrm>
            <a:custGeom>
              <a:avLst/>
              <a:gdLst>
                <a:gd name="T0" fmla="*/ 59 w 1444"/>
                <a:gd name="T1" fmla="*/ 7 h 1159"/>
                <a:gd name="T2" fmla="*/ 103 w 1444"/>
                <a:gd name="T3" fmla="*/ 1 h 1159"/>
                <a:gd name="T4" fmla="*/ 211 w 1444"/>
                <a:gd name="T5" fmla="*/ 14 h 1159"/>
                <a:gd name="T6" fmla="*/ 213 w 1444"/>
                <a:gd name="T7" fmla="*/ 78 h 1159"/>
                <a:gd name="T8" fmla="*/ 164 w 1444"/>
                <a:gd name="T9" fmla="*/ 134 h 1159"/>
                <a:gd name="T10" fmla="*/ 108 w 1444"/>
                <a:gd name="T11" fmla="*/ 176 h 1159"/>
                <a:gd name="T12" fmla="*/ 39 w 1444"/>
                <a:gd name="T13" fmla="*/ 179 h 1159"/>
                <a:gd name="T14" fmla="*/ 4 w 1444"/>
                <a:gd name="T15" fmla="*/ 161 h 1159"/>
                <a:gd name="T16" fmla="*/ 12 w 1444"/>
                <a:gd name="T17" fmla="*/ 113 h 1159"/>
                <a:gd name="T18" fmla="*/ 43 w 1444"/>
                <a:gd name="T19" fmla="*/ 35 h 1159"/>
                <a:gd name="T20" fmla="*/ 59 w 1444"/>
                <a:gd name="T21" fmla="*/ 7 h 1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4" h="1159">
                  <a:moveTo>
                    <a:pt x="373" y="42"/>
                  </a:moveTo>
                  <a:cubicBezTo>
                    <a:pt x="436" y="6"/>
                    <a:pt x="492" y="0"/>
                    <a:pt x="651" y="8"/>
                  </a:cubicBezTo>
                  <a:cubicBezTo>
                    <a:pt x="810" y="16"/>
                    <a:pt x="1214" y="8"/>
                    <a:pt x="1329" y="89"/>
                  </a:cubicBezTo>
                  <a:cubicBezTo>
                    <a:pt x="1444" y="170"/>
                    <a:pt x="1392" y="369"/>
                    <a:pt x="1343" y="496"/>
                  </a:cubicBezTo>
                  <a:cubicBezTo>
                    <a:pt x="1294" y="623"/>
                    <a:pt x="1149" y="745"/>
                    <a:pt x="1038" y="848"/>
                  </a:cubicBezTo>
                  <a:cubicBezTo>
                    <a:pt x="927" y="951"/>
                    <a:pt x="810" y="1065"/>
                    <a:pt x="678" y="1112"/>
                  </a:cubicBezTo>
                  <a:cubicBezTo>
                    <a:pt x="546" y="1159"/>
                    <a:pt x="353" y="1149"/>
                    <a:pt x="245" y="1133"/>
                  </a:cubicBezTo>
                  <a:cubicBezTo>
                    <a:pt x="137" y="1117"/>
                    <a:pt x="56" y="1087"/>
                    <a:pt x="28" y="1017"/>
                  </a:cubicBezTo>
                  <a:cubicBezTo>
                    <a:pt x="0" y="947"/>
                    <a:pt x="34" y="845"/>
                    <a:pt x="75" y="713"/>
                  </a:cubicBezTo>
                  <a:cubicBezTo>
                    <a:pt x="116" y="581"/>
                    <a:pt x="222" y="337"/>
                    <a:pt x="272" y="225"/>
                  </a:cubicBezTo>
                  <a:cubicBezTo>
                    <a:pt x="322" y="113"/>
                    <a:pt x="310" y="78"/>
                    <a:pt x="373" y="42"/>
                  </a:cubicBezTo>
                  <a:close/>
                </a:path>
              </a:pathLst>
            </a:custGeom>
            <a:blipFill dpi="0" rotWithShape="1">
              <a:blip r:embed="rId2">
                <a:alphaModFix amt="30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9" name="Freeform 635"/>
            <p:cNvSpPr>
              <a:spLocks noChangeAspect="1"/>
            </p:cNvSpPr>
            <p:nvPr/>
          </p:nvSpPr>
          <p:spPr bwMode="auto">
            <a:xfrm>
              <a:off x="3250" y="2137"/>
              <a:ext cx="561" cy="461"/>
            </a:xfrm>
            <a:custGeom>
              <a:avLst/>
              <a:gdLst>
                <a:gd name="T0" fmla="*/ 58 w 1409"/>
                <a:gd name="T1" fmla="*/ 6 h 1159"/>
                <a:gd name="T2" fmla="*/ 104 w 1409"/>
                <a:gd name="T3" fmla="*/ 2 h 1159"/>
                <a:gd name="T4" fmla="*/ 206 w 1409"/>
                <a:gd name="T5" fmla="*/ 13 h 1159"/>
                <a:gd name="T6" fmla="*/ 208 w 1409"/>
                <a:gd name="T7" fmla="*/ 76 h 1159"/>
                <a:gd name="T8" fmla="*/ 158 w 1409"/>
                <a:gd name="T9" fmla="*/ 134 h 1159"/>
                <a:gd name="T10" fmla="*/ 98 w 1409"/>
                <a:gd name="T11" fmla="*/ 176 h 1159"/>
                <a:gd name="T12" fmla="*/ 29 w 1409"/>
                <a:gd name="T13" fmla="*/ 179 h 1159"/>
                <a:gd name="T14" fmla="*/ 3 w 1409"/>
                <a:gd name="T15" fmla="*/ 157 h 1159"/>
                <a:gd name="T16" fmla="*/ 10 w 1409"/>
                <a:gd name="T17" fmla="*/ 114 h 1159"/>
                <a:gd name="T18" fmla="*/ 41 w 1409"/>
                <a:gd name="T19" fmla="*/ 36 h 1159"/>
                <a:gd name="T20" fmla="*/ 58 w 1409"/>
                <a:gd name="T21" fmla="*/ 6 h 1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9" h="1159">
                  <a:moveTo>
                    <a:pt x="365" y="36"/>
                  </a:moveTo>
                  <a:cubicBezTo>
                    <a:pt x="432" y="0"/>
                    <a:pt x="501" y="1"/>
                    <a:pt x="657" y="9"/>
                  </a:cubicBezTo>
                  <a:cubicBezTo>
                    <a:pt x="813" y="17"/>
                    <a:pt x="1191" y="4"/>
                    <a:pt x="1300" y="83"/>
                  </a:cubicBezTo>
                  <a:cubicBezTo>
                    <a:pt x="1409" y="162"/>
                    <a:pt x="1365" y="355"/>
                    <a:pt x="1314" y="483"/>
                  </a:cubicBezTo>
                  <a:cubicBezTo>
                    <a:pt x="1263" y="611"/>
                    <a:pt x="1111" y="744"/>
                    <a:pt x="995" y="849"/>
                  </a:cubicBezTo>
                  <a:cubicBezTo>
                    <a:pt x="879" y="954"/>
                    <a:pt x="751" y="1065"/>
                    <a:pt x="616" y="1112"/>
                  </a:cubicBezTo>
                  <a:cubicBezTo>
                    <a:pt x="481" y="1159"/>
                    <a:pt x="282" y="1153"/>
                    <a:pt x="183" y="1133"/>
                  </a:cubicBezTo>
                  <a:cubicBezTo>
                    <a:pt x="84" y="1113"/>
                    <a:pt x="40" y="1060"/>
                    <a:pt x="20" y="991"/>
                  </a:cubicBezTo>
                  <a:cubicBezTo>
                    <a:pt x="0" y="922"/>
                    <a:pt x="22" y="847"/>
                    <a:pt x="61" y="720"/>
                  </a:cubicBezTo>
                  <a:cubicBezTo>
                    <a:pt x="100" y="593"/>
                    <a:pt x="206" y="340"/>
                    <a:pt x="257" y="226"/>
                  </a:cubicBezTo>
                  <a:cubicBezTo>
                    <a:pt x="308" y="112"/>
                    <a:pt x="298" y="72"/>
                    <a:pt x="365" y="36"/>
                  </a:cubicBezTo>
                  <a:close/>
                </a:path>
              </a:pathLst>
            </a:custGeom>
            <a:gradFill rotWithShape="1">
              <a:gsLst>
                <a:gs pos="0">
                  <a:srgbClr val="FDDA59">
                    <a:alpha val="64998"/>
                  </a:srgbClr>
                </a:gs>
                <a:gs pos="100000">
                  <a:srgbClr val="993300">
                    <a:alpha val="64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4780" name="Group 636"/>
            <p:cNvGrpSpPr>
              <a:grpSpLocks noChangeAspect="1"/>
            </p:cNvGrpSpPr>
            <p:nvPr/>
          </p:nvGrpSpPr>
          <p:grpSpPr bwMode="auto">
            <a:xfrm>
              <a:off x="2679" y="2033"/>
              <a:ext cx="703" cy="759"/>
              <a:chOff x="279" y="215"/>
              <a:chExt cx="1764" cy="1907"/>
            </a:xfrm>
          </p:grpSpPr>
          <p:sp>
            <p:nvSpPr>
              <p:cNvPr id="114785" name="Freeform 637"/>
              <p:cNvSpPr>
                <a:spLocks noChangeAspect="1"/>
              </p:cNvSpPr>
              <p:nvPr/>
            </p:nvSpPr>
            <p:spPr bwMode="auto">
              <a:xfrm>
                <a:off x="279" y="220"/>
                <a:ext cx="1762" cy="1887"/>
              </a:xfrm>
              <a:custGeom>
                <a:avLst/>
                <a:gdLst>
                  <a:gd name="T0" fmla="*/ 1225 w 1762"/>
                  <a:gd name="T1" fmla="*/ 65 h 1887"/>
                  <a:gd name="T2" fmla="*/ 758 w 1762"/>
                  <a:gd name="T3" fmla="*/ 31 h 1887"/>
                  <a:gd name="T4" fmla="*/ 405 w 1762"/>
                  <a:gd name="T5" fmla="*/ 248 h 1887"/>
                  <a:gd name="T6" fmla="*/ 53 w 1762"/>
                  <a:gd name="T7" fmla="*/ 871 h 1887"/>
                  <a:gd name="T8" fmla="*/ 87 w 1762"/>
                  <a:gd name="T9" fmla="*/ 1738 h 1887"/>
                  <a:gd name="T10" fmla="*/ 263 w 1762"/>
                  <a:gd name="T11" fmla="*/ 1766 h 1887"/>
                  <a:gd name="T12" fmla="*/ 473 w 1762"/>
                  <a:gd name="T13" fmla="*/ 1596 h 1887"/>
                  <a:gd name="T14" fmla="*/ 1103 w 1762"/>
                  <a:gd name="T15" fmla="*/ 1372 h 1887"/>
                  <a:gd name="T16" fmla="*/ 1327 w 1762"/>
                  <a:gd name="T17" fmla="*/ 1291 h 1887"/>
                  <a:gd name="T18" fmla="*/ 1476 w 1762"/>
                  <a:gd name="T19" fmla="*/ 993 h 1887"/>
                  <a:gd name="T20" fmla="*/ 1720 w 1762"/>
                  <a:gd name="T21" fmla="*/ 288 h 1887"/>
                  <a:gd name="T22" fmla="*/ 1225 w 1762"/>
                  <a:gd name="T23" fmla="*/ 65 h 18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2" h="1887">
                    <a:moveTo>
                      <a:pt x="1225" y="65"/>
                    </a:moveTo>
                    <a:cubicBezTo>
                      <a:pt x="1065" y="22"/>
                      <a:pt x="895" y="0"/>
                      <a:pt x="758" y="31"/>
                    </a:cubicBezTo>
                    <a:cubicBezTo>
                      <a:pt x="621" y="62"/>
                      <a:pt x="523" y="108"/>
                      <a:pt x="405" y="248"/>
                    </a:cubicBezTo>
                    <a:cubicBezTo>
                      <a:pt x="287" y="388"/>
                      <a:pt x="106" y="623"/>
                      <a:pt x="53" y="871"/>
                    </a:cubicBezTo>
                    <a:cubicBezTo>
                      <a:pt x="0" y="1119"/>
                      <a:pt x="52" y="1589"/>
                      <a:pt x="87" y="1738"/>
                    </a:cubicBezTo>
                    <a:cubicBezTo>
                      <a:pt x="122" y="1887"/>
                      <a:pt x="199" y="1790"/>
                      <a:pt x="263" y="1766"/>
                    </a:cubicBezTo>
                    <a:cubicBezTo>
                      <a:pt x="327" y="1742"/>
                      <a:pt x="333" y="1662"/>
                      <a:pt x="473" y="1596"/>
                    </a:cubicBezTo>
                    <a:cubicBezTo>
                      <a:pt x="613" y="1530"/>
                      <a:pt x="961" y="1423"/>
                      <a:pt x="1103" y="1372"/>
                    </a:cubicBezTo>
                    <a:cubicBezTo>
                      <a:pt x="1245" y="1321"/>
                      <a:pt x="1265" y="1354"/>
                      <a:pt x="1327" y="1291"/>
                    </a:cubicBezTo>
                    <a:cubicBezTo>
                      <a:pt x="1389" y="1228"/>
                      <a:pt x="1411" y="1160"/>
                      <a:pt x="1476" y="993"/>
                    </a:cubicBezTo>
                    <a:cubicBezTo>
                      <a:pt x="1541" y="826"/>
                      <a:pt x="1762" y="443"/>
                      <a:pt x="1720" y="288"/>
                    </a:cubicBezTo>
                    <a:cubicBezTo>
                      <a:pt x="1678" y="133"/>
                      <a:pt x="1385" y="108"/>
                      <a:pt x="1225" y="6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EE898"/>
                  </a:gs>
                  <a:gs pos="100000">
                    <a:srgbClr val="9933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86" name="Freeform 638"/>
              <p:cNvSpPr>
                <a:spLocks noChangeAspect="1"/>
              </p:cNvSpPr>
              <p:nvPr/>
            </p:nvSpPr>
            <p:spPr bwMode="auto">
              <a:xfrm>
                <a:off x="280" y="235"/>
                <a:ext cx="1762" cy="1887"/>
              </a:xfrm>
              <a:custGeom>
                <a:avLst/>
                <a:gdLst>
                  <a:gd name="T0" fmla="*/ 1225 w 1762"/>
                  <a:gd name="T1" fmla="*/ 65 h 1887"/>
                  <a:gd name="T2" fmla="*/ 758 w 1762"/>
                  <a:gd name="T3" fmla="*/ 31 h 1887"/>
                  <a:gd name="T4" fmla="*/ 405 w 1762"/>
                  <a:gd name="T5" fmla="*/ 248 h 1887"/>
                  <a:gd name="T6" fmla="*/ 53 w 1762"/>
                  <a:gd name="T7" fmla="*/ 871 h 1887"/>
                  <a:gd name="T8" fmla="*/ 87 w 1762"/>
                  <a:gd name="T9" fmla="*/ 1738 h 1887"/>
                  <a:gd name="T10" fmla="*/ 263 w 1762"/>
                  <a:gd name="T11" fmla="*/ 1766 h 1887"/>
                  <a:gd name="T12" fmla="*/ 473 w 1762"/>
                  <a:gd name="T13" fmla="*/ 1596 h 1887"/>
                  <a:gd name="T14" fmla="*/ 1103 w 1762"/>
                  <a:gd name="T15" fmla="*/ 1372 h 1887"/>
                  <a:gd name="T16" fmla="*/ 1327 w 1762"/>
                  <a:gd name="T17" fmla="*/ 1291 h 1887"/>
                  <a:gd name="T18" fmla="*/ 1476 w 1762"/>
                  <a:gd name="T19" fmla="*/ 993 h 1887"/>
                  <a:gd name="T20" fmla="*/ 1720 w 1762"/>
                  <a:gd name="T21" fmla="*/ 288 h 1887"/>
                  <a:gd name="T22" fmla="*/ 1225 w 1762"/>
                  <a:gd name="T23" fmla="*/ 65 h 18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2" h="1887">
                    <a:moveTo>
                      <a:pt x="1225" y="65"/>
                    </a:moveTo>
                    <a:cubicBezTo>
                      <a:pt x="1065" y="22"/>
                      <a:pt x="895" y="0"/>
                      <a:pt x="758" y="31"/>
                    </a:cubicBezTo>
                    <a:cubicBezTo>
                      <a:pt x="621" y="62"/>
                      <a:pt x="523" y="108"/>
                      <a:pt x="405" y="248"/>
                    </a:cubicBezTo>
                    <a:cubicBezTo>
                      <a:pt x="287" y="388"/>
                      <a:pt x="106" y="623"/>
                      <a:pt x="53" y="871"/>
                    </a:cubicBezTo>
                    <a:cubicBezTo>
                      <a:pt x="0" y="1119"/>
                      <a:pt x="52" y="1589"/>
                      <a:pt x="87" y="1738"/>
                    </a:cubicBezTo>
                    <a:cubicBezTo>
                      <a:pt x="122" y="1887"/>
                      <a:pt x="199" y="1790"/>
                      <a:pt x="263" y="1766"/>
                    </a:cubicBezTo>
                    <a:cubicBezTo>
                      <a:pt x="327" y="1742"/>
                      <a:pt x="333" y="1662"/>
                      <a:pt x="473" y="1596"/>
                    </a:cubicBezTo>
                    <a:cubicBezTo>
                      <a:pt x="613" y="1530"/>
                      <a:pt x="961" y="1423"/>
                      <a:pt x="1103" y="1372"/>
                    </a:cubicBezTo>
                    <a:cubicBezTo>
                      <a:pt x="1245" y="1321"/>
                      <a:pt x="1265" y="1354"/>
                      <a:pt x="1327" y="1291"/>
                    </a:cubicBezTo>
                    <a:cubicBezTo>
                      <a:pt x="1389" y="1228"/>
                      <a:pt x="1411" y="1160"/>
                      <a:pt x="1476" y="993"/>
                    </a:cubicBezTo>
                    <a:cubicBezTo>
                      <a:pt x="1541" y="826"/>
                      <a:pt x="1762" y="443"/>
                      <a:pt x="1720" y="288"/>
                    </a:cubicBezTo>
                    <a:cubicBezTo>
                      <a:pt x="1678" y="133"/>
                      <a:pt x="1385" y="108"/>
                      <a:pt x="1225" y="6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EE898">
                      <a:alpha val="18999"/>
                    </a:srgbClr>
                  </a:gs>
                  <a:gs pos="100000">
                    <a:srgbClr val="FEF1C0">
                      <a:alpha val="25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87" name="Freeform 639"/>
              <p:cNvSpPr>
                <a:spLocks noChangeAspect="1"/>
              </p:cNvSpPr>
              <p:nvPr/>
            </p:nvSpPr>
            <p:spPr bwMode="auto">
              <a:xfrm>
                <a:off x="281" y="215"/>
                <a:ext cx="1762" cy="1887"/>
              </a:xfrm>
              <a:custGeom>
                <a:avLst/>
                <a:gdLst>
                  <a:gd name="T0" fmla="*/ 1225 w 1762"/>
                  <a:gd name="T1" fmla="*/ 65 h 1887"/>
                  <a:gd name="T2" fmla="*/ 758 w 1762"/>
                  <a:gd name="T3" fmla="*/ 31 h 1887"/>
                  <a:gd name="T4" fmla="*/ 405 w 1762"/>
                  <a:gd name="T5" fmla="*/ 248 h 1887"/>
                  <a:gd name="T6" fmla="*/ 53 w 1762"/>
                  <a:gd name="T7" fmla="*/ 871 h 1887"/>
                  <a:gd name="T8" fmla="*/ 87 w 1762"/>
                  <a:gd name="T9" fmla="*/ 1738 h 1887"/>
                  <a:gd name="T10" fmla="*/ 263 w 1762"/>
                  <a:gd name="T11" fmla="*/ 1766 h 1887"/>
                  <a:gd name="T12" fmla="*/ 473 w 1762"/>
                  <a:gd name="T13" fmla="*/ 1596 h 1887"/>
                  <a:gd name="T14" fmla="*/ 1103 w 1762"/>
                  <a:gd name="T15" fmla="*/ 1372 h 1887"/>
                  <a:gd name="T16" fmla="*/ 1327 w 1762"/>
                  <a:gd name="T17" fmla="*/ 1291 h 1887"/>
                  <a:gd name="T18" fmla="*/ 1476 w 1762"/>
                  <a:gd name="T19" fmla="*/ 993 h 1887"/>
                  <a:gd name="T20" fmla="*/ 1720 w 1762"/>
                  <a:gd name="T21" fmla="*/ 288 h 1887"/>
                  <a:gd name="T22" fmla="*/ 1225 w 1762"/>
                  <a:gd name="T23" fmla="*/ 65 h 18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2" h="1887">
                    <a:moveTo>
                      <a:pt x="1225" y="65"/>
                    </a:moveTo>
                    <a:cubicBezTo>
                      <a:pt x="1065" y="22"/>
                      <a:pt x="895" y="0"/>
                      <a:pt x="758" y="31"/>
                    </a:cubicBezTo>
                    <a:cubicBezTo>
                      <a:pt x="621" y="62"/>
                      <a:pt x="523" y="108"/>
                      <a:pt x="405" y="248"/>
                    </a:cubicBezTo>
                    <a:cubicBezTo>
                      <a:pt x="287" y="388"/>
                      <a:pt x="106" y="623"/>
                      <a:pt x="53" y="871"/>
                    </a:cubicBezTo>
                    <a:cubicBezTo>
                      <a:pt x="0" y="1119"/>
                      <a:pt x="52" y="1589"/>
                      <a:pt x="87" y="1738"/>
                    </a:cubicBezTo>
                    <a:cubicBezTo>
                      <a:pt x="122" y="1887"/>
                      <a:pt x="199" y="1790"/>
                      <a:pt x="263" y="1766"/>
                    </a:cubicBezTo>
                    <a:cubicBezTo>
                      <a:pt x="327" y="1742"/>
                      <a:pt x="333" y="1662"/>
                      <a:pt x="473" y="1596"/>
                    </a:cubicBezTo>
                    <a:cubicBezTo>
                      <a:pt x="613" y="1530"/>
                      <a:pt x="961" y="1423"/>
                      <a:pt x="1103" y="1372"/>
                    </a:cubicBezTo>
                    <a:cubicBezTo>
                      <a:pt x="1245" y="1321"/>
                      <a:pt x="1265" y="1354"/>
                      <a:pt x="1327" y="1291"/>
                    </a:cubicBezTo>
                    <a:cubicBezTo>
                      <a:pt x="1389" y="1228"/>
                      <a:pt x="1411" y="1160"/>
                      <a:pt x="1476" y="993"/>
                    </a:cubicBezTo>
                    <a:cubicBezTo>
                      <a:pt x="1541" y="826"/>
                      <a:pt x="1762" y="443"/>
                      <a:pt x="1720" y="288"/>
                    </a:cubicBezTo>
                    <a:cubicBezTo>
                      <a:pt x="1678" y="133"/>
                      <a:pt x="1385" y="108"/>
                      <a:pt x="1225" y="6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DA59">
                      <a:alpha val="49001"/>
                    </a:srgbClr>
                  </a:gs>
                  <a:gs pos="100000">
                    <a:srgbClr val="993300">
                      <a:alpha val="56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4781" name="Freeform 640"/>
            <p:cNvSpPr>
              <a:spLocks noChangeAspect="1"/>
            </p:cNvSpPr>
            <p:nvPr/>
          </p:nvSpPr>
          <p:spPr bwMode="auto">
            <a:xfrm>
              <a:off x="3044" y="2028"/>
              <a:ext cx="368" cy="551"/>
            </a:xfrm>
            <a:custGeom>
              <a:avLst/>
              <a:gdLst>
                <a:gd name="T0" fmla="*/ 0 w 925"/>
                <a:gd name="T1" fmla="*/ 3 h 1384"/>
                <a:gd name="T2" fmla="*/ 29 w 925"/>
                <a:gd name="T3" fmla="*/ 1 h 1384"/>
                <a:gd name="T4" fmla="*/ 70 w 925"/>
                <a:gd name="T5" fmla="*/ 10 h 1384"/>
                <a:gd name="T6" fmla="*/ 129 w 925"/>
                <a:gd name="T7" fmla="*/ 27 h 1384"/>
                <a:gd name="T8" fmla="*/ 139 w 925"/>
                <a:gd name="T9" fmla="*/ 29 h 1384"/>
                <a:gd name="T10" fmla="*/ 146 w 925"/>
                <a:gd name="T11" fmla="*/ 29 h 1384"/>
                <a:gd name="T12" fmla="*/ 134 w 925"/>
                <a:gd name="T13" fmla="*/ 43 h 1384"/>
                <a:gd name="T14" fmla="*/ 121 w 925"/>
                <a:gd name="T15" fmla="*/ 87 h 1384"/>
                <a:gd name="T16" fmla="*/ 89 w 925"/>
                <a:gd name="T17" fmla="*/ 165 h 1384"/>
                <a:gd name="T18" fmla="*/ 76 w 925"/>
                <a:gd name="T19" fmla="*/ 219 h 13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5" h="1384">
                  <a:moveTo>
                    <a:pt x="0" y="21"/>
                  </a:moveTo>
                  <a:cubicBezTo>
                    <a:pt x="54" y="10"/>
                    <a:pt x="108" y="0"/>
                    <a:pt x="182" y="7"/>
                  </a:cubicBezTo>
                  <a:cubicBezTo>
                    <a:pt x="256" y="14"/>
                    <a:pt x="337" y="36"/>
                    <a:pt x="442" y="63"/>
                  </a:cubicBezTo>
                  <a:cubicBezTo>
                    <a:pt x="547" y="90"/>
                    <a:pt x="741" y="149"/>
                    <a:pt x="814" y="169"/>
                  </a:cubicBezTo>
                  <a:cubicBezTo>
                    <a:pt x="887" y="189"/>
                    <a:pt x="860" y="181"/>
                    <a:pt x="878" y="183"/>
                  </a:cubicBezTo>
                  <a:cubicBezTo>
                    <a:pt x="896" y="185"/>
                    <a:pt x="925" y="168"/>
                    <a:pt x="920" y="183"/>
                  </a:cubicBezTo>
                  <a:cubicBezTo>
                    <a:pt x="915" y="198"/>
                    <a:pt x="875" y="213"/>
                    <a:pt x="849" y="274"/>
                  </a:cubicBezTo>
                  <a:cubicBezTo>
                    <a:pt x="823" y="335"/>
                    <a:pt x="813" y="420"/>
                    <a:pt x="765" y="548"/>
                  </a:cubicBezTo>
                  <a:cubicBezTo>
                    <a:pt x="717" y="676"/>
                    <a:pt x="609" y="901"/>
                    <a:pt x="561" y="1040"/>
                  </a:cubicBezTo>
                  <a:cubicBezTo>
                    <a:pt x="513" y="1179"/>
                    <a:pt x="495" y="1281"/>
                    <a:pt x="477" y="1384"/>
                  </a:cubicBezTo>
                </a:path>
              </a:pathLst>
            </a:custGeom>
            <a:noFill/>
            <a:ln w="19050" cap="flat" cmpd="sng">
              <a:solidFill>
                <a:srgbClr val="F3EE8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E898"/>
                      </a:gs>
                      <a:gs pos="100000">
                        <a:srgbClr val="DDDDDD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82" name="AutoShape 641"/>
            <p:cNvSpPr>
              <a:spLocks noChangeAspect="1" noChangeArrowheads="1"/>
            </p:cNvSpPr>
            <p:nvPr/>
          </p:nvSpPr>
          <p:spPr bwMode="auto">
            <a:xfrm rot="1253946">
              <a:off x="3313" y="2126"/>
              <a:ext cx="73" cy="45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FDDA59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0C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783" name="AutoShape 642"/>
            <p:cNvSpPr>
              <a:spLocks noChangeAspect="1" noChangeArrowheads="1"/>
            </p:cNvSpPr>
            <p:nvPr/>
          </p:nvSpPr>
          <p:spPr bwMode="auto">
            <a:xfrm rot="1209411">
              <a:off x="3243" y="2091"/>
              <a:ext cx="84" cy="4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CE83A">
                    <a:alpha val="3000"/>
                  </a:srgbClr>
                </a:gs>
                <a:gs pos="100000">
                  <a:srgbClr val="EDE94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0C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784" name="Freeform 643"/>
            <p:cNvSpPr>
              <a:spLocks noChangeAspect="1"/>
            </p:cNvSpPr>
            <p:nvPr/>
          </p:nvSpPr>
          <p:spPr bwMode="auto">
            <a:xfrm>
              <a:off x="3175" y="2087"/>
              <a:ext cx="256" cy="501"/>
            </a:xfrm>
            <a:custGeom>
              <a:avLst/>
              <a:gdLst>
                <a:gd name="T0" fmla="*/ 76 w 641"/>
                <a:gd name="T1" fmla="*/ 5 h 1260"/>
                <a:gd name="T2" fmla="*/ 92 w 641"/>
                <a:gd name="T3" fmla="*/ 0 h 1260"/>
                <a:gd name="T4" fmla="*/ 102 w 641"/>
                <a:gd name="T5" fmla="*/ 4 h 1260"/>
                <a:gd name="T6" fmla="*/ 94 w 641"/>
                <a:gd name="T7" fmla="*/ 16 h 1260"/>
                <a:gd name="T8" fmla="*/ 81 w 641"/>
                <a:gd name="T9" fmla="*/ 39 h 1260"/>
                <a:gd name="T10" fmla="*/ 67 w 641"/>
                <a:gd name="T11" fmla="*/ 82 h 1260"/>
                <a:gd name="T12" fmla="*/ 45 w 641"/>
                <a:gd name="T13" fmla="*/ 136 h 1260"/>
                <a:gd name="T14" fmla="*/ 29 w 641"/>
                <a:gd name="T15" fmla="*/ 189 h 1260"/>
                <a:gd name="T16" fmla="*/ 25 w 641"/>
                <a:gd name="T17" fmla="*/ 198 h 1260"/>
                <a:gd name="T18" fmla="*/ 0 w 641"/>
                <a:gd name="T19" fmla="*/ 192 h 1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1" h="1260">
                  <a:moveTo>
                    <a:pt x="477" y="29"/>
                  </a:moveTo>
                  <a:cubicBezTo>
                    <a:pt x="513" y="15"/>
                    <a:pt x="549" y="2"/>
                    <a:pt x="576" y="1"/>
                  </a:cubicBezTo>
                  <a:cubicBezTo>
                    <a:pt x="603" y="0"/>
                    <a:pt x="637" y="6"/>
                    <a:pt x="639" y="22"/>
                  </a:cubicBezTo>
                  <a:cubicBezTo>
                    <a:pt x="641" y="38"/>
                    <a:pt x="612" y="61"/>
                    <a:pt x="590" y="99"/>
                  </a:cubicBezTo>
                  <a:cubicBezTo>
                    <a:pt x="568" y="137"/>
                    <a:pt x="533" y="177"/>
                    <a:pt x="505" y="247"/>
                  </a:cubicBezTo>
                  <a:cubicBezTo>
                    <a:pt x="477" y="317"/>
                    <a:pt x="458" y="419"/>
                    <a:pt x="421" y="521"/>
                  </a:cubicBezTo>
                  <a:cubicBezTo>
                    <a:pt x="384" y="623"/>
                    <a:pt x="321" y="746"/>
                    <a:pt x="281" y="858"/>
                  </a:cubicBezTo>
                  <a:cubicBezTo>
                    <a:pt x="241" y="970"/>
                    <a:pt x="203" y="1130"/>
                    <a:pt x="182" y="1195"/>
                  </a:cubicBezTo>
                  <a:cubicBezTo>
                    <a:pt x="161" y="1260"/>
                    <a:pt x="184" y="1248"/>
                    <a:pt x="154" y="1251"/>
                  </a:cubicBezTo>
                  <a:cubicBezTo>
                    <a:pt x="124" y="1254"/>
                    <a:pt x="62" y="1235"/>
                    <a:pt x="0" y="1216"/>
                  </a:cubicBezTo>
                </a:path>
              </a:pathLst>
            </a:custGeom>
            <a:noFill/>
            <a:ln w="28575" cap="flat" cmpd="sng">
              <a:solidFill>
                <a:srgbClr val="FEF1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E898"/>
                      </a:gs>
                      <a:gs pos="100000">
                        <a:srgbClr val="DDDDDD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4691" name="Group 626"/>
          <p:cNvGrpSpPr>
            <a:grpSpLocks noChangeAspect="1"/>
          </p:cNvGrpSpPr>
          <p:nvPr/>
        </p:nvGrpSpPr>
        <p:grpSpPr bwMode="auto">
          <a:xfrm>
            <a:off x="930275" y="1458913"/>
            <a:ext cx="5451475" cy="3600450"/>
            <a:chOff x="2679" y="2028"/>
            <a:chExt cx="1157" cy="764"/>
          </a:xfrm>
        </p:grpSpPr>
        <p:sp>
          <p:nvSpPr>
            <p:cNvPr id="114756" name="Freeform 627"/>
            <p:cNvSpPr>
              <a:spLocks noChangeAspect="1"/>
            </p:cNvSpPr>
            <p:nvPr/>
          </p:nvSpPr>
          <p:spPr bwMode="auto">
            <a:xfrm>
              <a:off x="2792" y="2560"/>
              <a:ext cx="409" cy="136"/>
            </a:xfrm>
            <a:custGeom>
              <a:avLst/>
              <a:gdLst>
                <a:gd name="T0" fmla="*/ 22 w 1027"/>
                <a:gd name="T1" fmla="*/ 43 h 341"/>
                <a:gd name="T2" fmla="*/ 10 w 1027"/>
                <a:gd name="T3" fmla="*/ 54 h 341"/>
                <a:gd name="T4" fmla="*/ 81 w 1027"/>
                <a:gd name="T5" fmla="*/ 43 h 341"/>
                <a:gd name="T6" fmla="*/ 151 w 1027"/>
                <a:gd name="T7" fmla="*/ 17 h 341"/>
                <a:gd name="T8" fmla="*/ 155 w 1027"/>
                <a:gd name="T9" fmla="*/ 2 h 341"/>
                <a:gd name="T10" fmla="*/ 126 w 1027"/>
                <a:gd name="T11" fmla="*/ 6 h 341"/>
                <a:gd name="T12" fmla="*/ 39 w 1027"/>
                <a:gd name="T13" fmla="*/ 35 h 341"/>
                <a:gd name="T14" fmla="*/ 22 w 1027"/>
                <a:gd name="T15" fmla="*/ 43 h 3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7" h="341">
                  <a:moveTo>
                    <a:pt x="138" y="271"/>
                  </a:moveTo>
                  <a:cubicBezTo>
                    <a:pt x="107" y="291"/>
                    <a:pt x="0" y="341"/>
                    <a:pt x="62" y="341"/>
                  </a:cubicBezTo>
                  <a:cubicBezTo>
                    <a:pt x="124" y="341"/>
                    <a:pt x="364" y="310"/>
                    <a:pt x="512" y="271"/>
                  </a:cubicBezTo>
                  <a:cubicBezTo>
                    <a:pt x="660" y="232"/>
                    <a:pt x="871" y="150"/>
                    <a:pt x="949" y="107"/>
                  </a:cubicBezTo>
                  <a:cubicBezTo>
                    <a:pt x="1027" y="64"/>
                    <a:pt x="1005" y="24"/>
                    <a:pt x="980" y="12"/>
                  </a:cubicBezTo>
                  <a:cubicBezTo>
                    <a:pt x="955" y="0"/>
                    <a:pt x="919" y="2"/>
                    <a:pt x="797" y="37"/>
                  </a:cubicBezTo>
                  <a:cubicBezTo>
                    <a:pt x="675" y="72"/>
                    <a:pt x="356" y="182"/>
                    <a:pt x="246" y="221"/>
                  </a:cubicBezTo>
                  <a:cubicBezTo>
                    <a:pt x="136" y="260"/>
                    <a:pt x="169" y="251"/>
                    <a:pt x="138" y="27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3300"/>
                </a:gs>
                <a:gs pos="100000">
                  <a:srgbClr val="FDDA5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4757" name="Group 628"/>
            <p:cNvGrpSpPr>
              <a:grpSpLocks noChangeAspect="1"/>
            </p:cNvGrpSpPr>
            <p:nvPr/>
          </p:nvGrpSpPr>
          <p:grpSpPr bwMode="auto">
            <a:xfrm>
              <a:off x="2992" y="2553"/>
              <a:ext cx="328" cy="113"/>
              <a:chOff x="1683" y="3211"/>
              <a:chExt cx="825" cy="284"/>
            </a:xfrm>
          </p:grpSpPr>
          <p:sp>
            <p:nvSpPr>
              <p:cNvPr id="60" name="Freeform 629"/>
              <p:cNvSpPr>
                <a:spLocks noChangeAspect="1"/>
              </p:cNvSpPr>
              <p:nvPr/>
            </p:nvSpPr>
            <p:spPr bwMode="auto">
              <a:xfrm>
                <a:off x="1683" y="3211"/>
                <a:ext cx="825" cy="284"/>
              </a:xfrm>
              <a:custGeom>
                <a:avLst/>
                <a:gdLst>
                  <a:gd name="T0" fmla="*/ 128 w 825"/>
                  <a:gd name="T1" fmla="*/ 42 h 284"/>
                  <a:gd name="T2" fmla="*/ 14 w 825"/>
                  <a:gd name="T3" fmla="*/ 112 h 284"/>
                  <a:gd name="T4" fmla="*/ 45 w 825"/>
                  <a:gd name="T5" fmla="*/ 251 h 284"/>
                  <a:gd name="T6" fmla="*/ 172 w 825"/>
                  <a:gd name="T7" fmla="*/ 276 h 284"/>
                  <a:gd name="T8" fmla="*/ 324 w 825"/>
                  <a:gd name="T9" fmla="*/ 200 h 284"/>
                  <a:gd name="T10" fmla="*/ 457 w 825"/>
                  <a:gd name="T11" fmla="*/ 181 h 284"/>
                  <a:gd name="T12" fmla="*/ 615 w 825"/>
                  <a:gd name="T13" fmla="*/ 143 h 284"/>
                  <a:gd name="T14" fmla="*/ 799 w 825"/>
                  <a:gd name="T15" fmla="*/ 36 h 284"/>
                  <a:gd name="T16" fmla="*/ 773 w 825"/>
                  <a:gd name="T17" fmla="*/ 10 h 284"/>
                  <a:gd name="T18" fmla="*/ 602 w 825"/>
                  <a:gd name="T19" fmla="*/ 99 h 284"/>
                  <a:gd name="T20" fmla="*/ 432 w 825"/>
                  <a:gd name="T21" fmla="*/ 99 h 284"/>
                  <a:gd name="T22" fmla="*/ 299 w 825"/>
                  <a:gd name="T23" fmla="*/ 86 h 284"/>
                  <a:gd name="T24" fmla="*/ 128 w 825"/>
                  <a:gd name="T25" fmla="*/ 4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5" h="284">
                    <a:moveTo>
                      <a:pt x="128" y="42"/>
                    </a:moveTo>
                    <a:cubicBezTo>
                      <a:pt x="81" y="46"/>
                      <a:pt x="28" y="77"/>
                      <a:pt x="14" y="112"/>
                    </a:cubicBezTo>
                    <a:cubicBezTo>
                      <a:pt x="0" y="147"/>
                      <a:pt x="19" y="224"/>
                      <a:pt x="45" y="251"/>
                    </a:cubicBezTo>
                    <a:cubicBezTo>
                      <a:pt x="71" y="278"/>
                      <a:pt x="126" y="284"/>
                      <a:pt x="172" y="276"/>
                    </a:cubicBezTo>
                    <a:cubicBezTo>
                      <a:pt x="218" y="268"/>
                      <a:pt x="276" y="216"/>
                      <a:pt x="324" y="200"/>
                    </a:cubicBezTo>
                    <a:cubicBezTo>
                      <a:pt x="372" y="184"/>
                      <a:pt x="409" y="190"/>
                      <a:pt x="457" y="181"/>
                    </a:cubicBezTo>
                    <a:cubicBezTo>
                      <a:pt x="505" y="172"/>
                      <a:pt x="558" y="167"/>
                      <a:pt x="615" y="143"/>
                    </a:cubicBezTo>
                    <a:cubicBezTo>
                      <a:pt x="672" y="119"/>
                      <a:pt x="773" y="58"/>
                      <a:pt x="799" y="36"/>
                    </a:cubicBezTo>
                    <a:cubicBezTo>
                      <a:pt x="825" y="14"/>
                      <a:pt x="806" y="0"/>
                      <a:pt x="773" y="10"/>
                    </a:cubicBezTo>
                    <a:cubicBezTo>
                      <a:pt x="740" y="20"/>
                      <a:pt x="659" y="84"/>
                      <a:pt x="602" y="99"/>
                    </a:cubicBezTo>
                    <a:cubicBezTo>
                      <a:pt x="545" y="114"/>
                      <a:pt x="482" y="101"/>
                      <a:pt x="432" y="99"/>
                    </a:cubicBezTo>
                    <a:cubicBezTo>
                      <a:pt x="382" y="97"/>
                      <a:pt x="350" y="95"/>
                      <a:pt x="299" y="86"/>
                    </a:cubicBezTo>
                    <a:cubicBezTo>
                      <a:pt x="248" y="77"/>
                      <a:pt x="175" y="38"/>
                      <a:pt x="128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E7617"/>
                  </a:gs>
                  <a:gs pos="50000">
                    <a:schemeClr val="folHlink"/>
                  </a:gs>
                  <a:gs pos="100000">
                    <a:srgbClr val="5E761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Oval 630"/>
              <p:cNvSpPr>
                <a:spLocks noChangeAspect="1" noChangeArrowheads="1"/>
              </p:cNvSpPr>
              <p:nvPr/>
            </p:nvSpPr>
            <p:spPr bwMode="auto">
              <a:xfrm rot="-586192">
                <a:off x="1689" y="3256"/>
                <a:ext cx="286" cy="231"/>
              </a:xfrm>
              <a:prstGeom prst="ellipse">
                <a:avLst/>
              </a:prstGeom>
              <a:gradFill rotWithShape="1">
                <a:gsLst>
                  <a:gs pos="0">
                    <a:srgbClr val="5E7617"/>
                  </a:gs>
                  <a:gs pos="50000">
                    <a:schemeClr val="folHlink"/>
                  </a:gs>
                  <a:gs pos="100000">
                    <a:srgbClr val="5E761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C0C0C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14758" name="Freeform 631"/>
            <p:cNvSpPr>
              <a:spLocks noChangeAspect="1"/>
            </p:cNvSpPr>
            <p:nvPr/>
          </p:nvSpPr>
          <p:spPr bwMode="auto">
            <a:xfrm>
              <a:off x="3166" y="2101"/>
              <a:ext cx="251" cy="496"/>
            </a:xfrm>
            <a:custGeom>
              <a:avLst/>
              <a:gdLst>
                <a:gd name="T0" fmla="*/ 67 w 629"/>
                <a:gd name="T1" fmla="*/ 10 h 1246"/>
                <a:gd name="T2" fmla="*/ 100 w 629"/>
                <a:gd name="T3" fmla="*/ 19 h 1246"/>
                <a:gd name="T4" fmla="*/ 65 w 629"/>
                <a:gd name="T5" fmla="*/ 105 h 1246"/>
                <a:gd name="T6" fmla="*/ 35 w 629"/>
                <a:gd name="T7" fmla="*/ 184 h 1246"/>
                <a:gd name="T8" fmla="*/ 12 w 629"/>
                <a:gd name="T9" fmla="*/ 189 h 1246"/>
                <a:gd name="T10" fmla="*/ 7 w 629"/>
                <a:gd name="T11" fmla="*/ 176 h 1246"/>
                <a:gd name="T12" fmla="*/ 54 w 629"/>
                <a:gd name="T13" fmla="*/ 78 h 1246"/>
                <a:gd name="T14" fmla="*/ 67 w 629"/>
                <a:gd name="T15" fmla="*/ 10 h 1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9" h="1246">
                  <a:moveTo>
                    <a:pt x="423" y="62"/>
                  </a:moveTo>
                  <a:cubicBezTo>
                    <a:pt x="471" y="0"/>
                    <a:pt x="629" y="17"/>
                    <a:pt x="627" y="118"/>
                  </a:cubicBezTo>
                  <a:cubicBezTo>
                    <a:pt x="625" y="219"/>
                    <a:pt x="477" y="493"/>
                    <a:pt x="409" y="666"/>
                  </a:cubicBezTo>
                  <a:cubicBezTo>
                    <a:pt x="341" y="839"/>
                    <a:pt x="275" y="1070"/>
                    <a:pt x="219" y="1158"/>
                  </a:cubicBezTo>
                  <a:cubicBezTo>
                    <a:pt x="163" y="1246"/>
                    <a:pt x="101" y="1201"/>
                    <a:pt x="72" y="1193"/>
                  </a:cubicBezTo>
                  <a:cubicBezTo>
                    <a:pt x="43" y="1185"/>
                    <a:pt x="0" y="1226"/>
                    <a:pt x="44" y="1109"/>
                  </a:cubicBezTo>
                  <a:cubicBezTo>
                    <a:pt x="88" y="992"/>
                    <a:pt x="271" y="665"/>
                    <a:pt x="339" y="491"/>
                  </a:cubicBezTo>
                  <a:cubicBezTo>
                    <a:pt x="407" y="317"/>
                    <a:pt x="375" y="124"/>
                    <a:pt x="423" y="62"/>
                  </a:cubicBezTo>
                  <a:close/>
                </a:path>
              </a:pathLst>
            </a:custGeom>
            <a:solidFill>
              <a:srgbClr val="ECE83A"/>
            </a:solidFill>
            <a:ln w="19050" cap="flat" cmpd="sng">
              <a:solidFill>
                <a:srgbClr val="FEF1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59" name="Freeform 632"/>
            <p:cNvSpPr>
              <a:spLocks noChangeAspect="1"/>
            </p:cNvSpPr>
            <p:nvPr/>
          </p:nvSpPr>
          <p:spPr bwMode="auto">
            <a:xfrm>
              <a:off x="2974" y="2032"/>
              <a:ext cx="862" cy="206"/>
            </a:xfrm>
            <a:custGeom>
              <a:avLst/>
              <a:gdLst>
                <a:gd name="T0" fmla="*/ 14 w 2165"/>
                <a:gd name="T1" fmla="*/ 11 h 518"/>
                <a:gd name="T2" fmla="*/ 31 w 2165"/>
                <a:gd name="T3" fmla="*/ 3 h 518"/>
                <a:gd name="T4" fmla="*/ 74 w 2165"/>
                <a:gd name="T5" fmla="*/ 3 h 518"/>
                <a:gd name="T6" fmla="*/ 140 w 2165"/>
                <a:gd name="T7" fmla="*/ 21 h 518"/>
                <a:gd name="T8" fmla="*/ 154 w 2165"/>
                <a:gd name="T9" fmla="*/ 25 h 518"/>
                <a:gd name="T10" fmla="*/ 165 w 2165"/>
                <a:gd name="T11" fmla="*/ 23 h 518"/>
                <a:gd name="T12" fmla="*/ 179 w 2165"/>
                <a:gd name="T13" fmla="*/ 26 h 518"/>
                <a:gd name="T14" fmla="*/ 174 w 2165"/>
                <a:gd name="T15" fmla="*/ 39 h 518"/>
                <a:gd name="T16" fmla="*/ 213 w 2165"/>
                <a:gd name="T17" fmla="*/ 39 h 518"/>
                <a:gd name="T18" fmla="*/ 268 w 2165"/>
                <a:gd name="T19" fmla="*/ 40 h 518"/>
                <a:gd name="T20" fmla="*/ 313 w 2165"/>
                <a:gd name="T21" fmla="*/ 55 h 518"/>
                <a:gd name="T22" fmla="*/ 311 w 2165"/>
                <a:gd name="T23" fmla="*/ 81 h 518"/>
                <a:gd name="T24" fmla="*/ 118 w 2165"/>
                <a:gd name="T25" fmla="*/ 49 h 518"/>
                <a:gd name="T26" fmla="*/ 14 w 2165"/>
                <a:gd name="T27" fmla="*/ 11 h 5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65" h="518">
                  <a:moveTo>
                    <a:pt x="91" y="69"/>
                  </a:moveTo>
                  <a:cubicBezTo>
                    <a:pt x="0" y="21"/>
                    <a:pt x="135" y="27"/>
                    <a:pt x="197" y="19"/>
                  </a:cubicBezTo>
                  <a:cubicBezTo>
                    <a:pt x="259" y="11"/>
                    <a:pt x="349" y="0"/>
                    <a:pt x="464" y="19"/>
                  </a:cubicBezTo>
                  <a:cubicBezTo>
                    <a:pt x="579" y="38"/>
                    <a:pt x="801" y="109"/>
                    <a:pt x="885" y="132"/>
                  </a:cubicBezTo>
                  <a:cubicBezTo>
                    <a:pt x="969" y="155"/>
                    <a:pt x="943" y="158"/>
                    <a:pt x="969" y="160"/>
                  </a:cubicBezTo>
                  <a:cubicBezTo>
                    <a:pt x="995" y="162"/>
                    <a:pt x="1013" y="145"/>
                    <a:pt x="1040" y="146"/>
                  </a:cubicBezTo>
                  <a:cubicBezTo>
                    <a:pt x="1067" y="147"/>
                    <a:pt x="1122" y="151"/>
                    <a:pt x="1131" y="167"/>
                  </a:cubicBezTo>
                  <a:cubicBezTo>
                    <a:pt x="1140" y="183"/>
                    <a:pt x="1061" y="231"/>
                    <a:pt x="1096" y="244"/>
                  </a:cubicBezTo>
                  <a:cubicBezTo>
                    <a:pt x="1131" y="257"/>
                    <a:pt x="1243" y="243"/>
                    <a:pt x="1342" y="244"/>
                  </a:cubicBezTo>
                  <a:cubicBezTo>
                    <a:pt x="1441" y="245"/>
                    <a:pt x="1588" y="233"/>
                    <a:pt x="1693" y="251"/>
                  </a:cubicBezTo>
                  <a:cubicBezTo>
                    <a:pt x="1798" y="269"/>
                    <a:pt x="1929" y="306"/>
                    <a:pt x="1974" y="349"/>
                  </a:cubicBezTo>
                  <a:cubicBezTo>
                    <a:pt x="2019" y="392"/>
                    <a:pt x="2165" y="518"/>
                    <a:pt x="1960" y="511"/>
                  </a:cubicBezTo>
                  <a:cubicBezTo>
                    <a:pt x="1755" y="504"/>
                    <a:pt x="1054" y="384"/>
                    <a:pt x="745" y="307"/>
                  </a:cubicBezTo>
                  <a:cubicBezTo>
                    <a:pt x="436" y="230"/>
                    <a:pt x="182" y="117"/>
                    <a:pt x="91" y="69"/>
                  </a:cubicBezTo>
                  <a:close/>
                </a:path>
              </a:pathLst>
            </a:custGeom>
            <a:solidFill>
              <a:srgbClr val="ECE83A"/>
            </a:solidFill>
            <a:ln w="19050" cap="flat" cmpd="sng">
              <a:solidFill>
                <a:srgbClr val="F3EE8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0" name="Freeform 633"/>
            <p:cNvSpPr>
              <a:spLocks noChangeAspect="1"/>
            </p:cNvSpPr>
            <p:nvPr/>
          </p:nvSpPr>
          <p:spPr bwMode="auto">
            <a:xfrm>
              <a:off x="3237" y="2136"/>
              <a:ext cx="575" cy="462"/>
            </a:xfrm>
            <a:custGeom>
              <a:avLst/>
              <a:gdLst>
                <a:gd name="T0" fmla="*/ 59 w 1444"/>
                <a:gd name="T1" fmla="*/ 7 h 1159"/>
                <a:gd name="T2" fmla="*/ 103 w 1444"/>
                <a:gd name="T3" fmla="*/ 1 h 1159"/>
                <a:gd name="T4" fmla="*/ 211 w 1444"/>
                <a:gd name="T5" fmla="*/ 14 h 1159"/>
                <a:gd name="T6" fmla="*/ 213 w 1444"/>
                <a:gd name="T7" fmla="*/ 79 h 1159"/>
                <a:gd name="T8" fmla="*/ 164 w 1444"/>
                <a:gd name="T9" fmla="*/ 135 h 1159"/>
                <a:gd name="T10" fmla="*/ 108 w 1444"/>
                <a:gd name="T11" fmla="*/ 177 h 1159"/>
                <a:gd name="T12" fmla="*/ 39 w 1444"/>
                <a:gd name="T13" fmla="*/ 180 h 1159"/>
                <a:gd name="T14" fmla="*/ 4 w 1444"/>
                <a:gd name="T15" fmla="*/ 161 h 1159"/>
                <a:gd name="T16" fmla="*/ 12 w 1444"/>
                <a:gd name="T17" fmla="*/ 113 h 1159"/>
                <a:gd name="T18" fmla="*/ 43 w 1444"/>
                <a:gd name="T19" fmla="*/ 36 h 1159"/>
                <a:gd name="T20" fmla="*/ 59 w 1444"/>
                <a:gd name="T21" fmla="*/ 7 h 1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4" h="1159">
                  <a:moveTo>
                    <a:pt x="373" y="42"/>
                  </a:moveTo>
                  <a:cubicBezTo>
                    <a:pt x="436" y="6"/>
                    <a:pt x="492" y="0"/>
                    <a:pt x="651" y="8"/>
                  </a:cubicBezTo>
                  <a:cubicBezTo>
                    <a:pt x="810" y="16"/>
                    <a:pt x="1214" y="8"/>
                    <a:pt x="1329" y="89"/>
                  </a:cubicBezTo>
                  <a:cubicBezTo>
                    <a:pt x="1444" y="170"/>
                    <a:pt x="1392" y="369"/>
                    <a:pt x="1343" y="496"/>
                  </a:cubicBezTo>
                  <a:cubicBezTo>
                    <a:pt x="1294" y="623"/>
                    <a:pt x="1149" y="745"/>
                    <a:pt x="1038" y="848"/>
                  </a:cubicBezTo>
                  <a:cubicBezTo>
                    <a:pt x="927" y="951"/>
                    <a:pt x="810" y="1065"/>
                    <a:pt x="678" y="1112"/>
                  </a:cubicBezTo>
                  <a:cubicBezTo>
                    <a:pt x="546" y="1159"/>
                    <a:pt x="353" y="1149"/>
                    <a:pt x="245" y="1133"/>
                  </a:cubicBezTo>
                  <a:cubicBezTo>
                    <a:pt x="137" y="1117"/>
                    <a:pt x="56" y="1087"/>
                    <a:pt x="28" y="1017"/>
                  </a:cubicBezTo>
                  <a:cubicBezTo>
                    <a:pt x="0" y="947"/>
                    <a:pt x="34" y="845"/>
                    <a:pt x="75" y="713"/>
                  </a:cubicBezTo>
                  <a:cubicBezTo>
                    <a:pt x="116" y="581"/>
                    <a:pt x="222" y="337"/>
                    <a:pt x="272" y="225"/>
                  </a:cubicBezTo>
                  <a:cubicBezTo>
                    <a:pt x="322" y="113"/>
                    <a:pt x="310" y="78"/>
                    <a:pt x="373" y="42"/>
                  </a:cubicBezTo>
                  <a:close/>
                </a:path>
              </a:pathLst>
            </a:custGeom>
            <a:gradFill rotWithShape="1">
              <a:gsLst>
                <a:gs pos="0">
                  <a:srgbClr val="FDDA59"/>
                </a:gs>
                <a:gs pos="100000">
                  <a:srgbClr val="99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1" name="Freeform 634" descr="Recycled paper"/>
            <p:cNvSpPr>
              <a:spLocks noChangeAspect="1"/>
            </p:cNvSpPr>
            <p:nvPr/>
          </p:nvSpPr>
          <p:spPr bwMode="auto">
            <a:xfrm>
              <a:off x="3237" y="2134"/>
              <a:ext cx="575" cy="461"/>
            </a:xfrm>
            <a:custGeom>
              <a:avLst/>
              <a:gdLst>
                <a:gd name="T0" fmla="*/ 59 w 1444"/>
                <a:gd name="T1" fmla="*/ 7 h 1159"/>
                <a:gd name="T2" fmla="*/ 103 w 1444"/>
                <a:gd name="T3" fmla="*/ 1 h 1159"/>
                <a:gd name="T4" fmla="*/ 211 w 1444"/>
                <a:gd name="T5" fmla="*/ 14 h 1159"/>
                <a:gd name="T6" fmla="*/ 213 w 1444"/>
                <a:gd name="T7" fmla="*/ 78 h 1159"/>
                <a:gd name="T8" fmla="*/ 164 w 1444"/>
                <a:gd name="T9" fmla="*/ 134 h 1159"/>
                <a:gd name="T10" fmla="*/ 108 w 1444"/>
                <a:gd name="T11" fmla="*/ 176 h 1159"/>
                <a:gd name="T12" fmla="*/ 39 w 1444"/>
                <a:gd name="T13" fmla="*/ 179 h 1159"/>
                <a:gd name="T14" fmla="*/ 4 w 1444"/>
                <a:gd name="T15" fmla="*/ 161 h 1159"/>
                <a:gd name="T16" fmla="*/ 12 w 1444"/>
                <a:gd name="T17" fmla="*/ 113 h 1159"/>
                <a:gd name="T18" fmla="*/ 43 w 1444"/>
                <a:gd name="T19" fmla="*/ 35 h 1159"/>
                <a:gd name="T20" fmla="*/ 59 w 1444"/>
                <a:gd name="T21" fmla="*/ 7 h 1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4" h="1159">
                  <a:moveTo>
                    <a:pt x="373" y="42"/>
                  </a:moveTo>
                  <a:cubicBezTo>
                    <a:pt x="436" y="6"/>
                    <a:pt x="492" y="0"/>
                    <a:pt x="651" y="8"/>
                  </a:cubicBezTo>
                  <a:cubicBezTo>
                    <a:pt x="810" y="16"/>
                    <a:pt x="1214" y="8"/>
                    <a:pt x="1329" y="89"/>
                  </a:cubicBezTo>
                  <a:cubicBezTo>
                    <a:pt x="1444" y="170"/>
                    <a:pt x="1392" y="369"/>
                    <a:pt x="1343" y="496"/>
                  </a:cubicBezTo>
                  <a:cubicBezTo>
                    <a:pt x="1294" y="623"/>
                    <a:pt x="1149" y="745"/>
                    <a:pt x="1038" y="848"/>
                  </a:cubicBezTo>
                  <a:cubicBezTo>
                    <a:pt x="927" y="951"/>
                    <a:pt x="810" y="1065"/>
                    <a:pt x="678" y="1112"/>
                  </a:cubicBezTo>
                  <a:cubicBezTo>
                    <a:pt x="546" y="1159"/>
                    <a:pt x="353" y="1149"/>
                    <a:pt x="245" y="1133"/>
                  </a:cubicBezTo>
                  <a:cubicBezTo>
                    <a:pt x="137" y="1117"/>
                    <a:pt x="56" y="1087"/>
                    <a:pt x="28" y="1017"/>
                  </a:cubicBezTo>
                  <a:cubicBezTo>
                    <a:pt x="0" y="947"/>
                    <a:pt x="34" y="845"/>
                    <a:pt x="75" y="713"/>
                  </a:cubicBezTo>
                  <a:cubicBezTo>
                    <a:pt x="116" y="581"/>
                    <a:pt x="222" y="337"/>
                    <a:pt x="272" y="225"/>
                  </a:cubicBezTo>
                  <a:cubicBezTo>
                    <a:pt x="322" y="113"/>
                    <a:pt x="310" y="78"/>
                    <a:pt x="373" y="42"/>
                  </a:cubicBezTo>
                  <a:close/>
                </a:path>
              </a:pathLst>
            </a:custGeom>
            <a:blipFill dpi="0" rotWithShape="1">
              <a:blip r:embed="rId2">
                <a:alphaModFix amt="30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2" name="Freeform 635"/>
            <p:cNvSpPr>
              <a:spLocks noChangeAspect="1"/>
            </p:cNvSpPr>
            <p:nvPr/>
          </p:nvSpPr>
          <p:spPr bwMode="auto">
            <a:xfrm>
              <a:off x="3250" y="2137"/>
              <a:ext cx="561" cy="461"/>
            </a:xfrm>
            <a:custGeom>
              <a:avLst/>
              <a:gdLst>
                <a:gd name="T0" fmla="*/ 58 w 1409"/>
                <a:gd name="T1" fmla="*/ 6 h 1159"/>
                <a:gd name="T2" fmla="*/ 104 w 1409"/>
                <a:gd name="T3" fmla="*/ 2 h 1159"/>
                <a:gd name="T4" fmla="*/ 206 w 1409"/>
                <a:gd name="T5" fmla="*/ 13 h 1159"/>
                <a:gd name="T6" fmla="*/ 208 w 1409"/>
                <a:gd name="T7" fmla="*/ 76 h 1159"/>
                <a:gd name="T8" fmla="*/ 158 w 1409"/>
                <a:gd name="T9" fmla="*/ 134 h 1159"/>
                <a:gd name="T10" fmla="*/ 98 w 1409"/>
                <a:gd name="T11" fmla="*/ 176 h 1159"/>
                <a:gd name="T12" fmla="*/ 29 w 1409"/>
                <a:gd name="T13" fmla="*/ 179 h 1159"/>
                <a:gd name="T14" fmla="*/ 3 w 1409"/>
                <a:gd name="T15" fmla="*/ 157 h 1159"/>
                <a:gd name="T16" fmla="*/ 10 w 1409"/>
                <a:gd name="T17" fmla="*/ 114 h 1159"/>
                <a:gd name="T18" fmla="*/ 41 w 1409"/>
                <a:gd name="T19" fmla="*/ 36 h 1159"/>
                <a:gd name="T20" fmla="*/ 58 w 1409"/>
                <a:gd name="T21" fmla="*/ 6 h 1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9" h="1159">
                  <a:moveTo>
                    <a:pt x="365" y="36"/>
                  </a:moveTo>
                  <a:cubicBezTo>
                    <a:pt x="432" y="0"/>
                    <a:pt x="501" y="1"/>
                    <a:pt x="657" y="9"/>
                  </a:cubicBezTo>
                  <a:cubicBezTo>
                    <a:pt x="813" y="17"/>
                    <a:pt x="1191" y="4"/>
                    <a:pt x="1300" y="83"/>
                  </a:cubicBezTo>
                  <a:cubicBezTo>
                    <a:pt x="1409" y="162"/>
                    <a:pt x="1365" y="355"/>
                    <a:pt x="1314" y="483"/>
                  </a:cubicBezTo>
                  <a:cubicBezTo>
                    <a:pt x="1263" y="611"/>
                    <a:pt x="1111" y="744"/>
                    <a:pt x="995" y="849"/>
                  </a:cubicBezTo>
                  <a:cubicBezTo>
                    <a:pt x="879" y="954"/>
                    <a:pt x="751" y="1065"/>
                    <a:pt x="616" y="1112"/>
                  </a:cubicBezTo>
                  <a:cubicBezTo>
                    <a:pt x="481" y="1159"/>
                    <a:pt x="282" y="1153"/>
                    <a:pt x="183" y="1133"/>
                  </a:cubicBezTo>
                  <a:cubicBezTo>
                    <a:pt x="84" y="1113"/>
                    <a:pt x="40" y="1060"/>
                    <a:pt x="20" y="991"/>
                  </a:cubicBezTo>
                  <a:cubicBezTo>
                    <a:pt x="0" y="922"/>
                    <a:pt x="22" y="847"/>
                    <a:pt x="61" y="720"/>
                  </a:cubicBezTo>
                  <a:cubicBezTo>
                    <a:pt x="100" y="593"/>
                    <a:pt x="206" y="340"/>
                    <a:pt x="257" y="226"/>
                  </a:cubicBezTo>
                  <a:cubicBezTo>
                    <a:pt x="308" y="112"/>
                    <a:pt x="298" y="72"/>
                    <a:pt x="365" y="36"/>
                  </a:cubicBezTo>
                  <a:close/>
                </a:path>
              </a:pathLst>
            </a:custGeom>
            <a:gradFill rotWithShape="1">
              <a:gsLst>
                <a:gs pos="0">
                  <a:srgbClr val="FDDA59">
                    <a:alpha val="64998"/>
                  </a:srgbClr>
                </a:gs>
                <a:gs pos="100000">
                  <a:srgbClr val="993300">
                    <a:alpha val="64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4763" name="Group 636"/>
            <p:cNvGrpSpPr>
              <a:grpSpLocks noChangeAspect="1"/>
            </p:cNvGrpSpPr>
            <p:nvPr/>
          </p:nvGrpSpPr>
          <p:grpSpPr bwMode="auto">
            <a:xfrm>
              <a:off x="2679" y="2033"/>
              <a:ext cx="703" cy="759"/>
              <a:chOff x="279" y="215"/>
              <a:chExt cx="1764" cy="1907"/>
            </a:xfrm>
          </p:grpSpPr>
          <p:sp>
            <p:nvSpPr>
              <p:cNvPr id="114768" name="Freeform 637"/>
              <p:cNvSpPr>
                <a:spLocks noChangeAspect="1"/>
              </p:cNvSpPr>
              <p:nvPr/>
            </p:nvSpPr>
            <p:spPr bwMode="auto">
              <a:xfrm>
                <a:off x="279" y="220"/>
                <a:ext cx="1762" cy="1887"/>
              </a:xfrm>
              <a:custGeom>
                <a:avLst/>
                <a:gdLst>
                  <a:gd name="T0" fmla="*/ 1225 w 1762"/>
                  <a:gd name="T1" fmla="*/ 65 h 1887"/>
                  <a:gd name="T2" fmla="*/ 758 w 1762"/>
                  <a:gd name="T3" fmla="*/ 31 h 1887"/>
                  <a:gd name="T4" fmla="*/ 405 w 1762"/>
                  <a:gd name="T5" fmla="*/ 248 h 1887"/>
                  <a:gd name="T6" fmla="*/ 53 w 1762"/>
                  <a:gd name="T7" fmla="*/ 871 h 1887"/>
                  <a:gd name="T8" fmla="*/ 87 w 1762"/>
                  <a:gd name="T9" fmla="*/ 1738 h 1887"/>
                  <a:gd name="T10" fmla="*/ 263 w 1762"/>
                  <a:gd name="T11" fmla="*/ 1766 h 1887"/>
                  <a:gd name="T12" fmla="*/ 473 w 1762"/>
                  <a:gd name="T13" fmla="*/ 1596 h 1887"/>
                  <a:gd name="T14" fmla="*/ 1103 w 1762"/>
                  <a:gd name="T15" fmla="*/ 1372 h 1887"/>
                  <a:gd name="T16" fmla="*/ 1327 w 1762"/>
                  <a:gd name="T17" fmla="*/ 1291 h 1887"/>
                  <a:gd name="T18" fmla="*/ 1476 w 1762"/>
                  <a:gd name="T19" fmla="*/ 993 h 1887"/>
                  <a:gd name="T20" fmla="*/ 1720 w 1762"/>
                  <a:gd name="T21" fmla="*/ 288 h 1887"/>
                  <a:gd name="T22" fmla="*/ 1225 w 1762"/>
                  <a:gd name="T23" fmla="*/ 65 h 18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2" h="1887">
                    <a:moveTo>
                      <a:pt x="1225" y="65"/>
                    </a:moveTo>
                    <a:cubicBezTo>
                      <a:pt x="1065" y="22"/>
                      <a:pt x="895" y="0"/>
                      <a:pt x="758" y="31"/>
                    </a:cubicBezTo>
                    <a:cubicBezTo>
                      <a:pt x="621" y="62"/>
                      <a:pt x="523" y="108"/>
                      <a:pt x="405" y="248"/>
                    </a:cubicBezTo>
                    <a:cubicBezTo>
                      <a:pt x="287" y="388"/>
                      <a:pt x="106" y="623"/>
                      <a:pt x="53" y="871"/>
                    </a:cubicBezTo>
                    <a:cubicBezTo>
                      <a:pt x="0" y="1119"/>
                      <a:pt x="52" y="1589"/>
                      <a:pt x="87" y="1738"/>
                    </a:cubicBezTo>
                    <a:cubicBezTo>
                      <a:pt x="122" y="1887"/>
                      <a:pt x="199" y="1790"/>
                      <a:pt x="263" y="1766"/>
                    </a:cubicBezTo>
                    <a:cubicBezTo>
                      <a:pt x="327" y="1742"/>
                      <a:pt x="333" y="1662"/>
                      <a:pt x="473" y="1596"/>
                    </a:cubicBezTo>
                    <a:cubicBezTo>
                      <a:pt x="613" y="1530"/>
                      <a:pt x="961" y="1423"/>
                      <a:pt x="1103" y="1372"/>
                    </a:cubicBezTo>
                    <a:cubicBezTo>
                      <a:pt x="1245" y="1321"/>
                      <a:pt x="1265" y="1354"/>
                      <a:pt x="1327" y="1291"/>
                    </a:cubicBezTo>
                    <a:cubicBezTo>
                      <a:pt x="1389" y="1228"/>
                      <a:pt x="1411" y="1160"/>
                      <a:pt x="1476" y="993"/>
                    </a:cubicBezTo>
                    <a:cubicBezTo>
                      <a:pt x="1541" y="826"/>
                      <a:pt x="1762" y="443"/>
                      <a:pt x="1720" y="288"/>
                    </a:cubicBezTo>
                    <a:cubicBezTo>
                      <a:pt x="1678" y="133"/>
                      <a:pt x="1385" y="108"/>
                      <a:pt x="1225" y="6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EE898"/>
                  </a:gs>
                  <a:gs pos="100000">
                    <a:srgbClr val="9933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69" name="Freeform 638"/>
              <p:cNvSpPr>
                <a:spLocks noChangeAspect="1"/>
              </p:cNvSpPr>
              <p:nvPr/>
            </p:nvSpPr>
            <p:spPr bwMode="auto">
              <a:xfrm>
                <a:off x="280" y="235"/>
                <a:ext cx="1762" cy="1887"/>
              </a:xfrm>
              <a:custGeom>
                <a:avLst/>
                <a:gdLst>
                  <a:gd name="T0" fmla="*/ 1225 w 1762"/>
                  <a:gd name="T1" fmla="*/ 65 h 1887"/>
                  <a:gd name="T2" fmla="*/ 758 w 1762"/>
                  <a:gd name="T3" fmla="*/ 31 h 1887"/>
                  <a:gd name="T4" fmla="*/ 405 w 1762"/>
                  <a:gd name="T5" fmla="*/ 248 h 1887"/>
                  <a:gd name="T6" fmla="*/ 53 w 1762"/>
                  <a:gd name="T7" fmla="*/ 871 h 1887"/>
                  <a:gd name="T8" fmla="*/ 87 w 1762"/>
                  <a:gd name="T9" fmla="*/ 1738 h 1887"/>
                  <a:gd name="T10" fmla="*/ 263 w 1762"/>
                  <a:gd name="T11" fmla="*/ 1766 h 1887"/>
                  <a:gd name="T12" fmla="*/ 473 w 1762"/>
                  <a:gd name="T13" fmla="*/ 1596 h 1887"/>
                  <a:gd name="T14" fmla="*/ 1103 w 1762"/>
                  <a:gd name="T15" fmla="*/ 1372 h 1887"/>
                  <a:gd name="T16" fmla="*/ 1327 w 1762"/>
                  <a:gd name="T17" fmla="*/ 1291 h 1887"/>
                  <a:gd name="T18" fmla="*/ 1476 w 1762"/>
                  <a:gd name="T19" fmla="*/ 993 h 1887"/>
                  <a:gd name="T20" fmla="*/ 1720 w 1762"/>
                  <a:gd name="T21" fmla="*/ 288 h 1887"/>
                  <a:gd name="T22" fmla="*/ 1225 w 1762"/>
                  <a:gd name="T23" fmla="*/ 65 h 18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2" h="1887">
                    <a:moveTo>
                      <a:pt x="1225" y="65"/>
                    </a:moveTo>
                    <a:cubicBezTo>
                      <a:pt x="1065" y="22"/>
                      <a:pt x="895" y="0"/>
                      <a:pt x="758" y="31"/>
                    </a:cubicBezTo>
                    <a:cubicBezTo>
                      <a:pt x="621" y="62"/>
                      <a:pt x="523" y="108"/>
                      <a:pt x="405" y="248"/>
                    </a:cubicBezTo>
                    <a:cubicBezTo>
                      <a:pt x="287" y="388"/>
                      <a:pt x="106" y="623"/>
                      <a:pt x="53" y="871"/>
                    </a:cubicBezTo>
                    <a:cubicBezTo>
                      <a:pt x="0" y="1119"/>
                      <a:pt x="52" y="1589"/>
                      <a:pt x="87" y="1738"/>
                    </a:cubicBezTo>
                    <a:cubicBezTo>
                      <a:pt x="122" y="1887"/>
                      <a:pt x="199" y="1790"/>
                      <a:pt x="263" y="1766"/>
                    </a:cubicBezTo>
                    <a:cubicBezTo>
                      <a:pt x="327" y="1742"/>
                      <a:pt x="333" y="1662"/>
                      <a:pt x="473" y="1596"/>
                    </a:cubicBezTo>
                    <a:cubicBezTo>
                      <a:pt x="613" y="1530"/>
                      <a:pt x="961" y="1423"/>
                      <a:pt x="1103" y="1372"/>
                    </a:cubicBezTo>
                    <a:cubicBezTo>
                      <a:pt x="1245" y="1321"/>
                      <a:pt x="1265" y="1354"/>
                      <a:pt x="1327" y="1291"/>
                    </a:cubicBezTo>
                    <a:cubicBezTo>
                      <a:pt x="1389" y="1228"/>
                      <a:pt x="1411" y="1160"/>
                      <a:pt x="1476" y="993"/>
                    </a:cubicBezTo>
                    <a:cubicBezTo>
                      <a:pt x="1541" y="826"/>
                      <a:pt x="1762" y="443"/>
                      <a:pt x="1720" y="288"/>
                    </a:cubicBezTo>
                    <a:cubicBezTo>
                      <a:pt x="1678" y="133"/>
                      <a:pt x="1385" y="108"/>
                      <a:pt x="1225" y="6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EE898">
                      <a:alpha val="18999"/>
                    </a:srgbClr>
                  </a:gs>
                  <a:gs pos="100000">
                    <a:srgbClr val="FEF1C0">
                      <a:alpha val="25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70" name="Freeform 639"/>
              <p:cNvSpPr>
                <a:spLocks noChangeAspect="1"/>
              </p:cNvSpPr>
              <p:nvPr/>
            </p:nvSpPr>
            <p:spPr bwMode="auto">
              <a:xfrm>
                <a:off x="281" y="215"/>
                <a:ext cx="1762" cy="1887"/>
              </a:xfrm>
              <a:custGeom>
                <a:avLst/>
                <a:gdLst>
                  <a:gd name="T0" fmla="*/ 1225 w 1762"/>
                  <a:gd name="T1" fmla="*/ 65 h 1887"/>
                  <a:gd name="T2" fmla="*/ 758 w 1762"/>
                  <a:gd name="T3" fmla="*/ 31 h 1887"/>
                  <a:gd name="T4" fmla="*/ 405 w 1762"/>
                  <a:gd name="T5" fmla="*/ 248 h 1887"/>
                  <a:gd name="T6" fmla="*/ 53 w 1762"/>
                  <a:gd name="T7" fmla="*/ 871 h 1887"/>
                  <a:gd name="T8" fmla="*/ 87 w 1762"/>
                  <a:gd name="T9" fmla="*/ 1738 h 1887"/>
                  <a:gd name="T10" fmla="*/ 263 w 1762"/>
                  <a:gd name="T11" fmla="*/ 1766 h 1887"/>
                  <a:gd name="T12" fmla="*/ 473 w 1762"/>
                  <a:gd name="T13" fmla="*/ 1596 h 1887"/>
                  <a:gd name="T14" fmla="*/ 1103 w 1762"/>
                  <a:gd name="T15" fmla="*/ 1372 h 1887"/>
                  <a:gd name="T16" fmla="*/ 1327 w 1762"/>
                  <a:gd name="T17" fmla="*/ 1291 h 1887"/>
                  <a:gd name="T18" fmla="*/ 1476 w 1762"/>
                  <a:gd name="T19" fmla="*/ 993 h 1887"/>
                  <a:gd name="T20" fmla="*/ 1720 w 1762"/>
                  <a:gd name="T21" fmla="*/ 288 h 1887"/>
                  <a:gd name="T22" fmla="*/ 1225 w 1762"/>
                  <a:gd name="T23" fmla="*/ 65 h 18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2" h="1887">
                    <a:moveTo>
                      <a:pt x="1225" y="65"/>
                    </a:moveTo>
                    <a:cubicBezTo>
                      <a:pt x="1065" y="22"/>
                      <a:pt x="895" y="0"/>
                      <a:pt x="758" y="31"/>
                    </a:cubicBezTo>
                    <a:cubicBezTo>
                      <a:pt x="621" y="62"/>
                      <a:pt x="523" y="108"/>
                      <a:pt x="405" y="248"/>
                    </a:cubicBezTo>
                    <a:cubicBezTo>
                      <a:pt x="287" y="388"/>
                      <a:pt x="106" y="623"/>
                      <a:pt x="53" y="871"/>
                    </a:cubicBezTo>
                    <a:cubicBezTo>
                      <a:pt x="0" y="1119"/>
                      <a:pt x="52" y="1589"/>
                      <a:pt x="87" y="1738"/>
                    </a:cubicBezTo>
                    <a:cubicBezTo>
                      <a:pt x="122" y="1887"/>
                      <a:pt x="199" y="1790"/>
                      <a:pt x="263" y="1766"/>
                    </a:cubicBezTo>
                    <a:cubicBezTo>
                      <a:pt x="327" y="1742"/>
                      <a:pt x="333" y="1662"/>
                      <a:pt x="473" y="1596"/>
                    </a:cubicBezTo>
                    <a:cubicBezTo>
                      <a:pt x="613" y="1530"/>
                      <a:pt x="961" y="1423"/>
                      <a:pt x="1103" y="1372"/>
                    </a:cubicBezTo>
                    <a:cubicBezTo>
                      <a:pt x="1245" y="1321"/>
                      <a:pt x="1265" y="1354"/>
                      <a:pt x="1327" y="1291"/>
                    </a:cubicBezTo>
                    <a:cubicBezTo>
                      <a:pt x="1389" y="1228"/>
                      <a:pt x="1411" y="1160"/>
                      <a:pt x="1476" y="993"/>
                    </a:cubicBezTo>
                    <a:cubicBezTo>
                      <a:pt x="1541" y="826"/>
                      <a:pt x="1762" y="443"/>
                      <a:pt x="1720" y="288"/>
                    </a:cubicBezTo>
                    <a:cubicBezTo>
                      <a:pt x="1678" y="133"/>
                      <a:pt x="1385" y="108"/>
                      <a:pt x="1225" y="6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DA59">
                      <a:alpha val="49001"/>
                    </a:srgbClr>
                  </a:gs>
                  <a:gs pos="100000">
                    <a:srgbClr val="993300">
                      <a:alpha val="56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4764" name="Freeform 640"/>
            <p:cNvSpPr>
              <a:spLocks noChangeAspect="1"/>
            </p:cNvSpPr>
            <p:nvPr/>
          </p:nvSpPr>
          <p:spPr bwMode="auto">
            <a:xfrm>
              <a:off x="3044" y="2028"/>
              <a:ext cx="368" cy="551"/>
            </a:xfrm>
            <a:custGeom>
              <a:avLst/>
              <a:gdLst>
                <a:gd name="T0" fmla="*/ 0 w 925"/>
                <a:gd name="T1" fmla="*/ 3 h 1384"/>
                <a:gd name="T2" fmla="*/ 29 w 925"/>
                <a:gd name="T3" fmla="*/ 1 h 1384"/>
                <a:gd name="T4" fmla="*/ 70 w 925"/>
                <a:gd name="T5" fmla="*/ 10 h 1384"/>
                <a:gd name="T6" fmla="*/ 129 w 925"/>
                <a:gd name="T7" fmla="*/ 27 h 1384"/>
                <a:gd name="T8" fmla="*/ 139 w 925"/>
                <a:gd name="T9" fmla="*/ 29 h 1384"/>
                <a:gd name="T10" fmla="*/ 146 w 925"/>
                <a:gd name="T11" fmla="*/ 29 h 1384"/>
                <a:gd name="T12" fmla="*/ 134 w 925"/>
                <a:gd name="T13" fmla="*/ 43 h 1384"/>
                <a:gd name="T14" fmla="*/ 121 w 925"/>
                <a:gd name="T15" fmla="*/ 87 h 1384"/>
                <a:gd name="T16" fmla="*/ 89 w 925"/>
                <a:gd name="T17" fmla="*/ 165 h 1384"/>
                <a:gd name="T18" fmla="*/ 76 w 925"/>
                <a:gd name="T19" fmla="*/ 219 h 13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5" h="1384">
                  <a:moveTo>
                    <a:pt x="0" y="21"/>
                  </a:moveTo>
                  <a:cubicBezTo>
                    <a:pt x="54" y="10"/>
                    <a:pt x="108" y="0"/>
                    <a:pt x="182" y="7"/>
                  </a:cubicBezTo>
                  <a:cubicBezTo>
                    <a:pt x="256" y="14"/>
                    <a:pt x="337" y="36"/>
                    <a:pt x="442" y="63"/>
                  </a:cubicBezTo>
                  <a:cubicBezTo>
                    <a:pt x="547" y="90"/>
                    <a:pt x="741" y="149"/>
                    <a:pt x="814" y="169"/>
                  </a:cubicBezTo>
                  <a:cubicBezTo>
                    <a:pt x="887" y="189"/>
                    <a:pt x="860" y="181"/>
                    <a:pt x="878" y="183"/>
                  </a:cubicBezTo>
                  <a:cubicBezTo>
                    <a:pt x="896" y="185"/>
                    <a:pt x="925" y="168"/>
                    <a:pt x="920" y="183"/>
                  </a:cubicBezTo>
                  <a:cubicBezTo>
                    <a:pt x="915" y="198"/>
                    <a:pt x="875" y="213"/>
                    <a:pt x="849" y="274"/>
                  </a:cubicBezTo>
                  <a:cubicBezTo>
                    <a:pt x="823" y="335"/>
                    <a:pt x="813" y="420"/>
                    <a:pt x="765" y="548"/>
                  </a:cubicBezTo>
                  <a:cubicBezTo>
                    <a:pt x="717" y="676"/>
                    <a:pt x="609" y="901"/>
                    <a:pt x="561" y="1040"/>
                  </a:cubicBezTo>
                  <a:cubicBezTo>
                    <a:pt x="513" y="1179"/>
                    <a:pt x="495" y="1281"/>
                    <a:pt x="477" y="1384"/>
                  </a:cubicBezTo>
                </a:path>
              </a:pathLst>
            </a:custGeom>
            <a:noFill/>
            <a:ln w="19050" cap="flat" cmpd="sng">
              <a:solidFill>
                <a:srgbClr val="F3EE8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E898"/>
                      </a:gs>
                      <a:gs pos="100000">
                        <a:srgbClr val="DDDDDD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5" name="AutoShape 641"/>
            <p:cNvSpPr>
              <a:spLocks noChangeAspect="1" noChangeArrowheads="1"/>
            </p:cNvSpPr>
            <p:nvPr/>
          </p:nvSpPr>
          <p:spPr bwMode="auto">
            <a:xfrm rot="1253946">
              <a:off x="3313" y="2126"/>
              <a:ext cx="73" cy="45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FDDA59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0C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766" name="AutoShape 642"/>
            <p:cNvSpPr>
              <a:spLocks noChangeAspect="1" noChangeArrowheads="1"/>
            </p:cNvSpPr>
            <p:nvPr/>
          </p:nvSpPr>
          <p:spPr bwMode="auto">
            <a:xfrm rot="1209411">
              <a:off x="3243" y="2091"/>
              <a:ext cx="84" cy="4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CE83A">
                    <a:alpha val="3000"/>
                  </a:srgbClr>
                </a:gs>
                <a:gs pos="100000">
                  <a:srgbClr val="EDE94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0C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767" name="Freeform 643"/>
            <p:cNvSpPr>
              <a:spLocks noChangeAspect="1"/>
            </p:cNvSpPr>
            <p:nvPr/>
          </p:nvSpPr>
          <p:spPr bwMode="auto">
            <a:xfrm>
              <a:off x="3175" y="2087"/>
              <a:ext cx="256" cy="501"/>
            </a:xfrm>
            <a:custGeom>
              <a:avLst/>
              <a:gdLst>
                <a:gd name="T0" fmla="*/ 76 w 641"/>
                <a:gd name="T1" fmla="*/ 5 h 1260"/>
                <a:gd name="T2" fmla="*/ 92 w 641"/>
                <a:gd name="T3" fmla="*/ 0 h 1260"/>
                <a:gd name="T4" fmla="*/ 102 w 641"/>
                <a:gd name="T5" fmla="*/ 4 h 1260"/>
                <a:gd name="T6" fmla="*/ 94 w 641"/>
                <a:gd name="T7" fmla="*/ 16 h 1260"/>
                <a:gd name="T8" fmla="*/ 81 w 641"/>
                <a:gd name="T9" fmla="*/ 39 h 1260"/>
                <a:gd name="T10" fmla="*/ 67 w 641"/>
                <a:gd name="T11" fmla="*/ 82 h 1260"/>
                <a:gd name="T12" fmla="*/ 45 w 641"/>
                <a:gd name="T13" fmla="*/ 136 h 1260"/>
                <a:gd name="T14" fmla="*/ 29 w 641"/>
                <a:gd name="T15" fmla="*/ 189 h 1260"/>
                <a:gd name="T16" fmla="*/ 25 w 641"/>
                <a:gd name="T17" fmla="*/ 198 h 1260"/>
                <a:gd name="T18" fmla="*/ 0 w 641"/>
                <a:gd name="T19" fmla="*/ 192 h 1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1" h="1260">
                  <a:moveTo>
                    <a:pt x="477" y="29"/>
                  </a:moveTo>
                  <a:cubicBezTo>
                    <a:pt x="513" y="15"/>
                    <a:pt x="549" y="2"/>
                    <a:pt x="576" y="1"/>
                  </a:cubicBezTo>
                  <a:cubicBezTo>
                    <a:pt x="603" y="0"/>
                    <a:pt x="637" y="6"/>
                    <a:pt x="639" y="22"/>
                  </a:cubicBezTo>
                  <a:cubicBezTo>
                    <a:pt x="641" y="38"/>
                    <a:pt x="612" y="61"/>
                    <a:pt x="590" y="99"/>
                  </a:cubicBezTo>
                  <a:cubicBezTo>
                    <a:pt x="568" y="137"/>
                    <a:pt x="533" y="177"/>
                    <a:pt x="505" y="247"/>
                  </a:cubicBezTo>
                  <a:cubicBezTo>
                    <a:pt x="477" y="317"/>
                    <a:pt x="458" y="419"/>
                    <a:pt x="421" y="521"/>
                  </a:cubicBezTo>
                  <a:cubicBezTo>
                    <a:pt x="384" y="623"/>
                    <a:pt x="321" y="746"/>
                    <a:pt x="281" y="858"/>
                  </a:cubicBezTo>
                  <a:cubicBezTo>
                    <a:pt x="241" y="970"/>
                    <a:pt x="203" y="1130"/>
                    <a:pt x="182" y="1195"/>
                  </a:cubicBezTo>
                  <a:cubicBezTo>
                    <a:pt x="161" y="1260"/>
                    <a:pt x="184" y="1248"/>
                    <a:pt x="154" y="1251"/>
                  </a:cubicBezTo>
                  <a:cubicBezTo>
                    <a:pt x="124" y="1254"/>
                    <a:pt x="62" y="1235"/>
                    <a:pt x="0" y="1216"/>
                  </a:cubicBezTo>
                </a:path>
              </a:pathLst>
            </a:custGeom>
            <a:noFill/>
            <a:ln w="28575" cap="flat" cmpd="sng">
              <a:solidFill>
                <a:srgbClr val="FEF1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E898"/>
                      </a:gs>
                      <a:gs pos="100000">
                        <a:srgbClr val="DDDDDD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08116" y="1162050"/>
            <a:ext cx="9573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血糖↑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831904" y="2314203"/>
            <a:ext cx="1112837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</a:t>
            </a:r>
          </a:p>
        </p:txBody>
      </p:sp>
      <p:sp>
        <p:nvSpPr>
          <p:cNvPr id="114698" name="Line 14"/>
          <p:cNvSpPr>
            <a:spLocks noChangeShapeType="1"/>
          </p:cNvSpPr>
          <p:nvPr/>
        </p:nvSpPr>
        <p:spPr bwMode="auto">
          <a:xfrm flipH="1">
            <a:off x="4403872" y="2564904"/>
            <a:ext cx="54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567608" y="2309836"/>
            <a:ext cx="19880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磷酸葡萄糖</a:t>
            </a:r>
            <a:endParaRPr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415480" y="2348880"/>
            <a:ext cx="806450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</a:t>
            </a:r>
          </a:p>
        </p:txBody>
      </p:sp>
      <p:sp>
        <p:nvSpPr>
          <p:cNvPr id="114705" name="Line 17"/>
          <p:cNvSpPr>
            <a:spLocks noChangeShapeType="1"/>
          </p:cNvSpPr>
          <p:nvPr/>
        </p:nvSpPr>
        <p:spPr bwMode="auto">
          <a:xfrm flipH="1">
            <a:off x="2099616" y="2564904"/>
            <a:ext cx="54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958827" y="3610347"/>
            <a:ext cx="1112837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脂肪酸</a:t>
            </a:r>
          </a:p>
        </p:txBody>
      </p:sp>
      <p:sp>
        <p:nvSpPr>
          <p:cNvPr id="114709" name="Line 19"/>
          <p:cNvSpPr>
            <a:spLocks noChangeShapeType="1"/>
          </p:cNvSpPr>
          <p:nvPr/>
        </p:nvSpPr>
        <p:spPr bwMode="auto">
          <a:xfrm flipH="1">
            <a:off x="2633663" y="2780928"/>
            <a:ext cx="900000" cy="82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307904" y="3365500"/>
            <a:ext cx="1419225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氧化分解</a:t>
            </a:r>
          </a:p>
        </p:txBody>
      </p:sp>
      <p:sp>
        <p:nvSpPr>
          <p:cNvPr id="114713" name="Line 21"/>
          <p:cNvSpPr>
            <a:spLocks noChangeShapeType="1"/>
          </p:cNvSpPr>
          <p:nvPr/>
        </p:nvSpPr>
        <p:spPr bwMode="auto">
          <a:xfrm>
            <a:off x="3841750" y="2778125"/>
            <a:ext cx="0" cy="5794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958256" y="4813300"/>
            <a:ext cx="1041400" cy="466725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VLDL</a:t>
            </a:r>
          </a:p>
        </p:txBody>
      </p:sp>
      <p:sp>
        <p:nvSpPr>
          <p:cNvPr id="114717" name="Line 23"/>
          <p:cNvSpPr>
            <a:spLocks noChangeShapeType="1"/>
          </p:cNvSpPr>
          <p:nvPr/>
        </p:nvSpPr>
        <p:spPr bwMode="auto">
          <a:xfrm>
            <a:off x="2495600" y="4077152"/>
            <a:ext cx="0" cy="72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888088" y="5338539"/>
            <a:ext cx="1419225" cy="466725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脂肪动员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999386" y="4330427"/>
            <a:ext cx="1112838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脂肪酸</a:t>
            </a:r>
          </a:p>
        </p:txBody>
      </p:sp>
      <p:sp>
        <p:nvSpPr>
          <p:cNvPr id="114724" name="Line 26"/>
          <p:cNvSpPr>
            <a:spLocks noChangeShapeType="1"/>
          </p:cNvSpPr>
          <p:nvPr/>
        </p:nvSpPr>
        <p:spPr bwMode="auto">
          <a:xfrm flipH="1" flipV="1">
            <a:off x="7536160" y="4797425"/>
            <a:ext cx="0" cy="54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6816080" y="3573016"/>
            <a:ext cx="1419225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氧化分解</a:t>
            </a:r>
          </a:p>
        </p:txBody>
      </p:sp>
      <p:sp>
        <p:nvSpPr>
          <p:cNvPr id="114728" name="Line 28"/>
          <p:cNvSpPr>
            <a:spLocks noChangeShapeType="1"/>
          </p:cNvSpPr>
          <p:nvPr/>
        </p:nvSpPr>
        <p:spPr bwMode="auto">
          <a:xfrm flipV="1">
            <a:off x="7536160" y="4005064"/>
            <a:ext cx="0" cy="36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9555162" y="2818259"/>
            <a:ext cx="1112837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7320136" y="2818259"/>
            <a:ext cx="19880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磷酸葡萄糖</a:t>
            </a:r>
            <a:endParaRPr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168008" y="2852936"/>
            <a:ext cx="806450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</a:t>
            </a:r>
          </a:p>
        </p:txBody>
      </p:sp>
      <p:sp>
        <p:nvSpPr>
          <p:cNvPr id="114738" name="Line 32"/>
          <p:cNvSpPr>
            <a:spLocks noChangeShapeType="1"/>
          </p:cNvSpPr>
          <p:nvPr/>
        </p:nvSpPr>
        <p:spPr bwMode="auto">
          <a:xfrm>
            <a:off x="6852144" y="3081536"/>
            <a:ext cx="54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4739" name="Line 33"/>
          <p:cNvSpPr>
            <a:spLocks noChangeShapeType="1"/>
          </p:cNvSpPr>
          <p:nvPr/>
        </p:nvSpPr>
        <p:spPr bwMode="auto">
          <a:xfrm>
            <a:off x="9156400" y="3068960"/>
            <a:ext cx="54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9696400" y="1162050"/>
            <a:ext cx="9573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血糖↓</a:t>
            </a: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3065463" y="5847357"/>
            <a:ext cx="8794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餐后 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8029029" y="5847357"/>
            <a:ext cx="8032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空腹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9120336" y="4906491"/>
            <a:ext cx="2032000" cy="466725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/>
              <a:t>乳酸、甘油等</a:t>
            </a:r>
          </a:p>
        </p:txBody>
      </p:sp>
      <p:sp>
        <p:nvSpPr>
          <p:cNvPr id="114748" name="Line 38"/>
          <p:cNvSpPr>
            <a:spLocks noChangeShapeType="1"/>
          </p:cNvSpPr>
          <p:nvPr/>
        </p:nvSpPr>
        <p:spPr bwMode="auto">
          <a:xfrm flipH="1" flipV="1">
            <a:off x="10128448" y="4005064"/>
            <a:ext cx="0" cy="90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9552384" y="3573016"/>
            <a:ext cx="1112837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/>
              <a:t>糖异生</a:t>
            </a:r>
          </a:p>
        </p:txBody>
      </p:sp>
      <p:sp>
        <p:nvSpPr>
          <p:cNvPr id="114752" name="Line 40"/>
          <p:cNvSpPr>
            <a:spLocks noChangeShapeType="1"/>
          </p:cNvSpPr>
          <p:nvPr/>
        </p:nvSpPr>
        <p:spPr bwMode="auto">
          <a:xfrm flipV="1">
            <a:off x="10128448" y="3212976"/>
            <a:ext cx="0" cy="36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1055688" y="548679"/>
            <a:ext cx="413861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60000" indent="-360000"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肝脏对血糖浓度的调节</a:t>
            </a:r>
          </a:p>
        </p:txBody>
      </p:sp>
      <p:sp>
        <p:nvSpPr>
          <p:cNvPr id="114754" name="Line 42"/>
          <p:cNvSpPr>
            <a:spLocks noChangeShapeType="1"/>
          </p:cNvSpPr>
          <p:nvPr/>
        </p:nvSpPr>
        <p:spPr bwMode="auto">
          <a:xfrm>
            <a:off x="5441950" y="1664880"/>
            <a:ext cx="0" cy="68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755" name="Line 43"/>
          <p:cNvSpPr>
            <a:spLocks noChangeShapeType="1"/>
          </p:cNvSpPr>
          <p:nvPr/>
        </p:nvSpPr>
        <p:spPr bwMode="auto">
          <a:xfrm flipV="1">
            <a:off x="10128448" y="1700213"/>
            <a:ext cx="0" cy="1189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70" name="直接连接符 69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55688" y="548679"/>
            <a:ext cx="42291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60000" indent="-360000"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激素对血糖浓度的调节</a:t>
            </a:r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4440238" y="1171600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激素对血糖浓度的影响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10605"/>
              </p:ext>
            </p:extLst>
          </p:nvPr>
        </p:nvGraphicFramePr>
        <p:xfrm>
          <a:off x="1559496" y="1646808"/>
          <a:ext cx="903255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降低血糖的激素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升高血糖的激素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胰岛素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1.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促进肌肉、脂肪等细胞摄取葡萄糖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2.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加速糖原合成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3.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抑制糖原分解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4.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加快糖的有氧氧化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5.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抑制肝内糖异生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6.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抑制脂肪动员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7.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促进糖转化为脂肪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胰高血糖素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1.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促进肝糖原分解、抑制肝糖原合成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2.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抑制糖酵解，促进糖异生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3.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加速脂肪分解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肾上腺素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1.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加速肝糖原分解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2.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促进肌糖原酵解成乳酸并异生为糖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糖皮质激素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1.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抑制肌肉及脂肪组织摄取葡萄糖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2.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促进蛋白质分解为氨基酸、促进糖异生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3.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协助促进脂肪动员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生长素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1.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促进脂肪分解</a:t>
                      </a:r>
                    </a:p>
                    <a:p>
                      <a:r>
                        <a:rPr lang="en-US" altLang="zh-CN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2.</a:t>
                      </a:r>
                      <a:r>
                        <a:rPr lang="zh-CN" altLang="en-US" sz="2000" baseline="0" dirty="0">
                          <a:effectLst/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抑制葡萄糖利用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0066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55688" y="548679"/>
            <a:ext cx="485616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60000" indent="-360000"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神经系统对血糖浓度的调节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16050" y="1269355"/>
            <a:ext cx="9288463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情绪激动时，交感神经兴奋，肾上腺素分泌增加，促进肝糖原分解和肌糖原酵解，糖异生增加，血糖升高。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静息状态时，迷走神经兴奋，刺激胰岛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β-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细胞分泌胰岛素，促进肝糖原合成，抑制糖异生，促进糖的氧化和转化，血糖降低。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7913" y="1125538"/>
            <a:ext cx="48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74825" y="2421359"/>
            <a:ext cx="92900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69925" indent="-32543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022350" indent="-35083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39850" indent="-3159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681163" indent="-3397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1383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5955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0527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5099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60000" eaLnBrk="1" hangingPunct="1">
              <a:lnSpc>
                <a:spcPts val="38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生理性高血糖（暂时性、空腹值正常）：</a:t>
            </a:r>
          </a:p>
          <a:p>
            <a:pPr marL="648000" lvl="2" indent="-360000" eaLnBrk="1" hangingPunct="1">
              <a:lnSpc>
                <a:spcPts val="35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情感性高血糖和糖尿：如情绪激动时交感神经兴奋。</a:t>
            </a:r>
          </a:p>
          <a:p>
            <a:pPr marL="648000" lvl="2" indent="-360000" eaLnBrk="1" hangingPunct="1">
              <a:lnSpc>
                <a:spcPts val="35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饮食性高血糖和糖尿：一次性大量摄入糖。</a:t>
            </a:r>
          </a:p>
          <a:p>
            <a:pPr marL="360000" eaLnBrk="1" hangingPunct="1">
              <a:lnSpc>
                <a:spcPts val="38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病理性高血糖（持续性、空腹值高于正常）：常见于内分泌机能失调，如糖尿病、胰岛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β-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细胞功能低下、肾上腺皮质功能亢进等。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416050" y="1277888"/>
            <a:ext cx="79930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高血糖：空腹血糖浓度高于 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6.9mmol/L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糖尿：血糖浓度超过肾糖阈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(8.89~10mmol/L)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55688" y="548680"/>
            <a:ext cx="38877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eaLnBrk="1" hangingPunct="1"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pPr>
              <a:defRPr/>
            </a:pPr>
            <a:r>
              <a:rPr lang="zh-CN" altLang="en-US" dirty="0"/>
              <a:t>三、血糖水平异常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55775" y="4796432"/>
            <a:ext cx="8948738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marL="360000" indent="-342900" eaLnBrk="1" hangingPunct="1">
              <a:lnSpc>
                <a:spcPts val="38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肾性糖尿</a:t>
            </a:r>
            <a:endParaRPr lang="en-US" altLang="zh-CN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marL="648000" lvl="2" indent="-360000" eaLnBrk="1" hangingPunct="1">
              <a:lnSpc>
                <a:spcPts val="35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病因：肾脏疾病引起肾小管对葡萄糖重吸收能力降低。</a:t>
            </a:r>
          </a:p>
          <a:p>
            <a:pPr marL="648000" lvl="2" indent="-360000" eaLnBrk="1" hangingPunct="1">
              <a:lnSpc>
                <a:spcPts val="35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特点：胰岛功能正常，糖代谢未发生紊乱。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626269"/>
            <a:ext cx="3744912" cy="49847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糖尿病</a:t>
            </a:r>
            <a:endParaRPr lang="en-US" altLang="zh-CN" sz="2000" cap="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907267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1238364"/>
            <a:ext cx="9936163" cy="3864263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糖尿病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(diabetes mellitus)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：是一组以慢性血糖水平增高为特征的代谢疾病群。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病因：胰岛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β-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细胞合成和分泌胰岛素，经血循环到达体内各组织器官的靶细胞，与特异受体结合，引发细胞内物质代谢的效应，在这过程中任何一个环节发生异常均可导致糖尿病。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720000" lvl="1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是复合病因的综合征，不是单一病因所致的疾病。</a:t>
            </a:r>
          </a:p>
          <a:p>
            <a:pPr marL="720000" lvl="1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发病与遗传、自身免疫及环境因素有关。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548744"/>
            <a:ext cx="3240087" cy="576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糖尿病分型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1253976"/>
            <a:ext cx="9648825" cy="427296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型糖尿病：好发于青少年和儿童。患者因自身免疫破坏胰岛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β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细胞，引起胰岛素缺乏，有酮症酸中毒倾向。患者需注射胰岛素以维持生命。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型糖尿病：好发于超重或肥胖的成年人。血中胰岛素水平并不低，主要是胰岛素受体缺乏或产生胰岛素抵抗。重者易发生酮症酸中毒等慢性并发症。典型症状：“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三多一少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”多饮、多食、多尿、体重减少。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型糖尿病的遗传易感性较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型糖尿病强烈。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1" name="Rectangle 3"/>
          <p:cNvSpPr>
            <a:spLocks noGrp="1" noChangeArrowheads="1"/>
          </p:cNvSpPr>
          <p:nvPr>
            <p:ph idx="1"/>
          </p:nvPr>
        </p:nvSpPr>
        <p:spPr>
          <a:xfrm>
            <a:off x="1054100" y="620713"/>
            <a:ext cx="10514013" cy="28082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根据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IDF(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国际糖尿病联盟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统计，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2019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年全球糖尿病患者人数已达到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4.63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亿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(11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个人中有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个为糖尿病患者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；预计到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2030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年，糖尿病患者为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5.784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亿；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2045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年糖尿病患者为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7.002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亿。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2019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年中国糖尿病人数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1.16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亿，居全球首位。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糖尿病是继心血管病和肿瘤之后的第三大非传染性疾病。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3356992"/>
            <a:ext cx="4945260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88640"/>
            <a:ext cx="7015286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641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1055688" y="548680"/>
            <a:ext cx="3395662" cy="5762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世界糖尿病日</a:t>
            </a:r>
            <a:endParaRPr lang="en-US" altLang="zh-CN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15480" y="1772816"/>
            <a:ext cx="734536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latin typeface="+mn-lt"/>
                <a:ea typeface="+mn-ea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latin typeface="+mn-lt"/>
                <a:ea typeface="+mn-ea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latin typeface="+mn-lt"/>
                <a:ea typeface="+mn-ea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latin typeface="+mn-lt"/>
                <a:ea typeface="+mn-ea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latin typeface="+mn-lt"/>
                <a:ea typeface="+mn-ea"/>
              </a:defRPr>
            </a:lvl9pPr>
          </a:lstStyle>
          <a:p>
            <a:pPr>
              <a:lnSpc>
                <a:spcPts val="4000"/>
              </a:lnSpc>
              <a:defRPr/>
            </a:pPr>
            <a:r>
              <a:rPr lang="en-US" altLang="zh-CN" sz="2800" dirty="0"/>
              <a:t>LOGO</a:t>
            </a:r>
            <a:r>
              <a:rPr lang="zh-CN" altLang="en-US" sz="2800" dirty="0"/>
              <a:t>由阴阳符号演化而来，象征着有效控制糖尿病所需要的两个核心元素：平衡与协作。</a:t>
            </a:r>
          </a:p>
        </p:txBody>
      </p:sp>
      <p:sp>
        <p:nvSpPr>
          <p:cNvPr id="8" name="矩形 7"/>
          <p:cNvSpPr/>
          <p:nvPr/>
        </p:nvSpPr>
        <p:spPr>
          <a:xfrm>
            <a:off x="1415480" y="3356991"/>
            <a:ext cx="4628624" cy="281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平衡代表胰岛素、降糖药物、饮食和运动等糖尿病控制措施；协作代表患者、同事、朋友、家庭、医务人员和全社会的通力协作。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15480" y="1232192"/>
            <a:ext cx="7992888" cy="54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0000" indent="-360000" eaLnBrk="1" hangingPunct="1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1991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年，把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11月14日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定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为每年的世界糖尿病日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204864"/>
            <a:ext cx="2324064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8832850" y="5230813"/>
            <a:ext cx="29495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Frederick Grant Banting</a:t>
            </a:r>
          </a:p>
          <a:p>
            <a:pPr algn="ctr">
              <a:defRPr/>
            </a:pP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(1891.11.14 – 1941.2.21) </a:t>
            </a:r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32813" y="5805488"/>
            <a:ext cx="34671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获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1923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年诺贝尔生理学或医学奖</a:t>
            </a:r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6672064" y="2996952"/>
            <a:ext cx="1512000" cy="1512000"/>
            <a:chOff x="3537220" y="748370"/>
            <a:chExt cx="5256000" cy="5256000"/>
          </a:xfrm>
        </p:grpSpPr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3537220" y="748370"/>
              <a:ext cx="5256000" cy="525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>
              <a:spLocks noChangeAspect="1"/>
            </p:cNvSpPr>
            <p:nvPr/>
          </p:nvSpPr>
          <p:spPr>
            <a:xfrm>
              <a:off x="5477385" y="877424"/>
              <a:ext cx="3315835" cy="5126946"/>
            </a:xfrm>
            <a:custGeom>
              <a:avLst/>
              <a:gdLst>
                <a:gd name="connsiteX0" fmla="*/ 1285200 w 3315835"/>
                <a:gd name="connsiteY0" fmla="*/ 0 h 5126946"/>
                <a:gd name="connsiteX1" fmla="*/ 1785458 w 3315835"/>
                <a:gd name="connsiteY1" fmla="*/ 100998 h 5126946"/>
                <a:gd name="connsiteX2" fmla="*/ 1909518 w 3315835"/>
                <a:gd name="connsiteY2" fmla="*/ 168335 h 5126946"/>
                <a:gd name="connsiteX3" fmla="*/ 1913478 w 3315835"/>
                <a:gd name="connsiteY3" fmla="*/ 169895 h 5126946"/>
                <a:gd name="connsiteX4" fmla="*/ 1931893 w 3315835"/>
                <a:gd name="connsiteY4" fmla="*/ 180480 h 5126946"/>
                <a:gd name="connsiteX5" fmla="*/ 2003768 w 3315835"/>
                <a:gd name="connsiteY5" fmla="*/ 219492 h 5126946"/>
                <a:gd name="connsiteX6" fmla="*/ 2017059 w 3315835"/>
                <a:gd name="connsiteY6" fmla="*/ 229431 h 5126946"/>
                <a:gd name="connsiteX7" fmla="*/ 2074180 w 3315835"/>
                <a:gd name="connsiteY7" fmla="*/ 262263 h 5126946"/>
                <a:gd name="connsiteX8" fmla="*/ 2124678 w 3315835"/>
                <a:gd name="connsiteY8" fmla="*/ 300025 h 5126946"/>
                <a:gd name="connsiteX9" fmla="*/ 2157175 w 3315835"/>
                <a:gd name="connsiteY9" fmla="*/ 319767 h 5126946"/>
                <a:gd name="connsiteX10" fmla="*/ 3315835 w 3315835"/>
                <a:gd name="connsiteY10" fmla="*/ 2498946 h 5126946"/>
                <a:gd name="connsiteX11" fmla="*/ 687835 w 3315835"/>
                <a:gd name="connsiteY11" fmla="*/ 5126946 h 5126946"/>
                <a:gd name="connsiteX12" fmla="*/ 419137 w 3315835"/>
                <a:gd name="connsiteY12" fmla="*/ 5113378 h 5126946"/>
                <a:gd name="connsiteX13" fmla="*/ 298096 w 3315835"/>
                <a:gd name="connsiteY13" fmla="*/ 5094905 h 5126946"/>
                <a:gd name="connsiteX14" fmla="*/ 414112 w 3315835"/>
                <a:gd name="connsiteY14" fmla="*/ 5077199 h 5126946"/>
                <a:gd name="connsiteX15" fmla="*/ 1535157 w 3315835"/>
                <a:gd name="connsiteY15" fmla="*/ 3701723 h 5126946"/>
                <a:gd name="connsiteX16" fmla="*/ 916147 w 3315835"/>
                <a:gd name="connsiteY16" fmla="*/ 2537504 h 5126946"/>
                <a:gd name="connsiteX17" fmla="*/ 845613 w 3315835"/>
                <a:gd name="connsiteY17" fmla="*/ 2494653 h 5126946"/>
                <a:gd name="connsiteX18" fmla="*/ 828390 w 3315835"/>
                <a:gd name="connsiteY18" fmla="*/ 2485305 h 5126946"/>
                <a:gd name="connsiteX19" fmla="*/ 784943 w 3315835"/>
                <a:gd name="connsiteY19" fmla="*/ 2469403 h 5126946"/>
                <a:gd name="connsiteX20" fmla="*/ 0 w 3315835"/>
                <a:gd name="connsiteY20" fmla="*/ 1285200 h 5126946"/>
                <a:gd name="connsiteX21" fmla="*/ 1285200 w 3315835"/>
                <a:gd name="connsiteY21" fmla="*/ 0 h 512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15835" h="5126946">
                  <a:moveTo>
                    <a:pt x="1285200" y="0"/>
                  </a:moveTo>
                  <a:cubicBezTo>
                    <a:pt x="1462649" y="0"/>
                    <a:pt x="1631699" y="35963"/>
                    <a:pt x="1785458" y="100998"/>
                  </a:cubicBezTo>
                  <a:lnTo>
                    <a:pt x="1909518" y="168335"/>
                  </a:lnTo>
                  <a:lnTo>
                    <a:pt x="1913478" y="169895"/>
                  </a:lnTo>
                  <a:lnTo>
                    <a:pt x="1931893" y="180480"/>
                  </a:lnTo>
                  <a:lnTo>
                    <a:pt x="2003768" y="219492"/>
                  </a:lnTo>
                  <a:lnTo>
                    <a:pt x="2017059" y="229431"/>
                  </a:lnTo>
                  <a:lnTo>
                    <a:pt x="2074180" y="262263"/>
                  </a:lnTo>
                  <a:lnTo>
                    <a:pt x="2124678" y="300025"/>
                  </a:lnTo>
                  <a:lnTo>
                    <a:pt x="2157175" y="319767"/>
                  </a:lnTo>
                  <a:cubicBezTo>
                    <a:pt x="2856227" y="792038"/>
                    <a:pt x="3315835" y="1591819"/>
                    <a:pt x="3315835" y="2498946"/>
                  </a:cubicBezTo>
                  <a:cubicBezTo>
                    <a:pt x="3315835" y="3950350"/>
                    <a:pt x="2139239" y="5126946"/>
                    <a:pt x="687835" y="5126946"/>
                  </a:cubicBezTo>
                  <a:cubicBezTo>
                    <a:pt x="597122" y="5126946"/>
                    <a:pt x="507483" y="5122350"/>
                    <a:pt x="419137" y="5113378"/>
                  </a:cubicBezTo>
                  <a:lnTo>
                    <a:pt x="298096" y="5094905"/>
                  </a:lnTo>
                  <a:lnTo>
                    <a:pt x="414112" y="5077199"/>
                  </a:lnTo>
                  <a:cubicBezTo>
                    <a:pt x="1053891" y="4946281"/>
                    <a:pt x="1535157" y="4380205"/>
                    <a:pt x="1535157" y="3701723"/>
                  </a:cubicBezTo>
                  <a:cubicBezTo>
                    <a:pt x="1535157" y="3217093"/>
                    <a:pt x="1289613" y="2789813"/>
                    <a:pt x="916147" y="2537504"/>
                  </a:cubicBezTo>
                  <a:lnTo>
                    <a:pt x="845613" y="2494653"/>
                  </a:lnTo>
                  <a:lnTo>
                    <a:pt x="828390" y="2485305"/>
                  </a:lnTo>
                  <a:lnTo>
                    <a:pt x="784943" y="2469403"/>
                  </a:lnTo>
                  <a:cubicBezTo>
                    <a:pt x="323665" y="2274299"/>
                    <a:pt x="0" y="1817547"/>
                    <a:pt x="0" y="1285200"/>
                  </a:cubicBezTo>
                  <a:cubicBezTo>
                    <a:pt x="0" y="575404"/>
                    <a:pt x="575404" y="0"/>
                    <a:pt x="128520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>
              <a:spLocks noChangeAspect="1"/>
            </p:cNvSpPr>
            <p:nvPr/>
          </p:nvSpPr>
          <p:spPr>
            <a:xfrm>
              <a:off x="3537220" y="755079"/>
              <a:ext cx="3323988" cy="5128520"/>
            </a:xfrm>
            <a:custGeom>
              <a:avLst/>
              <a:gdLst>
                <a:gd name="connsiteX0" fmla="*/ 2628000 w 3323988"/>
                <a:gd name="connsiteY0" fmla="*/ 0 h 5128520"/>
                <a:gd name="connsiteX1" fmla="*/ 2896698 w 3323988"/>
                <a:gd name="connsiteY1" fmla="*/ 13568 h 5128520"/>
                <a:gd name="connsiteX2" fmla="*/ 3017739 w 3323988"/>
                <a:gd name="connsiteY2" fmla="*/ 32041 h 5128520"/>
                <a:gd name="connsiteX3" fmla="*/ 2901723 w 3323988"/>
                <a:gd name="connsiteY3" fmla="*/ 49747 h 5128520"/>
                <a:gd name="connsiteX4" fmla="*/ 1780678 w 3323988"/>
                <a:gd name="connsiteY4" fmla="*/ 1425223 h 5128520"/>
                <a:gd name="connsiteX5" fmla="*/ 2399688 w 3323988"/>
                <a:gd name="connsiteY5" fmla="*/ 2589442 h 5128520"/>
                <a:gd name="connsiteX6" fmla="*/ 2470222 w 3323988"/>
                <a:gd name="connsiteY6" fmla="*/ 2632293 h 5128520"/>
                <a:gd name="connsiteX7" fmla="*/ 2479469 w 3323988"/>
                <a:gd name="connsiteY7" fmla="*/ 2637312 h 5128520"/>
                <a:gd name="connsiteX8" fmla="*/ 2539046 w 3323988"/>
                <a:gd name="connsiteY8" fmla="*/ 2659118 h 5128520"/>
                <a:gd name="connsiteX9" fmla="*/ 3323988 w 3323988"/>
                <a:gd name="connsiteY9" fmla="*/ 3843320 h 5128520"/>
                <a:gd name="connsiteX10" fmla="*/ 2038788 w 3323988"/>
                <a:gd name="connsiteY10" fmla="*/ 5128520 h 5128520"/>
                <a:gd name="connsiteX11" fmla="*/ 1538531 w 3323988"/>
                <a:gd name="connsiteY11" fmla="*/ 5027523 h 5128520"/>
                <a:gd name="connsiteX12" fmla="*/ 1425483 w 3323988"/>
                <a:gd name="connsiteY12" fmla="*/ 4966163 h 5128520"/>
                <a:gd name="connsiteX13" fmla="*/ 1402358 w 3323988"/>
                <a:gd name="connsiteY13" fmla="*/ 4957051 h 5128520"/>
                <a:gd name="connsiteX14" fmla="*/ 1241655 w 3323988"/>
                <a:gd name="connsiteY14" fmla="*/ 4864683 h 5128520"/>
                <a:gd name="connsiteX15" fmla="*/ 1191157 w 3323988"/>
                <a:gd name="connsiteY15" fmla="*/ 4826921 h 5128520"/>
                <a:gd name="connsiteX16" fmla="*/ 1158660 w 3323988"/>
                <a:gd name="connsiteY16" fmla="*/ 4807179 h 5128520"/>
                <a:gd name="connsiteX17" fmla="*/ 0 w 3323988"/>
                <a:gd name="connsiteY17" fmla="*/ 2628000 h 5128520"/>
                <a:gd name="connsiteX18" fmla="*/ 2628000 w 3323988"/>
                <a:gd name="connsiteY18" fmla="*/ 0 h 512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3988" h="5128520">
                  <a:moveTo>
                    <a:pt x="2628000" y="0"/>
                  </a:moveTo>
                  <a:cubicBezTo>
                    <a:pt x="2718713" y="0"/>
                    <a:pt x="2808352" y="4596"/>
                    <a:pt x="2896698" y="13568"/>
                  </a:cubicBezTo>
                  <a:lnTo>
                    <a:pt x="3017739" y="32041"/>
                  </a:lnTo>
                  <a:lnTo>
                    <a:pt x="2901723" y="49747"/>
                  </a:lnTo>
                  <a:cubicBezTo>
                    <a:pt x="2261944" y="180665"/>
                    <a:pt x="1780678" y="746741"/>
                    <a:pt x="1780678" y="1425223"/>
                  </a:cubicBezTo>
                  <a:cubicBezTo>
                    <a:pt x="1780678" y="1909853"/>
                    <a:pt x="2026222" y="2337133"/>
                    <a:pt x="2399688" y="2589442"/>
                  </a:cubicBezTo>
                  <a:lnTo>
                    <a:pt x="2470222" y="2632293"/>
                  </a:lnTo>
                  <a:lnTo>
                    <a:pt x="2479469" y="2637312"/>
                  </a:lnTo>
                  <a:lnTo>
                    <a:pt x="2539046" y="2659118"/>
                  </a:lnTo>
                  <a:cubicBezTo>
                    <a:pt x="3000324" y="2854222"/>
                    <a:pt x="3323988" y="3310973"/>
                    <a:pt x="3323988" y="3843320"/>
                  </a:cubicBezTo>
                  <a:cubicBezTo>
                    <a:pt x="3323988" y="4553116"/>
                    <a:pt x="2748584" y="5128520"/>
                    <a:pt x="2038788" y="5128520"/>
                  </a:cubicBezTo>
                  <a:cubicBezTo>
                    <a:pt x="1861339" y="5128520"/>
                    <a:pt x="1692290" y="5092558"/>
                    <a:pt x="1538531" y="5027523"/>
                  </a:cubicBezTo>
                  <a:lnTo>
                    <a:pt x="1425483" y="4966163"/>
                  </a:lnTo>
                  <a:lnTo>
                    <a:pt x="1402358" y="4957051"/>
                  </a:lnTo>
                  <a:cubicBezTo>
                    <a:pt x="1346408" y="4930092"/>
                    <a:pt x="1292720" y="4899182"/>
                    <a:pt x="1241655" y="4864683"/>
                  </a:cubicBezTo>
                  <a:lnTo>
                    <a:pt x="1191157" y="4826921"/>
                  </a:lnTo>
                  <a:lnTo>
                    <a:pt x="1158660" y="4807179"/>
                  </a:lnTo>
                  <a:cubicBezTo>
                    <a:pt x="459608" y="4334908"/>
                    <a:pt x="0" y="3535127"/>
                    <a:pt x="0" y="2628000"/>
                  </a:cubicBezTo>
                  <a:cubicBezTo>
                    <a:pt x="0" y="1176596"/>
                    <a:pt x="1176596" y="0"/>
                    <a:pt x="26280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66" y="4785858"/>
            <a:ext cx="1005480" cy="100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874" y="4785858"/>
            <a:ext cx="1002804" cy="100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直接连接符 15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16050" y="1268983"/>
            <a:ext cx="10224566" cy="489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69925" indent="-32543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022350" indent="-35083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39850" indent="-3159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681163" indent="-3397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1383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5955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0527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5099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低血糖：空腹血糖浓度低于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3.3~3.9 mmol/L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病因：</a:t>
            </a:r>
          </a:p>
          <a:p>
            <a:pPr marL="720000" lvl="1" indent="-3600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糖摄入不足或吸收不良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饥饿及禁食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</a:p>
          <a:p>
            <a:pPr marL="720000" lvl="1" indent="-3600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胰岛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β-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细胞功能亢进或使用胰岛素过量。</a:t>
            </a:r>
          </a:p>
          <a:p>
            <a:pPr marL="720000" lvl="1" indent="-3600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严重肝脏疾病。</a:t>
            </a:r>
          </a:p>
          <a:p>
            <a:pPr marL="720000" lvl="1" indent="-3600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内分泌异常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升高血糖激素减少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</a:p>
          <a:p>
            <a:pPr marL="720000" lvl="1" indent="-3600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空腹大量饮酒，使乳酸增多，抑制糖异生。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marL="360000" lvl="1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表现：头昏、心悸、饥饿感及出冷汗等，当血糖＜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2.53mmol/L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时可发生昏迷，甚至死亡。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55689" y="548680"/>
            <a:ext cx="3456136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0000" indent="-360000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低血糖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头类型">
  <a:themeElements>
    <a:clrScheme name="木头类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头类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头类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木头类型</Template>
  <TotalTime>12185</TotalTime>
  <Words>7446</Words>
  <Application>Microsoft Office PowerPoint</Application>
  <PresentationFormat>宽屏</PresentationFormat>
  <Paragraphs>2026</Paragraphs>
  <Slides>103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103</vt:i4>
      </vt:variant>
    </vt:vector>
  </HeadingPairs>
  <TitlesOfParts>
    <vt:vector size="113" baseType="lpstr">
      <vt:lpstr>Arial Unicode MS</vt:lpstr>
      <vt:lpstr>华文新魏</vt:lpstr>
      <vt:lpstr>宋体</vt:lpstr>
      <vt:lpstr>arial</vt:lpstr>
      <vt:lpstr>arial</vt:lpstr>
      <vt:lpstr>Rockwell</vt:lpstr>
      <vt:lpstr>Rockwell Condensed</vt:lpstr>
      <vt:lpstr>Times New Roman</vt:lpstr>
      <vt:lpstr>Wingdings</vt:lpstr>
      <vt:lpstr>木头类型</vt:lpstr>
      <vt:lpstr>糖 代 谢 Carbohydrates Metabolism</vt:lpstr>
      <vt:lpstr>学习目标</vt:lpstr>
      <vt:lpstr>PowerPoint 演示文稿</vt:lpstr>
      <vt:lpstr>PowerPoint 演示文稿</vt:lpstr>
      <vt:lpstr>PowerPoint 演示文稿</vt:lpstr>
      <vt:lpstr>PowerPoint 演示文稿</vt:lpstr>
      <vt:lpstr> 一、糖的生理功能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一、糖原合成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二、糖原分解</vt:lpstr>
      <vt:lpstr>PowerPoint 演示文稿</vt:lpstr>
      <vt:lpstr>PowerPoint 演示文稿</vt:lpstr>
      <vt:lpstr>3. 6-磷酸葡萄糖水解为葡萄糖</vt:lpstr>
      <vt:lpstr>4.脱支酶的作用：具有4-α-葡萄糖基转移酶和α-1,6-葡萄糖苷酶活性。</vt:lpstr>
      <vt:lpstr>PowerPoint 演示文稿</vt:lpstr>
      <vt:lpstr>糖原合成与分解小结</vt:lpstr>
      <vt:lpstr>三、糖原合成与分解的意义</vt:lpstr>
      <vt:lpstr>PowerPoint 演示文稿</vt:lpstr>
      <vt:lpstr>糖分解代谢的主要途径</vt:lpstr>
      <vt:lpstr>PowerPoint 演示文稿</vt:lpstr>
      <vt:lpstr>PowerPoint 演示文稿</vt:lpstr>
      <vt:lpstr>（2）6-磷酸葡萄糖异构转化为6-磷酸果糖 </vt:lpstr>
      <vt:lpstr>（3）6-磷酸果糖生成1,6二磷酸果糖</vt:lpstr>
      <vt:lpstr>（4）1,6-二磷酸果糖裂解生成2分子磷酸丙糖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糖酵解生理意义</vt:lpstr>
      <vt:lpstr>二、糖的有氧氧化</vt:lpstr>
      <vt:lpstr>1.葡萄糖生成丙酮酸(糖酵解途径)</vt:lpstr>
      <vt:lpstr>丙酮酸脱氢酶复合体：</vt:lpstr>
      <vt:lpstr>丙酮酸氧化脱羧</vt:lpstr>
      <vt:lpstr>PowerPoint 演示文稿</vt:lpstr>
      <vt:lpstr>三羧酸循环的反应过程</vt:lpstr>
      <vt:lpstr>（2）柠檬酸异构为异柠檬酸</vt:lpstr>
      <vt:lpstr>（3）异柠檬酸氧化脱羧(第一次)生成α -酮戊二酸：异柠檬酸脱氢酶是三羧酸循环的限速酶。</vt:lpstr>
      <vt:lpstr>（4）α-酮戊二酸氧化脱羧(第二次)生成琥珀酰辅酶A：α-酮戊二酸脱氢酶复合体是关键酶，其组成及催化反应过程与丙酮酸脱氢酶复合体类似，所需辅助因子相同。</vt:lpstr>
      <vt:lpstr>（5）琥珀酸CoA转变为琥珀酸：唯一的底物磷酸化，直接生成ATP。</vt:lpstr>
      <vt:lpstr>（6）琥珀酸脱氢氧化生成延胡索酸。</vt:lpstr>
      <vt:lpstr>（7）延胡索酸加水生成苹果酸。</vt:lpstr>
      <vt:lpstr>（8）苹果酸脱氢氧化生成草酰乙酸。</vt:lpstr>
      <vt:lpstr>PowerPoint 演示文稿</vt:lpstr>
      <vt:lpstr>PowerPoint 演示文稿</vt:lpstr>
      <vt:lpstr>PowerPoint 演示文稿</vt:lpstr>
      <vt:lpstr>三羧酸循环的特点</vt:lpstr>
      <vt:lpstr>糖有氧氧化的生理意义</vt:lpstr>
      <vt:lpstr>PowerPoint 演示文稿</vt:lpstr>
      <vt:lpstr>有氧氧化与无氧氧化的比较</vt:lpstr>
      <vt:lpstr>PowerPoint 演示文稿</vt:lpstr>
      <vt:lpstr>三、磷酸戊糖途径</vt:lpstr>
      <vt:lpstr>PowerPoint 演示文稿</vt:lpstr>
      <vt:lpstr>PowerPoint 演示文稿</vt:lpstr>
      <vt:lpstr>PowerPoint 演示文稿</vt:lpstr>
      <vt:lpstr>磷酸戊糖途径的生理意义</vt:lpstr>
      <vt:lpstr>还原型谷胱甘肽的抗氧化作用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糖尿病</vt:lpstr>
      <vt:lpstr>糖尿病分型</vt:lpstr>
      <vt:lpstr>PowerPoint 演示文稿</vt:lpstr>
      <vt:lpstr>PowerPoint 演示文稿</vt:lpstr>
      <vt:lpstr>世界糖尿病日</vt:lpstr>
      <vt:lpstr>PowerPoint 演示文稿</vt:lpstr>
      <vt:lpstr>糖耐量试验</vt:lpstr>
      <vt:lpstr>糖化血红蛋白</vt:lpstr>
      <vt:lpstr>PowerPoint 演示文稿</vt:lpstr>
      <vt:lpstr>PowerPoint 演示文稿</vt:lpstr>
    </vt:vector>
  </TitlesOfParts>
  <Company>biochem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第六章 糖代谢 第一节  糖的消化吸收和转运 一、糖的消化吸收 二、糖向细胞内转运</dc:title>
  <dc:creator>fwh</dc:creator>
  <cp:lastModifiedBy>HP02</cp:lastModifiedBy>
  <cp:revision>799</cp:revision>
  <dcterms:created xsi:type="dcterms:W3CDTF">2003-09-02T07:27:37Z</dcterms:created>
  <dcterms:modified xsi:type="dcterms:W3CDTF">2023-02-22T01:35:58Z</dcterms:modified>
</cp:coreProperties>
</file>