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2149F-43FA-4185-8B3A-214729C3116A}" type="datetimeFigureOut">
              <a:rPr lang="zh-CN" altLang="en-US" smtClean="0"/>
              <a:t>2015/6/8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3E6D-4A3B-4471-B856-87195B9EDD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3533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2149F-43FA-4185-8B3A-214729C3116A}" type="datetimeFigureOut">
              <a:rPr lang="zh-CN" altLang="en-US" smtClean="0"/>
              <a:t>2015/6/8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3E6D-4A3B-4471-B856-87195B9EDD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7645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2149F-43FA-4185-8B3A-214729C3116A}" type="datetimeFigureOut">
              <a:rPr lang="zh-CN" altLang="en-US" smtClean="0"/>
              <a:t>2015/6/8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3E6D-4A3B-4471-B856-87195B9EDD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67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2149F-43FA-4185-8B3A-214729C3116A}" type="datetimeFigureOut">
              <a:rPr lang="zh-CN" altLang="en-US" smtClean="0"/>
              <a:t>2015/6/8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3E6D-4A3B-4471-B856-87195B9EDD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1528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2149F-43FA-4185-8B3A-214729C3116A}" type="datetimeFigureOut">
              <a:rPr lang="zh-CN" altLang="en-US" smtClean="0"/>
              <a:t>2015/6/8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3E6D-4A3B-4471-B856-87195B9EDD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6933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2149F-43FA-4185-8B3A-214729C3116A}" type="datetimeFigureOut">
              <a:rPr lang="zh-CN" altLang="en-US" smtClean="0"/>
              <a:t>2015/6/8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3E6D-4A3B-4471-B856-87195B9EDD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0985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2149F-43FA-4185-8B3A-214729C3116A}" type="datetimeFigureOut">
              <a:rPr lang="zh-CN" altLang="en-US" smtClean="0"/>
              <a:t>2015/6/8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3E6D-4A3B-4471-B856-87195B9EDD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05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2149F-43FA-4185-8B3A-214729C3116A}" type="datetimeFigureOut">
              <a:rPr lang="zh-CN" altLang="en-US" smtClean="0"/>
              <a:t>2015/6/8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3E6D-4A3B-4471-B856-87195B9EDD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9889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2149F-43FA-4185-8B3A-214729C3116A}" type="datetimeFigureOut">
              <a:rPr lang="zh-CN" altLang="en-US" smtClean="0"/>
              <a:t>2015/6/8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3E6D-4A3B-4471-B856-87195B9EDD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6204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2149F-43FA-4185-8B3A-214729C3116A}" type="datetimeFigureOut">
              <a:rPr lang="zh-CN" altLang="en-US" smtClean="0"/>
              <a:t>2015/6/8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3E6D-4A3B-4471-B856-87195B9EDD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823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2149F-43FA-4185-8B3A-214729C3116A}" type="datetimeFigureOut">
              <a:rPr lang="zh-CN" altLang="en-US" smtClean="0"/>
              <a:t>2015/6/8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3E6D-4A3B-4471-B856-87195B9EDD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5730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2149F-43FA-4185-8B3A-214729C3116A}" type="datetimeFigureOut">
              <a:rPr lang="zh-CN" altLang="en-US" smtClean="0"/>
              <a:t>2015/6/8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43E6D-4A3B-4471-B856-87195B9EDD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958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1272872" y="807554"/>
            <a:ext cx="2297264" cy="1722948"/>
            <a:chOff x="1272872" y="807554"/>
            <a:chExt cx="2297264" cy="1722948"/>
          </a:xfrm>
          <a:effectLst/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2872" y="807554"/>
              <a:ext cx="2297264" cy="1722948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/>
          </p:spPr>
        </p:pic>
        <p:sp>
          <p:nvSpPr>
            <p:cNvPr id="5" name="矩形 4"/>
            <p:cNvSpPr/>
            <p:nvPr/>
          </p:nvSpPr>
          <p:spPr>
            <a:xfrm>
              <a:off x="1272872" y="2138901"/>
              <a:ext cx="2297264" cy="391601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>
              <a:solidFill>
                <a:srgbClr val="FFFFFF">
                  <a:alpha val="30196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细胞的基本功能</a:t>
              </a:r>
              <a:endParaRPr lang="zh-CN" alt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272872" y="2707916"/>
            <a:ext cx="2297264" cy="1725021"/>
            <a:chOff x="1272872" y="2707916"/>
            <a:chExt cx="2297264" cy="1725021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2872" y="2707916"/>
              <a:ext cx="2297264" cy="1725021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/>
          </p:spPr>
        </p:pic>
        <p:sp>
          <p:nvSpPr>
            <p:cNvPr id="9" name="矩形 8"/>
            <p:cNvSpPr/>
            <p:nvPr/>
          </p:nvSpPr>
          <p:spPr>
            <a:xfrm>
              <a:off x="1272872" y="4041336"/>
              <a:ext cx="2297264" cy="391601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>
              <a:solidFill>
                <a:srgbClr val="FFFFFF">
                  <a:alpha val="30196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血液</a:t>
              </a:r>
              <a:endParaRPr lang="zh-CN" alt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3896803" y="2707916"/>
            <a:ext cx="2297264" cy="1725021"/>
            <a:chOff x="3896803" y="2707916"/>
            <a:chExt cx="2297264" cy="1725021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6803" y="2707916"/>
              <a:ext cx="2297264" cy="1725021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/>
          </p:spPr>
        </p:pic>
        <p:sp>
          <p:nvSpPr>
            <p:cNvPr id="10" name="矩形 9"/>
            <p:cNvSpPr/>
            <p:nvPr/>
          </p:nvSpPr>
          <p:spPr>
            <a:xfrm>
              <a:off x="3896803" y="4041336"/>
              <a:ext cx="2297264" cy="391601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>
              <a:solidFill>
                <a:srgbClr val="FFFFFF">
                  <a:alpha val="30196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呼吸</a:t>
              </a:r>
              <a:endParaRPr lang="zh-CN" alt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896803" y="807554"/>
            <a:ext cx="2297264" cy="1722948"/>
            <a:chOff x="3896803" y="807554"/>
            <a:chExt cx="2297264" cy="1722948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6803" y="807554"/>
              <a:ext cx="2297264" cy="1722948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/>
          </p:spPr>
        </p:pic>
        <p:sp>
          <p:nvSpPr>
            <p:cNvPr id="14" name="矩形 13"/>
            <p:cNvSpPr/>
            <p:nvPr/>
          </p:nvSpPr>
          <p:spPr>
            <a:xfrm>
              <a:off x="3896803" y="2138900"/>
              <a:ext cx="2297264" cy="391601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>
              <a:solidFill>
                <a:srgbClr val="FFFFFF">
                  <a:alpha val="30196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神经系统</a:t>
              </a:r>
              <a:endParaRPr lang="zh-CN" alt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6440556" y="807554"/>
            <a:ext cx="2297928" cy="1722947"/>
            <a:chOff x="6440556" y="807554"/>
            <a:chExt cx="2297928" cy="1722947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6"/>
            <a:srcRect l="10910"/>
            <a:stretch/>
          </p:blipFill>
          <p:spPr>
            <a:xfrm>
              <a:off x="6440556" y="807554"/>
              <a:ext cx="2297928" cy="172294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/>
          </p:spPr>
        </p:pic>
        <p:sp>
          <p:nvSpPr>
            <p:cNvPr id="17" name="矩形 16"/>
            <p:cNvSpPr/>
            <p:nvPr/>
          </p:nvSpPr>
          <p:spPr>
            <a:xfrm>
              <a:off x="6441220" y="2138899"/>
              <a:ext cx="2297264" cy="391601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>
              <a:solidFill>
                <a:srgbClr val="FFFFFF">
                  <a:alpha val="30196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测验与考试</a:t>
              </a:r>
              <a:endParaRPr lang="zh-CN" alt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6440556" y="2707916"/>
            <a:ext cx="2297928" cy="1722947"/>
            <a:chOff x="6440556" y="807554"/>
            <a:chExt cx="2297928" cy="1722947"/>
          </a:xfrm>
        </p:grpSpPr>
        <p:pic>
          <p:nvPicPr>
            <p:cNvPr id="20" name="图片 19"/>
            <p:cNvPicPr>
              <a:picLocks noChangeAspect="1"/>
            </p:cNvPicPr>
            <p:nvPr/>
          </p:nvPicPr>
          <p:blipFill rotWithShape="1">
            <a:blip r:embed="rId6"/>
            <a:srcRect l="10910"/>
            <a:stretch/>
          </p:blipFill>
          <p:spPr>
            <a:xfrm>
              <a:off x="6440556" y="807554"/>
              <a:ext cx="2297928" cy="172294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/>
          </p:spPr>
        </p:pic>
        <p:sp>
          <p:nvSpPr>
            <p:cNvPr id="21" name="矩形 20"/>
            <p:cNvSpPr/>
            <p:nvPr/>
          </p:nvSpPr>
          <p:spPr>
            <a:xfrm>
              <a:off x="6441220" y="2138899"/>
              <a:ext cx="2297264" cy="391601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>
              <a:solidFill>
                <a:srgbClr val="FFFFFF">
                  <a:alpha val="30196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章节测试</a:t>
              </a:r>
              <a:endParaRPr lang="zh-CN" alt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1272872" y="4610351"/>
            <a:ext cx="2297264" cy="1722946"/>
            <a:chOff x="1272872" y="4610351"/>
            <a:chExt cx="2297264" cy="1722946"/>
          </a:xfrm>
        </p:grpSpPr>
        <p:pic>
          <p:nvPicPr>
            <p:cNvPr id="22" name="图片 21"/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0761"/>
            <a:stretch/>
          </p:blipFill>
          <p:spPr>
            <a:xfrm>
              <a:off x="1272872" y="4610351"/>
              <a:ext cx="2281361" cy="1722946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/>
          </p:spPr>
        </p:pic>
        <p:sp>
          <p:nvSpPr>
            <p:cNvPr id="23" name="矩形 22"/>
            <p:cNvSpPr/>
            <p:nvPr/>
          </p:nvSpPr>
          <p:spPr>
            <a:xfrm>
              <a:off x="1272872" y="5941696"/>
              <a:ext cx="2297264" cy="391601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>
              <a:solidFill>
                <a:srgbClr val="FFFFFF">
                  <a:alpha val="30196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感觉器官</a:t>
              </a:r>
              <a:endParaRPr lang="zh-CN" alt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3896803" y="4610351"/>
            <a:ext cx="2297264" cy="1725019"/>
            <a:chOff x="3896803" y="4610351"/>
            <a:chExt cx="2297264" cy="1725019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6803" y="4610351"/>
              <a:ext cx="2297264" cy="1725019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/>
          </p:spPr>
        </p:pic>
        <p:sp>
          <p:nvSpPr>
            <p:cNvPr id="25" name="矩形 24"/>
            <p:cNvSpPr/>
            <p:nvPr/>
          </p:nvSpPr>
          <p:spPr>
            <a:xfrm>
              <a:off x="3896803" y="5941695"/>
              <a:ext cx="2297264" cy="391601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>
              <a:solidFill>
                <a:srgbClr val="FFFFFF">
                  <a:alpha val="30196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绪论</a:t>
              </a:r>
              <a:endParaRPr lang="zh-CN" alt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750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"/>
  <p:tag name="ISPRING_RESOURCE_PATHS_HASH_PRESENTER" val="d1a5969e3ed17ab6d6ee748849df406b79f4f3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14</Words>
  <Application>Microsoft Office PowerPoint</Application>
  <PresentationFormat>宽屏</PresentationFormat>
  <Paragraphs>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Microsoft YaHei UI</vt:lpstr>
      <vt:lpstr>宋体</vt:lpstr>
      <vt:lpstr>Arial</vt:lpstr>
      <vt:lpstr>Calibri</vt:lpstr>
      <vt:lpstr>Calibri Light</vt:lpstr>
      <vt:lpstr>Office 主题</vt:lpstr>
      <vt:lpstr>PowerPoint 演示文稿</vt:lpstr>
    </vt:vector>
  </TitlesOfParts>
  <Company>ZQMC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李智高</dc:creator>
  <cp:lastModifiedBy>李智高</cp:lastModifiedBy>
  <cp:revision>8</cp:revision>
  <dcterms:created xsi:type="dcterms:W3CDTF">2015-05-26T09:12:29Z</dcterms:created>
  <dcterms:modified xsi:type="dcterms:W3CDTF">2015-06-08T07:09:14Z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2D5BBFF5-2D03-4802-3F3F-3F3F123F3F3F</vt:lpwstr>
  </property>
  <property fmtid="{D5CDD505-2E9C-101B-9397-08002B2CF9AE}" pid="3" name="ArticulatePath">
    <vt:lpwstr>生理图片</vt:lpwstr>
  </property>
</Properties>
</file>