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media/image24.svg" ContentType="image/svg+xml"/>
  <Override PartName="/ppt/media/image26.svg" ContentType="image/svg+xml"/>
  <Override PartName="/ppt/media/image5.svg" ContentType="image/svg+xml"/>
  <Override PartName="/ppt/media/image51.svg" ContentType="image/svg+xml"/>
  <Override PartName="/ppt/media/image54.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0.svg" ContentType="image/svg+xml"/>
  <Override PartName="/ppt/media/image82.svg" ContentType="image/svg+xml"/>
  <Override PartName="/ppt/media/image8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handoutMasterIdLst>
    <p:handoutMasterId r:id="rId54"/>
  </p:handoutMasterIdLst>
  <p:sldIdLst>
    <p:sldId id="455" r:id="rId4"/>
    <p:sldId id="673" r:id="rId6"/>
    <p:sldId id="487" r:id="rId7"/>
    <p:sldId id="519" r:id="rId8"/>
    <p:sldId id="623" r:id="rId9"/>
    <p:sldId id="624" r:id="rId10"/>
    <p:sldId id="625" r:id="rId11"/>
    <p:sldId id="622" r:id="rId12"/>
    <p:sldId id="506" r:id="rId13"/>
    <p:sldId id="507" r:id="rId14"/>
    <p:sldId id="546" r:id="rId15"/>
    <p:sldId id="547" r:id="rId16"/>
    <p:sldId id="548" r:id="rId17"/>
    <p:sldId id="508" r:id="rId18"/>
    <p:sldId id="509" r:id="rId19"/>
    <p:sldId id="675" r:id="rId20"/>
    <p:sldId id="552" r:id="rId21"/>
    <p:sldId id="554" r:id="rId22"/>
    <p:sldId id="553" r:id="rId23"/>
    <p:sldId id="555" r:id="rId24"/>
    <p:sldId id="513" r:id="rId25"/>
    <p:sldId id="518" r:id="rId26"/>
    <p:sldId id="393" r:id="rId27"/>
    <p:sldId id="567" r:id="rId28"/>
    <p:sldId id="568" r:id="rId29"/>
    <p:sldId id="569" r:id="rId30"/>
    <p:sldId id="570" r:id="rId31"/>
    <p:sldId id="573" r:id="rId32"/>
    <p:sldId id="574" r:id="rId33"/>
    <p:sldId id="575" r:id="rId34"/>
    <p:sldId id="584" r:id="rId35"/>
    <p:sldId id="630" r:id="rId36"/>
    <p:sldId id="628" r:id="rId37"/>
    <p:sldId id="629" r:id="rId38"/>
    <p:sldId id="601" r:id="rId39"/>
    <p:sldId id="626" r:id="rId40"/>
    <p:sldId id="678" r:id="rId41"/>
    <p:sldId id="576" r:id="rId42"/>
    <p:sldId id="580" r:id="rId43"/>
    <p:sldId id="578" r:id="rId44"/>
    <p:sldId id="581" r:id="rId45"/>
    <p:sldId id="582" r:id="rId46"/>
    <p:sldId id="631" r:id="rId47"/>
    <p:sldId id="347" r:id="rId48"/>
    <p:sldId id="346" r:id="rId49"/>
    <p:sldId id="351" r:id="rId50"/>
    <p:sldId id="621" r:id="rId51"/>
    <p:sldId id="676" r:id="rId52"/>
    <p:sldId id="632" r:id="rId53"/>
  </p:sldIdLst>
  <p:sldSz cx="12192000" cy="6858000"/>
  <p:notesSz cx="6797675" cy="9926320"/>
  <p:custDataLst>
    <p:tags r:id="rId5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41"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2332" autoAdjust="0"/>
  </p:normalViewPr>
  <p:slideViewPr>
    <p:cSldViewPr showGuides="1">
      <p:cViewPr varScale="1">
        <p:scale>
          <a:sx n="93" d="100"/>
          <a:sy n="93" d="100"/>
        </p:scale>
        <p:origin x="498" y="96"/>
      </p:cViewPr>
      <p:guideLst>
        <p:guide orient="horz" pos="2341"/>
        <p:guide pos="379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gs" Target="tags/tag28.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H:\&#39033;&#30446;&#31649;&#29702;\&#23459;&#20256;\2019\&#33406;&#28363;&#30149;&#26085;\&#23637;&#26495;&#25968;&#25454;-2019fu%20(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zh-CN" altLang="zh-CN" sz="1200" b="1" i="0" baseline="0" dirty="0">
                <a:effectLst/>
              </a:rPr>
              <a:t>广东省</a:t>
            </a:r>
            <a:r>
              <a:rPr lang="en-US" altLang="zh-CN" sz="1200" b="1" i="0" baseline="0" dirty="0">
                <a:effectLst/>
              </a:rPr>
              <a:t>2000</a:t>
            </a:r>
            <a:r>
              <a:rPr lang="zh-CN" altLang="en-US" sz="1200" b="1" i="0" baseline="0" dirty="0">
                <a:effectLst/>
              </a:rPr>
              <a:t>年</a:t>
            </a:r>
            <a:r>
              <a:rPr lang="en-US" altLang="zh-CN" sz="1200" b="1" i="0" baseline="0" dirty="0">
                <a:effectLst/>
              </a:rPr>
              <a:t>-2019</a:t>
            </a:r>
            <a:r>
              <a:rPr lang="zh-CN" altLang="zh-CN" sz="1200" b="1" i="0" baseline="0" dirty="0">
                <a:effectLst/>
              </a:rPr>
              <a:t>年</a:t>
            </a:r>
            <a:r>
              <a:rPr lang="en-US" altLang="zh-CN" sz="1200" b="1" i="0" baseline="0" dirty="0">
                <a:effectLst/>
              </a:rPr>
              <a:t>10</a:t>
            </a:r>
            <a:r>
              <a:rPr lang="zh-CN" altLang="en-US" sz="1200" b="1" i="0" baseline="0" dirty="0">
                <a:effectLst/>
              </a:rPr>
              <a:t>月历年新报告</a:t>
            </a:r>
            <a:r>
              <a:rPr lang="en-US" altLang="zh-CN" sz="1200" b="1" i="0" baseline="0" dirty="0">
                <a:effectLst/>
              </a:rPr>
              <a:t>HIV/AIDS</a:t>
            </a:r>
            <a:r>
              <a:rPr lang="zh-CN" altLang="zh-CN" sz="1200" b="1" i="0" baseline="0" dirty="0">
                <a:effectLst/>
              </a:rPr>
              <a:t>数</a:t>
            </a:r>
            <a:endParaRPr lang="zh-CN" altLang="zh-CN" sz="1200" dirty="0">
              <a:effectLst/>
            </a:endParaRPr>
          </a:p>
        </c:rich>
      </c:tx>
      <c:layout>
        <c:manualLayout>
          <c:xMode val="edge"/>
          <c:yMode val="edge"/>
          <c:x val="0.168532519822457"/>
          <c:y val="0.859924225224049"/>
        </c:manualLayout>
      </c:layout>
      <c:overlay val="0"/>
      <c:spPr>
        <a:noFill/>
        <a:ln>
          <a:noFill/>
        </a:ln>
        <a:effectLst/>
      </c:spPr>
    </c:title>
    <c:autoTitleDeleted val="0"/>
    <c:plotArea>
      <c:layout>
        <c:manualLayout>
          <c:layoutTarget val="inner"/>
          <c:xMode val="edge"/>
          <c:yMode val="edge"/>
          <c:x val="0.0759723882682204"/>
          <c:y val="0.0798279461751999"/>
          <c:w val="0.90773907188303"/>
          <c:h val="0.680595555926434"/>
        </c:manualLayout>
      </c:layout>
      <c:barChart>
        <c:barDir val="col"/>
        <c:grouping val="clustered"/>
        <c:varyColors val="0"/>
        <c:ser>
          <c:idx val="0"/>
          <c:order val="0"/>
          <c:tx>
            <c:strRef>
              <c:f>报告数!$B$6</c:f>
              <c:strCache>
                <c:ptCount val="1"/>
                <c:pt idx="0">
                  <c:v>HIV/AIDS</c:v>
                </c:pt>
              </c:strCache>
            </c:strRef>
          </c:tx>
          <c:invertIfNegative val="0"/>
          <c:dPt>
            <c:idx val="19"/>
            <c:invertIfNegative val="0"/>
            <c:bubble3D val="0"/>
            <c:spP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16200000" scaled="1"/>
                <a:tileRect/>
              </a:gradFill>
            </c:spPr>
          </c:dPt>
          <c:dLbls>
            <c:delete val="1"/>
          </c:dLbls>
          <c:cat>
            <c:numRef>
              <c:f>报告数!$A$7:$A$26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报告数!$B$7:$B$26</c:f>
              <c:numCache>
                <c:formatCode>General</c:formatCode>
                <c:ptCount val="20"/>
                <c:pt idx="0">
                  <c:v>210</c:v>
                </c:pt>
                <c:pt idx="1">
                  <c:v>360</c:v>
                </c:pt>
                <c:pt idx="2">
                  <c:v>240</c:v>
                </c:pt>
                <c:pt idx="3">
                  <c:v>300</c:v>
                </c:pt>
                <c:pt idx="4">
                  <c:v>524</c:v>
                </c:pt>
                <c:pt idx="5">
                  <c:v>1574</c:v>
                </c:pt>
                <c:pt idx="6">
                  <c:v>1560</c:v>
                </c:pt>
                <c:pt idx="7">
                  <c:v>1462</c:v>
                </c:pt>
                <c:pt idx="8">
                  <c:v>1910</c:v>
                </c:pt>
                <c:pt idx="9">
                  <c:v>2962</c:v>
                </c:pt>
                <c:pt idx="10">
                  <c:v>4921</c:v>
                </c:pt>
                <c:pt idx="11">
                  <c:v>5761</c:v>
                </c:pt>
                <c:pt idx="12">
                  <c:v>6454</c:v>
                </c:pt>
                <c:pt idx="13">
                  <c:v>7193</c:v>
                </c:pt>
                <c:pt idx="14">
                  <c:v>8791</c:v>
                </c:pt>
                <c:pt idx="15">
                  <c:v>9850</c:v>
                </c:pt>
                <c:pt idx="16">
                  <c:v>10116</c:v>
                </c:pt>
                <c:pt idx="17">
                  <c:v>10309</c:v>
                </c:pt>
                <c:pt idx="18">
                  <c:v>10709</c:v>
                </c:pt>
                <c:pt idx="19">
                  <c:v>10654.8</c:v>
                </c:pt>
              </c:numCache>
            </c:numRef>
          </c:val>
        </c:ser>
        <c:ser>
          <c:idx val="1"/>
          <c:order val="1"/>
          <c:tx>
            <c:strRef>
              <c:f>报告数!$C$6</c:f>
              <c:strCache>
                <c:ptCount val="1"/>
                <c:pt idx="0">
                  <c:v>AIDS</c:v>
                </c:pt>
              </c:strCache>
            </c:strRef>
          </c:tx>
          <c:invertIfNegative val="0"/>
          <c:dPt>
            <c:idx val="19"/>
            <c:invertIfNegative val="0"/>
            <c:bubble3D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c:spPr>
          </c:dPt>
          <c:dLbls>
            <c:delete val="1"/>
          </c:dLbls>
          <c:cat>
            <c:numRef>
              <c:f>报告数!$A$7:$A$26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报告数!$C$7:$C$26</c:f>
              <c:numCache>
                <c:formatCode>General</c:formatCode>
                <c:ptCount val="20"/>
                <c:pt idx="0">
                  <c:v>137</c:v>
                </c:pt>
                <c:pt idx="1">
                  <c:v>181</c:v>
                </c:pt>
                <c:pt idx="2">
                  <c:v>177</c:v>
                </c:pt>
                <c:pt idx="3">
                  <c:v>223</c:v>
                </c:pt>
                <c:pt idx="4">
                  <c:v>340</c:v>
                </c:pt>
                <c:pt idx="5">
                  <c:v>1183</c:v>
                </c:pt>
                <c:pt idx="6">
                  <c:v>599</c:v>
                </c:pt>
                <c:pt idx="7">
                  <c:v>762</c:v>
                </c:pt>
                <c:pt idx="8">
                  <c:v>983</c:v>
                </c:pt>
                <c:pt idx="9">
                  <c:v>1168</c:v>
                </c:pt>
                <c:pt idx="10">
                  <c:v>1130</c:v>
                </c:pt>
                <c:pt idx="11">
                  <c:v>1501</c:v>
                </c:pt>
                <c:pt idx="12">
                  <c:v>1708</c:v>
                </c:pt>
                <c:pt idx="13">
                  <c:v>1953</c:v>
                </c:pt>
                <c:pt idx="14">
                  <c:v>2387</c:v>
                </c:pt>
                <c:pt idx="15">
                  <c:v>2773</c:v>
                </c:pt>
                <c:pt idx="16">
                  <c:v>3034</c:v>
                </c:pt>
                <c:pt idx="17">
                  <c:v>3261</c:v>
                </c:pt>
                <c:pt idx="18">
                  <c:v>3402</c:v>
                </c:pt>
                <c:pt idx="19">
                  <c:v>3363.6</c:v>
                </c:pt>
              </c:numCache>
            </c:numRef>
          </c:val>
        </c:ser>
        <c:ser>
          <c:idx val="2"/>
          <c:order val="2"/>
          <c:tx>
            <c:strRef>
              <c:f>报告数!$D$6</c:f>
              <c:strCache>
                <c:ptCount val="1"/>
                <c:pt idx="0">
                  <c:v>死亡</c:v>
                </c:pt>
              </c:strCache>
            </c:strRef>
          </c:tx>
          <c:invertIfNegative val="0"/>
          <c:dPt>
            <c:idx val="19"/>
            <c:invertIfNegative val="0"/>
            <c:bubble3D val="0"/>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c:spPr>
          </c:dPt>
          <c:dLbls>
            <c:delete val="1"/>
          </c:dLbls>
          <c:cat>
            <c:numRef>
              <c:f>报告数!$A$7:$A$26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报告数!$D$7:$D$26</c:f>
              <c:numCache>
                <c:formatCode>General</c:formatCode>
                <c:ptCount val="20"/>
                <c:pt idx="0">
                  <c:v>45</c:v>
                </c:pt>
                <c:pt idx="1">
                  <c:v>59</c:v>
                </c:pt>
                <c:pt idx="2">
                  <c:v>85</c:v>
                </c:pt>
                <c:pt idx="3">
                  <c:v>121</c:v>
                </c:pt>
                <c:pt idx="4">
                  <c:v>192</c:v>
                </c:pt>
                <c:pt idx="5">
                  <c:v>302</c:v>
                </c:pt>
                <c:pt idx="6">
                  <c:v>542</c:v>
                </c:pt>
                <c:pt idx="7">
                  <c:v>841</c:v>
                </c:pt>
                <c:pt idx="8">
                  <c:v>1100</c:v>
                </c:pt>
                <c:pt idx="9">
                  <c:v>1346</c:v>
                </c:pt>
                <c:pt idx="10">
                  <c:v>1391</c:v>
                </c:pt>
                <c:pt idx="11">
                  <c:v>1412</c:v>
                </c:pt>
                <c:pt idx="12">
                  <c:v>1765</c:v>
                </c:pt>
                <c:pt idx="13">
                  <c:v>1623</c:v>
                </c:pt>
                <c:pt idx="14">
                  <c:v>1694</c:v>
                </c:pt>
                <c:pt idx="15">
                  <c:v>1708</c:v>
                </c:pt>
                <c:pt idx="16">
                  <c:v>1831</c:v>
                </c:pt>
                <c:pt idx="17">
                  <c:v>1766</c:v>
                </c:pt>
                <c:pt idx="18">
                  <c:v>1759</c:v>
                </c:pt>
                <c:pt idx="19">
                  <c:v>1476</c:v>
                </c:pt>
              </c:numCache>
            </c:numRef>
          </c:val>
        </c:ser>
        <c:dLbls>
          <c:showLegendKey val="0"/>
          <c:showVal val="0"/>
          <c:showCatName val="0"/>
          <c:showSerName val="0"/>
          <c:showPercent val="0"/>
          <c:showBubbleSize val="0"/>
        </c:dLbls>
        <c:gapWidth val="120"/>
        <c:axId val="764432680"/>
        <c:axId val="764430720"/>
      </c:barChart>
      <c:catAx>
        <c:axId val="764432680"/>
        <c:scaling>
          <c:orientation val="minMax"/>
        </c:scaling>
        <c:delete val="0"/>
        <c:axPos val="b"/>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430720"/>
        <c:crosses val="autoZero"/>
        <c:auto val="1"/>
        <c:lblAlgn val="ctr"/>
        <c:lblOffset val="100"/>
        <c:noMultiLvlLbl val="0"/>
      </c:catAx>
      <c:valAx>
        <c:axId val="764430720"/>
        <c:scaling>
          <c:orientation val="minMax"/>
        </c:scaling>
        <c:delete val="0"/>
        <c:axPos val="l"/>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432680"/>
        <c:crosses val="autoZero"/>
        <c:crossBetween val="between"/>
      </c:valAx>
      <c:spPr>
        <a:noFill/>
        <a:ln>
          <a:noFill/>
        </a:ln>
        <a:effectLst/>
      </c:spPr>
    </c:plotArea>
    <c:legend>
      <c:legendPos val="b"/>
      <c:layout>
        <c:manualLayout>
          <c:xMode val="edge"/>
          <c:yMode val="edge"/>
          <c:x val="0.177641951006124"/>
          <c:y val="0.204281860600758"/>
          <c:w val="0.531583552055993"/>
          <c:h val="0.0609213701232586"/>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noFill/>
      <a:prstDash val="solid"/>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explosion val="0"/>
          <c:dPt>
            <c:idx val="0"/>
            <c:bubble3D val="0"/>
            <c:spPr>
              <a:solidFill>
                <a:srgbClr val="00B0F0"/>
              </a:solidFill>
            </c:spPr>
          </c:dPt>
          <c:dPt>
            <c:idx val="1"/>
            <c:bubble3D val="0"/>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explosion val="0"/>
          <c:dPt>
            <c:idx val="0"/>
            <c:bubble3D val="0"/>
            <c:spPr>
              <a:solidFill>
                <a:srgbClr val="00B0F0"/>
              </a:solidFill>
            </c:spPr>
          </c:dPt>
          <c:dPt>
            <c:idx val="1"/>
            <c:bubble3D val="0"/>
          </c:dPt>
          <c:dLbls>
            <c:delete val="1"/>
          </c:dLbls>
          <c:cat>
            <c:numRef>
              <c:f>Sheet1!$A$2:$A$3</c:f>
              <c:numCache>
                <c:formatCode>General</c:formatCode>
                <c:ptCount val="2"/>
              </c:numCache>
            </c:numRef>
          </c:cat>
          <c:val>
            <c:numRef>
              <c:f>Sheet1!$B$2:$B$3</c:f>
              <c:numCache>
                <c:formatCode>General</c:formatCode>
                <c:ptCount val="2"/>
                <c:pt idx="0">
                  <c:v>95</c:v>
                </c:pt>
                <c:pt idx="1">
                  <c:v>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explosion val="0"/>
          <c:dPt>
            <c:idx val="0"/>
            <c:bubble3D val="0"/>
            <c:spPr>
              <a:solidFill>
                <a:srgbClr val="00B0F0"/>
              </a:solidFill>
            </c:spPr>
          </c:dPt>
          <c:dPt>
            <c:idx val="1"/>
            <c:bubble3D val="0"/>
          </c:dPt>
          <c:dLbls>
            <c:delete val="1"/>
          </c:dLbls>
          <c:cat>
            <c:numRef>
              <c:f>Sheet1!$A$2:$A$3</c:f>
              <c:numCache>
                <c:formatCode>General</c:formatCode>
                <c:ptCount val="2"/>
              </c:numCache>
            </c:numRef>
          </c:cat>
          <c:val>
            <c:numRef>
              <c:f>Sheet1!$B$2:$B$3</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explosion val="0"/>
          <c:dPt>
            <c:idx val="0"/>
            <c:bubble3D val="0"/>
            <c:spPr>
              <a:solidFill>
                <a:srgbClr val="00B0F0"/>
              </a:solidFill>
            </c:spPr>
          </c:dPt>
          <c:dPt>
            <c:idx val="1"/>
            <c:bubble3D val="0"/>
          </c:dPt>
          <c:dLbls>
            <c:delete val="1"/>
          </c:dLbls>
          <c:cat>
            <c:numRef>
              <c:f>Sheet1!$A$2:$A$3</c:f>
              <c:numCache>
                <c:formatCode>General</c:formatCode>
                <c:ptCount val="2"/>
              </c:numCache>
            </c:numRef>
          </c:cat>
          <c:val>
            <c:numRef>
              <c:f>Sheet1!$B$2:$B$3</c:f>
              <c:numCache>
                <c:formatCode>General</c:formatCode>
                <c:ptCount val="2"/>
                <c:pt idx="0">
                  <c:v>99.8</c:v>
                </c:pt>
                <c:pt idx="1">
                  <c:v>0.2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p>
  </c:txPr>
  <c:externalData r:id="rId1">
    <c:autoUpdate val="0"/>
  </c:externalData>
</c:chartSpace>
</file>

<file path=ppt/diagrams/_rels/data1.xml.rels><?xml version="1.0" encoding="UTF-8" standalone="yes"?>
<Relationships xmlns="http://schemas.openxmlformats.org/package/2006/relationships"><Relationship Id="rId4" Type="http://schemas.openxmlformats.org/officeDocument/2006/relationships/image" Target="../media/image63.jpeg"/><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diagrams/_rels/data11.xml.rels><?xml version="1.0" encoding="UTF-8" standalone="yes"?>
<Relationships xmlns="http://schemas.openxmlformats.org/package/2006/relationships"><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s>
</file>

<file path=ppt/diagrams/_rels/data12.xml.rels><?xml version="1.0" encoding="UTF-8" standalone="yes"?>
<Relationships xmlns="http://schemas.openxmlformats.org/package/2006/relationships"><Relationship Id="rId8" Type="http://schemas.openxmlformats.org/officeDocument/2006/relationships/image" Target="../media/image84.svg"/><Relationship Id="rId7" Type="http://schemas.openxmlformats.org/officeDocument/2006/relationships/image" Target="../media/image83.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s>
</file>

<file path=ppt/diagrams/_rels/data1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image" Target="../media/image85.jpeg"/></Relationships>
</file>

<file path=ppt/diagrams/_rels/data17.xml.rels><?xml version="1.0" encoding="UTF-8" standalone="yes"?>
<Relationships xmlns="http://schemas.openxmlformats.org/package/2006/relationships"><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diagrams/_rels/data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diagrams/_rels/data3.xml.rels><?xml version="1.0" encoding="UTF-8" standalone="yes"?>
<Relationships xmlns="http://schemas.openxmlformats.org/package/2006/relationships"><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4" Type="http://schemas.openxmlformats.org/officeDocument/2006/relationships/image" Target="../media/image63.jpeg"/><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diagrams/_rels/drawing11.xml.rels><?xml version="1.0" encoding="UTF-8" standalone="yes"?>
<Relationships xmlns="http://schemas.openxmlformats.org/package/2006/relationships"><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84.svg"/><Relationship Id="rId7" Type="http://schemas.openxmlformats.org/officeDocument/2006/relationships/image" Target="../media/image83.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image" Target="../media/image85.jpeg"/></Relationships>
</file>

<file path=ppt/diagrams/_rels/drawing17.xml.rels><?xml version="1.0" encoding="UTF-8" standalone="yes"?>
<Relationships xmlns="http://schemas.openxmlformats.org/package/2006/relationships"><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diagrams/_rels/drawing3.xml.rels><?xml version="1.0" encoding="UTF-8" standalone="yes"?>
<Relationships xmlns="http://schemas.openxmlformats.org/package/2006/relationships"><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7">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8">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FED621-3C60-42FB-95F8-AAA0DA074C92}" type="doc">
      <dgm:prSet loTypeId="urn:microsoft.com/office/officeart/2005/8/layout/vList3#9" loCatId="list" qsTypeId="urn:microsoft.com/office/officeart/2005/8/quickstyle/simple1#1" qsCatId="simple" csTypeId="urn:microsoft.com/office/officeart/2005/8/colors/colorful1#16" csCatId="colorful" phldr="1"/>
      <dgm:spPr/>
      <dgm:t>
        <a:bodyPr/>
        <a:lstStyle/>
        <a:p>
          <a:endParaRPr lang="zh-CN" altLang="en-US"/>
        </a:p>
      </dgm:t>
    </dgm:pt>
    <dgm:pt modelId="{5B7FAAE8-EE6C-4437-9631-528E0EB5F1DF}">
      <dgm:prSet custT="1"/>
      <dgm:spPr/>
      <dgm:t>
        <a:bodyPr/>
        <a:lstStyle/>
        <a:p>
          <a:pPr rtl="0"/>
          <a:r>
            <a:rPr lang="zh-CN" altLang="en-US" sz="3000" b="1" dirty="0">
              <a:latin typeface="+mn-ea"/>
              <a:ea typeface="+mn-ea"/>
            </a:rPr>
            <a:t>什么是艾滋病？</a:t>
          </a:r>
        </a:p>
      </dgm:t>
    </dgm:pt>
    <dgm:pt modelId="{C4700D7D-8E9B-4D56-B656-6496809FB60B}" cxnId="{EB757FB1-EFD2-48A6-81DC-9627B8AB4344}" type="parTrans">
      <dgm:prSet/>
      <dgm:spPr/>
      <dgm:t>
        <a:bodyPr/>
        <a:lstStyle/>
        <a:p>
          <a:endParaRPr lang="zh-CN" altLang="en-US"/>
        </a:p>
      </dgm:t>
    </dgm:pt>
    <dgm:pt modelId="{C3514E91-4B73-4525-9C92-7D43357C31E9}" cxnId="{EB757FB1-EFD2-48A6-81DC-9627B8AB4344}" type="sibTrans">
      <dgm:prSet/>
      <dgm:spPr/>
      <dgm:t>
        <a:bodyPr/>
        <a:lstStyle/>
        <a:p>
          <a:endParaRPr lang="zh-CN" altLang="en-US"/>
        </a:p>
      </dgm:t>
    </dgm:pt>
    <dgm:pt modelId="{353ADB9F-56C8-4EA0-A344-244AAEFB23D2}">
      <dgm:prSet custT="1"/>
      <dgm:spPr/>
      <dgm:t>
        <a:bodyPr/>
        <a:lstStyle/>
        <a:p>
          <a:pPr rtl="0"/>
          <a:r>
            <a:rPr lang="zh-CN" altLang="en-US" sz="3000" b="1" dirty="0">
              <a:latin typeface="+mn-ea"/>
              <a:ea typeface="+mn-ea"/>
            </a:rPr>
            <a:t>如何有效预防艾滋病？</a:t>
          </a:r>
        </a:p>
      </dgm:t>
    </dgm:pt>
    <dgm:pt modelId="{631E7108-3B67-4BCA-837F-9236D73E66F5}" cxnId="{1F80E5FC-A02C-43C7-A9DA-51A8319581EB}" type="parTrans">
      <dgm:prSet/>
      <dgm:spPr/>
      <dgm:t>
        <a:bodyPr/>
        <a:lstStyle/>
        <a:p>
          <a:endParaRPr lang="zh-CN" altLang="en-US"/>
        </a:p>
      </dgm:t>
    </dgm:pt>
    <dgm:pt modelId="{0B92CD1B-932E-45D8-96C9-1A0FADD677BE}" cxnId="{1F80E5FC-A02C-43C7-A9DA-51A8319581EB}" type="sibTrans">
      <dgm:prSet/>
      <dgm:spPr/>
      <dgm:t>
        <a:bodyPr/>
        <a:lstStyle/>
        <a:p>
          <a:endParaRPr lang="zh-CN" altLang="en-US"/>
        </a:p>
      </dgm:t>
    </dgm:pt>
    <dgm:pt modelId="{3C2B4EEC-0A61-4380-BD13-CDE92DBBF808}">
      <dgm:prSet custT="1"/>
      <dgm:spPr/>
      <dgm:t>
        <a:bodyPr/>
        <a:lstStyle/>
        <a:p>
          <a:pPr rtl="0"/>
          <a:r>
            <a:rPr lang="zh-CN" altLang="en-US" sz="3000" b="1" dirty="0">
              <a:latin typeface="+mn-ea"/>
              <a:ea typeface="+mn-ea"/>
            </a:rPr>
            <a:t>高危行为后如何应对？</a:t>
          </a:r>
          <a:endParaRPr lang="zh-CN" sz="3000" b="1" dirty="0">
            <a:latin typeface="+mn-ea"/>
            <a:ea typeface="+mn-ea"/>
          </a:endParaRPr>
        </a:p>
      </dgm:t>
    </dgm:pt>
    <dgm:pt modelId="{1DD202CC-341D-4226-892B-AB502F49856B}" cxnId="{AD2314C3-620A-4A15-90F8-7723CBCEC3E5}" type="parTrans">
      <dgm:prSet/>
      <dgm:spPr/>
      <dgm:t>
        <a:bodyPr/>
        <a:lstStyle/>
        <a:p>
          <a:endParaRPr lang="zh-CN" altLang="en-US"/>
        </a:p>
      </dgm:t>
    </dgm:pt>
    <dgm:pt modelId="{2F56B181-0001-445D-BF85-70840ACDA452}" cxnId="{AD2314C3-620A-4A15-90F8-7723CBCEC3E5}" type="sibTrans">
      <dgm:prSet/>
      <dgm:spPr/>
      <dgm:t>
        <a:bodyPr/>
        <a:lstStyle/>
        <a:p>
          <a:endParaRPr lang="zh-CN" altLang="en-US"/>
        </a:p>
      </dgm:t>
    </dgm:pt>
    <dgm:pt modelId="{CAFCC4C6-BE62-4F9B-88F5-93A459164959}">
      <dgm:prSet custT="1"/>
      <dgm:spPr/>
      <dgm:t>
        <a:bodyPr/>
        <a:lstStyle/>
        <a:p>
          <a:r>
            <a:rPr lang="zh-CN" altLang="en-US" sz="3000" b="1" dirty="0">
              <a:latin typeface="+mn-ea"/>
              <a:ea typeface="+mn-ea"/>
            </a:rPr>
            <a:t>艾滋病流行形势</a:t>
          </a:r>
        </a:p>
      </dgm:t>
    </dgm:pt>
    <dgm:pt modelId="{18EF2BC9-F804-4B4E-B6BE-E2D7D2BCFBDE}" cxnId="{EABE5A06-9C55-49BC-9A1A-EDB108BECCFE}" type="parTrans">
      <dgm:prSet/>
      <dgm:spPr/>
      <dgm:t>
        <a:bodyPr/>
        <a:lstStyle/>
        <a:p>
          <a:endParaRPr lang="zh-CN" altLang="en-US"/>
        </a:p>
      </dgm:t>
    </dgm:pt>
    <dgm:pt modelId="{1E0413A9-6E8D-4D83-AD64-9AEBB5F78C38}" cxnId="{EABE5A06-9C55-49BC-9A1A-EDB108BECCFE}" type="sibTrans">
      <dgm:prSet/>
      <dgm:spPr/>
      <dgm:t>
        <a:bodyPr/>
        <a:lstStyle/>
        <a:p>
          <a:endParaRPr lang="zh-CN" altLang="en-US"/>
        </a:p>
      </dgm:t>
    </dgm:pt>
    <dgm:pt modelId="{90ED777B-CD28-4B79-9367-37254A23976D}" type="pres">
      <dgm:prSet presAssocID="{39FED621-3C60-42FB-95F8-AAA0DA074C92}" presName="linearFlow" presStyleCnt="0">
        <dgm:presLayoutVars>
          <dgm:dir/>
          <dgm:resizeHandles val="exact"/>
        </dgm:presLayoutVars>
      </dgm:prSet>
      <dgm:spPr/>
    </dgm:pt>
    <dgm:pt modelId="{C4495015-951D-4FD0-94D2-F5E887A44289}" type="pres">
      <dgm:prSet presAssocID="{CAFCC4C6-BE62-4F9B-88F5-93A459164959}" presName="composite" presStyleCnt="0"/>
      <dgm:spPr/>
    </dgm:pt>
    <dgm:pt modelId="{045DE11B-3154-4963-973E-F74941A15799}" type="pres">
      <dgm:prSet presAssocID="{CAFCC4C6-BE62-4F9B-88F5-93A459164959}"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7627E21A-0FF7-4C3B-8E1E-9919B8D973DC}" type="pres">
      <dgm:prSet presAssocID="{CAFCC4C6-BE62-4F9B-88F5-93A459164959}" presName="txShp" presStyleLbl="node1" presStyleIdx="0" presStyleCnt="4">
        <dgm:presLayoutVars>
          <dgm:bulletEnabled val="1"/>
        </dgm:presLayoutVars>
      </dgm:prSet>
      <dgm:spPr/>
    </dgm:pt>
    <dgm:pt modelId="{8656D609-1881-4A75-B66E-8CBA044F6F11}" type="pres">
      <dgm:prSet presAssocID="{1E0413A9-6E8D-4D83-AD64-9AEBB5F78C38}" presName="spacing" presStyleCnt="0"/>
      <dgm:spPr/>
    </dgm:pt>
    <dgm:pt modelId="{D1AE09C9-7EC6-4DB3-8BF1-5A0753DC45F2}" type="pres">
      <dgm:prSet presAssocID="{5B7FAAE8-EE6C-4437-9631-528E0EB5F1DF}" presName="composite" presStyleCnt="0"/>
      <dgm:spPr/>
    </dgm:pt>
    <dgm:pt modelId="{9387B866-A16E-4CB8-AD33-199BB6DDF073}" type="pres">
      <dgm:prSet presAssocID="{5B7FAAE8-EE6C-4437-9631-528E0EB5F1DF}"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8A4F3197-B38C-49A0-A6D9-C3056214F186}" type="pres">
      <dgm:prSet presAssocID="{5B7FAAE8-EE6C-4437-9631-528E0EB5F1DF}" presName="txShp" presStyleLbl="node1" presStyleIdx="1" presStyleCnt="4">
        <dgm:presLayoutVars>
          <dgm:bulletEnabled val="1"/>
        </dgm:presLayoutVars>
      </dgm:prSet>
      <dgm:spPr/>
    </dgm:pt>
    <dgm:pt modelId="{42FFC8D1-6A78-4421-B465-9278A0BCB60C}" type="pres">
      <dgm:prSet presAssocID="{C3514E91-4B73-4525-9C92-7D43357C31E9}" presName="spacing" presStyleCnt="0"/>
      <dgm:spPr/>
    </dgm:pt>
    <dgm:pt modelId="{AEC40853-0BCB-410E-AC98-057242F3F731}" type="pres">
      <dgm:prSet presAssocID="{353ADB9F-56C8-4EA0-A344-244AAEFB23D2}" presName="composite" presStyleCnt="0"/>
      <dgm:spPr/>
    </dgm:pt>
    <dgm:pt modelId="{B55774F0-E82F-423B-AEFF-7D6ADD41D7E0}" type="pres">
      <dgm:prSet presAssocID="{353ADB9F-56C8-4EA0-A344-244AAEFB23D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DE444A84-50EC-44DD-857C-6EC436151CE8}" type="pres">
      <dgm:prSet presAssocID="{353ADB9F-56C8-4EA0-A344-244AAEFB23D2}" presName="txShp" presStyleLbl="node1" presStyleIdx="2" presStyleCnt="4">
        <dgm:presLayoutVars>
          <dgm:bulletEnabled val="1"/>
        </dgm:presLayoutVars>
      </dgm:prSet>
      <dgm:spPr/>
    </dgm:pt>
    <dgm:pt modelId="{37ADE57C-01D2-41A5-9894-0AB8B53D6E86}" type="pres">
      <dgm:prSet presAssocID="{0B92CD1B-932E-45D8-96C9-1A0FADD677BE}" presName="spacing" presStyleCnt="0"/>
      <dgm:spPr/>
    </dgm:pt>
    <dgm:pt modelId="{5F101FE5-6862-4072-B3ED-EC5E108A0CB6}" type="pres">
      <dgm:prSet presAssocID="{3C2B4EEC-0A61-4380-BD13-CDE92DBBF808}" presName="composite" presStyleCnt="0"/>
      <dgm:spPr/>
    </dgm:pt>
    <dgm:pt modelId="{642061B3-3A81-45E6-AFD1-7D5421F0C0AC}" type="pres">
      <dgm:prSet presAssocID="{3C2B4EEC-0A61-4380-BD13-CDE92DBBF808}"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38AEF628-A65A-42C2-83E6-B3CFA88D2D02}" type="pres">
      <dgm:prSet presAssocID="{3C2B4EEC-0A61-4380-BD13-CDE92DBBF808}" presName="txShp" presStyleLbl="node1" presStyleIdx="3" presStyleCnt="4">
        <dgm:presLayoutVars>
          <dgm:bulletEnabled val="1"/>
        </dgm:presLayoutVars>
      </dgm:prSet>
      <dgm:spPr/>
    </dgm:pt>
  </dgm:ptLst>
  <dgm:cxnLst>
    <dgm:cxn modelId="{EABE5A06-9C55-49BC-9A1A-EDB108BECCFE}" srcId="{39FED621-3C60-42FB-95F8-AAA0DA074C92}" destId="{CAFCC4C6-BE62-4F9B-88F5-93A459164959}" srcOrd="0" destOrd="0" parTransId="{18EF2BC9-F804-4B4E-B6BE-E2D7D2BCFBDE}" sibTransId="{1E0413A9-6E8D-4D83-AD64-9AEBB5F78C38}"/>
    <dgm:cxn modelId="{DE3D7B0B-5135-46AC-9640-956A2C462145}" type="presOf" srcId="{39FED621-3C60-42FB-95F8-AAA0DA074C92}" destId="{90ED777B-CD28-4B79-9367-37254A23976D}" srcOrd="0" destOrd="0" presId="urn:microsoft.com/office/officeart/2005/8/layout/vList3#9"/>
    <dgm:cxn modelId="{FAAE6A8A-0ECA-4F69-95A2-B0ACC36A85E4}" type="presOf" srcId="{353ADB9F-56C8-4EA0-A344-244AAEFB23D2}" destId="{DE444A84-50EC-44DD-857C-6EC436151CE8}" srcOrd="0" destOrd="0" presId="urn:microsoft.com/office/officeart/2005/8/layout/vList3#9"/>
    <dgm:cxn modelId="{9A4519A9-BD8D-4D4E-BAE9-CE8A21FBD0C4}" type="presOf" srcId="{CAFCC4C6-BE62-4F9B-88F5-93A459164959}" destId="{7627E21A-0FF7-4C3B-8E1E-9919B8D973DC}" srcOrd="0" destOrd="0" presId="urn:microsoft.com/office/officeart/2005/8/layout/vList3#9"/>
    <dgm:cxn modelId="{3B36C3AE-E5BC-4DAF-A1AE-F2A05D6BC118}" type="presOf" srcId="{5B7FAAE8-EE6C-4437-9631-528E0EB5F1DF}" destId="{8A4F3197-B38C-49A0-A6D9-C3056214F186}" srcOrd="0" destOrd="0" presId="urn:microsoft.com/office/officeart/2005/8/layout/vList3#9"/>
    <dgm:cxn modelId="{EB757FB1-EFD2-48A6-81DC-9627B8AB4344}" srcId="{39FED621-3C60-42FB-95F8-AAA0DA074C92}" destId="{5B7FAAE8-EE6C-4437-9631-528E0EB5F1DF}" srcOrd="1" destOrd="0" parTransId="{C4700D7D-8E9B-4D56-B656-6496809FB60B}" sibTransId="{C3514E91-4B73-4525-9C92-7D43357C31E9}"/>
    <dgm:cxn modelId="{AD2314C3-620A-4A15-90F8-7723CBCEC3E5}" srcId="{39FED621-3C60-42FB-95F8-AAA0DA074C92}" destId="{3C2B4EEC-0A61-4380-BD13-CDE92DBBF808}" srcOrd="3" destOrd="0" parTransId="{1DD202CC-341D-4226-892B-AB502F49856B}" sibTransId="{2F56B181-0001-445D-BF85-70840ACDA452}"/>
    <dgm:cxn modelId="{9E403AC4-D354-40BE-B170-B2081DA406DF}" type="presOf" srcId="{3C2B4EEC-0A61-4380-BD13-CDE92DBBF808}" destId="{38AEF628-A65A-42C2-83E6-B3CFA88D2D02}" srcOrd="0" destOrd="0" presId="urn:microsoft.com/office/officeart/2005/8/layout/vList3#9"/>
    <dgm:cxn modelId="{1F80E5FC-A02C-43C7-A9DA-51A8319581EB}" srcId="{39FED621-3C60-42FB-95F8-AAA0DA074C92}" destId="{353ADB9F-56C8-4EA0-A344-244AAEFB23D2}" srcOrd="2" destOrd="0" parTransId="{631E7108-3B67-4BCA-837F-9236D73E66F5}" sibTransId="{0B92CD1B-932E-45D8-96C9-1A0FADD677BE}"/>
    <dgm:cxn modelId="{BCC23CC4-8E91-46BB-A357-EFAEDCD24BB6}" type="presParOf" srcId="{90ED777B-CD28-4B79-9367-37254A23976D}" destId="{C4495015-951D-4FD0-94D2-F5E887A44289}" srcOrd="0" destOrd="0" presId="urn:microsoft.com/office/officeart/2005/8/layout/vList3#9"/>
    <dgm:cxn modelId="{FBD2F847-EEF6-4DED-BB28-55BB305DA478}" type="presParOf" srcId="{C4495015-951D-4FD0-94D2-F5E887A44289}" destId="{045DE11B-3154-4963-973E-F74941A15799}" srcOrd="0" destOrd="0" presId="urn:microsoft.com/office/officeart/2005/8/layout/vList3#9"/>
    <dgm:cxn modelId="{D182A560-B41D-45C3-B957-8AD78AC9F34A}" type="presParOf" srcId="{C4495015-951D-4FD0-94D2-F5E887A44289}" destId="{7627E21A-0FF7-4C3B-8E1E-9919B8D973DC}" srcOrd="1" destOrd="0" presId="urn:microsoft.com/office/officeart/2005/8/layout/vList3#9"/>
    <dgm:cxn modelId="{91D65C5A-2EF3-4EA6-AE63-2E417112FBA3}" type="presParOf" srcId="{90ED777B-CD28-4B79-9367-37254A23976D}" destId="{8656D609-1881-4A75-B66E-8CBA044F6F11}" srcOrd="1" destOrd="0" presId="urn:microsoft.com/office/officeart/2005/8/layout/vList3#9"/>
    <dgm:cxn modelId="{40739BCD-DFF7-42A1-A072-296CF9AC2DD7}" type="presParOf" srcId="{90ED777B-CD28-4B79-9367-37254A23976D}" destId="{D1AE09C9-7EC6-4DB3-8BF1-5A0753DC45F2}" srcOrd="2" destOrd="0" presId="urn:microsoft.com/office/officeart/2005/8/layout/vList3#9"/>
    <dgm:cxn modelId="{DB08F998-73E3-4F49-A0C8-71004CB4CE08}" type="presParOf" srcId="{D1AE09C9-7EC6-4DB3-8BF1-5A0753DC45F2}" destId="{9387B866-A16E-4CB8-AD33-199BB6DDF073}" srcOrd="0" destOrd="0" presId="urn:microsoft.com/office/officeart/2005/8/layout/vList3#9"/>
    <dgm:cxn modelId="{BE0B2EA3-B5BB-45E8-9EB5-BA896B082CB5}" type="presParOf" srcId="{D1AE09C9-7EC6-4DB3-8BF1-5A0753DC45F2}" destId="{8A4F3197-B38C-49A0-A6D9-C3056214F186}" srcOrd="1" destOrd="0" presId="urn:microsoft.com/office/officeart/2005/8/layout/vList3#9"/>
    <dgm:cxn modelId="{852EBD1C-0AEA-46B1-AD9B-18C0291E5F8B}" type="presParOf" srcId="{90ED777B-CD28-4B79-9367-37254A23976D}" destId="{42FFC8D1-6A78-4421-B465-9278A0BCB60C}" srcOrd="3" destOrd="0" presId="urn:microsoft.com/office/officeart/2005/8/layout/vList3#9"/>
    <dgm:cxn modelId="{CE140019-E416-409B-A607-B4DADC8EA55C}" type="presParOf" srcId="{90ED777B-CD28-4B79-9367-37254A23976D}" destId="{AEC40853-0BCB-410E-AC98-057242F3F731}" srcOrd="4" destOrd="0" presId="urn:microsoft.com/office/officeart/2005/8/layout/vList3#9"/>
    <dgm:cxn modelId="{208D69AA-3344-4A94-AEC5-A42BA18C788C}" type="presParOf" srcId="{AEC40853-0BCB-410E-AC98-057242F3F731}" destId="{B55774F0-E82F-423B-AEFF-7D6ADD41D7E0}" srcOrd="0" destOrd="0" presId="urn:microsoft.com/office/officeart/2005/8/layout/vList3#9"/>
    <dgm:cxn modelId="{E9022907-AD5F-47C5-BB9A-3C803A99AD2F}" type="presParOf" srcId="{AEC40853-0BCB-410E-AC98-057242F3F731}" destId="{DE444A84-50EC-44DD-857C-6EC436151CE8}" srcOrd="1" destOrd="0" presId="urn:microsoft.com/office/officeart/2005/8/layout/vList3#9"/>
    <dgm:cxn modelId="{C01323A5-3B00-4883-8210-43F3E3CEEC00}" type="presParOf" srcId="{90ED777B-CD28-4B79-9367-37254A23976D}" destId="{37ADE57C-01D2-41A5-9894-0AB8B53D6E86}" srcOrd="5" destOrd="0" presId="urn:microsoft.com/office/officeart/2005/8/layout/vList3#9"/>
    <dgm:cxn modelId="{A96D20E5-644E-4A6D-8410-AC4920FB332C}" type="presParOf" srcId="{90ED777B-CD28-4B79-9367-37254A23976D}" destId="{5F101FE5-6862-4072-B3ED-EC5E108A0CB6}" srcOrd="6" destOrd="0" presId="urn:microsoft.com/office/officeart/2005/8/layout/vList3#9"/>
    <dgm:cxn modelId="{2B01257D-B656-4FA7-9235-6F3F9CACA30A}" type="presParOf" srcId="{5F101FE5-6862-4072-B3ED-EC5E108A0CB6}" destId="{642061B3-3A81-45E6-AFD1-7D5421F0C0AC}" srcOrd="0" destOrd="0" presId="urn:microsoft.com/office/officeart/2005/8/layout/vList3#9"/>
    <dgm:cxn modelId="{DFB34468-715F-44B7-9F68-EC3F25709C16}" type="presParOf" srcId="{5F101FE5-6862-4072-B3ED-EC5E108A0CB6}" destId="{38AEF628-A65A-42C2-83E6-B3CFA88D2D02}" srcOrd="1" destOrd="0" presId="urn:microsoft.com/office/officeart/2005/8/layout/vList3#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72EEA5-225C-4906-9238-D3BE077B64DF}" type="doc">
      <dgm:prSet loTypeId="urn:microsoft.com/office/officeart/2008/layout/HorizontalMultiLevelHierarchy#1" loCatId="hierarchy" qsTypeId="urn:microsoft.com/office/officeart/2005/8/quickstyle/simple1#8" qsCatId="simple" csTypeId="urn:microsoft.com/office/officeart/2005/8/colors/colorful4#2" csCatId="colorful" phldr="1"/>
      <dgm:spPr/>
      <dgm:t>
        <a:bodyPr/>
        <a:lstStyle/>
        <a:p>
          <a:endParaRPr lang="zh-CN" altLang="en-US"/>
        </a:p>
      </dgm:t>
    </dgm:pt>
    <dgm:pt modelId="{58E396B5-E25E-4684-BD8E-28510E1CE849}">
      <dgm:prSet phldrT="[文本]"/>
      <dgm:spPr/>
      <dgm:t>
        <a:bodyPr/>
        <a:lstStyle/>
        <a:p>
          <a:pPr marL="0" marR="0" indent="0" defTabSz="914400" eaLnBrk="1" fontAlgn="auto" latinLnBrk="0" hangingPunct="1">
            <a:lnSpc>
              <a:spcPct val="100000"/>
            </a:lnSpc>
            <a:spcBef>
              <a:spcPts val="0"/>
            </a:spcBef>
            <a:spcAft>
              <a:spcPts val="0"/>
            </a:spcAft>
            <a:buClrTx/>
            <a:buSzTx/>
            <a:buFontTx/>
            <a:buNone/>
          </a:pPr>
          <a:r>
            <a:rPr lang="zh-CN" altLang="en-US" dirty="0"/>
            <a:t>女性</a:t>
          </a:r>
          <a:r>
            <a:rPr lang="en-US" altLang="zh-CN" dirty="0"/>
            <a:t>HIV</a:t>
          </a:r>
          <a:r>
            <a:rPr lang="zh-CN" altLang="en-US" dirty="0"/>
            <a:t>感染者</a:t>
          </a:r>
        </a:p>
      </dgm:t>
    </dgm:pt>
    <dgm:pt modelId="{E9A19451-3D2D-4D8B-847C-A0AFEF249B29}" cxnId="{0BF0CD93-4714-40FB-84B4-98E3AF532CE8}" type="parTrans">
      <dgm:prSet/>
      <dgm:spPr/>
      <dgm:t>
        <a:bodyPr/>
        <a:lstStyle/>
        <a:p>
          <a:endParaRPr lang="zh-CN" altLang="en-US"/>
        </a:p>
      </dgm:t>
    </dgm:pt>
    <dgm:pt modelId="{DD0CEA29-AD97-4701-A9C0-0FFE31CD631F}" cxnId="{0BF0CD93-4714-40FB-84B4-98E3AF532CE8}" type="sibTrans">
      <dgm:prSet/>
      <dgm:spPr/>
      <dgm:t>
        <a:bodyPr/>
        <a:lstStyle/>
        <a:p>
          <a:endParaRPr lang="zh-CN" altLang="en-US"/>
        </a:p>
      </dgm:t>
    </dgm:pt>
    <dgm:pt modelId="{B4D43D65-8CAB-41EB-8181-D141D02A4F7A}">
      <dgm:prSet phldr="0" custT="0"/>
      <dgm:spPr/>
      <dgm:t>
        <a:bodyPr vert="horz" wrap="square"/>
        <a:lstStyle/>
        <a:p>
          <a:pPr>
            <a:lnSpc>
              <a:spcPct val="100000"/>
            </a:lnSpc>
            <a:spcBef>
              <a:spcPct val="0"/>
            </a:spcBef>
            <a:spcAft>
              <a:spcPct val="35000"/>
            </a:spcAft>
          </a:pPr>
          <a:r>
            <a:rPr lang="zh-CN" altLang="en-US" b="1" u="sng" dirty="0">
              <a:latin typeface="华文楷体" panose="02010600040101010101" pitchFamily="2" charset="-122"/>
            </a:rPr>
            <a:t>妊娠期间</a:t>
          </a:r>
          <a:endParaRPr lang="zh-CN" altLang="en-US" u="sng" dirty="0"/>
        </a:p>
      </dgm:t>
    </dgm:pt>
    <dgm:pt modelId="{1BDB405D-B23F-49E9-873F-512141665CE7}" cxnId="{5CAB2261-F238-47C0-91F3-CD13F3035AF2}" type="parTrans">
      <dgm:prSet/>
      <dgm:spPr/>
      <dgm:t>
        <a:bodyPr/>
        <a:lstStyle/>
        <a:p>
          <a:endParaRPr lang="zh-CN" altLang="en-US"/>
        </a:p>
      </dgm:t>
    </dgm:pt>
    <dgm:pt modelId="{839A10B0-C3DB-4AD1-BB17-5AE0A1FCFBB2}" cxnId="{5CAB2261-F238-47C0-91F3-CD13F3035AF2}" type="sibTrans">
      <dgm:prSet/>
      <dgm:spPr/>
      <dgm:t>
        <a:bodyPr/>
        <a:lstStyle/>
        <a:p>
          <a:endParaRPr lang="zh-CN" altLang="en-US"/>
        </a:p>
      </dgm:t>
    </dgm:pt>
    <dgm:pt modelId="{ADD1A12C-E039-40ED-A82C-F8F410520327}">
      <dgm:prSet/>
      <dgm:spPr/>
      <dgm:t>
        <a:bodyPr/>
        <a:lstStyle/>
        <a:p>
          <a:r>
            <a:rPr lang="zh-CN" altLang="en-US" b="1" u="sng" dirty="0">
              <a:latin typeface="华文楷体" panose="02010600040101010101" pitchFamily="2" charset="-122"/>
            </a:rPr>
            <a:t>分娩过程</a:t>
          </a:r>
          <a:endParaRPr lang="zh-CN" altLang="en-US" u="sng" dirty="0">
            <a:latin typeface="微软雅黑" panose="020B0503020204020204" pitchFamily="34" charset="-122"/>
            <a:ea typeface="微软雅黑" panose="020B0503020204020204" pitchFamily="34" charset="-122"/>
            <a:cs typeface="Calibri" panose="020F0502020204030204" charset="0"/>
          </a:endParaRPr>
        </a:p>
      </dgm:t>
    </dgm:pt>
    <dgm:pt modelId="{8B5AFA04-DC52-411B-B618-CA09EAE83349}" cxnId="{C2563808-E1E9-4DA9-BE6A-535BFD97B87E}" type="parTrans">
      <dgm:prSet/>
      <dgm:spPr/>
      <dgm:t>
        <a:bodyPr/>
        <a:lstStyle/>
        <a:p>
          <a:endParaRPr lang="zh-CN" altLang="en-US"/>
        </a:p>
      </dgm:t>
    </dgm:pt>
    <dgm:pt modelId="{53D009EA-D233-41DA-91C9-68670EA5D1A0}" cxnId="{C2563808-E1E9-4DA9-BE6A-535BFD97B87E}" type="sibTrans">
      <dgm:prSet/>
      <dgm:spPr/>
      <dgm:t>
        <a:bodyPr/>
        <a:lstStyle/>
        <a:p>
          <a:endParaRPr lang="zh-CN" altLang="en-US"/>
        </a:p>
      </dgm:t>
    </dgm:pt>
    <dgm:pt modelId="{1F3C8053-7AC9-4D93-8584-1D03CE47F92F}">
      <dgm:prSet/>
      <dgm:spPr/>
      <dgm:t>
        <a:bodyPr/>
        <a:lstStyle/>
        <a:p>
          <a:r>
            <a:rPr lang="zh-CN" altLang="en-US" b="1" u="sng" dirty="0">
              <a:latin typeface="华文楷体" panose="02010600040101010101" pitchFamily="2" charset="-122"/>
            </a:rPr>
            <a:t>产后哺乳</a:t>
          </a:r>
          <a:endParaRPr lang="zh-CN" altLang="en-US" u="sng" dirty="0">
            <a:latin typeface="微软雅黑" panose="020B0503020204020204" pitchFamily="34" charset="-122"/>
            <a:ea typeface="微软雅黑" panose="020B0503020204020204" pitchFamily="34" charset="-122"/>
            <a:cs typeface="Calibri" panose="020F0502020204030204" charset="0"/>
          </a:endParaRPr>
        </a:p>
      </dgm:t>
    </dgm:pt>
    <dgm:pt modelId="{B010CA89-B875-4827-BB6D-73AFB81D724F}" cxnId="{17C7777D-2DFD-435F-9952-1F660DDF9503}" type="parTrans">
      <dgm:prSet/>
      <dgm:spPr/>
      <dgm:t>
        <a:bodyPr/>
        <a:lstStyle/>
        <a:p>
          <a:endParaRPr lang="zh-CN" altLang="en-US"/>
        </a:p>
      </dgm:t>
    </dgm:pt>
    <dgm:pt modelId="{78C47457-3C2B-4425-80D2-50CC2008DB48}" cxnId="{17C7777D-2DFD-435F-9952-1F660DDF9503}" type="sibTrans">
      <dgm:prSet/>
      <dgm:spPr/>
      <dgm:t>
        <a:bodyPr/>
        <a:lstStyle/>
        <a:p>
          <a:endParaRPr lang="zh-CN" altLang="en-US"/>
        </a:p>
      </dgm:t>
    </dgm:pt>
    <dgm:pt modelId="{72C7157B-3317-453A-9428-8D09A8C2CDC6}" type="pres">
      <dgm:prSet presAssocID="{5572EEA5-225C-4906-9238-D3BE077B64DF}" presName="Name0" presStyleCnt="0">
        <dgm:presLayoutVars>
          <dgm:chPref val="1"/>
          <dgm:dir/>
          <dgm:animOne val="branch"/>
          <dgm:animLvl val="lvl"/>
          <dgm:resizeHandles val="exact"/>
        </dgm:presLayoutVars>
      </dgm:prSet>
      <dgm:spPr/>
    </dgm:pt>
    <dgm:pt modelId="{EFBEAE85-C444-4EDE-8062-0CC285510651}" type="pres">
      <dgm:prSet presAssocID="{58E396B5-E25E-4684-BD8E-28510E1CE849}" presName="root1" presStyleCnt="0"/>
      <dgm:spPr/>
    </dgm:pt>
    <dgm:pt modelId="{D7B18154-377D-485A-91E5-5B7990E71D12}" type="pres">
      <dgm:prSet presAssocID="{58E396B5-E25E-4684-BD8E-28510E1CE849}" presName="LevelOneTextNode" presStyleLbl="node0" presStyleIdx="0" presStyleCnt="1" custAng="5400000" custScaleX="110308" custScaleY="71022" custLinFactNeighborX="-28376" custLinFactNeighborY="469">
        <dgm:presLayoutVars>
          <dgm:chPref val="3"/>
        </dgm:presLayoutVars>
      </dgm:prSet>
      <dgm:spPr>
        <a:prstGeom prst="flowChartAlternateProcess">
          <a:avLst/>
        </a:prstGeom>
      </dgm:spPr>
    </dgm:pt>
    <dgm:pt modelId="{2BF062C9-3071-4D22-85BC-4ABE1C125598}" type="pres">
      <dgm:prSet presAssocID="{58E396B5-E25E-4684-BD8E-28510E1CE849}" presName="level2hierChild" presStyleCnt="0"/>
      <dgm:spPr/>
    </dgm:pt>
    <dgm:pt modelId="{F41EF89D-6297-4B6C-90F1-EC628173C2E2}" type="pres">
      <dgm:prSet presAssocID="{1BDB405D-B23F-49E9-873F-512141665CE7}" presName="conn2-1" presStyleLbl="parChTrans1D2" presStyleIdx="0" presStyleCnt="3"/>
      <dgm:spPr/>
    </dgm:pt>
    <dgm:pt modelId="{B5D90107-CB85-415C-99E2-BB65DC2309AC}" type="pres">
      <dgm:prSet presAssocID="{1BDB405D-B23F-49E9-873F-512141665CE7}" presName="connTx" presStyleLbl="parChTrans1D2" presStyleIdx="0" presStyleCnt="3"/>
      <dgm:spPr/>
    </dgm:pt>
    <dgm:pt modelId="{0B879444-2F59-4D7F-9DD1-76FBC617AA40}" type="pres">
      <dgm:prSet presAssocID="{B4D43D65-8CAB-41EB-8181-D141D02A4F7A}" presName="root2" presStyleCnt="0"/>
      <dgm:spPr/>
    </dgm:pt>
    <dgm:pt modelId="{2E678897-78D0-4086-81F6-6E21E4A3B8E7}" type="pres">
      <dgm:prSet presAssocID="{B4D43D65-8CAB-41EB-8181-D141D02A4F7A}" presName="LevelTwoTextNode" presStyleLbl="node2" presStyleIdx="0" presStyleCnt="3" custScaleY="121865" custLinFactNeighborX="50404" custLinFactNeighborY="2468">
        <dgm:presLayoutVars>
          <dgm:chPref val="3"/>
        </dgm:presLayoutVars>
      </dgm:prSet>
      <dgm:spPr/>
    </dgm:pt>
    <dgm:pt modelId="{81031A1C-F3F4-48B6-8EBC-28513958CBA5}" type="pres">
      <dgm:prSet presAssocID="{B4D43D65-8CAB-41EB-8181-D141D02A4F7A}" presName="level3hierChild" presStyleCnt="0"/>
      <dgm:spPr/>
    </dgm:pt>
    <dgm:pt modelId="{AD06562D-4545-43EC-BC3C-AF24E1C633F2}" type="pres">
      <dgm:prSet presAssocID="{8B5AFA04-DC52-411B-B618-CA09EAE83349}" presName="conn2-1" presStyleLbl="parChTrans1D2" presStyleIdx="1" presStyleCnt="3"/>
      <dgm:spPr/>
    </dgm:pt>
    <dgm:pt modelId="{01CAB747-48D4-43D7-A1BD-D0D2F7D2AD96}" type="pres">
      <dgm:prSet presAssocID="{8B5AFA04-DC52-411B-B618-CA09EAE83349}" presName="connTx" presStyleLbl="parChTrans1D2" presStyleIdx="1" presStyleCnt="3"/>
      <dgm:spPr/>
    </dgm:pt>
    <dgm:pt modelId="{AF893CD5-F073-4452-BCA5-22F1956F91E4}" type="pres">
      <dgm:prSet presAssocID="{ADD1A12C-E039-40ED-A82C-F8F410520327}" presName="root2" presStyleCnt="0"/>
      <dgm:spPr/>
    </dgm:pt>
    <dgm:pt modelId="{FBF08A85-3C63-4940-A2C3-1FF9901A7F98}" type="pres">
      <dgm:prSet presAssocID="{ADD1A12C-E039-40ED-A82C-F8F410520327}" presName="LevelTwoTextNode" presStyleLbl="node2" presStyleIdx="1" presStyleCnt="3" custScaleY="121187" custLinFactNeighborX="50403" custLinFactNeighborY="-2069">
        <dgm:presLayoutVars>
          <dgm:chPref val="3"/>
        </dgm:presLayoutVars>
      </dgm:prSet>
      <dgm:spPr/>
    </dgm:pt>
    <dgm:pt modelId="{FE21BE87-8C26-4128-9108-DBAEE7567B7D}" type="pres">
      <dgm:prSet presAssocID="{ADD1A12C-E039-40ED-A82C-F8F410520327}" presName="level3hierChild" presStyleCnt="0"/>
      <dgm:spPr/>
    </dgm:pt>
    <dgm:pt modelId="{F0B4EC25-24F7-474D-BC63-1036079AA5B0}" type="pres">
      <dgm:prSet presAssocID="{B010CA89-B875-4827-BB6D-73AFB81D724F}" presName="conn2-1" presStyleLbl="parChTrans1D2" presStyleIdx="2" presStyleCnt="3"/>
      <dgm:spPr/>
    </dgm:pt>
    <dgm:pt modelId="{875AD4E7-378E-4B76-9294-39000792E525}" type="pres">
      <dgm:prSet presAssocID="{B010CA89-B875-4827-BB6D-73AFB81D724F}" presName="connTx" presStyleLbl="parChTrans1D2" presStyleIdx="2" presStyleCnt="3"/>
      <dgm:spPr/>
    </dgm:pt>
    <dgm:pt modelId="{B1C609DF-BEAA-4F4C-9802-DDBE19045E89}" type="pres">
      <dgm:prSet presAssocID="{1F3C8053-7AC9-4D93-8584-1D03CE47F92F}" presName="root2" presStyleCnt="0"/>
      <dgm:spPr/>
    </dgm:pt>
    <dgm:pt modelId="{B869E548-84D1-4AD5-A4D1-122C71F5A778}" type="pres">
      <dgm:prSet presAssocID="{1F3C8053-7AC9-4D93-8584-1D03CE47F92F}" presName="LevelTwoTextNode" presStyleLbl="node2" presStyleIdx="2" presStyleCnt="3" custScaleY="127160" custLinFactNeighborX="50780" custLinFactNeighborY="6169">
        <dgm:presLayoutVars>
          <dgm:chPref val="3"/>
        </dgm:presLayoutVars>
      </dgm:prSet>
      <dgm:spPr/>
    </dgm:pt>
    <dgm:pt modelId="{3193EF21-9BA3-4034-B396-4DE652AF62EB}" type="pres">
      <dgm:prSet presAssocID="{1F3C8053-7AC9-4D93-8584-1D03CE47F92F}" presName="level3hierChild" presStyleCnt="0"/>
      <dgm:spPr/>
    </dgm:pt>
  </dgm:ptLst>
  <dgm:cxnLst>
    <dgm:cxn modelId="{C2563808-E1E9-4DA9-BE6A-535BFD97B87E}" srcId="{58E396B5-E25E-4684-BD8E-28510E1CE849}" destId="{ADD1A12C-E039-40ED-A82C-F8F410520327}" srcOrd="1" destOrd="0" parTransId="{8B5AFA04-DC52-411B-B618-CA09EAE83349}" sibTransId="{53D009EA-D233-41DA-91C9-68670EA5D1A0}"/>
    <dgm:cxn modelId="{1919A716-FDCE-440E-81FB-64188A70F1CB}" type="presOf" srcId="{8B5AFA04-DC52-411B-B618-CA09EAE83349}" destId="{AD06562D-4545-43EC-BC3C-AF24E1C633F2}" srcOrd="0" destOrd="0" presId="urn:microsoft.com/office/officeart/2008/layout/HorizontalMultiLevelHierarchy#1"/>
    <dgm:cxn modelId="{AB44A218-89B8-4674-96D5-FCFAFAF426EB}" type="presOf" srcId="{B010CA89-B875-4827-BB6D-73AFB81D724F}" destId="{875AD4E7-378E-4B76-9294-39000792E525}" srcOrd="1" destOrd="0" presId="urn:microsoft.com/office/officeart/2008/layout/HorizontalMultiLevelHierarchy#1"/>
    <dgm:cxn modelId="{EA24FB1C-45C1-4F4E-B166-B543FDFD4957}" type="presOf" srcId="{1F3C8053-7AC9-4D93-8584-1D03CE47F92F}" destId="{B869E548-84D1-4AD5-A4D1-122C71F5A778}" srcOrd="0" destOrd="0" presId="urn:microsoft.com/office/officeart/2008/layout/HorizontalMultiLevelHierarchy#1"/>
    <dgm:cxn modelId="{3B249E39-D914-4F4B-B003-49D60A588291}" type="presOf" srcId="{ADD1A12C-E039-40ED-A82C-F8F410520327}" destId="{FBF08A85-3C63-4940-A2C3-1FF9901A7F98}" srcOrd="0" destOrd="0" presId="urn:microsoft.com/office/officeart/2008/layout/HorizontalMultiLevelHierarchy#1"/>
    <dgm:cxn modelId="{5CAB2261-F238-47C0-91F3-CD13F3035AF2}" srcId="{58E396B5-E25E-4684-BD8E-28510E1CE849}" destId="{B4D43D65-8CAB-41EB-8181-D141D02A4F7A}" srcOrd="0" destOrd="0" parTransId="{1BDB405D-B23F-49E9-873F-512141665CE7}" sibTransId="{839A10B0-C3DB-4AD1-BB17-5AE0A1FCFBB2}"/>
    <dgm:cxn modelId="{16CA6F41-A08B-4B18-94CB-B8BD7E01A8C8}" type="presOf" srcId="{B010CA89-B875-4827-BB6D-73AFB81D724F}" destId="{F0B4EC25-24F7-474D-BC63-1036079AA5B0}" srcOrd="0" destOrd="0" presId="urn:microsoft.com/office/officeart/2008/layout/HorizontalMultiLevelHierarchy#1"/>
    <dgm:cxn modelId="{6C1F1770-7943-4A49-86C7-DFB10ED629FF}" type="presOf" srcId="{B4D43D65-8CAB-41EB-8181-D141D02A4F7A}" destId="{2E678897-78D0-4086-81F6-6E21E4A3B8E7}" srcOrd="0" destOrd="0" presId="urn:microsoft.com/office/officeart/2008/layout/HorizontalMultiLevelHierarchy#1"/>
    <dgm:cxn modelId="{17C7777D-2DFD-435F-9952-1F660DDF9503}" srcId="{58E396B5-E25E-4684-BD8E-28510E1CE849}" destId="{1F3C8053-7AC9-4D93-8584-1D03CE47F92F}" srcOrd="2" destOrd="0" parTransId="{B010CA89-B875-4827-BB6D-73AFB81D724F}" sibTransId="{78C47457-3C2B-4425-80D2-50CC2008DB48}"/>
    <dgm:cxn modelId="{0BF0CD93-4714-40FB-84B4-98E3AF532CE8}" srcId="{5572EEA5-225C-4906-9238-D3BE077B64DF}" destId="{58E396B5-E25E-4684-BD8E-28510E1CE849}" srcOrd="0" destOrd="0" parTransId="{E9A19451-3D2D-4D8B-847C-A0AFEF249B29}" sibTransId="{DD0CEA29-AD97-4701-A9C0-0FFE31CD631F}"/>
    <dgm:cxn modelId="{8617C69E-8AB3-44B2-9296-CEAD3B359920}" type="presOf" srcId="{1BDB405D-B23F-49E9-873F-512141665CE7}" destId="{F41EF89D-6297-4B6C-90F1-EC628173C2E2}" srcOrd="0" destOrd="0" presId="urn:microsoft.com/office/officeart/2008/layout/HorizontalMultiLevelHierarchy#1"/>
    <dgm:cxn modelId="{D8182BCA-538F-43CF-9FF0-477B62092C18}" type="presOf" srcId="{58E396B5-E25E-4684-BD8E-28510E1CE849}" destId="{D7B18154-377D-485A-91E5-5B7990E71D12}" srcOrd="0" destOrd="0" presId="urn:microsoft.com/office/officeart/2008/layout/HorizontalMultiLevelHierarchy#1"/>
    <dgm:cxn modelId="{03039EEC-10A2-4B1E-AC40-5805390C5F1A}" type="presOf" srcId="{8B5AFA04-DC52-411B-B618-CA09EAE83349}" destId="{01CAB747-48D4-43D7-A1BD-D0D2F7D2AD96}" srcOrd="1" destOrd="0" presId="urn:microsoft.com/office/officeart/2008/layout/HorizontalMultiLevelHierarchy#1"/>
    <dgm:cxn modelId="{877971F6-90D2-47E2-87A7-06D320C44795}" type="presOf" srcId="{1BDB405D-B23F-49E9-873F-512141665CE7}" destId="{B5D90107-CB85-415C-99E2-BB65DC2309AC}" srcOrd="1" destOrd="0" presId="urn:microsoft.com/office/officeart/2008/layout/HorizontalMultiLevelHierarchy#1"/>
    <dgm:cxn modelId="{A34B3CFD-812A-48EF-AB79-FB536AB4C548}" type="presOf" srcId="{5572EEA5-225C-4906-9238-D3BE077B64DF}" destId="{72C7157B-3317-453A-9428-8D09A8C2CDC6}" srcOrd="0" destOrd="0" presId="urn:microsoft.com/office/officeart/2008/layout/HorizontalMultiLevelHierarchy#1"/>
    <dgm:cxn modelId="{5ED4E1FA-8D6F-43B9-84C8-177FD9D216DD}" type="presParOf" srcId="{72C7157B-3317-453A-9428-8D09A8C2CDC6}" destId="{EFBEAE85-C444-4EDE-8062-0CC285510651}" srcOrd="0" destOrd="0" presId="urn:microsoft.com/office/officeart/2008/layout/HorizontalMultiLevelHierarchy#1"/>
    <dgm:cxn modelId="{2B9FE889-B033-4D5A-BD1F-0C8013C0739F}" type="presParOf" srcId="{EFBEAE85-C444-4EDE-8062-0CC285510651}" destId="{D7B18154-377D-485A-91E5-5B7990E71D12}" srcOrd="0" destOrd="0" presId="urn:microsoft.com/office/officeart/2008/layout/HorizontalMultiLevelHierarchy#1"/>
    <dgm:cxn modelId="{BDE959F6-EC58-400B-AB19-2A8D51462312}" type="presParOf" srcId="{EFBEAE85-C444-4EDE-8062-0CC285510651}" destId="{2BF062C9-3071-4D22-85BC-4ABE1C125598}" srcOrd="1" destOrd="0" presId="urn:microsoft.com/office/officeart/2008/layout/HorizontalMultiLevelHierarchy#1"/>
    <dgm:cxn modelId="{0BB7F17A-F67D-4726-8613-C2B65EE91249}" type="presParOf" srcId="{2BF062C9-3071-4D22-85BC-4ABE1C125598}" destId="{F41EF89D-6297-4B6C-90F1-EC628173C2E2}" srcOrd="0" destOrd="0" presId="urn:microsoft.com/office/officeart/2008/layout/HorizontalMultiLevelHierarchy#1"/>
    <dgm:cxn modelId="{6A65BAB8-113A-4907-A73E-E76B2AE88652}" type="presParOf" srcId="{F41EF89D-6297-4B6C-90F1-EC628173C2E2}" destId="{B5D90107-CB85-415C-99E2-BB65DC2309AC}" srcOrd="0" destOrd="0" presId="urn:microsoft.com/office/officeart/2008/layout/HorizontalMultiLevelHierarchy#1"/>
    <dgm:cxn modelId="{943C73EE-ADF0-46D8-BCAF-864124596E04}" type="presParOf" srcId="{2BF062C9-3071-4D22-85BC-4ABE1C125598}" destId="{0B879444-2F59-4D7F-9DD1-76FBC617AA40}" srcOrd="1" destOrd="0" presId="urn:microsoft.com/office/officeart/2008/layout/HorizontalMultiLevelHierarchy#1"/>
    <dgm:cxn modelId="{F0DD55F1-C8AD-40E9-B837-79818A6490F4}" type="presParOf" srcId="{0B879444-2F59-4D7F-9DD1-76FBC617AA40}" destId="{2E678897-78D0-4086-81F6-6E21E4A3B8E7}" srcOrd="0" destOrd="0" presId="urn:microsoft.com/office/officeart/2008/layout/HorizontalMultiLevelHierarchy#1"/>
    <dgm:cxn modelId="{F987D742-10B8-4D4B-B49F-141DC01D30A5}" type="presParOf" srcId="{0B879444-2F59-4D7F-9DD1-76FBC617AA40}" destId="{81031A1C-F3F4-48B6-8EBC-28513958CBA5}" srcOrd="1" destOrd="0" presId="urn:microsoft.com/office/officeart/2008/layout/HorizontalMultiLevelHierarchy#1"/>
    <dgm:cxn modelId="{3E77EE55-E005-4A1F-A472-2AECACB03ABF}" type="presParOf" srcId="{2BF062C9-3071-4D22-85BC-4ABE1C125598}" destId="{AD06562D-4545-43EC-BC3C-AF24E1C633F2}" srcOrd="2" destOrd="0" presId="urn:microsoft.com/office/officeart/2008/layout/HorizontalMultiLevelHierarchy#1"/>
    <dgm:cxn modelId="{5E7F2FFF-BD13-4DBF-BE58-F420C83C0FC1}" type="presParOf" srcId="{AD06562D-4545-43EC-BC3C-AF24E1C633F2}" destId="{01CAB747-48D4-43D7-A1BD-D0D2F7D2AD96}" srcOrd="0" destOrd="0" presId="urn:microsoft.com/office/officeart/2008/layout/HorizontalMultiLevelHierarchy#1"/>
    <dgm:cxn modelId="{41369E15-5C70-4DD0-90E4-FEBDD504C896}" type="presParOf" srcId="{2BF062C9-3071-4D22-85BC-4ABE1C125598}" destId="{AF893CD5-F073-4452-BCA5-22F1956F91E4}" srcOrd="3" destOrd="0" presId="urn:microsoft.com/office/officeart/2008/layout/HorizontalMultiLevelHierarchy#1"/>
    <dgm:cxn modelId="{B3CF844A-54F4-4F8A-A155-6C84B8BFD76A}" type="presParOf" srcId="{AF893CD5-F073-4452-BCA5-22F1956F91E4}" destId="{FBF08A85-3C63-4940-A2C3-1FF9901A7F98}" srcOrd="0" destOrd="0" presId="urn:microsoft.com/office/officeart/2008/layout/HorizontalMultiLevelHierarchy#1"/>
    <dgm:cxn modelId="{C43A6F04-CD13-43C2-B1E1-9AFE7FFB1F08}" type="presParOf" srcId="{AF893CD5-F073-4452-BCA5-22F1956F91E4}" destId="{FE21BE87-8C26-4128-9108-DBAEE7567B7D}" srcOrd="1" destOrd="0" presId="urn:microsoft.com/office/officeart/2008/layout/HorizontalMultiLevelHierarchy#1"/>
    <dgm:cxn modelId="{733C6082-76D6-4E39-899B-5D534F58F03E}" type="presParOf" srcId="{2BF062C9-3071-4D22-85BC-4ABE1C125598}" destId="{F0B4EC25-24F7-474D-BC63-1036079AA5B0}" srcOrd="4" destOrd="0" presId="urn:microsoft.com/office/officeart/2008/layout/HorizontalMultiLevelHierarchy#1"/>
    <dgm:cxn modelId="{293EB923-2283-4C85-A075-6DCD440D3EB1}" type="presParOf" srcId="{F0B4EC25-24F7-474D-BC63-1036079AA5B0}" destId="{875AD4E7-378E-4B76-9294-39000792E525}" srcOrd="0" destOrd="0" presId="urn:microsoft.com/office/officeart/2008/layout/HorizontalMultiLevelHierarchy#1"/>
    <dgm:cxn modelId="{FB3922F7-1E8A-48EC-BD5C-8DB52D308AA8}" type="presParOf" srcId="{2BF062C9-3071-4D22-85BC-4ABE1C125598}" destId="{B1C609DF-BEAA-4F4C-9802-DDBE19045E89}" srcOrd="5" destOrd="0" presId="urn:microsoft.com/office/officeart/2008/layout/HorizontalMultiLevelHierarchy#1"/>
    <dgm:cxn modelId="{8353DB8D-9399-4A82-B9EF-5261CEF0B456}" type="presParOf" srcId="{B1C609DF-BEAA-4F4C-9802-DDBE19045E89}" destId="{B869E548-84D1-4AD5-A4D1-122C71F5A778}" srcOrd="0" destOrd="0" presId="urn:microsoft.com/office/officeart/2008/layout/HorizontalMultiLevelHierarchy#1"/>
    <dgm:cxn modelId="{1CE1563B-58AE-42C9-96CE-DCA6DB629062}" type="presParOf" srcId="{B1C609DF-BEAA-4F4C-9802-DDBE19045E89}" destId="{3193EF21-9BA3-4034-B396-4DE652AF62EB}" srcOrd="1" destOrd="0" presId="urn:microsoft.com/office/officeart/2008/layout/HorizontalMultiLevel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C72289-29DC-4009-976F-818A8B53A620}" type="doc">
      <dgm:prSet loTypeId="urn:microsoft.com/office/officeart/2005/8/layout/vList3#11" loCatId="list" qsTypeId="urn:microsoft.com/office/officeart/2005/8/quickstyle/simple1#9" qsCatId="simple" csTypeId="urn:microsoft.com/office/officeart/2005/8/colors/colorful2#3" csCatId="colorful" phldr="1"/>
      <dgm:spPr/>
      <dgm:t>
        <a:bodyPr/>
        <a:lstStyle/>
        <a:p>
          <a:endParaRPr lang="zh-CN" altLang="en-US"/>
        </a:p>
      </dgm:t>
    </dgm:pt>
    <dgm:pt modelId="{64B1864B-188B-4A28-B198-5F9722565E8F}">
      <dgm:prSet custT="1"/>
      <dgm:spPr/>
      <dgm:t>
        <a:bodyPr/>
        <a:lstStyle/>
        <a:p>
          <a:pPr marL="0" marR="0" indent="0" algn="l" defTabSz="914400" rtl="0" eaLnBrk="1" fontAlgn="auto" latinLnBrk="0" hangingPunct="1">
            <a:lnSpc>
              <a:spcPct val="100000"/>
            </a:lnSpc>
            <a:spcBef>
              <a:spcPts val="0"/>
            </a:spcBef>
            <a:spcAft>
              <a:spcPts val="0"/>
            </a:spcAft>
            <a:buClrTx/>
            <a:buSzTx/>
            <a:buFontTx/>
            <a:buNone/>
          </a:pPr>
          <a:r>
            <a:rPr kumimoji="1" lang="zh-TW" altLang="zh-CN" sz="2800" b="1" dirty="0"/>
            <a:t>日常</a:t>
          </a:r>
          <a:r>
            <a:rPr kumimoji="1" lang="zh-CN" altLang="en-US" sz="2800" b="1" dirty="0"/>
            <a:t>生活和工作接触</a:t>
          </a:r>
          <a:endParaRPr lang="zh-CN" sz="2800" dirty="0"/>
        </a:p>
      </dgm:t>
    </dgm:pt>
    <dgm:pt modelId="{CC3D379F-577F-4CC4-8965-F59961775550}" cxnId="{A62041AC-8A12-42A1-A84C-1A6C00C349F4}" type="parTrans">
      <dgm:prSet/>
      <dgm:spPr/>
      <dgm:t>
        <a:bodyPr/>
        <a:lstStyle/>
        <a:p>
          <a:pPr algn="l"/>
          <a:endParaRPr lang="zh-CN" altLang="en-US" sz="2800"/>
        </a:p>
      </dgm:t>
    </dgm:pt>
    <dgm:pt modelId="{1A9F1C4D-28B4-4A6B-96B5-BDF3CA7AEDB3}" cxnId="{A62041AC-8A12-42A1-A84C-1A6C00C349F4}" type="sibTrans">
      <dgm:prSet/>
      <dgm:spPr/>
      <dgm:t>
        <a:bodyPr/>
        <a:lstStyle/>
        <a:p>
          <a:pPr algn="l"/>
          <a:endParaRPr lang="zh-CN" altLang="en-US" sz="2800"/>
        </a:p>
      </dgm:t>
    </dgm:pt>
    <dgm:pt modelId="{FA21B961-25DA-42C7-97B1-16873AB55525}">
      <dgm:prSet custT="1"/>
      <dgm:spPr/>
      <dgm:t>
        <a:bodyPr/>
        <a:lstStyle/>
        <a:p>
          <a:pPr algn="l" rtl="0"/>
          <a:r>
            <a:rPr kumimoji="1" lang="zh-TW" sz="2800" b="1" dirty="0"/>
            <a:t>蚊子叮咬</a:t>
          </a:r>
          <a:endParaRPr lang="zh-CN" sz="2800" dirty="0"/>
        </a:p>
      </dgm:t>
    </dgm:pt>
    <dgm:pt modelId="{9529052C-A140-430E-B851-17B622CE7997}" cxnId="{D59DC073-8B90-49D6-A7ED-F2483298B919}" type="parTrans">
      <dgm:prSet/>
      <dgm:spPr/>
      <dgm:t>
        <a:bodyPr/>
        <a:lstStyle/>
        <a:p>
          <a:pPr algn="l"/>
          <a:endParaRPr lang="zh-CN" altLang="en-US" sz="2800"/>
        </a:p>
      </dgm:t>
    </dgm:pt>
    <dgm:pt modelId="{827EDBBF-9C49-4C03-8A14-14B46ADCFB41}" cxnId="{D59DC073-8B90-49D6-A7ED-F2483298B919}" type="sibTrans">
      <dgm:prSet/>
      <dgm:spPr/>
      <dgm:t>
        <a:bodyPr/>
        <a:lstStyle/>
        <a:p>
          <a:pPr algn="l"/>
          <a:endParaRPr lang="zh-CN" altLang="en-US" sz="2800"/>
        </a:p>
      </dgm:t>
    </dgm:pt>
    <dgm:pt modelId="{DB0E95B4-BAD2-4FBE-B8D3-6DCEFD9AD318}">
      <dgm:prSet custT="1"/>
      <dgm:spPr/>
      <dgm:t>
        <a:bodyPr/>
        <a:lstStyle/>
        <a:p>
          <a:pPr algn="l" rtl="0"/>
          <a:r>
            <a:rPr kumimoji="1" lang="zh-CN" altLang="en-US" sz="2800" b="1" dirty="0"/>
            <a:t>礼节性接吻</a:t>
          </a:r>
          <a:endParaRPr lang="zh-CN" altLang="en-US" sz="2800" dirty="0"/>
        </a:p>
      </dgm:t>
    </dgm:pt>
    <dgm:pt modelId="{24087F7F-DD2E-4611-BAF1-906ED6DE60E9}" cxnId="{57160844-FE02-4390-ABC2-A5A9D4BC86F7}" type="parTrans">
      <dgm:prSet/>
      <dgm:spPr/>
      <dgm:t>
        <a:bodyPr/>
        <a:lstStyle/>
        <a:p>
          <a:pPr algn="l"/>
          <a:endParaRPr lang="zh-CN" altLang="en-US" sz="2800"/>
        </a:p>
      </dgm:t>
    </dgm:pt>
    <dgm:pt modelId="{55C5F79E-CB17-4AAD-8F65-047ABD6DA661}" cxnId="{57160844-FE02-4390-ABC2-A5A9D4BC86F7}" type="sibTrans">
      <dgm:prSet/>
      <dgm:spPr/>
      <dgm:t>
        <a:bodyPr/>
        <a:lstStyle/>
        <a:p>
          <a:pPr algn="l"/>
          <a:endParaRPr lang="zh-CN" altLang="en-US" sz="2800"/>
        </a:p>
      </dgm:t>
    </dgm:pt>
    <dgm:pt modelId="{A6223804-B54C-4478-89FA-151334B26549}" type="pres">
      <dgm:prSet presAssocID="{69C72289-29DC-4009-976F-818A8B53A620}" presName="linearFlow" presStyleCnt="0">
        <dgm:presLayoutVars>
          <dgm:dir/>
          <dgm:resizeHandles val="exact"/>
        </dgm:presLayoutVars>
      </dgm:prSet>
      <dgm:spPr/>
    </dgm:pt>
    <dgm:pt modelId="{EFD96884-A09B-4E51-BA9B-FF9F775D85CE}" type="pres">
      <dgm:prSet presAssocID="{64B1864B-188B-4A28-B198-5F9722565E8F}" presName="composite" presStyleCnt="0"/>
      <dgm:spPr/>
    </dgm:pt>
    <dgm:pt modelId="{1E20423D-1535-4E7C-9F02-B16B4816A668}" type="pres">
      <dgm:prSet presAssocID="{64B1864B-188B-4A28-B198-5F9722565E8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A92B76BA-333F-4DA8-8A21-AFEDDED4173B}" type="pres">
      <dgm:prSet presAssocID="{64B1864B-188B-4A28-B198-5F9722565E8F}" presName="txShp" presStyleLbl="node1" presStyleIdx="0" presStyleCnt="3">
        <dgm:presLayoutVars>
          <dgm:bulletEnabled val="1"/>
        </dgm:presLayoutVars>
      </dgm:prSet>
      <dgm:spPr/>
    </dgm:pt>
    <dgm:pt modelId="{5137B4C4-DFA7-423A-9B01-0B8FF0F72064}" type="pres">
      <dgm:prSet presAssocID="{1A9F1C4D-28B4-4A6B-96B5-BDF3CA7AEDB3}" presName="spacing" presStyleCnt="0"/>
      <dgm:spPr/>
    </dgm:pt>
    <dgm:pt modelId="{E50D4E8C-6325-4BE8-97B6-12FD179554FE}" type="pres">
      <dgm:prSet presAssocID="{FA21B961-25DA-42C7-97B1-16873AB55525}" presName="composite" presStyleCnt="0"/>
      <dgm:spPr/>
    </dgm:pt>
    <dgm:pt modelId="{8C8C6D57-7E4B-4143-825A-A97EE03F3DEF}" type="pres">
      <dgm:prSet presAssocID="{FA21B961-25DA-42C7-97B1-16873AB55525}"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1F7E2E00-ED26-4866-B65B-65BF5D6A5C64}" type="pres">
      <dgm:prSet presAssocID="{FA21B961-25DA-42C7-97B1-16873AB55525}" presName="txShp" presStyleLbl="node1" presStyleIdx="1" presStyleCnt="3">
        <dgm:presLayoutVars>
          <dgm:bulletEnabled val="1"/>
        </dgm:presLayoutVars>
      </dgm:prSet>
      <dgm:spPr/>
    </dgm:pt>
    <dgm:pt modelId="{D1AF7BE1-A6E7-4F62-88D3-8DEC742331AF}" type="pres">
      <dgm:prSet presAssocID="{827EDBBF-9C49-4C03-8A14-14B46ADCFB41}" presName="spacing" presStyleCnt="0"/>
      <dgm:spPr/>
    </dgm:pt>
    <dgm:pt modelId="{B6F13148-E90F-4EE5-9F17-932B5C1325BE}" type="pres">
      <dgm:prSet presAssocID="{DB0E95B4-BAD2-4FBE-B8D3-6DCEFD9AD318}" presName="composite" presStyleCnt="0"/>
      <dgm:spPr/>
    </dgm:pt>
    <dgm:pt modelId="{03B72DA5-D177-4668-9742-EC5BC6EA1EF4}" type="pres">
      <dgm:prSet presAssocID="{DB0E95B4-BAD2-4FBE-B8D3-6DCEFD9AD318}"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0C56F311-23A9-44D3-92B8-8F5163BC44E7}" type="pres">
      <dgm:prSet presAssocID="{DB0E95B4-BAD2-4FBE-B8D3-6DCEFD9AD318}" presName="txShp" presStyleLbl="node1" presStyleIdx="2" presStyleCnt="3">
        <dgm:presLayoutVars>
          <dgm:bulletEnabled val="1"/>
        </dgm:presLayoutVars>
      </dgm:prSet>
      <dgm:spPr/>
    </dgm:pt>
  </dgm:ptLst>
  <dgm:cxnLst>
    <dgm:cxn modelId="{466DC32A-D79D-492F-99FE-C2E5F616DEFD}" type="presOf" srcId="{69C72289-29DC-4009-976F-818A8B53A620}" destId="{A6223804-B54C-4478-89FA-151334B26549}" srcOrd="0" destOrd="0" presId="urn:microsoft.com/office/officeart/2005/8/layout/vList3#11"/>
    <dgm:cxn modelId="{57160844-FE02-4390-ABC2-A5A9D4BC86F7}" srcId="{69C72289-29DC-4009-976F-818A8B53A620}" destId="{DB0E95B4-BAD2-4FBE-B8D3-6DCEFD9AD318}" srcOrd="2" destOrd="0" parTransId="{24087F7F-DD2E-4611-BAF1-906ED6DE60E9}" sibTransId="{55C5F79E-CB17-4AAD-8F65-047ABD6DA661}"/>
    <dgm:cxn modelId="{2048E06E-F6A0-4D7F-A41D-443C8EEC55DC}" type="presOf" srcId="{FA21B961-25DA-42C7-97B1-16873AB55525}" destId="{1F7E2E00-ED26-4866-B65B-65BF5D6A5C64}" srcOrd="0" destOrd="0" presId="urn:microsoft.com/office/officeart/2005/8/layout/vList3#11"/>
    <dgm:cxn modelId="{D59DC073-8B90-49D6-A7ED-F2483298B919}" srcId="{69C72289-29DC-4009-976F-818A8B53A620}" destId="{FA21B961-25DA-42C7-97B1-16873AB55525}" srcOrd="1" destOrd="0" parTransId="{9529052C-A140-430E-B851-17B622CE7997}" sibTransId="{827EDBBF-9C49-4C03-8A14-14B46ADCFB41}"/>
    <dgm:cxn modelId="{CA52A174-17D2-41B2-91C3-C2A03DCB501A}" type="presOf" srcId="{64B1864B-188B-4A28-B198-5F9722565E8F}" destId="{A92B76BA-333F-4DA8-8A21-AFEDDED4173B}" srcOrd="0" destOrd="0" presId="urn:microsoft.com/office/officeart/2005/8/layout/vList3#11"/>
    <dgm:cxn modelId="{A62041AC-8A12-42A1-A84C-1A6C00C349F4}" srcId="{69C72289-29DC-4009-976F-818A8B53A620}" destId="{64B1864B-188B-4A28-B198-5F9722565E8F}" srcOrd="0" destOrd="0" parTransId="{CC3D379F-577F-4CC4-8965-F59961775550}" sibTransId="{1A9F1C4D-28B4-4A6B-96B5-BDF3CA7AEDB3}"/>
    <dgm:cxn modelId="{1E5DC2FD-14AD-4776-BE69-339DC353E170}" type="presOf" srcId="{DB0E95B4-BAD2-4FBE-B8D3-6DCEFD9AD318}" destId="{0C56F311-23A9-44D3-92B8-8F5163BC44E7}" srcOrd="0" destOrd="0" presId="urn:microsoft.com/office/officeart/2005/8/layout/vList3#11"/>
    <dgm:cxn modelId="{DA1A7EE5-7BE3-4A32-ABC1-E751A94FF10E}" type="presParOf" srcId="{A6223804-B54C-4478-89FA-151334B26549}" destId="{EFD96884-A09B-4E51-BA9B-FF9F775D85CE}" srcOrd="0" destOrd="0" presId="urn:microsoft.com/office/officeart/2005/8/layout/vList3#11"/>
    <dgm:cxn modelId="{9BFC8617-811D-49F7-9C87-C14AA3635CB4}" type="presParOf" srcId="{EFD96884-A09B-4E51-BA9B-FF9F775D85CE}" destId="{1E20423D-1535-4E7C-9F02-B16B4816A668}" srcOrd="0" destOrd="0" presId="urn:microsoft.com/office/officeart/2005/8/layout/vList3#11"/>
    <dgm:cxn modelId="{24329F55-C4AE-4241-95DB-4FF35320EB6F}" type="presParOf" srcId="{EFD96884-A09B-4E51-BA9B-FF9F775D85CE}" destId="{A92B76BA-333F-4DA8-8A21-AFEDDED4173B}" srcOrd="1" destOrd="0" presId="urn:microsoft.com/office/officeart/2005/8/layout/vList3#11"/>
    <dgm:cxn modelId="{CD29A3FB-D546-4017-976C-B0BE27DA9F58}" type="presParOf" srcId="{A6223804-B54C-4478-89FA-151334B26549}" destId="{5137B4C4-DFA7-423A-9B01-0B8FF0F72064}" srcOrd="1" destOrd="0" presId="urn:microsoft.com/office/officeart/2005/8/layout/vList3#11"/>
    <dgm:cxn modelId="{3320D896-C9D1-4477-A0EF-A2F7DE7FB3D4}" type="presParOf" srcId="{A6223804-B54C-4478-89FA-151334B26549}" destId="{E50D4E8C-6325-4BE8-97B6-12FD179554FE}" srcOrd="2" destOrd="0" presId="urn:microsoft.com/office/officeart/2005/8/layout/vList3#11"/>
    <dgm:cxn modelId="{3CC3D420-971B-4FA8-890E-BE0FD24BCB14}" type="presParOf" srcId="{E50D4E8C-6325-4BE8-97B6-12FD179554FE}" destId="{8C8C6D57-7E4B-4143-825A-A97EE03F3DEF}" srcOrd="0" destOrd="0" presId="urn:microsoft.com/office/officeart/2005/8/layout/vList3#11"/>
    <dgm:cxn modelId="{BF20885B-2CF8-4295-B972-A4325E63A51F}" type="presParOf" srcId="{E50D4E8C-6325-4BE8-97B6-12FD179554FE}" destId="{1F7E2E00-ED26-4866-B65B-65BF5D6A5C64}" srcOrd="1" destOrd="0" presId="urn:microsoft.com/office/officeart/2005/8/layout/vList3#11"/>
    <dgm:cxn modelId="{CC800C94-FB2D-4DB5-AB2E-0164557D81E7}" type="presParOf" srcId="{A6223804-B54C-4478-89FA-151334B26549}" destId="{D1AF7BE1-A6E7-4F62-88D3-8DEC742331AF}" srcOrd="3" destOrd="0" presId="urn:microsoft.com/office/officeart/2005/8/layout/vList3#11"/>
    <dgm:cxn modelId="{48B71BCC-832E-4882-87FF-66FCADE3A729}" type="presParOf" srcId="{A6223804-B54C-4478-89FA-151334B26549}" destId="{B6F13148-E90F-4EE5-9F17-932B5C1325BE}" srcOrd="4" destOrd="0" presId="urn:microsoft.com/office/officeart/2005/8/layout/vList3#11"/>
    <dgm:cxn modelId="{96D32DC9-4563-4335-A816-52095B6D6824}" type="presParOf" srcId="{B6F13148-E90F-4EE5-9F17-932B5C1325BE}" destId="{03B72DA5-D177-4668-9742-EC5BC6EA1EF4}" srcOrd="0" destOrd="0" presId="urn:microsoft.com/office/officeart/2005/8/layout/vList3#11"/>
    <dgm:cxn modelId="{996A3DA5-3869-486A-94ED-7C0FF4D871CF}" type="presParOf" srcId="{B6F13148-E90F-4EE5-9F17-932B5C1325BE}" destId="{0C56F311-23A9-44D3-92B8-8F5163BC44E7}" srcOrd="1" destOrd="0" presId="urn:microsoft.com/office/officeart/2005/8/layout/vList3#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26B25B-EBA0-4042-B322-8B0F541F3C7D}" type="doc">
      <dgm:prSet loTypeId="urn:microsoft.com/office/officeart/2005/8/layout/vList3#12" loCatId="list" qsTypeId="urn:microsoft.com/office/officeart/2005/8/quickstyle/simple1#10" qsCatId="simple" csTypeId="urn:microsoft.com/office/officeart/2005/8/colors/colorful2#4" csCatId="colorful" phldr="1"/>
      <dgm:spPr/>
      <dgm:t>
        <a:bodyPr/>
        <a:lstStyle/>
        <a:p>
          <a:endParaRPr lang="zh-CN" altLang="en-US"/>
        </a:p>
      </dgm:t>
    </dgm:pt>
    <dgm:pt modelId="{A265FDCE-3666-4EFA-AEF4-E1FDB5C884DD}">
      <dgm:prSet phldr="0" custT="1"/>
      <dgm:spPr/>
      <dgm:t>
        <a:bodyPr vert="horz" wrap="square"/>
        <a:lstStyle/>
        <a:p>
          <a:pPr rtl="0">
            <a:lnSpc>
              <a:spcPct val="100000"/>
            </a:lnSpc>
            <a:spcBef>
              <a:spcPct val="0"/>
            </a:spcBef>
            <a:spcAft>
              <a:spcPct val="35000"/>
            </a:spcAft>
          </a:pPr>
          <a:r>
            <a:rPr lang="zh-CN" altLang="en-US" sz="2400" b="1">
              <a:latin typeface="黑体" panose="02010609060101010101" pitchFamily="49" charset="-122"/>
              <a:ea typeface="黑体" panose="02010609060101010101" pitchFamily="49" charset="-122"/>
            </a:rPr>
            <a:t>可以控制，无法根治</a:t>
          </a:r>
          <a:endParaRPr lang="zh-CN" altLang="en-US" sz="2400">
            <a:latin typeface="黑体" panose="02010609060101010101" pitchFamily="49" charset="-122"/>
            <a:ea typeface="黑体" panose="02010609060101010101" pitchFamily="49" charset="-122"/>
          </a:endParaRPr>
        </a:p>
      </dgm:t>
    </dgm:pt>
    <dgm:pt modelId="{12B64B3E-C50D-4CA9-BCF3-BF4F0837ADB3}" cxnId="{5C1BDE11-8A2B-4AD3-AE27-5A59B8A76967}" type="parTrans">
      <dgm:prSet/>
      <dgm:spPr/>
      <dgm:t>
        <a:bodyPr/>
        <a:lstStyle/>
        <a:p>
          <a:endParaRPr lang="zh-CN" altLang="en-US" sz="2400"/>
        </a:p>
      </dgm:t>
    </dgm:pt>
    <dgm:pt modelId="{C5623898-E084-4936-854B-57B8CC3E59FF}" cxnId="{5C1BDE11-8A2B-4AD3-AE27-5A59B8A76967}" type="sibTrans">
      <dgm:prSet/>
      <dgm:spPr/>
      <dgm:t>
        <a:bodyPr/>
        <a:lstStyle/>
        <a:p>
          <a:endParaRPr lang="zh-CN" altLang="en-US" sz="2400"/>
        </a:p>
      </dgm:t>
    </dgm:pt>
    <dgm:pt modelId="{942C098C-CA26-4854-B933-93CF1542AD87}">
      <dgm:prSet phldr="0" custT="1"/>
      <dgm:spPr/>
      <dgm:t>
        <a:bodyPr vert="horz" wrap="square"/>
        <a:lstStyle/>
        <a:p>
          <a:pPr rtl="0">
            <a:lnSpc>
              <a:spcPct val="100000"/>
            </a:lnSpc>
            <a:spcBef>
              <a:spcPct val="0"/>
            </a:spcBef>
            <a:spcAft>
              <a:spcPct val="35000"/>
            </a:spcAft>
          </a:pPr>
          <a:r>
            <a:rPr lang="zh-CN" sz="2400" b="1">
              <a:latin typeface="黑体" panose="02010609060101010101" pitchFamily="49" charset="-122"/>
              <a:ea typeface="黑体" panose="02010609060101010101" pitchFamily="49" charset="-122"/>
              <a:cs typeface="黑体" panose="02010609060101010101" pitchFamily="49" charset="-122"/>
            </a:rPr>
            <a:t>高效抗病毒药物治疗（鸡尾酒疗法-</a:t>
          </a:r>
          <a:r>
            <a:rPr lang="en-US" sz="2400" b="1">
              <a:latin typeface="黑体" panose="02010609060101010101" pitchFamily="49" charset="-122"/>
              <a:ea typeface="黑体" panose="02010609060101010101" pitchFamily="49" charset="-122"/>
              <a:cs typeface="黑体" panose="02010609060101010101" pitchFamily="49" charset="-122"/>
            </a:rPr>
            <a:t> HAART </a:t>
          </a:r>
          <a:r>
            <a:rPr lang="zh-CN" sz="2400" b="1">
              <a:latin typeface="黑体" panose="02010609060101010101" pitchFamily="49" charset="-122"/>
              <a:ea typeface="黑体" panose="02010609060101010101" pitchFamily="49" charset="-122"/>
              <a:cs typeface="黑体" panose="02010609060101010101" pitchFamily="49" charset="-122"/>
            </a:rPr>
            <a:t>）</a:t>
          </a:r>
          <a:endParaRPr lang="zh-CN" sz="2400">
            <a:latin typeface="黑体" panose="02010609060101010101" pitchFamily="49" charset="-122"/>
            <a:ea typeface="黑体" panose="02010609060101010101" pitchFamily="49" charset="-122"/>
            <a:cs typeface="黑体" panose="02010609060101010101" pitchFamily="49" charset="-122"/>
          </a:endParaRPr>
        </a:p>
      </dgm:t>
    </dgm:pt>
    <dgm:pt modelId="{E07109AB-BF05-45D0-9694-6728B8B34ADA}" cxnId="{482937E9-5A3A-4641-A968-58D4422E1802}" type="parTrans">
      <dgm:prSet/>
      <dgm:spPr/>
      <dgm:t>
        <a:bodyPr/>
        <a:lstStyle/>
        <a:p>
          <a:endParaRPr lang="zh-CN" altLang="en-US" sz="2400"/>
        </a:p>
      </dgm:t>
    </dgm:pt>
    <dgm:pt modelId="{75796DA1-67F1-4431-A4B7-EE1B091BD612}" cxnId="{482937E9-5A3A-4641-A968-58D4422E1802}" type="sibTrans">
      <dgm:prSet/>
      <dgm:spPr/>
      <dgm:t>
        <a:bodyPr/>
        <a:lstStyle/>
        <a:p>
          <a:endParaRPr lang="zh-CN" altLang="en-US" sz="2400"/>
        </a:p>
      </dgm:t>
    </dgm:pt>
    <dgm:pt modelId="{E28EF068-5BE9-45E2-845A-25FCFFD09DA4}">
      <dgm:prSet phldr="0" custT="1"/>
      <dgm:spPr/>
      <dgm:t>
        <a:bodyPr vert="horz" wrap="square"/>
        <a:lstStyle/>
        <a:p>
          <a:pPr rtl="0">
            <a:lnSpc>
              <a:spcPct val="100000"/>
            </a:lnSpc>
            <a:spcBef>
              <a:spcPct val="0"/>
            </a:spcBef>
            <a:spcAft>
              <a:spcPct val="35000"/>
            </a:spcAft>
          </a:pPr>
          <a:r>
            <a:rPr lang="zh-CN" altLang="en-US" sz="2400" b="1">
              <a:latin typeface="黑体" panose="02010609060101010101" pitchFamily="49" charset="-122"/>
              <a:ea typeface="黑体" panose="02010609060101010101" pitchFamily="49" charset="-122"/>
            </a:rPr>
            <a:t>有效控制，延长生命，长期存活</a:t>
          </a:r>
          <a:endParaRPr lang="zh-CN" altLang="en-US" sz="2400">
            <a:latin typeface="黑体" panose="02010609060101010101" pitchFamily="49" charset="-122"/>
            <a:ea typeface="黑体" panose="02010609060101010101" pitchFamily="49" charset="-122"/>
          </a:endParaRPr>
        </a:p>
      </dgm:t>
    </dgm:pt>
    <dgm:pt modelId="{7B528C51-DAA4-4EF7-89C0-5D6B98743CD2}" cxnId="{396A999B-17FF-45EE-A6F3-94CDA0595DCC}" type="parTrans">
      <dgm:prSet/>
      <dgm:spPr/>
      <dgm:t>
        <a:bodyPr/>
        <a:lstStyle/>
        <a:p>
          <a:endParaRPr lang="zh-CN" altLang="en-US" sz="2400"/>
        </a:p>
      </dgm:t>
    </dgm:pt>
    <dgm:pt modelId="{50427EE5-D66F-42F9-BB3B-7B4E3AF1C5C0}" cxnId="{396A999B-17FF-45EE-A6F3-94CDA0595DCC}" type="sibTrans">
      <dgm:prSet/>
      <dgm:spPr/>
      <dgm:t>
        <a:bodyPr/>
        <a:lstStyle/>
        <a:p>
          <a:endParaRPr lang="zh-CN" altLang="en-US" sz="2400"/>
        </a:p>
      </dgm:t>
    </dgm:pt>
    <dgm:pt modelId="{A7230938-5AB4-4C7B-BBB7-B6845FD14FFB}">
      <dgm:prSet phldr="0" custT="1"/>
      <dgm:spPr/>
      <dgm:t>
        <a:bodyPr vert="horz" wrap="square"/>
        <a:lstStyle/>
        <a:p>
          <a:pPr rtl="0">
            <a:lnSpc>
              <a:spcPct val="100000"/>
            </a:lnSpc>
            <a:spcBef>
              <a:spcPct val="0"/>
            </a:spcBef>
            <a:spcAft>
              <a:spcPct val="35000"/>
            </a:spcAft>
          </a:pPr>
          <a:r>
            <a:rPr lang="zh-CN" altLang="en-US" sz="2400" b="1">
              <a:latin typeface="黑体" panose="02010609060101010101" pitchFamily="49" charset="-122"/>
              <a:ea typeface="黑体" panose="02010609060101010101" pitchFamily="49" charset="-122"/>
            </a:rPr>
            <a:t>需长期服药，依从性非常重要</a:t>
          </a:r>
          <a:endParaRPr lang="zh-CN" altLang="en-US" sz="2400">
            <a:latin typeface="黑体" panose="02010609060101010101" pitchFamily="49" charset="-122"/>
            <a:ea typeface="黑体" panose="02010609060101010101" pitchFamily="49" charset="-122"/>
          </a:endParaRPr>
        </a:p>
      </dgm:t>
    </dgm:pt>
    <dgm:pt modelId="{D050DAE8-6219-4BC4-B3F7-67224556B844}" cxnId="{D6AC94DE-FE7B-4A2C-9CD9-4BACE045711E}" type="parTrans">
      <dgm:prSet/>
      <dgm:spPr/>
      <dgm:t>
        <a:bodyPr/>
        <a:lstStyle/>
        <a:p>
          <a:endParaRPr lang="zh-CN" altLang="en-US" sz="2400"/>
        </a:p>
      </dgm:t>
    </dgm:pt>
    <dgm:pt modelId="{9154BBC2-2207-46ED-8838-BF8BD6048F4E}" cxnId="{D6AC94DE-FE7B-4A2C-9CD9-4BACE045711E}" type="sibTrans">
      <dgm:prSet/>
      <dgm:spPr/>
      <dgm:t>
        <a:bodyPr/>
        <a:lstStyle/>
        <a:p>
          <a:endParaRPr lang="zh-CN" altLang="en-US" sz="2400"/>
        </a:p>
      </dgm:t>
    </dgm:pt>
    <dgm:pt modelId="{A0A58EBE-1564-4680-A1A4-B39A7B6B77F1}" type="pres">
      <dgm:prSet presAssocID="{F326B25B-EBA0-4042-B322-8B0F541F3C7D}" presName="linearFlow" presStyleCnt="0">
        <dgm:presLayoutVars>
          <dgm:dir/>
          <dgm:resizeHandles val="exact"/>
        </dgm:presLayoutVars>
      </dgm:prSet>
      <dgm:spPr/>
    </dgm:pt>
    <dgm:pt modelId="{5D75996C-FE69-4A6D-8C6F-EAEAC33C0964}" type="pres">
      <dgm:prSet presAssocID="{A265FDCE-3666-4EFA-AEF4-E1FDB5C884DD}" presName="composite" presStyleCnt="0"/>
      <dgm:spPr/>
    </dgm:pt>
    <dgm:pt modelId="{E1F42A1A-B659-4BB4-8F4E-CE15F66DF4CC}" type="pres">
      <dgm:prSet presAssocID="{A265FDCE-3666-4EFA-AEF4-E1FDB5C884DD}"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7763327-58AF-4144-9A51-E1C3710D0162}" type="pres">
      <dgm:prSet presAssocID="{A265FDCE-3666-4EFA-AEF4-E1FDB5C884DD}" presName="txShp" presStyleLbl="node1" presStyleIdx="0" presStyleCnt="4">
        <dgm:presLayoutVars>
          <dgm:bulletEnabled val="1"/>
        </dgm:presLayoutVars>
      </dgm:prSet>
      <dgm:spPr/>
    </dgm:pt>
    <dgm:pt modelId="{B6FDD2D6-AE39-4A60-BB4C-0072ECB301B6}" type="pres">
      <dgm:prSet presAssocID="{C5623898-E084-4936-854B-57B8CC3E59FF}" presName="spacing" presStyleCnt="0"/>
      <dgm:spPr/>
    </dgm:pt>
    <dgm:pt modelId="{46009C9B-83A4-4A9B-82FF-650724F835B4}" type="pres">
      <dgm:prSet presAssocID="{942C098C-CA26-4854-B933-93CF1542AD87}" presName="composite" presStyleCnt="0"/>
      <dgm:spPr/>
    </dgm:pt>
    <dgm:pt modelId="{90F73D67-EB9C-4F09-9CCA-BA7FB78ED737}" type="pres">
      <dgm:prSet presAssocID="{942C098C-CA26-4854-B933-93CF1542AD87}"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3D2DBA60-215D-4365-886C-E23129B19B46}" type="pres">
      <dgm:prSet presAssocID="{942C098C-CA26-4854-B933-93CF1542AD87}" presName="txShp" presStyleLbl="node1" presStyleIdx="1" presStyleCnt="4">
        <dgm:presLayoutVars>
          <dgm:bulletEnabled val="1"/>
        </dgm:presLayoutVars>
      </dgm:prSet>
      <dgm:spPr/>
    </dgm:pt>
    <dgm:pt modelId="{6ABD3A7B-4C34-44E0-B55F-5974C8EC48AA}" type="pres">
      <dgm:prSet presAssocID="{75796DA1-67F1-4431-A4B7-EE1B091BD612}" presName="spacing" presStyleCnt="0"/>
      <dgm:spPr/>
    </dgm:pt>
    <dgm:pt modelId="{8376392C-C5B0-4922-B7D1-AD85D6DFC351}" type="pres">
      <dgm:prSet presAssocID="{E28EF068-5BE9-45E2-845A-25FCFFD09DA4}" presName="composite" presStyleCnt="0"/>
      <dgm:spPr/>
    </dgm:pt>
    <dgm:pt modelId="{21F44FB6-42AF-44D5-9A51-431323FEBC5D}" type="pres">
      <dgm:prSet presAssocID="{E28EF068-5BE9-45E2-845A-25FCFFD09DA4}"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20C12A76-04E9-45C0-89D4-F66AC81C6C09}" type="pres">
      <dgm:prSet presAssocID="{E28EF068-5BE9-45E2-845A-25FCFFD09DA4}" presName="txShp" presStyleLbl="node1" presStyleIdx="2" presStyleCnt="4">
        <dgm:presLayoutVars>
          <dgm:bulletEnabled val="1"/>
        </dgm:presLayoutVars>
      </dgm:prSet>
      <dgm:spPr/>
    </dgm:pt>
    <dgm:pt modelId="{1B12536D-86EE-44F8-A7DC-697B2EFFA212}" type="pres">
      <dgm:prSet presAssocID="{50427EE5-D66F-42F9-BB3B-7B4E3AF1C5C0}" presName="spacing" presStyleCnt="0"/>
      <dgm:spPr/>
    </dgm:pt>
    <dgm:pt modelId="{07DCE06F-6F5A-459B-B6B1-3A5164DAEFF4}" type="pres">
      <dgm:prSet presAssocID="{A7230938-5AB4-4C7B-BBB7-B6845FD14FFB}" presName="composite" presStyleCnt="0"/>
      <dgm:spPr/>
    </dgm:pt>
    <dgm:pt modelId="{5BFB3501-626F-4DD9-A4A5-C905F9AFE014}" type="pres">
      <dgm:prSet presAssocID="{A7230938-5AB4-4C7B-BBB7-B6845FD14FFB}"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E4DB256A-8A95-4D3F-A7D1-A1E7AB4F692C}" type="pres">
      <dgm:prSet presAssocID="{A7230938-5AB4-4C7B-BBB7-B6845FD14FFB}" presName="txShp" presStyleLbl="node1" presStyleIdx="3" presStyleCnt="4">
        <dgm:presLayoutVars>
          <dgm:bulletEnabled val="1"/>
        </dgm:presLayoutVars>
      </dgm:prSet>
      <dgm:spPr/>
    </dgm:pt>
  </dgm:ptLst>
  <dgm:cxnLst>
    <dgm:cxn modelId="{5C1BDE11-8A2B-4AD3-AE27-5A59B8A76967}" srcId="{F326B25B-EBA0-4042-B322-8B0F541F3C7D}" destId="{A265FDCE-3666-4EFA-AEF4-E1FDB5C884DD}" srcOrd="0" destOrd="0" parTransId="{12B64B3E-C50D-4CA9-BCF3-BF4F0837ADB3}" sibTransId="{C5623898-E084-4936-854B-57B8CC3E59FF}"/>
    <dgm:cxn modelId="{80748F41-7314-4FE5-A1DB-5FA8ED83851A}" type="presOf" srcId="{75796DA1-67F1-4431-A4B7-EE1B091BD612}" destId="{6ABD3A7B-4C34-44E0-B55F-5974C8EC48AA}" srcOrd="0" destOrd="0" presId="urn:microsoft.com/office/officeart/2005/8/layout/vList3#12"/>
    <dgm:cxn modelId="{97209061-CB2D-4FF1-9B83-453B98A6D2A1}" type="presOf" srcId="{C5623898-E084-4936-854B-57B8CC3E59FF}" destId="{B6FDD2D6-AE39-4A60-BB4C-0072ECB301B6}" srcOrd="0" destOrd="0" presId="urn:microsoft.com/office/officeart/2005/8/layout/vList3#12"/>
    <dgm:cxn modelId="{8953B855-8312-4F03-9887-C207D93A3636}" type="presOf" srcId="{E28EF068-5BE9-45E2-845A-25FCFFD09DA4}" destId="{20C12A76-04E9-45C0-89D4-F66AC81C6C09}" srcOrd="0" destOrd="0" presId="urn:microsoft.com/office/officeart/2005/8/layout/vList3#12"/>
    <dgm:cxn modelId="{03499A84-1893-4AD7-9ED3-2C63FE313AAE}" type="presOf" srcId="{50427EE5-D66F-42F9-BB3B-7B4E3AF1C5C0}" destId="{1B12536D-86EE-44F8-A7DC-697B2EFFA212}" srcOrd="0" destOrd="0" presId="urn:microsoft.com/office/officeart/2005/8/layout/vList3#12"/>
    <dgm:cxn modelId="{396A999B-17FF-45EE-A6F3-94CDA0595DCC}" srcId="{F326B25B-EBA0-4042-B322-8B0F541F3C7D}" destId="{E28EF068-5BE9-45E2-845A-25FCFFD09DA4}" srcOrd="2" destOrd="0" parTransId="{7B528C51-DAA4-4EF7-89C0-5D6B98743CD2}" sibTransId="{50427EE5-D66F-42F9-BB3B-7B4E3AF1C5C0}"/>
    <dgm:cxn modelId="{287E9FBA-BE68-46A8-85D2-6AC4EE2A16B9}" type="presOf" srcId="{942C098C-CA26-4854-B933-93CF1542AD87}" destId="{3D2DBA60-215D-4365-886C-E23129B19B46}" srcOrd="0" destOrd="0" presId="urn:microsoft.com/office/officeart/2005/8/layout/vList3#12"/>
    <dgm:cxn modelId="{49F2D8D4-9FFD-4E42-A7FD-8462B9D8C40E}" type="presOf" srcId="{A7230938-5AB4-4C7B-BBB7-B6845FD14FFB}" destId="{E4DB256A-8A95-4D3F-A7D1-A1E7AB4F692C}" srcOrd="0" destOrd="0" presId="urn:microsoft.com/office/officeart/2005/8/layout/vList3#12"/>
    <dgm:cxn modelId="{D6AC94DE-FE7B-4A2C-9CD9-4BACE045711E}" srcId="{F326B25B-EBA0-4042-B322-8B0F541F3C7D}" destId="{A7230938-5AB4-4C7B-BBB7-B6845FD14FFB}" srcOrd="3" destOrd="0" parTransId="{D050DAE8-6219-4BC4-B3F7-67224556B844}" sibTransId="{9154BBC2-2207-46ED-8838-BF8BD6048F4E}"/>
    <dgm:cxn modelId="{D62ADAE0-F8C0-4A70-AB0D-F0F1BBA507FD}" type="presOf" srcId="{A265FDCE-3666-4EFA-AEF4-E1FDB5C884DD}" destId="{37763327-58AF-4144-9A51-E1C3710D0162}" srcOrd="0" destOrd="0" presId="urn:microsoft.com/office/officeart/2005/8/layout/vList3#12"/>
    <dgm:cxn modelId="{482937E9-5A3A-4641-A968-58D4422E1802}" srcId="{F326B25B-EBA0-4042-B322-8B0F541F3C7D}" destId="{942C098C-CA26-4854-B933-93CF1542AD87}" srcOrd="1" destOrd="0" parTransId="{E07109AB-BF05-45D0-9694-6728B8B34ADA}" sibTransId="{75796DA1-67F1-4431-A4B7-EE1B091BD612}"/>
    <dgm:cxn modelId="{40B1DCEA-4DC2-45D1-9313-9755BFB6F3EC}" type="presOf" srcId="{F326B25B-EBA0-4042-B322-8B0F541F3C7D}" destId="{A0A58EBE-1564-4680-A1A4-B39A7B6B77F1}" srcOrd="0" destOrd="0" presId="urn:microsoft.com/office/officeart/2005/8/layout/vList3#12"/>
    <dgm:cxn modelId="{E27390A5-FAE5-4137-A0A2-F171519C85CE}" type="presParOf" srcId="{A0A58EBE-1564-4680-A1A4-B39A7B6B77F1}" destId="{5D75996C-FE69-4A6D-8C6F-EAEAC33C0964}" srcOrd="0" destOrd="0" presId="urn:microsoft.com/office/officeart/2005/8/layout/vList3#12"/>
    <dgm:cxn modelId="{EE20B59D-2349-4E2B-9BB5-2E322472D0CD}" type="presParOf" srcId="{5D75996C-FE69-4A6D-8C6F-EAEAC33C0964}" destId="{E1F42A1A-B659-4BB4-8F4E-CE15F66DF4CC}" srcOrd="0" destOrd="0" presId="urn:microsoft.com/office/officeart/2005/8/layout/vList3#12"/>
    <dgm:cxn modelId="{00CF96B6-332E-4C2D-BBB0-0ED3FDBC4009}" type="presParOf" srcId="{5D75996C-FE69-4A6D-8C6F-EAEAC33C0964}" destId="{37763327-58AF-4144-9A51-E1C3710D0162}" srcOrd="1" destOrd="0" presId="urn:microsoft.com/office/officeart/2005/8/layout/vList3#12"/>
    <dgm:cxn modelId="{5C5ED526-107D-49D3-BCF1-1CCDCDF9B63F}" type="presParOf" srcId="{A0A58EBE-1564-4680-A1A4-B39A7B6B77F1}" destId="{B6FDD2D6-AE39-4A60-BB4C-0072ECB301B6}" srcOrd="1" destOrd="0" presId="urn:microsoft.com/office/officeart/2005/8/layout/vList3#12"/>
    <dgm:cxn modelId="{DC648E1D-235C-45B0-B8B3-85C0F659BEA0}" type="presParOf" srcId="{A0A58EBE-1564-4680-A1A4-B39A7B6B77F1}" destId="{46009C9B-83A4-4A9B-82FF-650724F835B4}" srcOrd="2" destOrd="0" presId="urn:microsoft.com/office/officeart/2005/8/layout/vList3#12"/>
    <dgm:cxn modelId="{660814DD-1FB2-4EA4-ACB5-57B2C73DA7FF}" type="presParOf" srcId="{46009C9B-83A4-4A9B-82FF-650724F835B4}" destId="{90F73D67-EB9C-4F09-9CCA-BA7FB78ED737}" srcOrd="0" destOrd="0" presId="urn:microsoft.com/office/officeart/2005/8/layout/vList3#12"/>
    <dgm:cxn modelId="{60D525E7-95C3-4059-9DF8-F477CBBE73BE}" type="presParOf" srcId="{46009C9B-83A4-4A9B-82FF-650724F835B4}" destId="{3D2DBA60-215D-4365-886C-E23129B19B46}" srcOrd="1" destOrd="0" presId="urn:microsoft.com/office/officeart/2005/8/layout/vList3#12"/>
    <dgm:cxn modelId="{DDAF2B2A-50CC-4EFC-A519-5383FAD6860B}" type="presParOf" srcId="{A0A58EBE-1564-4680-A1A4-B39A7B6B77F1}" destId="{6ABD3A7B-4C34-44E0-B55F-5974C8EC48AA}" srcOrd="3" destOrd="0" presId="urn:microsoft.com/office/officeart/2005/8/layout/vList3#12"/>
    <dgm:cxn modelId="{D0F7D75C-5F97-450C-B35F-E16C70F14F67}" type="presParOf" srcId="{A0A58EBE-1564-4680-A1A4-B39A7B6B77F1}" destId="{8376392C-C5B0-4922-B7D1-AD85D6DFC351}" srcOrd="4" destOrd="0" presId="urn:microsoft.com/office/officeart/2005/8/layout/vList3#12"/>
    <dgm:cxn modelId="{02AF0321-360F-4E03-BCE4-575B93D7448D}" type="presParOf" srcId="{8376392C-C5B0-4922-B7D1-AD85D6DFC351}" destId="{21F44FB6-42AF-44D5-9A51-431323FEBC5D}" srcOrd="0" destOrd="0" presId="urn:microsoft.com/office/officeart/2005/8/layout/vList3#12"/>
    <dgm:cxn modelId="{1D0EEBE7-5676-4721-B5A9-B4AB0263D764}" type="presParOf" srcId="{8376392C-C5B0-4922-B7D1-AD85D6DFC351}" destId="{20C12A76-04E9-45C0-89D4-F66AC81C6C09}" srcOrd="1" destOrd="0" presId="urn:microsoft.com/office/officeart/2005/8/layout/vList3#12"/>
    <dgm:cxn modelId="{7D18271C-F278-4BE1-8990-033A1BBCADAA}" type="presParOf" srcId="{A0A58EBE-1564-4680-A1A4-B39A7B6B77F1}" destId="{1B12536D-86EE-44F8-A7DC-697B2EFFA212}" srcOrd="5" destOrd="0" presId="urn:microsoft.com/office/officeart/2005/8/layout/vList3#12"/>
    <dgm:cxn modelId="{0A5CA6C5-A973-43BE-B340-6DCC0CD96263}" type="presParOf" srcId="{A0A58EBE-1564-4680-A1A4-B39A7B6B77F1}" destId="{07DCE06F-6F5A-459B-B6B1-3A5164DAEFF4}" srcOrd="6" destOrd="0" presId="urn:microsoft.com/office/officeart/2005/8/layout/vList3#12"/>
    <dgm:cxn modelId="{95CDBE54-0FB4-4576-B069-97E204CB564E}" type="presParOf" srcId="{07DCE06F-6F5A-459B-B6B1-3A5164DAEFF4}" destId="{5BFB3501-626F-4DD9-A4A5-C905F9AFE014}" srcOrd="0" destOrd="0" presId="urn:microsoft.com/office/officeart/2005/8/layout/vList3#12"/>
    <dgm:cxn modelId="{42882307-4537-4348-B415-B3123A75570B}" type="presParOf" srcId="{07DCE06F-6F5A-459B-B6B1-3A5164DAEFF4}" destId="{E4DB256A-8A95-4D3F-A7D1-A1E7AB4F692C}" srcOrd="1" destOrd="0" presId="urn:microsoft.com/office/officeart/2005/8/layout/vList3#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F5B8D8-05C0-4575-8C15-050A0F4785D9}" type="doc">
      <dgm:prSet loTypeId="urn:microsoft.com/office/officeart/2005/8/layout/vList3#13" loCatId="list" qsTypeId="urn:microsoft.com/office/officeart/2005/8/quickstyle/simple1#11" qsCatId="simple" csTypeId="urn:microsoft.com/office/officeart/2005/8/colors/colorful2#5" csCatId="colorful" phldr="1"/>
      <dgm:spPr/>
    </dgm:pt>
    <dgm:pt modelId="{3B698750-C0DD-45B6-8408-FD9CACEC66EF}">
      <dgm:prSet phldrT="[文本]"/>
      <dgm:spPr/>
      <dgm:t>
        <a:bodyPr/>
        <a:lstStyle/>
        <a:p>
          <a:r>
            <a:rPr lang="zh-CN" altLang="en-US"/>
            <a:t>血液</a:t>
          </a:r>
          <a:endParaRPr lang="zh-CN" altLang="en-US" dirty="0"/>
        </a:p>
      </dgm:t>
    </dgm:pt>
    <dgm:pt modelId="{EBB2CB93-4D60-422D-B8E8-01D3AACAAE52}" cxnId="{0AAB6096-085D-497C-BF4D-78C1C543E350}" type="parTrans">
      <dgm:prSet/>
      <dgm:spPr/>
      <dgm:t>
        <a:bodyPr/>
        <a:lstStyle/>
        <a:p>
          <a:endParaRPr lang="zh-CN" altLang="en-US"/>
        </a:p>
      </dgm:t>
    </dgm:pt>
    <dgm:pt modelId="{7578B4C4-3C98-4184-9A10-2D5F715EC914}" cxnId="{0AAB6096-085D-497C-BF4D-78C1C543E350}" type="sibTrans">
      <dgm:prSet/>
      <dgm:spPr/>
      <dgm:t>
        <a:bodyPr/>
        <a:lstStyle/>
        <a:p>
          <a:endParaRPr lang="zh-CN" altLang="en-US"/>
        </a:p>
      </dgm:t>
    </dgm:pt>
    <dgm:pt modelId="{0F506FEB-A4F0-43B6-BDE5-B6FA6B163A31}">
      <dgm:prSet phldrT="[文本]"/>
      <dgm:spPr/>
      <dgm:t>
        <a:bodyPr/>
        <a:lstStyle/>
        <a:p>
          <a:r>
            <a:rPr lang="zh-CN" altLang="en-US"/>
            <a:t>母婴</a:t>
          </a:r>
          <a:endParaRPr lang="zh-CN" altLang="en-US" dirty="0"/>
        </a:p>
      </dgm:t>
    </dgm:pt>
    <dgm:pt modelId="{AF45EDF0-0C40-4D67-AA19-09BE440634D0}" cxnId="{49EC325B-403C-4EDE-90A5-36949DA6B3B5}" type="parTrans">
      <dgm:prSet/>
      <dgm:spPr/>
      <dgm:t>
        <a:bodyPr/>
        <a:lstStyle/>
        <a:p>
          <a:endParaRPr lang="zh-CN" altLang="en-US"/>
        </a:p>
      </dgm:t>
    </dgm:pt>
    <dgm:pt modelId="{204948AC-A19E-42A8-B64C-4D3F4DDD9A80}" cxnId="{49EC325B-403C-4EDE-90A5-36949DA6B3B5}" type="sibTrans">
      <dgm:prSet/>
      <dgm:spPr/>
      <dgm:t>
        <a:bodyPr/>
        <a:lstStyle/>
        <a:p>
          <a:endParaRPr lang="zh-CN" altLang="en-US"/>
        </a:p>
      </dgm:t>
    </dgm:pt>
    <dgm:pt modelId="{68340A05-1F87-4ACB-9A00-77AFE95BFDEE}">
      <dgm:prSet phldrT="[文本]"/>
      <dgm:spPr/>
      <dgm:t>
        <a:bodyPr/>
        <a:lstStyle/>
        <a:p>
          <a:r>
            <a:rPr lang="zh-CN" altLang="en-US"/>
            <a:t>性</a:t>
          </a:r>
          <a:endParaRPr lang="zh-CN" altLang="en-US" dirty="0"/>
        </a:p>
      </dgm:t>
    </dgm:pt>
    <dgm:pt modelId="{107468FF-B79A-4BEB-AA37-F2A38586FE1E}" cxnId="{CE8AAF48-6009-4069-A740-192EA863C83E}" type="parTrans">
      <dgm:prSet/>
      <dgm:spPr/>
      <dgm:t>
        <a:bodyPr/>
        <a:lstStyle/>
        <a:p>
          <a:endParaRPr lang="zh-CN" altLang="en-US"/>
        </a:p>
      </dgm:t>
    </dgm:pt>
    <dgm:pt modelId="{0FA86539-A546-476E-AF72-5D317B891204}" cxnId="{CE8AAF48-6009-4069-A740-192EA863C83E}" type="sibTrans">
      <dgm:prSet/>
      <dgm:spPr/>
      <dgm:t>
        <a:bodyPr/>
        <a:lstStyle/>
        <a:p>
          <a:endParaRPr lang="zh-CN" altLang="en-US"/>
        </a:p>
      </dgm:t>
    </dgm:pt>
    <dgm:pt modelId="{1068948D-A6B7-4F83-9E34-783EDE78AC5F}" type="pres">
      <dgm:prSet presAssocID="{F5F5B8D8-05C0-4575-8C15-050A0F4785D9}" presName="linearFlow" presStyleCnt="0">
        <dgm:presLayoutVars>
          <dgm:dir/>
          <dgm:resizeHandles val="exact"/>
        </dgm:presLayoutVars>
      </dgm:prSet>
      <dgm:spPr/>
    </dgm:pt>
    <dgm:pt modelId="{0008CCA7-DA03-4461-8CD2-1F5BF1798D2B}" type="pres">
      <dgm:prSet presAssocID="{3B698750-C0DD-45B6-8408-FD9CACEC66EF}" presName="composite" presStyleCnt="0"/>
      <dgm:spPr/>
    </dgm:pt>
    <dgm:pt modelId="{F236E92B-253F-4591-92C7-793FACD14B4F}" type="pres">
      <dgm:prSet presAssocID="{3B698750-C0DD-45B6-8408-FD9CACEC66E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2E9489CE-CC2D-43FB-BC33-F1DAEE381CDA}" type="pres">
      <dgm:prSet presAssocID="{3B698750-C0DD-45B6-8408-FD9CACEC66EF}" presName="txShp" presStyleLbl="node1" presStyleIdx="0" presStyleCnt="3" custScaleX="97872">
        <dgm:presLayoutVars>
          <dgm:bulletEnabled val="1"/>
        </dgm:presLayoutVars>
      </dgm:prSet>
      <dgm:spPr/>
    </dgm:pt>
    <dgm:pt modelId="{F6534482-5EFC-4C19-92C7-5595049C2E73}" type="pres">
      <dgm:prSet presAssocID="{7578B4C4-3C98-4184-9A10-2D5F715EC914}" presName="spacing" presStyleCnt="0"/>
      <dgm:spPr/>
    </dgm:pt>
    <dgm:pt modelId="{AA2EFEEB-18A9-43C6-B9F4-667DE0669316}" type="pres">
      <dgm:prSet presAssocID="{0F506FEB-A4F0-43B6-BDE5-B6FA6B163A31}" presName="composite" presStyleCnt="0"/>
      <dgm:spPr/>
    </dgm:pt>
    <dgm:pt modelId="{F4D232B9-071B-4C5C-9751-DADEBFFB05FF}" type="pres">
      <dgm:prSet presAssocID="{0F506FEB-A4F0-43B6-BDE5-B6FA6B163A31}" presName="imgShp" presStyleLbl="fgImgPlace1" presStyleIdx="1" presStyleCnt="3" custLinFactNeighborX="0" custLinFactNeighborY="-359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8B775212-41C7-4781-983C-95D1B6D6D401}" type="pres">
      <dgm:prSet presAssocID="{0F506FEB-A4F0-43B6-BDE5-B6FA6B163A31}" presName="txShp" presStyleLbl="node1" presStyleIdx="1" presStyleCnt="3">
        <dgm:presLayoutVars>
          <dgm:bulletEnabled val="1"/>
        </dgm:presLayoutVars>
      </dgm:prSet>
      <dgm:spPr/>
    </dgm:pt>
    <dgm:pt modelId="{8ADA7F41-84DC-4C79-AB7B-E6FA0788C2F2}" type="pres">
      <dgm:prSet presAssocID="{204948AC-A19E-42A8-B64C-4D3F4DDD9A80}" presName="spacing" presStyleCnt="0"/>
      <dgm:spPr/>
    </dgm:pt>
    <dgm:pt modelId="{DAB6258B-72B0-4412-A735-B45B89F6B792}" type="pres">
      <dgm:prSet presAssocID="{68340A05-1F87-4ACB-9A00-77AFE95BFDEE}" presName="composite" presStyleCnt="0"/>
      <dgm:spPr/>
    </dgm:pt>
    <dgm:pt modelId="{3EA27425-2EDD-4106-9F3D-636715FE1901}" type="pres">
      <dgm:prSet presAssocID="{68340A05-1F87-4ACB-9A00-77AFE95BFDEE}"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 modelId="{B135C18E-57B4-468C-B6A0-DA97B14A8687}" type="pres">
      <dgm:prSet presAssocID="{68340A05-1F87-4ACB-9A00-77AFE95BFDEE}" presName="txShp" presStyleLbl="node1" presStyleIdx="2" presStyleCnt="3">
        <dgm:presLayoutVars>
          <dgm:bulletEnabled val="1"/>
        </dgm:presLayoutVars>
      </dgm:prSet>
      <dgm:spPr/>
    </dgm:pt>
  </dgm:ptLst>
  <dgm:cxnLst>
    <dgm:cxn modelId="{49EC325B-403C-4EDE-90A5-36949DA6B3B5}" srcId="{F5F5B8D8-05C0-4575-8C15-050A0F4785D9}" destId="{0F506FEB-A4F0-43B6-BDE5-B6FA6B163A31}" srcOrd="1" destOrd="0" parTransId="{AF45EDF0-0C40-4D67-AA19-09BE440634D0}" sibTransId="{204948AC-A19E-42A8-B64C-4D3F4DDD9A80}"/>
    <dgm:cxn modelId="{CE8AAF48-6009-4069-A740-192EA863C83E}" srcId="{F5F5B8D8-05C0-4575-8C15-050A0F4785D9}" destId="{68340A05-1F87-4ACB-9A00-77AFE95BFDEE}" srcOrd="2" destOrd="0" parTransId="{107468FF-B79A-4BEB-AA37-F2A38586FE1E}" sibTransId="{0FA86539-A546-476E-AF72-5D317B891204}"/>
    <dgm:cxn modelId="{9BE27C7B-0F1B-4172-BB2F-6B0CA37561E2}" type="presOf" srcId="{3B698750-C0DD-45B6-8408-FD9CACEC66EF}" destId="{2E9489CE-CC2D-43FB-BC33-F1DAEE381CDA}" srcOrd="0" destOrd="0" presId="urn:microsoft.com/office/officeart/2005/8/layout/vList3#13"/>
    <dgm:cxn modelId="{0AAB6096-085D-497C-BF4D-78C1C543E350}" srcId="{F5F5B8D8-05C0-4575-8C15-050A0F4785D9}" destId="{3B698750-C0DD-45B6-8408-FD9CACEC66EF}" srcOrd="0" destOrd="0" parTransId="{EBB2CB93-4D60-422D-B8E8-01D3AACAAE52}" sibTransId="{7578B4C4-3C98-4184-9A10-2D5F715EC914}"/>
    <dgm:cxn modelId="{D9DC4598-28B5-4887-8889-4A71A4473F08}" type="presOf" srcId="{0F506FEB-A4F0-43B6-BDE5-B6FA6B163A31}" destId="{8B775212-41C7-4781-983C-95D1B6D6D401}" srcOrd="0" destOrd="0" presId="urn:microsoft.com/office/officeart/2005/8/layout/vList3#13"/>
    <dgm:cxn modelId="{DFF9C6B1-6A0E-4A0D-BAEC-0778557E471A}" type="presOf" srcId="{68340A05-1F87-4ACB-9A00-77AFE95BFDEE}" destId="{B135C18E-57B4-468C-B6A0-DA97B14A8687}" srcOrd="0" destOrd="0" presId="urn:microsoft.com/office/officeart/2005/8/layout/vList3#13"/>
    <dgm:cxn modelId="{609252BB-3ACD-4BAA-830A-41603E270E7A}" type="presOf" srcId="{F5F5B8D8-05C0-4575-8C15-050A0F4785D9}" destId="{1068948D-A6B7-4F83-9E34-783EDE78AC5F}" srcOrd="0" destOrd="0" presId="urn:microsoft.com/office/officeart/2005/8/layout/vList3#13"/>
    <dgm:cxn modelId="{545961BC-23C9-4F83-A52E-29CF40F2B2D0}" type="presParOf" srcId="{1068948D-A6B7-4F83-9E34-783EDE78AC5F}" destId="{0008CCA7-DA03-4461-8CD2-1F5BF1798D2B}" srcOrd="0" destOrd="0" presId="urn:microsoft.com/office/officeart/2005/8/layout/vList3#13"/>
    <dgm:cxn modelId="{0A8C07CC-5412-40AB-9505-F0437E60DFFD}" type="presParOf" srcId="{0008CCA7-DA03-4461-8CD2-1F5BF1798D2B}" destId="{F236E92B-253F-4591-92C7-793FACD14B4F}" srcOrd="0" destOrd="0" presId="urn:microsoft.com/office/officeart/2005/8/layout/vList3#13"/>
    <dgm:cxn modelId="{19C8ABB6-E1F7-4C24-8D04-974EA1FA2137}" type="presParOf" srcId="{0008CCA7-DA03-4461-8CD2-1F5BF1798D2B}" destId="{2E9489CE-CC2D-43FB-BC33-F1DAEE381CDA}" srcOrd="1" destOrd="0" presId="urn:microsoft.com/office/officeart/2005/8/layout/vList3#13"/>
    <dgm:cxn modelId="{2845D462-E3E2-47D7-A375-C1B976E7E5A0}" type="presParOf" srcId="{1068948D-A6B7-4F83-9E34-783EDE78AC5F}" destId="{F6534482-5EFC-4C19-92C7-5595049C2E73}" srcOrd="1" destOrd="0" presId="urn:microsoft.com/office/officeart/2005/8/layout/vList3#13"/>
    <dgm:cxn modelId="{52DA8BC8-3252-409A-9DAD-D5C7E7362818}" type="presParOf" srcId="{1068948D-A6B7-4F83-9E34-783EDE78AC5F}" destId="{AA2EFEEB-18A9-43C6-B9F4-667DE0669316}" srcOrd="2" destOrd="0" presId="urn:microsoft.com/office/officeart/2005/8/layout/vList3#13"/>
    <dgm:cxn modelId="{EF90E80B-441B-46C6-89E3-D9926D0D8B3A}" type="presParOf" srcId="{AA2EFEEB-18A9-43C6-B9F4-667DE0669316}" destId="{F4D232B9-071B-4C5C-9751-DADEBFFB05FF}" srcOrd="0" destOrd="0" presId="urn:microsoft.com/office/officeart/2005/8/layout/vList3#13"/>
    <dgm:cxn modelId="{D92A372B-9110-4D98-AAEE-C922E7F96B6E}" type="presParOf" srcId="{AA2EFEEB-18A9-43C6-B9F4-667DE0669316}" destId="{8B775212-41C7-4781-983C-95D1B6D6D401}" srcOrd="1" destOrd="0" presId="urn:microsoft.com/office/officeart/2005/8/layout/vList3#13"/>
    <dgm:cxn modelId="{672A5292-6D45-4804-A1EA-5459E5C40F84}" type="presParOf" srcId="{1068948D-A6B7-4F83-9E34-783EDE78AC5F}" destId="{8ADA7F41-84DC-4C79-AB7B-E6FA0788C2F2}" srcOrd="3" destOrd="0" presId="urn:microsoft.com/office/officeart/2005/8/layout/vList3#13"/>
    <dgm:cxn modelId="{B3EEFFD2-9E96-42FE-9FA4-4DCDBC2CB29B}" type="presParOf" srcId="{1068948D-A6B7-4F83-9E34-783EDE78AC5F}" destId="{DAB6258B-72B0-4412-A735-B45B89F6B792}" srcOrd="4" destOrd="0" presId="urn:microsoft.com/office/officeart/2005/8/layout/vList3#13"/>
    <dgm:cxn modelId="{8F7D735A-FC21-49D2-97C7-052748EB29BD}" type="presParOf" srcId="{DAB6258B-72B0-4412-A735-B45B89F6B792}" destId="{3EA27425-2EDD-4106-9F3D-636715FE1901}" srcOrd="0" destOrd="0" presId="urn:microsoft.com/office/officeart/2005/8/layout/vList3#13"/>
    <dgm:cxn modelId="{51CAFBED-9934-4E85-BD09-EEF2A78856B3}" type="presParOf" srcId="{DAB6258B-72B0-4412-A735-B45B89F6B792}" destId="{B135C18E-57B4-468C-B6A0-DA97B14A8687}" srcOrd="1" destOrd="0" presId="urn:microsoft.com/office/officeart/2005/8/layout/vList3#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5AAFDC-71DD-4547-83BC-1279A751D146}" type="doc">
      <dgm:prSet loTypeId="urn:microsoft.com/office/officeart/2005/8/layout/default#16" loCatId="list" qsTypeId="urn:microsoft.com/office/officeart/2005/8/quickstyle/simple1#12" qsCatId="simple" csTypeId="urn:microsoft.com/office/officeart/2005/8/colors/colorful2#6" csCatId="colorful" phldr="1"/>
      <dgm:spPr/>
      <dgm:t>
        <a:bodyPr/>
        <a:lstStyle/>
        <a:p>
          <a:endParaRPr lang="zh-CN" altLang="en-US"/>
        </a:p>
      </dgm:t>
    </dgm:pt>
    <dgm:pt modelId="{1663EEC2-A424-422E-8E04-4B241438CB74}">
      <dgm:prSet phldrT="[文本]"/>
      <dgm:spPr/>
      <dgm:t>
        <a:bodyPr/>
        <a:lstStyle/>
        <a:p>
          <a:r>
            <a:rPr lang="zh-CN" altLang="en-US" dirty="0">
              <a:latin typeface="微软雅黑" panose="020B0503020204020204" pitchFamily="34" charset="-122"/>
              <a:ea typeface="微软雅黑" panose="020B0503020204020204" pitchFamily="34" charset="-122"/>
            </a:rPr>
            <a:t>不借用或共用     剃须刀及牙刷     等个人用品</a:t>
          </a:r>
        </a:p>
      </dgm:t>
    </dgm:pt>
    <dgm:pt modelId="{00AFA684-F40E-432A-8577-4C627960A9EB}" cxnId="{1700D506-8724-4E7D-9427-35D5C8981C6E}" type="parTrans">
      <dgm:prSet/>
      <dgm:spPr/>
      <dgm:t>
        <a:bodyPr/>
        <a:lstStyle/>
        <a:p>
          <a:endParaRPr lang="zh-CN" altLang="en-US"/>
        </a:p>
      </dgm:t>
    </dgm:pt>
    <dgm:pt modelId="{B711A861-969B-4C39-B8FC-C51CC0FCEF19}" cxnId="{1700D506-8724-4E7D-9427-35D5C8981C6E}" type="sibTrans">
      <dgm:prSet/>
      <dgm:spPr/>
      <dgm:t>
        <a:bodyPr/>
        <a:lstStyle/>
        <a:p>
          <a:endParaRPr lang="zh-CN" altLang="en-US"/>
        </a:p>
      </dgm:t>
    </dgm:pt>
    <dgm:pt modelId="{BBBE877A-FED8-45C1-AA3B-41B614D56D16}">
      <dgm:prSet phldrT="[文本]"/>
      <dgm:spPr/>
      <dgm:t>
        <a:bodyPr/>
        <a:lstStyle/>
        <a:p>
          <a:r>
            <a:rPr lang="zh-CN" altLang="en-US" dirty="0">
              <a:latin typeface="微软雅黑" panose="020B0503020204020204" pitchFamily="34" charset="-122"/>
              <a:ea typeface="微软雅黑" panose="020B0503020204020204" pitchFamily="34" charset="-122"/>
            </a:rPr>
            <a:t>不到不正规机构 拔牙  纹身 卖血 </a:t>
          </a:r>
        </a:p>
      </dgm:t>
    </dgm:pt>
    <dgm:pt modelId="{16E1D28D-BC64-475D-B054-0BA0CB995EEF}" cxnId="{935EBEAA-5623-4A53-A084-160DCB3FD115}" type="parTrans">
      <dgm:prSet/>
      <dgm:spPr/>
      <dgm:t>
        <a:bodyPr/>
        <a:lstStyle/>
        <a:p>
          <a:endParaRPr lang="zh-CN" altLang="en-US"/>
        </a:p>
      </dgm:t>
    </dgm:pt>
    <dgm:pt modelId="{E8E379D8-1A7B-4910-B0F5-2AB05FBAE440}" cxnId="{935EBEAA-5623-4A53-A084-160DCB3FD115}" type="sibTrans">
      <dgm:prSet/>
      <dgm:spPr/>
      <dgm:t>
        <a:bodyPr/>
        <a:lstStyle/>
        <a:p>
          <a:endParaRPr lang="zh-CN" altLang="en-US"/>
        </a:p>
      </dgm:t>
    </dgm:pt>
    <dgm:pt modelId="{DD81FEB8-7A44-46AE-B763-18B32B003886}">
      <dgm:prSet phldrT="[文本]"/>
      <dgm:spPr/>
      <dgm:t>
        <a:bodyPr/>
        <a:lstStyle/>
        <a:p>
          <a:r>
            <a:rPr lang="zh-CN" altLang="en-US" dirty="0">
              <a:latin typeface="微软雅黑" panose="020B0503020204020204" pitchFamily="34" charset="-122"/>
              <a:ea typeface="微软雅黑" panose="020B0503020204020204" pitchFamily="34" charset="-122"/>
            </a:rPr>
            <a:t>医务工作者增强 风险意识规范操作</a:t>
          </a:r>
        </a:p>
      </dgm:t>
    </dgm:pt>
    <dgm:pt modelId="{F0773B2D-5515-4F02-ABBD-3152DB6175E5}" cxnId="{6FF94311-37D0-4F96-99D2-DE93DE60E41F}" type="parTrans">
      <dgm:prSet/>
      <dgm:spPr/>
      <dgm:t>
        <a:bodyPr/>
        <a:lstStyle/>
        <a:p>
          <a:endParaRPr lang="zh-CN" altLang="en-US"/>
        </a:p>
      </dgm:t>
    </dgm:pt>
    <dgm:pt modelId="{153FC271-5A09-45B0-9573-83ADFF286822}" cxnId="{6FF94311-37D0-4F96-99D2-DE93DE60E41F}" type="sibTrans">
      <dgm:prSet/>
      <dgm:spPr/>
      <dgm:t>
        <a:bodyPr/>
        <a:lstStyle/>
        <a:p>
          <a:endParaRPr lang="zh-CN" altLang="en-US"/>
        </a:p>
      </dgm:t>
    </dgm:pt>
    <dgm:pt modelId="{D8F1739E-CA42-4CD7-A31C-DFAF818832F2}">
      <dgm:prSet phldrT="[文本]"/>
      <dgm:spPr/>
      <dgm:t>
        <a:bodyPr/>
        <a:lstStyle/>
        <a:p>
          <a:r>
            <a:rPr lang="zh-CN" altLang="en-US" dirty="0">
              <a:latin typeface="微软雅黑" panose="020B0503020204020204" pitchFamily="34" charset="-122"/>
              <a:ea typeface="微软雅黑" panose="020B0503020204020204" pitchFamily="34" charset="-122"/>
            </a:rPr>
            <a:t>远离毒品</a:t>
          </a:r>
        </a:p>
      </dgm:t>
    </dgm:pt>
    <dgm:pt modelId="{5CF0B549-08E0-4393-9E98-76CA9F2CC2EF}" cxnId="{EA9F9B9A-8E4E-4DCB-B193-7F5EC8B1CDB1}" type="parTrans">
      <dgm:prSet/>
      <dgm:spPr/>
      <dgm:t>
        <a:bodyPr/>
        <a:lstStyle/>
        <a:p>
          <a:endParaRPr lang="zh-CN" altLang="en-US"/>
        </a:p>
      </dgm:t>
    </dgm:pt>
    <dgm:pt modelId="{4599C87C-1A15-4492-8FD4-4EB0E7B5A6C1}" cxnId="{EA9F9B9A-8E4E-4DCB-B193-7F5EC8B1CDB1}" type="sibTrans">
      <dgm:prSet/>
      <dgm:spPr/>
      <dgm:t>
        <a:bodyPr/>
        <a:lstStyle/>
        <a:p>
          <a:endParaRPr lang="zh-CN" altLang="en-US"/>
        </a:p>
      </dgm:t>
    </dgm:pt>
    <dgm:pt modelId="{EFA9DE9F-6F5D-4578-B6B2-C5B94E59E68F}" type="pres">
      <dgm:prSet presAssocID="{255AAFDC-71DD-4547-83BC-1279A751D146}" presName="diagram" presStyleCnt="0">
        <dgm:presLayoutVars>
          <dgm:dir/>
          <dgm:resizeHandles val="exact"/>
        </dgm:presLayoutVars>
      </dgm:prSet>
      <dgm:spPr/>
    </dgm:pt>
    <dgm:pt modelId="{BDE32E0F-6016-490C-B36E-C2CD17B2362F}" type="pres">
      <dgm:prSet presAssocID="{D8F1739E-CA42-4CD7-A31C-DFAF818832F2}" presName="node" presStyleLbl="node1" presStyleIdx="0" presStyleCnt="4">
        <dgm:presLayoutVars>
          <dgm:bulletEnabled val="1"/>
        </dgm:presLayoutVars>
      </dgm:prSet>
      <dgm:spPr/>
    </dgm:pt>
    <dgm:pt modelId="{9AEE3882-E520-4916-9869-4AD01D62339D}" type="pres">
      <dgm:prSet presAssocID="{4599C87C-1A15-4492-8FD4-4EB0E7B5A6C1}" presName="sibTrans" presStyleCnt="0"/>
      <dgm:spPr/>
    </dgm:pt>
    <dgm:pt modelId="{32A07E1F-D214-4722-8E29-118467F12E27}" type="pres">
      <dgm:prSet presAssocID="{1663EEC2-A424-422E-8E04-4B241438CB74}" presName="node" presStyleLbl="node1" presStyleIdx="1" presStyleCnt="4">
        <dgm:presLayoutVars>
          <dgm:bulletEnabled val="1"/>
        </dgm:presLayoutVars>
      </dgm:prSet>
      <dgm:spPr/>
    </dgm:pt>
    <dgm:pt modelId="{2E1B0987-2DF0-48FF-9047-29BDA3C461BD}" type="pres">
      <dgm:prSet presAssocID="{B711A861-969B-4C39-B8FC-C51CC0FCEF19}" presName="sibTrans" presStyleCnt="0"/>
      <dgm:spPr/>
    </dgm:pt>
    <dgm:pt modelId="{8F6D13E4-6B2D-4C31-AFB0-AD30B1570727}" type="pres">
      <dgm:prSet presAssocID="{BBBE877A-FED8-45C1-AA3B-41B614D56D16}" presName="node" presStyleLbl="node1" presStyleIdx="2" presStyleCnt="4">
        <dgm:presLayoutVars>
          <dgm:bulletEnabled val="1"/>
        </dgm:presLayoutVars>
      </dgm:prSet>
      <dgm:spPr/>
    </dgm:pt>
    <dgm:pt modelId="{76BE3980-6551-4A4F-9A59-898558D959EE}" type="pres">
      <dgm:prSet presAssocID="{E8E379D8-1A7B-4910-B0F5-2AB05FBAE440}" presName="sibTrans" presStyleCnt="0"/>
      <dgm:spPr/>
    </dgm:pt>
    <dgm:pt modelId="{7B1A5DEB-5DAA-49EC-A219-69CBCB464CBA}" type="pres">
      <dgm:prSet presAssocID="{DD81FEB8-7A44-46AE-B763-18B32B003886}" presName="node" presStyleLbl="node1" presStyleIdx="3" presStyleCnt="4">
        <dgm:presLayoutVars>
          <dgm:bulletEnabled val="1"/>
        </dgm:presLayoutVars>
      </dgm:prSet>
      <dgm:spPr/>
    </dgm:pt>
  </dgm:ptLst>
  <dgm:cxnLst>
    <dgm:cxn modelId="{1700D506-8724-4E7D-9427-35D5C8981C6E}" srcId="{255AAFDC-71DD-4547-83BC-1279A751D146}" destId="{1663EEC2-A424-422E-8E04-4B241438CB74}" srcOrd="1" destOrd="0" parTransId="{00AFA684-F40E-432A-8577-4C627960A9EB}" sibTransId="{B711A861-969B-4C39-B8FC-C51CC0FCEF19}"/>
    <dgm:cxn modelId="{6FF94311-37D0-4F96-99D2-DE93DE60E41F}" srcId="{255AAFDC-71DD-4547-83BC-1279A751D146}" destId="{DD81FEB8-7A44-46AE-B763-18B32B003886}" srcOrd="3" destOrd="0" parTransId="{F0773B2D-5515-4F02-ABBD-3152DB6175E5}" sibTransId="{153FC271-5A09-45B0-9573-83ADFF286822}"/>
    <dgm:cxn modelId="{08E1EE21-2146-49DC-AFA6-406F330680C4}" type="presOf" srcId="{DD81FEB8-7A44-46AE-B763-18B32B003886}" destId="{7B1A5DEB-5DAA-49EC-A219-69CBCB464CBA}" srcOrd="0" destOrd="0" presId="urn:microsoft.com/office/officeart/2005/8/layout/default#16"/>
    <dgm:cxn modelId="{A1EC1E39-E512-4B77-A862-4C42D42E3A89}" type="presOf" srcId="{D8F1739E-CA42-4CD7-A31C-DFAF818832F2}" destId="{BDE32E0F-6016-490C-B36E-C2CD17B2362F}" srcOrd="0" destOrd="0" presId="urn:microsoft.com/office/officeart/2005/8/layout/default#16"/>
    <dgm:cxn modelId="{40380C6E-9AF7-4278-B0D6-6025C54A79A1}" type="presOf" srcId="{BBBE877A-FED8-45C1-AA3B-41B614D56D16}" destId="{8F6D13E4-6B2D-4C31-AFB0-AD30B1570727}" srcOrd="0" destOrd="0" presId="urn:microsoft.com/office/officeart/2005/8/layout/default#16"/>
    <dgm:cxn modelId="{09F28081-91B6-4D25-AF60-724FDD09336A}" type="presOf" srcId="{1663EEC2-A424-422E-8E04-4B241438CB74}" destId="{32A07E1F-D214-4722-8E29-118467F12E27}" srcOrd="0" destOrd="0" presId="urn:microsoft.com/office/officeart/2005/8/layout/default#16"/>
    <dgm:cxn modelId="{EA9F9B9A-8E4E-4DCB-B193-7F5EC8B1CDB1}" srcId="{255AAFDC-71DD-4547-83BC-1279A751D146}" destId="{D8F1739E-CA42-4CD7-A31C-DFAF818832F2}" srcOrd="0" destOrd="0" parTransId="{5CF0B549-08E0-4393-9E98-76CA9F2CC2EF}" sibTransId="{4599C87C-1A15-4492-8FD4-4EB0E7B5A6C1}"/>
    <dgm:cxn modelId="{935EBEAA-5623-4A53-A084-160DCB3FD115}" srcId="{255AAFDC-71DD-4547-83BC-1279A751D146}" destId="{BBBE877A-FED8-45C1-AA3B-41B614D56D16}" srcOrd="2" destOrd="0" parTransId="{16E1D28D-BC64-475D-B054-0BA0CB995EEF}" sibTransId="{E8E379D8-1A7B-4910-B0F5-2AB05FBAE440}"/>
    <dgm:cxn modelId="{E456FCB7-E955-44C6-B238-E05434A4CDED}" type="presOf" srcId="{255AAFDC-71DD-4547-83BC-1279A751D146}" destId="{EFA9DE9F-6F5D-4578-B6B2-C5B94E59E68F}" srcOrd="0" destOrd="0" presId="urn:microsoft.com/office/officeart/2005/8/layout/default#16"/>
    <dgm:cxn modelId="{1081B5D6-5613-44F0-9099-059D25FAD167}" type="presParOf" srcId="{EFA9DE9F-6F5D-4578-B6B2-C5B94E59E68F}" destId="{BDE32E0F-6016-490C-B36E-C2CD17B2362F}" srcOrd="0" destOrd="0" presId="urn:microsoft.com/office/officeart/2005/8/layout/default#16"/>
    <dgm:cxn modelId="{6CFCD572-7F18-4D08-972D-579FC5E14C4F}" type="presParOf" srcId="{EFA9DE9F-6F5D-4578-B6B2-C5B94E59E68F}" destId="{9AEE3882-E520-4916-9869-4AD01D62339D}" srcOrd="1" destOrd="0" presId="urn:microsoft.com/office/officeart/2005/8/layout/default#16"/>
    <dgm:cxn modelId="{CE6B19F4-7741-4C2B-BEBF-E9AB4053C74D}" type="presParOf" srcId="{EFA9DE9F-6F5D-4578-B6B2-C5B94E59E68F}" destId="{32A07E1F-D214-4722-8E29-118467F12E27}" srcOrd="2" destOrd="0" presId="urn:microsoft.com/office/officeart/2005/8/layout/default#16"/>
    <dgm:cxn modelId="{D4219B59-A5A3-467F-90C6-6AF579ECD887}" type="presParOf" srcId="{EFA9DE9F-6F5D-4578-B6B2-C5B94E59E68F}" destId="{2E1B0987-2DF0-48FF-9047-29BDA3C461BD}" srcOrd="3" destOrd="0" presId="urn:microsoft.com/office/officeart/2005/8/layout/default#16"/>
    <dgm:cxn modelId="{522B1B66-4CA4-40AD-B402-3876BA74872E}" type="presParOf" srcId="{EFA9DE9F-6F5D-4578-B6B2-C5B94E59E68F}" destId="{8F6D13E4-6B2D-4C31-AFB0-AD30B1570727}" srcOrd="4" destOrd="0" presId="urn:microsoft.com/office/officeart/2005/8/layout/default#16"/>
    <dgm:cxn modelId="{81A35411-F7F4-4502-870C-62B6456484F9}" type="presParOf" srcId="{EFA9DE9F-6F5D-4578-B6B2-C5B94E59E68F}" destId="{76BE3980-6551-4A4F-9A59-898558D959EE}" srcOrd="5" destOrd="0" presId="urn:microsoft.com/office/officeart/2005/8/layout/default#16"/>
    <dgm:cxn modelId="{22B68F19-8CE8-442E-9A8E-A7A89C3281F7}" type="presParOf" srcId="{EFA9DE9F-6F5D-4578-B6B2-C5B94E59E68F}" destId="{7B1A5DEB-5DAA-49EC-A219-69CBCB464CBA}" srcOrd="6" destOrd="0" presId="urn:microsoft.com/office/officeart/2005/8/layout/default#1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6D026B-09D9-4CD4-9E88-BB35DFD1E0B4}" type="doc">
      <dgm:prSet loTypeId="urn:microsoft.com/office/officeart/2008/layout/VerticalCurvedList#1" loCatId="list" qsTypeId="urn:microsoft.com/office/officeart/2005/8/quickstyle/simple1#13" qsCatId="simple" csTypeId="urn:microsoft.com/office/officeart/2005/8/colors/colorful1#19" csCatId="colorful" phldr="1"/>
      <dgm:spPr/>
      <dgm:t>
        <a:bodyPr/>
        <a:lstStyle/>
        <a:p>
          <a:endParaRPr lang="zh-CN" altLang="en-US"/>
        </a:p>
      </dgm:t>
    </dgm:pt>
    <dgm:pt modelId="{9427CD8C-3BA1-4EFF-A54C-8345762150FF}">
      <dgm:prSet phldrT="[文本]" custT="1"/>
      <dgm:spPr/>
      <dgm:t>
        <a:bodyPr/>
        <a:lstStyle/>
        <a:p>
          <a:r>
            <a:rPr lang="zh-CN" altLang="en-US" sz="3200" dirty="0">
              <a:latin typeface="微软雅黑" panose="020B0503020204020204" pitchFamily="34" charset="-122"/>
              <a:ea typeface="微软雅黑" panose="020B0503020204020204" pitchFamily="34" charset="-122"/>
            </a:rPr>
            <a:t>合适的生产方式</a:t>
          </a:r>
        </a:p>
      </dgm:t>
    </dgm:pt>
    <dgm:pt modelId="{25186766-3384-44CD-832E-CB4DAC93C3DE}" cxnId="{DB0BC984-9147-4CFA-B88F-7F03A470D840}" type="par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A4A77D12-9BA4-45B0-8CBE-4FB5B752A0E7}" cxnId="{DB0BC984-9147-4CFA-B88F-7F03A470D840}" type="sib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0E0C2B30-C4FA-4C26-92D6-F15284B304A8}">
      <dgm:prSet phldrT="[文本]" custT="1"/>
      <dgm:spPr/>
      <dgm:t>
        <a:bodyPr/>
        <a:lstStyle/>
        <a:p>
          <a:r>
            <a:rPr lang="zh-CN" altLang="en-US" sz="3200" dirty="0">
              <a:latin typeface="微软雅黑" panose="020B0503020204020204" pitchFamily="34" charset="-122"/>
              <a:ea typeface="微软雅黑" panose="020B0503020204020204" pitchFamily="34" charset="-122"/>
            </a:rPr>
            <a:t>避免母乳喂养</a:t>
          </a:r>
        </a:p>
      </dgm:t>
    </dgm:pt>
    <dgm:pt modelId="{2135CF23-276A-480D-A209-946AE188F25A}" cxnId="{3B7B10D3-9234-4ADD-8D80-233A457848E5}" type="par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F07A13D3-4A1D-4181-987E-26F7B2D0BD16}" cxnId="{3B7B10D3-9234-4ADD-8D80-233A457848E5}" type="sib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2516FDCC-C781-4F9D-8F61-072C4FFB6DF6}">
      <dgm:prSet phldrT="[文本]" custT="1"/>
      <dgm:spPr/>
      <dgm:t>
        <a:bodyPr/>
        <a:lstStyle/>
        <a:p>
          <a:r>
            <a:rPr lang="zh-CN" altLang="en-US" sz="3200" dirty="0">
              <a:latin typeface="微软雅黑" panose="020B0503020204020204" pitchFamily="34" charset="-122"/>
              <a:ea typeface="微软雅黑" panose="020B0503020204020204" pitchFamily="34" charset="-122"/>
            </a:rPr>
            <a:t>抗病毒治疗</a:t>
          </a:r>
        </a:p>
      </dgm:t>
    </dgm:pt>
    <dgm:pt modelId="{11540078-7F49-49DE-A67F-C5ED446BB325}" cxnId="{72A27E81-5113-4424-A42F-2B92E57227A0}" type="sib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C6BEA189-D606-4995-A5FB-FDBA0FC3128C}" cxnId="{72A27E81-5113-4424-A42F-2B92E57227A0}" type="par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CF936B5E-5AAB-4D84-9EA9-38DC560309EF}">
      <dgm:prSet phldrT="[文本]" custT="1"/>
      <dgm:spPr/>
      <dgm:t>
        <a:bodyPr/>
        <a:lstStyle/>
        <a:p>
          <a:r>
            <a:rPr lang="zh-CN" altLang="en-US" sz="3200" dirty="0">
              <a:latin typeface="微软雅黑" panose="020B0503020204020204" pitchFamily="34" charset="-122"/>
              <a:ea typeface="微软雅黑" panose="020B0503020204020204" pitchFamily="34" charset="-122"/>
            </a:rPr>
            <a:t>婚检 孕检 产检</a:t>
          </a:r>
        </a:p>
      </dgm:t>
    </dgm:pt>
    <dgm:pt modelId="{1F92DE47-3017-4C30-A843-705ED6431238}" cxnId="{B8FAE8BD-1990-4356-8A18-2EBC6DC3D2BC}" type="par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F658D385-C518-48B9-9D2B-413C401A602E}" cxnId="{B8FAE8BD-1990-4356-8A18-2EBC6DC3D2BC}" type="sibTrans">
      <dgm:prSet/>
      <dgm:spPr/>
      <dgm:t>
        <a:bodyPr/>
        <a:lstStyle/>
        <a:p>
          <a:endParaRPr lang="zh-CN" altLang="en-US" sz="3200">
            <a:latin typeface="微软雅黑" panose="020B0503020204020204" pitchFamily="34" charset="-122"/>
            <a:ea typeface="微软雅黑" panose="020B0503020204020204" pitchFamily="34" charset="-122"/>
          </a:endParaRPr>
        </a:p>
      </dgm:t>
    </dgm:pt>
    <dgm:pt modelId="{BBD1BA7E-4D67-43DD-8D37-26FCDF286E81}" type="pres">
      <dgm:prSet presAssocID="{BF6D026B-09D9-4CD4-9E88-BB35DFD1E0B4}" presName="Name0" presStyleCnt="0">
        <dgm:presLayoutVars>
          <dgm:chMax val="7"/>
          <dgm:chPref val="7"/>
          <dgm:dir/>
        </dgm:presLayoutVars>
      </dgm:prSet>
      <dgm:spPr/>
    </dgm:pt>
    <dgm:pt modelId="{9C9DA151-6FBA-4786-9312-0B934C8F367C}" type="pres">
      <dgm:prSet presAssocID="{BF6D026B-09D9-4CD4-9E88-BB35DFD1E0B4}" presName="Name1" presStyleCnt="0"/>
      <dgm:spPr/>
    </dgm:pt>
    <dgm:pt modelId="{B2DFF028-BF0C-4528-BEC3-0F171ED78F6A}" type="pres">
      <dgm:prSet presAssocID="{BF6D026B-09D9-4CD4-9E88-BB35DFD1E0B4}" presName="cycle" presStyleCnt="0"/>
      <dgm:spPr/>
    </dgm:pt>
    <dgm:pt modelId="{F06D2122-08BE-4A80-BD64-B8E155979D98}" type="pres">
      <dgm:prSet presAssocID="{BF6D026B-09D9-4CD4-9E88-BB35DFD1E0B4}" presName="srcNode" presStyleLbl="node1" presStyleIdx="0" presStyleCnt="4"/>
      <dgm:spPr/>
    </dgm:pt>
    <dgm:pt modelId="{2DBF4BBF-0B95-49C9-A57A-0F8B83ACCE66}" type="pres">
      <dgm:prSet presAssocID="{BF6D026B-09D9-4CD4-9E88-BB35DFD1E0B4}" presName="conn" presStyleLbl="parChTrans1D2" presStyleIdx="0" presStyleCnt="1"/>
      <dgm:spPr/>
    </dgm:pt>
    <dgm:pt modelId="{D509F4AA-AAA1-4410-92E6-A4EBA5D4B183}" type="pres">
      <dgm:prSet presAssocID="{BF6D026B-09D9-4CD4-9E88-BB35DFD1E0B4}" presName="extraNode" presStyleLbl="node1" presStyleIdx="0" presStyleCnt="4"/>
      <dgm:spPr/>
    </dgm:pt>
    <dgm:pt modelId="{73F664B0-37D0-41A9-BD2F-CF95A45F329C}" type="pres">
      <dgm:prSet presAssocID="{BF6D026B-09D9-4CD4-9E88-BB35DFD1E0B4}" presName="dstNode" presStyleLbl="node1" presStyleIdx="0" presStyleCnt="4"/>
      <dgm:spPr/>
    </dgm:pt>
    <dgm:pt modelId="{04580093-7D85-4016-AC91-AA29654ED4BB}" type="pres">
      <dgm:prSet presAssocID="{CF936B5E-5AAB-4D84-9EA9-38DC560309EF}" presName="text_1" presStyleLbl="node1" presStyleIdx="0" presStyleCnt="4">
        <dgm:presLayoutVars>
          <dgm:bulletEnabled val="1"/>
        </dgm:presLayoutVars>
      </dgm:prSet>
      <dgm:spPr/>
    </dgm:pt>
    <dgm:pt modelId="{C8CB5CE7-8176-43AA-8E2B-D661D423B1A9}" type="pres">
      <dgm:prSet presAssocID="{CF936B5E-5AAB-4D84-9EA9-38DC560309EF}" presName="accent_1" presStyleCnt="0"/>
      <dgm:spPr/>
    </dgm:pt>
    <dgm:pt modelId="{F497C507-859E-4790-84F5-8CFD837EFDBA}" type="pres">
      <dgm:prSet presAssocID="{CF936B5E-5AAB-4D84-9EA9-38DC560309EF}" presName="accentRepeatNode" presStyleLbl="solidFgAcc1" presStyleIdx="0" presStyleCnt="4"/>
      <dgm:spPr/>
    </dgm:pt>
    <dgm:pt modelId="{22692B4A-2A44-42F1-ABA8-5138FC8CDD62}" type="pres">
      <dgm:prSet presAssocID="{2516FDCC-C781-4F9D-8F61-072C4FFB6DF6}" presName="text_2" presStyleLbl="node1" presStyleIdx="1" presStyleCnt="4" custScaleX="96554" custLinFactNeighborX="6823" custLinFactNeighborY="-4147">
        <dgm:presLayoutVars>
          <dgm:bulletEnabled val="1"/>
        </dgm:presLayoutVars>
      </dgm:prSet>
      <dgm:spPr/>
    </dgm:pt>
    <dgm:pt modelId="{7130CE12-7A20-45DC-BE70-459F1C226F76}" type="pres">
      <dgm:prSet presAssocID="{2516FDCC-C781-4F9D-8F61-072C4FFB6DF6}" presName="accent_2" presStyleCnt="0"/>
      <dgm:spPr/>
    </dgm:pt>
    <dgm:pt modelId="{A7193286-B0B2-44ED-A096-53FE37203E62}" type="pres">
      <dgm:prSet presAssocID="{2516FDCC-C781-4F9D-8F61-072C4FFB6DF6}" presName="accentRepeatNode" presStyleLbl="solidFgAcc1" presStyleIdx="1" presStyleCnt="4"/>
      <dgm:spPr/>
    </dgm:pt>
    <dgm:pt modelId="{B7AE3750-AFC8-4A1A-8E8B-559365521EB4}" type="pres">
      <dgm:prSet presAssocID="{9427CD8C-3BA1-4EFF-A54C-8345762150FF}" presName="text_3" presStyleLbl="node1" presStyleIdx="2" presStyleCnt="4">
        <dgm:presLayoutVars>
          <dgm:bulletEnabled val="1"/>
        </dgm:presLayoutVars>
      </dgm:prSet>
      <dgm:spPr/>
    </dgm:pt>
    <dgm:pt modelId="{C3FB1795-17FF-4470-86F4-DD6D1CBA5C99}" type="pres">
      <dgm:prSet presAssocID="{9427CD8C-3BA1-4EFF-A54C-8345762150FF}" presName="accent_3" presStyleCnt="0"/>
      <dgm:spPr/>
    </dgm:pt>
    <dgm:pt modelId="{5277F483-E5B7-452A-9F68-8B2E2E083ADD}" type="pres">
      <dgm:prSet presAssocID="{9427CD8C-3BA1-4EFF-A54C-8345762150FF}" presName="accentRepeatNode" presStyleLbl="solidFgAcc1" presStyleIdx="2" presStyleCnt="4" custLinFactNeighborX="-4700" custLinFactNeighborY="-173"/>
      <dgm:spPr/>
    </dgm:pt>
    <dgm:pt modelId="{2EB96D87-717B-405A-A18D-0E8B6F841D75}" type="pres">
      <dgm:prSet presAssocID="{0E0C2B30-C4FA-4C26-92D6-F15284B304A8}" presName="text_4" presStyleLbl="node1" presStyleIdx="3" presStyleCnt="4">
        <dgm:presLayoutVars>
          <dgm:bulletEnabled val="1"/>
        </dgm:presLayoutVars>
      </dgm:prSet>
      <dgm:spPr/>
    </dgm:pt>
    <dgm:pt modelId="{185D468F-E847-4B20-B62D-36E12C55CD32}" type="pres">
      <dgm:prSet presAssocID="{0E0C2B30-C4FA-4C26-92D6-F15284B304A8}" presName="accent_4" presStyleCnt="0"/>
      <dgm:spPr/>
    </dgm:pt>
    <dgm:pt modelId="{8FA5CCAC-1FAE-4DD2-9753-74029E359519}" type="pres">
      <dgm:prSet presAssocID="{0E0C2B30-C4FA-4C26-92D6-F15284B304A8}" presName="accentRepeatNode" presStyleLbl="solidFgAcc1" presStyleIdx="3" presStyleCnt="4"/>
      <dgm:spPr/>
    </dgm:pt>
  </dgm:ptLst>
  <dgm:cxnLst>
    <dgm:cxn modelId="{D2D0EE0C-20F2-4B25-83B5-4CD8C57137FD}" type="presOf" srcId="{2516FDCC-C781-4F9D-8F61-072C4FFB6DF6}" destId="{22692B4A-2A44-42F1-ABA8-5138FC8CDD62}" srcOrd="0" destOrd="0" presId="urn:microsoft.com/office/officeart/2008/layout/VerticalCurvedList#1"/>
    <dgm:cxn modelId="{AA1B041A-1BCF-4C6A-8177-2855D956706D}" type="presOf" srcId="{0E0C2B30-C4FA-4C26-92D6-F15284B304A8}" destId="{2EB96D87-717B-405A-A18D-0E8B6F841D75}" srcOrd="0" destOrd="0" presId="urn:microsoft.com/office/officeart/2008/layout/VerticalCurvedList#1"/>
    <dgm:cxn modelId="{C2EDDF1F-4B49-4F81-B6C7-A973F365C5E8}" type="presOf" srcId="{CF936B5E-5AAB-4D84-9EA9-38DC560309EF}" destId="{04580093-7D85-4016-AC91-AA29654ED4BB}" srcOrd="0" destOrd="0" presId="urn:microsoft.com/office/officeart/2008/layout/VerticalCurvedList#1"/>
    <dgm:cxn modelId="{E0F0D85E-7717-4C14-8765-D81456AD6ECF}" type="presOf" srcId="{9427CD8C-3BA1-4EFF-A54C-8345762150FF}" destId="{B7AE3750-AFC8-4A1A-8E8B-559365521EB4}" srcOrd="0" destOrd="0" presId="urn:microsoft.com/office/officeart/2008/layout/VerticalCurvedList#1"/>
    <dgm:cxn modelId="{72A27E81-5113-4424-A42F-2B92E57227A0}" srcId="{BF6D026B-09D9-4CD4-9E88-BB35DFD1E0B4}" destId="{2516FDCC-C781-4F9D-8F61-072C4FFB6DF6}" srcOrd="1" destOrd="0" parTransId="{C6BEA189-D606-4995-A5FB-FDBA0FC3128C}" sibTransId="{11540078-7F49-49DE-A67F-C5ED446BB325}"/>
    <dgm:cxn modelId="{DB0BC984-9147-4CFA-B88F-7F03A470D840}" srcId="{BF6D026B-09D9-4CD4-9E88-BB35DFD1E0B4}" destId="{9427CD8C-3BA1-4EFF-A54C-8345762150FF}" srcOrd="2" destOrd="0" parTransId="{25186766-3384-44CD-832E-CB4DAC93C3DE}" sibTransId="{A4A77D12-9BA4-45B0-8CBE-4FB5B752A0E7}"/>
    <dgm:cxn modelId="{4B71D2B9-B341-4A84-BDDC-9A22C103015C}" type="presOf" srcId="{F658D385-C518-48B9-9D2B-413C401A602E}" destId="{2DBF4BBF-0B95-49C9-A57A-0F8B83ACCE66}" srcOrd="0" destOrd="0" presId="urn:microsoft.com/office/officeart/2008/layout/VerticalCurvedList#1"/>
    <dgm:cxn modelId="{B8FAE8BD-1990-4356-8A18-2EBC6DC3D2BC}" srcId="{BF6D026B-09D9-4CD4-9E88-BB35DFD1E0B4}" destId="{CF936B5E-5AAB-4D84-9EA9-38DC560309EF}" srcOrd="0" destOrd="0" parTransId="{1F92DE47-3017-4C30-A843-705ED6431238}" sibTransId="{F658D385-C518-48B9-9D2B-413C401A602E}"/>
    <dgm:cxn modelId="{3B7B10D3-9234-4ADD-8D80-233A457848E5}" srcId="{BF6D026B-09D9-4CD4-9E88-BB35DFD1E0B4}" destId="{0E0C2B30-C4FA-4C26-92D6-F15284B304A8}" srcOrd="3" destOrd="0" parTransId="{2135CF23-276A-480D-A209-946AE188F25A}" sibTransId="{F07A13D3-4A1D-4181-987E-26F7B2D0BD16}"/>
    <dgm:cxn modelId="{264DD3E7-EEC3-4DA8-9866-B39F19FD4530}" type="presOf" srcId="{BF6D026B-09D9-4CD4-9E88-BB35DFD1E0B4}" destId="{BBD1BA7E-4D67-43DD-8D37-26FCDF286E81}" srcOrd="0" destOrd="0" presId="urn:microsoft.com/office/officeart/2008/layout/VerticalCurvedList#1"/>
    <dgm:cxn modelId="{2B24BB26-5131-42A0-A588-A09C9E8364B9}" type="presParOf" srcId="{BBD1BA7E-4D67-43DD-8D37-26FCDF286E81}" destId="{9C9DA151-6FBA-4786-9312-0B934C8F367C}" srcOrd="0" destOrd="0" presId="urn:microsoft.com/office/officeart/2008/layout/VerticalCurvedList#1"/>
    <dgm:cxn modelId="{17AD4CAD-D645-47F3-B352-ECA118DAC2BE}" type="presParOf" srcId="{9C9DA151-6FBA-4786-9312-0B934C8F367C}" destId="{B2DFF028-BF0C-4528-BEC3-0F171ED78F6A}" srcOrd="0" destOrd="0" presId="urn:microsoft.com/office/officeart/2008/layout/VerticalCurvedList#1"/>
    <dgm:cxn modelId="{CA64D032-D8F7-471C-AC2E-4C5382704EEF}" type="presParOf" srcId="{B2DFF028-BF0C-4528-BEC3-0F171ED78F6A}" destId="{F06D2122-08BE-4A80-BD64-B8E155979D98}" srcOrd="0" destOrd="0" presId="urn:microsoft.com/office/officeart/2008/layout/VerticalCurvedList#1"/>
    <dgm:cxn modelId="{A2A14BFD-7380-4CA6-B704-6759BC4B6B03}" type="presParOf" srcId="{B2DFF028-BF0C-4528-BEC3-0F171ED78F6A}" destId="{2DBF4BBF-0B95-49C9-A57A-0F8B83ACCE66}" srcOrd="1" destOrd="0" presId="urn:microsoft.com/office/officeart/2008/layout/VerticalCurvedList#1"/>
    <dgm:cxn modelId="{CC2265FB-738E-4716-9CFC-86D60F164957}" type="presParOf" srcId="{B2DFF028-BF0C-4528-BEC3-0F171ED78F6A}" destId="{D509F4AA-AAA1-4410-92E6-A4EBA5D4B183}" srcOrd="2" destOrd="0" presId="urn:microsoft.com/office/officeart/2008/layout/VerticalCurvedList#1"/>
    <dgm:cxn modelId="{D3FB601B-ECEF-484A-B710-DC1EECD66313}" type="presParOf" srcId="{B2DFF028-BF0C-4528-BEC3-0F171ED78F6A}" destId="{73F664B0-37D0-41A9-BD2F-CF95A45F329C}" srcOrd="3" destOrd="0" presId="urn:microsoft.com/office/officeart/2008/layout/VerticalCurvedList#1"/>
    <dgm:cxn modelId="{4E839BF9-3A1F-4395-BFBC-737D037B5360}" type="presParOf" srcId="{9C9DA151-6FBA-4786-9312-0B934C8F367C}" destId="{04580093-7D85-4016-AC91-AA29654ED4BB}" srcOrd="1" destOrd="0" presId="urn:microsoft.com/office/officeart/2008/layout/VerticalCurvedList#1"/>
    <dgm:cxn modelId="{4C58BB6F-0D48-42B9-AAF3-AE23EF459992}" type="presParOf" srcId="{9C9DA151-6FBA-4786-9312-0B934C8F367C}" destId="{C8CB5CE7-8176-43AA-8E2B-D661D423B1A9}" srcOrd="2" destOrd="0" presId="urn:microsoft.com/office/officeart/2008/layout/VerticalCurvedList#1"/>
    <dgm:cxn modelId="{1CA26B9C-8984-408D-A16E-5342308DD29A}" type="presParOf" srcId="{C8CB5CE7-8176-43AA-8E2B-D661D423B1A9}" destId="{F497C507-859E-4790-84F5-8CFD837EFDBA}" srcOrd="0" destOrd="0" presId="urn:microsoft.com/office/officeart/2008/layout/VerticalCurvedList#1"/>
    <dgm:cxn modelId="{5858DB47-F55A-4274-BA9F-738536457EC8}" type="presParOf" srcId="{9C9DA151-6FBA-4786-9312-0B934C8F367C}" destId="{22692B4A-2A44-42F1-ABA8-5138FC8CDD62}" srcOrd="3" destOrd="0" presId="urn:microsoft.com/office/officeart/2008/layout/VerticalCurvedList#1"/>
    <dgm:cxn modelId="{94818B59-D18B-4FDF-AF2F-A5EE92EF2811}" type="presParOf" srcId="{9C9DA151-6FBA-4786-9312-0B934C8F367C}" destId="{7130CE12-7A20-45DC-BE70-459F1C226F76}" srcOrd="4" destOrd="0" presId="urn:microsoft.com/office/officeart/2008/layout/VerticalCurvedList#1"/>
    <dgm:cxn modelId="{D9C76A37-0CB4-4E87-8F24-AE23E92E207B}" type="presParOf" srcId="{7130CE12-7A20-45DC-BE70-459F1C226F76}" destId="{A7193286-B0B2-44ED-A096-53FE37203E62}" srcOrd="0" destOrd="0" presId="urn:microsoft.com/office/officeart/2008/layout/VerticalCurvedList#1"/>
    <dgm:cxn modelId="{11497360-5A5A-417A-814B-719AC70F13FC}" type="presParOf" srcId="{9C9DA151-6FBA-4786-9312-0B934C8F367C}" destId="{B7AE3750-AFC8-4A1A-8E8B-559365521EB4}" srcOrd="5" destOrd="0" presId="urn:microsoft.com/office/officeart/2008/layout/VerticalCurvedList#1"/>
    <dgm:cxn modelId="{88906616-C630-4E93-A852-B44FFE3EDB56}" type="presParOf" srcId="{9C9DA151-6FBA-4786-9312-0B934C8F367C}" destId="{C3FB1795-17FF-4470-86F4-DD6D1CBA5C99}" srcOrd="6" destOrd="0" presId="urn:microsoft.com/office/officeart/2008/layout/VerticalCurvedList#1"/>
    <dgm:cxn modelId="{AE12143A-8905-41C2-ADBD-E31CDA5C12F3}" type="presParOf" srcId="{C3FB1795-17FF-4470-86F4-DD6D1CBA5C99}" destId="{5277F483-E5B7-452A-9F68-8B2E2E083ADD}" srcOrd="0" destOrd="0" presId="urn:microsoft.com/office/officeart/2008/layout/VerticalCurvedList#1"/>
    <dgm:cxn modelId="{E69A0900-CD3D-40D3-8D2C-42E326FE0BFA}" type="presParOf" srcId="{9C9DA151-6FBA-4786-9312-0B934C8F367C}" destId="{2EB96D87-717B-405A-A18D-0E8B6F841D75}" srcOrd="7" destOrd="0" presId="urn:microsoft.com/office/officeart/2008/layout/VerticalCurvedList#1"/>
    <dgm:cxn modelId="{5F8B4AD3-82AD-4F97-9F3A-2CA688944198}" type="presParOf" srcId="{9C9DA151-6FBA-4786-9312-0B934C8F367C}" destId="{185D468F-E847-4B20-B62D-36E12C55CD32}" srcOrd="8" destOrd="0" presId="urn:microsoft.com/office/officeart/2008/layout/VerticalCurvedList#1"/>
    <dgm:cxn modelId="{CA513B62-D347-4EB4-A2DF-8B6780B9FAF5}" type="presParOf" srcId="{185D468F-E847-4B20-B62D-36E12C55CD32}" destId="{8FA5CCAC-1FAE-4DD2-9753-74029E359519}"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FFC6C7-6607-41F3-836D-0CCC4FD7230F}" type="doc">
      <dgm:prSet loTypeId="urn:microsoft.com/office/officeart/2005/8/layout/chevron1" loCatId="process" qsTypeId="urn:microsoft.com/office/officeart/2005/8/quickstyle/simple1#14" qsCatId="simple" csTypeId="urn:microsoft.com/office/officeart/2005/8/colors/colorful1#20" csCatId="colorful" phldr="1"/>
      <dgm:spPr/>
    </dgm:pt>
    <dgm:pt modelId="{26F40345-7C01-4D56-8E9F-2387562C715D}">
      <dgm:prSet phldrT="[文本]" custT="1"/>
      <dgm:spPr/>
      <dgm:t>
        <a:bodyPr/>
        <a:lstStyle/>
        <a:p>
          <a:r>
            <a:rPr lang="en-US" altLang="zh-CN" sz="2400" b="1" dirty="0">
              <a:solidFill>
                <a:schemeClr val="bg1"/>
              </a:solidFill>
              <a:latin typeface="微软雅黑" panose="020B0503020204020204" pitchFamily="34" charset="-122"/>
              <a:ea typeface="微软雅黑" panose="020B0503020204020204" pitchFamily="34" charset="-122"/>
            </a:rPr>
            <a:t>Abstinence</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禁欲</a:t>
          </a:r>
          <a:endParaRPr lang="zh-CN" altLang="en-US" sz="2400" dirty="0">
            <a:solidFill>
              <a:schemeClr val="bg1"/>
            </a:solidFill>
            <a:latin typeface="微软雅黑" panose="020B0503020204020204" pitchFamily="34" charset="-122"/>
            <a:ea typeface="微软雅黑" panose="020B0503020204020204" pitchFamily="34" charset="-122"/>
          </a:endParaRPr>
        </a:p>
      </dgm:t>
    </dgm:pt>
    <dgm:pt modelId="{CC7F5AA1-5B3C-4945-9203-982C31029F40}" cxnId="{05C8C269-CCCB-480C-9C37-45742FD3A370}" type="parTrans">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655B45B-B976-4C67-8F88-7B8E43564B5F}" cxnId="{05C8C269-CCCB-480C-9C37-45742FD3A370}" type="sibTrans">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25859E46-8055-4073-A69F-9FE66701C290}">
      <dgm:prSet phldrT="[文本]" phldr="0" custT="1"/>
      <dgm:spPr/>
      <dgm:t>
        <a:bodyPr vert="horz" wrap="square"/>
        <a:lstStyle/>
        <a:p>
          <a:pPr>
            <a:lnSpc>
              <a:spcPct val="100000"/>
            </a:lnSpc>
            <a:spcBef>
              <a:spcPct val="0"/>
            </a:spcBef>
            <a:spcAft>
              <a:spcPct val="35000"/>
            </a:spcAft>
          </a:pPr>
          <a:r>
            <a:rPr lang="en-US" altLang="zh-CN" sz="2200" b="1" dirty="0">
              <a:solidFill>
                <a:schemeClr val="bg1"/>
              </a:solidFill>
              <a:latin typeface="微软雅黑" panose="020B0503020204020204" pitchFamily="34" charset="-122"/>
              <a:ea typeface="微软雅黑" panose="020B0503020204020204" pitchFamily="34" charset="-122"/>
            </a:rPr>
            <a:t>Be Faithful  : </a:t>
          </a:r>
        </a:p>
        <a:p>
          <a:pPr>
            <a:lnSpc>
              <a:spcPct val="100000"/>
            </a:lnSpc>
            <a:spcBef>
              <a:spcPct val="0"/>
            </a:spcBef>
            <a:spcAft>
              <a:spcPct val="35000"/>
            </a:spcAft>
          </a:pPr>
          <a:r>
            <a:rPr lang="zh-CN" altLang="en-US" sz="2200" b="1" dirty="0">
              <a:solidFill>
                <a:schemeClr val="bg1"/>
              </a:solidFill>
              <a:latin typeface="微软雅黑" panose="020B0503020204020204" pitchFamily="34" charset="-122"/>
              <a:ea typeface="微软雅黑" panose="020B0503020204020204" pitchFamily="34" charset="-122"/>
            </a:rPr>
            <a:t>性伴侣彼此忠诚</a:t>
          </a:r>
          <a:endParaRPr lang="zh-CN" altLang="en-US" sz="2200" dirty="0">
            <a:solidFill>
              <a:schemeClr val="bg1"/>
            </a:solidFill>
            <a:latin typeface="微软雅黑" panose="020B0503020204020204" pitchFamily="34" charset="-122"/>
            <a:ea typeface="微软雅黑" panose="020B0503020204020204" pitchFamily="34" charset="-122"/>
          </a:endParaRPr>
        </a:p>
      </dgm:t>
    </dgm:pt>
    <dgm:pt modelId="{5ED35920-CA74-4F15-8602-698A81663502}" cxnId="{0025A56F-A116-4BD4-9A0A-19DB0F62BDA2}" type="parTrans">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B3D29DD-CBF4-4CDB-8E55-816DE3E62570}" cxnId="{0025A56F-A116-4BD4-9A0A-19DB0F62BDA2}" type="sibTrans">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B69CE0D3-EE87-40CB-9693-9EE54C020DBA}">
      <dgm:prSet phldrT="[文本]" phldr="0" custT="1"/>
      <dgm:spPr/>
      <dgm:t>
        <a:bodyPr vert="horz" wrap="square"/>
        <a:lstStyle/>
        <a:p>
          <a:pPr algn="ctr">
            <a:lnSpc>
              <a:spcPct val="100000"/>
            </a:lnSpc>
            <a:spcBef>
              <a:spcPct val="0"/>
            </a:spcBef>
            <a:spcAft>
              <a:spcPct val="35000"/>
            </a:spcAft>
          </a:pPr>
          <a:r>
            <a:rPr lang="en-US" altLang="zh-CN" sz="2200" b="1" dirty="0">
              <a:latin typeface="微软雅黑" panose="020B0503020204020204" pitchFamily="34" charset="-122"/>
              <a:ea typeface="微软雅黑" panose="020B0503020204020204" pitchFamily="34" charset="-122"/>
            </a:rPr>
            <a:t>Condom :     </a:t>
          </a:r>
        </a:p>
        <a:p>
          <a:pPr algn="ctr">
            <a:lnSpc>
              <a:spcPct val="100000"/>
            </a:lnSpc>
            <a:spcBef>
              <a:spcPct val="0"/>
            </a:spcBef>
            <a:spcAft>
              <a:spcPct val="35000"/>
            </a:spcAft>
          </a:pPr>
          <a:r>
            <a:rPr lang="zh-CN" altLang="en-US" sz="2200" b="1" dirty="0">
              <a:latin typeface="微软雅黑" panose="020B0503020204020204" pitchFamily="34" charset="-122"/>
              <a:ea typeface="微软雅黑" panose="020B0503020204020204" pitchFamily="34" charset="-122"/>
            </a:rPr>
            <a:t>正确使用安全套，安全进行性行为</a:t>
          </a:r>
          <a:endParaRPr sz="2200" dirty="0"/>
        </a:p>
      </dgm:t>
    </dgm:pt>
    <dgm:pt modelId="{A1701001-C2A4-4341-953E-6D4ADE0C1621}" cxnId="{579404BD-5B75-42B2-83B7-420610D446A4}" type="parTrans">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0FDCA7A-B4CD-4996-A4E6-137E3FA2B5B8}" cxnId="{579404BD-5B75-42B2-83B7-420610D446A4}" type="sibTrans">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1CA6653F-C137-4574-AF06-05E094F9BBB9}" type="pres">
      <dgm:prSet presAssocID="{7FFFC6C7-6607-41F3-836D-0CCC4FD7230F}" presName="Name0" presStyleCnt="0">
        <dgm:presLayoutVars>
          <dgm:dir/>
          <dgm:animLvl val="lvl"/>
          <dgm:resizeHandles val="exact"/>
        </dgm:presLayoutVars>
      </dgm:prSet>
      <dgm:spPr/>
    </dgm:pt>
    <dgm:pt modelId="{F655D9B9-9FFC-416B-80E6-D5A1CCB8285A}" type="pres">
      <dgm:prSet presAssocID="{26F40345-7C01-4D56-8E9F-2387562C715D}" presName="parTxOnly" presStyleLbl="node1" presStyleIdx="0" presStyleCnt="3" custScaleX="132153" custScaleY="129528" custLinFactNeighborX="-710" custLinFactNeighborY="-2080">
        <dgm:presLayoutVars>
          <dgm:chMax val="0"/>
          <dgm:chPref val="0"/>
          <dgm:bulletEnabled val="1"/>
        </dgm:presLayoutVars>
      </dgm:prSet>
      <dgm:spPr/>
    </dgm:pt>
    <dgm:pt modelId="{501A7E49-91C9-4DBB-9F5B-D52693799B1A}" type="pres">
      <dgm:prSet presAssocID="{A655B45B-B976-4C67-8F88-7B8E43564B5F}" presName="parTxOnlySpace" presStyleCnt="0"/>
      <dgm:spPr/>
    </dgm:pt>
    <dgm:pt modelId="{159F0E55-9ACB-4076-AEB6-798F8C3B2928}" type="pres">
      <dgm:prSet presAssocID="{25859E46-8055-4073-A69F-9FE66701C290}" presName="parTxOnly" presStyleLbl="node1" presStyleIdx="1" presStyleCnt="3" custScaleX="128285" custScaleY="129528">
        <dgm:presLayoutVars>
          <dgm:chMax val="0"/>
          <dgm:chPref val="0"/>
          <dgm:bulletEnabled val="1"/>
        </dgm:presLayoutVars>
      </dgm:prSet>
      <dgm:spPr/>
    </dgm:pt>
    <dgm:pt modelId="{AF1AF550-F0F2-4EE2-990E-DE346849C429}" type="pres">
      <dgm:prSet presAssocID="{6B3D29DD-CBF4-4CDB-8E55-816DE3E62570}" presName="parTxOnlySpace" presStyleCnt="0"/>
      <dgm:spPr/>
    </dgm:pt>
    <dgm:pt modelId="{5BCA72A1-4921-46AE-B68D-B8B6A76645A0}" type="pres">
      <dgm:prSet presAssocID="{B69CE0D3-EE87-40CB-9693-9EE54C020DBA}" presName="parTxOnly" presStyleLbl="node1" presStyleIdx="2" presStyleCnt="3" custScaleX="129095" custScaleY="129528">
        <dgm:presLayoutVars>
          <dgm:chMax val="0"/>
          <dgm:chPref val="0"/>
          <dgm:bulletEnabled val="1"/>
        </dgm:presLayoutVars>
      </dgm:prSet>
      <dgm:spPr/>
    </dgm:pt>
  </dgm:ptLst>
  <dgm:cxnLst>
    <dgm:cxn modelId="{05C8C269-CCCB-480C-9C37-45742FD3A370}" srcId="{7FFFC6C7-6607-41F3-836D-0CCC4FD7230F}" destId="{26F40345-7C01-4D56-8E9F-2387562C715D}" srcOrd="0" destOrd="0" parTransId="{CC7F5AA1-5B3C-4945-9203-982C31029F40}" sibTransId="{A655B45B-B976-4C67-8F88-7B8E43564B5F}"/>
    <dgm:cxn modelId="{0025A56F-A116-4BD4-9A0A-19DB0F62BDA2}" srcId="{7FFFC6C7-6607-41F3-836D-0CCC4FD7230F}" destId="{25859E46-8055-4073-A69F-9FE66701C290}" srcOrd="1" destOrd="0" parTransId="{5ED35920-CA74-4F15-8602-698A81663502}" sibTransId="{6B3D29DD-CBF4-4CDB-8E55-816DE3E62570}"/>
    <dgm:cxn modelId="{CE66E881-70EC-4BF3-ACE7-55C67EACB98F}" type="presOf" srcId="{B69CE0D3-EE87-40CB-9693-9EE54C020DBA}" destId="{5BCA72A1-4921-46AE-B68D-B8B6A76645A0}" srcOrd="0" destOrd="0" presId="urn:microsoft.com/office/officeart/2005/8/layout/chevron1"/>
    <dgm:cxn modelId="{5AC9D995-CEC4-4212-A149-0141465060B6}" type="presOf" srcId="{26F40345-7C01-4D56-8E9F-2387562C715D}" destId="{F655D9B9-9FFC-416B-80E6-D5A1CCB8285A}" srcOrd="0" destOrd="0" presId="urn:microsoft.com/office/officeart/2005/8/layout/chevron1"/>
    <dgm:cxn modelId="{400E65AF-A551-4420-9545-D295AC83F20A}" type="presOf" srcId="{25859E46-8055-4073-A69F-9FE66701C290}" destId="{159F0E55-9ACB-4076-AEB6-798F8C3B2928}" srcOrd="0" destOrd="0" presId="urn:microsoft.com/office/officeart/2005/8/layout/chevron1"/>
    <dgm:cxn modelId="{579404BD-5B75-42B2-83B7-420610D446A4}" srcId="{7FFFC6C7-6607-41F3-836D-0CCC4FD7230F}" destId="{B69CE0D3-EE87-40CB-9693-9EE54C020DBA}" srcOrd="2" destOrd="0" parTransId="{A1701001-C2A4-4341-953E-6D4ADE0C1621}" sibTransId="{C0FDCA7A-B4CD-4996-A4E6-137E3FA2B5B8}"/>
    <dgm:cxn modelId="{101EB8C9-8C0A-47A4-988E-AAEA489A373D}" type="presOf" srcId="{7FFFC6C7-6607-41F3-836D-0CCC4FD7230F}" destId="{1CA6653F-C137-4574-AF06-05E094F9BBB9}" srcOrd="0" destOrd="0" presId="urn:microsoft.com/office/officeart/2005/8/layout/chevron1"/>
    <dgm:cxn modelId="{7D15FB49-1E70-4A3F-8A8B-4D2CE963C278}" type="presParOf" srcId="{1CA6653F-C137-4574-AF06-05E094F9BBB9}" destId="{F655D9B9-9FFC-416B-80E6-D5A1CCB8285A}" srcOrd="0" destOrd="0" presId="urn:microsoft.com/office/officeart/2005/8/layout/chevron1"/>
    <dgm:cxn modelId="{5C652524-6EB4-4EDE-A6A5-7F80CAC78106}" type="presParOf" srcId="{1CA6653F-C137-4574-AF06-05E094F9BBB9}" destId="{501A7E49-91C9-4DBB-9F5B-D52693799B1A}" srcOrd="1" destOrd="0" presId="urn:microsoft.com/office/officeart/2005/8/layout/chevron1"/>
    <dgm:cxn modelId="{78BE5620-3CB8-45EC-8466-8B5A18CD012B}" type="presParOf" srcId="{1CA6653F-C137-4574-AF06-05E094F9BBB9}" destId="{159F0E55-9ACB-4076-AEB6-798F8C3B2928}" srcOrd="2" destOrd="0" presId="urn:microsoft.com/office/officeart/2005/8/layout/chevron1"/>
    <dgm:cxn modelId="{51B82AE5-2610-419E-83CE-7BFA893AF0D0}" type="presParOf" srcId="{1CA6653F-C137-4574-AF06-05E094F9BBB9}" destId="{AF1AF550-F0F2-4EE2-990E-DE346849C429}" srcOrd="3" destOrd="0" presId="urn:microsoft.com/office/officeart/2005/8/layout/chevron1"/>
    <dgm:cxn modelId="{C0ECDCA1-BF86-4B38-A40D-7D678536B09E}" type="presParOf" srcId="{1CA6653F-C137-4574-AF06-05E094F9BBB9}" destId="{5BCA72A1-4921-46AE-B68D-B8B6A76645A0}"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C84A75-D724-4FE1-A537-C6B9E8762B5E}" type="doc">
      <dgm:prSet loTypeId="urn:microsoft.com/office/officeart/2005/8/layout/vList3#6" loCatId="list" qsTypeId="urn:microsoft.com/office/officeart/2005/8/quickstyle/simple3#1" qsCatId="simple" csTypeId="urn:microsoft.com/office/officeart/2005/8/colors/accent0_3#1" csCatId="mainScheme" phldr="1"/>
      <dgm:spPr/>
      <dgm:t>
        <a:bodyPr/>
        <a:lstStyle/>
        <a:p>
          <a:endParaRPr lang="zh-CN" altLang="en-US"/>
        </a:p>
      </dgm:t>
    </dgm:pt>
    <dgm:pt modelId="{82394483-7EDE-4B4C-AE9C-1388211F7F82}">
      <dgm:prSet phldr="0" custT="1"/>
      <dgm:spPr/>
      <dgm:t>
        <a:bodyPr vert="horz" wrap="square"/>
        <a:lstStyle/>
        <a:p>
          <a:pPr rtl="0">
            <a:lnSpc>
              <a:spcPct val="100000"/>
            </a:lnSpc>
            <a:spcBef>
              <a:spcPct val="0"/>
            </a:spcBef>
            <a:spcAft>
              <a:spcPct val="35000"/>
            </a:spcAft>
          </a:pPr>
          <a:r>
            <a:rPr lang="zh-CN" sz="2800" dirty="0">
              <a:latin typeface="微软雅黑" panose="020B0503020204020204" pitchFamily="34" charset="-122"/>
              <a:ea typeface="微软雅黑" panose="020B0503020204020204" pitchFamily="34" charset="-122"/>
            </a:rPr>
            <a:t>性行为时务必</a:t>
          </a:r>
          <a:r>
            <a:rPr lang="zh-CN" sz="2800" b="1" dirty="0">
              <a:solidFill>
                <a:srgbClr val="FF0000"/>
              </a:solidFill>
              <a:latin typeface="微软雅黑" panose="020B0503020204020204" pitchFamily="34" charset="-122"/>
              <a:ea typeface="微软雅黑" panose="020B0503020204020204" pitchFamily="34" charset="-122"/>
            </a:rPr>
            <a:t>全程正确使用</a:t>
          </a:r>
          <a:r>
            <a:rPr lang="zh-CN" sz="2800" dirty="0">
              <a:latin typeface="微软雅黑" panose="020B0503020204020204" pitchFamily="34" charset="-122"/>
              <a:ea typeface="微软雅黑" panose="020B0503020204020204" pitchFamily="34" charset="-122"/>
            </a:rPr>
            <a:t>安全套</a:t>
          </a:r>
          <a:endParaRPr lang="en-US" sz="2800" dirty="0">
            <a:latin typeface="微软雅黑" panose="020B0503020204020204" pitchFamily="34" charset="-122"/>
            <a:ea typeface="微软雅黑" panose="020B0503020204020204" pitchFamily="34" charset="-122"/>
          </a:endParaRPr>
        </a:p>
      </dgm:t>
    </dgm:pt>
    <dgm:pt modelId="{F4E64A61-2BF9-471A-88B8-4162A52BC0CD}" cxnId="{71F8FB04-6868-453C-A4C2-3F6AD9B1C45C}"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F089C2C7-E04F-4551-A22C-B1B8D45AFF17}" cxnId="{71F8FB04-6868-453C-A4C2-3F6AD9B1C45C}"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656D5AB9-05BF-4531-97A7-D85B48ACAD7B}">
      <dgm:prSet phldr="0" custT="1"/>
      <dgm:spPr/>
      <dgm:t>
        <a:bodyPr vert="horz" wrap="square"/>
        <a:lstStyle/>
        <a:p>
          <a:pPr rtl="0">
            <a:lnSpc>
              <a:spcPct val="100000"/>
            </a:lnSpc>
            <a:spcBef>
              <a:spcPct val="0"/>
            </a:spcBef>
            <a:spcAft>
              <a:spcPct val="35000"/>
            </a:spcAft>
          </a:pPr>
          <a:r>
            <a:rPr lang="zh-CN" sz="2800" b="1" dirty="0">
              <a:solidFill>
                <a:srgbClr val="FF0000"/>
              </a:solidFill>
              <a:latin typeface="微软雅黑" panose="020B0503020204020204" pitchFamily="34" charset="-122"/>
              <a:ea typeface="微软雅黑" panose="020B0503020204020204" pitchFamily="34" charset="-122"/>
            </a:rPr>
            <a:t>肛交或口交</a:t>
          </a:r>
          <a:r>
            <a:rPr lang="zh-CN" sz="2800" dirty="0">
              <a:latin typeface="微软雅黑" panose="020B0503020204020204" pitchFamily="34" charset="-122"/>
              <a:ea typeface="微软雅黑" panose="020B0503020204020204" pitchFamily="34" charset="-122"/>
            </a:rPr>
            <a:t>时均需要戴上安全套</a:t>
          </a:r>
          <a:endParaRPr lang="en-US" sz="2800" dirty="0">
            <a:latin typeface="微软雅黑" panose="020B0503020204020204" pitchFamily="34" charset="-122"/>
            <a:ea typeface="微软雅黑" panose="020B0503020204020204" pitchFamily="34" charset="-122"/>
          </a:endParaRPr>
        </a:p>
      </dgm:t>
    </dgm:pt>
    <dgm:pt modelId="{3F4911DC-FE0C-4BF9-81B8-DC473FD23F1E}" cxnId="{6E4FD04E-88E0-4821-BE3E-53E2E7983E9A}"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56FA3D82-61EE-4DE7-8A24-FB3F65103276}" cxnId="{6E4FD04E-88E0-4821-BE3E-53E2E7983E9A}"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157B3CDD-EC2A-4457-B6E3-3FAD30E085E4}">
      <dgm:prSet phldr="0" custT="1"/>
      <dgm:spPr/>
      <dgm:t>
        <a:bodyPr vert="horz" wrap="square"/>
        <a:lstStyle/>
        <a:p>
          <a:pPr rtl="0">
            <a:lnSpc>
              <a:spcPct val="100000"/>
            </a:lnSpc>
            <a:spcBef>
              <a:spcPct val="0"/>
            </a:spcBef>
            <a:spcAft>
              <a:spcPct val="35000"/>
            </a:spcAft>
          </a:pPr>
          <a:r>
            <a:rPr lang="zh-CN" sz="2800" dirty="0">
              <a:latin typeface="微软雅黑" panose="020B0503020204020204" pitchFamily="34" charset="-122"/>
              <a:ea typeface="微软雅黑" panose="020B0503020204020204" pitchFamily="34" charset="-122"/>
            </a:rPr>
            <a:t>安全套</a:t>
          </a:r>
          <a:r>
            <a:rPr lang="zh-CN" sz="2800" b="1" dirty="0">
              <a:solidFill>
                <a:srgbClr val="FF0000"/>
              </a:solidFill>
              <a:latin typeface="微软雅黑" panose="020B0503020204020204" pitchFamily="34" charset="-122"/>
              <a:ea typeface="微软雅黑" panose="020B0503020204020204" pitchFamily="34" charset="-122"/>
            </a:rPr>
            <a:t>不可重复</a:t>
          </a:r>
          <a:r>
            <a:rPr lang="zh-CN" sz="2800" dirty="0">
              <a:latin typeface="微软雅黑" panose="020B0503020204020204" pitchFamily="34" charset="-122"/>
              <a:ea typeface="微软雅黑" panose="020B0503020204020204" pitchFamily="34" charset="-122"/>
            </a:rPr>
            <a:t>使用</a:t>
          </a:r>
          <a:endParaRPr lang="en-US" sz="2800" dirty="0">
            <a:latin typeface="微软雅黑" panose="020B0503020204020204" pitchFamily="34" charset="-122"/>
            <a:ea typeface="微软雅黑" panose="020B0503020204020204" pitchFamily="34" charset="-122"/>
          </a:endParaRPr>
        </a:p>
      </dgm:t>
    </dgm:pt>
    <dgm:pt modelId="{F19AC2E1-A950-44BA-9941-6A3CDFE0CC6A}" cxnId="{2E7A98D9-3760-4A56-8A38-1E3AD3ACB7F0}"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D4235B7F-480D-4947-82BA-6D62BC3F1275}" cxnId="{2E7A98D9-3760-4A56-8A38-1E3AD3ACB7F0}"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3B1746D0-20F9-427F-BF42-D6DC69558886}">
      <dgm:prSet phldr="0" custT="1"/>
      <dgm:spPr/>
      <dgm:t>
        <a:bodyPr vert="horz" wrap="square"/>
        <a:lstStyle/>
        <a:p>
          <a:pPr rtl="0">
            <a:lnSpc>
              <a:spcPct val="100000"/>
            </a:lnSpc>
            <a:spcBef>
              <a:spcPct val="0"/>
            </a:spcBef>
            <a:spcAft>
              <a:spcPct val="35000"/>
            </a:spcAft>
          </a:pPr>
          <a:r>
            <a:rPr lang="zh-CN" sz="2800" dirty="0">
              <a:latin typeface="微软雅黑" panose="020B0503020204020204" pitchFamily="34" charset="-122"/>
              <a:ea typeface="微软雅黑" panose="020B0503020204020204" pitchFamily="34" charset="-122"/>
            </a:rPr>
            <a:t>应使用</a:t>
          </a:r>
          <a:r>
            <a:rPr lang="zh-CN" sz="2800" b="1" dirty="0">
              <a:solidFill>
                <a:srgbClr val="FF0000"/>
              </a:solidFill>
              <a:latin typeface="微软雅黑" panose="020B0503020204020204" pitchFamily="34" charset="-122"/>
              <a:ea typeface="微软雅黑" panose="020B0503020204020204" pitchFamily="34" charset="-122"/>
            </a:rPr>
            <a:t>水性润滑剂</a:t>
          </a:r>
          <a:r>
            <a:rPr lang="zh-CN" sz="2800" dirty="0">
              <a:latin typeface="微软雅黑" panose="020B0503020204020204" pitchFamily="34" charset="-122"/>
              <a:ea typeface="微软雅黑" panose="020B0503020204020204" pitchFamily="34" charset="-122"/>
            </a:rPr>
            <a:t>，以避免安全套破损</a:t>
          </a:r>
        </a:p>
      </dgm:t>
    </dgm:pt>
    <dgm:pt modelId="{DDA7288F-63D5-48C6-A8FE-9537A061573C}" cxnId="{BEAF76CC-6256-4555-B973-34AB42DA6ADB}" type="par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E7299704-E967-4B63-BB1E-86616AA581BC}" cxnId="{BEAF76CC-6256-4555-B973-34AB42DA6ADB}" type="sibTrans">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1DBB2869-703A-4654-9A1C-60DEC5C55BD5}" type="pres">
      <dgm:prSet presAssocID="{7DC84A75-D724-4FE1-A537-C6B9E8762B5E}" presName="linearFlow" presStyleCnt="0">
        <dgm:presLayoutVars>
          <dgm:dir/>
          <dgm:resizeHandles val="exact"/>
        </dgm:presLayoutVars>
      </dgm:prSet>
      <dgm:spPr/>
    </dgm:pt>
    <dgm:pt modelId="{624F1751-D007-4D05-AD33-17100DE65F86}" type="pres">
      <dgm:prSet presAssocID="{82394483-7EDE-4B4C-AE9C-1388211F7F82}" presName="composite" presStyleCnt="0"/>
      <dgm:spPr/>
    </dgm:pt>
    <dgm:pt modelId="{293D52D5-8243-4DEB-ABFB-0AAA216A1BEF}" type="pres">
      <dgm:prSet presAssocID="{82394483-7EDE-4B4C-AE9C-1388211F7F82}" presName="imgShp" presStyleLbl="fgImgPlace1" presStyleIdx="0" presStyleCnt="4"/>
      <dgm:spPr>
        <a:blipFill rotWithShape="1">
          <a:blip xmlns:r="http://schemas.openxmlformats.org/officeDocument/2006/relationships" r:embed="rId1"/>
          <a:srcRect/>
          <a:stretch>
            <a:fillRect l="-19000" r="-19000"/>
          </a:stretch>
        </a:blipFill>
      </dgm:spPr>
    </dgm:pt>
    <dgm:pt modelId="{7B58F199-9523-423C-9D21-F179299B5A96}" type="pres">
      <dgm:prSet presAssocID="{82394483-7EDE-4B4C-AE9C-1388211F7F82}" presName="txShp" presStyleLbl="node1" presStyleIdx="0" presStyleCnt="4">
        <dgm:presLayoutVars>
          <dgm:bulletEnabled val="1"/>
        </dgm:presLayoutVars>
      </dgm:prSet>
      <dgm:spPr/>
    </dgm:pt>
    <dgm:pt modelId="{D99C3E31-0695-40CB-B22D-B613E2CD70AB}" type="pres">
      <dgm:prSet presAssocID="{F089C2C7-E04F-4551-A22C-B1B8D45AFF17}" presName="spacing" presStyleCnt="0"/>
      <dgm:spPr/>
    </dgm:pt>
    <dgm:pt modelId="{72B5ED57-2AB8-43EB-85C2-B9712A17B7EA}" type="pres">
      <dgm:prSet presAssocID="{656D5AB9-05BF-4531-97A7-D85B48ACAD7B}" presName="composite" presStyleCnt="0"/>
      <dgm:spPr/>
    </dgm:pt>
    <dgm:pt modelId="{FCDB2067-DEC5-4804-88F7-15692D0B7137}" type="pres">
      <dgm:prSet presAssocID="{656D5AB9-05BF-4531-97A7-D85B48ACAD7B}" presName="imgShp" presStyleLbl="fgImgPlace1" presStyleIdx="1" presStyleCnt="4"/>
      <dgm:spPr>
        <a:blipFill rotWithShape="1">
          <a:blip xmlns:r="http://schemas.openxmlformats.org/officeDocument/2006/relationships" r:embed="rId2"/>
          <a:srcRect/>
          <a:stretch>
            <a:fillRect l="-1000" r="-1000"/>
          </a:stretch>
        </a:blipFill>
      </dgm:spPr>
    </dgm:pt>
    <dgm:pt modelId="{78B733D0-08AF-4D6C-A35E-5728A2B34178}" type="pres">
      <dgm:prSet presAssocID="{656D5AB9-05BF-4531-97A7-D85B48ACAD7B}" presName="txShp" presStyleLbl="node1" presStyleIdx="1" presStyleCnt="4">
        <dgm:presLayoutVars>
          <dgm:bulletEnabled val="1"/>
        </dgm:presLayoutVars>
      </dgm:prSet>
      <dgm:spPr/>
    </dgm:pt>
    <dgm:pt modelId="{F60B1094-B3E5-4E6A-8A8D-0E3541CA3614}" type="pres">
      <dgm:prSet presAssocID="{56FA3D82-61EE-4DE7-8A24-FB3F65103276}" presName="spacing" presStyleCnt="0"/>
      <dgm:spPr/>
    </dgm:pt>
    <dgm:pt modelId="{20AFF5D5-31A5-4855-A359-C1AB072E828A}" type="pres">
      <dgm:prSet presAssocID="{157B3CDD-EC2A-4457-B6E3-3FAD30E085E4}" presName="composite" presStyleCnt="0"/>
      <dgm:spPr/>
    </dgm:pt>
    <dgm:pt modelId="{1FBCBC32-4374-487B-8133-1D7F7640AFD4}" type="pres">
      <dgm:prSet presAssocID="{157B3CDD-EC2A-4457-B6E3-3FAD30E085E4}" presName="imgShp" presStyleLbl="fgImgPlace1" presStyleIdx="2" presStyleCnt="4"/>
      <dgm:spPr>
        <a:blipFill rotWithShape="1">
          <a:blip xmlns:r="http://schemas.openxmlformats.org/officeDocument/2006/relationships" r:embed="rId3"/>
          <a:srcRect/>
          <a:stretch>
            <a:fillRect/>
          </a:stretch>
        </a:blipFill>
      </dgm:spPr>
    </dgm:pt>
    <dgm:pt modelId="{D270157B-CF77-469A-A4FE-306DB9864736}" type="pres">
      <dgm:prSet presAssocID="{157B3CDD-EC2A-4457-B6E3-3FAD30E085E4}" presName="txShp" presStyleLbl="node1" presStyleIdx="2" presStyleCnt="4">
        <dgm:presLayoutVars>
          <dgm:bulletEnabled val="1"/>
        </dgm:presLayoutVars>
      </dgm:prSet>
      <dgm:spPr/>
    </dgm:pt>
    <dgm:pt modelId="{AEB76631-6EE0-4198-A81C-DB63A5227E05}" type="pres">
      <dgm:prSet presAssocID="{D4235B7F-480D-4947-82BA-6D62BC3F1275}" presName="spacing" presStyleCnt="0"/>
      <dgm:spPr/>
    </dgm:pt>
    <dgm:pt modelId="{878BF7F6-0736-4CCB-A157-808F25BF5DDD}" type="pres">
      <dgm:prSet presAssocID="{3B1746D0-20F9-427F-BF42-D6DC69558886}" presName="composite" presStyleCnt="0"/>
      <dgm:spPr/>
    </dgm:pt>
    <dgm:pt modelId="{B911DAB7-8878-4744-92FA-E2A587302B7E}" type="pres">
      <dgm:prSet presAssocID="{3B1746D0-20F9-427F-BF42-D6DC69558886}" presName="imgShp" presStyleLbl="fgImgPlace1" presStyleIdx="3" presStyleCnt="4"/>
      <dgm:spPr>
        <a:blipFill rotWithShape="1">
          <a:blip xmlns:r="http://schemas.openxmlformats.org/officeDocument/2006/relationships" r:embed="rId4"/>
          <a:srcRect/>
          <a:stretch>
            <a:fillRect/>
          </a:stretch>
        </a:blipFill>
      </dgm:spPr>
    </dgm:pt>
    <dgm:pt modelId="{2E81B5B3-A282-47B5-8FA7-768A10D45512}" type="pres">
      <dgm:prSet presAssocID="{3B1746D0-20F9-427F-BF42-D6DC69558886}" presName="txShp" presStyleLbl="node1" presStyleIdx="3" presStyleCnt="4">
        <dgm:presLayoutVars>
          <dgm:bulletEnabled val="1"/>
        </dgm:presLayoutVars>
      </dgm:prSet>
      <dgm:spPr/>
    </dgm:pt>
  </dgm:ptLst>
  <dgm:cxnLst>
    <dgm:cxn modelId="{71F8FB04-6868-453C-A4C2-3F6AD9B1C45C}" srcId="{7DC84A75-D724-4FE1-A537-C6B9E8762B5E}" destId="{82394483-7EDE-4B4C-AE9C-1388211F7F82}" srcOrd="0" destOrd="0" parTransId="{F4E64A61-2BF9-471A-88B8-4162A52BC0CD}" sibTransId="{F089C2C7-E04F-4551-A22C-B1B8D45AFF17}"/>
    <dgm:cxn modelId="{A488771C-378A-4221-B4FC-F579FEBF7FB1}" type="presOf" srcId="{7DC84A75-D724-4FE1-A537-C6B9E8762B5E}" destId="{1DBB2869-703A-4654-9A1C-60DEC5C55BD5}" srcOrd="0" destOrd="0" presId="urn:microsoft.com/office/officeart/2005/8/layout/vList3#6"/>
    <dgm:cxn modelId="{25BE063D-D85F-4497-AB9D-CA30CF48DC57}" type="presOf" srcId="{F089C2C7-E04F-4551-A22C-B1B8D45AFF17}" destId="{D99C3E31-0695-40CB-B22D-B613E2CD70AB}" srcOrd="0" destOrd="0" presId="urn:microsoft.com/office/officeart/2005/8/layout/vList3#6"/>
    <dgm:cxn modelId="{B1F58C3F-2BCA-411E-BFB8-C58673F5C0F3}" type="presOf" srcId="{157B3CDD-EC2A-4457-B6E3-3FAD30E085E4}" destId="{D270157B-CF77-469A-A4FE-306DB9864736}" srcOrd="0" destOrd="0" presId="urn:microsoft.com/office/officeart/2005/8/layout/vList3#6"/>
    <dgm:cxn modelId="{3993A949-4028-44C1-AD1E-942F95A6F6A3}" type="presOf" srcId="{56FA3D82-61EE-4DE7-8A24-FB3F65103276}" destId="{F60B1094-B3E5-4E6A-8A8D-0E3541CA3614}" srcOrd="0" destOrd="0" presId="urn:microsoft.com/office/officeart/2005/8/layout/vList3#6"/>
    <dgm:cxn modelId="{6E4FD04E-88E0-4821-BE3E-53E2E7983E9A}" srcId="{7DC84A75-D724-4FE1-A537-C6B9E8762B5E}" destId="{656D5AB9-05BF-4531-97A7-D85B48ACAD7B}" srcOrd="1" destOrd="0" parTransId="{3F4911DC-FE0C-4BF9-81B8-DC473FD23F1E}" sibTransId="{56FA3D82-61EE-4DE7-8A24-FB3F65103276}"/>
    <dgm:cxn modelId="{1BBC1E8A-8304-4462-BC87-762A91C84C4B}" type="presOf" srcId="{656D5AB9-05BF-4531-97A7-D85B48ACAD7B}" destId="{78B733D0-08AF-4D6C-A35E-5728A2B34178}" srcOrd="0" destOrd="0" presId="urn:microsoft.com/office/officeart/2005/8/layout/vList3#6"/>
    <dgm:cxn modelId="{C7179190-2642-48E7-92B4-E8A414084A7B}" type="presOf" srcId="{D4235B7F-480D-4947-82BA-6D62BC3F1275}" destId="{AEB76631-6EE0-4198-A81C-DB63A5227E05}" srcOrd="0" destOrd="0" presId="urn:microsoft.com/office/officeart/2005/8/layout/vList3#6"/>
    <dgm:cxn modelId="{2CDBEDAA-0F8A-458C-B7CF-3AA88AC7A239}" type="presOf" srcId="{82394483-7EDE-4B4C-AE9C-1388211F7F82}" destId="{7B58F199-9523-423C-9D21-F179299B5A96}" srcOrd="0" destOrd="0" presId="urn:microsoft.com/office/officeart/2005/8/layout/vList3#6"/>
    <dgm:cxn modelId="{BEAF76CC-6256-4555-B973-34AB42DA6ADB}" srcId="{7DC84A75-D724-4FE1-A537-C6B9E8762B5E}" destId="{3B1746D0-20F9-427F-BF42-D6DC69558886}" srcOrd="3" destOrd="0" parTransId="{DDA7288F-63D5-48C6-A8FE-9537A061573C}" sibTransId="{E7299704-E967-4B63-BB1E-86616AA581BC}"/>
    <dgm:cxn modelId="{2E7A98D9-3760-4A56-8A38-1E3AD3ACB7F0}" srcId="{7DC84A75-D724-4FE1-A537-C6B9E8762B5E}" destId="{157B3CDD-EC2A-4457-B6E3-3FAD30E085E4}" srcOrd="2" destOrd="0" parTransId="{F19AC2E1-A950-44BA-9941-6A3CDFE0CC6A}" sibTransId="{D4235B7F-480D-4947-82BA-6D62BC3F1275}"/>
    <dgm:cxn modelId="{22C559DC-D092-465D-B481-0281F82EF11D}" type="presOf" srcId="{3B1746D0-20F9-427F-BF42-D6DC69558886}" destId="{2E81B5B3-A282-47B5-8FA7-768A10D45512}" srcOrd="0" destOrd="0" presId="urn:microsoft.com/office/officeart/2005/8/layout/vList3#6"/>
    <dgm:cxn modelId="{60CAABE0-49E1-4D64-BBCE-0594FD9E9993}" type="presParOf" srcId="{1DBB2869-703A-4654-9A1C-60DEC5C55BD5}" destId="{624F1751-D007-4D05-AD33-17100DE65F86}" srcOrd="0" destOrd="0" presId="urn:microsoft.com/office/officeart/2005/8/layout/vList3#6"/>
    <dgm:cxn modelId="{F4207FB5-F524-4C6D-A70E-3EF3B8CEE91D}" type="presParOf" srcId="{624F1751-D007-4D05-AD33-17100DE65F86}" destId="{293D52D5-8243-4DEB-ABFB-0AAA216A1BEF}" srcOrd="0" destOrd="0" presId="urn:microsoft.com/office/officeart/2005/8/layout/vList3#6"/>
    <dgm:cxn modelId="{80EAC161-70DB-4EF7-B907-53BD3ECEE046}" type="presParOf" srcId="{624F1751-D007-4D05-AD33-17100DE65F86}" destId="{7B58F199-9523-423C-9D21-F179299B5A96}" srcOrd="1" destOrd="0" presId="urn:microsoft.com/office/officeart/2005/8/layout/vList3#6"/>
    <dgm:cxn modelId="{074D3D8D-A00B-4ADD-8479-32ED1F2F928D}" type="presParOf" srcId="{1DBB2869-703A-4654-9A1C-60DEC5C55BD5}" destId="{D99C3E31-0695-40CB-B22D-B613E2CD70AB}" srcOrd="1" destOrd="0" presId="urn:microsoft.com/office/officeart/2005/8/layout/vList3#6"/>
    <dgm:cxn modelId="{1CA7746A-9E57-46BD-9AAD-91C2485928DE}" type="presParOf" srcId="{1DBB2869-703A-4654-9A1C-60DEC5C55BD5}" destId="{72B5ED57-2AB8-43EB-85C2-B9712A17B7EA}" srcOrd="2" destOrd="0" presId="urn:microsoft.com/office/officeart/2005/8/layout/vList3#6"/>
    <dgm:cxn modelId="{879B6362-9C08-42AC-ABB4-41603DA28CE0}" type="presParOf" srcId="{72B5ED57-2AB8-43EB-85C2-B9712A17B7EA}" destId="{FCDB2067-DEC5-4804-88F7-15692D0B7137}" srcOrd="0" destOrd="0" presId="urn:microsoft.com/office/officeart/2005/8/layout/vList3#6"/>
    <dgm:cxn modelId="{238ED50F-7217-41CD-B325-3F68433C7606}" type="presParOf" srcId="{72B5ED57-2AB8-43EB-85C2-B9712A17B7EA}" destId="{78B733D0-08AF-4D6C-A35E-5728A2B34178}" srcOrd="1" destOrd="0" presId="urn:microsoft.com/office/officeart/2005/8/layout/vList3#6"/>
    <dgm:cxn modelId="{5DADC43B-272D-4FF7-A3E4-C9CE0FFA37D6}" type="presParOf" srcId="{1DBB2869-703A-4654-9A1C-60DEC5C55BD5}" destId="{F60B1094-B3E5-4E6A-8A8D-0E3541CA3614}" srcOrd="3" destOrd="0" presId="urn:microsoft.com/office/officeart/2005/8/layout/vList3#6"/>
    <dgm:cxn modelId="{CCA9197A-8E72-42DD-A401-D9C8DEBA5EE2}" type="presParOf" srcId="{1DBB2869-703A-4654-9A1C-60DEC5C55BD5}" destId="{20AFF5D5-31A5-4855-A359-C1AB072E828A}" srcOrd="4" destOrd="0" presId="urn:microsoft.com/office/officeart/2005/8/layout/vList3#6"/>
    <dgm:cxn modelId="{F5A538BF-9BA8-4628-9FD1-04A489C9AB04}" type="presParOf" srcId="{20AFF5D5-31A5-4855-A359-C1AB072E828A}" destId="{1FBCBC32-4374-487B-8133-1D7F7640AFD4}" srcOrd="0" destOrd="0" presId="urn:microsoft.com/office/officeart/2005/8/layout/vList3#6"/>
    <dgm:cxn modelId="{94C2358E-4C18-4452-AA42-350424EC06FC}" type="presParOf" srcId="{20AFF5D5-31A5-4855-A359-C1AB072E828A}" destId="{D270157B-CF77-469A-A4FE-306DB9864736}" srcOrd="1" destOrd="0" presId="urn:microsoft.com/office/officeart/2005/8/layout/vList3#6"/>
    <dgm:cxn modelId="{8A8485B3-D9A8-40D4-9220-24C2573A02DE}" type="presParOf" srcId="{1DBB2869-703A-4654-9A1C-60DEC5C55BD5}" destId="{AEB76631-6EE0-4198-A81C-DB63A5227E05}" srcOrd="5" destOrd="0" presId="urn:microsoft.com/office/officeart/2005/8/layout/vList3#6"/>
    <dgm:cxn modelId="{C5F2AECD-0449-4D70-AFF8-B684E9427E1E}" type="presParOf" srcId="{1DBB2869-703A-4654-9A1C-60DEC5C55BD5}" destId="{878BF7F6-0736-4CCB-A157-808F25BF5DDD}" srcOrd="6" destOrd="0" presId="urn:microsoft.com/office/officeart/2005/8/layout/vList3#6"/>
    <dgm:cxn modelId="{B1785A8B-20A5-4A9B-973C-82EB0DD25885}" type="presParOf" srcId="{878BF7F6-0736-4CCB-A157-808F25BF5DDD}" destId="{B911DAB7-8878-4744-92FA-E2A587302B7E}" srcOrd="0" destOrd="0" presId="urn:microsoft.com/office/officeart/2005/8/layout/vList3#6"/>
    <dgm:cxn modelId="{43DC8F60-6CE4-4C83-88E0-DF1D3B1E5580}" type="presParOf" srcId="{878BF7F6-0736-4CCB-A157-808F25BF5DDD}" destId="{2E81B5B3-A282-47B5-8FA7-768A10D45512}" srcOrd="1" destOrd="0" presId="urn:microsoft.com/office/officeart/2005/8/layout/vList3#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BAF960-20ED-49F8-8A58-69B1A035A7B2}" type="doc">
      <dgm:prSet loTypeId="urn:microsoft.com/office/officeart/2005/8/layout/list1#2" loCatId="list" qsTypeId="urn:microsoft.com/office/officeart/2005/8/quickstyle/simple1#15" qsCatId="simple" csTypeId="urn:microsoft.com/office/officeart/2005/8/colors/colorful2#7" csCatId="colorful" phldr="1"/>
      <dgm:spPr/>
      <dgm:t>
        <a:bodyPr/>
        <a:lstStyle/>
        <a:p>
          <a:endParaRPr lang="zh-CN" altLang="en-US"/>
        </a:p>
      </dgm:t>
    </dgm:pt>
    <dgm:pt modelId="{B22AEA79-7DD0-48E9-AAFC-6C596A0DB852}">
      <dgm:prSet phldrT="[文本]" phldr="0" custT="1"/>
      <dgm:spPr/>
      <dgm:t>
        <a:bodyPr vert="horz" wrap="square"/>
        <a:lstStyle/>
        <a:p>
          <a:pPr>
            <a:lnSpc>
              <a:spcPct val="100000"/>
            </a:lnSpc>
            <a:spcBef>
              <a:spcPct val="0"/>
            </a:spcBef>
            <a:spcAft>
              <a:spcPct val="35000"/>
            </a:spcAft>
          </a:pPr>
          <a:r>
            <a:rPr lang="zh-CN" altLang="en-US" sz="2800" b="1" dirty="0">
              <a:latin typeface="黑体" panose="02010609060101010101" pitchFamily="49" charset="-122"/>
              <a:ea typeface="黑体" panose="02010609060101010101" pitchFamily="49" charset="-122"/>
            </a:rPr>
            <a:t>各区疾控中心免费检测</a:t>
          </a:r>
          <a:endParaRPr sz="2800" b="1">
            <a:latin typeface="黑体" panose="02010609060101010101" pitchFamily="49" charset="-122"/>
            <a:ea typeface="黑体" panose="02010609060101010101" pitchFamily="49" charset="-122"/>
          </a:endParaRPr>
        </a:p>
      </dgm:t>
    </dgm:pt>
    <dgm:pt modelId="{EE2DDEE8-6614-4076-8F3C-6618D1A93E01}" cxnId="{CAC61B18-6213-45C2-A175-DB5B2C1ABE14}" type="parTrans">
      <dgm:prSet/>
      <dgm:spPr/>
      <dgm:t>
        <a:bodyPr/>
        <a:lstStyle/>
        <a:p>
          <a:endParaRPr lang="zh-CN" altLang="en-US"/>
        </a:p>
      </dgm:t>
    </dgm:pt>
    <dgm:pt modelId="{527CD734-76F9-4F32-B110-CC5FC66CD078}" cxnId="{CAC61B18-6213-45C2-A175-DB5B2C1ABE14}" type="sibTrans">
      <dgm:prSet/>
      <dgm:spPr/>
      <dgm:t>
        <a:bodyPr/>
        <a:lstStyle/>
        <a:p>
          <a:endParaRPr lang="zh-CN" altLang="en-US"/>
        </a:p>
      </dgm:t>
    </dgm:pt>
    <dgm:pt modelId="{3A608977-FD23-4D4C-8967-891F5DC1FF77}">
      <dgm:prSet phldrT="[文本]" phldr="0" custT="1"/>
      <dgm:spPr/>
      <dgm:t>
        <a:bodyPr vert="horz" wrap="square"/>
        <a:lstStyle/>
        <a:p>
          <a:pPr>
            <a:lnSpc>
              <a:spcPct val="100000"/>
            </a:lnSpc>
            <a:spcBef>
              <a:spcPct val="0"/>
            </a:spcBef>
            <a:spcAft>
              <a:spcPct val="35000"/>
            </a:spcAft>
          </a:pPr>
          <a:r>
            <a:rPr lang="en-US" altLang="zh-CN" sz="2800" b="1">
              <a:latin typeface="黑体" panose="02010609060101010101" pitchFamily="49" charset="-122"/>
              <a:ea typeface="黑体" panose="02010609060101010101" pitchFamily="49" charset="-122"/>
              <a:cs typeface="黑体" panose="02010609060101010101" pitchFamily="49" charset="-122"/>
            </a:rPr>
            <a:t>NGO</a:t>
          </a:r>
          <a:r>
            <a:rPr lang="zh-CN" altLang="en-US" sz="2800" b="1">
              <a:latin typeface="黑体" panose="02010609060101010101" pitchFamily="49" charset="-122"/>
              <a:ea typeface="黑体" panose="02010609060101010101" pitchFamily="49" charset="-122"/>
              <a:cs typeface="黑体" panose="02010609060101010101" pitchFamily="49" charset="-122"/>
            </a:rPr>
            <a:t>、自检</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dgm:t>
    </dgm:pt>
    <dgm:pt modelId="{E3AA142D-3AE2-493B-ACD3-FE6B3A414FA9}" cxnId="{A6909BE0-43BA-42E4-BB53-B4D86E02EA36}" type="parTrans">
      <dgm:prSet/>
      <dgm:spPr/>
      <dgm:t>
        <a:bodyPr/>
        <a:lstStyle/>
        <a:p>
          <a:endParaRPr lang="zh-CN" altLang="en-US"/>
        </a:p>
      </dgm:t>
    </dgm:pt>
    <dgm:pt modelId="{5A626E05-7356-4383-A261-2957CD528F67}" cxnId="{A6909BE0-43BA-42E4-BB53-B4D86E02EA36}" type="sibTrans">
      <dgm:prSet/>
      <dgm:spPr/>
      <dgm:t>
        <a:bodyPr/>
        <a:lstStyle/>
        <a:p>
          <a:endParaRPr lang="zh-CN" altLang="en-US"/>
        </a:p>
      </dgm:t>
    </dgm:pt>
    <dgm:pt modelId="{50361E77-A7BF-4B52-87C6-55F3FAF92A56}">
      <dgm:prSet phldrT="[文本]" phldr="0" custT="1"/>
      <dgm:spPr/>
      <dgm:t>
        <a:bodyPr vert="horz" wrap="square"/>
        <a:lstStyle/>
        <a:p>
          <a:pPr>
            <a:lnSpc>
              <a:spcPct val="100000"/>
            </a:lnSpc>
            <a:spcBef>
              <a:spcPct val="0"/>
            </a:spcBef>
            <a:spcAft>
              <a:spcPct val="35000"/>
            </a:spcAft>
          </a:pPr>
          <a:r>
            <a:rPr lang="zh-CN" altLang="en-US" sz="2800" b="1">
              <a:latin typeface="黑体" panose="02010609060101010101" pitchFamily="49" charset="-122"/>
              <a:ea typeface="黑体" panose="02010609060101010101" pitchFamily="49" charset="-122"/>
            </a:rPr>
            <a:t>医疗机构</a:t>
          </a:r>
          <a:endParaRPr lang="zh-CN" altLang="en-US" sz="2800" b="1" dirty="0">
            <a:latin typeface="黑体" panose="02010609060101010101" pitchFamily="49" charset="-122"/>
            <a:ea typeface="黑体" panose="02010609060101010101" pitchFamily="49" charset="-122"/>
          </a:endParaRPr>
        </a:p>
      </dgm:t>
    </dgm:pt>
    <dgm:pt modelId="{D67A20D9-8D01-43FC-BB3E-146DED354B2E}" cxnId="{EE2548F5-66D5-4BC0-A9BC-05AECECC86DB}" type="parTrans">
      <dgm:prSet/>
      <dgm:spPr/>
      <dgm:t>
        <a:bodyPr/>
        <a:lstStyle/>
        <a:p>
          <a:endParaRPr lang="zh-CN" altLang="en-US"/>
        </a:p>
      </dgm:t>
    </dgm:pt>
    <dgm:pt modelId="{E9C4F273-F65F-4BD6-AEA5-F2FC865AFD0D}" cxnId="{EE2548F5-66D5-4BC0-A9BC-05AECECC86DB}" type="sibTrans">
      <dgm:prSet/>
      <dgm:spPr/>
      <dgm:t>
        <a:bodyPr/>
        <a:lstStyle/>
        <a:p>
          <a:endParaRPr lang="zh-CN" altLang="en-US"/>
        </a:p>
      </dgm:t>
    </dgm:pt>
    <dgm:pt modelId="{A6C43796-0449-4E24-BB32-FCD906B883FC}">
      <dgm:prSet phldrT="[文本]" phldr="0" custT="1"/>
      <dgm:spPr/>
      <dgm:t>
        <a:bodyPr vert="horz" wrap="square"/>
        <a:lstStyle/>
        <a:p>
          <a:pPr>
            <a:lnSpc>
              <a:spcPct val="100000"/>
            </a:lnSpc>
            <a:spcBef>
              <a:spcPct val="0"/>
            </a:spcBef>
            <a:spcAft>
              <a:spcPct val="35000"/>
            </a:spcAft>
          </a:pPr>
          <a:r>
            <a:rPr lang="zh-CN" altLang="en-US" sz="2800" b="1"/>
            <a:t>不要到血站检测</a:t>
          </a:r>
          <a:endParaRPr lang="zh-CN" altLang="en-US" sz="2800" b="1" dirty="0"/>
        </a:p>
      </dgm:t>
    </dgm:pt>
    <dgm:pt modelId="{A1EDC852-B039-4323-BD11-9EE72AEB65F8}" cxnId="{4685263B-A9E5-4D83-8CA3-E657583F065A}" type="parTrans">
      <dgm:prSet/>
      <dgm:spPr/>
      <dgm:t>
        <a:bodyPr/>
        <a:lstStyle/>
        <a:p>
          <a:endParaRPr lang="zh-CN" altLang="en-US"/>
        </a:p>
      </dgm:t>
    </dgm:pt>
    <dgm:pt modelId="{E2696F5B-F626-4867-9EFE-5AEDD5D73655}" cxnId="{4685263B-A9E5-4D83-8CA3-E657583F065A}" type="sibTrans">
      <dgm:prSet/>
      <dgm:spPr/>
      <dgm:t>
        <a:bodyPr/>
        <a:lstStyle/>
        <a:p>
          <a:endParaRPr lang="zh-CN" altLang="en-US"/>
        </a:p>
      </dgm:t>
    </dgm:pt>
    <dgm:pt modelId="{1656A285-B4B9-45AE-AB99-8CF0B281BBF3}" type="pres">
      <dgm:prSet presAssocID="{4CBAF960-20ED-49F8-8A58-69B1A035A7B2}" presName="linear" presStyleCnt="0">
        <dgm:presLayoutVars>
          <dgm:dir/>
          <dgm:animLvl val="lvl"/>
          <dgm:resizeHandles val="exact"/>
        </dgm:presLayoutVars>
      </dgm:prSet>
      <dgm:spPr/>
    </dgm:pt>
    <dgm:pt modelId="{EFDF5753-8C61-4E09-9644-E38D6A6888D2}" type="pres">
      <dgm:prSet presAssocID="{B22AEA79-7DD0-48E9-AAFC-6C596A0DB852}" presName="parentLin" presStyleCnt="0"/>
      <dgm:spPr/>
    </dgm:pt>
    <dgm:pt modelId="{E2525059-CF4F-4439-BE09-71C3AA319677}" type="pres">
      <dgm:prSet presAssocID="{B22AEA79-7DD0-48E9-AAFC-6C596A0DB852}" presName="parentLeftMargin" presStyleLbl="node1" presStyleIdx="0" presStyleCnt="4"/>
      <dgm:spPr/>
    </dgm:pt>
    <dgm:pt modelId="{D1D3A49B-C82E-422B-891D-4F8C7CEBC3EE}" type="pres">
      <dgm:prSet presAssocID="{B22AEA79-7DD0-48E9-AAFC-6C596A0DB852}" presName="parentText" presStyleLbl="node1" presStyleIdx="0" presStyleCnt="4">
        <dgm:presLayoutVars>
          <dgm:chMax val="0"/>
          <dgm:bulletEnabled val="1"/>
        </dgm:presLayoutVars>
      </dgm:prSet>
      <dgm:spPr/>
    </dgm:pt>
    <dgm:pt modelId="{72E7C3C0-B371-4359-95A5-C94F3CD629E6}" type="pres">
      <dgm:prSet presAssocID="{B22AEA79-7DD0-48E9-AAFC-6C596A0DB852}" presName="negativeSpace" presStyleCnt="0"/>
      <dgm:spPr/>
    </dgm:pt>
    <dgm:pt modelId="{BFD36692-2DE1-4635-93C8-3FBBE9DDEBFB}" type="pres">
      <dgm:prSet presAssocID="{B22AEA79-7DD0-48E9-AAFC-6C596A0DB852}" presName="childText" presStyleLbl="conFgAcc1" presStyleIdx="0" presStyleCnt="4">
        <dgm:presLayoutVars>
          <dgm:bulletEnabled val="1"/>
        </dgm:presLayoutVars>
      </dgm:prSet>
      <dgm:spPr/>
    </dgm:pt>
    <dgm:pt modelId="{1074D839-1C35-4B9A-BF76-962D74E14DC6}" type="pres">
      <dgm:prSet presAssocID="{527CD734-76F9-4F32-B110-CC5FC66CD078}" presName="spaceBetweenRectangles" presStyleCnt="0"/>
      <dgm:spPr/>
    </dgm:pt>
    <dgm:pt modelId="{8695FDFD-BCDB-425A-854A-49ED999258C9}" type="pres">
      <dgm:prSet presAssocID="{3A608977-FD23-4D4C-8967-891F5DC1FF77}" presName="parentLin" presStyleCnt="0"/>
      <dgm:spPr/>
    </dgm:pt>
    <dgm:pt modelId="{091C83A9-0DD1-4C2E-9056-AB842A799F25}" type="pres">
      <dgm:prSet presAssocID="{3A608977-FD23-4D4C-8967-891F5DC1FF77}" presName="parentLeftMargin" presStyleLbl="node1" presStyleIdx="0" presStyleCnt="4"/>
      <dgm:spPr/>
    </dgm:pt>
    <dgm:pt modelId="{54ED0F7A-CBCA-41EE-9C46-84A1723F1C81}" type="pres">
      <dgm:prSet presAssocID="{3A608977-FD23-4D4C-8967-891F5DC1FF77}" presName="parentText" presStyleLbl="node1" presStyleIdx="1" presStyleCnt="4">
        <dgm:presLayoutVars>
          <dgm:chMax val="0"/>
          <dgm:bulletEnabled val="1"/>
        </dgm:presLayoutVars>
      </dgm:prSet>
      <dgm:spPr/>
    </dgm:pt>
    <dgm:pt modelId="{E2414FA5-7801-4F6A-9494-5B6806E58DDB}" type="pres">
      <dgm:prSet presAssocID="{3A608977-FD23-4D4C-8967-891F5DC1FF77}" presName="negativeSpace" presStyleCnt="0"/>
      <dgm:spPr/>
    </dgm:pt>
    <dgm:pt modelId="{4A0A99E9-8BD8-4909-AB62-69E5F48CA4DE}" type="pres">
      <dgm:prSet presAssocID="{3A608977-FD23-4D4C-8967-891F5DC1FF77}" presName="childText" presStyleLbl="conFgAcc1" presStyleIdx="1" presStyleCnt="4">
        <dgm:presLayoutVars>
          <dgm:bulletEnabled val="1"/>
        </dgm:presLayoutVars>
      </dgm:prSet>
      <dgm:spPr/>
    </dgm:pt>
    <dgm:pt modelId="{106FED47-DEFE-4CD2-AADD-83C754195B2A}" type="pres">
      <dgm:prSet presAssocID="{5A626E05-7356-4383-A261-2957CD528F67}" presName="spaceBetweenRectangles" presStyleCnt="0"/>
      <dgm:spPr/>
    </dgm:pt>
    <dgm:pt modelId="{52FAE7AD-9C39-452B-9F67-386804AFC141}" type="pres">
      <dgm:prSet presAssocID="{50361E77-A7BF-4B52-87C6-55F3FAF92A56}" presName="parentLin" presStyleCnt="0"/>
      <dgm:spPr/>
    </dgm:pt>
    <dgm:pt modelId="{A1B3BBDB-411B-4C75-80EA-6A4EB53F32C9}" type="pres">
      <dgm:prSet presAssocID="{50361E77-A7BF-4B52-87C6-55F3FAF92A56}" presName="parentLeftMargin" presStyleLbl="node1" presStyleIdx="1" presStyleCnt="4"/>
      <dgm:spPr/>
    </dgm:pt>
    <dgm:pt modelId="{6F0956AB-E885-418A-A90F-7107EFCA4181}" type="pres">
      <dgm:prSet presAssocID="{50361E77-A7BF-4B52-87C6-55F3FAF92A56}" presName="parentText" presStyleLbl="node1" presStyleIdx="2" presStyleCnt="4">
        <dgm:presLayoutVars>
          <dgm:chMax val="0"/>
          <dgm:bulletEnabled val="1"/>
        </dgm:presLayoutVars>
      </dgm:prSet>
      <dgm:spPr/>
    </dgm:pt>
    <dgm:pt modelId="{4983BCEE-2EBD-49CE-8D6A-DDB2F2E689D0}" type="pres">
      <dgm:prSet presAssocID="{50361E77-A7BF-4B52-87C6-55F3FAF92A56}" presName="negativeSpace" presStyleCnt="0"/>
      <dgm:spPr/>
    </dgm:pt>
    <dgm:pt modelId="{FEBE6A3E-E566-4338-8031-40936702666B}" type="pres">
      <dgm:prSet presAssocID="{50361E77-A7BF-4B52-87C6-55F3FAF92A56}" presName="childText" presStyleLbl="conFgAcc1" presStyleIdx="2" presStyleCnt="4">
        <dgm:presLayoutVars>
          <dgm:bulletEnabled val="1"/>
        </dgm:presLayoutVars>
      </dgm:prSet>
      <dgm:spPr/>
    </dgm:pt>
    <dgm:pt modelId="{7D8BF958-B1F6-4EB1-B856-97F6AC8307F2}" type="pres">
      <dgm:prSet presAssocID="{E9C4F273-F65F-4BD6-AEA5-F2FC865AFD0D}" presName="spaceBetweenRectangles" presStyleCnt="0"/>
      <dgm:spPr/>
    </dgm:pt>
    <dgm:pt modelId="{617AF98E-BE3D-49C0-A4F8-1F14AC425136}" type="pres">
      <dgm:prSet presAssocID="{A6C43796-0449-4E24-BB32-FCD906B883FC}" presName="parentLin" presStyleCnt="0"/>
      <dgm:spPr/>
    </dgm:pt>
    <dgm:pt modelId="{944B2813-A122-44DC-BF5A-C74AA71D0FF3}" type="pres">
      <dgm:prSet presAssocID="{A6C43796-0449-4E24-BB32-FCD906B883FC}" presName="parentLeftMargin" presStyleLbl="node1" presStyleIdx="2" presStyleCnt="4"/>
      <dgm:spPr/>
    </dgm:pt>
    <dgm:pt modelId="{59B7CA3C-E416-4185-B6A3-1B660FD05788}" type="pres">
      <dgm:prSet presAssocID="{A6C43796-0449-4E24-BB32-FCD906B883FC}" presName="parentText" presStyleLbl="node1" presStyleIdx="3" presStyleCnt="4">
        <dgm:presLayoutVars>
          <dgm:chMax val="0"/>
          <dgm:bulletEnabled val="1"/>
        </dgm:presLayoutVars>
      </dgm:prSet>
      <dgm:spPr/>
    </dgm:pt>
    <dgm:pt modelId="{A01DEA88-5245-40FD-819A-685199E14B48}" type="pres">
      <dgm:prSet presAssocID="{A6C43796-0449-4E24-BB32-FCD906B883FC}" presName="negativeSpace" presStyleCnt="0"/>
      <dgm:spPr/>
    </dgm:pt>
    <dgm:pt modelId="{503FFD2A-7F83-4B23-B7C6-89FD9E7489F8}" type="pres">
      <dgm:prSet presAssocID="{A6C43796-0449-4E24-BB32-FCD906B883FC}" presName="childText" presStyleLbl="conFgAcc1" presStyleIdx="3" presStyleCnt="4">
        <dgm:presLayoutVars>
          <dgm:bulletEnabled val="1"/>
        </dgm:presLayoutVars>
      </dgm:prSet>
      <dgm:spPr/>
    </dgm:pt>
  </dgm:ptLst>
  <dgm:cxnLst>
    <dgm:cxn modelId="{CAC61B18-6213-45C2-A175-DB5B2C1ABE14}" srcId="{4CBAF960-20ED-49F8-8A58-69B1A035A7B2}" destId="{B22AEA79-7DD0-48E9-AAFC-6C596A0DB852}" srcOrd="0" destOrd="0" parTransId="{EE2DDEE8-6614-4076-8F3C-6618D1A93E01}" sibTransId="{527CD734-76F9-4F32-B110-CC5FC66CD078}"/>
    <dgm:cxn modelId="{5A63F520-CB2B-4F39-9365-44FD08E4116C}" type="presOf" srcId="{B22AEA79-7DD0-48E9-AAFC-6C596A0DB852}" destId="{D1D3A49B-C82E-422B-891D-4F8C7CEBC3EE}" srcOrd="1" destOrd="0" presId="urn:microsoft.com/office/officeart/2005/8/layout/list1#2"/>
    <dgm:cxn modelId="{4685263B-A9E5-4D83-8CA3-E657583F065A}" srcId="{4CBAF960-20ED-49F8-8A58-69B1A035A7B2}" destId="{A6C43796-0449-4E24-BB32-FCD906B883FC}" srcOrd="3" destOrd="0" parTransId="{A1EDC852-B039-4323-BD11-9EE72AEB65F8}" sibTransId="{E2696F5B-F626-4867-9EFE-5AEDD5D73655}"/>
    <dgm:cxn modelId="{31E35B3F-C2F2-4545-8916-6D16B89D96DD}" type="presOf" srcId="{B22AEA79-7DD0-48E9-AAFC-6C596A0DB852}" destId="{E2525059-CF4F-4439-BE09-71C3AA319677}" srcOrd="0" destOrd="0" presId="urn:microsoft.com/office/officeart/2005/8/layout/list1#2"/>
    <dgm:cxn modelId="{8A1A774A-A979-4684-A082-30E3C543E4C9}" type="presOf" srcId="{A6C43796-0449-4E24-BB32-FCD906B883FC}" destId="{59B7CA3C-E416-4185-B6A3-1B660FD05788}" srcOrd="1" destOrd="0" presId="urn:microsoft.com/office/officeart/2005/8/layout/list1#2"/>
    <dgm:cxn modelId="{AC74737F-C72F-4159-B2E4-29BA17B2F412}" type="presOf" srcId="{3A608977-FD23-4D4C-8967-891F5DC1FF77}" destId="{54ED0F7A-CBCA-41EE-9C46-84A1723F1C81}" srcOrd="1" destOrd="0" presId="urn:microsoft.com/office/officeart/2005/8/layout/list1#2"/>
    <dgm:cxn modelId="{A7F7B993-8268-4163-9536-5C22885FAA80}" type="presOf" srcId="{4CBAF960-20ED-49F8-8A58-69B1A035A7B2}" destId="{1656A285-B4B9-45AE-AB99-8CF0B281BBF3}" srcOrd="0" destOrd="0" presId="urn:microsoft.com/office/officeart/2005/8/layout/list1#2"/>
    <dgm:cxn modelId="{607E3CB9-416C-4D6A-8930-AA49CEBED7F2}" type="presOf" srcId="{50361E77-A7BF-4B52-87C6-55F3FAF92A56}" destId="{6F0956AB-E885-418A-A90F-7107EFCA4181}" srcOrd="1" destOrd="0" presId="urn:microsoft.com/office/officeart/2005/8/layout/list1#2"/>
    <dgm:cxn modelId="{DD6848BE-FC2D-40F7-8A8D-3DB13722370D}" type="presOf" srcId="{A6C43796-0449-4E24-BB32-FCD906B883FC}" destId="{944B2813-A122-44DC-BF5A-C74AA71D0FF3}" srcOrd="0" destOrd="0" presId="urn:microsoft.com/office/officeart/2005/8/layout/list1#2"/>
    <dgm:cxn modelId="{51AEF5D2-022D-4DA3-A203-707A6187159A}" type="presOf" srcId="{50361E77-A7BF-4B52-87C6-55F3FAF92A56}" destId="{A1B3BBDB-411B-4C75-80EA-6A4EB53F32C9}" srcOrd="0" destOrd="0" presId="urn:microsoft.com/office/officeart/2005/8/layout/list1#2"/>
    <dgm:cxn modelId="{A6909BE0-43BA-42E4-BB53-B4D86E02EA36}" srcId="{4CBAF960-20ED-49F8-8A58-69B1A035A7B2}" destId="{3A608977-FD23-4D4C-8967-891F5DC1FF77}" srcOrd="1" destOrd="0" parTransId="{E3AA142D-3AE2-493B-ACD3-FE6B3A414FA9}" sibTransId="{5A626E05-7356-4383-A261-2957CD528F67}"/>
    <dgm:cxn modelId="{EE2548F5-66D5-4BC0-A9BC-05AECECC86DB}" srcId="{4CBAF960-20ED-49F8-8A58-69B1A035A7B2}" destId="{50361E77-A7BF-4B52-87C6-55F3FAF92A56}" srcOrd="2" destOrd="0" parTransId="{D67A20D9-8D01-43FC-BB3E-146DED354B2E}" sibTransId="{E9C4F273-F65F-4BD6-AEA5-F2FC865AFD0D}"/>
    <dgm:cxn modelId="{8ACA48FD-86CE-43D5-B40D-DFBBD000C0E1}" type="presOf" srcId="{3A608977-FD23-4D4C-8967-891F5DC1FF77}" destId="{091C83A9-0DD1-4C2E-9056-AB842A799F25}" srcOrd="0" destOrd="0" presId="urn:microsoft.com/office/officeart/2005/8/layout/list1#2"/>
    <dgm:cxn modelId="{400296FC-BC4A-448E-8EAC-A129E488A759}" type="presParOf" srcId="{1656A285-B4B9-45AE-AB99-8CF0B281BBF3}" destId="{EFDF5753-8C61-4E09-9644-E38D6A6888D2}" srcOrd="0" destOrd="0" presId="urn:microsoft.com/office/officeart/2005/8/layout/list1#2"/>
    <dgm:cxn modelId="{E6815EDF-7A53-41F9-BE25-2D1830F92149}" type="presParOf" srcId="{EFDF5753-8C61-4E09-9644-E38D6A6888D2}" destId="{E2525059-CF4F-4439-BE09-71C3AA319677}" srcOrd="0" destOrd="0" presId="urn:microsoft.com/office/officeart/2005/8/layout/list1#2"/>
    <dgm:cxn modelId="{456044DF-42B2-4CCA-BABD-CFCB1DF6C42F}" type="presParOf" srcId="{EFDF5753-8C61-4E09-9644-E38D6A6888D2}" destId="{D1D3A49B-C82E-422B-891D-4F8C7CEBC3EE}" srcOrd="1" destOrd="0" presId="urn:microsoft.com/office/officeart/2005/8/layout/list1#2"/>
    <dgm:cxn modelId="{05A85B87-D11F-4F33-80EB-FABD62AF94C8}" type="presParOf" srcId="{1656A285-B4B9-45AE-AB99-8CF0B281BBF3}" destId="{72E7C3C0-B371-4359-95A5-C94F3CD629E6}" srcOrd="1" destOrd="0" presId="urn:microsoft.com/office/officeart/2005/8/layout/list1#2"/>
    <dgm:cxn modelId="{1F5D92B6-E435-4B96-BB47-840FB4050F3C}" type="presParOf" srcId="{1656A285-B4B9-45AE-AB99-8CF0B281BBF3}" destId="{BFD36692-2DE1-4635-93C8-3FBBE9DDEBFB}" srcOrd="2" destOrd="0" presId="urn:microsoft.com/office/officeart/2005/8/layout/list1#2"/>
    <dgm:cxn modelId="{123404F5-C48F-4D9C-B55D-EB44913AB16B}" type="presParOf" srcId="{1656A285-B4B9-45AE-AB99-8CF0B281BBF3}" destId="{1074D839-1C35-4B9A-BF76-962D74E14DC6}" srcOrd="3" destOrd="0" presId="urn:microsoft.com/office/officeart/2005/8/layout/list1#2"/>
    <dgm:cxn modelId="{133C81C0-DB9C-4B6C-82B4-C4E92B662091}" type="presParOf" srcId="{1656A285-B4B9-45AE-AB99-8CF0B281BBF3}" destId="{8695FDFD-BCDB-425A-854A-49ED999258C9}" srcOrd="4" destOrd="0" presId="urn:microsoft.com/office/officeart/2005/8/layout/list1#2"/>
    <dgm:cxn modelId="{156448A0-852C-4E34-8E63-5105EE6D9DAE}" type="presParOf" srcId="{8695FDFD-BCDB-425A-854A-49ED999258C9}" destId="{091C83A9-0DD1-4C2E-9056-AB842A799F25}" srcOrd="0" destOrd="0" presId="urn:microsoft.com/office/officeart/2005/8/layout/list1#2"/>
    <dgm:cxn modelId="{CD826657-F1E9-4EFB-80B6-E6F3F479799F}" type="presParOf" srcId="{8695FDFD-BCDB-425A-854A-49ED999258C9}" destId="{54ED0F7A-CBCA-41EE-9C46-84A1723F1C81}" srcOrd="1" destOrd="0" presId="urn:microsoft.com/office/officeart/2005/8/layout/list1#2"/>
    <dgm:cxn modelId="{916FE1B7-A186-402F-AFE4-97AE37CF4B3E}" type="presParOf" srcId="{1656A285-B4B9-45AE-AB99-8CF0B281BBF3}" destId="{E2414FA5-7801-4F6A-9494-5B6806E58DDB}" srcOrd="5" destOrd="0" presId="urn:microsoft.com/office/officeart/2005/8/layout/list1#2"/>
    <dgm:cxn modelId="{1F542693-7B8A-4B8A-8C10-935833E7932A}" type="presParOf" srcId="{1656A285-B4B9-45AE-AB99-8CF0B281BBF3}" destId="{4A0A99E9-8BD8-4909-AB62-69E5F48CA4DE}" srcOrd="6" destOrd="0" presId="urn:microsoft.com/office/officeart/2005/8/layout/list1#2"/>
    <dgm:cxn modelId="{98B81E3D-54AC-4E19-A847-28215365BD60}" type="presParOf" srcId="{1656A285-B4B9-45AE-AB99-8CF0B281BBF3}" destId="{106FED47-DEFE-4CD2-AADD-83C754195B2A}" srcOrd="7" destOrd="0" presId="urn:microsoft.com/office/officeart/2005/8/layout/list1#2"/>
    <dgm:cxn modelId="{11CA2441-D4EC-46A3-9755-BB075B189782}" type="presParOf" srcId="{1656A285-B4B9-45AE-AB99-8CF0B281BBF3}" destId="{52FAE7AD-9C39-452B-9F67-386804AFC141}" srcOrd="8" destOrd="0" presId="urn:microsoft.com/office/officeart/2005/8/layout/list1#2"/>
    <dgm:cxn modelId="{318E21D9-9AF2-4578-83E0-60954E76B87C}" type="presParOf" srcId="{52FAE7AD-9C39-452B-9F67-386804AFC141}" destId="{A1B3BBDB-411B-4C75-80EA-6A4EB53F32C9}" srcOrd="0" destOrd="0" presId="urn:microsoft.com/office/officeart/2005/8/layout/list1#2"/>
    <dgm:cxn modelId="{D36DFD94-B0B3-4595-830D-BAD69DEB8813}" type="presParOf" srcId="{52FAE7AD-9C39-452B-9F67-386804AFC141}" destId="{6F0956AB-E885-418A-A90F-7107EFCA4181}" srcOrd="1" destOrd="0" presId="urn:microsoft.com/office/officeart/2005/8/layout/list1#2"/>
    <dgm:cxn modelId="{DEE0E31D-6125-4BC3-B26F-230D75EF27B8}" type="presParOf" srcId="{1656A285-B4B9-45AE-AB99-8CF0B281BBF3}" destId="{4983BCEE-2EBD-49CE-8D6A-DDB2F2E689D0}" srcOrd="9" destOrd="0" presId="urn:microsoft.com/office/officeart/2005/8/layout/list1#2"/>
    <dgm:cxn modelId="{13B6F7B3-B22C-450B-A1A7-665A0EFC7E34}" type="presParOf" srcId="{1656A285-B4B9-45AE-AB99-8CF0B281BBF3}" destId="{FEBE6A3E-E566-4338-8031-40936702666B}" srcOrd="10" destOrd="0" presId="urn:microsoft.com/office/officeart/2005/8/layout/list1#2"/>
    <dgm:cxn modelId="{805409BA-1CDD-4961-9CB4-14DFC66D27BE}" type="presParOf" srcId="{1656A285-B4B9-45AE-AB99-8CF0B281BBF3}" destId="{7D8BF958-B1F6-4EB1-B856-97F6AC8307F2}" srcOrd="11" destOrd="0" presId="urn:microsoft.com/office/officeart/2005/8/layout/list1#2"/>
    <dgm:cxn modelId="{8B629C8C-38DE-4162-A201-8B23C2DEB423}" type="presParOf" srcId="{1656A285-B4B9-45AE-AB99-8CF0B281BBF3}" destId="{617AF98E-BE3D-49C0-A4F8-1F14AC425136}" srcOrd="12" destOrd="0" presId="urn:microsoft.com/office/officeart/2005/8/layout/list1#2"/>
    <dgm:cxn modelId="{564046BA-38CF-4A5B-AF6A-FD54E4C8CDD2}" type="presParOf" srcId="{617AF98E-BE3D-49C0-A4F8-1F14AC425136}" destId="{944B2813-A122-44DC-BF5A-C74AA71D0FF3}" srcOrd="0" destOrd="0" presId="urn:microsoft.com/office/officeart/2005/8/layout/list1#2"/>
    <dgm:cxn modelId="{C609535B-5B54-41D3-934D-C6127947F602}" type="presParOf" srcId="{617AF98E-BE3D-49C0-A4F8-1F14AC425136}" destId="{59B7CA3C-E416-4185-B6A3-1B660FD05788}" srcOrd="1" destOrd="0" presId="urn:microsoft.com/office/officeart/2005/8/layout/list1#2"/>
    <dgm:cxn modelId="{D017F138-B810-47B2-9333-81DCD1CE0D05}" type="presParOf" srcId="{1656A285-B4B9-45AE-AB99-8CF0B281BBF3}" destId="{A01DEA88-5245-40FD-819A-685199E14B48}" srcOrd="13" destOrd="0" presId="urn:microsoft.com/office/officeart/2005/8/layout/list1#2"/>
    <dgm:cxn modelId="{B5720A40-6600-48E8-B110-9D16E6FB50AE}" type="presParOf" srcId="{1656A285-B4B9-45AE-AB99-8CF0B281BBF3}" destId="{503FFD2A-7F83-4B23-B7C6-89FD9E7489F8}" srcOrd="14"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7215A9-0D47-469F-BB45-0161C0E36F5F}" type="doc">
      <dgm:prSet loTypeId="urn:microsoft.com/office/officeart/2005/8/layout/chevron1" loCatId="process" qsTypeId="urn:microsoft.com/office/officeart/2005/8/quickstyle/simple1#16" qsCatId="simple" csTypeId="urn:microsoft.com/office/officeart/2005/8/colors/colorful1#1" csCatId="colorful" phldr="1"/>
      <dgm:spPr/>
    </dgm:pt>
    <dgm:pt modelId="{BBAC7FB3-21B0-4939-A231-0ECB9881541A}">
      <dgm:prSet phldrT="[文本]" custT="1"/>
      <dgm:spPr/>
      <dgm:t>
        <a:bodyPr/>
        <a:lstStyle/>
        <a:p>
          <a:r>
            <a:rPr lang="en-US" altLang="zh-CN" sz="3200" dirty="0"/>
            <a:t>2</a:t>
          </a:r>
          <a:r>
            <a:rPr lang="zh-CN" altLang="en-US" sz="3200" dirty="0"/>
            <a:t>周</a:t>
          </a:r>
        </a:p>
      </dgm:t>
    </dgm:pt>
    <dgm:pt modelId="{FD64E72B-8287-410C-884A-F22AEE958580}" cxnId="{384EC469-DFB1-4657-BCA5-ECC38CFB7094}" type="parTrans">
      <dgm:prSet/>
      <dgm:spPr/>
      <dgm:t>
        <a:bodyPr/>
        <a:lstStyle/>
        <a:p>
          <a:endParaRPr lang="zh-CN" altLang="en-US" sz="1600"/>
        </a:p>
      </dgm:t>
    </dgm:pt>
    <dgm:pt modelId="{2F004B62-970D-4341-B835-D75AAC5545E8}" cxnId="{384EC469-DFB1-4657-BCA5-ECC38CFB7094}" type="sibTrans">
      <dgm:prSet/>
      <dgm:spPr/>
      <dgm:t>
        <a:bodyPr/>
        <a:lstStyle/>
        <a:p>
          <a:endParaRPr lang="zh-CN" altLang="en-US" sz="1600"/>
        </a:p>
      </dgm:t>
    </dgm:pt>
    <dgm:pt modelId="{913BD671-32B9-478F-9590-20470947DB26}">
      <dgm:prSet phldrT="[文本]" custT="1"/>
      <dgm:spPr/>
      <dgm:t>
        <a:bodyPr/>
        <a:lstStyle/>
        <a:p>
          <a:r>
            <a:rPr lang="en-US" altLang="zh-CN" sz="3200" dirty="0"/>
            <a:t>4</a:t>
          </a:r>
          <a:r>
            <a:rPr lang="zh-CN" altLang="en-US" sz="3200" dirty="0"/>
            <a:t>周</a:t>
          </a:r>
        </a:p>
      </dgm:t>
    </dgm:pt>
    <dgm:pt modelId="{EE4810DF-3072-4490-BE8C-63A724437237}" cxnId="{A6060580-E8A5-4E44-ADD7-CFCD8CADA1BA}" type="parTrans">
      <dgm:prSet/>
      <dgm:spPr/>
      <dgm:t>
        <a:bodyPr/>
        <a:lstStyle/>
        <a:p>
          <a:endParaRPr lang="zh-CN" altLang="en-US" sz="1600"/>
        </a:p>
      </dgm:t>
    </dgm:pt>
    <dgm:pt modelId="{AEECBEAB-8D80-41E4-8153-3F55747568A5}" cxnId="{A6060580-E8A5-4E44-ADD7-CFCD8CADA1BA}" type="sibTrans">
      <dgm:prSet/>
      <dgm:spPr/>
      <dgm:t>
        <a:bodyPr/>
        <a:lstStyle/>
        <a:p>
          <a:endParaRPr lang="zh-CN" altLang="en-US" sz="1600"/>
        </a:p>
      </dgm:t>
    </dgm:pt>
    <dgm:pt modelId="{FB9F092F-2D48-4639-B5AA-0ED0CC7E49EC}">
      <dgm:prSet phldrT="[文本]" custT="1"/>
      <dgm:spPr/>
      <dgm:t>
        <a:bodyPr/>
        <a:lstStyle/>
        <a:p>
          <a:r>
            <a:rPr lang="en-US" altLang="zh-CN" sz="3200" dirty="0"/>
            <a:t>5</a:t>
          </a:r>
          <a:r>
            <a:rPr lang="zh-CN" altLang="en-US" sz="3200" dirty="0"/>
            <a:t>周</a:t>
          </a:r>
        </a:p>
      </dgm:t>
    </dgm:pt>
    <dgm:pt modelId="{549B5031-DE9B-4D77-986D-CC3C9224B1BE}" cxnId="{BAEAB7F4-1724-4125-91A8-444CA7888668}" type="parTrans">
      <dgm:prSet/>
      <dgm:spPr/>
      <dgm:t>
        <a:bodyPr/>
        <a:lstStyle/>
        <a:p>
          <a:endParaRPr lang="zh-CN" altLang="en-US" sz="1600"/>
        </a:p>
      </dgm:t>
    </dgm:pt>
    <dgm:pt modelId="{7303CE9A-7B3D-4282-863C-4C1172DE3E07}" cxnId="{BAEAB7F4-1724-4125-91A8-444CA7888668}" type="sibTrans">
      <dgm:prSet/>
      <dgm:spPr/>
      <dgm:t>
        <a:bodyPr/>
        <a:lstStyle/>
        <a:p>
          <a:endParaRPr lang="zh-CN" altLang="en-US" sz="1600"/>
        </a:p>
      </dgm:t>
    </dgm:pt>
    <dgm:pt modelId="{2AF8E2C8-4F4A-4C40-91AD-75CB38C990BC}">
      <dgm:prSet phldrT="[文本]" custT="1"/>
      <dgm:spPr/>
      <dgm:t>
        <a:bodyPr/>
        <a:lstStyle/>
        <a:p>
          <a:r>
            <a:rPr lang="en-US" altLang="zh-CN" sz="3200" dirty="0"/>
            <a:t>6</a:t>
          </a:r>
          <a:r>
            <a:rPr lang="zh-CN" altLang="en-US" sz="3200" dirty="0"/>
            <a:t>周</a:t>
          </a:r>
        </a:p>
      </dgm:t>
    </dgm:pt>
    <dgm:pt modelId="{1B73BAFD-C857-49F4-B915-4F10C09FF09E}" cxnId="{016A693B-9A76-4ECE-BD9A-EA4B20196205}" type="parTrans">
      <dgm:prSet/>
      <dgm:spPr/>
      <dgm:t>
        <a:bodyPr/>
        <a:lstStyle/>
        <a:p>
          <a:endParaRPr lang="zh-CN" altLang="en-US" sz="1600"/>
        </a:p>
      </dgm:t>
    </dgm:pt>
    <dgm:pt modelId="{80A3333D-C30C-458C-A1F3-A2819423C30D}" cxnId="{016A693B-9A76-4ECE-BD9A-EA4B20196205}" type="sibTrans">
      <dgm:prSet/>
      <dgm:spPr/>
      <dgm:t>
        <a:bodyPr/>
        <a:lstStyle/>
        <a:p>
          <a:endParaRPr lang="zh-CN" altLang="en-US" sz="1600"/>
        </a:p>
      </dgm:t>
    </dgm:pt>
    <dgm:pt modelId="{090AFFF3-31B3-4045-B079-52D21D9D6F76}" type="pres">
      <dgm:prSet presAssocID="{C27215A9-0D47-469F-BB45-0161C0E36F5F}" presName="Name0" presStyleCnt="0">
        <dgm:presLayoutVars>
          <dgm:dir/>
          <dgm:animLvl val="lvl"/>
          <dgm:resizeHandles val="exact"/>
        </dgm:presLayoutVars>
      </dgm:prSet>
      <dgm:spPr/>
    </dgm:pt>
    <dgm:pt modelId="{28742FE7-A5B2-4A0C-ABC4-4D995B675C24}" type="pres">
      <dgm:prSet presAssocID="{BBAC7FB3-21B0-4939-A231-0ECB9881541A}" presName="parTxOnly" presStyleLbl="node1" presStyleIdx="0" presStyleCnt="4" custScaleX="82645" custScaleY="82645">
        <dgm:presLayoutVars>
          <dgm:chMax val="0"/>
          <dgm:chPref val="0"/>
          <dgm:bulletEnabled val="1"/>
        </dgm:presLayoutVars>
      </dgm:prSet>
      <dgm:spPr/>
    </dgm:pt>
    <dgm:pt modelId="{87E83645-F1A5-4AC9-9601-A91F9D6C2A40}" type="pres">
      <dgm:prSet presAssocID="{2F004B62-970D-4341-B835-D75AAC5545E8}" presName="parTxOnlySpace" presStyleCnt="0"/>
      <dgm:spPr/>
    </dgm:pt>
    <dgm:pt modelId="{B6C16026-3160-4B4B-859C-272A9CF2EBB9}" type="pres">
      <dgm:prSet presAssocID="{913BD671-32B9-478F-9590-20470947DB26}" presName="parTxOnly" presStyleLbl="node1" presStyleIdx="1" presStyleCnt="4" custScaleX="82645" custScaleY="82645">
        <dgm:presLayoutVars>
          <dgm:chMax val="0"/>
          <dgm:chPref val="0"/>
          <dgm:bulletEnabled val="1"/>
        </dgm:presLayoutVars>
      </dgm:prSet>
      <dgm:spPr/>
    </dgm:pt>
    <dgm:pt modelId="{80E80C20-319A-4CF8-8B88-054ECB544482}" type="pres">
      <dgm:prSet presAssocID="{AEECBEAB-8D80-41E4-8153-3F55747568A5}" presName="parTxOnlySpace" presStyleCnt="0"/>
      <dgm:spPr/>
    </dgm:pt>
    <dgm:pt modelId="{3E72C4E6-357E-4E3B-9E15-291C9190F1D8}" type="pres">
      <dgm:prSet presAssocID="{FB9F092F-2D48-4639-B5AA-0ED0CC7E49EC}" presName="parTxOnly" presStyleLbl="node1" presStyleIdx="2" presStyleCnt="4" custScaleX="82645" custScaleY="82645">
        <dgm:presLayoutVars>
          <dgm:chMax val="0"/>
          <dgm:chPref val="0"/>
          <dgm:bulletEnabled val="1"/>
        </dgm:presLayoutVars>
      </dgm:prSet>
      <dgm:spPr/>
    </dgm:pt>
    <dgm:pt modelId="{163BA3FE-2746-4254-B1FC-E7586982A850}" type="pres">
      <dgm:prSet presAssocID="{7303CE9A-7B3D-4282-863C-4C1172DE3E07}" presName="parTxOnlySpace" presStyleCnt="0"/>
      <dgm:spPr/>
    </dgm:pt>
    <dgm:pt modelId="{A74672E7-3EDA-4E41-8829-4BAE15E21D28}" type="pres">
      <dgm:prSet presAssocID="{2AF8E2C8-4F4A-4C40-91AD-75CB38C990BC}" presName="parTxOnly" presStyleLbl="node1" presStyleIdx="3" presStyleCnt="4" custScaleX="82645" custScaleY="82645">
        <dgm:presLayoutVars>
          <dgm:chMax val="0"/>
          <dgm:chPref val="0"/>
          <dgm:bulletEnabled val="1"/>
        </dgm:presLayoutVars>
      </dgm:prSet>
      <dgm:spPr/>
    </dgm:pt>
  </dgm:ptLst>
  <dgm:cxnLst>
    <dgm:cxn modelId="{016A693B-9A76-4ECE-BD9A-EA4B20196205}" srcId="{C27215A9-0D47-469F-BB45-0161C0E36F5F}" destId="{2AF8E2C8-4F4A-4C40-91AD-75CB38C990BC}" srcOrd="3" destOrd="0" parTransId="{1B73BAFD-C857-49F4-B915-4F10C09FF09E}" sibTransId="{80A3333D-C30C-458C-A1F3-A2819423C30D}"/>
    <dgm:cxn modelId="{384EC469-DFB1-4657-BCA5-ECC38CFB7094}" srcId="{C27215A9-0D47-469F-BB45-0161C0E36F5F}" destId="{BBAC7FB3-21B0-4939-A231-0ECB9881541A}" srcOrd="0" destOrd="0" parTransId="{FD64E72B-8287-410C-884A-F22AEE958580}" sibTransId="{2F004B62-970D-4341-B835-D75AAC5545E8}"/>
    <dgm:cxn modelId="{A6060580-E8A5-4E44-ADD7-CFCD8CADA1BA}" srcId="{C27215A9-0D47-469F-BB45-0161C0E36F5F}" destId="{913BD671-32B9-478F-9590-20470947DB26}" srcOrd="1" destOrd="0" parTransId="{EE4810DF-3072-4490-BE8C-63A724437237}" sibTransId="{AEECBEAB-8D80-41E4-8153-3F55747568A5}"/>
    <dgm:cxn modelId="{B04E9BCE-F2A5-428F-8CFA-EFE04CDB40EA}" type="presOf" srcId="{2AF8E2C8-4F4A-4C40-91AD-75CB38C990BC}" destId="{A74672E7-3EDA-4E41-8829-4BAE15E21D28}" srcOrd="0" destOrd="0" presId="urn:microsoft.com/office/officeart/2005/8/layout/chevron1"/>
    <dgm:cxn modelId="{6338E8D2-9669-4939-A92F-76A601974AF4}" type="presOf" srcId="{C27215A9-0D47-469F-BB45-0161C0E36F5F}" destId="{090AFFF3-31B3-4045-B079-52D21D9D6F76}" srcOrd="0" destOrd="0" presId="urn:microsoft.com/office/officeart/2005/8/layout/chevron1"/>
    <dgm:cxn modelId="{C8F91EDB-596F-4271-9E7D-10EE2FD30917}" type="presOf" srcId="{FB9F092F-2D48-4639-B5AA-0ED0CC7E49EC}" destId="{3E72C4E6-357E-4E3B-9E15-291C9190F1D8}" srcOrd="0" destOrd="0" presId="urn:microsoft.com/office/officeart/2005/8/layout/chevron1"/>
    <dgm:cxn modelId="{0E1B44E4-A817-42C8-8CDF-87C2C0297E0C}" type="presOf" srcId="{BBAC7FB3-21B0-4939-A231-0ECB9881541A}" destId="{28742FE7-A5B2-4A0C-ABC4-4D995B675C24}" srcOrd="0" destOrd="0" presId="urn:microsoft.com/office/officeart/2005/8/layout/chevron1"/>
    <dgm:cxn modelId="{00ED04E6-F763-495D-B8D8-D248B73E9149}" type="presOf" srcId="{913BD671-32B9-478F-9590-20470947DB26}" destId="{B6C16026-3160-4B4B-859C-272A9CF2EBB9}" srcOrd="0" destOrd="0" presId="urn:microsoft.com/office/officeart/2005/8/layout/chevron1"/>
    <dgm:cxn modelId="{BAEAB7F4-1724-4125-91A8-444CA7888668}" srcId="{C27215A9-0D47-469F-BB45-0161C0E36F5F}" destId="{FB9F092F-2D48-4639-B5AA-0ED0CC7E49EC}" srcOrd="2" destOrd="0" parTransId="{549B5031-DE9B-4D77-986D-CC3C9224B1BE}" sibTransId="{7303CE9A-7B3D-4282-863C-4C1172DE3E07}"/>
    <dgm:cxn modelId="{A0BF4E4A-6EB3-4C07-B101-8A5586DCB48B}" type="presParOf" srcId="{090AFFF3-31B3-4045-B079-52D21D9D6F76}" destId="{28742FE7-A5B2-4A0C-ABC4-4D995B675C24}" srcOrd="0" destOrd="0" presId="urn:microsoft.com/office/officeart/2005/8/layout/chevron1"/>
    <dgm:cxn modelId="{0103EF4E-AB29-4F75-A9A0-E779B3FC967C}" type="presParOf" srcId="{090AFFF3-31B3-4045-B079-52D21D9D6F76}" destId="{87E83645-F1A5-4AC9-9601-A91F9D6C2A40}" srcOrd="1" destOrd="0" presId="urn:microsoft.com/office/officeart/2005/8/layout/chevron1"/>
    <dgm:cxn modelId="{211BF033-03BB-4C82-BF3C-8858E4DB405B}" type="presParOf" srcId="{090AFFF3-31B3-4045-B079-52D21D9D6F76}" destId="{B6C16026-3160-4B4B-859C-272A9CF2EBB9}" srcOrd="2" destOrd="0" presId="urn:microsoft.com/office/officeart/2005/8/layout/chevron1"/>
    <dgm:cxn modelId="{932AA494-B14F-4619-8B25-4635FB750AE4}" type="presParOf" srcId="{090AFFF3-31B3-4045-B079-52D21D9D6F76}" destId="{80E80C20-319A-4CF8-8B88-054ECB544482}" srcOrd="3" destOrd="0" presId="urn:microsoft.com/office/officeart/2005/8/layout/chevron1"/>
    <dgm:cxn modelId="{C4A4DF55-C531-487B-973E-582E77AF78B3}" type="presParOf" srcId="{090AFFF3-31B3-4045-B079-52D21D9D6F76}" destId="{3E72C4E6-357E-4E3B-9E15-291C9190F1D8}" srcOrd="4" destOrd="0" presId="urn:microsoft.com/office/officeart/2005/8/layout/chevron1"/>
    <dgm:cxn modelId="{F7BBB3E9-055E-404A-9182-0FF788E29D24}" type="presParOf" srcId="{090AFFF3-31B3-4045-B079-52D21D9D6F76}" destId="{163BA3FE-2746-4254-B1FC-E7586982A850}" srcOrd="5" destOrd="0" presId="urn:microsoft.com/office/officeart/2005/8/layout/chevron1"/>
    <dgm:cxn modelId="{BF9FC55B-11A0-4C60-8B8C-02BC9CE619E6}" type="presParOf" srcId="{090AFFF3-31B3-4045-B079-52D21D9D6F76}" destId="{A74672E7-3EDA-4E41-8829-4BAE15E21D28}"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9F597-DFF2-458C-BE39-4E4FFE3D621D}" type="doc">
      <dgm:prSet loTypeId="urn:microsoft.com/office/officeart/2008/layout/PictureAccentList#2" loCatId="list" qsTypeId="urn:microsoft.com/office/officeart/2005/8/quickstyle/simple1#2" qsCatId="simple" csTypeId="urn:microsoft.com/office/officeart/2005/8/colors/colorful3#2" csCatId="colorful" phldr="1"/>
      <dgm:spPr/>
      <dgm:t>
        <a:bodyPr/>
        <a:lstStyle/>
        <a:p>
          <a:endParaRPr lang="zh-CN" altLang="en-US"/>
        </a:p>
      </dgm:t>
    </dgm:pt>
    <dgm:pt modelId="{240804D1-7455-4FA6-9462-46C906C48DE6}">
      <dgm:prSet custT="1"/>
      <dgm:spPr/>
      <dgm:t>
        <a:bodyPr/>
        <a:lstStyle/>
        <a:p>
          <a:pPr rtl="0"/>
          <a:r>
            <a:rPr lang="en-US" sz="3200" b="1" dirty="0"/>
            <a:t>UNAIDS </a:t>
          </a:r>
          <a:r>
            <a:rPr lang="zh-CN" sz="3200" b="1" dirty="0"/>
            <a:t>报告：</a:t>
          </a:r>
          <a:r>
            <a:rPr lang="en-US" sz="3200" b="1" dirty="0"/>
            <a:t>2018</a:t>
          </a:r>
          <a:r>
            <a:rPr lang="zh-CN" sz="3200" b="1" dirty="0"/>
            <a:t>年</a:t>
          </a:r>
          <a:endParaRPr lang="zh-CN" sz="3200" dirty="0"/>
        </a:p>
      </dgm:t>
    </dgm:pt>
    <dgm:pt modelId="{87E0A441-ED97-4B71-BB19-08B5C28BB1D6}" cxnId="{2F7840CB-DA11-4B67-A5F0-16C0F3286087}" type="parTrans">
      <dgm:prSet/>
      <dgm:spPr/>
      <dgm:t>
        <a:bodyPr/>
        <a:lstStyle/>
        <a:p>
          <a:endParaRPr lang="zh-CN" altLang="en-US"/>
        </a:p>
      </dgm:t>
    </dgm:pt>
    <dgm:pt modelId="{E85F1E09-80AD-4323-AF7A-B21F2E503777}" cxnId="{2F7840CB-DA11-4B67-A5F0-16C0F3286087}" type="sibTrans">
      <dgm:prSet/>
      <dgm:spPr/>
      <dgm:t>
        <a:bodyPr/>
        <a:lstStyle/>
        <a:p>
          <a:endParaRPr lang="zh-CN" altLang="en-US"/>
        </a:p>
      </dgm:t>
    </dgm:pt>
    <dgm:pt modelId="{46305640-20C4-4AE2-BAF1-AD3711B82FDD}">
      <dgm:prSet/>
      <dgm:spPr/>
      <dgm:t>
        <a:bodyPr/>
        <a:lstStyle/>
        <a:p>
          <a:pPr algn="l" rtl="0"/>
          <a:r>
            <a:rPr lang="zh-CN" b="1" dirty="0"/>
            <a:t>存活感染者和病人数：</a:t>
          </a:r>
          <a:r>
            <a:rPr lang="en-US" b="1" dirty="0"/>
            <a:t> 37</a:t>
          </a:r>
          <a:r>
            <a:rPr lang="en-US" altLang="zh-CN" b="1" dirty="0"/>
            <a:t>9</a:t>
          </a:r>
          <a:r>
            <a:rPr lang="zh-CN" b="1" dirty="0"/>
            <a:t>0万（</a:t>
          </a:r>
          <a:r>
            <a:rPr lang="en-US" b="1" dirty="0"/>
            <a:t>3270-4400</a:t>
          </a:r>
          <a:r>
            <a:rPr lang="zh-CN" b="1" dirty="0"/>
            <a:t>万）</a:t>
          </a:r>
          <a:endParaRPr lang="zh-CN" dirty="0"/>
        </a:p>
      </dgm:t>
    </dgm:pt>
    <dgm:pt modelId="{758D73E3-2496-4019-BD00-96DC26A3DFBE}" cxnId="{32E73722-6D31-4869-A17F-1F79A88E0449}" type="parTrans">
      <dgm:prSet/>
      <dgm:spPr/>
      <dgm:t>
        <a:bodyPr/>
        <a:lstStyle/>
        <a:p>
          <a:endParaRPr lang="zh-CN" altLang="en-US"/>
        </a:p>
      </dgm:t>
    </dgm:pt>
    <dgm:pt modelId="{F5353747-9143-49F4-946B-350F44ADD970}" cxnId="{32E73722-6D31-4869-A17F-1F79A88E0449}" type="sibTrans">
      <dgm:prSet/>
      <dgm:spPr/>
      <dgm:t>
        <a:bodyPr/>
        <a:lstStyle/>
        <a:p>
          <a:endParaRPr lang="zh-CN" altLang="en-US"/>
        </a:p>
      </dgm:t>
    </dgm:pt>
    <dgm:pt modelId="{987B5663-8B40-4980-9B81-795212BCB229}">
      <dgm:prSet/>
      <dgm:spPr/>
      <dgm:t>
        <a:bodyPr/>
        <a:lstStyle/>
        <a:p>
          <a:pPr algn="l" rtl="0"/>
          <a:r>
            <a:rPr lang="zh-CN" b="1" dirty="0"/>
            <a:t>新感染数：</a:t>
          </a:r>
          <a:r>
            <a:rPr lang="en-US" b="1" dirty="0"/>
            <a:t> 170</a:t>
          </a:r>
          <a:r>
            <a:rPr lang="zh-CN" b="1" dirty="0"/>
            <a:t>万（1</a:t>
          </a:r>
          <a:r>
            <a:rPr lang="en-US" altLang="zh-CN" b="1" dirty="0"/>
            <a:t>4</a:t>
          </a:r>
          <a:r>
            <a:rPr lang="en-US" b="1" dirty="0"/>
            <a:t>0-230</a:t>
          </a:r>
          <a:r>
            <a:rPr lang="zh-CN" b="1" dirty="0"/>
            <a:t>万）</a:t>
          </a:r>
          <a:endParaRPr lang="zh-CN" dirty="0"/>
        </a:p>
      </dgm:t>
    </dgm:pt>
    <dgm:pt modelId="{B1B42622-3869-4E45-A94B-743BF2BDCDCE}" cxnId="{E4133DAA-6AF8-4788-9D01-25699A3DA683}" type="parTrans">
      <dgm:prSet/>
      <dgm:spPr/>
      <dgm:t>
        <a:bodyPr/>
        <a:lstStyle/>
        <a:p>
          <a:endParaRPr lang="zh-CN" altLang="en-US"/>
        </a:p>
      </dgm:t>
    </dgm:pt>
    <dgm:pt modelId="{B00273CE-A6C3-4959-90A3-918C0E84000A}" cxnId="{E4133DAA-6AF8-4788-9D01-25699A3DA683}" type="sibTrans">
      <dgm:prSet/>
      <dgm:spPr/>
      <dgm:t>
        <a:bodyPr/>
        <a:lstStyle/>
        <a:p>
          <a:endParaRPr lang="zh-CN" altLang="en-US"/>
        </a:p>
      </dgm:t>
    </dgm:pt>
    <dgm:pt modelId="{03437BB4-A799-4048-BA48-F2CA2781C589}">
      <dgm:prSet/>
      <dgm:spPr/>
      <dgm:t>
        <a:bodyPr/>
        <a:lstStyle/>
        <a:p>
          <a:pPr algn="l" rtl="0"/>
          <a:r>
            <a:rPr lang="zh-CN" b="1" dirty="0"/>
            <a:t>死亡： </a:t>
          </a:r>
          <a:r>
            <a:rPr lang="en-US" altLang="zh-CN" b="1" dirty="0"/>
            <a:t>77</a:t>
          </a:r>
          <a:r>
            <a:rPr lang="zh-CN" b="1" dirty="0"/>
            <a:t>万（</a:t>
          </a:r>
          <a:r>
            <a:rPr lang="en-US" altLang="zh-CN" b="1" dirty="0"/>
            <a:t>57</a:t>
          </a:r>
          <a:r>
            <a:rPr lang="en-US" b="1" dirty="0"/>
            <a:t>-110</a:t>
          </a:r>
          <a:r>
            <a:rPr lang="zh-CN" b="1" dirty="0"/>
            <a:t>万）</a:t>
          </a:r>
          <a:endParaRPr lang="zh-CN" dirty="0"/>
        </a:p>
      </dgm:t>
    </dgm:pt>
    <dgm:pt modelId="{96734D5F-BFB9-4A90-9877-B131A9EC844A}" cxnId="{8ED11177-7A8D-48B7-968E-495D31ADAE65}" type="parTrans">
      <dgm:prSet/>
      <dgm:spPr/>
      <dgm:t>
        <a:bodyPr/>
        <a:lstStyle/>
        <a:p>
          <a:endParaRPr lang="zh-CN" altLang="en-US"/>
        </a:p>
      </dgm:t>
    </dgm:pt>
    <dgm:pt modelId="{F792E115-FCE1-4AFD-BABD-12CF5E994641}" cxnId="{8ED11177-7A8D-48B7-968E-495D31ADAE65}" type="sibTrans">
      <dgm:prSet/>
      <dgm:spPr/>
      <dgm:t>
        <a:bodyPr/>
        <a:lstStyle/>
        <a:p>
          <a:endParaRPr lang="zh-CN" altLang="en-US"/>
        </a:p>
      </dgm:t>
    </dgm:pt>
    <dgm:pt modelId="{6777101F-2D73-451D-84D3-7FBAD9D6739F}" type="pres">
      <dgm:prSet presAssocID="{2A89F597-DFF2-458C-BE39-4E4FFE3D621D}" presName="layout" presStyleCnt="0">
        <dgm:presLayoutVars>
          <dgm:chMax/>
          <dgm:chPref/>
          <dgm:dir/>
          <dgm:animOne val="branch"/>
          <dgm:animLvl val="lvl"/>
          <dgm:resizeHandles/>
        </dgm:presLayoutVars>
      </dgm:prSet>
      <dgm:spPr/>
    </dgm:pt>
    <dgm:pt modelId="{897EE8B5-15F5-42FF-84CC-0D15434EB45B}" type="pres">
      <dgm:prSet presAssocID="{240804D1-7455-4FA6-9462-46C906C48DE6}" presName="root" presStyleCnt="0">
        <dgm:presLayoutVars>
          <dgm:chMax/>
          <dgm:chPref val="4"/>
        </dgm:presLayoutVars>
      </dgm:prSet>
      <dgm:spPr/>
    </dgm:pt>
    <dgm:pt modelId="{055870E0-85C1-4945-9165-FE293F0C2311}" type="pres">
      <dgm:prSet presAssocID="{240804D1-7455-4FA6-9462-46C906C48DE6}" presName="rootComposite" presStyleCnt="0">
        <dgm:presLayoutVars/>
      </dgm:prSet>
      <dgm:spPr/>
    </dgm:pt>
    <dgm:pt modelId="{C5D1247D-6915-4AA7-A9D7-D32537B973F0}" type="pres">
      <dgm:prSet presAssocID="{240804D1-7455-4FA6-9462-46C906C48DE6}" presName="rootText" presStyleLbl="node0" presStyleIdx="0" presStyleCnt="1">
        <dgm:presLayoutVars>
          <dgm:chMax/>
          <dgm:chPref val="4"/>
        </dgm:presLayoutVars>
      </dgm:prSet>
      <dgm:spPr/>
    </dgm:pt>
    <dgm:pt modelId="{5AA4D51B-6B49-4340-8911-EA0FF18700E8}" type="pres">
      <dgm:prSet presAssocID="{240804D1-7455-4FA6-9462-46C906C48DE6}" presName="childShape" presStyleCnt="0">
        <dgm:presLayoutVars>
          <dgm:chMax val="0"/>
          <dgm:chPref val="0"/>
        </dgm:presLayoutVars>
      </dgm:prSet>
      <dgm:spPr/>
    </dgm:pt>
    <dgm:pt modelId="{E0000D30-D82F-45CD-8322-91FB4BE6BA06}" type="pres">
      <dgm:prSet presAssocID="{46305640-20C4-4AE2-BAF1-AD3711B82FDD}" presName="childComposite" presStyleCnt="0">
        <dgm:presLayoutVars>
          <dgm:chMax val="0"/>
          <dgm:chPref val="0"/>
        </dgm:presLayoutVars>
      </dgm:prSet>
      <dgm:spPr/>
    </dgm:pt>
    <dgm:pt modelId="{DD4B0869-CC04-453C-A101-D4A23E865BE5}" type="pres">
      <dgm:prSet presAssocID="{46305640-20C4-4AE2-BAF1-AD3711B82FDD}" presName="Image" presStyleLbl="node1" presStyleIdx="0" presStyleCnt="3" custScaleX="103424" custScaleY="103526" custLinFactNeighborX="-4344" custLinFactNeighborY="-8617"/>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CB18A0D6-94BB-410F-BF17-A93D6A3E4190}" type="pres">
      <dgm:prSet presAssocID="{46305640-20C4-4AE2-BAF1-AD3711B82FDD}" presName="childText" presStyleLbl="lnNode1" presStyleIdx="0" presStyleCnt="3">
        <dgm:presLayoutVars>
          <dgm:chMax val="0"/>
          <dgm:chPref val="0"/>
          <dgm:bulletEnabled val="1"/>
        </dgm:presLayoutVars>
      </dgm:prSet>
      <dgm:spPr/>
    </dgm:pt>
    <dgm:pt modelId="{73159FC7-6911-4482-9448-03F3432D1BDE}" type="pres">
      <dgm:prSet presAssocID="{987B5663-8B40-4980-9B81-795212BCB229}" presName="childComposite" presStyleCnt="0">
        <dgm:presLayoutVars>
          <dgm:chMax val="0"/>
          <dgm:chPref val="0"/>
        </dgm:presLayoutVars>
      </dgm:prSet>
      <dgm:spPr/>
    </dgm:pt>
    <dgm:pt modelId="{3611374E-FE30-4B11-9E25-41E74F8BD1A1}" type="pres">
      <dgm:prSet presAssocID="{987B5663-8B40-4980-9B81-795212BCB229}"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3B5A4700-A9C0-43C6-9F1C-DB237CD12516}" type="pres">
      <dgm:prSet presAssocID="{987B5663-8B40-4980-9B81-795212BCB229}" presName="childText" presStyleLbl="lnNode1" presStyleIdx="1" presStyleCnt="3">
        <dgm:presLayoutVars>
          <dgm:chMax val="0"/>
          <dgm:chPref val="0"/>
          <dgm:bulletEnabled val="1"/>
        </dgm:presLayoutVars>
      </dgm:prSet>
      <dgm:spPr/>
    </dgm:pt>
    <dgm:pt modelId="{A87A00DE-905C-4CB1-9DD5-1E4766D73267}" type="pres">
      <dgm:prSet presAssocID="{03437BB4-A799-4048-BA48-F2CA2781C589}" presName="childComposite" presStyleCnt="0">
        <dgm:presLayoutVars>
          <dgm:chMax val="0"/>
          <dgm:chPref val="0"/>
        </dgm:presLayoutVars>
      </dgm:prSet>
      <dgm:spPr/>
    </dgm:pt>
    <dgm:pt modelId="{79F2FB00-54FC-49F5-9AA5-F109286B3F32}" type="pres">
      <dgm:prSet presAssocID="{03437BB4-A799-4048-BA48-F2CA2781C589}"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96CEFFA3-8ADA-46A3-81A5-C9AA382AB50A}" type="pres">
      <dgm:prSet presAssocID="{03437BB4-A799-4048-BA48-F2CA2781C589}" presName="childText" presStyleLbl="lnNode1" presStyleIdx="2" presStyleCnt="3">
        <dgm:presLayoutVars>
          <dgm:chMax val="0"/>
          <dgm:chPref val="0"/>
          <dgm:bulletEnabled val="1"/>
        </dgm:presLayoutVars>
      </dgm:prSet>
      <dgm:spPr/>
    </dgm:pt>
  </dgm:ptLst>
  <dgm:cxnLst>
    <dgm:cxn modelId="{4D3A2417-AAF4-4AD5-9162-C7E6B98F58FC}" type="presOf" srcId="{03437BB4-A799-4048-BA48-F2CA2781C589}" destId="{96CEFFA3-8ADA-46A3-81A5-C9AA382AB50A}" srcOrd="0" destOrd="0" presId="urn:microsoft.com/office/officeart/2008/layout/PictureAccentList#2"/>
    <dgm:cxn modelId="{32E73722-6D31-4869-A17F-1F79A88E0449}" srcId="{240804D1-7455-4FA6-9462-46C906C48DE6}" destId="{46305640-20C4-4AE2-BAF1-AD3711B82FDD}" srcOrd="0" destOrd="0" parTransId="{758D73E3-2496-4019-BD00-96DC26A3DFBE}" sibTransId="{F5353747-9143-49F4-946B-350F44ADD970}"/>
    <dgm:cxn modelId="{13740F3D-84D8-41A1-A4C0-E7804D8E406B}" type="presOf" srcId="{987B5663-8B40-4980-9B81-795212BCB229}" destId="{3B5A4700-A9C0-43C6-9F1C-DB237CD12516}" srcOrd="0" destOrd="0" presId="urn:microsoft.com/office/officeart/2008/layout/PictureAccentList#2"/>
    <dgm:cxn modelId="{CF35E156-0CFB-418F-A9B8-CEE7973FB9E9}" type="presOf" srcId="{2A89F597-DFF2-458C-BE39-4E4FFE3D621D}" destId="{6777101F-2D73-451D-84D3-7FBAD9D6739F}" srcOrd="0" destOrd="0" presId="urn:microsoft.com/office/officeart/2008/layout/PictureAccentList#2"/>
    <dgm:cxn modelId="{8ED11177-7A8D-48B7-968E-495D31ADAE65}" srcId="{240804D1-7455-4FA6-9462-46C906C48DE6}" destId="{03437BB4-A799-4048-BA48-F2CA2781C589}" srcOrd="2" destOrd="0" parTransId="{96734D5F-BFB9-4A90-9877-B131A9EC844A}" sibTransId="{F792E115-FCE1-4AFD-BABD-12CF5E994641}"/>
    <dgm:cxn modelId="{2A12D7A6-D996-4CAA-BD69-D165B40FB2CD}" type="presOf" srcId="{46305640-20C4-4AE2-BAF1-AD3711B82FDD}" destId="{CB18A0D6-94BB-410F-BF17-A93D6A3E4190}" srcOrd="0" destOrd="0" presId="urn:microsoft.com/office/officeart/2008/layout/PictureAccentList#2"/>
    <dgm:cxn modelId="{E4133DAA-6AF8-4788-9D01-25699A3DA683}" srcId="{240804D1-7455-4FA6-9462-46C906C48DE6}" destId="{987B5663-8B40-4980-9B81-795212BCB229}" srcOrd="1" destOrd="0" parTransId="{B1B42622-3869-4E45-A94B-743BF2BDCDCE}" sibTransId="{B00273CE-A6C3-4959-90A3-918C0E84000A}"/>
    <dgm:cxn modelId="{91B5BDAA-AC35-4967-BC74-29D97D1CC2FE}" type="presOf" srcId="{240804D1-7455-4FA6-9462-46C906C48DE6}" destId="{C5D1247D-6915-4AA7-A9D7-D32537B973F0}" srcOrd="0" destOrd="0" presId="urn:microsoft.com/office/officeart/2008/layout/PictureAccentList#2"/>
    <dgm:cxn modelId="{2F7840CB-DA11-4B67-A5F0-16C0F3286087}" srcId="{2A89F597-DFF2-458C-BE39-4E4FFE3D621D}" destId="{240804D1-7455-4FA6-9462-46C906C48DE6}" srcOrd="0" destOrd="0" parTransId="{87E0A441-ED97-4B71-BB19-08B5C28BB1D6}" sibTransId="{E85F1E09-80AD-4323-AF7A-B21F2E503777}"/>
    <dgm:cxn modelId="{B4F629F6-EFF7-4415-92E3-A9DAB7792535}" type="presParOf" srcId="{6777101F-2D73-451D-84D3-7FBAD9D6739F}" destId="{897EE8B5-15F5-42FF-84CC-0D15434EB45B}" srcOrd="0" destOrd="0" presId="urn:microsoft.com/office/officeart/2008/layout/PictureAccentList#2"/>
    <dgm:cxn modelId="{2F21B19B-EB43-48E9-B20A-8C01C0DD1049}" type="presParOf" srcId="{897EE8B5-15F5-42FF-84CC-0D15434EB45B}" destId="{055870E0-85C1-4945-9165-FE293F0C2311}" srcOrd="0" destOrd="0" presId="urn:microsoft.com/office/officeart/2008/layout/PictureAccentList#2"/>
    <dgm:cxn modelId="{32CAD082-471C-40B4-B0B2-9394877F28F0}" type="presParOf" srcId="{055870E0-85C1-4945-9165-FE293F0C2311}" destId="{C5D1247D-6915-4AA7-A9D7-D32537B973F0}" srcOrd="0" destOrd="0" presId="urn:microsoft.com/office/officeart/2008/layout/PictureAccentList#2"/>
    <dgm:cxn modelId="{2CE35501-769C-4BEC-A57F-F69404319DB4}" type="presParOf" srcId="{897EE8B5-15F5-42FF-84CC-0D15434EB45B}" destId="{5AA4D51B-6B49-4340-8911-EA0FF18700E8}" srcOrd="1" destOrd="0" presId="urn:microsoft.com/office/officeart/2008/layout/PictureAccentList#2"/>
    <dgm:cxn modelId="{181395B7-4B34-4223-B56B-0C266A123DFE}" type="presParOf" srcId="{5AA4D51B-6B49-4340-8911-EA0FF18700E8}" destId="{E0000D30-D82F-45CD-8322-91FB4BE6BA06}" srcOrd="0" destOrd="0" presId="urn:microsoft.com/office/officeart/2008/layout/PictureAccentList#2"/>
    <dgm:cxn modelId="{BBDDADBF-D7ED-4E48-8FC3-4FDB4C805933}" type="presParOf" srcId="{E0000D30-D82F-45CD-8322-91FB4BE6BA06}" destId="{DD4B0869-CC04-453C-A101-D4A23E865BE5}" srcOrd="0" destOrd="0" presId="urn:microsoft.com/office/officeart/2008/layout/PictureAccentList#2"/>
    <dgm:cxn modelId="{9C357CD7-536B-4BB8-BC52-2A6085FA986D}" type="presParOf" srcId="{E0000D30-D82F-45CD-8322-91FB4BE6BA06}" destId="{CB18A0D6-94BB-410F-BF17-A93D6A3E4190}" srcOrd="1" destOrd="0" presId="urn:microsoft.com/office/officeart/2008/layout/PictureAccentList#2"/>
    <dgm:cxn modelId="{BA0ADA5D-2DA4-4D46-89B6-A3D584A1E774}" type="presParOf" srcId="{5AA4D51B-6B49-4340-8911-EA0FF18700E8}" destId="{73159FC7-6911-4482-9448-03F3432D1BDE}" srcOrd="1" destOrd="0" presId="urn:microsoft.com/office/officeart/2008/layout/PictureAccentList#2"/>
    <dgm:cxn modelId="{7E5DE4DA-A1E2-4359-B49A-5A617993BE37}" type="presParOf" srcId="{73159FC7-6911-4482-9448-03F3432D1BDE}" destId="{3611374E-FE30-4B11-9E25-41E74F8BD1A1}" srcOrd="0" destOrd="0" presId="urn:microsoft.com/office/officeart/2008/layout/PictureAccentList#2"/>
    <dgm:cxn modelId="{38F78004-61D7-476F-AE6C-1975CF349413}" type="presParOf" srcId="{73159FC7-6911-4482-9448-03F3432D1BDE}" destId="{3B5A4700-A9C0-43C6-9F1C-DB237CD12516}" srcOrd="1" destOrd="0" presId="urn:microsoft.com/office/officeart/2008/layout/PictureAccentList#2"/>
    <dgm:cxn modelId="{0B2AE24F-1EDF-4768-AC06-B8F418676538}" type="presParOf" srcId="{5AA4D51B-6B49-4340-8911-EA0FF18700E8}" destId="{A87A00DE-905C-4CB1-9DD5-1E4766D73267}" srcOrd="2" destOrd="0" presId="urn:microsoft.com/office/officeart/2008/layout/PictureAccentList#2"/>
    <dgm:cxn modelId="{F6873F00-6B0D-4CD7-929B-C096BD28EB50}" type="presParOf" srcId="{A87A00DE-905C-4CB1-9DD5-1E4766D73267}" destId="{79F2FB00-54FC-49F5-9AA5-F109286B3F32}" srcOrd="0" destOrd="0" presId="urn:microsoft.com/office/officeart/2008/layout/PictureAccentList#2"/>
    <dgm:cxn modelId="{EB965D6D-1CCE-4BC9-BA5F-5F95C56825FA}" type="presParOf" srcId="{A87A00DE-905C-4CB1-9DD5-1E4766D73267}" destId="{96CEFFA3-8ADA-46A3-81A5-C9AA382AB50A}" srcOrd="1" destOrd="0" presId="urn:microsoft.com/office/officeart/2008/layout/PictureAccent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E85E036-65A4-44A3-A5F5-B2D22D94D314}" type="doc">
      <dgm:prSet loTypeId="urn:microsoft.com/office/officeart/2005/8/layout/vList5" loCatId="list" qsTypeId="urn:microsoft.com/office/officeart/2005/8/quickstyle/simple1#17" qsCatId="simple" csTypeId="urn:microsoft.com/office/officeart/2005/8/colors/colorful2#8" csCatId="colorful" phldr="1"/>
      <dgm:spPr/>
      <dgm:t>
        <a:bodyPr/>
        <a:lstStyle/>
        <a:p>
          <a:endParaRPr lang="zh-CN" altLang="en-US"/>
        </a:p>
      </dgm:t>
    </dgm:pt>
    <dgm:pt modelId="{FEC99733-F22A-4575-B37E-EB61F000E8EE}">
      <dgm:prSet phldrT="[文本]" phldr="0" custT="1"/>
      <dgm:spPr/>
      <dgm:t>
        <a:bodyPr vert="horz" wrap="square"/>
        <a:lstStyle/>
        <a:p>
          <a:pPr>
            <a:lnSpc>
              <a:spcPct val="100000"/>
            </a:lnSpc>
            <a:spcBef>
              <a:spcPct val="0"/>
            </a:spcBef>
            <a:spcAft>
              <a:spcPct val="35000"/>
            </a:spcAft>
          </a:pPr>
          <a:r>
            <a:rPr lang="zh-CN" altLang="en-US" sz="3200" b="1" dirty="0">
              <a:latin typeface="黑体" panose="02010609060101010101" pitchFamily="49" charset="-122"/>
              <a:ea typeface="黑体" panose="02010609060101010101" pitchFamily="49" charset="-122"/>
            </a:rPr>
            <a:t>治疗（尽早、坚持）</a:t>
          </a:r>
          <a:endParaRPr sz="3200">
            <a:latin typeface="黑体" panose="02010609060101010101" pitchFamily="49" charset="-122"/>
            <a:ea typeface="黑体" panose="02010609060101010101" pitchFamily="49" charset="-122"/>
          </a:endParaRPr>
        </a:p>
      </dgm:t>
    </dgm:pt>
    <dgm:pt modelId="{3E270123-FC5B-4B53-ABA9-9006410A5EB0}" cxnId="{07AD2535-5E07-4239-AB4A-B0772E35B3D0}" type="par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E4A37666-480A-41CE-A998-210F469E14AD}" cxnId="{07AD2535-5E07-4239-AB4A-B0772E35B3D0}" type="sib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076A8239-7B12-4E3C-A341-3F50F838ABC9}">
      <dgm:prSet phldrT="[文本]" phldr="0" custT="1"/>
      <dgm:spPr/>
      <dgm:t>
        <a:bodyPr vert="horz" wrap="square"/>
        <a:lstStyle/>
        <a:p>
          <a:pPr>
            <a:lnSpc>
              <a:spcPct val="100000"/>
            </a:lnSpc>
            <a:spcBef>
              <a:spcPct val="0"/>
            </a:spcBef>
            <a:spcAft>
              <a:spcPct val="35000"/>
            </a:spcAft>
          </a:pPr>
          <a:r>
            <a:rPr lang="zh-CN" altLang="en-US" sz="2800" b="1" dirty="0">
              <a:latin typeface="黑体" panose="02010609060101010101" pitchFamily="49" charset="-122"/>
              <a:ea typeface="黑体" panose="02010609060101010101" pitchFamily="49" charset="-122"/>
            </a:rPr>
            <a:t>保持乐观情绪，合理营养，适当锻炼，</a:t>
          </a:r>
          <a:endParaRPr lang="en-US" altLang="zh-CN" sz="2800" b="1" dirty="0">
            <a:latin typeface="黑体" panose="02010609060101010101" pitchFamily="49" charset="-122"/>
            <a:ea typeface="黑体" panose="02010609060101010101" pitchFamily="49" charset="-122"/>
          </a:endParaRPr>
        </a:p>
        <a:p>
          <a:pPr>
            <a:lnSpc>
              <a:spcPct val="100000"/>
            </a:lnSpc>
            <a:spcBef>
              <a:spcPct val="0"/>
            </a:spcBef>
            <a:spcAft>
              <a:spcPct val="35000"/>
            </a:spcAft>
          </a:pPr>
          <a:r>
            <a:rPr lang="zh-CN" altLang="en-US" sz="2800" b="1" dirty="0">
              <a:latin typeface="黑体" panose="02010609060101010101" pitchFamily="49" charset="-122"/>
              <a:ea typeface="黑体" panose="02010609060101010101" pitchFamily="49" charset="-122"/>
            </a:rPr>
            <a:t>避免合并其他疾病</a:t>
          </a:r>
          <a:endParaRPr sz="6500">
            <a:latin typeface="黑体" panose="02010609060101010101" pitchFamily="49" charset="-122"/>
            <a:ea typeface="黑体" panose="02010609060101010101" pitchFamily="49" charset="-122"/>
          </a:endParaRPr>
        </a:p>
      </dgm:t>
    </dgm:pt>
    <dgm:pt modelId="{DA0E8955-C889-4DA7-B86B-FC533738343E}" cxnId="{A10DD282-E878-45CD-B42C-6FE459083796}" type="par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DD794D23-F402-4AD7-B8C3-728B81A436C3}" cxnId="{A10DD282-E878-45CD-B42C-6FE459083796}" type="sib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A8785196-5C44-4263-B774-9BB95AB284C1}">
      <dgm:prSet phldrT="[文本]" phldr="0" custT="1"/>
      <dgm:spPr/>
      <dgm:t>
        <a:bodyPr vert="horz" wrap="square"/>
        <a:lstStyle/>
        <a:p>
          <a:pPr>
            <a:lnSpc>
              <a:spcPct val="100000"/>
            </a:lnSpc>
            <a:spcBef>
              <a:spcPct val="0"/>
            </a:spcBef>
            <a:spcAft>
              <a:spcPct val="35000"/>
            </a:spcAft>
          </a:pPr>
          <a:r>
            <a:rPr lang="zh-CN" altLang="en-US" sz="2800" b="1" dirty="0">
              <a:latin typeface="黑体" panose="02010609060101010101" pitchFamily="49" charset="-122"/>
              <a:ea typeface="黑体" panose="02010609060101010101" pitchFamily="49" charset="-122"/>
            </a:rPr>
            <a:t>预防二代传播</a:t>
          </a:r>
          <a:endParaRPr sz="6500">
            <a:latin typeface="黑体" panose="02010609060101010101" pitchFamily="49" charset="-122"/>
            <a:ea typeface="黑体" panose="02010609060101010101" pitchFamily="49" charset="-122"/>
          </a:endParaRPr>
        </a:p>
      </dgm:t>
    </dgm:pt>
    <dgm:pt modelId="{0624194C-F81C-4A6E-B0E2-D24222133021}" cxnId="{80EDAF06-0AFE-4ABF-B35A-8BFE575CDC9D}" type="par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0A283C8E-35C5-49F2-B6A4-4947EE4AAE9C}" cxnId="{80EDAF06-0AFE-4ABF-B35A-8BFE575CDC9D}" type="sib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F84E2745-91A6-46C1-AC90-A9CA7FC65D5C}">
      <dgm:prSet phldrT="[文本]" phldr="0" custT="1"/>
      <dgm:spPr/>
      <dgm:t>
        <a:bodyPr vert="horz" wrap="square"/>
        <a:lstStyle/>
        <a:p>
          <a:pPr>
            <a:lnSpc>
              <a:spcPct val="100000"/>
            </a:lnSpc>
            <a:spcBef>
              <a:spcPct val="0"/>
            </a:spcBef>
            <a:spcAft>
              <a:spcPct val="35000"/>
            </a:spcAft>
          </a:pPr>
          <a:r>
            <a:rPr lang="zh-CN" altLang="en-US" sz="2800" b="1" dirty="0">
              <a:latin typeface="黑体" panose="02010609060101010101" pitchFamily="49" charset="-122"/>
              <a:ea typeface="黑体" panose="02010609060101010101" pitchFamily="49" charset="-122"/>
            </a:rPr>
            <a:t>支持环境</a:t>
          </a:r>
          <a:endParaRPr sz="6500">
            <a:latin typeface="黑体" panose="02010609060101010101" pitchFamily="49" charset="-122"/>
            <a:ea typeface="黑体" panose="02010609060101010101" pitchFamily="49" charset="-122"/>
          </a:endParaRPr>
        </a:p>
      </dgm:t>
    </dgm:pt>
    <dgm:pt modelId="{271791B3-BBF9-495C-91B5-5A57775F7610}" cxnId="{E1A3C01E-D9D2-4CAB-8A19-80A1BE32E666}" type="par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E14D4A02-E2F6-4AAD-A434-8FE96DFAA088}" cxnId="{E1A3C01E-D9D2-4CAB-8A19-80A1BE32E666}" type="sibTrans">
      <dgm:prSet/>
      <dgm:spPr/>
      <dgm:t>
        <a:bodyPr/>
        <a:lstStyle/>
        <a:p>
          <a:endParaRPr lang="zh-CN" altLang="en-US" sz="3600">
            <a:latin typeface="方正静蕾简体" panose="02000000000000000000" pitchFamily="2" charset="-122"/>
            <a:ea typeface="方正静蕾简体" panose="02000000000000000000" pitchFamily="2" charset="-122"/>
          </a:endParaRPr>
        </a:p>
      </dgm:t>
    </dgm:pt>
    <dgm:pt modelId="{C1B89419-F934-46DF-939C-525E18346BD1}" type="pres">
      <dgm:prSet presAssocID="{DE85E036-65A4-44A3-A5F5-B2D22D94D314}" presName="Name0" presStyleCnt="0">
        <dgm:presLayoutVars>
          <dgm:dir/>
          <dgm:animLvl val="lvl"/>
          <dgm:resizeHandles val="exact"/>
        </dgm:presLayoutVars>
      </dgm:prSet>
      <dgm:spPr/>
    </dgm:pt>
    <dgm:pt modelId="{2079B089-23D6-4640-8021-58AF3718473C}" type="pres">
      <dgm:prSet presAssocID="{FEC99733-F22A-4575-B37E-EB61F000E8EE}" presName="linNode" presStyleCnt="0"/>
      <dgm:spPr/>
    </dgm:pt>
    <dgm:pt modelId="{6F6F791B-744E-4154-B68A-8B1EC5848FB1}" type="pres">
      <dgm:prSet presAssocID="{FEC99733-F22A-4575-B37E-EB61F000E8EE}" presName="parentText" presStyleLbl="node1" presStyleIdx="0" presStyleCnt="4" custScaleX="239878" custScaleY="177157" custLinFactNeighborX="-1667" custLinFactNeighborY="2368">
        <dgm:presLayoutVars>
          <dgm:chMax val="1"/>
          <dgm:bulletEnabled val="1"/>
        </dgm:presLayoutVars>
      </dgm:prSet>
      <dgm:spPr/>
    </dgm:pt>
    <dgm:pt modelId="{577F81AC-8C31-4E03-A021-FD86DD3F885D}" type="pres">
      <dgm:prSet presAssocID="{E4A37666-480A-41CE-A998-210F469E14AD}" presName="sp" presStyleCnt="0"/>
      <dgm:spPr/>
    </dgm:pt>
    <dgm:pt modelId="{9868134C-3C3D-4E9F-A3CD-B2A294177CB6}" type="pres">
      <dgm:prSet presAssocID="{076A8239-7B12-4E3C-A341-3F50F838ABC9}" presName="linNode" presStyleCnt="0"/>
      <dgm:spPr/>
    </dgm:pt>
    <dgm:pt modelId="{03DD139E-4A66-473A-AD00-75870E6292CE}" type="pres">
      <dgm:prSet presAssocID="{076A8239-7B12-4E3C-A341-3F50F838ABC9}" presName="parentText" presStyleLbl="node1" presStyleIdx="1" presStyleCnt="4" custScaleX="239878" custScaleY="215578">
        <dgm:presLayoutVars>
          <dgm:chMax val="1"/>
          <dgm:bulletEnabled val="1"/>
        </dgm:presLayoutVars>
      </dgm:prSet>
      <dgm:spPr/>
    </dgm:pt>
    <dgm:pt modelId="{D23C7550-9A04-437D-B9B1-C8DBFB6ABB96}" type="pres">
      <dgm:prSet presAssocID="{DD794D23-F402-4AD7-B8C3-728B81A436C3}" presName="sp" presStyleCnt="0"/>
      <dgm:spPr/>
    </dgm:pt>
    <dgm:pt modelId="{FC6A5FAA-35A8-4E2D-A60C-0A3321D9B8F8}" type="pres">
      <dgm:prSet presAssocID="{A8785196-5C44-4263-B774-9BB95AB284C1}" presName="linNode" presStyleCnt="0"/>
      <dgm:spPr/>
    </dgm:pt>
    <dgm:pt modelId="{E8359AA0-09FE-43AA-AAF4-D5BC8549D086}" type="pres">
      <dgm:prSet presAssocID="{A8785196-5C44-4263-B774-9BB95AB284C1}" presName="parentText" presStyleLbl="node1" presStyleIdx="2" presStyleCnt="4" custScaleX="239878" custScaleY="177157">
        <dgm:presLayoutVars>
          <dgm:chMax val="1"/>
          <dgm:bulletEnabled val="1"/>
        </dgm:presLayoutVars>
      </dgm:prSet>
      <dgm:spPr/>
    </dgm:pt>
    <dgm:pt modelId="{8772D907-87B8-47D5-8F58-94147B846E0E}" type="pres">
      <dgm:prSet presAssocID="{0A283C8E-35C5-49F2-B6A4-4947EE4AAE9C}" presName="sp" presStyleCnt="0"/>
      <dgm:spPr/>
    </dgm:pt>
    <dgm:pt modelId="{ECAADE7B-8000-462D-BA3D-EE94907E35F7}" type="pres">
      <dgm:prSet presAssocID="{F84E2745-91A6-46C1-AC90-A9CA7FC65D5C}" presName="linNode" presStyleCnt="0"/>
      <dgm:spPr/>
    </dgm:pt>
    <dgm:pt modelId="{BDDF753B-A10D-4B97-B931-A28049312D5F}" type="pres">
      <dgm:prSet presAssocID="{F84E2745-91A6-46C1-AC90-A9CA7FC65D5C}" presName="parentText" presStyleLbl="node1" presStyleIdx="3" presStyleCnt="4" custScaleX="239878" custScaleY="156812">
        <dgm:presLayoutVars>
          <dgm:chMax val="1"/>
          <dgm:bulletEnabled val="1"/>
        </dgm:presLayoutVars>
      </dgm:prSet>
      <dgm:spPr/>
    </dgm:pt>
  </dgm:ptLst>
  <dgm:cxnLst>
    <dgm:cxn modelId="{80EDAF06-0AFE-4ABF-B35A-8BFE575CDC9D}" srcId="{DE85E036-65A4-44A3-A5F5-B2D22D94D314}" destId="{A8785196-5C44-4263-B774-9BB95AB284C1}" srcOrd="2" destOrd="0" parTransId="{0624194C-F81C-4A6E-B0E2-D24222133021}" sibTransId="{0A283C8E-35C5-49F2-B6A4-4947EE4AAE9C}"/>
    <dgm:cxn modelId="{E1A3C01E-D9D2-4CAB-8A19-80A1BE32E666}" srcId="{DE85E036-65A4-44A3-A5F5-B2D22D94D314}" destId="{F84E2745-91A6-46C1-AC90-A9CA7FC65D5C}" srcOrd="3" destOrd="0" parTransId="{271791B3-BBF9-495C-91B5-5A57775F7610}" sibTransId="{E14D4A02-E2F6-4AAD-A434-8FE96DFAA088}"/>
    <dgm:cxn modelId="{9CE22034-96AA-41EF-B980-69B8C749AB03}" type="presOf" srcId="{F84E2745-91A6-46C1-AC90-A9CA7FC65D5C}" destId="{BDDF753B-A10D-4B97-B931-A28049312D5F}" srcOrd="0" destOrd="0" presId="urn:microsoft.com/office/officeart/2005/8/layout/vList5"/>
    <dgm:cxn modelId="{07AD2535-5E07-4239-AB4A-B0772E35B3D0}" srcId="{DE85E036-65A4-44A3-A5F5-B2D22D94D314}" destId="{FEC99733-F22A-4575-B37E-EB61F000E8EE}" srcOrd="0" destOrd="0" parTransId="{3E270123-FC5B-4B53-ABA9-9006410A5EB0}" sibTransId="{E4A37666-480A-41CE-A998-210F469E14AD}"/>
    <dgm:cxn modelId="{A10DD282-E878-45CD-B42C-6FE459083796}" srcId="{DE85E036-65A4-44A3-A5F5-B2D22D94D314}" destId="{076A8239-7B12-4E3C-A341-3F50F838ABC9}" srcOrd="1" destOrd="0" parTransId="{DA0E8955-C889-4DA7-B86B-FC533738343E}" sibTransId="{DD794D23-F402-4AD7-B8C3-728B81A436C3}"/>
    <dgm:cxn modelId="{E3E76386-FD02-4445-A7DE-ABA2A75FFA12}" type="presOf" srcId="{DE85E036-65A4-44A3-A5F5-B2D22D94D314}" destId="{C1B89419-F934-46DF-939C-525E18346BD1}" srcOrd="0" destOrd="0" presId="urn:microsoft.com/office/officeart/2005/8/layout/vList5"/>
    <dgm:cxn modelId="{57450B96-088F-40BD-ABC4-94D83C1D1872}" type="presOf" srcId="{FEC99733-F22A-4575-B37E-EB61F000E8EE}" destId="{6F6F791B-744E-4154-B68A-8B1EC5848FB1}" srcOrd="0" destOrd="0" presId="urn:microsoft.com/office/officeart/2005/8/layout/vList5"/>
    <dgm:cxn modelId="{455A1D98-7668-44E2-9321-525FBE247942}" type="presOf" srcId="{076A8239-7B12-4E3C-A341-3F50F838ABC9}" destId="{03DD139E-4A66-473A-AD00-75870E6292CE}" srcOrd="0" destOrd="0" presId="urn:microsoft.com/office/officeart/2005/8/layout/vList5"/>
    <dgm:cxn modelId="{ED708EF4-7AE0-48F8-9886-65E68773FED5}" type="presOf" srcId="{A8785196-5C44-4263-B774-9BB95AB284C1}" destId="{E8359AA0-09FE-43AA-AAF4-D5BC8549D086}" srcOrd="0" destOrd="0" presId="urn:microsoft.com/office/officeart/2005/8/layout/vList5"/>
    <dgm:cxn modelId="{134379F1-CBE8-44DA-A565-DFD9E9091E80}" type="presParOf" srcId="{C1B89419-F934-46DF-939C-525E18346BD1}" destId="{2079B089-23D6-4640-8021-58AF3718473C}" srcOrd="0" destOrd="0" presId="urn:microsoft.com/office/officeart/2005/8/layout/vList5"/>
    <dgm:cxn modelId="{870D6138-F496-4707-AA40-889338AE4EA3}" type="presParOf" srcId="{2079B089-23D6-4640-8021-58AF3718473C}" destId="{6F6F791B-744E-4154-B68A-8B1EC5848FB1}" srcOrd="0" destOrd="0" presId="urn:microsoft.com/office/officeart/2005/8/layout/vList5"/>
    <dgm:cxn modelId="{5A535D61-6643-4640-AD8A-4D605E8D2629}" type="presParOf" srcId="{C1B89419-F934-46DF-939C-525E18346BD1}" destId="{577F81AC-8C31-4E03-A021-FD86DD3F885D}" srcOrd="1" destOrd="0" presId="urn:microsoft.com/office/officeart/2005/8/layout/vList5"/>
    <dgm:cxn modelId="{0D7C9FAC-BEC1-4D17-8D08-2722CD11C0BC}" type="presParOf" srcId="{C1B89419-F934-46DF-939C-525E18346BD1}" destId="{9868134C-3C3D-4E9F-A3CD-B2A294177CB6}" srcOrd="2" destOrd="0" presId="urn:microsoft.com/office/officeart/2005/8/layout/vList5"/>
    <dgm:cxn modelId="{C06E6225-E164-491D-980E-54598D890D28}" type="presParOf" srcId="{9868134C-3C3D-4E9F-A3CD-B2A294177CB6}" destId="{03DD139E-4A66-473A-AD00-75870E6292CE}" srcOrd="0" destOrd="0" presId="urn:microsoft.com/office/officeart/2005/8/layout/vList5"/>
    <dgm:cxn modelId="{91A513F8-84F8-432D-AB1C-EA808AF9CCD2}" type="presParOf" srcId="{C1B89419-F934-46DF-939C-525E18346BD1}" destId="{D23C7550-9A04-437D-B9B1-C8DBFB6ABB96}" srcOrd="3" destOrd="0" presId="urn:microsoft.com/office/officeart/2005/8/layout/vList5"/>
    <dgm:cxn modelId="{676C95BE-00A2-4BFC-ADDF-4067E3DB4404}" type="presParOf" srcId="{C1B89419-F934-46DF-939C-525E18346BD1}" destId="{FC6A5FAA-35A8-4E2D-A60C-0A3321D9B8F8}" srcOrd="4" destOrd="0" presId="urn:microsoft.com/office/officeart/2005/8/layout/vList5"/>
    <dgm:cxn modelId="{268FD11D-AD83-42E6-ADF1-6D73CEBA6148}" type="presParOf" srcId="{FC6A5FAA-35A8-4E2D-A60C-0A3321D9B8F8}" destId="{E8359AA0-09FE-43AA-AAF4-D5BC8549D086}" srcOrd="0" destOrd="0" presId="urn:microsoft.com/office/officeart/2005/8/layout/vList5"/>
    <dgm:cxn modelId="{50FE7DE8-D48E-4189-8B51-678768CA3746}" type="presParOf" srcId="{C1B89419-F934-46DF-939C-525E18346BD1}" destId="{8772D907-87B8-47D5-8F58-94147B846E0E}" srcOrd="5" destOrd="0" presId="urn:microsoft.com/office/officeart/2005/8/layout/vList5"/>
    <dgm:cxn modelId="{694E1FFB-0B62-4D81-87AE-BD75868433DF}" type="presParOf" srcId="{C1B89419-F934-46DF-939C-525E18346BD1}" destId="{ECAADE7B-8000-462D-BA3D-EE94907E35F7}" srcOrd="6" destOrd="0" presId="urn:microsoft.com/office/officeart/2005/8/layout/vList5"/>
    <dgm:cxn modelId="{9C39400D-93CE-416F-9F1A-14E4F970BB73}" type="presParOf" srcId="{ECAADE7B-8000-462D-BA3D-EE94907E35F7}" destId="{BDDF753B-A10D-4B97-B931-A28049312D5F}"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5D7E2-AAA0-4F91-B743-470F3FCE87B4}" type="doc">
      <dgm:prSet loTypeId="urn:microsoft.com/office/officeart/2005/8/layout/vList3#10" loCatId="list" qsTypeId="urn:microsoft.com/office/officeart/2005/8/quickstyle/simple1#2" qsCatId="simple" csTypeId="urn:microsoft.com/office/officeart/2005/8/colors/colorful1#17" csCatId="colorful" phldr="1"/>
      <dgm:spPr/>
      <dgm:t>
        <a:bodyPr/>
        <a:lstStyle/>
        <a:p>
          <a:endParaRPr lang="zh-CN" altLang="en-US"/>
        </a:p>
      </dgm:t>
    </dgm:pt>
    <dgm:pt modelId="{4E067005-D5E2-488D-B1DB-DBAB8BF723F7}">
      <dgm:prSet/>
      <dgm:spPr/>
      <dgm:t>
        <a:bodyPr/>
        <a:lstStyle/>
        <a:p>
          <a:pPr algn="l" rtl="0"/>
          <a:r>
            <a:rPr lang="en-US" b="1" dirty="0"/>
            <a:t>A </a:t>
          </a:r>
          <a:r>
            <a:rPr lang="en-US" b="1" dirty="0" err="1"/>
            <a:t>cquired</a:t>
          </a:r>
          <a:r>
            <a:rPr lang="en-US" b="1" dirty="0"/>
            <a:t> = </a:t>
          </a:r>
          <a:r>
            <a:rPr lang="zh-CN" b="1" dirty="0"/>
            <a:t>获得性</a:t>
          </a:r>
          <a:endParaRPr lang="zh-CN" dirty="0"/>
        </a:p>
      </dgm:t>
    </dgm:pt>
    <dgm:pt modelId="{FCF0A5E0-386A-4AB9-9E93-F3D615497A08}" cxnId="{C0F816B0-A0F7-4150-9BA9-92FC0FBB5C5C}" type="parTrans">
      <dgm:prSet/>
      <dgm:spPr/>
      <dgm:t>
        <a:bodyPr/>
        <a:lstStyle/>
        <a:p>
          <a:endParaRPr lang="zh-CN" altLang="en-US"/>
        </a:p>
      </dgm:t>
    </dgm:pt>
    <dgm:pt modelId="{DE14C61E-526A-460F-8ACF-D310D0BD265B}" cxnId="{C0F816B0-A0F7-4150-9BA9-92FC0FBB5C5C}" type="sibTrans">
      <dgm:prSet/>
      <dgm:spPr/>
      <dgm:t>
        <a:bodyPr/>
        <a:lstStyle/>
        <a:p>
          <a:endParaRPr lang="zh-CN" altLang="en-US"/>
        </a:p>
      </dgm:t>
    </dgm:pt>
    <dgm:pt modelId="{ED443732-481A-47BC-AE4A-D74852EDF26B}">
      <dgm:prSet/>
      <dgm:spPr/>
      <dgm:t>
        <a:bodyPr/>
        <a:lstStyle/>
        <a:p>
          <a:pPr algn="l" rtl="0"/>
          <a:r>
            <a:rPr lang="en-US" b="1" dirty="0"/>
            <a:t>I </a:t>
          </a:r>
          <a:r>
            <a:rPr lang="en-US" b="1" dirty="0" err="1"/>
            <a:t>mmune</a:t>
          </a:r>
          <a:r>
            <a:rPr lang="en-US" b="1" dirty="0"/>
            <a:t> = </a:t>
          </a:r>
          <a:r>
            <a:rPr lang="zh-TW" b="1" dirty="0"/>
            <a:t>免疫</a:t>
          </a:r>
          <a:endParaRPr lang="zh-CN" dirty="0"/>
        </a:p>
      </dgm:t>
    </dgm:pt>
    <dgm:pt modelId="{9F243403-E479-4148-8523-BE1AAFCC2F74}" cxnId="{5276DF88-43C0-414A-AD56-48DE6FBC0C66}" type="parTrans">
      <dgm:prSet/>
      <dgm:spPr/>
      <dgm:t>
        <a:bodyPr/>
        <a:lstStyle/>
        <a:p>
          <a:endParaRPr lang="zh-CN" altLang="en-US"/>
        </a:p>
      </dgm:t>
    </dgm:pt>
    <dgm:pt modelId="{FC1149D6-5F4E-467A-9DF3-D40F598661B9}" cxnId="{5276DF88-43C0-414A-AD56-48DE6FBC0C66}" type="sibTrans">
      <dgm:prSet/>
      <dgm:spPr/>
      <dgm:t>
        <a:bodyPr/>
        <a:lstStyle/>
        <a:p>
          <a:endParaRPr lang="zh-CN" altLang="en-US"/>
        </a:p>
      </dgm:t>
    </dgm:pt>
    <dgm:pt modelId="{CE808906-FD29-4369-81EC-02F990AD922B}">
      <dgm:prSet/>
      <dgm:spPr/>
      <dgm:t>
        <a:bodyPr/>
        <a:lstStyle/>
        <a:p>
          <a:pPr algn="l" rtl="0"/>
          <a:r>
            <a:rPr lang="en-US" b="1" dirty="0"/>
            <a:t>D </a:t>
          </a:r>
          <a:r>
            <a:rPr lang="en-US" b="1" dirty="0" err="1"/>
            <a:t>eficiency</a:t>
          </a:r>
          <a:r>
            <a:rPr lang="en-US" b="1" dirty="0"/>
            <a:t> = </a:t>
          </a:r>
          <a:r>
            <a:rPr lang="zh-CN" b="1" dirty="0"/>
            <a:t>缺陷</a:t>
          </a:r>
          <a:endParaRPr lang="zh-CN" dirty="0"/>
        </a:p>
      </dgm:t>
    </dgm:pt>
    <dgm:pt modelId="{C2078ED7-0DE2-4D14-8F2C-C8D7B983B701}" cxnId="{A185657B-CECD-4749-B9DA-D5C3BC752AED}" type="parTrans">
      <dgm:prSet/>
      <dgm:spPr/>
      <dgm:t>
        <a:bodyPr/>
        <a:lstStyle/>
        <a:p>
          <a:endParaRPr lang="zh-CN" altLang="en-US"/>
        </a:p>
      </dgm:t>
    </dgm:pt>
    <dgm:pt modelId="{C3D44AD4-D467-4261-8676-CA8BA64F2BC0}" cxnId="{A185657B-CECD-4749-B9DA-D5C3BC752AED}" type="sibTrans">
      <dgm:prSet/>
      <dgm:spPr/>
      <dgm:t>
        <a:bodyPr/>
        <a:lstStyle/>
        <a:p>
          <a:endParaRPr lang="zh-CN" altLang="en-US"/>
        </a:p>
      </dgm:t>
    </dgm:pt>
    <dgm:pt modelId="{3E5C61B5-8FA9-44B8-A433-555C64FA4611}">
      <dgm:prSet/>
      <dgm:spPr/>
      <dgm:t>
        <a:bodyPr/>
        <a:lstStyle/>
        <a:p>
          <a:pPr algn="l" rtl="0"/>
          <a:r>
            <a:rPr lang="en-US" b="1" dirty="0"/>
            <a:t>S </a:t>
          </a:r>
          <a:r>
            <a:rPr lang="en-US" b="1" dirty="0" err="1"/>
            <a:t>yndrome</a:t>
          </a:r>
          <a:r>
            <a:rPr lang="en-US" b="1" dirty="0"/>
            <a:t> = </a:t>
          </a:r>
          <a:r>
            <a:rPr lang="zh-CN" b="1" dirty="0"/>
            <a:t>综合征</a:t>
          </a:r>
          <a:endParaRPr lang="zh-CN" dirty="0"/>
        </a:p>
      </dgm:t>
    </dgm:pt>
    <dgm:pt modelId="{2C51020B-B4C7-4AE5-A471-5CC19484057E}" cxnId="{3B73207C-38CE-4FE6-9055-1BA909FE40D9}" type="parTrans">
      <dgm:prSet/>
      <dgm:spPr/>
      <dgm:t>
        <a:bodyPr/>
        <a:lstStyle/>
        <a:p>
          <a:endParaRPr lang="zh-CN" altLang="en-US"/>
        </a:p>
      </dgm:t>
    </dgm:pt>
    <dgm:pt modelId="{2A6DE047-C043-4C57-83D0-D989B347FF86}" cxnId="{3B73207C-38CE-4FE6-9055-1BA909FE40D9}" type="sibTrans">
      <dgm:prSet/>
      <dgm:spPr/>
      <dgm:t>
        <a:bodyPr/>
        <a:lstStyle/>
        <a:p>
          <a:endParaRPr lang="zh-CN" altLang="en-US"/>
        </a:p>
      </dgm:t>
    </dgm:pt>
    <dgm:pt modelId="{052B896E-8BA4-40EB-ACAE-56FF4EDADAA9}" type="pres">
      <dgm:prSet presAssocID="{BC15D7E2-AAA0-4F91-B743-470F3FCE87B4}" presName="linearFlow" presStyleCnt="0">
        <dgm:presLayoutVars>
          <dgm:dir/>
          <dgm:resizeHandles val="exact"/>
        </dgm:presLayoutVars>
      </dgm:prSet>
      <dgm:spPr/>
    </dgm:pt>
    <dgm:pt modelId="{A7FF5BD0-5480-4EC5-9E02-0F74C68286AD}" type="pres">
      <dgm:prSet presAssocID="{4E067005-D5E2-488D-B1DB-DBAB8BF723F7}" presName="composite" presStyleCnt="0"/>
      <dgm:spPr/>
    </dgm:pt>
    <dgm:pt modelId="{9A2C5C0A-0A77-4930-8BC8-F9FBBC67F199}" type="pres">
      <dgm:prSet presAssocID="{4E067005-D5E2-488D-B1DB-DBAB8BF723F7}" presName="imgShp" presStyleLbl="fgImgPlace1" presStyleIdx="0" presStyleCnt="4"/>
      <dgm:spPr>
        <a:blipFill rotWithShape="1">
          <a:blip xmlns:r="http://schemas.openxmlformats.org/officeDocument/2006/relationships" r:embed="rId1"/>
          <a:srcRect/>
          <a:stretch>
            <a:fillRect t="-1000" b="-1000"/>
          </a:stretch>
        </a:blipFill>
      </dgm:spPr>
    </dgm:pt>
    <dgm:pt modelId="{418A6F49-6DF5-4C40-A0D1-765D1741BD39}" type="pres">
      <dgm:prSet presAssocID="{4E067005-D5E2-488D-B1DB-DBAB8BF723F7}" presName="txShp" presStyleLbl="node1" presStyleIdx="0" presStyleCnt="4">
        <dgm:presLayoutVars>
          <dgm:bulletEnabled val="1"/>
        </dgm:presLayoutVars>
      </dgm:prSet>
      <dgm:spPr/>
    </dgm:pt>
    <dgm:pt modelId="{46960A14-4B56-4F80-9514-66CE55BE58CC}" type="pres">
      <dgm:prSet presAssocID="{DE14C61E-526A-460F-8ACF-D310D0BD265B}" presName="spacing" presStyleCnt="0"/>
      <dgm:spPr/>
    </dgm:pt>
    <dgm:pt modelId="{A2ED0688-BEBD-4FF2-9379-EA3137E53FE8}" type="pres">
      <dgm:prSet presAssocID="{ED443732-481A-47BC-AE4A-D74852EDF26B}" presName="composite" presStyleCnt="0"/>
      <dgm:spPr/>
    </dgm:pt>
    <dgm:pt modelId="{744D7B44-6A53-464D-AF48-A18164F3D937}" type="pres">
      <dgm:prSet presAssocID="{ED443732-481A-47BC-AE4A-D74852EDF26B}" presName="imgShp" presStyleLbl="fgImgPlace1" presStyleIdx="1" presStyleCnt="4"/>
      <dgm:spPr>
        <a:blipFill rotWithShape="1">
          <a:blip xmlns:r="http://schemas.openxmlformats.org/officeDocument/2006/relationships" r:embed="rId2"/>
          <a:srcRect/>
          <a:stretch>
            <a:fillRect t="-12000" b="-12000"/>
          </a:stretch>
        </a:blipFill>
      </dgm:spPr>
    </dgm:pt>
    <dgm:pt modelId="{0EA49151-53B7-45B7-8E73-306FE466350C}" type="pres">
      <dgm:prSet presAssocID="{ED443732-481A-47BC-AE4A-D74852EDF26B}" presName="txShp" presStyleLbl="node1" presStyleIdx="1" presStyleCnt="4">
        <dgm:presLayoutVars>
          <dgm:bulletEnabled val="1"/>
        </dgm:presLayoutVars>
      </dgm:prSet>
      <dgm:spPr/>
    </dgm:pt>
    <dgm:pt modelId="{3CE0059C-237B-4468-9006-E96DDACC6058}" type="pres">
      <dgm:prSet presAssocID="{FC1149D6-5F4E-467A-9DF3-D40F598661B9}" presName="spacing" presStyleCnt="0"/>
      <dgm:spPr/>
    </dgm:pt>
    <dgm:pt modelId="{6668EE78-43A1-4604-8B3C-19FC88EAF26F}" type="pres">
      <dgm:prSet presAssocID="{CE808906-FD29-4369-81EC-02F990AD922B}" presName="composite" presStyleCnt="0"/>
      <dgm:spPr/>
    </dgm:pt>
    <dgm:pt modelId="{98A89EDF-7997-4BA5-99F3-39DB7773C7E9}" type="pres">
      <dgm:prSet presAssocID="{CE808906-FD29-4369-81EC-02F990AD922B}" presName="imgShp" presStyleLbl="fgImgPlace1" presStyleIdx="2" presStyleCnt="4"/>
      <dgm:spPr>
        <a:blipFill rotWithShape="1">
          <a:blip xmlns:r="http://schemas.openxmlformats.org/officeDocument/2006/relationships" r:embed="rId3"/>
          <a:srcRect/>
          <a:stretch>
            <a:fillRect t="-9000" b="-9000"/>
          </a:stretch>
        </a:blipFill>
      </dgm:spPr>
    </dgm:pt>
    <dgm:pt modelId="{57C7A67D-CB06-441B-AC50-4AF424B289A2}" type="pres">
      <dgm:prSet presAssocID="{CE808906-FD29-4369-81EC-02F990AD922B}" presName="txShp" presStyleLbl="node1" presStyleIdx="2" presStyleCnt="4">
        <dgm:presLayoutVars>
          <dgm:bulletEnabled val="1"/>
        </dgm:presLayoutVars>
      </dgm:prSet>
      <dgm:spPr/>
    </dgm:pt>
    <dgm:pt modelId="{3F1D1603-9986-4D17-A554-58B0F0A10D3A}" type="pres">
      <dgm:prSet presAssocID="{C3D44AD4-D467-4261-8676-CA8BA64F2BC0}" presName="spacing" presStyleCnt="0"/>
      <dgm:spPr/>
    </dgm:pt>
    <dgm:pt modelId="{DB8ADA25-5094-4516-980F-D7C2615F2415}" type="pres">
      <dgm:prSet presAssocID="{3E5C61B5-8FA9-44B8-A433-555C64FA4611}" presName="composite" presStyleCnt="0"/>
      <dgm:spPr/>
    </dgm:pt>
    <dgm:pt modelId="{5BB761E2-A6C5-46CE-A365-1F56F371A461}" type="pres">
      <dgm:prSet presAssocID="{3E5C61B5-8FA9-44B8-A433-555C64FA4611}" presName="imgShp" presStyleLbl="fgImgPlace1" presStyleIdx="3" presStyleCnt="4"/>
      <dgm:spPr>
        <a:blipFill rotWithShape="1">
          <a:blip xmlns:r="http://schemas.openxmlformats.org/officeDocument/2006/relationships" r:embed="rId4"/>
          <a:srcRect/>
          <a:stretch>
            <a:fillRect t="-4000" b="-4000"/>
          </a:stretch>
        </a:blipFill>
      </dgm:spPr>
    </dgm:pt>
    <dgm:pt modelId="{FB94F2C4-25F3-4484-AB11-113D4872CD8E}" type="pres">
      <dgm:prSet presAssocID="{3E5C61B5-8FA9-44B8-A433-555C64FA4611}" presName="txShp" presStyleLbl="node1" presStyleIdx="3" presStyleCnt="4">
        <dgm:presLayoutVars>
          <dgm:bulletEnabled val="1"/>
        </dgm:presLayoutVars>
      </dgm:prSet>
      <dgm:spPr/>
    </dgm:pt>
  </dgm:ptLst>
  <dgm:cxnLst>
    <dgm:cxn modelId="{886D6309-9909-4547-B416-AF6489C1F508}" type="presOf" srcId="{CE808906-FD29-4369-81EC-02F990AD922B}" destId="{57C7A67D-CB06-441B-AC50-4AF424B289A2}" srcOrd="0" destOrd="0" presId="urn:microsoft.com/office/officeart/2005/8/layout/vList3#10"/>
    <dgm:cxn modelId="{AE20D11A-26DC-47BC-AFB1-6C3064C6862A}" type="presOf" srcId="{4E067005-D5E2-488D-B1DB-DBAB8BF723F7}" destId="{418A6F49-6DF5-4C40-A0D1-765D1741BD39}" srcOrd="0" destOrd="0" presId="urn:microsoft.com/office/officeart/2005/8/layout/vList3#10"/>
    <dgm:cxn modelId="{334EFA61-35FD-4B48-B94D-DCA510B4EA96}" type="presOf" srcId="{ED443732-481A-47BC-AE4A-D74852EDF26B}" destId="{0EA49151-53B7-45B7-8E73-306FE466350C}" srcOrd="0" destOrd="0" presId="urn:microsoft.com/office/officeart/2005/8/layout/vList3#10"/>
    <dgm:cxn modelId="{A185657B-CECD-4749-B9DA-D5C3BC752AED}" srcId="{BC15D7E2-AAA0-4F91-B743-470F3FCE87B4}" destId="{CE808906-FD29-4369-81EC-02F990AD922B}" srcOrd="2" destOrd="0" parTransId="{C2078ED7-0DE2-4D14-8F2C-C8D7B983B701}" sibTransId="{C3D44AD4-D467-4261-8676-CA8BA64F2BC0}"/>
    <dgm:cxn modelId="{3B73207C-38CE-4FE6-9055-1BA909FE40D9}" srcId="{BC15D7E2-AAA0-4F91-B743-470F3FCE87B4}" destId="{3E5C61B5-8FA9-44B8-A433-555C64FA4611}" srcOrd="3" destOrd="0" parTransId="{2C51020B-B4C7-4AE5-A471-5CC19484057E}" sibTransId="{2A6DE047-C043-4C57-83D0-D989B347FF86}"/>
    <dgm:cxn modelId="{3415B080-3A4F-48A3-BD7F-63381DC0251B}" type="presOf" srcId="{3E5C61B5-8FA9-44B8-A433-555C64FA4611}" destId="{FB94F2C4-25F3-4484-AB11-113D4872CD8E}" srcOrd="0" destOrd="0" presId="urn:microsoft.com/office/officeart/2005/8/layout/vList3#10"/>
    <dgm:cxn modelId="{5276DF88-43C0-414A-AD56-48DE6FBC0C66}" srcId="{BC15D7E2-AAA0-4F91-B743-470F3FCE87B4}" destId="{ED443732-481A-47BC-AE4A-D74852EDF26B}" srcOrd="1" destOrd="0" parTransId="{9F243403-E479-4148-8523-BE1AAFCC2F74}" sibTransId="{FC1149D6-5F4E-467A-9DF3-D40F598661B9}"/>
    <dgm:cxn modelId="{C0F816B0-A0F7-4150-9BA9-92FC0FBB5C5C}" srcId="{BC15D7E2-AAA0-4F91-B743-470F3FCE87B4}" destId="{4E067005-D5E2-488D-B1DB-DBAB8BF723F7}" srcOrd="0" destOrd="0" parTransId="{FCF0A5E0-386A-4AB9-9E93-F3D615497A08}" sibTransId="{DE14C61E-526A-460F-8ACF-D310D0BD265B}"/>
    <dgm:cxn modelId="{BBB105D6-72F7-490E-AA6C-7246B7634E77}" type="presOf" srcId="{BC15D7E2-AAA0-4F91-B743-470F3FCE87B4}" destId="{052B896E-8BA4-40EB-ACAE-56FF4EDADAA9}" srcOrd="0" destOrd="0" presId="urn:microsoft.com/office/officeart/2005/8/layout/vList3#10"/>
    <dgm:cxn modelId="{3759179F-ED7F-4D28-8DBB-7AE79E73054B}" type="presParOf" srcId="{052B896E-8BA4-40EB-ACAE-56FF4EDADAA9}" destId="{A7FF5BD0-5480-4EC5-9E02-0F74C68286AD}" srcOrd="0" destOrd="0" presId="urn:microsoft.com/office/officeart/2005/8/layout/vList3#10"/>
    <dgm:cxn modelId="{BB90BEAD-346D-4A92-917F-9855F9435A33}" type="presParOf" srcId="{A7FF5BD0-5480-4EC5-9E02-0F74C68286AD}" destId="{9A2C5C0A-0A77-4930-8BC8-F9FBBC67F199}" srcOrd="0" destOrd="0" presId="urn:microsoft.com/office/officeart/2005/8/layout/vList3#10"/>
    <dgm:cxn modelId="{2E86EE50-8688-4C78-8156-C640417D9E90}" type="presParOf" srcId="{A7FF5BD0-5480-4EC5-9E02-0F74C68286AD}" destId="{418A6F49-6DF5-4C40-A0D1-765D1741BD39}" srcOrd="1" destOrd="0" presId="urn:microsoft.com/office/officeart/2005/8/layout/vList3#10"/>
    <dgm:cxn modelId="{F4D0D70E-D75E-4F0C-B756-43A09F212722}" type="presParOf" srcId="{052B896E-8BA4-40EB-ACAE-56FF4EDADAA9}" destId="{46960A14-4B56-4F80-9514-66CE55BE58CC}" srcOrd="1" destOrd="0" presId="urn:microsoft.com/office/officeart/2005/8/layout/vList3#10"/>
    <dgm:cxn modelId="{472C2C9E-25F7-4ECD-9606-4D096CA721B2}" type="presParOf" srcId="{052B896E-8BA4-40EB-ACAE-56FF4EDADAA9}" destId="{A2ED0688-BEBD-4FF2-9379-EA3137E53FE8}" srcOrd="2" destOrd="0" presId="urn:microsoft.com/office/officeart/2005/8/layout/vList3#10"/>
    <dgm:cxn modelId="{D878725C-369B-4596-BFB6-78EAF3B45354}" type="presParOf" srcId="{A2ED0688-BEBD-4FF2-9379-EA3137E53FE8}" destId="{744D7B44-6A53-464D-AF48-A18164F3D937}" srcOrd="0" destOrd="0" presId="urn:microsoft.com/office/officeart/2005/8/layout/vList3#10"/>
    <dgm:cxn modelId="{C11E7EDF-BD03-40D3-A88F-297011B40AED}" type="presParOf" srcId="{A2ED0688-BEBD-4FF2-9379-EA3137E53FE8}" destId="{0EA49151-53B7-45B7-8E73-306FE466350C}" srcOrd="1" destOrd="0" presId="urn:microsoft.com/office/officeart/2005/8/layout/vList3#10"/>
    <dgm:cxn modelId="{34052EBB-5E11-453A-B2D2-27250EC123E5}" type="presParOf" srcId="{052B896E-8BA4-40EB-ACAE-56FF4EDADAA9}" destId="{3CE0059C-237B-4468-9006-E96DDACC6058}" srcOrd="3" destOrd="0" presId="urn:microsoft.com/office/officeart/2005/8/layout/vList3#10"/>
    <dgm:cxn modelId="{FF0B35E3-212B-4D7C-892C-0BC3616FF297}" type="presParOf" srcId="{052B896E-8BA4-40EB-ACAE-56FF4EDADAA9}" destId="{6668EE78-43A1-4604-8B3C-19FC88EAF26F}" srcOrd="4" destOrd="0" presId="urn:microsoft.com/office/officeart/2005/8/layout/vList3#10"/>
    <dgm:cxn modelId="{D0D3BFFC-7BBC-4C81-8121-250413020596}" type="presParOf" srcId="{6668EE78-43A1-4604-8B3C-19FC88EAF26F}" destId="{98A89EDF-7997-4BA5-99F3-39DB7773C7E9}" srcOrd="0" destOrd="0" presId="urn:microsoft.com/office/officeart/2005/8/layout/vList3#10"/>
    <dgm:cxn modelId="{87D044E3-E792-411B-B0FA-54CEFA89FD3F}" type="presParOf" srcId="{6668EE78-43A1-4604-8B3C-19FC88EAF26F}" destId="{57C7A67D-CB06-441B-AC50-4AF424B289A2}" srcOrd="1" destOrd="0" presId="urn:microsoft.com/office/officeart/2005/8/layout/vList3#10"/>
    <dgm:cxn modelId="{19A07FBC-8604-45A7-9FEB-F7773DED8736}" type="presParOf" srcId="{052B896E-8BA4-40EB-ACAE-56FF4EDADAA9}" destId="{3F1D1603-9986-4D17-A554-58B0F0A10D3A}" srcOrd="5" destOrd="0" presId="urn:microsoft.com/office/officeart/2005/8/layout/vList3#10"/>
    <dgm:cxn modelId="{0FFC852B-02DA-4190-B9D5-2C7386E782A7}" type="presParOf" srcId="{052B896E-8BA4-40EB-ACAE-56FF4EDADAA9}" destId="{DB8ADA25-5094-4516-980F-D7C2615F2415}" srcOrd="6" destOrd="0" presId="urn:microsoft.com/office/officeart/2005/8/layout/vList3#10"/>
    <dgm:cxn modelId="{5BD37B43-C3EA-4954-BA85-19EDB7329F7C}" type="presParOf" srcId="{DB8ADA25-5094-4516-980F-D7C2615F2415}" destId="{5BB761E2-A6C5-46CE-A365-1F56F371A461}" srcOrd="0" destOrd="0" presId="urn:microsoft.com/office/officeart/2005/8/layout/vList3#10"/>
    <dgm:cxn modelId="{A611CD4A-82BC-497C-82E7-4A5F177D48B8}" type="presParOf" srcId="{DB8ADA25-5094-4516-980F-D7C2615F2415}" destId="{FB94F2C4-25F3-4484-AB11-113D4872CD8E}" srcOrd="1" destOrd="0" presId="urn:microsoft.com/office/officeart/2005/8/layout/vList3#10"/>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C78F0E-C5FC-4A94-9D47-C75661E1AA24}" type="doc">
      <dgm:prSet loTypeId="urn:microsoft.com/office/officeart/2005/8/layout/vList5" loCatId="list" qsTypeId="urn:microsoft.com/office/officeart/2005/8/quickstyle/simple1#3" qsCatId="simple" csTypeId="urn:microsoft.com/office/officeart/2005/8/colors/accent1_2#1" csCatId="accent1" phldr="1"/>
      <dgm:spPr/>
      <dgm:t>
        <a:bodyPr/>
        <a:lstStyle/>
        <a:p>
          <a:endParaRPr lang="zh-CN" altLang="en-US"/>
        </a:p>
      </dgm:t>
    </dgm:pt>
    <dgm:pt modelId="{7C204085-504D-433F-B132-785FD75219CB}">
      <dgm:prSet/>
      <dgm:spPr>
        <a:solidFill>
          <a:schemeClr val="accent2"/>
        </a:solidFill>
      </dgm:spPr>
      <dgm:t>
        <a:bodyPr/>
        <a:lstStyle/>
        <a:p>
          <a:pPr algn="l" rtl="0"/>
          <a:r>
            <a:rPr lang="en-US" b="1" dirty="0" err="1"/>
            <a:t>uman</a:t>
          </a:r>
          <a:r>
            <a:rPr lang="en-US" b="1" dirty="0"/>
            <a:t>  </a:t>
          </a:r>
          <a:r>
            <a:rPr lang="zh-CN" b="1" dirty="0"/>
            <a:t>人类</a:t>
          </a:r>
        </a:p>
      </dgm:t>
    </dgm:pt>
    <dgm:pt modelId="{1CC06EC2-7776-4346-B908-30727377E2FC}" cxnId="{DD1339C1-13A6-4160-BA0A-E9FF3BD1A6B0}" type="parTrans">
      <dgm:prSet/>
      <dgm:spPr/>
      <dgm:t>
        <a:bodyPr/>
        <a:lstStyle/>
        <a:p>
          <a:endParaRPr lang="zh-CN" altLang="en-US"/>
        </a:p>
      </dgm:t>
    </dgm:pt>
    <dgm:pt modelId="{A9001BE3-EF1D-430B-9AC5-F2695E6D5F57}" cxnId="{DD1339C1-13A6-4160-BA0A-E9FF3BD1A6B0}" type="sibTrans">
      <dgm:prSet/>
      <dgm:spPr/>
      <dgm:t>
        <a:bodyPr/>
        <a:lstStyle/>
        <a:p>
          <a:endParaRPr lang="zh-CN" altLang="en-US"/>
        </a:p>
      </dgm:t>
    </dgm:pt>
    <dgm:pt modelId="{51B05A30-1BA0-444F-87DB-CE31D0CAFA77}" type="pres">
      <dgm:prSet presAssocID="{BDC78F0E-C5FC-4A94-9D47-C75661E1AA24}" presName="Name0" presStyleCnt="0">
        <dgm:presLayoutVars>
          <dgm:dir/>
          <dgm:animLvl val="lvl"/>
          <dgm:resizeHandles val="exact"/>
        </dgm:presLayoutVars>
      </dgm:prSet>
      <dgm:spPr/>
    </dgm:pt>
    <dgm:pt modelId="{2C1CC4FB-AFC3-4862-A01E-63D7E5793DE7}" type="pres">
      <dgm:prSet presAssocID="{7C204085-504D-433F-B132-785FD75219CB}" presName="linNode" presStyleCnt="0"/>
      <dgm:spPr/>
    </dgm:pt>
    <dgm:pt modelId="{1A15A5B5-701D-4940-A399-31182F9AD76F}" type="pres">
      <dgm:prSet presAssocID="{7C204085-504D-433F-B132-785FD75219CB}" presName="parentText" presStyleLbl="node1" presStyleIdx="0" presStyleCnt="1" custLinFactNeighborX="-79147" custLinFactNeighborY="-6213">
        <dgm:presLayoutVars>
          <dgm:chMax val="1"/>
          <dgm:bulletEnabled val="1"/>
        </dgm:presLayoutVars>
      </dgm:prSet>
      <dgm:spPr/>
    </dgm:pt>
  </dgm:ptLst>
  <dgm:cxnLst>
    <dgm:cxn modelId="{1A7DB968-387E-464D-91EA-F95BC20D26A9}" type="presOf" srcId="{BDC78F0E-C5FC-4A94-9D47-C75661E1AA24}" destId="{51B05A30-1BA0-444F-87DB-CE31D0CAFA77}" srcOrd="0" destOrd="0" presId="urn:microsoft.com/office/officeart/2005/8/layout/vList5"/>
    <dgm:cxn modelId="{D6114E72-D451-4BB0-AF8A-70567A79AACC}" type="presOf" srcId="{7C204085-504D-433F-B132-785FD75219CB}" destId="{1A15A5B5-701D-4940-A399-31182F9AD76F}" srcOrd="0" destOrd="0" presId="urn:microsoft.com/office/officeart/2005/8/layout/vList5"/>
    <dgm:cxn modelId="{DD1339C1-13A6-4160-BA0A-E9FF3BD1A6B0}" srcId="{BDC78F0E-C5FC-4A94-9D47-C75661E1AA24}" destId="{7C204085-504D-433F-B132-785FD75219CB}" srcOrd="0" destOrd="0" parTransId="{1CC06EC2-7776-4346-B908-30727377E2FC}" sibTransId="{A9001BE3-EF1D-430B-9AC5-F2695E6D5F57}"/>
    <dgm:cxn modelId="{B4EA455F-442A-441F-BC64-8379689216EF}" type="presParOf" srcId="{51B05A30-1BA0-444F-87DB-CE31D0CAFA77}" destId="{2C1CC4FB-AFC3-4862-A01E-63D7E5793DE7}" srcOrd="0" destOrd="0" presId="urn:microsoft.com/office/officeart/2005/8/layout/vList5"/>
    <dgm:cxn modelId="{4437C88B-AA4B-4352-AE78-4C083670170A}" type="presParOf" srcId="{2C1CC4FB-AFC3-4862-A01E-63D7E5793DE7}" destId="{1A15A5B5-701D-4940-A399-31182F9AD76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2E28B-57A8-4823-828A-1086315E88E6}" type="doc">
      <dgm:prSet loTypeId="urn:microsoft.com/office/officeart/2005/8/layout/vList5" loCatId="list" qsTypeId="urn:microsoft.com/office/officeart/2005/8/quickstyle/simple1#4" qsCatId="simple" csTypeId="urn:microsoft.com/office/officeart/2005/8/colors/accent1_2#2" csCatId="accent1" phldr="1"/>
      <dgm:spPr/>
      <dgm:t>
        <a:bodyPr/>
        <a:lstStyle/>
        <a:p>
          <a:endParaRPr lang="zh-CN" altLang="en-US"/>
        </a:p>
      </dgm:t>
    </dgm:pt>
    <dgm:pt modelId="{1488E0CE-FD90-4988-B341-553EA90C9284}">
      <dgm:prSet/>
      <dgm:spPr>
        <a:solidFill>
          <a:schemeClr val="accent3"/>
        </a:solidFill>
      </dgm:spPr>
      <dgm:t>
        <a:bodyPr/>
        <a:lstStyle/>
        <a:p>
          <a:pPr algn="l" rtl="0"/>
          <a:r>
            <a:rPr lang="en-US" b="1" dirty="0" err="1"/>
            <a:t>mmunodeficiency</a:t>
          </a:r>
          <a:r>
            <a:rPr lang="en-US" b="1" dirty="0"/>
            <a:t> </a:t>
          </a:r>
          <a:r>
            <a:rPr lang="zh-CN" b="1" dirty="0"/>
            <a:t>免疫缺陷</a:t>
          </a:r>
        </a:p>
      </dgm:t>
    </dgm:pt>
    <dgm:pt modelId="{7E7E5D11-C0BE-40D0-AA69-5FFA663E212E}" cxnId="{0EE0A1CF-A998-415D-8DF7-D5F0B82EF34C}" type="parTrans">
      <dgm:prSet/>
      <dgm:spPr/>
      <dgm:t>
        <a:bodyPr/>
        <a:lstStyle/>
        <a:p>
          <a:endParaRPr lang="zh-CN" altLang="en-US"/>
        </a:p>
      </dgm:t>
    </dgm:pt>
    <dgm:pt modelId="{B8BC3EB8-8CEF-403E-BD5F-56C0E737E519}" cxnId="{0EE0A1CF-A998-415D-8DF7-D5F0B82EF34C}" type="sibTrans">
      <dgm:prSet/>
      <dgm:spPr/>
      <dgm:t>
        <a:bodyPr/>
        <a:lstStyle/>
        <a:p>
          <a:endParaRPr lang="zh-CN" altLang="en-US"/>
        </a:p>
      </dgm:t>
    </dgm:pt>
    <dgm:pt modelId="{DE664392-5152-4A15-9884-39CABBEDCA62}" type="pres">
      <dgm:prSet presAssocID="{56B2E28B-57A8-4823-828A-1086315E88E6}" presName="Name0" presStyleCnt="0">
        <dgm:presLayoutVars>
          <dgm:dir/>
          <dgm:animLvl val="lvl"/>
          <dgm:resizeHandles val="exact"/>
        </dgm:presLayoutVars>
      </dgm:prSet>
      <dgm:spPr/>
    </dgm:pt>
    <dgm:pt modelId="{C34ECEE1-EE60-40C4-A7C0-7AA7C1AEAA03}" type="pres">
      <dgm:prSet presAssocID="{1488E0CE-FD90-4988-B341-553EA90C9284}" presName="linNode" presStyleCnt="0"/>
      <dgm:spPr/>
    </dgm:pt>
    <dgm:pt modelId="{1F171E62-DF35-47B1-A587-BE7F9CE62039}" type="pres">
      <dgm:prSet presAssocID="{1488E0CE-FD90-4988-B341-553EA90C9284}" presName="parentText" presStyleLbl="node1" presStyleIdx="0" presStyleCnt="1" custScaleX="277778" custLinFactNeighborX="563" custLinFactNeighborY="4678">
        <dgm:presLayoutVars>
          <dgm:chMax val="1"/>
          <dgm:bulletEnabled val="1"/>
        </dgm:presLayoutVars>
      </dgm:prSet>
      <dgm:spPr/>
    </dgm:pt>
  </dgm:ptLst>
  <dgm:cxnLst>
    <dgm:cxn modelId="{55753C39-904E-4432-8732-7E7231983029}" type="presOf" srcId="{1488E0CE-FD90-4988-B341-553EA90C9284}" destId="{1F171E62-DF35-47B1-A587-BE7F9CE62039}" srcOrd="0" destOrd="0" presId="urn:microsoft.com/office/officeart/2005/8/layout/vList5"/>
    <dgm:cxn modelId="{F81C9AC8-7440-4D35-914C-FC9BA74691BF}" type="presOf" srcId="{56B2E28B-57A8-4823-828A-1086315E88E6}" destId="{DE664392-5152-4A15-9884-39CABBEDCA62}" srcOrd="0" destOrd="0" presId="urn:microsoft.com/office/officeart/2005/8/layout/vList5"/>
    <dgm:cxn modelId="{0EE0A1CF-A998-415D-8DF7-D5F0B82EF34C}" srcId="{56B2E28B-57A8-4823-828A-1086315E88E6}" destId="{1488E0CE-FD90-4988-B341-553EA90C9284}" srcOrd="0" destOrd="0" parTransId="{7E7E5D11-C0BE-40D0-AA69-5FFA663E212E}" sibTransId="{B8BC3EB8-8CEF-403E-BD5F-56C0E737E519}"/>
    <dgm:cxn modelId="{7188401D-434B-4F6F-A354-7D92F74043CD}" type="presParOf" srcId="{DE664392-5152-4A15-9884-39CABBEDCA62}" destId="{C34ECEE1-EE60-40C4-A7C0-7AA7C1AEAA03}" srcOrd="0" destOrd="0" presId="urn:microsoft.com/office/officeart/2005/8/layout/vList5"/>
    <dgm:cxn modelId="{BDD2E159-CA78-4F2E-824A-68A89F4B7DF5}" type="presParOf" srcId="{C34ECEE1-EE60-40C4-A7C0-7AA7C1AEAA03}" destId="{1F171E62-DF35-47B1-A587-BE7F9CE62039}"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D2FE34-BAA6-4575-B838-3BF3685A0B1F}" type="doc">
      <dgm:prSet loTypeId="urn:microsoft.com/office/officeart/2005/8/layout/vList5" loCatId="list" qsTypeId="urn:microsoft.com/office/officeart/2005/8/quickstyle/simple1#5" qsCatId="simple" csTypeId="urn:microsoft.com/office/officeart/2005/8/colors/accent1_2#3" csCatId="accent1" phldr="1"/>
      <dgm:spPr/>
      <dgm:t>
        <a:bodyPr/>
        <a:lstStyle/>
        <a:p>
          <a:endParaRPr lang="zh-CN" altLang="en-US"/>
        </a:p>
      </dgm:t>
    </dgm:pt>
    <dgm:pt modelId="{6EC7A409-6C1F-40EE-BB69-FCD2D4B9E154}">
      <dgm:prSet custT="1"/>
      <dgm:spPr>
        <a:solidFill>
          <a:schemeClr val="accent4"/>
        </a:solidFill>
      </dgm:spPr>
      <dgm:t>
        <a:bodyPr/>
        <a:lstStyle/>
        <a:p>
          <a:pPr algn="l" rtl="0"/>
          <a:r>
            <a:rPr lang="en-US" sz="3200" b="1" dirty="0" err="1"/>
            <a:t>irus</a:t>
          </a:r>
          <a:r>
            <a:rPr lang="en-US" sz="3200" b="1" dirty="0"/>
            <a:t> </a:t>
          </a:r>
          <a:r>
            <a:rPr lang="zh-CN" sz="3200" b="1" dirty="0"/>
            <a:t>病毒</a:t>
          </a:r>
        </a:p>
      </dgm:t>
    </dgm:pt>
    <dgm:pt modelId="{02DD5B06-6F03-4E66-AB2C-B868E6EB6D91}" cxnId="{22212E93-0772-489E-BF70-59A478833C86}" type="parTrans">
      <dgm:prSet/>
      <dgm:spPr/>
      <dgm:t>
        <a:bodyPr/>
        <a:lstStyle/>
        <a:p>
          <a:endParaRPr lang="zh-CN" altLang="en-US"/>
        </a:p>
      </dgm:t>
    </dgm:pt>
    <dgm:pt modelId="{3CE7D7DE-901D-40EF-8605-E1EB89E2356A}" cxnId="{22212E93-0772-489E-BF70-59A478833C86}" type="sibTrans">
      <dgm:prSet/>
      <dgm:spPr/>
      <dgm:t>
        <a:bodyPr/>
        <a:lstStyle/>
        <a:p>
          <a:endParaRPr lang="zh-CN" altLang="en-US"/>
        </a:p>
      </dgm:t>
    </dgm:pt>
    <dgm:pt modelId="{B336B5FB-1268-40F9-9918-A6D339C15E65}" type="pres">
      <dgm:prSet presAssocID="{6DD2FE34-BAA6-4575-B838-3BF3685A0B1F}" presName="Name0" presStyleCnt="0">
        <dgm:presLayoutVars>
          <dgm:dir/>
          <dgm:animLvl val="lvl"/>
          <dgm:resizeHandles val="exact"/>
        </dgm:presLayoutVars>
      </dgm:prSet>
      <dgm:spPr/>
    </dgm:pt>
    <dgm:pt modelId="{51237F05-48EF-4A44-B640-20B9DCC5A2C5}" type="pres">
      <dgm:prSet presAssocID="{6EC7A409-6C1F-40EE-BB69-FCD2D4B9E154}" presName="linNode" presStyleCnt="0"/>
      <dgm:spPr/>
    </dgm:pt>
    <dgm:pt modelId="{6A6EB904-3186-4C0C-8D66-DED904E65B5F}" type="pres">
      <dgm:prSet presAssocID="{6EC7A409-6C1F-40EE-BB69-FCD2D4B9E154}" presName="parentText" presStyleLbl="node1" presStyleIdx="0" presStyleCnt="1" custScaleX="209594" custLinFactNeighborX="30730" custLinFactNeighborY="49">
        <dgm:presLayoutVars>
          <dgm:chMax val="1"/>
          <dgm:bulletEnabled val="1"/>
        </dgm:presLayoutVars>
      </dgm:prSet>
      <dgm:spPr/>
    </dgm:pt>
  </dgm:ptLst>
  <dgm:cxnLst>
    <dgm:cxn modelId="{12D71C3F-EDAE-495F-8898-50CB2616DE77}" type="presOf" srcId="{6DD2FE34-BAA6-4575-B838-3BF3685A0B1F}" destId="{B336B5FB-1268-40F9-9918-A6D339C15E65}" srcOrd="0" destOrd="0" presId="urn:microsoft.com/office/officeart/2005/8/layout/vList5"/>
    <dgm:cxn modelId="{22212E93-0772-489E-BF70-59A478833C86}" srcId="{6DD2FE34-BAA6-4575-B838-3BF3685A0B1F}" destId="{6EC7A409-6C1F-40EE-BB69-FCD2D4B9E154}" srcOrd="0" destOrd="0" parTransId="{02DD5B06-6F03-4E66-AB2C-B868E6EB6D91}" sibTransId="{3CE7D7DE-901D-40EF-8605-E1EB89E2356A}"/>
    <dgm:cxn modelId="{31BAEEAF-F4FF-4A0D-8201-378C9D883324}" type="presOf" srcId="{6EC7A409-6C1F-40EE-BB69-FCD2D4B9E154}" destId="{6A6EB904-3186-4C0C-8D66-DED904E65B5F}" srcOrd="0" destOrd="0" presId="urn:microsoft.com/office/officeart/2005/8/layout/vList5"/>
    <dgm:cxn modelId="{FD9B9C5A-98D9-4224-8224-A90569721BFE}" type="presParOf" srcId="{B336B5FB-1268-40F9-9918-A6D339C15E65}" destId="{51237F05-48EF-4A44-B640-20B9DCC5A2C5}" srcOrd="0" destOrd="0" presId="urn:microsoft.com/office/officeart/2005/8/layout/vList5"/>
    <dgm:cxn modelId="{AB77479F-1D49-45FC-AEF6-ECF58E4D35C6}" type="presParOf" srcId="{51237F05-48EF-4A44-B640-20B9DCC5A2C5}" destId="{6A6EB904-3186-4C0C-8D66-DED904E65B5F}"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58A7A7-6F0E-4F7B-99F6-E7DFC56503CC}" type="doc">
      <dgm:prSet loTypeId="urn:microsoft.com/office/officeart/2005/8/layout/default#12" loCatId="list" qsTypeId="urn:microsoft.com/office/officeart/2005/8/quickstyle/simple1#1" qsCatId="simple" csTypeId="urn:microsoft.com/office/officeart/2005/8/colors/colorful4#1" csCatId="colorful" phldr="1"/>
      <dgm:spPr/>
      <dgm:t>
        <a:bodyPr/>
        <a:lstStyle/>
        <a:p>
          <a:endParaRPr lang="zh-CN" altLang="en-US"/>
        </a:p>
      </dgm:t>
    </dgm:pt>
    <dgm:pt modelId="{EABDDB73-9AC7-4B86-8EBD-534365570DAD}" type="pres">
      <dgm:prSet presAssocID="{7458A7A7-6F0E-4F7B-99F6-E7DFC56503CC}" presName="diagram" presStyleCnt="0">
        <dgm:presLayoutVars>
          <dgm:dir/>
          <dgm:resizeHandles val="exact"/>
        </dgm:presLayoutVars>
      </dgm:prSet>
      <dgm:spPr/>
    </dgm:pt>
  </dgm:ptLst>
  <dgm:cxnLst>
    <dgm:cxn modelId="{742CEB92-08D5-44C0-A6DC-86972A697707}" type="presOf" srcId="{7458A7A7-6F0E-4F7B-99F6-E7DFC56503CC}" destId="{EABDDB73-9AC7-4B86-8EBD-534365570DAD}" srcOrd="0" destOrd="0" presId="urn:microsoft.com/office/officeart/2005/8/layout/defaul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1A107-CD32-4734-958D-2C10673EF2AB}" type="doc">
      <dgm:prSet loTypeId="urn:microsoft.com/office/officeart/2005/8/layout/default#13" loCatId="list" qsTypeId="urn:microsoft.com/office/officeart/2005/8/quickstyle/simple1#2" qsCatId="simple" csTypeId="urn:microsoft.com/office/officeart/2005/8/colors/colorful2#1" csCatId="colorful" phldr="1"/>
      <dgm:spPr/>
      <dgm:t>
        <a:bodyPr/>
        <a:lstStyle/>
        <a:p>
          <a:endParaRPr lang="zh-CN" altLang="en-US"/>
        </a:p>
      </dgm:t>
    </dgm:pt>
    <dgm:pt modelId="{D51DB83E-D864-4DB1-8C42-8FD9FED45D74}">
      <dgm:prSet phldrT="[文本]"/>
      <dgm:spPr/>
      <dgm:t>
        <a:bodyPr/>
        <a:lstStyle/>
        <a:p>
          <a:r>
            <a:rPr lang="zh-CN" altLang="en-US" dirty="0"/>
            <a:t>共用针具吸毒</a:t>
          </a:r>
        </a:p>
      </dgm:t>
    </dgm:pt>
    <dgm:pt modelId="{8BA2C6FB-9A44-4BE5-9482-D72EDBB5BF77}" cxnId="{E21631F5-C55B-405F-BB2D-9E9E4ABB17C4}" type="sibTrans">
      <dgm:prSet/>
      <dgm:spPr/>
      <dgm:t>
        <a:bodyPr/>
        <a:lstStyle/>
        <a:p>
          <a:endParaRPr lang="zh-CN" altLang="en-US"/>
        </a:p>
      </dgm:t>
    </dgm:pt>
    <dgm:pt modelId="{1ADB617E-DE1E-4CC9-9D2F-D592CB7E46B6}" cxnId="{E21631F5-C55B-405F-BB2D-9E9E4ABB17C4}" type="parTrans">
      <dgm:prSet/>
      <dgm:spPr/>
      <dgm:t>
        <a:bodyPr/>
        <a:lstStyle/>
        <a:p>
          <a:endParaRPr lang="zh-CN" altLang="en-US"/>
        </a:p>
      </dgm:t>
    </dgm:pt>
    <dgm:pt modelId="{F947D05E-624F-42A6-8261-8244EE2DBFBB}">
      <dgm:prSet phldrT="[文本]"/>
      <dgm:spPr/>
      <dgm:t>
        <a:bodyPr/>
        <a:lstStyle/>
        <a:p>
          <a:r>
            <a:rPr lang="zh-CN" altLang="en-US" dirty="0"/>
            <a:t>输入污染血液</a:t>
          </a:r>
        </a:p>
      </dgm:t>
    </dgm:pt>
    <dgm:pt modelId="{28D7AA3A-0FD2-4AB8-97F7-67AA15BCC5C4}" cxnId="{E0857484-D3A4-4CD3-A923-2C89A12E6D67}" type="sibTrans">
      <dgm:prSet/>
      <dgm:spPr/>
      <dgm:t>
        <a:bodyPr/>
        <a:lstStyle/>
        <a:p>
          <a:endParaRPr lang="zh-CN" altLang="en-US"/>
        </a:p>
      </dgm:t>
    </dgm:pt>
    <dgm:pt modelId="{20D7007F-0B48-4E02-9611-9A02D0822B6E}" cxnId="{E0857484-D3A4-4CD3-A923-2C89A12E6D67}" type="parTrans">
      <dgm:prSet/>
      <dgm:spPr/>
      <dgm:t>
        <a:bodyPr/>
        <a:lstStyle/>
        <a:p>
          <a:endParaRPr lang="zh-CN" altLang="en-US"/>
        </a:p>
      </dgm:t>
    </dgm:pt>
    <dgm:pt modelId="{33160FAC-CF45-4C1D-9AE4-D715BDEDDA44}">
      <dgm:prSet phldrT="[文本]"/>
      <dgm:spPr/>
      <dgm:t>
        <a:bodyPr/>
        <a:lstStyle/>
        <a:p>
          <a:r>
            <a:rPr lang="zh-CN" altLang="en-US" dirty="0"/>
            <a:t>输入污染血液制品</a:t>
          </a:r>
        </a:p>
      </dgm:t>
    </dgm:pt>
    <dgm:pt modelId="{833B8607-2037-4637-B9A5-2A71D1B6F106}" cxnId="{898C268D-24F0-4B10-BDD6-9F63E2B21BA0}" type="sibTrans">
      <dgm:prSet/>
      <dgm:spPr/>
      <dgm:t>
        <a:bodyPr/>
        <a:lstStyle/>
        <a:p>
          <a:endParaRPr lang="zh-CN" altLang="en-US"/>
        </a:p>
      </dgm:t>
    </dgm:pt>
    <dgm:pt modelId="{A2C75A53-96E4-44AB-A91E-9F36042D300E}" cxnId="{898C268D-24F0-4B10-BDD6-9F63E2B21BA0}" type="parTrans">
      <dgm:prSet/>
      <dgm:spPr/>
      <dgm:t>
        <a:bodyPr/>
        <a:lstStyle/>
        <a:p>
          <a:endParaRPr lang="zh-CN" altLang="en-US"/>
        </a:p>
      </dgm:t>
    </dgm:pt>
    <dgm:pt modelId="{CF33D132-EF4E-4686-A89F-711D285BAD63}">
      <dgm:prSet phldrT="[文本]"/>
      <dgm:spPr/>
      <dgm:t>
        <a:bodyPr/>
        <a:lstStyle/>
        <a:p>
          <a:r>
            <a:rPr lang="zh-CN" altLang="en-US" baseline="0" dirty="0">
              <a:latin typeface="+mn-ea"/>
              <a:ea typeface="+mn-ea"/>
            </a:rPr>
            <a:t>职业</a:t>
          </a:r>
          <a:r>
            <a:rPr lang="zh-CN" altLang="en-US" dirty="0">
              <a:latin typeface="+mn-ea"/>
              <a:ea typeface="+mn-ea"/>
            </a:rPr>
            <a:t>暴露</a:t>
          </a:r>
        </a:p>
      </dgm:t>
    </dgm:pt>
    <dgm:pt modelId="{B61CF58F-998A-495C-A951-593F784A5078}" cxnId="{33878C9E-FCB6-4D52-BFA8-87C1A105396B}" type="parTrans">
      <dgm:prSet/>
      <dgm:spPr/>
      <dgm:t>
        <a:bodyPr/>
        <a:lstStyle/>
        <a:p>
          <a:endParaRPr lang="zh-CN" altLang="en-US"/>
        </a:p>
      </dgm:t>
    </dgm:pt>
    <dgm:pt modelId="{30DCC28C-09DC-463D-9FEA-60DCD43D8B55}" cxnId="{33878C9E-FCB6-4D52-BFA8-87C1A105396B}" type="sibTrans">
      <dgm:prSet/>
      <dgm:spPr/>
      <dgm:t>
        <a:bodyPr/>
        <a:lstStyle/>
        <a:p>
          <a:endParaRPr lang="zh-CN" altLang="en-US"/>
        </a:p>
      </dgm:t>
    </dgm:pt>
    <dgm:pt modelId="{0AC079AB-D7E6-414E-8125-077DBA8E56B5}">
      <dgm:prSet phldrT="[文本]"/>
      <dgm:spPr/>
      <dgm:t>
        <a:bodyPr/>
        <a:lstStyle/>
        <a:p>
          <a:r>
            <a:rPr lang="zh-CN" altLang="en-US" dirty="0"/>
            <a:t>共用剃须刀 牙刷</a:t>
          </a:r>
        </a:p>
      </dgm:t>
    </dgm:pt>
    <dgm:pt modelId="{491F6269-C993-4766-9103-ED3D6970D1C2}" cxnId="{F31238FD-046A-4236-9039-4E038485A682}" type="parTrans">
      <dgm:prSet/>
      <dgm:spPr/>
      <dgm:t>
        <a:bodyPr/>
        <a:lstStyle/>
        <a:p>
          <a:endParaRPr lang="zh-CN" altLang="en-US"/>
        </a:p>
      </dgm:t>
    </dgm:pt>
    <dgm:pt modelId="{31BB011B-0660-4149-A4C8-B42A5474F7CA}" cxnId="{F31238FD-046A-4236-9039-4E038485A682}" type="sibTrans">
      <dgm:prSet/>
      <dgm:spPr/>
      <dgm:t>
        <a:bodyPr/>
        <a:lstStyle/>
        <a:p>
          <a:endParaRPr lang="zh-CN" altLang="en-US"/>
        </a:p>
      </dgm:t>
    </dgm:pt>
    <dgm:pt modelId="{73C8D82A-1AFC-4AE2-B535-CF3629588803}">
      <dgm:prSet phldrT="[文本]"/>
      <dgm:spPr/>
      <dgm:t>
        <a:bodyPr/>
        <a:lstStyle/>
        <a:p>
          <a:r>
            <a:rPr lang="zh-CN" altLang="en-US" dirty="0"/>
            <a:t>拔牙 纹身卖血</a:t>
          </a:r>
        </a:p>
      </dgm:t>
    </dgm:pt>
    <dgm:pt modelId="{99F83354-461F-4CED-94A8-7972AA75C2B7}" cxnId="{46DE1F89-8408-4AF0-AC38-CC35D01BD15D}" type="parTrans">
      <dgm:prSet/>
      <dgm:spPr/>
      <dgm:t>
        <a:bodyPr/>
        <a:lstStyle/>
        <a:p>
          <a:endParaRPr lang="zh-CN" altLang="en-US"/>
        </a:p>
      </dgm:t>
    </dgm:pt>
    <dgm:pt modelId="{F9D72EAE-4AE5-483A-99FE-4B940940C107}" cxnId="{46DE1F89-8408-4AF0-AC38-CC35D01BD15D}" type="sibTrans">
      <dgm:prSet/>
      <dgm:spPr/>
      <dgm:t>
        <a:bodyPr/>
        <a:lstStyle/>
        <a:p>
          <a:endParaRPr lang="zh-CN" altLang="en-US"/>
        </a:p>
      </dgm:t>
    </dgm:pt>
    <dgm:pt modelId="{EA10023D-AECC-4DAE-81B8-AF5064CD3324}" type="pres">
      <dgm:prSet presAssocID="{5161A107-CD32-4734-958D-2C10673EF2AB}" presName="diagram" presStyleCnt="0">
        <dgm:presLayoutVars>
          <dgm:dir/>
          <dgm:resizeHandles val="exact"/>
        </dgm:presLayoutVars>
      </dgm:prSet>
      <dgm:spPr/>
    </dgm:pt>
    <dgm:pt modelId="{9CF2FF96-23C7-45F7-ACB8-48B4459B0D92}" type="pres">
      <dgm:prSet presAssocID="{D51DB83E-D864-4DB1-8C42-8FD9FED45D74}" presName="node" presStyleLbl="node1" presStyleIdx="0" presStyleCnt="6" custLinFactNeighborX="-2518" custLinFactNeighborY="-42733">
        <dgm:presLayoutVars>
          <dgm:bulletEnabled val="1"/>
        </dgm:presLayoutVars>
      </dgm:prSet>
      <dgm:spPr/>
    </dgm:pt>
    <dgm:pt modelId="{FDF60216-0F40-463D-9AC1-B622850AB270}" type="pres">
      <dgm:prSet presAssocID="{8BA2C6FB-9A44-4BE5-9482-D72EDBB5BF77}" presName="sibTrans" presStyleCnt="0"/>
      <dgm:spPr/>
    </dgm:pt>
    <dgm:pt modelId="{3CE4486E-B489-4065-83DF-7CCB986A04F3}" type="pres">
      <dgm:prSet presAssocID="{F947D05E-624F-42A6-8261-8244EE2DBFBB}" presName="node" presStyleLbl="node1" presStyleIdx="1" presStyleCnt="6" custLinFactNeighborX="-882" custLinFactNeighborY="-38806">
        <dgm:presLayoutVars>
          <dgm:bulletEnabled val="1"/>
        </dgm:presLayoutVars>
      </dgm:prSet>
      <dgm:spPr/>
    </dgm:pt>
    <dgm:pt modelId="{E5FC211A-7400-4591-8F48-2D1116221646}" type="pres">
      <dgm:prSet presAssocID="{28D7AA3A-0FD2-4AB8-97F7-67AA15BCC5C4}" presName="sibTrans" presStyleCnt="0"/>
      <dgm:spPr/>
    </dgm:pt>
    <dgm:pt modelId="{C9965D90-D14D-49AD-A8FC-D8D578132F79}" type="pres">
      <dgm:prSet presAssocID="{33160FAC-CF45-4C1D-9AE4-D715BDEDDA44}" presName="node" presStyleLbl="node1" presStyleIdx="2" presStyleCnt="6" custLinFactNeighborX="-2188" custLinFactNeighborY="-31552">
        <dgm:presLayoutVars>
          <dgm:bulletEnabled val="1"/>
        </dgm:presLayoutVars>
      </dgm:prSet>
      <dgm:spPr/>
    </dgm:pt>
    <dgm:pt modelId="{37322537-AC03-4ABD-9E42-5ED7FAE26440}" type="pres">
      <dgm:prSet presAssocID="{833B8607-2037-4637-B9A5-2A71D1B6F106}" presName="sibTrans" presStyleCnt="0"/>
      <dgm:spPr/>
    </dgm:pt>
    <dgm:pt modelId="{2B310CBF-F8C3-4CC5-9141-DEAB4F9D39DB}" type="pres">
      <dgm:prSet presAssocID="{CF33D132-EF4E-4686-A89F-711D285BAD63}" presName="node" presStyleLbl="node1" presStyleIdx="3" presStyleCnt="6">
        <dgm:presLayoutVars>
          <dgm:bulletEnabled val="1"/>
        </dgm:presLayoutVars>
      </dgm:prSet>
      <dgm:spPr/>
    </dgm:pt>
    <dgm:pt modelId="{FB8E7EFC-DA2A-44F0-8C3F-104DEE5896DF}" type="pres">
      <dgm:prSet presAssocID="{30DCC28C-09DC-463D-9FEA-60DCD43D8B55}" presName="sibTrans" presStyleCnt="0"/>
      <dgm:spPr/>
    </dgm:pt>
    <dgm:pt modelId="{0C441DF8-760C-40CF-AF0C-CD46E45C4946}" type="pres">
      <dgm:prSet presAssocID="{0AC079AB-D7E6-414E-8125-077DBA8E56B5}" presName="node" presStyleLbl="node1" presStyleIdx="4" presStyleCnt="6">
        <dgm:presLayoutVars>
          <dgm:bulletEnabled val="1"/>
        </dgm:presLayoutVars>
      </dgm:prSet>
      <dgm:spPr/>
    </dgm:pt>
    <dgm:pt modelId="{EABACC84-A4F0-4444-967D-D531E1561AA0}" type="pres">
      <dgm:prSet presAssocID="{31BB011B-0660-4149-A4C8-B42A5474F7CA}" presName="sibTrans" presStyleCnt="0"/>
      <dgm:spPr/>
    </dgm:pt>
    <dgm:pt modelId="{22B09A54-7379-4F85-9ADC-8F36EEAEB9C0}" type="pres">
      <dgm:prSet presAssocID="{73C8D82A-1AFC-4AE2-B535-CF3629588803}" presName="node" presStyleLbl="node1" presStyleIdx="5" presStyleCnt="6">
        <dgm:presLayoutVars>
          <dgm:bulletEnabled val="1"/>
        </dgm:presLayoutVars>
      </dgm:prSet>
      <dgm:spPr/>
    </dgm:pt>
  </dgm:ptLst>
  <dgm:cxnLst>
    <dgm:cxn modelId="{2FA9B400-7B0B-4C56-9776-07DD92B48215}" type="presOf" srcId="{D51DB83E-D864-4DB1-8C42-8FD9FED45D74}" destId="{9CF2FF96-23C7-45F7-ACB8-48B4459B0D92}" srcOrd="0" destOrd="0" presId="urn:microsoft.com/office/officeart/2005/8/layout/default#13"/>
    <dgm:cxn modelId="{50559A67-FE3C-4F6A-A14A-996E3B8B1F37}" type="presOf" srcId="{73C8D82A-1AFC-4AE2-B535-CF3629588803}" destId="{22B09A54-7379-4F85-9ADC-8F36EEAEB9C0}" srcOrd="0" destOrd="0" presId="urn:microsoft.com/office/officeart/2005/8/layout/default#13"/>
    <dgm:cxn modelId="{9955B048-1402-43C6-9FDA-AB7B9D5C584F}" type="presOf" srcId="{CF33D132-EF4E-4686-A89F-711D285BAD63}" destId="{2B310CBF-F8C3-4CC5-9141-DEAB4F9D39DB}" srcOrd="0" destOrd="0" presId="urn:microsoft.com/office/officeart/2005/8/layout/default#13"/>
    <dgm:cxn modelId="{E0857484-D3A4-4CD3-A923-2C89A12E6D67}" srcId="{5161A107-CD32-4734-958D-2C10673EF2AB}" destId="{F947D05E-624F-42A6-8261-8244EE2DBFBB}" srcOrd="1" destOrd="0" parTransId="{20D7007F-0B48-4E02-9611-9A02D0822B6E}" sibTransId="{28D7AA3A-0FD2-4AB8-97F7-67AA15BCC5C4}"/>
    <dgm:cxn modelId="{46DE1F89-8408-4AF0-AC38-CC35D01BD15D}" srcId="{5161A107-CD32-4734-958D-2C10673EF2AB}" destId="{73C8D82A-1AFC-4AE2-B535-CF3629588803}" srcOrd="5" destOrd="0" parTransId="{99F83354-461F-4CED-94A8-7972AA75C2B7}" sibTransId="{F9D72EAE-4AE5-483A-99FE-4B940940C107}"/>
    <dgm:cxn modelId="{898C268D-24F0-4B10-BDD6-9F63E2B21BA0}" srcId="{5161A107-CD32-4734-958D-2C10673EF2AB}" destId="{33160FAC-CF45-4C1D-9AE4-D715BDEDDA44}" srcOrd="2" destOrd="0" parTransId="{A2C75A53-96E4-44AB-A91E-9F36042D300E}" sibTransId="{833B8607-2037-4637-B9A5-2A71D1B6F106}"/>
    <dgm:cxn modelId="{0F701697-18E5-4C45-825C-2EC792C64F72}" type="presOf" srcId="{5161A107-CD32-4734-958D-2C10673EF2AB}" destId="{EA10023D-AECC-4DAE-81B8-AF5064CD3324}" srcOrd="0" destOrd="0" presId="urn:microsoft.com/office/officeart/2005/8/layout/default#13"/>
    <dgm:cxn modelId="{33878C9E-FCB6-4D52-BFA8-87C1A105396B}" srcId="{5161A107-CD32-4734-958D-2C10673EF2AB}" destId="{CF33D132-EF4E-4686-A89F-711D285BAD63}" srcOrd="3" destOrd="0" parTransId="{B61CF58F-998A-495C-A951-593F784A5078}" sibTransId="{30DCC28C-09DC-463D-9FEA-60DCD43D8B55}"/>
    <dgm:cxn modelId="{864316A4-AC29-454B-B2D1-F2DBE6808D55}" type="presOf" srcId="{33160FAC-CF45-4C1D-9AE4-D715BDEDDA44}" destId="{C9965D90-D14D-49AD-A8FC-D8D578132F79}" srcOrd="0" destOrd="0" presId="urn:microsoft.com/office/officeart/2005/8/layout/default#13"/>
    <dgm:cxn modelId="{1937D6F3-245B-403B-BD0A-285305A1C798}" type="presOf" srcId="{0AC079AB-D7E6-414E-8125-077DBA8E56B5}" destId="{0C441DF8-760C-40CF-AF0C-CD46E45C4946}" srcOrd="0" destOrd="0" presId="urn:microsoft.com/office/officeart/2005/8/layout/default#13"/>
    <dgm:cxn modelId="{E21631F5-C55B-405F-BB2D-9E9E4ABB17C4}" srcId="{5161A107-CD32-4734-958D-2C10673EF2AB}" destId="{D51DB83E-D864-4DB1-8C42-8FD9FED45D74}" srcOrd="0" destOrd="0" parTransId="{1ADB617E-DE1E-4CC9-9D2F-D592CB7E46B6}" sibTransId="{8BA2C6FB-9A44-4BE5-9482-D72EDBB5BF77}"/>
    <dgm:cxn modelId="{5886B5FC-93BF-4F88-B1C8-8C52918B9AB3}" type="presOf" srcId="{F947D05E-624F-42A6-8261-8244EE2DBFBB}" destId="{3CE4486E-B489-4065-83DF-7CCB986A04F3}" srcOrd="0" destOrd="0" presId="urn:microsoft.com/office/officeart/2005/8/layout/default#13"/>
    <dgm:cxn modelId="{F31238FD-046A-4236-9039-4E038485A682}" srcId="{5161A107-CD32-4734-958D-2C10673EF2AB}" destId="{0AC079AB-D7E6-414E-8125-077DBA8E56B5}" srcOrd="4" destOrd="0" parTransId="{491F6269-C993-4766-9103-ED3D6970D1C2}" sibTransId="{31BB011B-0660-4149-A4C8-B42A5474F7CA}"/>
    <dgm:cxn modelId="{7CBDDB92-6CF0-410F-A677-3ABA1ADF8577}" type="presParOf" srcId="{EA10023D-AECC-4DAE-81B8-AF5064CD3324}" destId="{9CF2FF96-23C7-45F7-ACB8-48B4459B0D92}" srcOrd="0" destOrd="0" presId="urn:microsoft.com/office/officeart/2005/8/layout/default#13"/>
    <dgm:cxn modelId="{1268557D-4D58-4AAF-B84F-4095140986B9}" type="presParOf" srcId="{EA10023D-AECC-4DAE-81B8-AF5064CD3324}" destId="{FDF60216-0F40-463D-9AC1-B622850AB270}" srcOrd="1" destOrd="0" presId="urn:microsoft.com/office/officeart/2005/8/layout/default#13"/>
    <dgm:cxn modelId="{0D29BB65-ACEA-482A-BB69-A89EF22B8DF0}" type="presParOf" srcId="{EA10023D-AECC-4DAE-81B8-AF5064CD3324}" destId="{3CE4486E-B489-4065-83DF-7CCB986A04F3}" srcOrd="2" destOrd="0" presId="urn:microsoft.com/office/officeart/2005/8/layout/default#13"/>
    <dgm:cxn modelId="{B5598197-43F9-4C4E-9E07-9C7B9D0BE45E}" type="presParOf" srcId="{EA10023D-AECC-4DAE-81B8-AF5064CD3324}" destId="{E5FC211A-7400-4591-8F48-2D1116221646}" srcOrd="3" destOrd="0" presId="urn:microsoft.com/office/officeart/2005/8/layout/default#13"/>
    <dgm:cxn modelId="{6334EEF2-4A0E-4126-9412-6745E39A14DF}" type="presParOf" srcId="{EA10023D-AECC-4DAE-81B8-AF5064CD3324}" destId="{C9965D90-D14D-49AD-A8FC-D8D578132F79}" srcOrd="4" destOrd="0" presId="urn:microsoft.com/office/officeart/2005/8/layout/default#13"/>
    <dgm:cxn modelId="{BCFC8954-96F2-411A-94EB-7BA373C05F9E}" type="presParOf" srcId="{EA10023D-AECC-4DAE-81B8-AF5064CD3324}" destId="{37322537-AC03-4ABD-9E42-5ED7FAE26440}" srcOrd="5" destOrd="0" presId="urn:microsoft.com/office/officeart/2005/8/layout/default#13"/>
    <dgm:cxn modelId="{752974D8-0307-4A6F-BE38-C471716E0384}" type="presParOf" srcId="{EA10023D-AECC-4DAE-81B8-AF5064CD3324}" destId="{2B310CBF-F8C3-4CC5-9141-DEAB4F9D39DB}" srcOrd="6" destOrd="0" presId="urn:microsoft.com/office/officeart/2005/8/layout/default#13"/>
    <dgm:cxn modelId="{47932FF3-6413-4BD4-B81F-D174156B2A81}" type="presParOf" srcId="{EA10023D-AECC-4DAE-81B8-AF5064CD3324}" destId="{FB8E7EFC-DA2A-44F0-8C3F-104DEE5896DF}" srcOrd="7" destOrd="0" presId="urn:microsoft.com/office/officeart/2005/8/layout/default#13"/>
    <dgm:cxn modelId="{5198B26A-53BB-4D90-828C-CFA31BD98CC9}" type="presParOf" srcId="{EA10023D-AECC-4DAE-81B8-AF5064CD3324}" destId="{0C441DF8-760C-40CF-AF0C-CD46E45C4946}" srcOrd="8" destOrd="0" presId="urn:microsoft.com/office/officeart/2005/8/layout/default#13"/>
    <dgm:cxn modelId="{9781AE75-B124-498D-A4DB-39D391E7BA15}" type="presParOf" srcId="{EA10023D-AECC-4DAE-81B8-AF5064CD3324}" destId="{EABACC84-A4F0-4444-967D-D531E1561AA0}" srcOrd="9" destOrd="0" presId="urn:microsoft.com/office/officeart/2005/8/layout/default#13"/>
    <dgm:cxn modelId="{6B7158A9-ABF3-441A-BFF8-55EF75B2DD13}" type="presParOf" srcId="{EA10023D-AECC-4DAE-81B8-AF5064CD3324}" destId="{22B09A54-7379-4F85-9ADC-8F36EEAEB9C0}" srcOrd="10" destOrd="0" presId="urn:microsoft.com/office/officeart/2005/8/layout/default#1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A07D70-D3F9-4572-8990-A4B99993C686}" type="doc">
      <dgm:prSet loTypeId="urn:microsoft.com/office/officeart/2005/8/layout/list1#1" loCatId="list" qsTypeId="urn:microsoft.com/office/officeart/2005/8/quickstyle/simple1#7" qsCatId="simple" csTypeId="urn:microsoft.com/office/officeart/2005/8/colors/colorful1#18" csCatId="colorful" phldr="1"/>
      <dgm:spPr/>
      <dgm:t>
        <a:bodyPr/>
        <a:lstStyle/>
        <a:p>
          <a:endParaRPr lang="zh-CN" altLang="en-US"/>
        </a:p>
      </dgm:t>
    </dgm:pt>
    <dgm:pt modelId="{6FFB91B1-5960-4F9D-B579-A467D8D52AAC}">
      <dgm:prSet phldrT="[文本]" phldr="0" custT="1"/>
      <dgm:spPr/>
      <dgm:t>
        <a:bodyPr vert="horz" wrap="square"/>
        <a:lstStyle/>
        <a:p>
          <a:pPr>
            <a:lnSpc>
              <a:spcPct val="100000"/>
            </a:lnSpc>
            <a:spcBef>
              <a:spcPct val="0"/>
            </a:spcBef>
            <a:spcAft>
              <a:spcPct val="35000"/>
            </a:spcAft>
          </a:pPr>
          <a:r>
            <a:rPr lang="zh-CN" altLang="en-US" sz="2800" dirty="0">
              <a:latin typeface="黑体" panose="02010609060101010101" pitchFamily="49" charset="-122"/>
              <a:ea typeface="黑体" panose="02010609060101010101" pitchFamily="49" charset="-122"/>
              <a:cs typeface="黑体" panose="02010609060101010101" pitchFamily="49" charset="-122"/>
            </a:rPr>
            <a:t>增强性欲  减弱性意志</a:t>
          </a:r>
          <a:endParaRPr sz="3300">
            <a:latin typeface="黑体" panose="02010609060101010101" pitchFamily="49" charset="-122"/>
            <a:ea typeface="黑体" panose="02010609060101010101" pitchFamily="49" charset="-122"/>
            <a:cs typeface="黑体" panose="02010609060101010101" pitchFamily="49" charset="-122"/>
          </a:endParaRPr>
        </a:p>
      </dgm:t>
    </dgm:pt>
    <dgm:pt modelId="{6BDC8402-D362-49E1-8693-F06255D9CE01}" cxnId="{41D88FFB-84D0-484A-A0B1-F63CAA853267}" type="parTrans">
      <dgm:prSet/>
      <dgm:spPr/>
      <dgm:t>
        <a:bodyPr/>
        <a:lstStyle/>
        <a:p>
          <a:endParaRPr lang="zh-CN" altLang="en-US"/>
        </a:p>
      </dgm:t>
    </dgm:pt>
    <dgm:pt modelId="{6CEF63B8-673F-422E-8D6D-631F9915857B}" cxnId="{41D88FFB-84D0-484A-A0B1-F63CAA853267}" type="sibTrans">
      <dgm:prSet/>
      <dgm:spPr/>
      <dgm:t>
        <a:bodyPr/>
        <a:lstStyle/>
        <a:p>
          <a:endParaRPr lang="zh-CN" altLang="en-US"/>
        </a:p>
      </dgm:t>
    </dgm:pt>
    <dgm:pt modelId="{C6009405-DA94-42C0-93F8-4EB5AB484C9C}">
      <dgm:prSet phldrT="[文本]" phldr="0" custT="1"/>
      <dgm:spPr/>
      <dgm:t>
        <a:bodyPr vert="horz" wrap="square"/>
        <a:lstStyle/>
        <a:p>
          <a:pPr>
            <a:lnSpc>
              <a:spcPct val="100000"/>
            </a:lnSpc>
            <a:spcBef>
              <a:spcPct val="0"/>
            </a:spcBef>
            <a:spcAft>
              <a:spcPct val="35000"/>
            </a:spcAft>
          </a:pPr>
          <a:r>
            <a:rPr lang="zh-CN" altLang="en-US" sz="2800" dirty="0">
              <a:latin typeface="黑体" panose="02010609060101010101" pitchFamily="49" charset="-122"/>
              <a:ea typeface="黑体" panose="02010609060101010101" pitchFamily="49" charset="-122"/>
            </a:rPr>
            <a:t>增加无保护插入式性行为发生</a:t>
          </a:r>
          <a:endParaRPr sz="3400">
            <a:latin typeface="黑体" panose="02010609060101010101" pitchFamily="49" charset="-122"/>
            <a:ea typeface="黑体" panose="02010609060101010101" pitchFamily="49" charset="-122"/>
          </a:endParaRPr>
        </a:p>
      </dgm:t>
    </dgm:pt>
    <dgm:pt modelId="{C6D1A7E6-1FAC-452A-9734-B3E2D83FDF86}" cxnId="{E5075106-AA31-491D-97C6-E7A057247B7B}" type="parTrans">
      <dgm:prSet/>
      <dgm:spPr/>
      <dgm:t>
        <a:bodyPr/>
        <a:lstStyle/>
        <a:p>
          <a:endParaRPr lang="zh-CN" altLang="en-US"/>
        </a:p>
      </dgm:t>
    </dgm:pt>
    <dgm:pt modelId="{19CBD7B7-7CF3-4D03-926D-8FC3F7DB4D5C}" cxnId="{E5075106-AA31-491D-97C6-E7A057247B7B}" type="sibTrans">
      <dgm:prSet/>
      <dgm:spPr/>
      <dgm:t>
        <a:bodyPr/>
        <a:lstStyle/>
        <a:p>
          <a:endParaRPr lang="zh-CN" altLang="en-US"/>
        </a:p>
      </dgm:t>
    </dgm:pt>
    <dgm:pt modelId="{06351E13-1A15-4BCD-95FA-054AF2E358DB}">
      <dgm:prSet phldrT="[文本]" phldr="0" custT="1"/>
      <dgm:spPr/>
      <dgm:t>
        <a:bodyPr vert="horz" wrap="square"/>
        <a:lstStyle/>
        <a:p>
          <a:pPr>
            <a:lnSpc>
              <a:spcPct val="100000"/>
            </a:lnSpc>
            <a:spcBef>
              <a:spcPct val="0"/>
            </a:spcBef>
            <a:spcAft>
              <a:spcPct val="35000"/>
            </a:spcAft>
          </a:pPr>
          <a:r>
            <a:rPr lang="zh-CN" altLang="en-US" sz="2800" dirty="0">
              <a:latin typeface="黑体" panose="02010609060101010101" pitchFamily="49" charset="-122"/>
              <a:ea typeface="黑体" panose="02010609060101010101" pitchFamily="49" charset="-122"/>
            </a:rPr>
            <a:t>易受性暴力侵害</a:t>
          </a:r>
          <a:endParaRPr sz="3400">
            <a:latin typeface="黑体" panose="02010609060101010101" pitchFamily="49" charset="-122"/>
            <a:ea typeface="黑体" panose="02010609060101010101" pitchFamily="49" charset="-122"/>
          </a:endParaRPr>
        </a:p>
      </dgm:t>
    </dgm:pt>
    <dgm:pt modelId="{DCBFCF1F-F8C1-407E-A797-5348EF0914CE}" cxnId="{00189406-8674-48B0-8738-C139348EF8BC}" type="parTrans">
      <dgm:prSet/>
      <dgm:spPr/>
      <dgm:t>
        <a:bodyPr/>
        <a:lstStyle/>
        <a:p>
          <a:endParaRPr lang="zh-CN" altLang="en-US"/>
        </a:p>
      </dgm:t>
    </dgm:pt>
    <dgm:pt modelId="{45049859-7FFE-4446-9FB2-0D498F42BFF0}" cxnId="{00189406-8674-48B0-8738-C139348EF8BC}" type="sibTrans">
      <dgm:prSet/>
      <dgm:spPr/>
      <dgm:t>
        <a:bodyPr/>
        <a:lstStyle/>
        <a:p>
          <a:endParaRPr lang="zh-CN" altLang="en-US"/>
        </a:p>
      </dgm:t>
    </dgm:pt>
    <dgm:pt modelId="{05E2E4BB-0E1F-4156-AD88-1FE228B61624}" type="pres">
      <dgm:prSet presAssocID="{E7A07D70-D3F9-4572-8990-A4B99993C686}" presName="linear" presStyleCnt="0">
        <dgm:presLayoutVars>
          <dgm:dir/>
          <dgm:animLvl val="lvl"/>
          <dgm:resizeHandles val="exact"/>
        </dgm:presLayoutVars>
      </dgm:prSet>
      <dgm:spPr/>
    </dgm:pt>
    <dgm:pt modelId="{8E4DCF3E-E65A-4265-BF11-337B865FA142}" type="pres">
      <dgm:prSet presAssocID="{6FFB91B1-5960-4F9D-B579-A467D8D52AAC}" presName="parentLin" presStyleCnt="0"/>
      <dgm:spPr/>
    </dgm:pt>
    <dgm:pt modelId="{E1A76671-CEFE-498F-9697-51B31FA23CD9}" type="pres">
      <dgm:prSet presAssocID="{6FFB91B1-5960-4F9D-B579-A467D8D52AAC}" presName="parentLeftMargin" presStyleLbl="node1" presStyleIdx="0" presStyleCnt="3"/>
      <dgm:spPr/>
    </dgm:pt>
    <dgm:pt modelId="{FB2ECBBD-EE64-4D1C-85BB-44CBD1851DAD}" type="pres">
      <dgm:prSet presAssocID="{6FFB91B1-5960-4F9D-B579-A467D8D52AAC}" presName="parentText" presStyleLbl="node1" presStyleIdx="0" presStyleCnt="3">
        <dgm:presLayoutVars>
          <dgm:chMax val="0"/>
          <dgm:bulletEnabled val="1"/>
        </dgm:presLayoutVars>
      </dgm:prSet>
      <dgm:spPr/>
    </dgm:pt>
    <dgm:pt modelId="{BDBB4B55-AFCB-461C-811A-8F8C4858E7D1}" type="pres">
      <dgm:prSet presAssocID="{6FFB91B1-5960-4F9D-B579-A467D8D52AAC}" presName="negativeSpace" presStyleCnt="0"/>
      <dgm:spPr/>
    </dgm:pt>
    <dgm:pt modelId="{F403070F-6465-4D1F-947E-EF2C6E035B04}" type="pres">
      <dgm:prSet presAssocID="{6FFB91B1-5960-4F9D-B579-A467D8D52AAC}" presName="childText" presStyleLbl="conFgAcc1" presStyleIdx="0" presStyleCnt="3">
        <dgm:presLayoutVars>
          <dgm:bulletEnabled val="1"/>
        </dgm:presLayoutVars>
      </dgm:prSet>
      <dgm:spPr/>
    </dgm:pt>
    <dgm:pt modelId="{DC3F0D65-D2B3-4A1B-AC2F-946A5F461A2F}" type="pres">
      <dgm:prSet presAssocID="{6CEF63B8-673F-422E-8D6D-631F9915857B}" presName="spaceBetweenRectangles" presStyleCnt="0"/>
      <dgm:spPr/>
    </dgm:pt>
    <dgm:pt modelId="{A5CF383B-A91F-4895-BAD5-B985F485C3E3}" type="pres">
      <dgm:prSet presAssocID="{C6009405-DA94-42C0-93F8-4EB5AB484C9C}" presName="parentLin" presStyleCnt="0"/>
      <dgm:spPr/>
    </dgm:pt>
    <dgm:pt modelId="{20AEF7C5-38FD-4CAD-8912-87B015AA4603}" type="pres">
      <dgm:prSet presAssocID="{C6009405-DA94-42C0-93F8-4EB5AB484C9C}" presName="parentLeftMargin" presStyleLbl="node1" presStyleIdx="0" presStyleCnt="3"/>
      <dgm:spPr/>
    </dgm:pt>
    <dgm:pt modelId="{8438C9F7-B9E2-4F41-95EF-234D7E1C9FA4}" type="pres">
      <dgm:prSet presAssocID="{C6009405-DA94-42C0-93F8-4EB5AB484C9C}" presName="parentText" presStyleLbl="node1" presStyleIdx="1" presStyleCnt="3" custScaleX="113036">
        <dgm:presLayoutVars>
          <dgm:chMax val="0"/>
          <dgm:bulletEnabled val="1"/>
        </dgm:presLayoutVars>
      </dgm:prSet>
      <dgm:spPr/>
    </dgm:pt>
    <dgm:pt modelId="{701071E7-4AF2-4CFF-9D30-072D6AF795AD}" type="pres">
      <dgm:prSet presAssocID="{C6009405-DA94-42C0-93F8-4EB5AB484C9C}" presName="negativeSpace" presStyleCnt="0"/>
      <dgm:spPr/>
    </dgm:pt>
    <dgm:pt modelId="{5B52F726-D079-4B18-B912-1BAAE9B5B104}" type="pres">
      <dgm:prSet presAssocID="{C6009405-DA94-42C0-93F8-4EB5AB484C9C}" presName="childText" presStyleLbl="conFgAcc1" presStyleIdx="1" presStyleCnt="3">
        <dgm:presLayoutVars>
          <dgm:bulletEnabled val="1"/>
        </dgm:presLayoutVars>
      </dgm:prSet>
      <dgm:spPr/>
    </dgm:pt>
    <dgm:pt modelId="{674B594F-98DE-427D-97B2-21A30D85A4CC}" type="pres">
      <dgm:prSet presAssocID="{19CBD7B7-7CF3-4D03-926D-8FC3F7DB4D5C}" presName="spaceBetweenRectangles" presStyleCnt="0"/>
      <dgm:spPr/>
    </dgm:pt>
    <dgm:pt modelId="{1C4C3539-6AD8-4551-8CB4-6A12CEC4F62E}" type="pres">
      <dgm:prSet presAssocID="{06351E13-1A15-4BCD-95FA-054AF2E358DB}" presName="parentLin" presStyleCnt="0"/>
      <dgm:spPr/>
    </dgm:pt>
    <dgm:pt modelId="{54DA7845-3D53-4474-A6E5-E6EB68F572BC}" type="pres">
      <dgm:prSet presAssocID="{06351E13-1A15-4BCD-95FA-054AF2E358DB}" presName="parentLeftMargin" presStyleLbl="node1" presStyleIdx="1" presStyleCnt="3"/>
      <dgm:spPr/>
    </dgm:pt>
    <dgm:pt modelId="{0AA51019-2B94-4969-8FAC-9558686ACDB1}" type="pres">
      <dgm:prSet presAssocID="{06351E13-1A15-4BCD-95FA-054AF2E358DB}" presName="parentText" presStyleLbl="node1" presStyleIdx="2" presStyleCnt="3">
        <dgm:presLayoutVars>
          <dgm:chMax val="0"/>
          <dgm:bulletEnabled val="1"/>
        </dgm:presLayoutVars>
      </dgm:prSet>
      <dgm:spPr/>
    </dgm:pt>
    <dgm:pt modelId="{04A553AA-2E7C-4637-AEB1-8AC2C8FA264C}" type="pres">
      <dgm:prSet presAssocID="{06351E13-1A15-4BCD-95FA-054AF2E358DB}" presName="negativeSpace" presStyleCnt="0"/>
      <dgm:spPr/>
    </dgm:pt>
    <dgm:pt modelId="{79BF4889-468B-40DE-9D83-056264A70ED7}" type="pres">
      <dgm:prSet presAssocID="{06351E13-1A15-4BCD-95FA-054AF2E358DB}" presName="childText" presStyleLbl="conFgAcc1" presStyleIdx="2" presStyleCnt="3">
        <dgm:presLayoutVars>
          <dgm:bulletEnabled val="1"/>
        </dgm:presLayoutVars>
      </dgm:prSet>
      <dgm:spPr/>
    </dgm:pt>
  </dgm:ptLst>
  <dgm:cxnLst>
    <dgm:cxn modelId="{E5075106-AA31-491D-97C6-E7A057247B7B}" srcId="{E7A07D70-D3F9-4572-8990-A4B99993C686}" destId="{C6009405-DA94-42C0-93F8-4EB5AB484C9C}" srcOrd="1" destOrd="0" parTransId="{C6D1A7E6-1FAC-452A-9734-B3E2D83FDF86}" sibTransId="{19CBD7B7-7CF3-4D03-926D-8FC3F7DB4D5C}"/>
    <dgm:cxn modelId="{00189406-8674-48B0-8738-C139348EF8BC}" srcId="{E7A07D70-D3F9-4572-8990-A4B99993C686}" destId="{06351E13-1A15-4BCD-95FA-054AF2E358DB}" srcOrd="2" destOrd="0" parTransId="{DCBFCF1F-F8C1-407E-A797-5348EF0914CE}" sibTransId="{45049859-7FFE-4446-9FB2-0D498F42BFF0}"/>
    <dgm:cxn modelId="{54EB3708-2415-4789-ACC3-ACAB60D91976}" type="presOf" srcId="{E7A07D70-D3F9-4572-8990-A4B99993C686}" destId="{05E2E4BB-0E1F-4156-AD88-1FE228B61624}" srcOrd="0" destOrd="0" presId="urn:microsoft.com/office/officeart/2005/8/layout/list1#1"/>
    <dgm:cxn modelId="{005CF10E-4B60-4E8B-A06A-6D2205259C0C}" type="presOf" srcId="{C6009405-DA94-42C0-93F8-4EB5AB484C9C}" destId="{20AEF7C5-38FD-4CAD-8912-87B015AA4603}" srcOrd="0" destOrd="0" presId="urn:microsoft.com/office/officeart/2005/8/layout/list1#1"/>
    <dgm:cxn modelId="{D7567F23-39E3-45B6-A74D-435071E94458}" type="presOf" srcId="{C6009405-DA94-42C0-93F8-4EB5AB484C9C}" destId="{8438C9F7-B9E2-4F41-95EF-234D7E1C9FA4}" srcOrd="1" destOrd="0" presId="urn:microsoft.com/office/officeart/2005/8/layout/list1#1"/>
    <dgm:cxn modelId="{B9703B29-9D5E-4BE3-9420-4356EC05BE2F}" type="presOf" srcId="{06351E13-1A15-4BCD-95FA-054AF2E358DB}" destId="{0AA51019-2B94-4969-8FAC-9558686ACDB1}" srcOrd="1" destOrd="0" presId="urn:microsoft.com/office/officeart/2005/8/layout/list1#1"/>
    <dgm:cxn modelId="{88F4C2BF-E759-4031-B43D-6F110D6E38B2}" type="presOf" srcId="{06351E13-1A15-4BCD-95FA-054AF2E358DB}" destId="{54DA7845-3D53-4474-A6E5-E6EB68F572BC}" srcOrd="0" destOrd="0" presId="urn:microsoft.com/office/officeart/2005/8/layout/list1#1"/>
    <dgm:cxn modelId="{6F7DD4EF-803D-4885-9B0B-76F42A04C3B9}" type="presOf" srcId="{6FFB91B1-5960-4F9D-B579-A467D8D52AAC}" destId="{E1A76671-CEFE-498F-9697-51B31FA23CD9}" srcOrd="0" destOrd="0" presId="urn:microsoft.com/office/officeart/2005/8/layout/list1#1"/>
    <dgm:cxn modelId="{41D88FFB-84D0-484A-A0B1-F63CAA853267}" srcId="{E7A07D70-D3F9-4572-8990-A4B99993C686}" destId="{6FFB91B1-5960-4F9D-B579-A467D8D52AAC}" srcOrd="0" destOrd="0" parTransId="{6BDC8402-D362-49E1-8693-F06255D9CE01}" sibTransId="{6CEF63B8-673F-422E-8D6D-631F9915857B}"/>
    <dgm:cxn modelId="{2743B3FE-8105-4F74-860E-024A00EA3411}" type="presOf" srcId="{6FFB91B1-5960-4F9D-B579-A467D8D52AAC}" destId="{FB2ECBBD-EE64-4D1C-85BB-44CBD1851DAD}" srcOrd="1" destOrd="0" presId="urn:microsoft.com/office/officeart/2005/8/layout/list1#1"/>
    <dgm:cxn modelId="{BEA57D6F-A524-49EE-BCFB-A04CFBAF027C}" type="presParOf" srcId="{05E2E4BB-0E1F-4156-AD88-1FE228B61624}" destId="{8E4DCF3E-E65A-4265-BF11-337B865FA142}" srcOrd="0" destOrd="0" presId="urn:microsoft.com/office/officeart/2005/8/layout/list1#1"/>
    <dgm:cxn modelId="{FE14FD39-9265-42E8-9E01-CD6C41D6645C}" type="presParOf" srcId="{8E4DCF3E-E65A-4265-BF11-337B865FA142}" destId="{E1A76671-CEFE-498F-9697-51B31FA23CD9}" srcOrd="0" destOrd="0" presId="urn:microsoft.com/office/officeart/2005/8/layout/list1#1"/>
    <dgm:cxn modelId="{952B68F5-B7C8-4897-AB03-9E7849359D36}" type="presParOf" srcId="{8E4DCF3E-E65A-4265-BF11-337B865FA142}" destId="{FB2ECBBD-EE64-4D1C-85BB-44CBD1851DAD}" srcOrd="1" destOrd="0" presId="urn:microsoft.com/office/officeart/2005/8/layout/list1#1"/>
    <dgm:cxn modelId="{9AADC95C-6F50-4C1D-9CD8-03968388830D}" type="presParOf" srcId="{05E2E4BB-0E1F-4156-AD88-1FE228B61624}" destId="{BDBB4B55-AFCB-461C-811A-8F8C4858E7D1}" srcOrd="1" destOrd="0" presId="urn:microsoft.com/office/officeart/2005/8/layout/list1#1"/>
    <dgm:cxn modelId="{93917B24-47F2-41C4-B406-D515807FC60F}" type="presParOf" srcId="{05E2E4BB-0E1F-4156-AD88-1FE228B61624}" destId="{F403070F-6465-4D1F-947E-EF2C6E035B04}" srcOrd="2" destOrd="0" presId="urn:microsoft.com/office/officeart/2005/8/layout/list1#1"/>
    <dgm:cxn modelId="{5DAE70D4-417C-47B2-81FA-A0E38B0F6E0D}" type="presParOf" srcId="{05E2E4BB-0E1F-4156-AD88-1FE228B61624}" destId="{DC3F0D65-D2B3-4A1B-AC2F-946A5F461A2F}" srcOrd="3" destOrd="0" presId="urn:microsoft.com/office/officeart/2005/8/layout/list1#1"/>
    <dgm:cxn modelId="{AD1A7129-76AA-4043-BC3D-132287B23FFD}" type="presParOf" srcId="{05E2E4BB-0E1F-4156-AD88-1FE228B61624}" destId="{A5CF383B-A91F-4895-BAD5-B985F485C3E3}" srcOrd="4" destOrd="0" presId="urn:microsoft.com/office/officeart/2005/8/layout/list1#1"/>
    <dgm:cxn modelId="{9187B581-90C5-41E4-A27D-1179443553D1}" type="presParOf" srcId="{A5CF383B-A91F-4895-BAD5-B985F485C3E3}" destId="{20AEF7C5-38FD-4CAD-8912-87B015AA4603}" srcOrd="0" destOrd="0" presId="urn:microsoft.com/office/officeart/2005/8/layout/list1#1"/>
    <dgm:cxn modelId="{0996E75F-C68B-41D2-9C95-AA5E41CA1EF9}" type="presParOf" srcId="{A5CF383B-A91F-4895-BAD5-B985F485C3E3}" destId="{8438C9F7-B9E2-4F41-95EF-234D7E1C9FA4}" srcOrd="1" destOrd="0" presId="urn:microsoft.com/office/officeart/2005/8/layout/list1#1"/>
    <dgm:cxn modelId="{EA67F953-C29B-4EF2-A746-E062B57CC40C}" type="presParOf" srcId="{05E2E4BB-0E1F-4156-AD88-1FE228B61624}" destId="{701071E7-4AF2-4CFF-9D30-072D6AF795AD}" srcOrd="5" destOrd="0" presId="urn:microsoft.com/office/officeart/2005/8/layout/list1#1"/>
    <dgm:cxn modelId="{46426C4F-5EA4-409B-8678-CE81B9D8A1DC}" type="presParOf" srcId="{05E2E4BB-0E1F-4156-AD88-1FE228B61624}" destId="{5B52F726-D079-4B18-B912-1BAAE9B5B104}" srcOrd="6" destOrd="0" presId="urn:microsoft.com/office/officeart/2005/8/layout/list1#1"/>
    <dgm:cxn modelId="{CC069A80-F103-4148-A071-2F9F36476517}" type="presParOf" srcId="{05E2E4BB-0E1F-4156-AD88-1FE228B61624}" destId="{674B594F-98DE-427D-97B2-21A30D85A4CC}" srcOrd="7" destOrd="0" presId="urn:microsoft.com/office/officeart/2005/8/layout/list1#1"/>
    <dgm:cxn modelId="{3380F7A0-674E-450C-9DC5-111BA97D8221}" type="presParOf" srcId="{05E2E4BB-0E1F-4156-AD88-1FE228B61624}" destId="{1C4C3539-6AD8-4551-8CB4-6A12CEC4F62E}" srcOrd="8" destOrd="0" presId="urn:microsoft.com/office/officeart/2005/8/layout/list1#1"/>
    <dgm:cxn modelId="{5684E367-AA4D-434C-BF89-0BE0F2623D32}" type="presParOf" srcId="{1C4C3539-6AD8-4551-8CB4-6A12CEC4F62E}" destId="{54DA7845-3D53-4474-A6E5-E6EB68F572BC}" srcOrd="0" destOrd="0" presId="urn:microsoft.com/office/officeart/2005/8/layout/list1#1"/>
    <dgm:cxn modelId="{4930C87A-13AC-4A3A-B95E-D528109567B8}" type="presParOf" srcId="{1C4C3539-6AD8-4551-8CB4-6A12CEC4F62E}" destId="{0AA51019-2B94-4969-8FAC-9558686ACDB1}" srcOrd="1" destOrd="0" presId="urn:microsoft.com/office/officeart/2005/8/layout/list1#1"/>
    <dgm:cxn modelId="{6C7B742F-581A-4084-A572-B693F036D14A}" type="presParOf" srcId="{05E2E4BB-0E1F-4156-AD88-1FE228B61624}" destId="{04A553AA-2E7C-4637-AEB1-8AC2C8FA264C}" srcOrd="9" destOrd="0" presId="urn:microsoft.com/office/officeart/2005/8/layout/list1#1"/>
    <dgm:cxn modelId="{E9A445FA-5C90-484B-8892-E7CE33AB1E05}" type="presParOf" srcId="{05E2E4BB-0E1F-4156-AD88-1FE228B61624}" destId="{79BF4889-468B-40DE-9D83-056264A70ED7}" srcOrd="1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3"/>
        <a:chOff x="0" y="0"/>
        <a:chExt cx="8229600" cy="4525963"/>
      </a:xfrm>
    </dsp:grpSpPr>
    <dsp:sp modelId="{7627E21A-0FF7-4C3B-8E1E-9919B8D973DC}">
      <dsp:nvSpPr>
        <dsp:cNvPr id="4" name="五边形 3"/>
        <dsp:cNvSpPr/>
      </dsp:nvSpPr>
      <dsp:spPr bwMode="white">
        <a:xfrm rot="10800000">
          <a:off x="1616667" y="0"/>
          <a:ext cx="5472684" cy="952834"/>
        </a:xfrm>
        <a:prstGeom prst="homePlate">
          <a:avLst/>
        </a:prstGeom>
      </dsp:spPr>
      <dsp:style>
        <a:lnRef idx="2">
          <a:schemeClr val="lt1"/>
        </a:lnRef>
        <a:fillRef idx="1">
          <a:schemeClr val="accent2"/>
        </a:fillRef>
        <a:effectRef idx="0">
          <a:scrgbClr r="0" g="0" b="0"/>
        </a:effectRef>
        <a:fontRef idx="minor">
          <a:schemeClr val="lt1"/>
        </a:fontRef>
      </dsp:style>
      <dsp:txBody>
        <a:bodyPr rot="10800000" lIns="420173" tIns="114300" rIns="21336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3000" b="1" dirty="0">
              <a:latin typeface="+mn-ea"/>
              <a:ea typeface="+mn-ea"/>
            </a:rPr>
            <a:t>艾滋病流行形势</a:t>
          </a:r>
        </a:p>
      </dsp:txBody>
      <dsp:txXfrm rot="10800000">
        <a:off x="1616667" y="0"/>
        <a:ext cx="5472684" cy="952834"/>
      </dsp:txXfrm>
    </dsp:sp>
    <dsp:sp modelId="{045DE11B-3154-4963-973E-F74941A15799}">
      <dsp:nvSpPr>
        <dsp:cNvPr id="3" name="椭圆 2"/>
        <dsp:cNvSpPr/>
      </dsp:nvSpPr>
      <dsp:spPr bwMode="white">
        <a:xfrm>
          <a:off x="1140249" y="0"/>
          <a:ext cx="952834" cy="952834"/>
        </a:xfrm>
        <a:prstGeom prst="ellipse">
          <a:avLst/>
        </a:prstGeom>
        <a:blipFill>
          <a:blip r:embed="rId1" cstate="print">
            <a:extLst>
              <a:ext uri="{28A0092B-C50C-407E-A947-70E740481C1C}">
                <a14:useLocalDpi xmlns:a14="http://schemas.microsoft.com/office/drawing/2010/main" val="0"/>
              </a:ext>
            </a:extLst>
          </a:blip>
          <a:srcRect/>
          <a:stretch>
            <a:fillRect l="-13000" r="-13000"/>
          </a:stretch>
        </a:blipFill>
      </dsp:spPr>
      <dsp:style>
        <a:lnRef idx="2">
          <a:schemeClr val="lt1"/>
        </a:lnRef>
        <a:fillRef idx="1">
          <a:schemeClr val="accent2">
            <a:tint val="50000"/>
          </a:schemeClr>
        </a:fillRef>
        <a:effectRef idx="0">
          <a:scrgbClr r="0" g="0" b="0"/>
        </a:effectRef>
        <a:fontRef idx="minor"/>
      </dsp:style>
      <dsp:txXfrm>
        <a:off x="1140249" y="0"/>
        <a:ext cx="952834" cy="952834"/>
      </dsp:txXfrm>
    </dsp:sp>
    <dsp:sp modelId="{8A4F3197-B38C-49A0-A6D9-C3056214F186}">
      <dsp:nvSpPr>
        <dsp:cNvPr id="6" name="五边形 5"/>
        <dsp:cNvSpPr/>
      </dsp:nvSpPr>
      <dsp:spPr bwMode="white">
        <a:xfrm rot="10800000">
          <a:off x="1616667" y="1191043"/>
          <a:ext cx="5472684" cy="952834"/>
        </a:xfrm>
        <a:prstGeom prst="homePlate">
          <a:avLst/>
        </a:prstGeom>
      </dsp:spPr>
      <dsp:style>
        <a:lnRef idx="2">
          <a:schemeClr val="lt1"/>
        </a:lnRef>
        <a:fillRef idx="1">
          <a:schemeClr val="accent3"/>
        </a:fillRef>
        <a:effectRef idx="0">
          <a:scrgbClr r="0" g="0" b="0"/>
        </a:effectRef>
        <a:fontRef idx="minor">
          <a:schemeClr val="lt1"/>
        </a:fontRef>
      </dsp:style>
      <dsp:txBody>
        <a:bodyPr rot="10800000" lIns="420173" tIns="114300" rIns="21336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000" b="1" dirty="0">
              <a:latin typeface="+mn-ea"/>
              <a:ea typeface="+mn-ea"/>
            </a:rPr>
            <a:t>什么是艾滋病？</a:t>
          </a:r>
        </a:p>
      </dsp:txBody>
      <dsp:txXfrm rot="10800000">
        <a:off x="1616667" y="1191043"/>
        <a:ext cx="5472684" cy="952834"/>
      </dsp:txXfrm>
    </dsp:sp>
    <dsp:sp modelId="{9387B866-A16E-4CB8-AD33-199BB6DDF073}">
      <dsp:nvSpPr>
        <dsp:cNvPr id="5" name="椭圆 4"/>
        <dsp:cNvSpPr/>
      </dsp:nvSpPr>
      <dsp:spPr bwMode="white">
        <a:xfrm>
          <a:off x="1140249" y="1191043"/>
          <a:ext cx="952834" cy="952834"/>
        </a:xfrm>
        <a:prstGeom prst="ellipse">
          <a:avLst/>
        </a:prstGeom>
        <a:blipFill>
          <a:blip r:embed="rId2" cstate="print">
            <a:extLst>
              <a:ext uri="{28A0092B-C50C-407E-A947-70E740481C1C}">
                <a14:useLocalDpi xmlns:a14="http://schemas.microsoft.com/office/drawing/2010/main" val="0"/>
              </a:ext>
            </a:extLst>
          </a:blip>
          <a:srcRect/>
          <a:stretch>
            <a:fillRect l="-6000" r="-6000"/>
          </a:stretch>
        </a:blipFill>
      </dsp:spPr>
      <dsp:style>
        <a:lnRef idx="2">
          <a:schemeClr val="lt1"/>
        </a:lnRef>
        <a:fillRef idx="1">
          <a:schemeClr val="accent3">
            <a:tint val="50000"/>
          </a:schemeClr>
        </a:fillRef>
        <a:effectRef idx="0">
          <a:scrgbClr r="0" g="0" b="0"/>
        </a:effectRef>
        <a:fontRef idx="minor"/>
      </dsp:style>
      <dsp:txXfrm>
        <a:off x="1140249" y="1191043"/>
        <a:ext cx="952834" cy="952834"/>
      </dsp:txXfrm>
    </dsp:sp>
    <dsp:sp modelId="{DE444A84-50EC-44DD-857C-6EC436151CE8}">
      <dsp:nvSpPr>
        <dsp:cNvPr id="8" name="五边形 7"/>
        <dsp:cNvSpPr/>
      </dsp:nvSpPr>
      <dsp:spPr bwMode="white">
        <a:xfrm rot="10800000">
          <a:off x="1616667" y="2382086"/>
          <a:ext cx="5472684" cy="952834"/>
        </a:xfrm>
        <a:prstGeom prst="homePlate">
          <a:avLst/>
        </a:prstGeom>
      </dsp:spPr>
      <dsp:style>
        <a:lnRef idx="2">
          <a:schemeClr val="lt1"/>
        </a:lnRef>
        <a:fillRef idx="1">
          <a:schemeClr val="accent4"/>
        </a:fillRef>
        <a:effectRef idx="0">
          <a:scrgbClr r="0" g="0" b="0"/>
        </a:effectRef>
        <a:fontRef idx="minor">
          <a:schemeClr val="lt1"/>
        </a:fontRef>
      </dsp:style>
      <dsp:txBody>
        <a:bodyPr rot="10800000" lIns="420173" tIns="114300" rIns="21336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000" b="1" dirty="0">
              <a:latin typeface="+mn-ea"/>
              <a:ea typeface="+mn-ea"/>
            </a:rPr>
            <a:t>如何有效预防艾滋病？</a:t>
          </a:r>
        </a:p>
      </dsp:txBody>
      <dsp:txXfrm rot="10800000">
        <a:off x="1616667" y="2382086"/>
        <a:ext cx="5472684" cy="952834"/>
      </dsp:txXfrm>
    </dsp:sp>
    <dsp:sp modelId="{B55774F0-E82F-423B-AEFF-7D6ADD41D7E0}">
      <dsp:nvSpPr>
        <dsp:cNvPr id="7" name="椭圆 6"/>
        <dsp:cNvSpPr/>
      </dsp:nvSpPr>
      <dsp:spPr bwMode="white">
        <a:xfrm>
          <a:off x="1140249" y="2382086"/>
          <a:ext cx="952834" cy="952834"/>
        </a:xfrm>
        <a:prstGeom prst="ellipse">
          <a:avLst/>
        </a:prstGeom>
        <a:blipFill>
          <a:blip r:embed="rId3" cstate="print">
            <a:extLst>
              <a:ext uri="{28A0092B-C50C-407E-A947-70E740481C1C}">
                <a14:useLocalDpi xmlns:a14="http://schemas.microsoft.com/office/drawing/2010/main" val="0"/>
              </a:ext>
            </a:extLst>
          </a:blip>
          <a:srcRect/>
          <a:stretch>
            <a:fillRect/>
          </a:stretch>
        </a:blipFill>
      </dsp:spPr>
      <dsp:style>
        <a:lnRef idx="2">
          <a:schemeClr val="lt1"/>
        </a:lnRef>
        <a:fillRef idx="1">
          <a:schemeClr val="accent4">
            <a:tint val="50000"/>
          </a:schemeClr>
        </a:fillRef>
        <a:effectRef idx="0">
          <a:scrgbClr r="0" g="0" b="0"/>
        </a:effectRef>
        <a:fontRef idx="minor"/>
      </dsp:style>
      <dsp:txXfrm>
        <a:off x="1140249" y="2382086"/>
        <a:ext cx="952834" cy="952834"/>
      </dsp:txXfrm>
    </dsp:sp>
    <dsp:sp modelId="{38AEF628-A65A-42C2-83E6-B3CFA88D2D02}">
      <dsp:nvSpPr>
        <dsp:cNvPr id="10" name="五边形 9"/>
        <dsp:cNvSpPr/>
      </dsp:nvSpPr>
      <dsp:spPr bwMode="white">
        <a:xfrm rot="10800000">
          <a:off x="1616667" y="3573129"/>
          <a:ext cx="5472684" cy="952834"/>
        </a:xfrm>
        <a:prstGeom prst="homePlate">
          <a:avLst/>
        </a:prstGeom>
      </dsp:spPr>
      <dsp:style>
        <a:lnRef idx="2">
          <a:schemeClr val="lt1"/>
        </a:lnRef>
        <a:fillRef idx="1">
          <a:schemeClr val="accent5"/>
        </a:fillRef>
        <a:effectRef idx="0">
          <a:scrgbClr r="0" g="0" b="0"/>
        </a:effectRef>
        <a:fontRef idx="minor">
          <a:schemeClr val="lt1"/>
        </a:fontRef>
      </dsp:style>
      <dsp:txBody>
        <a:bodyPr rot="10800000" lIns="420173" tIns="114300" rIns="21336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000" b="1" dirty="0">
              <a:latin typeface="+mn-ea"/>
              <a:ea typeface="+mn-ea"/>
            </a:rPr>
            <a:t>高危行为后如何应对？</a:t>
          </a:r>
          <a:endParaRPr lang="zh-CN" sz="3000" b="1" dirty="0">
            <a:latin typeface="+mn-ea"/>
            <a:ea typeface="+mn-ea"/>
          </a:endParaRPr>
        </a:p>
      </dsp:txBody>
      <dsp:txXfrm rot="10800000">
        <a:off x="1616667" y="3573129"/>
        <a:ext cx="5472684" cy="952834"/>
      </dsp:txXfrm>
    </dsp:sp>
    <dsp:sp modelId="{642061B3-3A81-45E6-AFD1-7D5421F0C0AC}">
      <dsp:nvSpPr>
        <dsp:cNvPr id="9" name="椭圆 8"/>
        <dsp:cNvSpPr/>
      </dsp:nvSpPr>
      <dsp:spPr bwMode="white">
        <a:xfrm>
          <a:off x="1140249" y="3573129"/>
          <a:ext cx="952834" cy="952834"/>
        </a:xfrm>
        <a:prstGeom prst="ellipse">
          <a:avLst/>
        </a:prstGeom>
        <a:blipFill>
          <a:blip r:embed="rId4">
            <a:extLst>
              <a:ext uri="{28A0092B-C50C-407E-A947-70E740481C1C}">
                <a14:useLocalDpi xmlns:a14="http://schemas.microsoft.com/office/drawing/2010/main" val="0"/>
              </a:ext>
            </a:extLst>
          </a:blip>
          <a:srcRect/>
          <a:stretch>
            <a:fillRect l="-2000" r="-2000"/>
          </a:stretch>
        </a:blipFill>
      </dsp:spPr>
      <dsp:style>
        <a:lnRef idx="2">
          <a:schemeClr val="lt1"/>
        </a:lnRef>
        <a:fillRef idx="1">
          <a:schemeClr val="accent5">
            <a:tint val="50000"/>
          </a:schemeClr>
        </a:fillRef>
        <a:effectRef idx="0">
          <a:scrgbClr r="0" g="0" b="0"/>
        </a:effectRef>
        <a:fontRef idx="minor"/>
      </dsp:style>
      <dsp:txXfrm>
        <a:off x="1140249" y="3573129"/>
        <a:ext cx="952834" cy="9528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4EC25-24F7-474D-BC63-1036079AA5B0}">
      <dsp:nvSpPr>
        <dsp:cNvPr id="0" name=""/>
        <dsp:cNvSpPr/>
      </dsp:nvSpPr>
      <dsp:spPr>
        <a:xfrm>
          <a:off x="2633395" y="2187422"/>
          <a:ext cx="2145491" cy="1237110"/>
        </a:xfrm>
        <a:custGeom>
          <a:avLst/>
          <a:gdLst/>
          <a:ahLst/>
          <a:cxnLst/>
          <a:rect l="0" t="0" r="0" b="0"/>
          <a:pathLst>
            <a:path>
              <a:moveTo>
                <a:pt x="0" y="0"/>
              </a:moveTo>
              <a:lnTo>
                <a:pt x="1072745" y="0"/>
              </a:lnTo>
              <a:lnTo>
                <a:pt x="1072745" y="1237110"/>
              </a:lnTo>
              <a:lnTo>
                <a:pt x="2145491" y="123711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3644225" y="2744062"/>
        <a:ext cx="123830" cy="123830"/>
      </dsp:txXfrm>
    </dsp:sp>
    <dsp:sp modelId="{AD06562D-4545-43EC-BC3C-AF24E1C633F2}">
      <dsp:nvSpPr>
        <dsp:cNvPr id="0" name=""/>
        <dsp:cNvSpPr/>
      </dsp:nvSpPr>
      <dsp:spPr>
        <a:xfrm>
          <a:off x="2633395" y="2082535"/>
          <a:ext cx="2135308" cy="91440"/>
        </a:xfrm>
        <a:custGeom>
          <a:avLst/>
          <a:gdLst/>
          <a:ahLst/>
          <a:cxnLst/>
          <a:rect l="0" t="0" r="0" b="0"/>
          <a:pathLst>
            <a:path>
              <a:moveTo>
                <a:pt x="0" y="104887"/>
              </a:moveTo>
              <a:lnTo>
                <a:pt x="1067654" y="104887"/>
              </a:lnTo>
              <a:lnTo>
                <a:pt x="1067654" y="45720"/>
              </a:lnTo>
              <a:lnTo>
                <a:pt x="2135308"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3647645" y="2074852"/>
        <a:ext cx="106806" cy="106806"/>
      </dsp:txXfrm>
    </dsp:sp>
    <dsp:sp modelId="{F41EF89D-6297-4B6C-90F1-EC628173C2E2}">
      <dsp:nvSpPr>
        <dsp:cNvPr id="0" name=""/>
        <dsp:cNvSpPr/>
      </dsp:nvSpPr>
      <dsp:spPr>
        <a:xfrm>
          <a:off x="2633395" y="958981"/>
          <a:ext cx="2135335" cy="1228441"/>
        </a:xfrm>
        <a:custGeom>
          <a:avLst/>
          <a:gdLst/>
          <a:ahLst/>
          <a:cxnLst/>
          <a:rect l="0" t="0" r="0" b="0"/>
          <a:pathLst>
            <a:path>
              <a:moveTo>
                <a:pt x="0" y="1228441"/>
              </a:moveTo>
              <a:lnTo>
                <a:pt x="1067667" y="1228441"/>
              </a:lnTo>
              <a:lnTo>
                <a:pt x="1067667" y="0"/>
              </a:lnTo>
              <a:lnTo>
                <a:pt x="213533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CN" altLang="en-US" sz="800" kern="1200"/>
        </a:p>
      </dsp:txBody>
      <dsp:txXfrm>
        <a:off x="3639475" y="1511615"/>
        <a:ext cx="123173" cy="123173"/>
      </dsp:txXfrm>
    </dsp:sp>
    <dsp:sp modelId="{D7B18154-377D-485A-91E5-5B7990E71D12}">
      <dsp:nvSpPr>
        <dsp:cNvPr id="0" name=""/>
        <dsp:cNvSpPr/>
      </dsp:nvSpPr>
      <dsp:spPr>
        <a:xfrm>
          <a:off x="640089" y="1733231"/>
          <a:ext cx="3078229" cy="908382"/>
        </a:xfrm>
        <a:prstGeom prst="flowChartAlternateProcess">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zh-CN" altLang="en-US" sz="3500" kern="1200" dirty="0"/>
            <a:t>女性</a:t>
          </a:r>
          <a:r>
            <a:rPr lang="en-US" altLang="zh-CN" sz="3500" kern="1200" dirty="0"/>
            <a:t>HIV</a:t>
          </a:r>
          <a:r>
            <a:rPr lang="zh-CN" altLang="en-US" sz="3500" kern="1200" dirty="0"/>
            <a:t>感染者</a:t>
          </a:r>
        </a:p>
      </dsp:txBody>
      <dsp:txXfrm>
        <a:off x="684432" y="1777574"/>
        <a:ext cx="2989543" cy="819696"/>
      </dsp:txXfrm>
    </dsp:sp>
    <dsp:sp modelId="{2E678897-78D0-4086-81F6-6E21E4A3B8E7}">
      <dsp:nvSpPr>
        <dsp:cNvPr id="0" name=""/>
        <dsp:cNvSpPr/>
      </dsp:nvSpPr>
      <dsp:spPr>
        <a:xfrm>
          <a:off x="4768730" y="457204"/>
          <a:ext cx="2701067" cy="100355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100000"/>
            </a:lnSpc>
            <a:spcBef>
              <a:spcPct val="0"/>
            </a:spcBef>
            <a:spcAft>
              <a:spcPct val="35000"/>
            </a:spcAft>
            <a:buNone/>
          </a:pPr>
          <a:r>
            <a:rPr lang="zh-CN" altLang="en-US" sz="3500" b="1" u="sng" kern="1200" dirty="0">
              <a:latin typeface="华文楷体" panose="02010600040101010101" pitchFamily="2" charset="-122"/>
            </a:rPr>
            <a:t>妊娠期间</a:t>
          </a:r>
          <a:endParaRPr lang="zh-CN" altLang="en-US" sz="3500" u="sng" kern="1200" dirty="0"/>
        </a:p>
      </dsp:txBody>
      <dsp:txXfrm>
        <a:off x="4768730" y="457204"/>
        <a:ext cx="2701067" cy="1003553"/>
      </dsp:txXfrm>
    </dsp:sp>
    <dsp:sp modelId="{FBF08A85-3C63-4940-A2C3-1FF9901A7F98}">
      <dsp:nvSpPr>
        <dsp:cNvPr id="0" name=""/>
        <dsp:cNvSpPr/>
      </dsp:nvSpPr>
      <dsp:spPr>
        <a:xfrm>
          <a:off x="4768703" y="1629270"/>
          <a:ext cx="2701067" cy="9979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CN" altLang="en-US" sz="3500" b="1" u="sng" kern="1200" dirty="0">
              <a:latin typeface="华文楷体" panose="02010600040101010101" pitchFamily="2" charset="-122"/>
            </a:rPr>
            <a:t>分娩过程</a:t>
          </a:r>
          <a:endParaRPr lang="zh-CN" altLang="en-US" sz="3500" u="sng" kern="1200" dirty="0">
            <a:latin typeface="微软雅黑" panose="020B0503020204020204" pitchFamily="34" charset="-122"/>
            <a:ea typeface="微软雅黑" panose="020B0503020204020204" pitchFamily="34" charset="-122"/>
            <a:cs typeface="Calibri" panose="020F0502020204030204" charset="0"/>
          </a:endParaRPr>
        </a:p>
      </dsp:txBody>
      <dsp:txXfrm>
        <a:off x="4768703" y="1629270"/>
        <a:ext cx="2701067" cy="997970"/>
      </dsp:txXfrm>
    </dsp:sp>
    <dsp:sp modelId="{B869E548-84D1-4AD5-A4D1-122C71F5A778}">
      <dsp:nvSpPr>
        <dsp:cNvPr id="0" name=""/>
        <dsp:cNvSpPr/>
      </dsp:nvSpPr>
      <dsp:spPr>
        <a:xfrm>
          <a:off x="4778886" y="2900954"/>
          <a:ext cx="2701067" cy="1047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CN" altLang="en-US" sz="3500" b="1" u="sng" kern="1200" dirty="0">
              <a:latin typeface="华文楷体" panose="02010600040101010101" pitchFamily="2" charset="-122"/>
            </a:rPr>
            <a:t>产后哺乳</a:t>
          </a:r>
          <a:endParaRPr lang="zh-CN" altLang="en-US" sz="3500" u="sng" kern="1200" dirty="0">
            <a:latin typeface="微软雅黑" panose="020B0503020204020204" pitchFamily="34" charset="-122"/>
            <a:ea typeface="微软雅黑" panose="020B0503020204020204" pitchFamily="34" charset="-122"/>
            <a:cs typeface="Calibri" panose="020F0502020204030204" charset="0"/>
          </a:endParaRPr>
        </a:p>
      </dsp:txBody>
      <dsp:txXfrm>
        <a:off x="4778886" y="2900954"/>
        <a:ext cx="2701067" cy="10471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76BA-333F-4DA8-8A21-AFEDDED4173B}">
      <dsp:nvSpPr>
        <dsp:cNvPr id="0" name=""/>
        <dsp:cNvSpPr/>
      </dsp:nvSpPr>
      <dsp:spPr>
        <a:xfrm rot="10800000">
          <a:off x="1291193" y="1791"/>
          <a:ext cx="4469358" cy="66181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841" tIns="106680" rIns="199136" bIns="1066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pPr>
          <a:r>
            <a:rPr kumimoji="1" lang="zh-TW" altLang="zh-CN" sz="2800" b="1" kern="1200" dirty="0"/>
            <a:t>日常</a:t>
          </a:r>
          <a:r>
            <a:rPr kumimoji="1" lang="zh-CN" altLang="en-US" sz="2800" b="1" kern="1200" dirty="0"/>
            <a:t>生活和工作接触</a:t>
          </a:r>
          <a:endParaRPr lang="zh-CN" sz="2800" kern="1200" dirty="0"/>
        </a:p>
      </dsp:txBody>
      <dsp:txXfrm rot="10800000">
        <a:off x="1456646" y="1791"/>
        <a:ext cx="4303905" cy="661812"/>
      </dsp:txXfrm>
    </dsp:sp>
    <dsp:sp modelId="{1E20423D-1535-4E7C-9F02-B16B4816A668}">
      <dsp:nvSpPr>
        <dsp:cNvPr id="0" name=""/>
        <dsp:cNvSpPr/>
      </dsp:nvSpPr>
      <dsp:spPr>
        <a:xfrm>
          <a:off x="960287" y="1791"/>
          <a:ext cx="661812" cy="66181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E2E00-ED26-4866-B65B-65BF5D6A5C64}">
      <dsp:nvSpPr>
        <dsp:cNvPr id="0" name=""/>
        <dsp:cNvSpPr/>
      </dsp:nvSpPr>
      <dsp:spPr>
        <a:xfrm rot="10800000">
          <a:off x="1291193" y="834953"/>
          <a:ext cx="4469358" cy="661812"/>
        </a:xfrm>
        <a:prstGeom prst="homePlate">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841" tIns="106680" rIns="199136" bIns="106680" numCol="1" spcCol="1270" anchor="ctr" anchorCtr="0">
          <a:noAutofit/>
        </a:bodyPr>
        <a:lstStyle/>
        <a:p>
          <a:pPr marL="0" lvl="0" indent="0" algn="l" defTabSz="1244600" rtl="0">
            <a:lnSpc>
              <a:spcPct val="90000"/>
            </a:lnSpc>
            <a:spcBef>
              <a:spcPct val="0"/>
            </a:spcBef>
            <a:spcAft>
              <a:spcPct val="35000"/>
            </a:spcAft>
            <a:buNone/>
          </a:pPr>
          <a:r>
            <a:rPr kumimoji="1" lang="zh-TW" sz="2800" b="1" kern="1200" dirty="0"/>
            <a:t>蚊子叮咬</a:t>
          </a:r>
          <a:endParaRPr lang="zh-CN" sz="2800" kern="1200" dirty="0"/>
        </a:p>
      </dsp:txBody>
      <dsp:txXfrm rot="10800000">
        <a:off x="1456646" y="834953"/>
        <a:ext cx="4303905" cy="661812"/>
      </dsp:txXfrm>
    </dsp:sp>
    <dsp:sp modelId="{8C8C6D57-7E4B-4143-825A-A97EE03F3DEF}">
      <dsp:nvSpPr>
        <dsp:cNvPr id="0" name=""/>
        <dsp:cNvSpPr/>
      </dsp:nvSpPr>
      <dsp:spPr>
        <a:xfrm>
          <a:off x="960287" y="834953"/>
          <a:ext cx="661812" cy="66181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6F311-23A9-44D3-92B8-8F5163BC44E7}">
      <dsp:nvSpPr>
        <dsp:cNvPr id="0" name=""/>
        <dsp:cNvSpPr/>
      </dsp:nvSpPr>
      <dsp:spPr>
        <a:xfrm rot="10800000">
          <a:off x="1291193" y="1668115"/>
          <a:ext cx="4469358" cy="661812"/>
        </a:xfrm>
        <a:prstGeom prst="homePlate">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841" tIns="106680" rIns="199136"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b="1" kern="1200" dirty="0"/>
            <a:t>礼节性接吻</a:t>
          </a:r>
          <a:endParaRPr lang="zh-CN" altLang="en-US" sz="2800" kern="1200" dirty="0"/>
        </a:p>
      </dsp:txBody>
      <dsp:txXfrm rot="10800000">
        <a:off x="1456646" y="1668115"/>
        <a:ext cx="4303905" cy="661812"/>
      </dsp:txXfrm>
    </dsp:sp>
    <dsp:sp modelId="{03B72DA5-D177-4668-9742-EC5BC6EA1EF4}">
      <dsp:nvSpPr>
        <dsp:cNvPr id="0" name=""/>
        <dsp:cNvSpPr/>
      </dsp:nvSpPr>
      <dsp:spPr>
        <a:xfrm>
          <a:off x="960287" y="1668115"/>
          <a:ext cx="661812" cy="66181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63327-58AF-4144-9A51-E1C3710D0162}">
      <dsp:nvSpPr>
        <dsp:cNvPr id="0" name=""/>
        <dsp:cNvSpPr/>
      </dsp:nvSpPr>
      <dsp:spPr>
        <a:xfrm rot="10800000">
          <a:off x="1818244" y="519"/>
          <a:ext cx="6626339" cy="59681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79" tIns="91440" rIns="170688" bIns="91440" numCol="1" spcCol="1270" anchor="ctr" anchorCtr="0">
          <a:noAutofit/>
        </a:bodyPr>
        <a:lstStyle/>
        <a:p>
          <a:pPr marL="0" lvl="0" indent="0" algn="ctr" defTabSz="1066800" rtl="0">
            <a:lnSpc>
              <a:spcPct val="100000"/>
            </a:lnSpc>
            <a:spcBef>
              <a:spcPct val="0"/>
            </a:spcBef>
            <a:spcAft>
              <a:spcPct val="35000"/>
            </a:spcAft>
            <a:buNone/>
          </a:pPr>
          <a:r>
            <a:rPr lang="zh-CN" altLang="en-US" sz="2400" b="1" kern="1200">
              <a:latin typeface="黑体" panose="02010609060101010101" pitchFamily="49" charset="-122"/>
              <a:ea typeface="黑体" panose="02010609060101010101" pitchFamily="49" charset="-122"/>
            </a:rPr>
            <a:t>可以控制，无法根治</a:t>
          </a:r>
          <a:endParaRPr lang="zh-CN" altLang="en-US" sz="2400" kern="1200">
            <a:latin typeface="黑体" panose="02010609060101010101" pitchFamily="49" charset="-122"/>
            <a:ea typeface="黑体" panose="02010609060101010101" pitchFamily="49" charset="-122"/>
          </a:endParaRPr>
        </a:p>
      </dsp:txBody>
      <dsp:txXfrm rot="10800000">
        <a:off x="1967448" y="519"/>
        <a:ext cx="6477135" cy="596815"/>
      </dsp:txXfrm>
    </dsp:sp>
    <dsp:sp modelId="{E1F42A1A-B659-4BB4-8F4E-CE15F66DF4CC}">
      <dsp:nvSpPr>
        <dsp:cNvPr id="0" name=""/>
        <dsp:cNvSpPr/>
      </dsp:nvSpPr>
      <dsp:spPr>
        <a:xfrm>
          <a:off x="1519836" y="519"/>
          <a:ext cx="596815" cy="59681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DBA60-215D-4365-886C-E23129B19B46}">
      <dsp:nvSpPr>
        <dsp:cNvPr id="0" name=""/>
        <dsp:cNvSpPr/>
      </dsp:nvSpPr>
      <dsp:spPr>
        <a:xfrm rot="10800000">
          <a:off x="1818244" y="746538"/>
          <a:ext cx="6626339" cy="596815"/>
        </a:xfrm>
        <a:prstGeom prst="homePlate">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79" tIns="91440" rIns="170688" bIns="91440" numCol="1" spcCol="1270" anchor="ctr" anchorCtr="0">
          <a:noAutofit/>
        </a:bodyPr>
        <a:lstStyle/>
        <a:p>
          <a:pPr marL="0" lvl="0" indent="0" algn="ctr" defTabSz="1066800" rtl="0">
            <a:lnSpc>
              <a:spcPct val="100000"/>
            </a:lnSpc>
            <a:spcBef>
              <a:spcPct val="0"/>
            </a:spcBef>
            <a:spcAft>
              <a:spcPct val="35000"/>
            </a:spcAft>
            <a:buNone/>
          </a:pPr>
          <a:r>
            <a:rPr lang="zh-CN" sz="2400" b="1" kern="1200">
              <a:latin typeface="黑体" panose="02010609060101010101" pitchFamily="49" charset="-122"/>
              <a:ea typeface="黑体" panose="02010609060101010101" pitchFamily="49" charset="-122"/>
              <a:cs typeface="黑体" panose="02010609060101010101" pitchFamily="49" charset="-122"/>
            </a:rPr>
            <a:t>高效抗病毒药物治疗（鸡尾酒疗法-</a:t>
          </a:r>
          <a:r>
            <a:rPr lang="en-US" sz="2400" b="1" kern="1200">
              <a:latin typeface="黑体" panose="02010609060101010101" pitchFamily="49" charset="-122"/>
              <a:ea typeface="黑体" panose="02010609060101010101" pitchFamily="49" charset="-122"/>
              <a:cs typeface="黑体" panose="02010609060101010101" pitchFamily="49" charset="-122"/>
            </a:rPr>
            <a:t> HAART </a:t>
          </a:r>
          <a:r>
            <a:rPr lang="zh-CN" sz="2400" b="1" kern="1200">
              <a:latin typeface="黑体" panose="02010609060101010101" pitchFamily="49" charset="-122"/>
              <a:ea typeface="黑体" panose="02010609060101010101" pitchFamily="49" charset="-122"/>
              <a:cs typeface="黑体" panose="02010609060101010101" pitchFamily="49" charset="-122"/>
            </a:rPr>
            <a:t>）</a:t>
          </a:r>
          <a:endParaRPr lang="zh-CN" sz="2400" kern="1200">
            <a:latin typeface="黑体" panose="02010609060101010101" pitchFamily="49" charset="-122"/>
            <a:ea typeface="黑体" panose="02010609060101010101" pitchFamily="49" charset="-122"/>
            <a:cs typeface="黑体" panose="02010609060101010101" pitchFamily="49" charset="-122"/>
          </a:endParaRPr>
        </a:p>
      </dsp:txBody>
      <dsp:txXfrm rot="10800000">
        <a:off x="1967448" y="746538"/>
        <a:ext cx="6477135" cy="596815"/>
      </dsp:txXfrm>
    </dsp:sp>
    <dsp:sp modelId="{90F73D67-EB9C-4F09-9CCA-BA7FB78ED737}">
      <dsp:nvSpPr>
        <dsp:cNvPr id="0" name=""/>
        <dsp:cNvSpPr/>
      </dsp:nvSpPr>
      <dsp:spPr>
        <a:xfrm>
          <a:off x="1519836" y="746538"/>
          <a:ext cx="596815" cy="59681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C12A76-04E9-45C0-89D4-F66AC81C6C09}">
      <dsp:nvSpPr>
        <dsp:cNvPr id="0" name=""/>
        <dsp:cNvSpPr/>
      </dsp:nvSpPr>
      <dsp:spPr>
        <a:xfrm rot="10800000">
          <a:off x="1818244" y="1492556"/>
          <a:ext cx="6626339" cy="596815"/>
        </a:xfrm>
        <a:prstGeom prst="homePlate">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79" tIns="91440" rIns="170688" bIns="91440" numCol="1" spcCol="1270" anchor="ctr" anchorCtr="0">
          <a:noAutofit/>
        </a:bodyPr>
        <a:lstStyle/>
        <a:p>
          <a:pPr marL="0" lvl="0" indent="0" algn="ctr" defTabSz="1066800" rtl="0">
            <a:lnSpc>
              <a:spcPct val="100000"/>
            </a:lnSpc>
            <a:spcBef>
              <a:spcPct val="0"/>
            </a:spcBef>
            <a:spcAft>
              <a:spcPct val="35000"/>
            </a:spcAft>
            <a:buNone/>
          </a:pPr>
          <a:r>
            <a:rPr lang="zh-CN" altLang="en-US" sz="2400" b="1" kern="1200">
              <a:latin typeface="黑体" panose="02010609060101010101" pitchFamily="49" charset="-122"/>
              <a:ea typeface="黑体" panose="02010609060101010101" pitchFamily="49" charset="-122"/>
            </a:rPr>
            <a:t>有效控制，延长生命，长期存活</a:t>
          </a:r>
          <a:endParaRPr lang="zh-CN" altLang="en-US" sz="2400" kern="1200">
            <a:latin typeface="黑体" panose="02010609060101010101" pitchFamily="49" charset="-122"/>
            <a:ea typeface="黑体" panose="02010609060101010101" pitchFamily="49" charset="-122"/>
          </a:endParaRPr>
        </a:p>
      </dsp:txBody>
      <dsp:txXfrm rot="10800000">
        <a:off x="1967448" y="1492556"/>
        <a:ext cx="6477135" cy="596815"/>
      </dsp:txXfrm>
    </dsp:sp>
    <dsp:sp modelId="{21F44FB6-42AF-44D5-9A51-431323FEBC5D}">
      <dsp:nvSpPr>
        <dsp:cNvPr id="0" name=""/>
        <dsp:cNvSpPr/>
      </dsp:nvSpPr>
      <dsp:spPr>
        <a:xfrm>
          <a:off x="1519836" y="1492556"/>
          <a:ext cx="596815" cy="59681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B256A-8A95-4D3F-A7D1-A1E7AB4F692C}">
      <dsp:nvSpPr>
        <dsp:cNvPr id="0" name=""/>
        <dsp:cNvSpPr/>
      </dsp:nvSpPr>
      <dsp:spPr>
        <a:xfrm rot="10800000">
          <a:off x="1818244" y="2238575"/>
          <a:ext cx="6626339" cy="596815"/>
        </a:xfrm>
        <a:prstGeom prst="homePlate">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79" tIns="91440" rIns="170688" bIns="91440" numCol="1" spcCol="1270" anchor="ctr" anchorCtr="0">
          <a:noAutofit/>
        </a:bodyPr>
        <a:lstStyle/>
        <a:p>
          <a:pPr marL="0" lvl="0" indent="0" algn="ctr" defTabSz="1066800" rtl="0">
            <a:lnSpc>
              <a:spcPct val="100000"/>
            </a:lnSpc>
            <a:spcBef>
              <a:spcPct val="0"/>
            </a:spcBef>
            <a:spcAft>
              <a:spcPct val="35000"/>
            </a:spcAft>
            <a:buNone/>
          </a:pPr>
          <a:r>
            <a:rPr lang="zh-CN" altLang="en-US" sz="2400" b="1" kern="1200">
              <a:latin typeface="黑体" panose="02010609060101010101" pitchFamily="49" charset="-122"/>
              <a:ea typeface="黑体" panose="02010609060101010101" pitchFamily="49" charset="-122"/>
            </a:rPr>
            <a:t>需长期服药，依从性非常重要</a:t>
          </a:r>
          <a:endParaRPr lang="zh-CN" altLang="en-US" sz="2400" kern="1200">
            <a:latin typeface="黑体" panose="02010609060101010101" pitchFamily="49" charset="-122"/>
            <a:ea typeface="黑体" panose="02010609060101010101" pitchFamily="49" charset="-122"/>
          </a:endParaRPr>
        </a:p>
      </dsp:txBody>
      <dsp:txXfrm rot="10800000">
        <a:off x="1967448" y="2238575"/>
        <a:ext cx="6477135" cy="596815"/>
      </dsp:txXfrm>
    </dsp:sp>
    <dsp:sp modelId="{5BFB3501-626F-4DD9-A4A5-C905F9AFE014}">
      <dsp:nvSpPr>
        <dsp:cNvPr id="0" name=""/>
        <dsp:cNvSpPr/>
      </dsp:nvSpPr>
      <dsp:spPr>
        <a:xfrm>
          <a:off x="1519836" y="2238575"/>
          <a:ext cx="596815" cy="59681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489CE-CC2D-43FB-BC33-F1DAEE381CDA}">
      <dsp:nvSpPr>
        <dsp:cNvPr id="0" name=""/>
        <dsp:cNvSpPr/>
      </dsp:nvSpPr>
      <dsp:spPr>
        <a:xfrm rot="10800000">
          <a:off x="1564913" y="1281"/>
          <a:ext cx="4840440" cy="96105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797" tIns="152400" rIns="28448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a:t>血液</a:t>
          </a:r>
          <a:endParaRPr lang="zh-CN" altLang="en-US" sz="4000" kern="1200" dirty="0"/>
        </a:p>
      </dsp:txBody>
      <dsp:txXfrm rot="10800000">
        <a:off x="1805176" y="1281"/>
        <a:ext cx="4600177" cy="961051"/>
      </dsp:txXfrm>
    </dsp:sp>
    <dsp:sp modelId="{F236E92B-253F-4591-92C7-793FACD14B4F}">
      <dsp:nvSpPr>
        <dsp:cNvPr id="0" name=""/>
        <dsp:cNvSpPr/>
      </dsp:nvSpPr>
      <dsp:spPr>
        <a:xfrm>
          <a:off x="1031765" y="1281"/>
          <a:ext cx="961051" cy="96105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75212-41C7-4781-983C-95D1B6D6D401}">
      <dsp:nvSpPr>
        <dsp:cNvPr id="0" name=""/>
        <dsp:cNvSpPr/>
      </dsp:nvSpPr>
      <dsp:spPr>
        <a:xfrm rot="10800000">
          <a:off x="1485980" y="1249214"/>
          <a:ext cx="4945684" cy="961051"/>
        </a:xfrm>
        <a:prstGeom prst="homePlate">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797" tIns="152400" rIns="28448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a:t>母婴</a:t>
          </a:r>
          <a:endParaRPr lang="zh-CN" altLang="en-US" sz="4000" kern="1200" dirty="0"/>
        </a:p>
      </dsp:txBody>
      <dsp:txXfrm rot="10800000">
        <a:off x="1726243" y="1249214"/>
        <a:ext cx="4705421" cy="961051"/>
      </dsp:txXfrm>
    </dsp:sp>
    <dsp:sp modelId="{F4D232B9-071B-4C5C-9751-DADEBFFB05FF}">
      <dsp:nvSpPr>
        <dsp:cNvPr id="0" name=""/>
        <dsp:cNvSpPr/>
      </dsp:nvSpPr>
      <dsp:spPr>
        <a:xfrm>
          <a:off x="1005454" y="1214616"/>
          <a:ext cx="961051" cy="96105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35C18E-57B4-468C-B6A0-DA97B14A8687}">
      <dsp:nvSpPr>
        <dsp:cNvPr id="0" name=""/>
        <dsp:cNvSpPr/>
      </dsp:nvSpPr>
      <dsp:spPr>
        <a:xfrm rot="10800000">
          <a:off x="1485980" y="2497146"/>
          <a:ext cx="4945684" cy="961051"/>
        </a:xfrm>
        <a:prstGeom prst="homePlate">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3797" tIns="152400" rIns="28448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a:t>性</a:t>
          </a:r>
          <a:endParaRPr lang="zh-CN" altLang="en-US" sz="4000" kern="1200" dirty="0"/>
        </a:p>
      </dsp:txBody>
      <dsp:txXfrm rot="10800000">
        <a:off x="1726243" y="2497146"/>
        <a:ext cx="4705421" cy="961051"/>
      </dsp:txXfrm>
    </dsp:sp>
    <dsp:sp modelId="{3EA27425-2EDD-4106-9F3D-636715FE1901}">
      <dsp:nvSpPr>
        <dsp:cNvPr id="0" name=""/>
        <dsp:cNvSpPr/>
      </dsp:nvSpPr>
      <dsp:spPr>
        <a:xfrm>
          <a:off x="1005454" y="2497146"/>
          <a:ext cx="961051" cy="96105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32E0F-6016-490C-B36E-C2CD17B2362F}">
      <dsp:nvSpPr>
        <dsp:cNvPr id="0" name=""/>
        <dsp:cNvSpPr/>
      </dsp:nvSpPr>
      <dsp:spPr>
        <a:xfrm>
          <a:off x="591171" y="928"/>
          <a:ext cx="3718693" cy="22312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远离毒品</a:t>
          </a:r>
        </a:p>
      </dsp:txBody>
      <dsp:txXfrm>
        <a:off x="591171" y="928"/>
        <a:ext cx="3718693" cy="2231216"/>
      </dsp:txXfrm>
    </dsp:sp>
    <dsp:sp modelId="{32A07E1F-D214-4722-8E29-118467F12E27}">
      <dsp:nvSpPr>
        <dsp:cNvPr id="0" name=""/>
        <dsp:cNvSpPr/>
      </dsp:nvSpPr>
      <dsp:spPr>
        <a:xfrm>
          <a:off x="4681734" y="928"/>
          <a:ext cx="3718693" cy="2231216"/>
        </a:xfrm>
        <a:prstGeom prst="rect">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不借用或共用     剃须刀及牙刷     等个人用品</a:t>
          </a:r>
        </a:p>
      </dsp:txBody>
      <dsp:txXfrm>
        <a:off x="4681734" y="928"/>
        <a:ext cx="3718693" cy="2231216"/>
      </dsp:txXfrm>
    </dsp:sp>
    <dsp:sp modelId="{8F6D13E4-6B2D-4C31-AFB0-AD30B1570727}">
      <dsp:nvSpPr>
        <dsp:cNvPr id="0" name=""/>
        <dsp:cNvSpPr/>
      </dsp:nvSpPr>
      <dsp:spPr>
        <a:xfrm>
          <a:off x="591171" y="2604014"/>
          <a:ext cx="3718693" cy="2231216"/>
        </a:xfrm>
        <a:prstGeom prst="rect">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不到不正规机构 拔牙  纹身 卖血 </a:t>
          </a:r>
        </a:p>
      </dsp:txBody>
      <dsp:txXfrm>
        <a:off x="591171" y="2604014"/>
        <a:ext cx="3718693" cy="2231216"/>
      </dsp:txXfrm>
    </dsp:sp>
    <dsp:sp modelId="{7B1A5DEB-5DAA-49EC-A219-69CBCB464CBA}">
      <dsp:nvSpPr>
        <dsp:cNvPr id="0" name=""/>
        <dsp:cNvSpPr/>
      </dsp:nvSpPr>
      <dsp:spPr>
        <a:xfrm>
          <a:off x="4681734" y="2604014"/>
          <a:ext cx="3718693" cy="2231216"/>
        </a:xfrm>
        <a:prstGeom prst="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微软雅黑" panose="020B0503020204020204" pitchFamily="34" charset="-122"/>
              <a:ea typeface="微软雅黑" panose="020B0503020204020204" pitchFamily="34" charset="-122"/>
            </a:rPr>
            <a:t>医务工作者增强 风险意识规范操作</a:t>
          </a:r>
        </a:p>
      </dsp:txBody>
      <dsp:txXfrm>
        <a:off x="4681734" y="2604014"/>
        <a:ext cx="3718693" cy="22312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F4BBF-0B95-49C9-A57A-0F8B83ACCE66}">
      <dsp:nvSpPr>
        <dsp:cNvPr id="0" name=""/>
        <dsp:cNvSpPr/>
      </dsp:nvSpPr>
      <dsp:spPr>
        <a:xfrm>
          <a:off x="-5761779" y="-881890"/>
          <a:ext cx="6859654" cy="6859654"/>
        </a:xfrm>
        <a:prstGeom prst="blockArc">
          <a:avLst>
            <a:gd name="adj1" fmla="val 18900000"/>
            <a:gd name="adj2" fmla="val 2700000"/>
            <a:gd name="adj3" fmla="val 31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580093-7D85-4016-AC91-AA29654ED4BB}">
      <dsp:nvSpPr>
        <dsp:cNvPr id="0" name=""/>
        <dsp:cNvSpPr/>
      </dsp:nvSpPr>
      <dsp:spPr>
        <a:xfrm>
          <a:off x="574672" y="391770"/>
          <a:ext cx="6954793" cy="7839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260" tIns="81280" rIns="81280" bIns="8128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微软雅黑" panose="020B0503020204020204" pitchFamily="34" charset="-122"/>
              <a:ea typeface="微软雅黑" panose="020B0503020204020204" pitchFamily="34" charset="-122"/>
            </a:rPr>
            <a:t>婚检 孕检 产检</a:t>
          </a:r>
        </a:p>
      </dsp:txBody>
      <dsp:txXfrm>
        <a:off x="574672" y="391770"/>
        <a:ext cx="6954793" cy="783949"/>
      </dsp:txXfrm>
    </dsp:sp>
    <dsp:sp modelId="{F497C507-859E-4790-84F5-8CFD837EFDBA}">
      <dsp:nvSpPr>
        <dsp:cNvPr id="0" name=""/>
        <dsp:cNvSpPr/>
      </dsp:nvSpPr>
      <dsp:spPr>
        <a:xfrm>
          <a:off x="84704" y="293777"/>
          <a:ext cx="979936" cy="97993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92B4A-2A44-42F1-ABA8-5138FC8CDD62}">
      <dsp:nvSpPr>
        <dsp:cNvPr id="0" name=""/>
        <dsp:cNvSpPr/>
      </dsp:nvSpPr>
      <dsp:spPr>
        <a:xfrm>
          <a:off x="1319786" y="1535388"/>
          <a:ext cx="6281163" cy="7839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260" tIns="81280" rIns="81280" bIns="8128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微软雅黑" panose="020B0503020204020204" pitchFamily="34" charset="-122"/>
              <a:ea typeface="微软雅黑" panose="020B0503020204020204" pitchFamily="34" charset="-122"/>
            </a:rPr>
            <a:t>抗病毒治疗</a:t>
          </a:r>
        </a:p>
      </dsp:txBody>
      <dsp:txXfrm>
        <a:off x="1319786" y="1535388"/>
        <a:ext cx="6281163" cy="783949"/>
      </dsp:txXfrm>
    </dsp:sp>
    <dsp:sp modelId="{A7193286-B0B2-44ED-A096-53FE37203E62}">
      <dsp:nvSpPr>
        <dsp:cNvPr id="0" name=""/>
        <dsp:cNvSpPr/>
      </dsp:nvSpPr>
      <dsp:spPr>
        <a:xfrm>
          <a:off x="534160" y="1469904"/>
          <a:ext cx="979936" cy="97993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E3750-AFC8-4A1A-8E8B-559365521EB4}">
      <dsp:nvSpPr>
        <dsp:cNvPr id="0" name=""/>
        <dsp:cNvSpPr/>
      </dsp:nvSpPr>
      <dsp:spPr>
        <a:xfrm>
          <a:off x="1024128" y="2744026"/>
          <a:ext cx="6505337" cy="7839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260" tIns="81280" rIns="81280" bIns="8128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微软雅黑" panose="020B0503020204020204" pitchFamily="34" charset="-122"/>
              <a:ea typeface="微软雅黑" panose="020B0503020204020204" pitchFamily="34" charset="-122"/>
            </a:rPr>
            <a:t>合适的生产方式</a:t>
          </a:r>
        </a:p>
      </dsp:txBody>
      <dsp:txXfrm>
        <a:off x="1024128" y="2744026"/>
        <a:ext cx="6505337" cy="783949"/>
      </dsp:txXfrm>
    </dsp:sp>
    <dsp:sp modelId="{5277F483-E5B7-452A-9F68-8B2E2E083ADD}">
      <dsp:nvSpPr>
        <dsp:cNvPr id="0" name=""/>
        <dsp:cNvSpPr/>
      </dsp:nvSpPr>
      <dsp:spPr>
        <a:xfrm>
          <a:off x="488103" y="2644337"/>
          <a:ext cx="979936" cy="97993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96D87-717B-405A-A18D-0E8B6F841D75}">
      <dsp:nvSpPr>
        <dsp:cNvPr id="0" name=""/>
        <dsp:cNvSpPr/>
      </dsp:nvSpPr>
      <dsp:spPr>
        <a:xfrm>
          <a:off x="574672" y="3920153"/>
          <a:ext cx="6954793" cy="7839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260" tIns="81280" rIns="81280" bIns="81280" numCol="1" spcCol="1270" anchor="ctr" anchorCtr="0">
          <a:noAutofit/>
        </a:bodyPr>
        <a:lstStyle/>
        <a:p>
          <a:pPr marL="0" lvl="0" indent="0" algn="l" defTabSz="1422400">
            <a:lnSpc>
              <a:spcPct val="90000"/>
            </a:lnSpc>
            <a:spcBef>
              <a:spcPct val="0"/>
            </a:spcBef>
            <a:spcAft>
              <a:spcPct val="35000"/>
            </a:spcAft>
            <a:buNone/>
          </a:pPr>
          <a:r>
            <a:rPr lang="zh-CN" altLang="en-US" sz="3200" kern="1200" dirty="0">
              <a:latin typeface="微软雅黑" panose="020B0503020204020204" pitchFamily="34" charset="-122"/>
              <a:ea typeface="微软雅黑" panose="020B0503020204020204" pitchFamily="34" charset="-122"/>
            </a:rPr>
            <a:t>避免母乳喂养</a:t>
          </a:r>
        </a:p>
      </dsp:txBody>
      <dsp:txXfrm>
        <a:off x="574672" y="3920153"/>
        <a:ext cx="6954793" cy="783949"/>
      </dsp:txXfrm>
    </dsp:sp>
    <dsp:sp modelId="{8FA5CCAC-1FAE-4DD2-9753-74029E359519}">
      <dsp:nvSpPr>
        <dsp:cNvPr id="0" name=""/>
        <dsp:cNvSpPr/>
      </dsp:nvSpPr>
      <dsp:spPr>
        <a:xfrm>
          <a:off x="84704" y="3822160"/>
          <a:ext cx="979936" cy="97993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5D9B9-9FFC-416B-80E6-D5A1CCB8285A}">
      <dsp:nvSpPr>
        <dsp:cNvPr id="0" name=""/>
        <dsp:cNvSpPr/>
      </dsp:nvSpPr>
      <dsp:spPr>
        <a:xfrm>
          <a:off x="1" y="1656181"/>
          <a:ext cx="4092933" cy="160465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solidFill>
                <a:schemeClr val="bg1"/>
              </a:solidFill>
              <a:latin typeface="微软雅黑" panose="020B0503020204020204" pitchFamily="34" charset="-122"/>
              <a:ea typeface="微软雅黑" panose="020B0503020204020204" pitchFamily="34" charset="-122"/>
            </a:rPr>
            <a:t>Abstinence</a:t>
          </a:r>
          <a:r>
            <a:rPr lang="zh-CN" altLang="en-US" sz="2400" b="1" kern="1200" dirty="0">
              <a:solidFill>
                <a:schemeClr val="bg1"/>
              </a:solidFill>
              <a:latin typeface="微软雅黑" panose="020B0503020204020204" pitchFamily="34" charset="-122"/>
              <a:ea typeface="微软雅黑" panose="020B0503020204020204" pitchFamily="34" charset="-122"/>
            </a:rPr>
            <a:t>：</a:t>
          </a:r>
          <a:endParaRPr lang="en-US" altLang="zh-CN" sz="2400" b="1" kern="1200" dirty="0">
            <a:solidFill>
              <a:schemeClr val="bg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bg1"/>
              </a:solidFill>
              <a:latin typeface="微软雅黑" panose="020B0503020204020204" pitchFamily="34" charset="-122"/>
              <a:ea typeface="微软雅黑" panose="020B0503020204020204" pitchFamily="34" charset="-122"/>
            </a:rPr>
            <a:t>禁欲</a:t>
          </a:r>
          <a:endParaRPr lang="zh-CN" altLang="en-US" sz="2400" kern="1200" dirty="0">
            <a:solidFill>
              <a:schemeClr val="bg1"/>
            </a:solidFill>
            <a:latin typeface="微软雅黑" panose="020B0503020204020204" pitchFamily="34" charset="-122"/>
            <a:ea typeface="微软雅黑" panose="020B0503020204020204" pitchFamily="34" charset="-122"/>
          </a:endParaRPr>
        </a:p>
      </dsp:txBody>
      <dsp:txXfrm>
        <a:off x="802328" y="1656181"/>
        <a:ext cx="2488280" cy="1604653"/>
      </dsp:txXfrm>
    </dsp:sp>
    <dsp:sp modelId="{159F0E55-9ACB-4076-AEB6-798F8C3B2928}">
      <dsp:nvSpPr>
        <dsp:cNvPr id="0" name=""/>
        <dsp:cNvSpPr/>
      </dsp:nvSpPr>
      <dsp:spPr>
        <a:xfrm>
          <a:off x="3785422" y="1681949"/>
          <a:ext cx="3973137" cy="160465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100000"/>
            </a:lnSpc>
            <a:spcBef>
              <a:spcPct val="0"/>
            </a:spcBef>
            <a:spcAft>
              <a:spcPct val="35000"/>
            </a:spcAft>
            <a:buNone/>
          </a:pPr>
          <a:r>
            <a:rPr lang="en-US" altLang="zh-CN" sz="2200" b="1" kern="1200" dirty="0">
              <a:solidFill>
                <a:schemeClr val="bg1"/>
              </a:solidFill>
              <a:latin typeface="微软雅黑" panose="020B0503020204020204" pitchFamily="34" charset="-122"/>
              <a:ea typeface="微软雅黑" panose="020B0503020204020204" pitchFamily="34" charset="-122"/>
            </a:rPr>
            <a:t>Be Faithful  : </a:t>
          </a:r>
        </a:p>
        <a:p>
          <a:pPr marL="0" lvl="0" indent="0" algn="ctr" defTabSz="977900">
            <a:lnSpc>
              <a:spcPct val="100000"/>
            </a:lnSpc>
            <a:spcBef>
              <a:spcPct val="0"/>
            </a:spcBef>
            <a:spcAft>
              <a:spcPct val="35000"/>
            </a:spcAft>
            <a:buNone/>
          </a:pPr>
          <a:r>
            <a:rPr lang="zh-CN" altLang="en-US" sz="2200" b="1" kern="1200" dirty="0">
              <a:solidFill>
                <a:schemeClr val="bg1"/>
              </a:solidFill>
              <a:latin typeface="微软雅黑" panose="020B0503020204020204" pitchFamily="34" charset="-122"/>
              <a:ea typeface="微软雅黑" panose="020B0503020204020204" pitchFamily="34" charset="-122"/>
            </a:rPr>
            <a:t>性伴侣彼此忠诚</a:t>
          </a:r>
          <a:endParaRPr lang="zh-CN" altLang="en-US" sz="2200" kern="1200" dirty="0">
            <a:solidFill>
              <a:schemeClr val="bg1"/>
            </a:solidFill>
            <a:latin typeface="微软雅黑" panose="020B0503020204020204" pitchFamily="34" charset="-122"/>
            <a:ea typeface="微软雅黑" panose="020B0503020204020204" pitchFamily="34" charset="-122"/>
          </a:endParaRPr>
        </a:p>
      </dsp:txBody>
      <dsp:txXfrm>
        <a:off x="4587749" y="1681949"/>
        <a:ext cx="2368484" cy="1604653"/>
      </dsp:txXfrm>
    </dsp:sp>
    <dsp:sp modelId="{5BCA72A1-4921-46AE-B68D-B8B6A76645A0}">
      <dsp:nvSpPr>
        <dsp:cNvPr id="0" name=""/>
        <dsp:cNvSpPr/>
      </dsp:nvSpPr>
      <dsp:spPr>
        <a:xfrm>
          <a:off x="7448847" y="1681949"/>
          <a:ext cx="3998223" cy="160465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100000"/>
            </a:lnSpc>
            <a:spcBef>
              <a:spcPct val="0"/>
            </a:spcBef>
            <a:spcAft>
              <a:spcPct val="35000"/>
            </a:spcAft>
            <a:buNone/>
          </a:pPr>
          <a:r>
            <a:rPr lang="en-US" altLang="zh-CN" sz="2200" b="1" kern="1200" dirty="0">
              <a:latin typeface="微软雅黑" panose="020B0503020204020204" pitchFamily="34" charset="-122"/>
              <a:ea typeface="微软雅黑" panose="020B0503020204020204" pitchFamily="34" charset="-122"/>
            </a:rPr>
            <a:t>Condom :     </a:t>
          </a:r>
        </a:p>
        <a:p>
          <a:pPr marL="0" lvl="0" indent="0" algn="ctr" defTabSz="977900">
            <a:lnSpc>
              <a:spcPct val="100000"/>
            </a:lnSpc>
            <a:spcBef>
              <a:spcPct val="0"/>
            </a:spcBef>
            <a:spcAft>
              <a:spcPct val="35000"/>
            </a:spcAft>
            <a:buNone/>
          </a:pPr>
          <a:r>
            <a:rPr lang="zh-CN" altLang="en-US" sz="2200" b="1" kern="1200" dirty="0">
              <a:latin typeface="微软雅黑" panose="020B0503020204020204" pitchFamily="34" charset="-122"/>
              <a:ea typeface="微软雅黑" panose="020B0503020204020204" pitchFamily="34" charset="-122"/>
            </a:rPr>
            <a:t>正确使用安全套，安全进行性行为</a:t>
          </a:r>
          <a:endParaRPr sz="2200" kern="1200" dirty="0"/>
        </a:p>
      </dsp:txBody>
      <dsp:txXfrm>
        <a:off x="8251174" y="1681949"/>
        <a:ext cx="2393570" cy="16046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F199-9523-423C-9D21-F179299B5A96}">
      <dsp:nvSpPr>
        <dsp:cNvPr id="0" name=""/>
        <dsp:cNvSpPr/>
      </dsp:nvSpPr>
      <dsp:spPr>
        <a:xfrm rot="10800000">
          <a:off x="1947676" y="1638"/>
          <a:ext cx="6889838" cy="849063"/>
        </a:xfrm>
        <a:prstGeom prst="homePlat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413" tIns="106680" rIns="199136" bIns="106680" numCol="1" spcCol="1270" anchor="ctr" anchorCtr="0">
          <a:noAutofit/>
        </a:bodyPr>
        <a:lstStyle/>
        <a:p>
          <a:pPr marL="0" lvl="0" indent="0" algn="ctr" defTabSz="1244600" rtl="0">
            <a:lnSpc>
              <a:spcPct val="100000"/>
            </a:lnSpc>
            <a:spcBef>
              <a:spcPct val="0"/>
            </a:spcBef>
            <a:spcAft>
              <a:spcPct val="35000"/>
            </a:spcAft>
            <a:buNone/>
          </a:pPr>
          <a:r>
            <a:rPr lang="zh-CN" sz="2800" kern="1200" dirty="0">
              <a:latin typeface="微软雅黑" panose="020B0503020204020204" pitchFamily="34" charset="-122"/>
              <a:ea typeface="微软雅黑" panose="020B0503020204020204" pitchFamily="34" charset="-122"/>
            </a:rPr>
            <a:t>性行为时务必</a:t>
          </a:r>
          <a:r>
            <a:rPr lang="zh-CN" sz="2800" b="1" kern="1200" dirty="0">
              <a:solidFill>
                <a:srgbClr val="FF0000"/>
              </a:solidFill>
              <a:latin typeface="微软雅黑" panose="020B0503020204020204" pitchFamily="34" charset="-122"/>
              <a:ea typeface="微软雅黑" panose="020B0503020204020204" pitchFamily="34" charset="-122"/>
            </a:rPr>
            <a:t>全程正确使用</a:t>
          </a:r>
          <a:r>
            <a:rPr lang="zh-CN" sz="2800" kern="1200" dirty="0">
              <a:latin typeface="微软雅黑" panose="020B0503020204020204" pitchFamily="34" charset="-122"/>
              <a:ea typeface="微软雅黑" panose="020B0503020204020204" pitchFamily="34" charset="-122"/>
            </a:rPr>
            <a:t>安全套</a:t>
          </a:r>
          <a:endParaRPr lang="en-US" sz="2800" kern="1200" dirty="0">
            <a:latin typeface="微软雅黑" panose="020B0503020204020204" pitchFamily="34" charset="-122"/>
            <a:ea typeface="微软雅黑" panose="020B0503020204020204" pitchFamily="34" charset="-122"/>
          </a:endParaRPr>
        </a:p>
      </dsp:txBody>
      <dsp:txXfrm rot="10800000">
        <a:off x="2159942" y="1638"/>
        <a:ext cx="6677572" cy="849063"/>
      </dsp:txXfrm>
    </dsp:sp>
    <dsp:sp modelId="{293D52D5-8243-4DEB-ABFB-0AAA216A1BEF}">
      <dsp:nvSpPr>
        <dsp:cNvPr id="0" name=""/>
        <dsp:cNvSpPr/>
      </dsp:nvSpPr>
      <dsp:spPr>
        <a:xfrm>
          <a:off x="1523144" y="1638"/>
          <a:ext cx="849063" cy="849063"/>
        </a:xfrm>
        <a:prstGeom prst="ellipse">
          <a:avLst/>
        </a:prstGeom>
        <a:blipFill rotWithShape="1">
          <a:blip xmlns:r="http://schemas.openxmlformats.org/officeDocument/2006/relationships" r:embed="rId1"/>
          <a:srcRect/>
          <a:stretch>
            <a:fillRect l="-19000" r="-19000"/>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8B733D0-08AF-4D6C-A35E-5728A2B34178}">
      <dsp:nvSpPr>
        <dsp:cNvPr id="0" name=""/>
        <dsp:cNvSpPr/>
      </dsp:nvSpPr>
      <dsp:spPr>
        <a:xfrm rot="10800000">
          <a:off x="1947676" y="1104153"/>
          <a:ext cx="6889838" cy="849063"/>
        </a:xfrm>
        <a:prstGeom prst="homePlat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413" tIns="106680" rIns="199136" bIns="106680" numCol="1" spcCol="1270" anchor="ctr" anchorCtr="0">
          <a:noAutofit/>
        </a:bodyPr>
        <a:lstStyle/>
        <a:p>
          <a:pPr marL="0" lvl="0" indent="0" algn="ctr" defTabSz="1244600" rtl="0">
            <a:lnSpc>
              <a:spcPct val="100000"/>
            </a:lnSpc>
            <a:spcBef>
              <a:spcPct val="0"/>
            </a:spcBef>
            <a:spcAft>
              <a:spcPct val="35000"/>
            </a:spcAft>
            <a:buNone/>
          </a:pPr>
          <a:r>
            <a:rPr lang="zh-CN" sz="2800" b="1" kern="1200" dirty="0">
              <a:solidFill>
                <a:srgbClr val="FF0000"/>
              </a:solidFill>
              <a:latin typeface="微软雅黑" panose="020B0503020204020204" pitchFamily="34" charset="-122"/>
              <a:ea typeface="微软雅黑" panose="020B0503020204020204" pitchFamily="34" charset="-122"/>
            </a:rPr>
            <a:t>肛交或口交</a:t>
          </a:r>
          <a:r>
            <a:rPr lang="zh-CN" sz="2800" kern="1200" dirty="0">
              <a:latin typeface="微软雅黑" panose="020B0503020204020204" pitchFamily="34" charset="-122"/>
              <a:ea typeface="微软雅黑" panose="020B0503020204020204" pitchFamily="34" charset="-122"/>
            </a:rPr>
            <a:t>时均需要戴上安全套</a:t>
          </a:r>
          <a:endParaRPr lang="en-US" sz="2800" kern="1200" dirty="0">
            <a:latin typeface="微软雅黑" panose="020B0503020204020204" pitchFamily="34" charset="-122"/>
            <a:ea typeface="微软雅黑" panose="020B0503020204020204" pitchFamily="34" charset="-122"/>
          </a:endParaRPr>
        </a:p>
      </dsp:txBody>
      <dsp:txXfrm rot="10800000">
        <a:off x="2159942" y="1104153"/>
        <a:ext cx="6677572" cy="849063"/>
      </dsp:txXfrm>
    </dsp:sp>
    <dsp:sp modelId="{FCDB2067-DEC5-4804-88F7-15692D0B7137}">
      <dsp:nvSpPr>
        <dsp:cNvPr id="0" name=""/>
        <dsp:cNvSpPr/>
      </dsp:nvSpPr>
      <dsp:spPr>
        <a:xfrm>
          <a:off x="1523144" y="1104153"/>
          <a:ext cx="849063" cy="849063"/>
        </a:xfrm>
        <a:prstGeom prst="ellipse">
          <a:avLst/>
        </a:prstGeom>
        <a:blipFill rotWithShape="1">
          <a:blip xmlns:r="http://schemas.openxmlformats.org/officeDocument/2006/relationships" r:embed="rId2"/>
          <a:srcRect/>
          <a:stretch>
            <a:fillRect l="-1000" r="-1000"/>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270157B-CF77-469A-A4FE-306DB9864736}">
      <dsp:nvSpPr>
        <dsp:cNvPr id="0" name=""/>
        <dsp:cNvSpPr/>
      </dsp:nvSpPr>
      <dsp:spPr>
        <a:xfrm rot="10800000">
          <a:off x="1947676" y="2206668"/>
          <a:ext cx="6889838" cy="849063"/>
        </a:xfrm>
        <a:prstGeom prst="homePlat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413" tIns="106680" rIns="199136" bIns="106680" numCol="1" spcCol="1270" anchor="ctr" anchorCtr="0">
          <a:noAutofit/>
        </a:bodyPr>
        <a:lstStyle/>
        <a:p>
          <a:pPr marL="0" lvl="0" indent="0" algn="ctr" defTabSz="1244600" rtl="0">
            <a:lnSpc>
              <a:spcPct val="100000"/>
            </a:lnSpc>
            <a:spcBef>
              <a:spcPct val="0"/>
            </a:spcBef>
            <a:spcAft>
              <a:spcPct val="35000"/>
            </a:spcAft>
            <a:buNone/>
          </a:pPr>
          <a:r>
            <a:rPr lang="zh-CN" sz="2800" kern="1200" dirty="0">
              <a:latin typeface="微软雅黑" panose="020B0503020204020204" pitchFamily="34" charset="-122"/>
              <a:ea typeface="微软雅黑" panose="020B0503020204020204" pitchFamily="34" charset="-122"/>
            </a:rPr>
            <a:t>安全套</a:t>
          </a:r>
          <a:r>
            <a:rPr lang="zh-CN" sz="2800" b="1" kern="1200" dirty="0">
              <a:solidFill>
                <a:srgbClr val="FF0000"/>
              </a:solidFill>
              <a:latin typeface="微软雅黑" panose="020B0503020204020204" pitchFamily="34" charset="-122"/>
              <a:ea typeface="微软雅黑" panose="020B0503020204020204" pitchFamily="34" charset="-122"/>
            </a:rPr>
            <a:t>不可重复</a:t>
          </a:r>
          <a:r>
            <a:rPr lang="zh-CN" sz="2800" kern="1200" dirty="0">
              <a:latin typeface="微软雅黑" panose="020B0503020204020204" pitchFamily="34" charset="-122"/>
              <a:ea typeface="微软雅黑" panose="020B0503020204020204" pitchFamily="34" charset="-122"/>
            </a:rPr>
            <a:t>使用</a:t>
          </a:r>
          <a:endParaRPr lang="en-US" sz="2800" kern="1200" dirty="0">
            <a:latin typeface="微软雅黑" panose="020B0503020204020204" pitchFamily="34" charset="-122"/>
            <a:ea typeface="微软雅黑" panose="020B0503020204020204" pitchFamily="34" charset="-122"/>
          </a:endParaRPr>
        </a:p>
      </dsp:txBody>
      <dsp:txXfrm rot="10800000">
        <a:off x="2159942" y="2206668"/>
        <a:ext cx="6677572" cy="849063"/>
      </dsp:txXfrm>
    </dsp:sp>
    <dsp:sp modelId="{1FBCBC32-4374-487B-8133-1D7F7640AFD4}">
      <dsp:nvSpPr>
        <dsp:cNvPr id="0" name=""/>
        <dsp:cNvSpPr/>
      </dsp:nvSpPr>
      <dsp:spPr>
        <a:xfrm>
          <a:off x="1523144" y="2206668"/>
          <a:ext cx="849063" cy="849063"/>
        </a:xfrm>
        <a:prstGeom prst="ellipse">
          <a:avLst/>
        </a:prstGeom>
        <a:blipFill rotWithShape="1">
          <a:blip xmlns:r="http://schemas.openxmlformats.org/officeDocument/2006/relationships" r:embed="rId3"/>
          <a:srcRect/>
          <a:stretch>
            <a:fillRect/>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E81B5B3-A282-47B5-8FA7-768A10D45512}">
      <dsp:nvSpPr>
        <dsp:cNvPr id="0" name=""/>
        <dsp:cNvSpPr/>
      </dsp:nvSpPr>
      <dsp:spPr>
        <a:xfrm rot="10800000">
          <a:off x="1947676" y="3309183"/>
          <a:ext cx="6889838" cy="849063"/>
        </a:xfrm>
        <a:prstGeom prst="homePlat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4413" tIns="106680" rIns="199136" bIns="106680" numCol="1" spcCol="1270" anchor="ctr" anchorCtr="0">
          <a:noAutofit/>
        </a:bodyPr>
        <a:lstStyle/>
        <a:p>
          <a:pPr marL="0" lvl="0" indent="0" algn="ctr" defTabSz="1244600" rtl="0">
            <a:lnSpc>
              <a:spcPct val="100000"/>
            </a:lnSpc>
            <a:spcBef>
              <a:spcPct val="0"/>
            </a:spcBef>
            <a:spcAft>
              <a:spcPct val="35000"/>
            </a:spcAft>
            <a:buNone/>
          </a:pPr>
          <a:r>
            <a:rPr lang="zh-CN" sz="2800" kern="1200" dirty="0">
              <a:latin typeface="微软雅黑" panose="020B0503020204020204" pitchFamily="34" charset="-122"/>
              <a:ea typeface="微软雅黑" panose="020B0503020204020204" pitchFamily="34" charset="-122"/>
            </a:rPr>
            <a:t>应使用</a:t>
          </a:r>
          <a:r>
            <a:rPr lang="zh-CN" sz="2800" b="1" kern="1200" dirty="0">
              <a:solidFill>
                <a:srgbClr val="FF0000"/>
              </a:solidFill>
              <a:latin typeface="微软雅黑" panose="020B0503020204020204" pitchFamily="34" charset="-122"/>
              <a:ea typeface="微软雅黑" panose="020B0503020204020204" pitchFamily="34" charset="-122"/>
            </a:rPr>
            <a:t>水性润滑剂</a:t>
          </a:r>
          <a:r>
            <a:rPr lang="zh-CN" sz="2800" kern="1200" dirty="0">
              <a:latin typeface="微软雅黑" panose="020B0503020204020204" pitchFamily="34" charset="-122"/>
              <a:ea typeface="微软雅黑" panose="020B0503020204020204" pitchFamily="34" charset="-122"/>
            </a:rPr>
            <a:t>，以避免安全套破损</a:t>
          </a:r>
        </a:p>
      </dsp:txBody>
      <dsp:txXfrm rot="10800000">
        <a:off x="2159942" y="3309183"/>
        <a:ext cx="6677572" cy="849063"/>
      </dsp:txXfrm>
    </dsp:sp>
    <dsp:sp modelId="{B911DAB7-8878-4744-92FA-E2A587302B7E}">
      <dsp:nvSpPr>
        <dsp:cNvPr id="0" name=""/>
        <dsp:cNvSpPr/>
      </dsp:nvSpPr>
      <dsp:spPr>
        <a:xfrm>
          <a:off x="1523144" y="3309183"/>
          <a:ext cx="849063" cy="849063"/>
        </a:xfrm>
        <a:prstGeom prst="ellipse">
          <a:avLst/>
        </a:prstGeom>
        <a:blipFill rotWithShape="1">
          <a:blip xmlns:r="http://schemas.openxmlformats.org/officeDocument/2006/relationships" r:embed="rId4"/>
          <a:srcRect/>
          <a:stretch>
            <a:fillRect/>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36692-2DE1-4635-93C8-3FBBE9DDEBFB}">
      <dsp:nvSpPr>
        <dsp:cNvPr id="0" name=""/>
        <dsp:cNvSpPr/>
      </dsp:nvSpPr>
      <dsp:spPr>
        <a:xfrm>
          <a:off x="0" y="473555"/>
          <a:ext cx="8534400"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3A49B-C82E-422B-891D-4F8C7CEBC3EE}">
      <dsp:nvSpPr>
        <dsp:cNvPr id="0" name=""/>
        <dsp:cNvSpPr/>
      </dsp:nvSpPr>
      <dsp:spPr>
        <a:xfrm>
          <a:off x="426720" y="75035"/>
          <a:ext cx="5974080" cy="79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dirty="0">
              <a:latin typeface="黑体" panose="02010609060101010101" pitchFamily="49" charset="-122"/>
              <a:ea typeface="黑体" panose="02010609060101010101" pitchFamily="49" charset="-122"/>
            </a:rPr>
            <a:t>各区疾控中心免费检测</a:t>
          </a:r>
          <a:endParaRPr sz="2800" b="1" kern="1200">
            <a:latin typeface="黑体" panose="02010609060101010101" pitchFamily="49" charset="-122"/>
            <a:ea typeface="黑体" panose="02010609060101010101" pitchFamily="49" charset="-122"/>
          </a:endParaRPr>
        </a:p>
      </dsp:txBody>
      <dsp:txXfrm>
        <a:off x="465628" y="113943"/>
        <a:ext cx="5896264" cy="719224"/>
      </dsp:txXfrm>
    </dsp:sp>
    <dsp:sp modelId="{4A0A99E9-8BD8-4909-AB62-69E5F48CA4DE}">
      <dsp:nvSpPr>
        <dsp:cNvPr id="0" name=""/>
        <dsp:cNvSpPr/>
      </dsp:nvSpPr>
      <dsp:spPr>
        <a:xfrm>
          <a:off x="0" y="1698275"/>
          <a:ext cx="8534400" cy="680400"/>
        </a:xfrm>
        <a:prstGeom prst="rect">
          <a:avLst/>
        </a:prstGeom>
        <a:solidFill>
          <a:schemeClr val="lt1">
            <a:alpha val="90000"/>
            <a:hueOff val="0"/>
            <a:satOff val="0"/>
            <a:lumOff val="0"/>
            <a:alphaOff val="0"/>
          </a:schemeClr>
        </a:solidFill>
        <a:ln w="12700" cap="flat" cmpd="sng" algn="ctr">
          <a:solidFill>
            <a:schemeClr val="accent2">
              <a:hueOff val="1560506"/>
              <a:satOff val="-1946"/>
              <a:lumOff val="4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D0F7A-CBCA-41EE-9C46-84A1723F1C81}">
      <dsp:nvSpPr>
        <dsp:cNvPr id="0" name=""/>
        <dsp:cNvSpPr/>
      </dsp:nvSpPr>
      <dsp:spPr>
        <a:xfrm>
          <a:off x="426720" y="1299755"/>
          <a:ext cx="5974080" cy="797040"/>
        </a:xfrm>
        <a:prstGeom prst="roundRect">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1244600">
            <a:lnSpc>
              <a:spcPct val="100000"/>
            </a:lnSpc>
            <a:spcBef>
              <a:spcPct val="0"/>
            </a:spcBef>
            <a:spcAft>
              <a:spcPct val="35000"/>
            </a:spcAft>
            <a:buNone/>
          </a:pPr>
          <a:r>
            <a:rPr lang="en-US" altLang="zh-CN" sz="2800" b="1" kern="1200">
              <a:latin typeface="黑体" panose="02010609060101010101" pitchFamily="49" charset="-122"/>
              <a:ea typeface="黑体" panose="02010609060101010101" pitchFamily="49" charset="-122"/>
              <a:cs typeface="黑体" panose="02010609060101010101" pitchFamily="49" charset="-122"/>
            </a:rPr>
            <a:t>NGO</a:t>
          </a:r>
          <a:r>
            <a:rPr lang="zh-CN" altLang="en-US" sz="2800" b="1" kern="1200">
              <a:latin typeface="黑体" panose="02010609060101010101" pitchFamily="49" charset="-122"/>
              <a:ea typeface="黑体" panose="02010609060101010101" pitchFamily="49" charset="-122"/>
              <a:cs typeface="黑体" panose="02010609060101010101" pitchFamily="49" charset="-122"/>
            </a:rPr>
            <a:t>、自检</a:t>
          </a:r>
          <a:endParaRPr lang="zh-CN" altLang="en-US" sz="2800" b="1" kern="1200" dirty="0">
            <a:latin typeface="黑体" panose="02010609060101010101" pitchFamily="49" charset="-122"/>
            <a:ea typeface="黑体" panose="02010609060101010101" pitchFamily="49" charset="-122"/>
            <a:cs typeface="黑体" panose="02010609060101010101" pitchFamily="49" charset="-122"/>
          </a:endParaRPr>
        </a:p>
      </dsp:txBody>
      <dsp:txXfrm>
        <a:off x="465628" y="1338663"/>
        <a:ext cx="5896264" cy="719224"/>
      </dsp:txXfrm>
    </dsp:sp>
    <dsp:sp modelId="{FEBE6A3E-E566-4338-8031-40936702666B}">
      <dsp:nvSpPr>
        <dsp:cNvPr id="0" name=""/>
        <dsp:cNvSpPr/>
      </dsp:nvSpPr>
      <dsp:spPr>
        <a:xfrm>
          <a:off x="0" y="2922995"/>
          <a:ext cx="8534400" cy="680400"/>
        </a:xfrm>
        <a:prstGeom prst="rect">
          <a:avLst/>
        </a:prstGeom>
        <a:solidFill>
          <a:schemeClr val="lt1">
            <a:alpha val="90000"/>
            <a:hueOff val="0"/>
            <a:satOff val="0"/>
            <a:lumOff val="0"/>
            <a:alphaOff val="0"/>
          </a:schemeClr>
        </a:solidFill>
        <a:ln w="12700" cap="flat" cmpd="sng" algn="ctr">
          <a:solidFill>
            <a:schemeClr val="accent2">
              <a:hueOff val="3121013"/>
              <a:satOff val="-3893"/>
              <a:lumOff val="9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956AB-E885-418A-A90F-7107EFCA4181}">
      <dsp:nvSpPr>
        <dsp:cNvPr id="0" name=""/>
        <dsp:cNvSpPr/>
      </dsp:nvSpPr>
      <dsp:spPr>
        <a:xfrm>
          <a:off x="426720" y="2524475"/>
          <a:ext cx="5974080" cy="797040"/>
        </a:xfrm>
        <a:prstGeom prst="roundRect">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latin typeface="黑体" panose="02010609060101010101" pitchFamily="49" charset="-122"/>
              <a:ea typeface="黑体" panose="02010609060101010101" pitchFamily="49" charset="-122"/>
            </a:rPr>
            <a:t>医疗机构</a:t>
          </a:r>
          <a:endParaRPr lang="zh-CN" altLang="en-US" sz="2800" b="1" kern="1200" dirty="0">
            <a:latin typeface="黑体" panose="02010609060101010101" pitchFamily="49" charset="-122"/>
            <a:ea typeface="黑体" panose="02010609060101010101" pitchFamily="49" charset="-122"/>
          </a:endParaRPr>
        </a:p>
      </dsp:txBody>
      <dsp:txXfrm>
        <a:off x="465628" y="2563383"/>
        <a:ext cx="5896264" cy="719224"/>
      </dsp:txXfrm>
    </dsp:sp>
    <dsp:sp modelId="{503FFD2A-7F83-4B23-B7C6-89FD9E7489F8}">
      <dsp:nvSpPr>
        <dsp:cNvPr id="0" name=""/>
        <dsp:cNvSpPr/>
      </dsp:nvSpPr>
      <dsp:spPr>
        <a:xfrm>
          <a:off x="0" y="4147715"/>
          <a:ext cx="8534400" cy="680400"/>
        </a:xfrm>
        <a:prstGeom prst="rect">
          <a:avLst/>
        </a:prstGeom>
        <a:solidFill>
          <a:schemeClr val="lt1">
            <a:alpha val="90000"/>
            <a:hueOff val="0"/>
            <a:satOff val="0"/>
            <a:lumOff val="0"/>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7CA3C-E416-4185-B6A3-1B660FD05788}">
      <dsp:nvSpPr>
        <dsp:cNvPr id="0" name=""/>
        <dsp:cNvSpPr/>
      </dsp:nvSpPr>
      <dsp:spPr>
        <a:xfrm>
          <a:off x="426720" y="3749195"/>
          <a:ext cx="5974080" cy="797040"/>
        </a:xfrm>
        <a:prstGeom prst="round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1244600">
            <a:lnSpc>
              <a:spcPct val="100000"/>
            </a:lnSpc>
            <a:spcBef>
              <a:spcPct val="0"/>
            </a:spcBef>
            <a:spcAft>
              <a:spcPct val="35000"/>
            </a:spcAft>
            <a:buNone/>
          </a:pPr>
          <a:r>
            <a:rPr lang="zh-CN" altLang="en-US" sz="2800" b="1" kern="1200"/>
            <a:t>不要到血站检测</a:t>
          </a:r>
          <a:endParaRPr lang="zh-CN" altLang="en-US" sz="2800" b="1" kern="1200" dirty="0"/>
        </a:p>
      </dsp:txBody>
      <dsp:txXfrm>
        <a:off x="465628" y="3788103"/>
        <a:ext cx="5896264" cy="7192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42FE7-A5B2-4A0C-ABC4-4D995B675C24}">
      <dsp:nvSpPr>
        <dsp:cNvPr id="0" name=""/>
        <dsp:cNvSpPr/>
      </dsp:nvSpPr>
      <dsp:spPr>
        <a:xfrm>
          <a:off x="1703" y="19406"/>
          <a:ext cx="1826131" cy="73045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2</a:t>
          </a:r>
          <a:r>
            <a:rPr lang="zh-CN" altLang="en-US" sz="3200" kern="1200" dirty="0"/>
            <a:t>周</a:t>
          </a:r>
        </a:p>
      </dsp:txBody>
      <dsp:txXfrm>
        <a:off x="366929" y="19406"/>
        <a:ext cx="1095679" cy="730452"/>
      </dsp:txXfrm>
    </dsp:sp>
    <dsp:sp modelId="{B6C16026-3160-4B4B-859C-272A9CF2EBB9}">
      <dsp:nvSpPr>
        <dsp:cNvPr id="0" name=""/>
        <dsp:cNvSpPr/>
      </dsp:nvSpPr>
      <dsp:spPr>
        <a:xfrm>
          <a:off x="1606873" y="19406"/>
          <a:ext cx="1826131" cy="73045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4</a:t>
          </a:r>
          <a:r>
            <a:rPr lang="zh-CN" altLang="en-US" sz="3200" kern="1200" dirty="0"/>
            <a:t>周</a:t>
          </a:r>
        </a:p>
      </dsp:txBody>
      <dsp:txXfrm>
        <a:off x="1972099" y="19406"/>
        <a:ext cx="1095679" cy="730452"/>
      </dsp:txXfrm>
    </dsp:sp>
    <dsp:sp modelId="{3E72C4E6-357E-4E3B-9E15-291C9190F1D8}">
      <dsp:nvSpPr>
        <dsp:cNvPr id="0" name=""/>
        <dsp:cNvSpPr/>
      </dsp:nvSpPr>
      <dsp:spPr>
        <a:xfrm>
          <a:off x="3212044" y="19406"/>
          <a:ext cx="1826131" cy="7304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5</a:t>
          </a:r>
          <a:r>
            <a:rPr lang="zh-CN" altLang="en-US" sz="3200" kern="1200" dirty="0"/>
            <a:t>周</a:t>
          </a:r>
        </a:p>
      </dsp:txBody>
      <dsp:txXfrm>
        <a:off x="3577270" y="19406"/>
        <a:ext cx="1095679" cy="730452"/>
      </dsp:txXfrm>
    </dsp:sp>
    <dsp:sp modelId="{A74672E7-3EDA-4E41-8829-4BAE15E21D28}">
      <dsp:nvSpPr>
        <dsp:cNvPr id="0" name=""/>
        <dsp:cNvSpPr/>
      </dsp:nvSpPr>
      <dsp:spPr>
        <a:xfrm>
          <a:off x="4817214" y="19406"/>
          <a:ext cx="1826131" cy="73045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6</a:t>
          </a:r>
          <a:r>
            <a:rPr lang="zh-CN" altLang="en-US" sz="3200" kern="1200" dirty="0"/>
            <a:t>周</a:t>
          </a:r>
        </a:p>
      </dsp:txBody>
      <dsp:txXfrm>
        <a:off x="5182440" y="19406"/>
        <a:ext cx="1095679" cy="730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61040" cy="4104456"/>
        <a:chOff x="0" y="0"/>
        <a:chExt cx="9361040" cy="4104456"/>
      </a:xfrm>
    </dsp:grpSpPr>
    <dsp:sp modelId="{C5D1247D-6915-4AA7-A9D7-D32537B973F0}">
      <dsp:nvSpPr>
        <dsp:cNvPr id="3" name="圆角矩形 2"/>
        <dsp:cNvSpPr/>
      </dsp:nvSpPr>
      <dsp:spPr bwMode="white">
        <a:xfrm>
          <a:off x="478278" y="0"/>
          <a:ext cx="8404484" cy="921261"/>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40640" rIns="6096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sz="3200" b="1" dirty="0"/>
            <a:t>UNAIDS </a:t>
          </a:r>
          <a:r>
            <a:rPr lang="zh-CN" sz="3200" b="1" dirty="0"/>
            <a:t>报告：</a:t>
          </a:r>
          <a:r>
            <a:rPr lang="en-US" sz="3200" b="1" dirty="0"/>
            <a:t>2018</a:t>
          </a:r>
          <a:r>
            <a:rPr lang="zh-CN" sz="3200" b="1" dirty="0"/>
            <a:t>年</a:t>
          </a:r>
          <a:endParaRPr lang="zh-CN" sz="3200" dirty="0"/>
        </a:p>
      </dsp:txBody>
      <dsp:txXfrm>
        <a:off x="478278" y="0"/>
        <a:ext cx="8404484" cy="921261"/>
      </dsp:txXfrm>
    </dsp:sp>
    <dsp:sp modelId="{DD4B0869-CC04-453C-A101-D4A23E865BE5}">
      <dsp:nvSpPr>
        <dsp:cNvPr id="4" name="圆角矩形 3"/>
        <dsp:cNvSpPr/>
      </dsp:nvSpPr>
      <dsp:spPr bwMode="white">
        <a:xfrm>
          <a:off x="0" y="1007703"/>
          <a:ext cx="8692253" cy="953744"/>
        </a:xfrm>
        <a:prstGeom prst="roundRect">
          <a:avLst>
            <a:gd name="adj" fmla="val 16670"/>
          </a:avLst>
        </a:prstGeom>
        <a:blipFill>
          <a:blip r:embed="rId1">
            <a:extLst>
              <a:ext uri="{28A0092B-C50C-407E-A947-70E740481C1C}">
                <a14:useLocalDpi xmlns:a14="http://schemas.microsoft.com/office/drawing/2010/main" val="0"/>
              </a:ext>
            </a:extLst>
          </a:blip>
          <a:srcRect/>
          <a:stretch>
            <a:fillRect t="-2000" b="-2000"/>
          </a:stretch>
        </a:blipFill>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0" y="1007703"/>
        <a:ext cx="8692253" cy="953744"/>
      </dsp:txXfrm>
    </dsp:sp>
    <dsp:sp modelId="{CB18A0D6-94BB-410F-BF17-A93D6A3E4190}">
      <dsp:nvSpPr>
        <dsp:cNvPr id="5" name="圆角矩形 4"/>
        <dsp:cNvSpPr/>
      </dsp:nvSpPr>
      <dsp:spPr bwMode="white">
        <a:xfrm>
          <a:off x="1310930" y="1087088"/>
          <a:ext cx="7427947" cy="921261"/>
        </a:xfrm>
        <a:prstGeom prst="roundRect">
          <a:avLst>
            <a:gd name="adj" fmla="val 1667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192024" tIns="192024" rIns="192024" bIns="192024"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gn="l" rtl="0">
            <a:lnSpc>
              <a:spcPct val="100000"/>
            </a:lnSpc>
            <a:spcBef>
              <a:spcPct val="0"/>
            </a:spcBef>
            <a:spcAft>
              <a:spcPct val="35000"/>
            </a:spcAft>
          </a:pPr>
          <a:r>
            <a:rPr lang="zh-CN" b="1" dirty="0"/>
            <a:t>存活感染者和病人数：</a:t>
          </a:r>
          <a:r>
            <a:rPr lang="en-US" b="1" dirty="0"/>
            <a:t> 37</a:t>
          </a:r>
          <a:r>
            <a:rPr lang="en-US" altLang="zh-CN" b="1" dirty="0"/>
            <a:t>9</a:t>
          </a:r>
          <a:r>
            <a:rPr lang="zh-CN" b="1" dirty="0"/>
            <a:t>0万（</a:t>
          </a:r>
          <a:r>
            <a:rPr lang="en-US" b="1" dirty="0"/>
            <a:t>3270-4400</a:t>
          </a:r>
          <a:r>
            <a:rPr lang="zh-CN" b="1" dirty="0"/>
            <a:t>万）</a:t>
          </a:r>
          <a:endParaRPr lang="zh-CN" dirty="0"/>
        </a:p>
      </dsp:txBody>
      <dsp:txXfrm>
        <a:off x="1310930" y="1087088"/>
        <a:ext cx="7427947" cy="921261"/>
      </dsp:txXfrm>
    </dsp:sp>
    <dsp:sp modelId="{3611374E-FE30-4B11-9E25-41E74F8BD1A1}">
      <dsp:nvSpPr>
        <dsp:cNvPr id="6" name="圆角矩形 5"/>
        <dsp:cNvSpPr/>
      </dsp:nvSpPr>
      <dsp:spPr bwMode="white">
        <a:xfrm>
          <a:off x="622163" y="2151383"/>
          <a:ext cx="921261" cy="921261"/>
        </a:xfrm>
        <a:prstGeom prst="roundRect">
          <a:avLst>
            <a:gd name="adj" fmla="val 16670"/>
          </a:avLst>
        </a:prstGeom>
        <a:blipFill>
          <a:blip r:embed="rId2">
            <a:extLst>
              <a:ext uri="{28A0092B-C50C-407E-A947-70E740481C1C}">
                <a14:useLocalDpi xmlns:a14="http://schemas.microsoft.com/office/drawing/2010/main" val="0"/>
              </a:ext>
            </a:extLst>
          </a:blip>
          <a:srcRect/>
          <a:stretch>
            <a:fillRect t="-9000" b="-9000"/>
          </a:stretch>
        </a:blipFill>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Xfrm>
        <a:off x="622163" y="2151383"/>
        <a:ext cx="921261" cy="921261"/>
      </dsp:txXfrm>
    </dsp:sp>
    <dsp:sp modelId="{3B5A4700-A9C0-43C6-9F1C-DB237CD12516}">
      <dsp:nvSpPr>
        <dsp:cNvPr id="7" name="圆角矩形 6"/>
        <dsp:cNvSpPr/>
      </dsp:nvSpPr>
      <dsp:spPr bwMode="white">
        <a:xfrm>
          <a:off x="1598699" y="2151383"/>
          <a:ext cx="7427947" cy="921261"/>
        </a:xfrm>
        <a:prstGeom prst="roundRect">
          <a:avLst>
            <a:gd name="adj" fmla="val 16670"/>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Body>
        <a:bodyPr lIns="192024" tIns="192024" rIns="192024" bIns="192024"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gn="l" rtl="0">
            <a:lnSpc>
              <a:spcPct val="100000"/>
            </a:lnSpc>
            <a:spcBef>
              <a:spcPct val="0"/>
            </a:spcBef>
            <a:spcAft>
              <a:spcPct val="35000"/>
            </a:spcAft>
          </a:pPr>
          <a:r>
            <a:rPr lang="zh-CN" b="1" dirty="0"/>
            <a:t>新感染数：</a:t>
          </a:r>
          <a:r>
            <a:rPr lang="en-US" b="1" dirty="0"/>
            <a:t> 170</a:t>
          </a:r>
          <a:r>
            <a:rPr lang="zh-CN" b="1" dirty="0"/>
            <a:t>万（1</a:t>
          </a:r>
          <a:r>
            <a:rPr lang="en-US" altLang="zh-CN" b="1" dirty="0"/>
            <a:t>4</a:t>
          </a:r>
          <a:r>
            <a:rPr lang="en-US" b="1" dirty="0"/>
            <a:t>0-230</a:t>
          </a:r>
          <a:r>
            <a:rPr lang="zh-CN" b="1" dirty="0"/>
            <a:t>万）</a:t>
          </a:r>
          <a:endParaRPr lang="zh-CN" dirty="0"/>
        </a:p>
      </dsp:txBody>
      <dsp:txXfrm>
        <a:off x="1598699" y="2151383"/>
        <a:ext cx="7427947" cy="921261"/>
      </dsp:txXfrm>
    </dsp:sp>
    <dsp:sp modelId="{79F2FB00-54FC-49F5-9AA5-F109286B3F32}">
      <dsp:nvSpPr>
        <dsp:cNvPr id="8" name="圆角矩形 7"/>
        <dsp:cNvSpPr/>
      </dsp:nvSpPr>
      <dsp:spPr bwMode="white">
        <a:xfrm>
          <a:off x="622163" y="3183195"/>
          <a:ext cx="921261" cy="921261"/>
        </a:xfrm>
        <a:prstGeom prst="roundRect">
          <a:avLst>
            <a:gd name="adj" fmla="val 16670"/>
          </a:avLst>
        </a:prstGeom>
        <a:blipFill>
          <a:blip r:embed="rId3">
            <a:extLst>
              <a:ext uri="{28A0092B-C50C-407E-A947-70E740481C1C}">
                <a14:useLocalDpi xmlns:a14="http://schemas.microsoft.com/office/drawing/2010/main" val="0"/>
              </a:ext>
            </a:extLst>
          </a:blip>
          <a:srcRect/>
          <a:stretch>
            <a:fillRect t="-6000" b="-6000"/>
          </a:stretch>
        </a:blipFill>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Xfrm>
        <a:off x="622163" y="3183195"/>
        <a:ext cx="921261" cy="921261"/>
      </dsp:txXfrm>
    </dsp:sp>
    <dsp:sp modelId="{96CEFFA3-8ADA-46A3-81A5-C9AA382AB50A}">
      <dsp:nvSpPr>
        <dsp:cNvPr id="9" name="圆角矩形 8"/>
        <dsp:cNvSpPr/>
      </dsp:nvSpPr>
      <dsp:spPr bwMode="white">
        <a:xfrm>
          <a:off x="1598699" y="3183195"/>
          <a:ext cx="7427947" cy="921261"/>
        </a:xfrm>
        <a:prstGeom prst="roundRect">
          <a:avLst>
            <a:gd name="adj" fmla="val 16670"/>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192024" tIns="192024" rIns="192024" bIns="192024"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gn="l" rtl="0">
            <a:lnSpc>
              <a:spcPct val="100000"/>
            </a:lnSpc>
            <a:spcBef>
              <a:spcPct val="0"/>
            </a:spcBef>
            <a:spcAft>
              <a:spcPct val="35000"/>
            </a:spcAft>
          </a:pPr>
          <a:r>
            <a:rPr lang="zh-CN" b="1" dirty="0"/>
            <a:t>死亡： </a:t>
          </a:r>
          <a:r>
            <a:rPr lang="en-US" altLang="zh-CN" b="1" dirty="0"/>
            <a:t>77</a:t>
          </a:r>
          <a:r>
            <a:rPr lang="zh-CN" b="1" dirty="0"/>
            <a:t>万（</a:t>
          </a:r>
          <a:r>
            <a:rPr lang="en-US" altLang="zh-CN" b="1" dirty="0"/>
            <a:t>57</a:t>
          </a:r>
          <a:r>
            <a:rPr lang="en-US" b="1" dirty="0"/>
            <a:t>-110</a:t>
          </a:r>
          <a:r>
            <a:rPr lang="zh-CN" b="1" dirty="0"/>
            <a:t>万）</a:t>
          </a:r>
          <a:endParaRPr lang="zh-CN" dirty="0"/>
        </a:p>
      </dsp:txBody>
      <dsp:txXfrm>
        <a:off x="1598699" y="3183195"/>
        <a:ext cx="7427947" cy="9212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F791B-744E-4154-B68A-8B1EC5848FB1}">
      <dsp:nvSpPr>
        <dsp:cNvPr id="0" name=""/>
        <dsp:cNvSpPr/>
      </dsp:nvSpPr>
      <dsp:spPr>
        <a:xfrm>
          <a:off x="494069" y="15322"/>
          <a:ext cx="6803993" cy="10727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00000"/>
            </a:lnSpc>
            <a:spcBef>
              <a:spcPct val="0"/>
            </a:spcBef>
            <a:spcAft>
              <a:spcPct val="35000"/>
            </a:spcAft>
            <a:buNone/>
          </a:pPr>
          <a:r>
            <a:rPr lang="zh-CN" altLang="en-US" sz="3200" b="1" kern="1200" dirty="0">
              <a:latin typeface="黑体" panose="02010609060101010101" pitchFamily="49" charset="-122"/>
              <a:ea typeface="黑体" panose="02010609060101010101" pitchFamily="49" charset="-122"/>
            </a:rPr>
            <a:t>治疗（尽早、坚持）</a:t>
          </a:r>
          <a:endParaRPr sz="3200" kern="1200">
            <a:latin typeface="黑体" panose="02010609060101010101" pitchFamily="49" charset="-122"/>
            <a:ea typeface="黑体" panose="02010609060101010101" pitchFamily="49" charset="-122"/>
          </a:endParaRPr>
        </a:p>
      </dsp:txBody>
      <dsp:txXfrm>
        <a:off x="546435" y="67688"/>
        <a:ext cx="6699261" cy="967997"/>
      </dsp:txXfrm>
    </dsp:sp>
    <dsp:sp modelId="{03DD139E-4A66-473A-AD00-75870E6292CE}">
      <dsp:nvSpPr>
        <dsp:cNvPr id="0" name=""/>
        <dsp:cNvSpPr/>
      </dsp:nvSpPr>
      <dsp:spPr>
        <a:xfrm>
          <a:off x="541353" y="1103990"/>
          <a:ext cx="6803993" cy="1305378"/>
        </a:xfrm>
        <a:prstGeom prst="roundRect">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00000"/>
            </a:lnSpc>
            <a:spcBef>
              <a:spcPct val="0"/>
            </a:spcBef>
            <a:spcAft>
              <a:spcPct val="35000"/>
            </a:spcAft>
            <a:buNone/>
          </a:pPr>
          <a:r>
            <a:rPr lang="zh-CN" altLang="en-US" sz="2800" b="1" kern="1200" dirty="0">
              <a:latin typeface="黑体" panose="02010609060101010101" pitchFamily="49" charset="-122"/>
              <a:ea typeface="黑体" panose="02010609060101010101" pitchFamily="49" charset="-122"/>
            </a:rPr>
            <a:t>保持乐观情绪，合理营养，适当锻炼，</a:t>
          </a:r>
          <a:endParaRPr lang="en-US" altLang="zh-CN" sz="2800" b="1" kern="1200" dirty="0">
            <a:latin typeface="黑体" panose="02010609060101010101" pitchFamily="49" charset="-122"/>
            <a:ea typeface="黑体" panose="02010609060101010101" pitchFamily="49" charset="-122"/>
          </a:endParaRPr>
        </a:p>
        <a:p>
          <a:pPr marL="0" lvl="0" indent="0" algn="ctr" defTabSz="1244600">
            <a:lnSpc>
              <a:spcPct val="100000"/>
            </a:lnSpc>
            <a:spcBef>
              <a:spcPct val="0"/>
            </a:spcBef>
            <a:spcAft>
              <a:spcPct val="35000"/>
            </a:spcAft>
            <a:buNone/>
          </a:pPr>
          <a:r>
            <a:rPr lang="zh-CN" altLang="en-US" sz="2800" b="1" kern="1200" dirty="0">
              <a:latin typeface="黑体" panose="02010609060101010101" pitchFamily="49" charset="-122"/>
              <a:ea typeface="黑体" panose="02010609060101010101" pitchFamily="49" charset="-122"/>
            </a:rPr>
            <a:t>避免合并其他疾病</a:t>
          </a:r>
          <a:endParaRPr sz="6500" kern="1200">
            <a:latin typeface="黑体" panose="02010609060101010101" pitchFamily="49" charset="-122"/>
            <a:ea typeface="黑体" panose="02010609060101010101" pitchFamily="49" charset="-122"/>
          </a:endParaRPr>
        </a:p>
      </dsp:txBody>
      <dsp:txXfrm>
        <a:off x="605076" y="1167713"/>
        <a:ext cx="6676547" cy="1177932"/>
      </dsp:txXfrm>
    </dsp:sp>
    <dsp:sp modelId="{E8359AA0-09FE-43AA-AAF4-D5BC8549D086}">
      <dsp:nvSpPr>
        <dsp:cNvPr id="0" name=""/>
        <dsp:cNvSpPr/>
      </dsp:nvSpPr>
      <dsp:spPr>
        <a:xfrm>
          <a:off x="541353" y="2439645"/>
          <a:ext cx="6803993" cy="1072729"/>
        </a:xfrm>
        <a:prstGeom prst="roundRect">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00000"/>
            </a:lnSpc>
            <a:spcBef>
              <a:spcPct val="0"/>
            </a:spcBef>
            <a:spcAft>
              <a:spcPct val="35000"/>
            </a:spcAft>
            <a:buNone/>
          </a:pPr>
          <a:r>
            <a:rPr lang="zh-CN" altLang="en-US" sz="2800" b="1" kern="1200" dirty="0">
              <a:latin typeface="黑体" panose="02010609060101010101" pitchFamily="49" charset="-122"/>
              <a:ea typeface="黑体" panose="02010609060101010101" pitchFamily="49" charset="-122"/>
            </a:rPr>
            <a:t>预防二代传播</a:t>
          </a:r>
          <a:endParaRPr sz="6500" kern="1200">
            <a:latin typeface="黑体" panose="02010609060101010101" pitchFamily="49" charset="-122"/>
            <a:ea typeface="黑体" panose="02010609060101010101" pitchFamily="49" charset="-122"/>
          </a:endParaRPr>
        </a:p>
      </dsp:txBody>
      <dsp:txXfrm>
        <a:off x="593719" y="2492011"/>
        <a:ext cx="6699261" cy="967997"/>
      </dsp:txXfrm>
    </dsp:sp>
    <dsp:sp modelId="{BDDF753B-A10D-4B97-B931-A28049312D5F}">
      <dsp:nvSpPr>
        <dsp:cNvPr id="0" name=""/>
        <dsp:cNvSpPr/>
      </dsp:nvSpPr>
      <dsp:spPr>
        <a:xfrm>
          <a:off x="541353" y="3542651"/>
          <a:ext cx="6803993" cy="949535"/>
        </a:xfrm>
        <a:prstGeom prst="round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00000"/>
            </a:lnSpc>
            <a:spcBef>
              <a:spcPct val="0"/>
            </a:spcBef>
            <a:spcAft>
              <a:spcPct val="35000"/>
            </a:spcAft>
            <a:buNone/>
          </a:pPr>
          <a:r>
            <a:rPr lang="zh-CN" altLang="en-US" sz="2800" b="1" kern="1200" dirty="0">
              <a:latin typeface="黑体" panose="02010609060101010101" pitchFamily="49" charset="-122"/>
              <a:ea typeface="黑体" panose="02010609060101010101" pitchFamily="49" charset="-122"/>
            </a:rPr>
            <a:t>支持环境</a:t>
          </a:r>
          <a:endParaRPr sz="6500" kern="1200">
            <a:latin typeface="黑体" panose="02010609060101010101" pitchFamily="49" charset="-122"/>
            <a:ea typeface="黑体" panose="02010609060101010101" pitchFamily="49" charset="-122"/>
          </a:endParaRPr>
        </a:p>
      </dsp:txBody>
      <dsp:txXfrm>
        <a:off x="587705" y="3589003"/>
        <a:ext cx="6711289" cy="856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A6F49-6DF5-4C40-A0D1-765D1741BD39}">
      <dsp:nvSpPr>
        <dsp:cNvPr id="0" name=""/>
        <dsp:cNvSpPr/>
      </dsp:nvSpPr>
      <dsp:spPr>
        <a:xfrm rot="10800000">
          <a:off x="1269072" y="2166"/>
          <a:ext cx="4309316" cy="73457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26" tIns="118110" rIns="220472" bIns="118110" numCol="1" spcCol="1270" anchor="ctr" anchorCtr="0">
          <a:noAutofit/>
        </a:bodyPr>
        <a:lstStyle/>
        <a:p>
          <a:pPr marL="0" lvl="0" indent="0" algn="l" defTabSz="1377950" rtl="0">
            <a:lnSpc>
              <a:spcPct val="90000"/>
            </a:lnSpc>
            <a:spcBef>
              <a:spcPct val="0"/>
            </a:spcBef>
            <a:spcAft>
              <a:spcPct val="35000"/>
            </a:spcAft>
            <a:buNone/>
          </a:pPr>
          <a:r>
            <a:rPr lang="en-US" sz="3100" b="1" kern="1200" dirty="0"/>
            <a:t>A </a:t>
          </a:r>
          <a:r>
            <a:rPr lang="en-US" sz="3100" b="1" kern="1200" dirty="0" err="1"/>
            <a:t>cquired</a:t>
          </a:r>
          <a:r>
            <a:rPr lang="en-US" sz="3100" b="1" kern="1200" dirty="0"/>
            <a:t> = </a:t>
          </a:r>
          <a:r>
            <a:rPr lang="zh-CN" sz="3100" b="1" kern="1200" dirty="0"/>
            <a:t>获得性</a:t>
          </a:r>
          <a:endParaRPr lang="zh-CN" sz="3100" kern="1200" dirty="0"/>
        </a:p>
      </dsp:txBody>
      <dsp:txXfrm rot="10800000">
        <a:off x="1452715" y="2166"/>
        <a:ext cx="4125673" cy="734572"/>
      </dsp:txXfrm>
    </dsp:sp>
    <dsp:sp modelId="{9A2C5C0A-0A77-4930-8BC8-F9FBBC67F199}">
      <dsp:nvSpPr>
        <dsp:cNvPr id="0" name=""/>
        <dsp:cNvSpPr/>
      </dsp:nvSpPr>
      <dsp:spPr>
        <a:xfrm>
          <a:off x="901786" y="2166"/>
          <a:ext cx="734572" cy="734572"/>
        </a:xfrm>
        <a:prstGeom prst="ellipse">
          <a:avLst/>
        </a:prstGeom>
        <a:blipFill rotWithShape="1">
          <a:blip xmlns:r="http://schemas.openxmlformats.org/officeDocument/2006/relationships" r:embed="rId1"/>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49151-53B7-45B7-8E73-306FE466350C}">
      <dsp:nvSpPr>
        <dsp:cNvPr id="0" name=""/>
        <dsp:cNvSpPr/>
      </dsp:nvSpPr>
      <dsp:spPr>
        <a:xfrm rot="10800000">
          <a:off x="1269072" y="956014"/>
          <a:ext cx="4309316" cy="73457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26" tIns="118110" rIns="220472" bIns="118110" numCol="1" spcCol="1270" anchor="ctr" anchorCtr="0">
          <a:noAutofit/>
        </a:bodyPr>
        <a:lstStyle/>
        <a:p>
          <a:pPr marL="0" lvl="0" indent="0" algn="l" defTabSz="1377950" rtl="0">
            <a:lnSpc>
              <a:spcPct val="90000"/>
            </a:lnSpc>
            <a:spcBef>
              <a:spcPct val="0"/>
            </a:spcBef>
            <a:spcAft>
              <a:spcPct val="35000"/>
            </a:spcAft>
            <a:buNone/>
          </a:pPr>
          <a:r>
            <a:rPr lang="en-US" sz="3100" b="1" kern="1200" dirty="0"/>
            <a:t>I </a:t>
          </a:r>
          <a:r>
            <a:rPr lang="en-US" sz="3100" b="1" kern="1200" dirty="0" err="1"/>
            <a:t>mmune</a:t>
          </a:r>
          <a:r>
            <a:rPr lang="en-US" sz="3100" b="1" kern="1200" dirty="0"/>
            <a:t> = </a:t>
          </a:r>
          <a:r>
            <a:rPr lang="zh-TW" sz="3100" b="1" kern="1200" dirty="0"/>
            <a:t>免疫</a:t>
          </a:r>
          <a:endParaRPr lang="zh-CN" sz="3100" kern="1200" dirty="0"/>
        </a:p>
      </dsp:txBody>
      <dsp:txXfrm rot="10800000">
        <a:off x="1452715" y="956014"/>
        <a:ext cx="4125673" cy="734572"/>
      </dsp:txXfrm>
    </dsp:sp>
    <dsp:sp modelId="{744D7B44-6A53-464D-AF48-A18164F3D937}">
      <dsp:nvSpPr>
        <dsp:cNvPr id="0" name=""/>
        <dsp:cNvSpPr/>
      </dsp:nvSpPr>
      <dsp:spPr>
        <a:xfrm>
          <a:off x="901786" y="956014"/>
          <a:ext cx="734572" cy="734572"/>
        </a:xfrm>
        <a:prstGeom prst="ellipse">
          <a:avLst/>
        </a:prstGeom>
        <a:blipFill rotWithShape="1">
          <a:blip xmlns:r="http://schemas.openxmlformats.org/officeDocument/2006/relationships" r:embed="rId2"/>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C7A67D-CB06-441B-AC50-4AF424B289A2}">
      <dsp:nvSpPr>
        <dsp:cNvPr id="0" name=""/>
        <dsp:cNvSpPr/>
      </dsp:nvSpPr>
      <dsp:spPr>
        <a:xfrm rot="10800000">
          <a:off x="1269072" y="1909862"/>
          <a:ext cx="4309316" cy="73457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26" tIns="118110" rIns="220472" bIns="118110" numCol="1" spcCol="1270" anchor="ctr" anchorCtr="0">
          <a:noAutofit/>
        </a:bodyPr>
        <a:lstStyle/>
        <a:p>
          <a:pPr marL="0" lvl="0" indent="0" algn="l" defTabSz="1377950" rtl="0">
            <a:lnSpc>
              <a:spcPct val="90000"/>
            </a:lnSpc>
            <a:spcBef>
              <a:spcPct val="0"/>
            </a:spcBef>
            <a:spcAft>
              <a:spcPct val="35000"/>
            </a:spcAft>
            <a:buNone/>
          </a:pPr>
          <a:r>
            <a:rPr lang="en-US" sz="3100" b="1" kern="1200" dirty="0"/>
            <a:t>D </a:t>
          </a:r>
          <a:r>
            <a:rPr lang="en-US" sz="3100" b="1" kern="1200" dirty="0" err="1"/>
            <a:t>eficiency</a:t>
          </a:r>
          <a:r>
            <a:rPr lang="en-US" sz="3100" b="1" kern="1200" dirty="0"/>
            <a:t> = </a:t>
          </a:r>
          <a:r>
            <a:rPr lang="zh-CN" sz="3100" b="1" kern="1200" dirty="0"/>
            <a:t>缺陷</a:t>
          </a:r>
          <a:endParaRPr lang="zh-CN" sz="3100" kern="1200" dirty="0"/>
        </a:p>
      </dsp:txBody>
      <dsp:txXfrm rot="10800000">
        <a:off x="1452715" y="1909862"/>
        <a:ext cx="4125673" cy="734572"/>
      </dsp:txXfrm>
    </dsp:sp>
    <dsp:sp modelId="{98A89EDF-7997-4BA5-99F3-39DB7773C7E9}">
      <dsp:nvSpPr>
        <dsp:cNvPr id="0" name=""/>
        <dsp:cNvSpPr/>
      </dsp:nvSpPr>
      <dsp:spPr>
        <a:xfrm>
          <a:off x="901786" y="1909862"/>
          <a:ext cx="734572" cy="734572"/>
        </a:xfrm>
        <a:prstGeom prst="ellipse">
          <a:avLst/>
        </a:prstGeom>
        <a:blipFill rotWithShape="1">
          <a:blip xmlns:r="http://schemas.openxmlformats.org/officeDocument/2006/relationships" r:embed="rId3"/>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4F2C4-25F3-4484-AB11-113D4872CD8E}">
      <dsp:nvSpPr>
        <dsp:cNvPr id="0" name=""/>
        <dsp:cNvSpPr/>
      </dsp:nvSpPr>
      <dsp:spPr>
        <a:xfrm rot="10800000">
          <a:off x="1269072" y="2863710"/>
          <a:ext cx="4309316" cy="73457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926" tIns="118110" rIns="220472" bIns="118110" numCol="1" spcCol="1270" anchor="ctr" anchorCtr="0">
          <a:noAutofit/>
        </a:bodyPr>
        <a:lstStyle/>
        <a:p>
          <a:pPr marL="0" lvl="0" indent="0" algn="l" defTabSz="1377950" rtl="0">
            <a:lnSpc>
              <a:spcPct val="90000"/>
            </a:lnSpc>
            <a:spcBef>
              <a:spcPct val="0"/>
            </a:spcBef>
            <a:spcAft>
              <a:spcPct val="35000"/>
            </a:spcAft>
            <a:buNone/>
          </a:pPr>
          <a:r>
            <a:rPr lang="en-US" sz="3100" b="1" kern="1200" dirty="0"/>
            <a:t>S </a:t>
          </a:r>
          <a:r>
            <a:rPr lang="en-US" sz="3100" b="1" kern="1200" dirty="0" err="1"/>
            <a:t>yndrome</a:t>
          </a:r>
          <a:r>
            <a:rPr lang="en-US" sz="3100" b="1" kern="1200" dirty="0"/>
            <a:t> = </a:t>
          </a:r>
          <a:r>
            <a:rPr lang="zh-CN" sz="3100" b="1" kern="1200" dirty="0"/>
            <a:t>综合征</a:t>
          </a:r>
          <a:endParaRPr lang="zh-CN" sz="3100" kern="1200" dirty="0"/>
        </a:p>
      </dsp:txBody>
      <dsp:txXfrm rot="10800000">
        <a:off x="1452715" y="2863710"/>
        <a:ext cx="4125673" cy="734572"/>
      </dsp:txXfrm>
    </dsp:sp>
    <dsp:sp modelId="{5BB761E2-A6C5-46CE-A365-1F56F371A461}">
      <dsp:nvSpPr>
        <dsp:cNvPr id="0" name=""/>
        <dsp:cNvSpPr/>
      </dsp:nvSpPr>
      <dsp:spPr>
        <a:xfrm>
          <a:off x="901786" y="2863710"/>
          <a:ext cx="734572" cy="734572"/>
        </a:xfrm>
        <a:prstGeom prst="ellipse">
          <a:avLst/>
        </a:prstGeom>
        <a:blipFill rotWithShape="1">
          <a:blip xmlns:r="http://schemas.openxmlformats.org/officeDocument/2006/relationships" r:embed="rId4"/>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5A5B5-701D-4940-A399-31182F9AD76F}">
      <dsp:nvSpPr>
        <dsp:cNvPr id="0" name=""/>
        <dsp:cNvSpPr/>
      </dsp:nvSpPr>
      <dsp:spPr>
        <a:xfrm>
          <a:off x="215907" y="0"/>
          <a:ext cx="2216277" cy="70167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l" defTabSz="1377950" rtl="0">
            <a:lnSpc>
              <a:spcPct val="90000"/>
            </a:lnSpc>
            <a:spcBef>
              <a:spcPct val="0"/>
            </a:spcBef>
            <a:spcAft>
              <a:spcPct val="35000"/>
            </a:spcAft>
            <a:buNone/>
          </a:pPr>
          <a:r>
            <a:rPr lang="en-US" sz="3100" b="1" kern="1200" dirty="0" err="1"/>
            <a:t>uman</a:t>
          </a:r>
          <a:r>
            <a:rPr lang="en-US" sz="3100" b="1" kern="1200" dirty="0"/>
            <a:t>  </a:t>
          </a:r>
          <a:r>
            <a:rPr lang="zh-CN" sz="3100" b="1" kern="1200" dirty="0"/>
            <a:t>人类</a:t>
          </a:r>
        </a:p>
      </dsp:txBody>
      <dsp:txXfrm>
        <a:off x="250160" y="34253"/>
        <a:ext cx="2147771" cy="6331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71E62-DF35-47B1-A587-BE7F9CE62039}">
      <dsp:nvSpPr>
        <dsp:cNvPr id="0" name=""/>
        <dsp:cNvSpPr/>
      </dsp:nvSpPr>
      <dsp:spPr>
        <a:xfrm>
          <a:off x="5056" y="0"/>
          <a:ext cx="5176738" cy="70167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rtl="0">
            <a:lnSpc>
              <a:spcPct val="90000"/>
            </a:lnSpc>
            <a:spcBef>
              <a:spcPct val="0"/>
            </a:spcBef>
            <a:spcAft>
              <a:spcPct val="35000"/>
            </a:spcAft>
            <a:buNone/>
          </a:pPr>
          <a:r>
            <a:rPr lang="en-US" sz="3200" b="1" kern="1200" dirty="0" err="1"/>
            <a:t>mmunodeficiency</a:t>
          </a:r>
          <a:r>
            <a:rPr lang="en-US" sz="3200" b="1" kern="1200" dirty="0"/>
            <a:t> </a:t>
          </a:r>
          <a:r>
            <a:rPr lang="zh-CN" sz="3200" b="1" kern="1200" dirty="0"/>
            <a:t>免疫缺陷</a:t>
          </a:r>
        </a:p>
      </dsp:txBody>
      <dsp:txXfrm>
        <a:off x="39309" y="34253"/>
        <a:ext cx="5108232" cy="6331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EB904-3186-4C0C-8D66-DED904E65B5F}">
      <dsp:nvSpPr>
        <dsp:cNvPr id="0" name=""/>
        <dsp:cNvSpPr/>
      </dsp:nvSpPr>
      <dsp:spPr>
        <a:xfrm>
          <a:off x="804860" y="815"/>
          <a:ext cx="2602423" cy="83473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rtl="0">
            <a:lnSpc>
              <a:spcPct val="90000"/>
            </a:lnSpc>
            <a:spcBef>
              <a:spcPct val="0"/>
            </a:spcBef>
            <a:spcAft>
              <a:spcPct val="35000"/>
            </a:spcAft>
            <a:buNone/>
          </a:pPr>
          <a:r>
            <a:rPr lang="en-US" sz="3200" b="1" kern="1200" dirty="0" err="1"/>
            <a:t>irus</a:t>
          </a:r>
          <a:r>
            <a:rPr lang="en-US" sz="3200" b="1" kern="1200" dirty="0"/>
            <a:t> </a:t>
          </a:r>
          <a:r>
            <a:rPr lang="zh-CN" sz="3200" b="1" kern="1200" dirty="0"/>
            <a:t>病毒</a:t>
          </a:r>
        </a:p>
      </dsp:txBody>
      <dsp:txXfrm>
        <a:off x="845608" y="41563"/>
        <a:ext cx="2520927" cy="753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2FF96-23C7-45F7-ACB8-48B4459B0D92}">
      <dsp:nvSpPr>
        <dsp:cNvPr id="0" name=""/>
        <dsp:cNvSpPr/>
      </dsp:nvSpPr>
      <dsp:spPr>
        <a:xfrm>
          <a:off x="980243" y="0"/>
          <a:ext cx="2043661" cy="1226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共用针具吸毒</a:t>
          </a:r>
        </a:p>
      </dsp:txBody>
      <dsp:txXfrm>
        <a:off x="980243" y="0"/>
        <a:ext cx="2043661" cy="1226196"/>
      </dsp:txXfrm>
    </dsp:sp>
    <dsp:sp modelId="{3CE4486E-B489-4065-83DF-7CCB986A04F3}">
      <dsp:nvSpPr>
        <dsp:cNvPr id="0" name=""/>
        <dsp:cNvSpPr/>
      </dsp:nvSpPr>
      <dsp:spPr>
        <a:xfrm>
          <a:off x="3261684" y="0"/>
          <a:ext cx="2043661" cy="1226196"/>
        </a:xfrm>
        <a:prstGeom prst="rect">
          <a:avLst/>
        </a:prstGeom>
        <a:solidFill>
          <a:schemeClr val="accent2">
            <a:hueOff val="936304"/>
            <a:satOff val="-1168"/>
            <a:lumOff val="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输入污染血液</a:t>
          </a:r>
        </a:p>
      </dsp:txBody>
      <dsp:txXfrm>
        <a:off x="3261684" y="0"/>
        <a:ext cx="2043661" cy="1226196"/>
      </dsp:txXfrm>
    </dsp:sp>
    <dsp:sp modelId="{C9965D90-D14D-49AD-A8FC-D8D578132F79}">
      <dsp:nvSpPr>
        <dsp:cNvPr id="0" name=""/>
        <dsp:cNvSpPr/>
      </dsp:nvSpPr>
      <dsp:spPr>
        <a:xfrm>
          <a:off x="5483041" y="0"/>
          <a:ext cx="2043661" cy="1226196"/>
        </a:xfrm>
        <a:prstGeom prst="rect">
          <a:avLst/>
        </a:prstGeom>
        <a:solidFill>
          <a:schemeClr val="accent2">
            <a:hueOff val="1872608"/>
            <a:satOff val="-2336"/>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输入污染血液制品</a:t>
          </a:r>
        </a:p>
      </dsp:txBody>
      <dsp:txXfrm>
        <a:off x="5483041" y="0"/>
        <a:ext cx="2043661" cy="1226196"/>
      </dsp:txXfrm>
    </dsp:sp>
    <dsp:sp modelId="{2B310CBF-F8C3-4CC5-9141-DEAB4F9D39DB}">
      <dsp:nvSpPr>
        <dsp:cNvPr id="0" name=""/>
        <dsp:cNvSpPr/>
      </dsp:nvSpPr>
      <dsp:spPr>
        <a:xfrm>
          <a:off x="1031702" y="1431925"/>
          <a:ext cx="2043661" cy="1226196"/>
        </a:xfrm>
        <a:prstGeom prst="rect">
          <a:avLst/>
        </a:prstGeom>
        <a:solidFill>
          <a:schemeClr val="accent2">
            <a:hueOff val="2808911"/>
            <a:satOff val="-3503"/>
            <a:lumOff val="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baseline="0" dirty="0">
              <a:latin typeface="+mn-ea"/>
              <a:ea typeface="+mn-ea"/>
            </a:rPr>
            <a:t>职业</a:t>
          </a:r>
          <a:r>
            <a:rPr lang="zh-CN" altLang="en-US" sz="3100" kern="1200" dirty="0">
              <a:latin typeface="+mn-ea"/>
              <a:ea typeface="+mn-ea"/>
            </a:rPr>
            <a:t>暴露</a:t>
          </a:r>
        </a:p>
      </dsp:txBody>
      <dsp:txXfrm>
        <a:off x="1031702" y="1431925"/>
        <a:ext cx="2043661" cy="1226196"/>
      </dsp:txXfrm>
    </dsp:sp>
    <dsp:sp modelId="{0C441DF8-760C-40CF-AF0C-CD46E45C4946}">
      <dsp:nvSpPr>
        <dsp:cNvPr id="0" name=""/>
        <dsp:cNvSpPr/>
      </dsp:nvSpPr>
      <dsp:spPr>
        <a:xfrm>
          <a:off x="3279729" y="1431925"/>
          <a:ext cx="2043661" cy="1226196"/>
        </a:xfrm>
        <a:prstGeom prst="rect">
          <a:avLst/>
        </a:prstGeom>
        <a:solidFill>
          <a:schemeClr val="accent2">
            <a:hueOff val="3745215"/>
            <a:satOff val="-4671"/>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共用剃须刀 牙刷</a:t>
          </a:r>
        </a:p>
      </dsp:txBody>
      <dsp:txXfrm>
        <a:off x="3279729" y="1431925"/>
        <a:ext cx="2043661" cy="1226196"/>
      </dsp:txXfrm>
    </dsp:sp>
    <dsp:sp modelId="{22B09A54-7379-4F85-9ADC-8F36EEAEB9C0}">
      <dsp:nvSpPr>
        <dsp:cNvPr id="0" name=""/>
        <dsp:cNvSpPr/>
      </dsp:nvSpPr>
      <dsp:spPr>
        <a:xfrm>
          <a:off x="5527757" y="1431925"/>
          <a:ext cx="2043661" cy="1226196"/>
        </a:xfrm>
        <a:prstGeom prst="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拔牙 纹身卖血</a:t>
          </a:r>
        </a:p>
      </dsp:txBody>
      <dsp:txXfrm>
        <a:off x="5527757" y="1431925"/>
        <a:ext cx="2043661" cy="12261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3070F-6465-4D1F-947E-EF2C6E035B04}">
      <dsp:nvSpPr>
        <dsp:cNvPr id="0" name=""/>
        <dsp:cNvSpPr/>
      </dsp:nvSpPr>
      <dsp:spPr>
        <a:xfrm>
          <a:off x="0" y="564375"/>
          <a:ext cx="6642735"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ECBBD-EE64-4D1C-85BB-44CBD1851DAD}">
      <dsp:nvSpPr>
        <dsp:cNvPr id="0" name=""/>
        <dsp:cNvSpPr/>
      </dsp:nvSpPr>
      <dsp:spPr>
        <a:xfrm>
          <a:off x="332136" y="62534"/>
          <a:ext cx="4649914"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756" tIns="0" rIns="175756" bIns="0" numCol="1" spcCol="1270" anchor="ctr" anchorCtr="0">
          <a:noAutofit/>
        </a:bodyPr>
        <a:lstStyle/>
        <a:p>
          <a:pPr marL="0" lvl="0" indent="0" algn="l" defTabSz="1244600">
            <a:lnSpc>
              <a:spcPct val="100000"/>
            </a:lnSpc>
            <a:spcBef>
              <a:spcPct val="0"/>
            </a:spcBef>
            <a:spcAft>
              <a:spcPct val="35000"/>
            </a:spcAft>
            <a:buNone/>
          </a:pPr>
          <a:r>
            <a:rPr lang="zh-CN" altLang="en-US" sz="2800" kern="1200" dirty="0">
              <a:latin typeface="黑体" panose="02010609060101010101" pitchFamily="49" charset="-122"/>
              <a:ea typeface="黑体" panose="02010609060101010101" pitchFamily="49" charset="-122"/>
              <a:cs typeface="黑体" panose="02010609060101010101" pitchFamily="49" charset="-122"/>
            </a:rPr>
            <a:t>增强性欲  减弱性意志</a:t>
          </a:r>
          <a:endParaRPr sz="3300" kern="1200">
            <a:latin typeface="黑体" panose="02010609060101010101" pitchFamily="49" charset="-122"/>
            <a:ea typeface="黑体" panose="02010609060101010101" pitchFamily="49" charset="-122"/>
            <a:cs typeface="黑体" panose="02010609060101010101" pitchFamily="49" charset="-122"/>
          </a:endParaRPr>
        </a:p>
      </dsp:txBody>
      <dsp:txXfrm>
        <a:off x="381132" y="111530"/>
        <a:ext cx="4551922" cy="905688"/>
      </dsp:txXfrm>
    </dsp:sp>
    <dsp:sp modelId="{5B52F726-D079-4B18-B912-1BAAE9B5B104}">
      <dsp:nvSpPr>
        <dsp:cNvPr id="0" name=""/>
        <dsp:cNvSpPr/>
      </dsp:nvSpPr>
      <dsp:spPr>
        <a:xfrm>
          <a:off x="0" y="2106615"/>
          <a:ext cx="6642735" cy="85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8C9F7-B9E2-4F41-95EF-234D7E1C9FA4}">
      <dsp:nvSpPr>
        <dsp:cNvPr id="0" name=""/>
        <dsp:cNvSpPr/>
      </dsp:nvSpPr>
      <dsp:spPr>
        <a:xfrm>
          <a:off x="332136" y="1604775"/>
          <a:ext cx="5256077" cy="1003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756" tIns="0" rIns="175756" bIns="0" numCol="1" spcCol="1270" anchor="ctr" anchorCtr="0">
          <a:noAutofit/>
        </a:bodyPr>
        <a:lstStyle/>
        <a:p>
          <a:pPr marL="0" lvl="0" indent="0" algn="l" defTabSz="1244600">
            <a:lnSpc>
              <a:spcPct val="100000"/>
            </a:lnSpc>
            <a:spcBef>
              <a:spcPct val="0"/>
            </a:spcBef>
            <a:spcAft>
              <a:spcPct val="35000"/>
            </a:spcAft>
            <a:buNone/>
          </a:pPr>
          <a:r>
            <a:rPr lang="zh-CN" altLang="en-US" sz="2800" kern="1200" dirty="0">
              <a:latin typeface="黑体" panose="02010609060101010101" pitchFamily="49" charset="-122"/>
              <a:ea typeface="黑体" panose="02010609060101010101" pitchFamily="49" charset="-122"/>
            </a:rPr>
            <a:t>增加无保护插入式性行为发生</a:t>
          </a:r>
          <a:endParaRPr sz="3400" kern="1200">
            <a:latin typeface="黑体" panose="02010609060101010101" pitchFamily="49" charset="-122"/>
            <a:ea typeface="黑体" panose="02010609060101010101" pitchFamily="49" charset="-122"/>
          </a:endParaRPr>
        </a:p>
      </dsp:txBody>
      <dsp:txXfrm>
        <a:off x="381132" y="1653771"/>
        <a:ext cx="5158085" cy="905688"/>
      </dsp:txXfrm>
    </dsp:sp>
    <dsp:sp modelId="{79BF4889-468B-40DE-9D83-056264A70ED7}">
      <dsp:nvSpPr>
        <dsp:cNvPr id="0" name=""/>
        <dsp:cNvSpPr/>
      </dsp:nvSpPr>
      <dsp:spPr>
        <a:xfrm>
          <a:off x="0" y="3648855"/>
          <a:ext cx="6642735" cy="85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51019-2B94-4969-8FAC-9558686ACDB1}">
      <dsp:nvSpPr>
        <dsp:cNvPr id="0" name=""/>
        <dsp:cNvSpPr/>
      </dsp:nvSpPr>
      <dsp:spPr>
        <a:xfrm>
          <a:off x="332136" y="3147014"/>
          <a:ext cx="4649914" cy="1003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756" tIns="0" rIns="175756" bIns="0" numCol="1" spcCol="1270" anchor="ctr" anchorCtr="0">
          <a:noAutofit/>
        </a:bodyPr>
        <a:lstStyle/>
        <a:p>
          <a:pPr marL="0" lvl="0" indent="0" algn="l" defTabSz="1244600">
            <a:lnSpc>
              <a:spcPct val="100000"/>
            </a:lnSpc>
            <a:spcBef>
              <a:spcPct val="0"/>
            </a:spcBef>
            <a:spcAft>
              <a:spcPct val="35000"/>
            </a:spcAft>
            <a:buNone/>
          </a:pPr>
          <a:r>
            <a:rPr lang="zh-CN" altLang="en-US" sz="2800" kern="1200" dirty="0">
              <a:latin typeface="黑体" panose="02010609060101010101" pitchFamily="49" charset="-122"/>
              <a:ea typeface="黑体" panose="02010609060101010101" pitchFamily="49" charset="-122"/>
            </a:rPr>
            <a:t>易受性暴力侵害</a:t>
          </a:r>
          <a:endParaRPr sz="3400" kern="1200">
            <a:latin typeface="黑体" panose="02010609060101010101" pitchFamily="49" charset="-122"/>
            <a:ea typeface="黑体" panose="02010609060101010101" pitchFamily="49" charset="-122"/>
          </a:endParaRPr>
        </a:p>
      </dsp:txBody>
      <dsp:txXfrm>
        <a:off x="381132" y="3196010"/>
        <a:ext cx="4551922"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AccentList#2">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A64FC66-457A-468B-8DA1-53EB0D09FFC8}" type="datetimeFigureOut">
              <a:rPr lang="zh-CN" altLang="en-US" smtClean="0"/>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A8E5A8-7614-4AA9-83A1-2F094DC0239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390FD93-A3E2-4AFF-9AFE-86093B9F4292}" type="datetimeFigureOut">
              <a:rPr lang="zh-CN" altLang="en-US"/>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12F9A9F-87EF-476E-8397-7A7ECC06FC6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对于艾滋病，人群中有两种倾向</a:t>
            </a:r>
            <a:r>
              <a:rPr lang="en-US" altLang="zh-CN" dirty="0"/>
              <a:t>:</a:t>
            </a:r>
            <a:r>
              <a:rPr lang="zh-CN" altLang="en-US" dirty="0"/>
              <a:t>一个是谈艾色变，一个是侥幸心理</a:t>
            </a:r>
            <a:endParaRPr lang="en-US" altLang="zh-CN" dirty="0"/>
          </a:p>
          <a:p>
            <a:r>
              <a:rPr lang="zh-CN" altLang="en-US" dirty="0"/>
              <a:t>问卷：你对艾滋病了解多少？</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1D7A82C-13F1-44BC-8905-B4DBF577FF62}" type="slidenum">
              <a:rPr lang="en-US" altLang="zh-CN"/>
            </a:fld>
            <a:endParaRPr lang="en-US" altLang="zh-CN"/>
          </a:p>
        </p:txBody>
      </p:sp>
      <p:sp>
        <p:nvSpPr>
          <p:cNvPr id="771074" name="Rectangle 2"/>
          <p:cNvSpPr>
            <a:spLocks noGrp="1" noRot="1" noChangeAspect="1" noChangeArrowheads="1" noTextEdit="1"/>
          </p:cNvSpPr>
          <p:nvPr>
            <p:ph type="sldImg"/>
          </p:nvPr>
        </p:nvSpPr>
        <p:spPr>
          <a:xfrm>
            <a:off x="381000" y="684213"/>
            <a:ext cx="6096000" cy="3430587"/>
          </a:xfrm>
        </p:spPr>
      </p:sp>
      <p:sp>
        <p:nvSpPr>
          <p:cNvPr id="771075" name="Rectangle 3"/>
          <p:cNvSpPr>
            <a:spLocks noGrp="1" noChangeArrowheads="1"/>
          </p:cNvSpPr>
          <p:nvPr>
            <p:ph type="body" idx="1"/>
          </p:nvPr>
        </p:nvSpPr>
        <p:spPr>
          <a:xfrm>
            <a:off x="686282" y="4343436"/>
            <a:ext cx="5485439" cy="4114143"/>
          </a:xfrm>
          <a:prstGeom prst="rect">
            <a:avLst/>
          </a:prstGeom>
        </p:spPr>
        <p:txBody>
          <a:bodyPr lIns="90754" tIns="45377" rIns="90754" bIns="45377"/>
          <a:lstStyle/>
          <a:p>
            <a:r>
              <a:rPr lang="zh-CN" altLang="en-US" dirty="0"/>
              <a:t>从感染艾滋病病毒到艾滋病病发，有一个完整的自然过程，临床上将艾滋病分为三期</a:t>
            </a:r>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急性感染期传染性较强。常出现的症状有发热、头痛、皮疹、腹泻等流行性感冒样症状。但是这些症状是否出现因人而异。</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mn-lt"/>
                <a:ea typeface="+mn-ea"/>
                <a:cs typeface="+mn-cs"/>
              </a:rPr>
              <a:t>无症状潜伏期成为感染者，发病后成为艾滋病病人。无论急性感染期，还是感染者阶段，发病阶段，都具有传染性。</a:t>
            </a:r>
            <a:endParaRPr lang="zh-CN" altLang="zh-CN" sz="1200"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r>
              <a:rPr lang="zh-CN" altLang="zh-CN" sz="1200" b="1" kern="1200" dirty="0">
                <a:solidFill>
                  <a:schemeClr val="tx1"/>
                </a:solidFill>
                <a:effectLst/>
                <a:latin typeface="+mn-lt"/>
                <a:ea typeface="+mn-ea"/>
                <a:cs typeface="+mn-cs"/>
              </a:rPr>
              <a:t>不能通过外表判断一个人是否感染了艾滋病病毒</a:t>
            </a:r>
            <a:r>
              <a:rPr lang="en-US" altLang="zh-CN" sz="1200" b="1"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艾滋病病毒感染者在发病前外表与正常人无异，决不能从一个人外表是否健康来判断其是否感染艾滋病。</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一些学生由于自控力不强</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疾病预防知识匮乏，无法抵御异性或同性的引诱、哄骗，与自以为外表健康的人发生性行为，感染艾滋病病毒。也有极个别的艾滋病病毒感染者，出于各种原因，蓄意与他人发生无保护性行为，传播疾病，需要引起高度警惕。</a:t>
            </a:r>
            <a:endParaRPr lang="zh-CN" altLang="zh-CN" sz="1200" kern="1200" dirty="0">
              <a:solidFill>
                <a:schemeClr val="tx1"/>
              </a:solidFill>
              <a:effectLst/>
              <a:latin typeface="+mn-lt"/>
              <a:ea typeface="+mn-ea"/>
              <a:cs typeface="+mn-cs"/>
            </a:endParaRPr>
          </a:p>
          <a:p>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5400" b="0" kern="1200" dirty="0">
                <a:solidFill>
                  <a:srgbClr val="FF0000"/>
                </a:solidFill>
                <a:effectLst/>
                <a:latin typeface="+mn-lt"/>
                <a:ea typeface="+mn-ea"/>
                <a:cs typeface="+mn-cs"/>
              </a:rPr>
              <a:t>提问：艾滋病的传播途径有哪些？</a:t>
            </a:r>
            <a:endParaRPr lang="en-US" altLang="zh-CN" sz="5400" b="0" kern="1200" dirty="0">
              <a:solidFill>
                <a:srgbClr val="FF0000"/>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zh-CN" altLang="zh-CN" sz="5400" b="0" kern="1200" dirty="0">
              <a:solidFill>
                <a:srgbClr val="FF0000"/>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艾滋病通过含有艾滋病病毒的血液和体液（精液</a:t>
            </a:r>
            <a:r>
              <a:rPr lang="en-US" altLang="zh-CN" sz="1200" b="1" kern="1200" dirty="0">
                <a:solidFill>
                  <a:schemeClr val="tx1"/>
                </a:solidFill>
                <a:effectLst/>
                <a:latin typeface="+mn-lt"/>
                <a:ea typeface="+mn-ea"/>
                <a:cs typeface="+mn-cs"/>
              </a:rPr>
              <a:t>/</a:t>
            </a:r>
            <a:r>
              <a:rPr lang="zh-CN" altLang="zh-CN" sz="1200" b="1" kern="1200" dirty="0">
                <a:solidFill>
                  <a:schemeClr val="tx1"/>
                </a:solidFill>
                <a:effectLst/>
                <a:latin typeface="+mn-lt"/>
                <a:ea typeface="+mn-ea"/>
                <a:cs typeface="+mn-cs"/>
              </a:rPr>
              <a:t>阴道分泌物等）传播，共用学习用品、共同进餐、共用卫生间、握手、拥抱等日常接触不会传播</a:t>
            </a:r>
            <a:r>
              <a:rPr lang="en-US" altLang="zh-CN" sz="1200" b="1" kern="1200" dirty="0">
                <a:solidFill>
                  <a:schemeClr val="tx1"/>
                </a:solidFill>
                <a:effectLst/>
                <a:latin typeface="+mn-lt"/>
                <a:ea typeface="+mn-ea"/>
                <a:cs typeface="+mn-cs"/>
              </a:rPr>
              <a:t>   </a:t>
            </a:r>
            <a:endParaRPr lang="en-US" altLang="zh-CN" sz="1200" b="1"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FB9E5F9-EF8D-4429-8B1D-C4F703EFB39B}" type="slidenum">
              <a:rPr lang="en-US" altLang="zh-CN"/>
            </a:fld>
            <a:endParaRPr lang="en-US" altLang="zh-CN"/>
          </a:p>
        </p:txBody>
      </p:sp>
      <p:sp>
        <p:nvSpPr>
          <p:cNvPr id="638978" name="Rectangle 2"/>
          <p:cNvSpPr>
            <a:spLocks noGrp="1" noRot="1" noChangeAspect="1" noChangeArrowheads="1" noTextEdit="1"/>
          </p:cNvSpPr>
          <p:nvPr>
            <p:ph type="sldImg"/>
          </p:nvPr>
        </p:nvSpPr>
        <p:spPr>
          <a:xfrm>
            <a:off x="381000" y="684213"/>
            <a:ext cx="6096000" cy="3430587"/>
          </a:xfrm>
        </p:spPr>
      </p:sp>
      <p:sp>
        <p:nvSpPr>
          <p:cNvPr id="638979" name="Rectangle 3"/>
          <p:cNvSpPr>
            <a:spLocks noGrp="1" noChangeArrowheads="1"/>
          </p:cNvSpPr>
          <p:nvPr>
            <p:ph type="body" idx="1"/>
          </p:nvPr>
        </p:nvSpPr>
        <p:spPr>
          <a:xfrm>
            <a:off x="685639" y="4344323"/>
            <a:ext cx="5486726" cy="4114431"/>
          </a:xfrm>
          <a:prstGeom prst="rect">
            <a:avLst/>
          </a:prstGeom>
        </p:spPr>
        <p:txBody>
          <a:bodyPr lIns="93731" tIns="46867" rIns="93731" bIns="46867"/>
          <a:lstStyle/>
          <a:p>
            <a:r>
              <a:rPr lang="zh-CN" altLang="en-US" dirty="0"/>
              <a:t>提问：血液传播的方式？</a:t>
            </a:r>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问卷：哪些是高风险的行为？</a:t>
            </a:r>
            <a:endParaRPr lang="en-US" altLang="zh-CN" dirty="0"/>
          </a:p>
          <a:p>
            <a:r>
              <a:rPr lang="zh-CN" altLang="zh-CN" sz="1200" b="1" kern="1200" dirty="0">
                <a:solidFill>
                  <a:schemeClr val="tx1"/>
                </a:solidFill>
                <a:effectLst/>
                <a:latin typeface="+mn-lt"/>
                <a:ea typeface="+mn-ea"/>
                <a:cs typeface="+mn-cs"/>
              </a:rPr>
              <a:t>注射吸毒会增加经血液感染艾滋病病毒的风险。</a:t>
            </a:r>
            <a:endParaRPr lang="en-US" altLang="zh-CN" sz="1200" b="1"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与艾滋病病毒感染者共用针具吸毒会使病毒通过污染的针具传播。</a:t>
            </a:r>
            <a:endParaRPr lang="en-US" altLang="zh-CN" sz="1200" kern="1200" dirty="0">
              <a:solidFill>
                <a:schemeClr val="tx1"/>
              </a:solidFill>
              <a:effectLst/>
              <a:latin typeface="+mn-lt"/>
              <a:ea typeface="+mn-ea"/>
              <a:cs typeface="+mn-cs"/>
            </a:endParaRPr>
          </a:p>
          <a:p>
            <a:r>
              <a:rPr lang="zh-CN" altLang="en-US" dirty="0"/>
              <a:t>解释职业暴露</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sz="1200" b="1" kern="1200" dirty="0">
                <a:solidFill>
                  <a:schemeClr val="tx1"/>
                </a:solidFill>
                <a:effectLst/>
                <a:latin typeface="+mn-lt"/>
                <a:ea typeface="+mn-ea"/>
                <a:cs typeface="+mn-cs"/>
              </a:rPr>
              <a:t>肛交容易造成黏膜破损或出血，感染风险更高。</a:t>
            </a:r>
            <a:endParaRPr lang="en-US" altLang="zh-CN" sz="1200" b="1" kern="1200" dirty="0">
              <a:solidFill>
                <a:schemeClr val="tx1"/>
              </a:solidFill>
              <a:effectLst/>
              <a:latin typeface="+mn-lt"/>
              <a:ea typeface="+mn-ea"/>
              <a:cs typeface="+mn-cs"/>
            </a:endParaRPr>
          </a:p>
          <a:p>
            <a:endParaRPr lang="en-US" altLang="zh-CN" sz="1200" b="1" kern="1200" dirty="0">
              <a:solidFill>
                <a:schemeClr val="tx1"/>
              </a:solidFill>
              <a:effectLst/>
              <a:latin typeface="+mn-lt"/>
              <a:ea typeface="+mn-ea"/>
              <a:cs typeface="+mn-cs"/>
            </a:endParaRPr>
          </a:p>
          <a:p>
            <a:r>
              <a:rPr lang="zh-CN" altLang="zh-CN" sz="1200" b="1" kern="1200" dirty="0">
                <a:solidFill>
                  <a:schemeClr val="tx1"/>
                </a:solidFill>
                <a:effectLst/>
                <a:latin typeface="+mn-lt"/>
                <a:ea typeface="+mn-ea"/>
                <a:cs typeface="+mn-cs"/>
              </a:rPr>
              <a:t>性病可增加感染艾滋病病毒的风险，必须及时到正规医疗机构诊治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性病病人感染艾滋病的危险更高。特别是像梅毒、生殖器疱疹和软下疳等以生殖器溃疡为特征的性病，溃疡使艾滋病病毒更容易入侵。</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3940122-458A-48A1-B5C7-9EFB34A628B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提问：如何理解男男性行为？</a:t>
            </a:r>
            <a:endParaRPr lang="en-US" altLang="zh-CN" dirty="0"/>
          </a:p>
          <a:p>
            <a:r>
              <a:rPr lang="zh-CN" altLang="en-US" dirty="0"/>
              <a:t>男男同性性行为风险高：</a:t>
            </a:r>
            <a:endParaRPr lang="en-US" altLang="zh-CN" dirty="0"/>
          </a:p>
          <a:p>
            <a:r>
              <a:rPr lang="en-US" altLang="zh-CN" dirty="0"/>
              <a:t>1.</a:t>
            </a:r>
            <a:r>
              <a:rPr lang="zh-CN" altLang="en-US" dirty="0"/>
              <a:t>肛交容易造成黏膜破损或出血，感染风险高</a:t>
            </a:r>
            <a:endParaRPr lang="en-US" altLang="zh-CN" dirty="0"/>
          </a:p>
          <a:p>
            <a:r>
              <a:rPr lang="en-US" altLang="zh-CN" dirty="0"/>
              <a:t>2.</a:t>
            </a:r>
            <a:r>
              <a:rPr lang="zh-CN" altLang="en-US" dirty="0"/>
              <a:t>男男安全套使用率低</a:t>
            </a:r>
            <a:endParaRPr lang="en-US" altLang="zh-CN" dirty="0"/>
          </a:p>
          <a:p>
            <a:r>
              <a:rPr lang="en-US" altLang="zh-CN" dirty="0"/>
              <a:t>3.</a:t>
            </a:r>
            <a:r>
              <a:rPr lang="zh-CN" altLang="en-US" dirty="0"/>
              <a:t>男男性行为人群感染率高。</a:t>
            </a:r>
            <a:endParaRPr lang="en-US" altLang="zh-CN" dirty="0"/>
          </a:p>
          <a:p>
            <a:r>
              <a:rPr lang="zh-CN" altLang="en-US" dirty="0"/>
              <a:t>如果对方曾有过未保护的性行为，那也有感染艾滋病的可能，性伙伴越多，感染艾滋病的几率越大。</a:t>
            </a:r>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b="1" kern="1200" dirty="0">
                <a:solidFill>
                  <a:schemeClr val="tx1"/>
                </a:solidFill>
                <a:effectLst/>
                <a:latin typeface="+mn-lt"/>
                <a:ea typeface="+mn-ea"/>
                <a:cs typeface="+mn-cs"/>
              </a:rPr>
              <a:t>提问：你了解的毒品有哪些？</a:t>
            </a:r>
            <a:endParaRPr lang="en-US" altLang="zh-CN"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b="1" kern="1200" dirty="0">
                <a:solidFill>
                  <a:schemeClr val="tx1"/>
                </a:solidFill>
                <a:effectLst/>
                <a:latin typeface="+mn-lt"/>
                <a:ea typeface="+mn-ea"/>
                <a:cs typeface="+mn-cs"/>
              </a:rPr>
              <a:t>重点强调注意自我保护！！！！！！</a:t>
            </a:r>
            <a:endParaRPr lang="en-US" altLang="zh-CN"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使用新型合成毒品</a:t>
            </a:r>
            <a:r>
              <a:rPr lang="en-US" altLang="zh-CN" sz="1200" b="1" kern="1200" dirty="0">
                <a:solidFill>
                  <a:schemeClr val="tx1"/>
                </a:solidFill>
                <a:effectLst/>
                <a:latin typeface="+mn-lt"/>
                <a:ea typeface="+mn-ea"/>
                <a:cs typeface="+mn-cs"/>
              </a:rPr>
              <a:t>/</a:t>
            </a:r>
            <a:r>
              <a:rPr lang="zh-CN" altLang="zh-CN" sz="1200" b="1" kern="1200" dirty="0">
                <a:solidFill>
                  <a:schemeClr val="tx1"/>
                </a:solidFill>
                <a:effectLst/>
                <a:latin typeface="+mn-lt"/>
                <a:ea typeface="+mn-ea"/>
                <a:cs typeface="+mn-cs"/>
              </a:rPr>
              <a:t>醉酒会增加经性途径感染艾滋病病毒的风险 </a:t>
            </a:r>
            <a:endParaRPr lang="zh-CN"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使用新型合成毒品（冰毒、摇头丸、</a:t>
            </a:r>
            <a:r>
              <a:rPr lang="en-US" altLang="zh-CN" sz="1200" kern="1200" dirty="0">
                <a:solidFill>
                  <a:schemeClr val="tx1"/>
                </a:solidFill>
                <a:effectLst/>
                <a:latin typeface="+mn-lt"/>
                <a:ea typeface="+mn-ea"/>
                <a:cs typeface="+mn-cs"/>
              </a:rPr>
              <a:t>K</a:t>
            </a:r>
            <a:r>
              <a:rPr lang="zh-CN" altLang="zh-CN" sz="1200" kern="1200" dirty="0">
                <a:solidFill>
                  <a:schemeClr val="tx1"/>
                </a:solidFill>
                <a:effectLst/>
                <a:latin typeface="+mn-lt"/>
                <a:ea typeface="+mn-ea"/>
                <a:cs typeface="+mn-cs"/>
              </a:rPr>
              <a:t>粉等）或者醉酒可刺激或抑制中枢神经活动，降低自己的风险意识，性伴数量和不安全性行为的频率会增加，那么也会间接地增大</a:t>
            </a:r>
            <a:r>
              <a:rPr lang="en-US" altLang="zh-CN" sz="1200" kern="1200" dirty="0">
                <a:solidFill>
                  <a:schemeClr val="tx1"/>
                </a:solidFill>
                <a:effectLst/>
                <a:latin typeface="+mn-lt"/>
                <a:ea typeface="+mn-ea"/>
                <a:cs typeface="+mn-cs"/>
              </a:rPr>
              <a:t>HIV</a:t>
            </a:r>
            <a:r>
              <a:rPr lang="zh-CN" altLang="zh-CN" sz="1200" kern="1200" dirty="0">
                <a:solidFill>
                  <a:schemeClr val="tx1"/>
                </a:solidFill>
                <a:effectLst/>
                <a:latin typeface="+mn-lt"/>
                <a:ea typeface="+mn-ea"/>
                <a:cs typeface="+mn-cs"/>
              </a:rPr>
              <a:t>和性病传染的风险。</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避免妊娠。。。</a:t>
            </a:r>
            <a:endParaRPr lang="en-US" altLang="zh-CN" dirty="0"/>
          </a:p>
          <a:p>
            <a:r>
              <a:rPr lang="zh-CN" altLang="en-US" dirty="0"/>
              <a:t>妊娠期间通过胎盘传播</a:t>
            </a:r>
            <a:endParaRPr lang="en-US" altLang="zh-CN" dirty="0"/>
          </a:p>
          <a:p>
            <a:r>
              <a:rPr lang="zh-CN" altLang="en-US" dirty="0"/>
              <a:t>分娩过程中通过羊水、产妇的血液传播</a:t>
            </a:r>
            <a:endParaRPr lang="en-US" altLang="zh-CN" dirty="0"/>
          </a:p>
          <a:p>
            <a:r>
              <a:rPr lang="zh-CN" altLang="en-US" dirty="0"/>
              <a:t>产后哺乳通过母乳传播</a:t>
            </a:r>
            <a:endParaRPr lang="zh-CN" altLang="en-US" dirty="0"/>
          </a:p>
        </p:txBody>
      </p:sp>
      <p:sp>
        <p:nvSpPr>
          <p:cNvPr id="4" name="灯片编号占位符 3"/>
          <p:cNvSpPr>
            <a:spLocks noGrp="1"/>
          </p:cNvSpPr>
          <p:nvPr>
            <p:ph type="sldNum" sz="quarter" idx="10"/>
          </p:nvPr>
        </p:nvSpPr>
        <p:spPr/>
        <p:txBody>
          <a:bodyPr/>
          <a:lstStyle/>
          <a:p>
            <a:fld id="{83940122-458A-48A1-B5C7-9EFB34A628B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问卷：请选择不会传播艾滋病的途径</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艾滋病病毒离开人体是很脆弱的，高温</a:t>
            </a:r>
            <a:r>
              <a:rPr lang="en-US" altLang="zh-CN" sz="1200" kern="1200" dirty="0">
                <a:solidFill>
                  <a:schemeClr val="tx1"/>
                </a:solidFill>
                <a:effectLst/>
                <a:latin typeface="+mn-lt"/>
                <a:ea typeface="+mn-ea"/>
                <a:cs typeface="+mn-cs"/>
              </a:rPr>
              <a:t>56</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30</a:t>
            </a:r>
            <a:r>
              <a:rPr lang="zh-CN" altLang="en-US" sz="1200" kern="1200" dirty="0">
                <a:solidFill>
                  <a:schemeClr val="tx1"/>
                </a:solidFill>
                <a:effectLst/>
                <a:latin typeface="+mn-lt"/>
                <a:ea typeface="+mn-ea"/>
                <a:cs typeface="+mn-cs"/>
              </a:rPr>
              <a:t>分钟或者普通的消毒剂都能轻易的消灭它，世界各地均没有发现长期与艾滋病病人保持密切但无性接触的家人有较高的感染风险，因此，与受感染的人社交并无感染艾滋病病毒的危险。</a:t>
            </a:r>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小朋友你是否有很多问号？？？？？</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提问：如何预防艾滋病的血液传播？</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txBox="1">
            <a:spLocks noGrp="1" noChangeArrowheads="1"/>
          </p:cNvSpPr>
          <p:nvPr/>
        </p:nvSpPr>
        <p:spPr bwMode="auto">
          <a:xfrm>
            <a:off x="3822991" y="9382046"/>
            <a:ext cx="2920709" cy="493792"/>
          </a:xfrm>
          <a:prstGeom prst="rect">
            <a:avLst/>
          </a:prstGeom>
          <a:noFill/>
          <a:ln w="9525">
            <a:noFill/>
            <a:miter lim="800000"/>
          </a:ln>
        </p:spPr>
        <p:txBody>
          <a:bodyPr lIns="91803" tIns="45902" rIns="91803" bIns="45902" anchor="b"/>
          <a:lstStyle/>
          <a:p>
            <a:pPr algn="r" defTabSz="918210" eaLnBrk="0" hangingPunct="0"/>
            <a:fld id="{FCA18D72-0ACA-470D-A8DC-7F5C2A391C99}" type="slidenum">
              <a:rPr lang="zh-CN" altLang="en-US" sz="1200"/>
            </a:fld>
            <a:endParaRPr lang="en-US" altLang="zh-CN" sz="1200" dirty="0"/>
          </a:p>
        </p:txBody>
      </p:sp>
      <p:sp>
        <p:nvSpPr>
          <p:cNvPr id="667651" name="Rectangle 2"/>
          <p:cNvSpPr>
            <a:spLocks noGrp="1" noRot="1" noChangeAspect="1" noChangeArrowheads="1" noTextEdit="1"/>
          </p:cNvSpPr>
          <p:nvPr>
            <p:ph type="sldImg"/>
          </p:nvPr>
        </p:nvSpPr>
        <p:spPr>
          <a:xfrm>
            <a:off x="80963" y="739775"/>
            <a:ext cx="6581775" cy="3703638"/>
          </a:xfrm>
        </p:spPr>
      </p:sp>
      <p:sp>
        <p:nvSpPr>
          <p:cNvPr id="667652" name="Rectangle 3"/>
          <p:cNvSpPr>
            <a:spLocks noGrp="1" noChangeArrowheads="1"/>
          </p:cNvSpPr>
          <p:nvPr>
            <p:ph type="body" idx="1"/>
          </p:nvPr>
        </p:nvSpPr>
        <p:spPr>
          <a:xfrm>
            <a:off x="674688" y="4691063"/>
            <a:ext cx="5394325" cy="4443412"/>
          </a:xfrm>
          <a:prstGeom prst="rect">
            <a:avLst/>
          </a:prstGeom>
          <a:noFill/>
        </p:spPr>
        <p:txBody>
          <a:bodyPr lIns="91979" tIns="45990" rIns="91979" bIns="45990"/>
          <a:lstStyle/>
          <a:p>
            <a:r>
              <a:rPr lang="zh-CN" altLang="zh-CN" sz="1200" b="1" kern="1200" dirty="0">
                <a:solidFill>
                  <a:schemeClr val="tx1"/>
                </a:solidFill>
                <a:effectLst/>
                <a:latin typeface="+mn-lt"/>
                <a:ea typeface="+mn-ea"/>
                <a:cs typeface="+mn-cs"/>
              </a:rPr>
              <a:t>学习掌握性健康知识，提高自我保护意识与技能，培养积极向上的生活方式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掌握科学的性知识，树立正确的性观念，保证安全的性行为。性既不神秘、肮脏，也并非自由、放纵。性冲动是一种正常的生理现象，是成长的必经过程。青年学生应积极接受性健康教育，丰富课余生活，提高自制力。</a:t>
            </a:r>
            <a:endParaRPr lang="zh-CN" altLang="zh-CN" sz="1200" kern="1200" dirty="0">
              <a:solidFill>
                <a:schemeClr val="tx1"/>
              </a:solidFill>
              <a:effectLst/>
              <a:latin typeface="+mn-lt"/>
              <a:ea typeface="+mn-ea"/>
              <a:cs typeface="+mn-cs"/>
            </a:endParaRPr>
          </a:p>
          <a:p>
            <a:pPr eaLnBrk="1" hangingPunct="1"/>
            <a:endParaRPr lang="zh-CN" altLang="en-US" dirty="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txBox="1">
            <a:spLocks noGrp="1" noChangeArrowheads="1"/>
          </p:cNvSpPr>
          <p:nvPr/>
        </p:nvSpPr>
        <p:spPr bwMode="auto">
          <a:xfrm>
            <a:off x="3822991" y="9382046"/>
            <a:ext cx="2920709" cy="493792"/>
          </a:xfrm>
          <a:prstGeom prst="rect">
            <a:avLst/>
          </a:prstGeom>
          <a:noFill/>
          <a:ln w="9525">
            <a:noFill/>
            <a:miter lim="800000"/>
          </a:ln>
        </p:spPr>
        <p:txBody>
          <a:bodyPr lIns="91803" tIns="45902" rIns="91803" bIns="45902" anchor="b"/>
          <a:lstStyle/>
          <a:p>
            <a:pPr algn="r" defTabSz="918210" eaLnBrk="0" hangingPunct="0"/>
            <a:fld id="{EF34F91E-EE3F-4BF6-8676-1329908432C9}" type="slidenum">
              <a:rPr lang="zh-CN" altLang="en-US" sz="1200"/>
            </a:fld>
            <a:endParaRPr lang="en-US" altLang="zh-CN" sz="1200" dirty="0"/>
          </a:p>
        </p:txBody>
      </p:sp>
      <p:sp>
        <p:nvSpPr>
          <p:cNvPr id="669699" name="Rectangle 2"/>
          <p:cNvSpPr>
            <a:spLocks noGrp="1" noRot="1" noChangeAspect="1" noChangeArrowheads="1" noTextEdit="1"/>
          </p:cNvSpPr>
          <p:nvPr>
            <p:ph type="sldImg"/>
          </p:nvPr>
        </p:nvSpPr>
        <p:spPr>
          <a:xfrm>
            <a:off x="80963" y="739775"/>
            <a:ext cx="6581775" cy="3703638"/>
          </a:xfrm>
        </p:spPr>
      </p:sp>
      <p:sp>
        <p:nvSpPr>
          <p:cNvPr id="669700" name="Rectangle 3"/>
          <p:cNvSpPr>
            <a:spLocks noGrp="1" noChangeArrowheads="1"/>
          </p:cNvSpPr>
          <p:nvPr>
            <p:ph type="body" idx="1"/>
          </p:nvPr>
        </p:nvSpPr>
        <p:spPr>
          <a:xfrm>
            <a:off x="674688" y="4691063"/>
            <a:ext cx="5394325" cy="4443412"/>
          </a:xfrm>
          <a:prstGeom prst="rect">
            <a:avLst/>
          </a:prstGeom>
          <a:noFill/>
        </p:spPr>
        <p:txBody>
          <a:bodyPr lIns="91979" tIns="45990" rIns="91979" bIns="45990"/>
          <a:lstStyle/>
          <a:p>
            <a:pPr eaLnBrk="1" hangingPunct="1"/>
            <a:r>
              <a:rPr lang="zh-CN" altLang="en-US" dirty="0"/>
              <a:t>性伙伴越多，感染艾滋病的几率越大。减少和固定性伴侣对于预防艾滋病是有积极意义的。</a:t>
            </a:r>
            <a:endParaRPr lang="zh-CN" altLang="en-US" dirty="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txBox="1">
            <a:spLocks noGrp="1" noChangeArrowheads="1"/>
          </p:cNvSpPr>
          <p:nvPr/>
        </p:nvSpPr>
        <p:spPr bwMode="auto">
          <a:xfrm>
            <a:off x="3822991" y="9382046"/>
            <a:ext cx="2920709" cy="493792"/>
          </a:xfrm>
          <a:prstGeom prst="rect">
            <a:avLst/>
          </a:prstGeom>
          <a:noFill/>
          <a:ln w="9525">
            <a:noFill/>
            <a:miter lim="800000"/>
          </a:ln>
        </p:spPr>
        <p:txBody>
          <a:bodyPr lIns="91803" tIns="45902" rIns="91803" bIns="45902" anchor="b"/>
          <a:lstStyle/>
          <a:p>
            <a:pPr algn="r" defTabSz="918210" eaLnBrk="0" hangingPunct="0"/>
            <a:fld id="{C06A5185-472E-49D5-81EF-9A9204398E5F}" type="slidenum">
              <a:rPr lang="zh-CN" altLang="en-US" sz="1200"/>
            </a:fld>
            <a:endParaRPr lang="en-US" altLang="zh-CN" sz="1200" dirty="0"/>
          </a:p>
        </p:txBody>
      </p:sp>
      <p:sp>
        <p:nvSpPr>
          <p:cNvPr id="671747" name="Rectangle 2"/>
          <p:cNvSpPr>
            <a:spLocks noGrp="1" noRot="1" noChangeAspect="1" noChangeArrowheads="1" noTextEdit="1"/>
          </p:cNvSpPr>
          <p:nvPr>
            <p:ph type="sldImg"/>
          </p:nvPr>
        </p:nvSpPr>
        <p:spPr>
          <a:xfrm>
            <a:off x="80963" y="739775"/>
            <a:ext cx="6581775" cy="3703638"/>
          </a:xfrm>
        </p:spPr>
      </p:sp>
      <p:sp>
        <p:nvSpPr>
          <p:cNvPr id="671748" name="Rectangle 3"/>
          <p:cNvSpPr>
            <a:spLocks noGrp="1" noChangeArrowheads="1"/>
          </p:cNvSpPr>
          <p:nvPr>
            <p:ph type="body" idx="1"/>
          </p:nvPr>
        </p:nvSpPr>
        <p:spPr>
          <a:xfrm>
            <a:off x="674688" y="4691063"/>
            <a:ext cx="5394325" cy="4443412"/>
          </a:xfrm>
          <a:prstGeom prst="rect">
            <a:avLst/>
          </a:prstGeom>
          <a:noFill/>
        </p:spPr>
        <p:txBody>
          <a:bodyPr lIns="91979" tIns="45990" rIns="91979" bIns="45990">
            <a:normAutofit/>
          </a:bodyPr>
          <a:lstStyle/>
          <a:p>
            <a:r>
              <a:rPr lang="zh-CN" altLang="en-US" sz="1200" kern="1200" dirty="0">
                <a:solidFill>
                  <a:schemeClr val="tx1"/>
                </a:solidFill>
                <a:effectLst/>
                <a:latin typeface="+mn-lt"/>
                <a:ea typeface="+mn-ea"/>
                <a:cs typeface="+mn-cs"/>
              </a:rPr>
              <a:t>不发生任何性行为是预防艾滋病病毒通过性行为感染的最好的途径，但是，是否每个人都能够做到呢？如果做不到，该怎么办？既要预防艾滋病，又要有自己的性行为，最好的措施是什么？安全套，安全套是唯一能够预防通过性行为感染艾滋病病毒的方法，这个知识大家都知道，但是有许多知道这个知识的人却不使用安全套，说明人们的认知和行为之间是有差距的，如何正确使用安全套？</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口诀：一看有效期</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二拆要仔细</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三认正与反</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四排小囊气</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五戴先勃起</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六推到根底</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七软前退出</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八打结丢弃</a:t>
            </a:r>
            <a:endParaRPr lang="zh-CN" altLang="zh-CN" sz="1200" kern="1200" dirty="0">
              <a:solidFill>
                <a:schemeClr val="tx1"/>
              </a:solidFill>
              <a:effectLst/>
              <a:latin typeface="+mn-lt"/>
              <a:ea typeface="+mn-ea"/>
              <a:cs typeface="+mn-cs"/>
            </a:endParaRPr>
          </a:p>
          <a:p>
            <a:pPr eaLnBrk="1" hangingPunct="1"/>
            <a:endParaRPr lang="zh-CN" altLang="en-US" dirty="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2950"/>
            <a:ext cx="6616700" cy="3722688"/>
          </a:xfrm>
        </p:spPr>
      </p:sp>
      <p:sp>
        <p:nvSpPr>
          <p:cNvPr id="3" name="備忘稿版面配置區 2"/>
          <p:cNvSpPr>
            <a:spLocks noGrp="1"/>
          </p:cNvSpPr>
          <p:nvPr>
            <p:ph type="body" idx="1"/>
          </p:nvPr>
        </p:nvSpPr>
        <p:spPr>
          <a:xfrm>
            <a:off x="679768" y="4715154"/>
            <a:ext cx="5438140" cy="4466987"/>
          </a:xfrm>
          <a:prstGeom prst="rect">
            <a:avLst/>
          </a:prstGeom>
        </p:spPr>
        <p:txBody>
          <a:bodyPr/>
          <a:lstStyle/>
          <a:p>
            <a:r>
              <a:rPr lang="zh-TW" altLang="en-US" dirty="0"/>
              <a:t>水性潤滑劑例如</a:t>
            </a:r>
            <a:r>
              <a:rPr lang="en-US" altLang="zh-TW" dirty="0"/>
              <a:t>K-Y Jelly</a:t>
            </a:r>
            <a:r>
              <a:rPr lang="zh-TW" altLang="en-US" dirty="0"/>
              <a:t>、潤愛，千萬不可使用凡士林、嬰兒油等油性潤滑劑，否則容易造成保險套破損。</a:t>
            </a:r>
            <a:endParaRPr lang="zh-TW" altLang="en-US" dirty="0"/>
          </a:p>
        </p:txBody>
      </p:sp>
      <p:sp>
        <p:nvSpPr>
          <p:cNvPr id="4" name="投影片編號版面配置區 3"/>
          <p:cNvSpPr>
            <a:spLocks noGrp="1"/>
          </p:cNvSpPr>
          <p:nvPr>
            <p:ph type="sldNum" sz="quarter" idx="10"/>
          </p:nvPr>
        </p:nvSpPr>
        <p:spPr/>
        <p:txBody>
          <a:bodyPr/>
          <a:lstStyle/>
          <a:p>
            <a:pPr>
              <a:defRPr/>
            </a:pPr>
            <a:fld id="{C7495F59-D4A4-494B-90AC-205AABFA402D}" type="slidenum">
              <a:rPr lang="en-US" altLang="zh-TW" smtClean="0"/>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问卷调查</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重点是保护自己</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2950"/>
            <a:ext cx="6616700" cy="3722688"/>
          </a:xfrm>
        </p:spPr>
      </p:sp>
      <p:sp>
        <p:nvSpPr>
          <p:cNvPr id="3" name="備忘稿版面配置區 2"/>
          <p:cNvSpPr>
            <a:spLocks noGrp="1"/>
          </p:cNvSpPr>
          <p:nvPr>
            <p:ph type="body" idx="1"/>
          </p:nvPr>
        </p:nvSpPr>
        <p:spPr>
          <a:xfrm>
            <a:off x="680245" y="4715192"/>
            <a:ext cx="5437187" cy="4466274"/>
          </a:xfrm>
          <a:prstGeom prst="rect">
            <a:avLst/>
          </a:prstGeom>
        </p:spPr>
        <p:txBody>
          <a:bodyPr lIns="91326" tIns="45663" rIns="91326" bIns="45663"/>
          <a:lstStyle/>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C7495F59-D4A4-494B-90AC-205AABFA402D}" type="slidenum">
              <a:rPr lang="en-US" altLang="zh-TW" smtClean="0"/>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xfrm>
            <a:off x="80963" y="739775"/>
            <a:ext cx="6581775" cy="3703638"/>
          </a:xfrm>
          <a:noFill/>
          <a:ln>
            <a:solidFill>
              <a:srgbClr val="000000"/>
            </a:solidFill>
            <a:miter lim="800000"/>
          </a:ln>
        </p:spPr>
      </p:sp>
      <p:sp>
        <p:nvSpPr>
          <p:cNvPr id="69635" name="备注占位符 2"/>
          <p:cNvSpPr>
            <a:spLocks noGrp="1"/>
          </p:cNvSpPr>
          <p:nvPr>
            <p:ph type="body" idx="1"/>
          </p:nvPr>
        </p:nvSpPr>
        <p:spPr bwMode="auto">
          <a:xfrm>
            <a:off x="674370" y="4691023"/>
            <a:ext cx="5394960" cy="4444127"/>
          </a:xfrm>
          <a:prstGeom prst="rect">
            <a:avLst/>
          </a:prstGeom>
          <a:noFill/>
        </p:spPr>
        <p:txBody>
          <a:bodyPr wrap="square" numCol="1" anchor="t" anchorCtr="0" compatLnSpc="1"/>
          <a:lstStyle/>
          <a:p>
            <a:r>
              <a:rPr lang="zh-CN" altLang="zh-CN" sz="1200" b="1" kern="1200" dirty="0">
                <a:solidFill>
                  <a:schemeClr val="tx1"/>
                </a:solidFill>
                <a:effectLst/>
                <a:latin typeface="+mn-lt"/>
                <a:ea typeface="+mn-ea"/>
                <a:cs typeface="+mn-cs"/>
              </a:rPr>
              <a:t>法律法规</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a:t>
            </a:r>
            <a:r>
              <a:rPr lang="zh-CN" altLang="zh-CN" sz="1200" b="1" kern="1200" dirty="0">
                <a:solidFill>
                  <a:schemeClr val="tx1"/>
                </a:solidFill>
                <a:effectLst/>
                <a:latin typeface="+mn-lt"/>
                <a:ea typeface="+mn-ea"/>
                <a:cs typeface="+mn-cs"/>
              </a:rPr>
              <a:t>艾滋病病毒感染者也是艾滋病的受害者</a:t>
            </a:r>
            <a:r>
              <a:rPr lang="en-US" altLang="zh-CN" sz="1200" b="1" kern="1200" dirty="0">
                <a:solidFill>
                  <a:schemeClr val="tx1"/>
                </a:solidFill>
                <a:effectLst/>
                <a:latin typeface="+mn-lt"/>
                <a:ea typeface="+mn-ea"/>
                <a:cs typeface="+mn-cs"/>
              </a:rPr>
              <a:t>,</a:t>
            </a:r>
            <a:r>
              <a:rPr lang="zh-CN" altLang="zh-CN" sz="1200" b="1" kern="1200" dirty="0">
                <a:solidFill>
                  <a:schemeClr val="tx1"/>
                </a:solidFill>
                <a:effectLst/>
                <a:latin typeface="+mn-lt"/>
                <a:ea typeface="+mn-ea"/>
                <a:cs typeface="+mn-cs"/>
              </a:rPr>
              <a:t>应该得到理解和关心，但故意传播艾滋病的行为既不道德，又要承担法律责任。</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艾滋病病毒感染者和艾滋病病人的各项权利受到法律保护。《传染病防治法》规定，“任何单位和个人不得歧视传染病病人、病原携带者和疑似传染病病人”。《艾滋病防治条例》规定， “任何单位和个人不得歧视艾滋病病毒感染者、艾滋病病人及其家属。艾滋病病毒感染者、艾滋病病人及其家属享有的婚姻、就业、就医、入学等合法权益受法律保护”。</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艾滋病病毒感染者和艾滋病病人在得知感染艾滋病病毒后应主动告知性伴或配偶。若继续同他人发生无保护性行为则为故意传播。故意隐瞒和传播艾滋病是一种极其不道德的行为，同时也违反了国家法律关于故意传播传染性疾病的规定，需要承担相应的法律责任。《艾滋病防治条例》第</a:t>
            </a:r>
            <a:r>
              <a:rPr lang="en-US" altLang="zh-CN" sz="1200" kern="1200" dirty="0">
                <a:solidFill>
                  <a:schemeClr val="tx1"/>
                </a:solidFill>
                <a:effectLst/>
                <a:latin typeface="+mn-lt"/>
                <a:ea typeface="+mn-ea"/>
                <a:cs typeface="+mn-cs"/>
              </a:rPr>
              <a:t>38</a:t>
            </a:r>
            <a:r>
              <a:rPr lang="zh-CN" altLang="zh-CN" sz="1200" kern="1200" dirty="0">
                <a:solidFill>
                  <a:schemeClr val="tx1"/>
                </a:solidFill>
                <a:effectLst/>
                <a:latin typeface="+mn-lt"/>
                <a:ea typeface="+mn-ea"/>
                <a:cs typeface="+mn-cs"/>
              </a:rPr>
              <a:t>条规定，“艾滋病病毒感染者和艾滋病病人不得以任何方式故意传播艾滋病”。《传染病防治法》第</a:t>
            </a:r>
            <a:r>
              <a:rPr lang="en-US" altLang="zh-CN" sz="1200" kern="1200" dirty="0">
                <a:solidFill>
                  <a:schemeClr val="tx1"/>
                </a:solidFill>
                <a:effectLst/>
                <a:latin typeface="+mn-lt"/>
                <a:ea typeface="+mn-ea"/>
                <a:cs typeface="+mn-cs"/>
              </a:rPr>
              <a:t>77</a:t>
            </a:r>
            <a:r>
              <a:rPr lang="zh-CN" altLang="zh-CN" sz="1200" kern="1200" dirty="0">
                <a:solidFill>
                  <a:schemeClr val="tx1"/>
                </a:solidFill>
                <a:effectLst/>
                <a:latin typeface="+mn-lt"/>
                <a:ea typeface="+mn-ea"/>
                <a:cs typeface="+mn-cs"/>
              </a:rPr>
              <a:t>条规定，“单位和个人违反本法规定，导致传染病传播、流行，给他人人身、财产造成损害的，应当依法承担民事责任”。</a:t>
            </a:r>
            <a:endParaRPr lang="zh-CN" altLang="zh-CN" sz="1200" kern="1200" dirty="0">
              <a:solidFill>
                <a:schemeClr val="tx1"/>
              </a:solidFill>
              <a:effectLst/>
              <a:latin typeface="+mn-lt"/>
              <a:ea typeface="+mn-ea"/>
              <a:cs typeface="+mn-cs"/>
            </a:endParaRPr>
          </a:p>
          <a:p>
            <a:endParaRPr lang="zh-CN" altLang="en-US" dirty="0"/>
          </a:p>
        </p:txBody>
      </p:sp>
      <p:sp>
        <p:nvSpPr>
          <p:cNvPr id="69636" name="灯片编号占位符 3"/>
          <p:cNvSpPr>
            <a:spLocks noGrp="1"/>
          </p:cNvSpPr>
          <p:nvPr>
            <p:ph type="sldNum" sz="quarter" idx="5"/>
          </p:nvPr>
        </p:nvSpPr>
        <p:spPr bwMode="auto">
          <a:noFill/>
          <a:ln>
            <a:miter lim="800000"/>
          </a:ln>
        </p:spPr>
        <p:txBody>
          <a:bodyPr/>
          <a:lstStyle/>
          <a:p>
            <a:fld id="{28778C81-5165-48E9-9109-9EF71B4203D2}" type="slidenum">
              <a:rPr lang="en-US" altLang="zh-CN"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提问：高危行为后应该做些什么？</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8898" name="幻灯片图像占位符 1"/>
          <p:cNvSpPr>
            <a:spLocks noGrp="1" noRot="1" noChangeAspect="1" noChangeArrowheads="1" noTextEdit="1"/>
          </p:cNvSpPr>
          <p:nvPr>
            <p:ph type="sldImg" idx="4294967295"/>
          </p:nvPr>
        </p:nvSpPr>
        <p:spPr>
          <a:xfrm>
            <a:off x="-2695575" y="0"/>
            <a:ext cx="11945938" cy="6719888"/>
          </a:xfrm>
        </p:spPr>
      </p:sp>
      <p:sp>
        <p:nvSpPr>
          <p:cNvPr id="208899" name="备注占位符 2"/>
          <p:cNvSpPr>
            <a:spLocks noGrp="1" noRot="1" noChangeAspect="1" noChangeArrowheads="1"/>
          </p:cNvSpPr>
          <p:nvPr>
            <p:ph type="body" idx="1"/>
          </p:nvPr>
        </p:nvSpPr>
        <p:spPr bwMode="auto">
          <a:xfrm>
            <a:off x="455263" y="1599208"/>
            <a:ext cx="8230246" cy="4524229"/>
          </a:xfrm>
          <a:prstGeom prst="rect">
            <a:avLst/>
          </a:prstGeom>
          <a:noFill/>
          <a:ln>
            <a:miter lim="800000"/>
          </a:ln>
        </p:spPr>
        <p:txBody>
          <a:bodyPr/>
          <a:lstStyle/>
          <a:p>
            <a:r>
              <a:rPr lang="zh-CN" altLang="en-US" dirty="0"/>
              <a:t>自二十世纪八十年代以来，艾滋病在全球范围广泛传播，已经成为威胁全人类健康的全世界公共卫生问题</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b="1" kern="1200" dirty="0">
                <a:solidFill>
                  <a:schemeClr val="tx1"/>
                </a:solidFill>
                <a:effectLst/>
                <a:latin typeface="+mn-lt"/>
                <a:ea typeface="+mn-ea"/>
                <a:cs typeface="+mn-cs"/>
              </a:rPr>
              <a:t>越早阻断越好！！！！！</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72</a:t>
            </a:r>
            <a:r>
              <a:rPr lang="zh-CN" altLang="zh-CN" sz="1200" b="1" kern="1200" dirty="0">
                <a:solidFill>
                  <a:schemeClr val="tx1"/>
                </a:solidFill>
                <a:effectLst/>
                <a:latin typeface="+mn-lt"/>
                <a:ea typeface="+mn-ea"/>
                <a:cs typeface="+mn-cs"/>
              </a:rPr>
              <a:t>小时内使用暴露后预防用药可减少艾滋病病毒感染的风险</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发生暴露后，比如破损手指沾染艾滋病人的血液、同</a:t>
            </a:r>
            <a:r>
              <a:rPr lang="en-US" altLang="zh-CN" sz="1200" kern="1200" dirty="0">
                <a:solidFill>
                  <a:schemeClr val="tx1"/>
                </a:solidFill>
                <a:effectLst/>
                <a:latin typeface="+mn-lt"/>
                <a:ea typeface="+mn-ea"/>
                <a:cs typeface="+mn-cs"/>
              </a:rPr>
              <a:t>HIV</a:t>
            </a:r>
            <a:r>
              <a:rPr lang="zh-CN" altLang="zh-CN" sz="1200" kern="1200" dirty="0">
                <a:solidFill>
                  <a:schemeClr val="tx1"/>
                </a:solidFill>
                <a:effectLst/>
                <a:latin typeface="+mn-lt"/>
                <a:ea typeface="+mn-ea"/>
                <a:cs typeface="+mn-cs"/>
              </a:rPr>
              <a:t>感染者发生了无保护的性行为，可以使用暴露后预防用药。暴露后预防用药可以有效降低感染艾滋病病毒的风险。</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服药周期：</a:t>
            </a:r>
            <a:r>
              <a:rPr lang="en-US" altLang="zh-CN" sz="1200" kern="1200" dirty="0">
                <a:solidFill>
                  <a:schemeClr val="tx1"/>
                </a:solidFill>
                <a:effectLst/>
                <a:latin typeface="+mn-lt"/>
                <a:ea typeface="+mn-ea"/>
                <a:cs typeface="+mn-cs"/>
              </a:rPr>
              <a:t>28</a:t>
            </a:r>
            <a:r>
              <a:rPr lang="zh-CN" altLang="zh-CN" sz="1200" kern="1200" dirty="0">
                <a:solidFill>
                  <a:schemeClr val="tx1"/>
                </a:solidFill>
                <a:effectLst/>
                <a:latin typeface="+mn-lt"/>
                <a:ea typeface="+mn-ea"/>
                <a:cs typeface="+mn-cs"/>
              </a:rPr>
              <a:t>天。</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服药种类：</a:t>
            </a:r>
            <a:r>
              <a:rPr lang="en-US" altLang="zh-CN" sz="1200" kern="1200" dirty="0">
                <a:solidFill>
                  <a:schemeClr val="tx1"/>
                </a:solidFill>
                <a:effectLst/>
                <a:latin typeface="+mn-lt"/>
                <a:ea typeface="+mn-ea"/>
                <a:cs typeface="+mn-cs"/>
              </a:rPr>
              <a:t>HIV</a:t>
            </a:r>
            <a:r>
              <a:rPr lang="zh-CN" altLang="zh-CN" sz="1200" kern="1200" dirty="0">
                <a:solidFill>
                  <a:schemeClr val="tx1"/>
                </a:solidFill>
                <a:effectLst/>
                <a:latin typeface="+mn-lt"/>
                <a:ea typeface="+mn-ea"/>
                <a:cs typeface="+mn-cs"/>
              </a:rPr>
              <a:t>感染者抗病毒治疗的药物，根据当地药品的可及性及医生评估后开具用药方案。</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服药效果：与起始用药时间密切相关，原则上不超过暴露后</a:t>
            </a:r>
            <a:r>
              <a:rPr lang="en-US" altLang="zh-CN" sz="1200" kern="1200" dirty="0">
                <a:solidFill>
                  <a:schemeClr val="tx1"/>
                </a:solidFill>
                <a:effectLst/>
                <a:latin typeface="+mn-lt"/>
                <a:ea typeface="+mn-ea"/>
                <a:cs typeface="+mn-cs"/>
              </a:rPr>
              <a:t>72</a:t>
            </a:r>
            <a:r>
              <a:rPr lang="zh-CN" altLang="zh-CN" sz="1200" kern="1200" dirty="0">
                <a:solidFill>
                  <a:schemeClr val="tx1"/>
                </a:solidFill>
                <a:effectLst/>
                <a:latin typeface="+mn-lt"/>
                <a:ea typeface="+mn-ea"/>
                <a:cs typeface="+mn-cs"/>
              </a:rPr>
              <a:t>小时。时间越早，保护效果越好。</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F8A3278-249E-4A74-BB94-50B715FCE36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mn-lt"/>
                <a:ea typeface="+mn-ea"/>
                <a:cs typeface="+mn-cs"/>
              </a:rPr>
              <a:t>发生高危行为后（共用针具吸毒</a:t>
            </a:r>
            <a:r>
              <a:rPr lang="en-US" altLang="zh-CN" sz="1200" b="1" kern="1200" dirty="0">
                <a:solidFill>
                  <a:schemeClr val="tx1"/>
                </a:solidFill>
                <a:effectLst/>
                <a:latin typeface="+mn-lt"/>
                <a:ea typeface="+mn-ea"/>
                <a:cs typeface="+mn-cs"/>
              </a:rPr>
              <a:t>/</a:t>
            </a:r>
            <a:r>
              <a:rPr lang="zh-CN" altLang="zh-CN" sz="1200" b="1" kern="1200" dirty="0">
                <a:solidFill>
                  <a:schemeClr val="tx1"/>
                </a:solidFill>
                <a:effectLst/>
                <a:latin typeface="+mn-lt"/>
                <a:ea typeface="+mn-ea"/>
                <a:cs typeface="+mn-cs"/>
              </a:rPr>
              <a:t>无保护性行为等），应该主动进行艾滋病检测与咨询，早发现、早诊断、早治疗</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HIV</a:t>
            </a:r>
            <a:r>
              <a:rPr lang="zh-CN" altLang="zh-CN" sz="1200" kern="1200" dirty="0">
                <a:solidFill>
                  <a:schemeClr val="tx1"/>
                </a:solidFill>
                <a:effectLst/>
                <a:latin typeface="+mn-lt"/>
                <a:ea typeface="+mn-ea"/>
                <a:cs typeface="+mn-cs"/>
              </a:rPr>
              <a:t>抗体的初筛检测结果呈阳性不能确定是否感染，应尽快到具备诊断资格的医疗卫生机构进行确诊。</a:t>
            </a:r>
            <a:endParaRPr lang="zh-CN" altLang="zh-CN" sz="1200" kern="1200" dirty="0">
              <a:solidFill>
                <a:schemeClr val="tx1"/>
              </a:solidFill>
              <a:effectLst/>
              <a:latin typeface="+mn-lt"/>
              <a:ea typeface="+mn-ea"/>
              <a:cs typeface="+mn-cs"/>
            </a:endParaRPr>
          </a:p>
          <a:p>
            <a:endParaRPr lang="en-US" altLang="zh-CN" dirty="0"/>
          </a:p>
          <a:p>
            <a:r>
              <a:rPr lang="zh-CN" altLang="en-US" dirty="0"/>
              <a:t>检测都是保密的。</a:t>
            </a:r>
            <a:endParaRPr lang="zh-CN" altLang="en-US" dirty="0"/>
          </a:p>
        </p:txBody>
      </p:sp>
      <p:sp>
        <p:nvSpPr>
          <p:cNvPr id="4" name="灯片编号占位符 3"/>
          <p:cNvSpPr>
            <a:spLocks noGrp="1"/>
          </p:cNvSpPr>
          <p:nvPr>
            <p:ph type="sldNum" sz="quarter" idx="10"/>
          </p:nvPr>
        </p:nvSpPr>
        <p:spPr/>
        <p:txBody>
          <a:bodyPr/>
          <a:lstStyle/>
          <a:p>
            <a:fld id="{83940122-458A-48A1-B5C7-9EFB34A628B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835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zh-CN" sz="1200" kern="1200" dirty="0">
                <a:solidFill>
                  <a:schemeClr val="tx1"/>
                </a:solidFill>
                <a:effectLst/>
                <a:latin typeface="+mn-lt"/>
                <a:ea typeface="+mn-ea"/>
                <a:cs typeface="+mn-cs"/>
              </a:rPr>
              <a:t>　　</a:t>
            </a:r>
            <a:r>
              <a:rPr lang="zh-CN" altLang="en-US" sz="1800" b="1" kern="1200" dirty="0">
                <a:solidFill>
                  <a:schemeClr val="tx1"/>
                </a:solidFill>
                <a:effectLst/>
                <a:latin typeface="+mn-lt"/>
                <a:ea typeface="+mn-ea"/>
                <a:cs typeface="+mn-cs"/>
              </a:rPr>
              <a:t>复检复检复检</a:t>
            </a:r>
            <a:endParaRPr lang="en-US" altLang="zh-CN" sz="1800" b="1"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艾滋病病毒窗口期是指从</a:t>
            </a:r>
            <a:r>
              <a:rPr lang="en-US" altLang="zh-CN" sz="1200" kern="1200" dirty="0">
                <a:solidFill>
                  <a:schemeClr val="tx1"/>
                </a:solidFill>
                <a:effectLst/>
                <a:latin typeface="+mn-lt"/>
                <a:ea typeface="+mn-ea"/>
                <a:cs typeface="+mn-cs"/>
              </a:rPr>
              <a:t>HIV</a:t>
            </a:r>
            <a:r>
              <a:rPr lang="zh-CN" altLang="zh-CN" sz="1200" kern="1200" dirty="0">
                <a:solidFill>
                  <a:schemeClr val="tx1"/>
                </a:solidFill>
                <a:effectLst/>
                <a:latin typeface="+mn-lt"/>
                <a:ea typeface="+mn-ea"/>
                <a:cs typeface="+mn-cs"/>
              </a:rPr>
              <a:t>感染人体到感染者血清中的</a:t>
            </a:r>
            <a:r>
              <a:rPr lang="en-US" altLang="zh-CN" sz="1200" kern="1200" dirty="0">
                <a:solidFill>
                  <a:schemeClr val="tx1"/>
                </a:solidFill>
                <a:effectLst/>
                <a:latin typeface="+mn-lt"/>
                <a:ea typeface="+mn-ea"/>
                <a:cs typeface="+mn-cs"/>
              </a:rPr>
              <a:t>HIV</a:t>
            </a:r>
            <a:r>
              <a:rPr lang="zh-CN" altLang="zh-CN" sz="1200" kern="1200" dirty="0">
                <a:solidFill>
                  <a:schemeClr val="tx1"/>
                </a:solidFill>
                <a:effectLst/>
                <a:latin typeface="+mn-lt"/>
                <a:ea typeface="+mn-ea"/>
                <a:cs typeface="+mn-cs"/>
              </a:rPr>
              <a:t>抗体能被检测出之前的时期。</a:t>
            </a:r>
            <a:r>
              <a:rPr lang="zh-CN" altLang="en-US" sz="1200" kern="1200" dirty="0">
                <a:solidFill>
                  <a:schemeClr val="tx1"/>
                </a:solidFill>
                <a:effectLst/>
                <a:latin typeface="+mn-lt"/>
                <a:ea typeface="+mn-ea"/>
                <a:cs typeface="+mn-cs"/>
              </a:rPr>
              <a:t>窗口期为</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周</a:t>
            </a: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个月。</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请注意，在窗口期的血液已有感染性。</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a:t>
            </a: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mn-lt"/>
                <a:ea typeface="+mn-ea"/>
                <a:cs typeface="+mn-cs"/>
              </a:rPr>
              <a:t>感染艾滋病病毒后及早接受抗病毒治疗可提高患者的生活质量，同时减少艾滋病病毒传播</a:t>
            </a:r>
            <a:r>
              <a:rPr lang="en-US" altLang="zh-CN" sz="1200" b="1"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一旦感染艾滋病病毒，体内病毒复制就已经开始，会逐渐损害全身多个器官，及早治疗能够抑制病毒复制，降低上述损害的发生机会，使免疫功能恢复并保持正常水平，保持较好的身体状况，减少艾滋病病毒传播。</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F8A3278-249E-4A74-BB94-50B715FCE36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实践是检验真理的唯一标准</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13C13A-571E-46B4-B79E-93F89A76E1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7</a:t>
            </a:r>
            <a:endParaRPr lang="zh-CN" altLang="en-US" dirty="0"/>
          </a:p>
        </p:txBody>
      </p:sp>
      <p:sp>
        <p:nvSpPr>
          <p:cNvPr id="4" name="灯片编号占位符 3"/>
          <p:cNvSpPr>
            <a:spLocks noGrp="1"/>
          </p:cNvSpPr>
          <p:nvPr>
            <p:ph type="sldNum" sz="quarter" idx="10"/>
          </p:nvPr>
        </p:nvSpPr>
        <p:spPr/>
        <p:txBody>
          <a:bodyPr/>
          <a:lstStyle/>
          <a:p>
            <a:fld id="{7A13C13A-571E-46B4-B79E-93F89A76E1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问同学还有什么其他问题？</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z="1200" b="1" kern="1200" dirty="0">
                <a:solidFill>
                  <a:schemeClr val="tx1"/>
                </a:solidFill>
                <a:effectLst/>
                <a:latin typeface="+mn-lt"/>
                <a:ea typeface="+mn-ea"/>
                <a:cs typeface="+mn-cs"/>
              </a:rPr>
              <a:t>我国局部地区比较严重，云南、四川、广西三个省份占了</a:t>
            </a:r>
            <a:r>
              <a:rPr lang="en-US" altLang="zh-CN" sz="1200" b="1" kern="1200" dirty="0">
                <a:solidFill>
                  <a:schemeClr val="tx1"/>
                </a:solidFill>
                <a:effectLst/>
                <a:latin typeface="+mn-lt"/>
                <a:ea typeface="+mn-ea"/>
                <a:cs typeface="+mn-cs"/>
              </a:rPr>
              <a:t>45</a:t>
            </a:r>
            <a:r>
              <a:rPr lang="zh-CN" altLang="en-US" sz="1200" b="1" kern="1200" dirty="0">
                <a:solidFill>
                  <a:schemeClr val="tx1"/>
                </a:solidFill>
                <a:effectLst/>
                <a:latin typeface="+mn-lt"/>
                <a:ea typeface="+mn-ea"/>
                <a:cs typeface="+mn-cs"/>
              </a:rPr>
              <a:t>％，其中以青壮年为主。</a:t>
            </a:r>
            <a:endParaRPr lang="en-US" altLang="zh-CN" sz="1200" b="1" kern="1200" dirty="0">
              <a:solidFill>
                <a:schemeClr val="tx1"/>
              </a:solidFill>
              <a:effectLst/>
              <a:latin typeface="+mn-lt"/>
              <a:ea typeface="+mn-ea"/>
              <a:cs typeface="+mn-cs"/>
            </a:endParaRPr>
          </a:p>
          <a:p>
            <a:r>
              <a:rPr lang="zh-CN" altLang="zh-CN" sz="1200" b="1" kern="1200" dirty="0">
                <a:solidFill>
                  <a:schemeClr val="tx1"/>
                </a:solidFill>
                <a:effectLst/>
                <a:latin typeface="+mn-lt"/>
                <a:ea typeface="+mn-ea"/>
                <a:cs typeface="+mn-cs"/>
              </a:rPr>
              <a:t>目前我国青年学生中艾滋病主要传播方式为男性同性性行为，其次为异性性行为</a:t>
            </a:r>
            <a:r>
              <a:rPr lang="en-US" altLang="zh-CN" sz="1200" b="1"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2011</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-2018</a:t>
            </a:r>
            <a:r>
              <a:rPr lang="zh-CN" altLang="zh-CN" sz="1200" kern="1200" dirty="0">
                <a:solidFill>
                  <a:schemeClr val="tx1"/>
                </a:solidFill>
                <a:effectLst/>
                <a:latin typeface="+mn-lt"/>
                <a:ea typeface="+mn-ea"/>
                <a:cs typeface="+mn-cs"/>
              </a:rPr>
              <a:t>年，报告青年学生感染者人数占全部青年人群（</a:t>
            </a:r>
            <a:r>
              <a:rPr lang="en-US" altLang="zh-CN" sz="1200" kern="1200" dirty="0">
                <a:solidFill>
                  <a:schemeClr val="tx1"/>
                </a:solidFill>
                <a:effectLst/>
                <a:latin typeface="+mn-lt"/>
                <a:ea typeface="+mn-ea"/>
                <a:cs typeface="+mn-cs"/>
              </a:rPr>
              <a:t>15-24</a:t>
            </a:r>
            <a:r>
              <a:rPr lang="zh-CN" altLang="zh-CN" sz="1200" kern="1200" dirty="0">
                <a:solidFill>
                  <a:schemeClr val="tx1"/>
                </a:solidFill>
                <a:effectLst/>
                <a:latin typeface="+mn-lt"/>
                <a:ea typeface="+mn-ea"/>
                <a:cs typeface="+mn-cs"/>
              </a:rPr>
              <a:t>岁）感染者人数的比例由</a:t>
            </a:r>
            <a:r>
              <a:rPr lang="en-US" altLang="zh-CN" sz="1200" kern="1200" dirty="0">
                <a:solidFill>
                  <a:schemeClr val="tx1"/>
                </a:solidFill>
                <a:effectLst/>
                <a:latin typeface="+mn-lt"/>
                <a:ea typeface="+mn-ea"/>
                <a:cs typeface="+mn-cs"/>
              </a:rPr>
              <a:t>10.4%</a:t>
            </a:r>
            <a:r>
              <a:rPr lang="zh-CN" altLang="zh-CN" sz="1200" kern="1200" dirty="0">
                <a:solidFill>
                  <a:schemeClr val="tx1"/>
                </a:solidFill>
                <a:effectLst/>
                <a:latin typeface="+mn-lt"/>
                <a:ea typeface="+mn-ea"/>
                <a:cs typeface="+mn-cs"/>
              </a:rPr>
              <a:t>上升到</a:t>
            </a:r>
            <a:r>
              <a:rPr lang="en-US" altLang="zh-CN" sz="1200" kern="1200" dirty="0">
                <a:solidFill>
                  <a:schemeClr val="tx1"/>
                </a:solidFill>
                <a:effectLst/>
                <a:latin typeface="+mn-lt"/>
                <a:ea typeface="+mn-ea"/>
                <a:cs typeface="+mn-cs"/>
              </a:rPr>
              <a:t>18.9%</a:t>
            </a:r>
            <a:r>
              <a:rPr lang="zh-CN" altLang="zh-CN" sz="1200" kern="1200" dirty="0">
                <a:solidFill>
                  <a:schemeClr val="tx1"/>
                </a:solidFill>
                <a:effectLst/>
                <a:latin typeface="+mn-lt"/>
                <a:ea typeface="+mn-ea"/>
                <a:cs typeface="+mn-cs"/>
              </a:rPr>
              <a:t>。新发现的学生感染者和病人以性传播为主，特别是同性性传播。</a:t>
            </a:r>
            <a:r>
              <a:rPr lang="zh-CN" altLang="en-US" sz="1200" kern="1200" dirty="0">
                <a:solidFill>
                  <a:schemeClr val="tx1"/>
                </a:solidFill>
                <a:effectLst/>
                <a:latin typeface="+mn-lt"/>
                <a:ea typeface="+mn-ea"/>
                <a:cs typeface="+mn-cs"/>
              </a:rPr>
              <a:t>高校成为艾滋病重灾区</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EFCD602-10EA-408F-BB8E-F9F5EDD728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提问学生：什么是艾滋病？</a:t>
            </a:r>
            <a:endParaRPr lang="zh-CN" altLang="en-US" dirty="0"/>
          </a:p>
        </p:txBody>
      </p:sp>
      <p:sp>
        <p:nvSpPr>
          <p:cNvPr id="4" name="灯片编号占位符 3"/>
          <p:cNvSpPr>
            <a:spLocks noGrp="1"/>
          </p:cNvSpPr>
          <p:nvPr>
            <p:ph type="sldNum" sz="quarter" idx="5"/>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idx="4294967295"/>
          </p:nvPr>
        </p:nvSpPr>
        <p:spPr>
          <a:xfrm>
            <a:off x="1958366988" y="-1988346925"/>
            <a:ext cx="378234575" cy="1988346925"/>
          </a:xfrm>
        </p:spPr>
      </p:sp>
      <p:sp>
        <p:nvSpPr>
          <p:cNvPr id="206851" name="Rectangle 3"/>
          <p:cNvSpPr>
            <a:spLocks noGrp="1" noRot="1" noChangeAspect="1" noChangeArrowheads="1" noTextEdit="1"/>
          </p:cNvSpPr>
          <p:nvPr>
            <p:ph type="body" idx="1"/>
          </p:nvPr>
        </p:nvSpPr>
        <p:spPr bwMode="auto">
          <a:xfrm>
            <a:off x="684509" y="4343437"/>
            <a:ext cx="5487369" cy="4114138"/>
          </a:xfrm>
          <a:prstGeom prst="rect">
            <a:avLst/>
          </a:prstGeom>
          <a:noFill/>
          <a:ln>
            <a:miter lim="800000"/>
          </a:ln>
        </p:spPr>
        <p:txBody>
          <a:bodyPr lIns="93736" tIns="46869" rIns="93736" bIns="46869"/>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艾滋病是一种危害大、死亡率高的严重传染病，不可治愈</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感染艾滋病会给学习、生活带来巨大影响。对于家庭、父母心存愧疚；需要终身规律服药；精神压力增大。</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病毒会缓慢破坏人的免疫系统，若不坚持规范治疗，发病后病情发展迅速。</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　　发病后的常见症状包括：皮肤、黏膜出现感染，出现单纯疱疹、带状疱疹、血疱、淤血斑、持续性发热、肺炎、肺结核、呼吸困难、持续性腹泻、便血、肝脾肿大、并发恶性肿瘤等。</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812F9A9F-87EF-476E-8397-7A7ECC06FC6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60939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48" y="1447800"/>
            <a:ext cx="11151917" cy="200054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CC017304-5D2D-45A3-B4DD-50CFC35D3E49}"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CE317B91-BF20-4F83-9302-852C685DDA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150B6074-49EA-4DB1-A5E3-249B6F32B0AE}"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CC446E6D-D1E5-4012-A7AC-033D23A391B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E72AAF-BE92-443F-A455-C9A450F7B62D}"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5922F260-5773-4A44-8011-376388FE54B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fld id="{46542571-FC65-467C-A979-1EC08A363548}"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7F8835E5-06A8-4739-B50D-044B3683E8E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fld id="{A2B774CA-8DAA-44A3-89C1-EA6C931A5C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378EFA61-5DA8-4B0D-A9C1-8200C4D92E4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DAC7D235-750B-4D1D-8325-6C7DFEBE0623}"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960D7061-8E92-4822-B7D9-A7DDEF03F47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522E0D7B-A406-45AA-8A54-6729D9E6A929}"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8E59986-C379-44B1-B180-F51039B87148}"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07558A5-B06B-4488-AFA9-9D821C5AF4EF}" type="slidenum">
              <a:rPr lang="en-US" altLang="zh-CN"/>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09600" y="1600200"/>
            <a:ext cx="5384800" cy="4495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97600" y="1600200"/>
            <a:ext cx="5384800" cy="21717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97600" y="3924300"/>
            <a:ext cx="5384800" cy="21717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24"/>
          <p:cNvSpPr>
            <a:spLocks noGrp="1" noChangeArrowheads="1"/>
          </p:cNvSpPr>
          <p:nvPr>
            <p:ph type="dt" sz="half" idx="10"/>
          </p:nvPr>
        </p:nvSpPr>
        <p:spPr/>
        <p:txBody>
          <a:bodyPr/>
          <a:lstStyle>
            <a:lvl1pPr>
              <a:defRPr/>
            </a:lvl1pPr>
          </a:lstStyle>
          <a:p>
            <a:pPr>
              <a:defRPr/>
            </a:pPr>
            <a:endParaRPr lang="en-US" altLang="zh-CN"/>
          </a:p>
        </p:txBody>
      </p:sp>
      <p:sp>
        <p:nvSpPr>
          <p:cNvPr id="7" name="Rectangle 25"/>
          <p:cNvSpPr>
            <a:spLocks noGrp="1" noChangeArrowheads="1"/>
          </p:cNvSpPr>
          <p:nvPr>
            <p:ph type="ftr" sz="quarter" idx="11"/>
          </p:nvPr>
        </p:nvSpPr>
        <p:spPr/>
        <p:txBody>
          <a:bodyPr/>
          <a:lstStyle>
            <a:lvl1pPr>
              <a:defRPr/>
            </a:lvl1pPr>
          </a:lstStyle>
          <a:p>
            <a:pPr>
              <a:defRPr/>
            </a:pPr>
            <a:endParaRPr lang="en-US" altLang="zh-CN"/>
          </a:p>
        </p:txBody>
      </p:sp>
      <p:sp>
        <p:nvSpPr>
          <p:cNvPr id="8" name="Rectangle 26"/>
          <p:cNvSpPr>
            <a:spLocks noGrp="1" noChangeArrowheads="1"/>
          </p:cNvSpPr>
          <p:nvPr>
            <p:ph type="sldNum" sz="quarter" idx="12"/>
          </p:nvPr>
        </p:nvSpPr>
        <p:spPr/>
        <p:txBody>
          <a:bodyPr/>
          <a:lstStyle>
            <a:lvl1pPr>
              <a:defRPr/>
            </a:lvl1pPr>
          </a:lstStyle>
          <a:p>
            <a:fld id="{57C43759-4418-4A9E-A579-E9C0AE30EA2C}" type="slidenum">
              <a:rPr lang="en-US" altLang="zh-CN"/>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正文页7">
    <p:spTree>
      <p:nvGrpSpPr>
        <p:cNvPr id="1" name=""/>
        <p:cNvGrpSpPr/>
        <p:nvPr/>
      </p:nvGrpSpPr>
      <p:grpSpPr>
        <a:xfrm>
          <a:off x="0" y="0"/>
          <a:ext cx="0" cy="0"/>
          <a:chOff x="0" y="0"/>
          <a:chExt cx="0" cy="0"/>
        </a:xfrm>
      </p:grpSpPr>
      <p:sp>
        <p:nvSpPr>
          <p:cNvPr id="14" name="任意多边形: 形状 13"/>
          <p:cNvSpPr/>
          <p:nvPr userDrawn="1"/>
        </p:nvSpPr>
        <p:spPr>
          <a:xfrm rot="21001703">
            <a:off x="-110196" y="-310320"/>
            <a:ext cx="3783644" cy="1646278"/>
          </a:xfrm>
          <a:custGeom>
            <a:avLst/>
            <a:gdLst>
              <a:gd name="connsiteX0" fmla="*/ 227591 w 3783644"/>
              <a:gd name="connsiteY0" fmla="*/ 0 h 1646278"/>
              <a:gd name="connsiteX1" fmla="*/ 3783644 w 3783644"/>
              <a:gd name="connsiteY1" fmla="*/ 625211 h 1646278"/>
              <a:gd name="connsiteX2" fmla="*/ 3710783 w 3783644"/>
              <a:gd name="connsiteY2" fmla="*/ 734105 h 1646278"/>
              <a:gd name="connsiteX3" fmla="*/ 2726439 w 3783644"/>
              <a:gd name="connsiteY3" fmla="*/ 1551090 h 1646278"/>
              <a:gd name="connsiteX4" fmla="*/ 310646 w 3783644"/>
              <a:gd name="connsiteY4" fmla="*/ 1370829 h 1646278"/>
              <a:gd name="connsiteX5" fmla="*/ 109705 w 3783644"/>
              <a:gd name="connsiteY5" fmla="*/ 1320955 h 1646278"/>
              <a:gd name="connsiteX6" fmla="*/ 0 w 3783644"/>
              <a:gd name="connsiteY6" fmla="*/ 1294486 h 164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3644" h="1646278">
                <a:moveTo>
                  <a:pt x="227591" y="0"/>
                </a:moveTo>
                <a:lnTo>
                  <a:pt x="3783644" y="625211"/>
                </a:lnTo>
                <a:lnTo>
                  <a:pt x="3710783" y="734105"/>
                </a:lnTo>
                <a:cubicBezTo>
                  <a:pt x="3455557" y="1090327"/>
                  <a:pt x="3071802" y="1415047"/>
                  <a:pt x="2726439" y="1551090"/>
                </a:cubicBezTo>
                <a:cubicBezTo>
                  <a:pt x="2112460" y="1792945"/>
                  <a:pt x="849718" y="1514601"/>
                  <a:pt x="310646" y="1370829"/>
                </a:cubicBezTo>
                <a:cubicBezTo>
                  <a:pt x="243262" y="1352857"/>
                  <a:pt x="175746" y="1336612"/>
                  <a:pt x="109705" y="1320955"/>
                </a:cubicBezTo>
                <a:lnTo>
                  <a:pt x="0" y="1294486"/>
                </a:lnTo>
                <a:close/>
              </a:path>
            </a:pathLst>
          </a:custGeom>
          <a:solidFill>
            <a:schemeClr val="bg1"/>
          </a:solidFill>
          <a:ln>
            <a:noFill/>
          </a:ln>
          <a:effectLst>
            <a:outerShdw blurRad="190500" dist="1905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形状 14"/>
          <p:cNvSpPr/>
          <p:nvPr userDrawn="1"/>
        </p:nvSpPr>
        <p:spPr>
          <a:xfrm rot="19421459">
            <a:off x="-281474" y="-137693"/>
            <a:ext cx="1178577" cy="815112"/>
          </a:xfrm>
          <a:custGeom>
            <a:avLst/>
            <a:gdLst>
              <a:gd name="connsiteX0" fmla="*/ 506788 w 1178577"/>
              <a:gd name="connsiteY0" fmla="*/ 0 h 815112"/>
              <a:gd name="connsiteX1" fmla="*/ 1178577 w 1178577"/>
              <a:gd name="connsiteY1" fmla="*/ 493641 h 815112"/>
              <a:gd name="connsiteX2" fmla="*/ 1162435 w 1178577"/>
              <a:gd name="connsiteY2" fmla="*/ 510394 h 815112"/>
              <a:gd name="connsiteX3" fmla="*/ 798399 w 1178577"/>
              <a:gd name="connsiteY3" fmla="*/ 772973 h 815112"/>
              <a:gd name="connsiteX4" fmla="*/ 42048 w 1178577"/>
              <a:gd name="connsiteY4" fmla="*/ 704785 h 815112"/>
              <a:gd name="connsiteX5" fmla="*/ 0 w 1178577"/>
              <a:gd name="connsiteY5" fmla="*/ 689680 h 81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577" h="815112">
                <a:moveTo>
                  <a:pt x="506788" y="0"/>
                </a:moveTo>
                <a:lnTo>
                  <a:pt x="1178577" y="493641"/>
                </a:lnTo>
                <a:lnTo>
                  <a:pt x="1162435" y="510394"/>
                </a:lnTo>
                <a:cubicBezTo>
                  <a:pt x="1038052" y="628741"/>
                  <a:pt x="903981" y="726048"/>
                  <a:pt x="798399" y="772973"/>
                </a:cubicBezTo>
                <a:cubicBezTo>
                  <a:pt x="587237" y="866823"/>
                  <a:pt x="277616" y="785961"/>
                  <a:pt x="42048" y="704785"/>
                </a:cubicBezTo>
                <a:lnTo>
                  <a:pt x="0" y="689680"/>
                </a:lnTo>
                <a:close/>
              </a:path>
            </a:pathLst>
          </a:custGeom>
          <a:gradFill>
            <a:gsLst>
              <a:gs pos="51000">
                <a:schemeClr val="accent1">
                  <a:lumMod val="60000"/>
                  <a:lumOff val="40000"/>
                </a:schemeClr>
              </a:gs>
              <a:gs pos="100000">
                <a:schemeClr val="accent2"/>
              </a:gs>
              <a:gs pos="0">
                <a:schemeClr val="accent1"/>
              </a:gs>
            </a:gsLst>
            <a:path path="circle">
              <a:fillToRect r="100000" b="100000"/>
            </a:path>
          </a:gradFill>
          <a:ln>
            <a:noFill/>
          </a:ln>
          <a:effectLst>
            <a:outerShdw blurRad="190500" dist="1905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图片占位符 11"/>
          <p:cNvSpPr>
            <a:spLocks noGrp="1"/>
          </p:cNvSpPr>
          <p:nvPr>
            <p:ph type="pic" sz="quarter" idx="12"/>
          </p:nvPr>
        </p:nvSpPr>
        <p:spPr>
          <a:xfrm>
            <a:off x="1124920" y="1778416"/>
            <a:ext cx="2213594" cy="3793710"/>
          </a:xfrm>
          <a:prstGeom prst="rect">
            <a:avLst/>
          </a:prstGeom>
          <a:ln w="19050">
            <a:solidFill>
              <a:schemeClr val="bg1"/>
            </a:solidFill>
          </a:ln>
          <a:effectLst>
            <a:outerShdw blurRad="190500" algn="ctr" rotWithShape="0">
              <a:schemeClr val="accent1">
                <a:lumMod val="50000"/>
                <a:alpha val="40000"/>
              </a:schemeClr>
            </a:outerShdw>
          </a:effectLst>
        </p:spPr>
        <p:txBody>
          <a:bodyPr/>
          <a:lstStyle/>
          <a:p>
            <a:endParaRPr lang="zh-CN" altLang="en-US"/>
          </a:p>
        </p:txBody>
      </p:sp>
      <p:sp>
        <p:nvSpPr>
          <p:cNvPr id="13" name="图片占位符 11"/>
          <p:cNvSpPr>
            <a:spLocks noGrp="1"/>
          </p:cNvSpPr>
          <p:nvPr>
            <p:ph type="pic" sz="quarter" idx="13"/>
          </p:nvPr>
        </p:nvSpPr>
        <p:spPr>
          <a:xfrm>
            <a:off x="3622813" y="1778416"/>
            <a:ext cx="2213594" cy="3793710"/>
          </a:xfrm>
          <a:prstGeom prst="rect">
            <a:avLst/>
          </a:prstGeom>
          <a:ln w="19050">
            <a:solidFill>
              <a:schemeClr val="bg1"/>
            </a:solidFill>
          </a:ln>
          <a:effectLst>
            <a:outerShdw blurRad="190500" algn="ctr" rotWithShape="0">
              <a:schemeClr val="accent1">
                <a:lumMod val="50000"/>
                <a:alpha val="40000"/>
              </a:schemeClr>
            </a:outerShdw>
          </a:effectLst>
        </p:spPr>
        <p:txBody>
          <a:bodyPr/>
          <a:lstStyle/>
          <a:p>
            <a:endParaRPr lang="zh-CN" altLang="en-US"/>
          </a:p>
        </p:txBody>
      </p:sp>
      <p:grpSp>
        <p:nvGrpSpPr>
          <p:cNvPr id="4" name="组合 3"/>
          <p:cNvGrpSpPr/>
          <p:nvPr userDrawn="1"/>
        </p:nvGrpSpPr>
        <p:grpSpPr>
          <a:xfrm>
            <a:off x="10790011" y="549275"/>
            <a:ext cx="706663" cy="381934"/>
            <a:chOff x="695124" y="1620538"/>
            <a:chExt cx="838872" cy="453390"/>
          </a:xfrm>
          <a:gradFill>
            <a:gsLst>
              <a:gs pos="51000">
                <a:schemeClr val="accent1">
                  <a:lumMod val="60000"/>
                  <a:lumOff val="40000"/>
                </a:schemeClr>
              </a:gs>
              <a:gs pos="100000">
                <a:schemeClr val="accent2"/>
              </a:gs>
              <a:gs pos="0">
                <a:schemeClr val="accent1"/>
              </a:gs>
            </a:gsLst>
            <a:path path="circle">
              <a:fillToRect r="100000" b="100000"/>
            </a:path>
          </a:gradFill>
        </p:grpSpPr>
        <p:sp>
          <p:nvSpPr>
            <p:cNvPr id="5" name="任意多边形: 形状 4"/>
            <p:cNvSpPr/>
            <p:nvPr/>
          </p:nvSpPr>
          <p:spPr>
            <a:xfrm>
              <a:off x="695124" y="1620538"/>
              <a:ext cx="838872" cy="421005"/>
            </a:xfrm>
            <a:custGeom>
              <a:avLst/>
              <a:gdLst>
                <a:gd name="connsiteX0" fmla="*/ 202276 w 838872"/>
                <a:gd name="connsiteY0" fmla="*/ 302895 h 421005"/>
                <a:gd name="connsiteX1" fmla="*/ 112741 w 838872"/>
                <a:gd name="connsiteY1" fmla="*/ 358140 h 421005"/>
                <a:gd name="connsiteX2" fmla="*/ 215611 w 838872"/>
                <a:gd name="connsiteY2" fmla="*/ 333375 h 421005"/>
                <a:gd name="connsiteX3" fmla="*/ 202276 w 838872"/>
                <a:gd name="connsiteY3" fmla="*/ 302895 h 421005"/>
                <a:gd name="connsiteX4" fmla="*/ 318787 w 838872"/>
                <a:gd name="connsiteY4" fmla="*/ 227342 h 421005"/>
                <a:gd name="connsiteX5" fmla="*/ 283239 w 838872"/>
                <a:gd name="connsiteY5" fmla="*/ 262890 h 421005"/>
                <a:gd name="connsiteX6" fmla="*/ 318787 w 838872"/>
                <a:gd name="connsiteY6" fmla="*/ 298438 h 421005"/>
                <a:gd name="connsiteX7" fmla="*/ 354335 w 838872"/>
                <a:gd name="connsiteY7" fmla="*/ 262890 h 421005"/>
                <a:gd name="connsiteX8" fmla="*/ 318787 w 838872"/>
                <a:gd name="connsiteY8" fmla="*/ 227342 h 421005"/>
                <a:gd name="connsiteX9" fmla="*/ 461003 w 838872"/>
                <a:gd name="connsiteY9" fmla="*/ 135694 h 421005"/>
                <a:gd name="connsiteX10" fmla="*/ 418897 w 838872"/>
                <a:gd name="connsiteY10" fmla="*/ 177800 h 421005"/>
                <a:gd name="connsiteX11" fmla="*/ 461003 w 838872"/>
                <a:gd name="connsiteY11" fmla="*/ 219906 h 421005"/>
                <a:gd name="connsiteX12" fmla="*/ 503109 w 838872"/>
                <a:gd name="connsiteY12" fmla="*/ 177800 h 421005"/>
                <a:gd name="connsiteX13" fmla="*/ 461003 w 838872"/>
                <a:gd name="connsiteY13" fmla="*/ 135694 h 421005"/>
                <a:gd name="connsiteX14" fmla="*/ 330401 w 838872"/>
                <a:gd name="connsiteY14" fmla="*/ 106045 h 421005"/>
                <a:gd name="connsiteX15" fmla="*/ 305001 w 838872"/>
                <a:gd name="connsiteY15" fmla="*/ 131445 h 421005"/>
                <a:gd name="connsiteX16" fmla="*/ 330401 w 838872"/>
                <a:gd name="connsiteY16" fmla="*/ 156845 h 421005"/>
                <a:gd name="connsiteX17" fmla="*/ 355801 w 838872"/>
                <a:gd name="connsiteY17" fmla="*/ 131445 h 421005"/>
                <a:gd name="connsiteX18" fmla="*/ 330401 w 838872"/>
                <a:gd name="connsiteY18" fmla="*/ 106045 h 421005"/>
                <a:gd name="connsiteX19" fmla="*/ 733771 w 838872"/>
                <a:gd name="connsiteY19" fmla="*/ 104775 h 421005"/>
                <a:gd name="connsiteX20" fmla="*/ 625186 w 838872"/>
                <a:gd name="connsiteY20" fmla="*/ 129540 h 421005"/>
                <a:gd name="connsiteX21" fmla="*/ 636616 w 838872"/>
                <a:gd name="connsiteY21" fmla="*/ 159068 h 421005"/>
                <a:gd name="connsiteX22" fmla="*/ 733771 w 838872"/>
                <a:gd name="connsiteY22" fmla="*/ 104775 h 421005"/>
                <a:gd name="connsiteX23" fmla="*/ 418494 w 838872"/>
                <a:gd name="connsiteY23" fmla="*/ 0 h 421005"/>
                <a:gd name="connsiteX24" fmla="*/ 591849 w 838872"/>
                <a:gd name="connsiteY24" fmla="*/ 80010 h 421005"/>
                <a:gd name="connsiteX25" fmla="*/ 781396 w 838872"/>
                <a:gd name="connsiteY25" fmla="*/ 43815 h 421005"/>
                <a:gd name="connsiteX26" fmla="*/ 837594 w 838872"/>
                <a:gd name="connsiteY26" fmla="*/ 57150 h 421005"/>
                <a:gd name="connsiteX27" fmla="*/ 449926 w 838872"/>
                <a:gd name="connsiteY27" fmla="*/ 311468 h 421005"/>
                <a:gd name="connsiteX28" fmla="*/ 52734 w 838872"/>
                <a:gd name="connsiteY28" fmla="*/ 421005 h 421005"/>
                <a:gd name="connsiteX29" fmla="*/ 1299 w 838872"/>
                <a:gd name="connsiteY29" fmla="*/ 403860 h 421005"/>
                <a:gd name="connsiteX30" fmla="*/ 190846 w 838872"/>
                <a:gd name="connsiteY30" fmla="*/ 243840 h 421005"/>
                <a:gd name="connsiteX31" fmla="*/ 189894 w 838872"/>
                <a:gd name="connsiteY31" fmla="*/ 228600 h 421005"/>
                <a:gd name="connsiteX32" fmla="*/ 418494 w 838872"/>
                <a:gd name="connsiteY32" fmla="*/ 0 h 4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8872" h="421005">
                  <a:moveTo>
                    <a:pt x="202276" y="302895"/>
                  </a:moveTo>
                  <a:cubicBezTo>
                    <a:pt x="166081" y="322898"/>
                    <a:pt x="135601" y="341948"/>
                    <a:pt x="112741" y="358140"/>
                  </a:cubicBezTo>
                  <a:cubicBezTo>
                    <a:pt x="141316" y="352425"/>
                    <a:pt x="175606" y="344805"/>
                    <a:pt x="215611" y="333375"/>
                  </a:cubicBezTo>
                  <a:cubicBezTo>
                    <a:pt x="209896" y="323850"/>
                    <a:pt x="206086" y="313373"/>
                    <a:pt x="202276" y="302895"/>
                  </a:cubicBezTo>
                  <a:close/>
                  <a:moveTo>
                    <a:pt x="318787" y="227342"/>
                  </a:moveTo>
                  <a:cubicBezTo>
                    <a:pt x="299154" y="227342"/>
                    <a:pt x="283239" y="243257"/>
                    <a:pt x="283239" y="262890"/>
                  </a:cubicBezTo>
                  <a:cubicBezTo>
                    <a:pt x="283239" y="282523"/>
                    <a:pt x="299154" y="298438"/>
                    <a:pt x="318787" y="298438"/>
                  </a:cubicBezTo>
                  <a:cubicBezTo>
                    <a:pt x="338420" y="298438"/>
                    <a:pt x="354335" y="282523"/>
                    <a:pt x="354335" y="262890"/>
                  </a:cubicBezTo>
                  <a:cubicBezTo>
                    <a:pt x="354335" y="243257"/>
                    <a:pt x="338420" y="227342"/>
                    <a:pt x="318787" y="227342"/>
                  </a:cubicBezTo>
                  <a:close/>
                  <a:moveTo>
                    <a:pt x="461003" y="135694"/>
                  </a:moveTo>
                  <a:cubicBezTo>
                    <a:pt x="437748" y="135694"/>
                    <a:pt x="418897" y="154545"/>
                    <a:pt x="418897" y="177800"/>
                  </a:cubicBezTo>
                  <a:cubicBezTo>
                    <a:pt x="418897" y="201055"/>
                    <a:pt x="437748" y="219906"/>
                    <a:pt x="461003" y="219906"/>
                  </a:cubicBezTo>
                  <a:cubicBezTo>
                    <a:pt x="484258" y="219906"/>
                    <a:pt x="503109" y="201055"/>
                    <a:pt x="503109" y="177800"/>
                  </a:cubicBezTo>
                  <a:cubicBezTo>
                    <a:pt x="503109" y="154545"/>
                    <a:pt x="484258" y="135694"/>
                    <a:pt x="461003" y="135694"/>
                  </a:cubicBezTo>
                  <a:close/>
                  <a:moveTo>
                    <a:pt x="330401" y="106045"/>
                  </a:moveTo>
                  <a:cubicBezTo>
                    <a:pt x="316373" y="106045"/>
                    <a:pt x="305001" y="117417"/>
                    <a:pt x="305001" y="131445"/>
                  </a:cubicBezTo>
                  <a:cubicBezTo>
                    <a:pt x="305001" y="145473"/>
                    <a:pt x="316373" y="156845"/>
                    <a:pt x="330401" y="156845"/>
                  </a:cubicBezTo>
                  <a:cubicBezTo>
                    <a:pt x="344429" y="156845"/>
                    <a:pt x="355801" y="145473"/>
                    <a:pt x="355801" y="131445"/>
                  </a:cubicBezTo>
                  <a:cubicBezTo>
                    <a:pt x="355801" y="117417"/>
                    <a:pt x="344429" y="106045"/>
                    <a:pt x="330401" y="106045"/>
                  </a:cubicBezTo>
                  <a:close/>
                  <a:moveTo>
                    <a:pt x="733771" y="104775"/>
                  </a:moveTo>
                  <a:cubicBezTo>
                    <a:pt x="706149" y="109538"/>
                    <a:pt x="662334" y="119063"/>
                    <a:pt x="625186" y="129540"/>
                  </a:cubicBezTo>
                  <a:cubicBezTo>
                    <a:pt x="629949" y="139065"/>
                    <a:pt x="633759" y="148590"/>
                    <a:pt x="636616" y="159068"/>
                  </a:cubicBezTo>
                  <a:cubicBezTo>
                    <a:pt x="670906" y="140018"/>
                    <a:pt x="710911" y="120015"/>
                    <a:pt x="733771" y="104775"/>
                  </a:cubicBezTo>
                  <a:close/>
                  <a:moveTo>
                    <a:pt x="418494" y="0"/>
                  </a:moveTo>
                  <a:cubicBezTo>
                    <a:pt x="488026" y="0"/>
                    <a:pt x="549939" y="30480"/>
                    <a:pt x="591849" y="80010"/>
                  </a:cubicBezTo>
                  <a:cubicBezTo>
                    <a:pt x="671859" y="56197"/>
                    <a:pt x="738534" y="43815"/>
                    <a:pt x="781396" y="43815"/>
                  </a:cubicBezTo>
                  <a:cubicBezTo>
                    <a:pt x="809971" y="43815"/>
                    <a:pt x="832831" y="45720"/>
                    <a:pt x="837594" y="57150"/>
                  </a:cubicBezTo>
                  <a:cubicBezTo>
                    <a:pt x="855691" y="100965"/>
                    <a:pt x="679479" y="217170"/>
                    <a:pt x="449926" y="311468"/>
                  </a:cubicBezTo>
                  <a:cubicBezTo>
                    <a:pt x="282286" y="380048"/>
                    <a:pt x="129886" y="421005"/>
                    <a:pt x="52734" y="421005"/>
                  </a:cubicBezTo>
                  <a:cubicBezTo>
                    <a:pt x="24159" y="421005"/>
                    <a:pt x="6061" y="415290"/>
                    <a:pt x="1299" y="403860"/>
                  </a:cubicBezTo>
                  <a:cubicBezTo>
                    <a:pt x="-11084" y="373380"/>
                    <a:pt x="66069" y="310515"/>
                    <a:pt x="190846" y="243840"/>
                  </a:cubicBezTo>
                  <a:cubicBezTo>
                    <a:pt x="189894" y="239077"/>
                    <a:pt x="189894" y="234315"/>
                    <a:pt x="189894" y="228600"/>
                  </a:cubicBezTo>
                  <a:cubicBezTo>
                    <a:pt x="189894" y="101918"/>
                    <a:pt x="291811" y="0"/>
                    <a:pt x="418494" y="0"/>
                  </a:cubicBezTo>
                  <a:close/>
                </a:path>
              </a:pathLst>
            </a:custGeom>
            <a:grpFill/>
            <a:ln w="9525" cap="flat">
              <a:noFill/>
              <a:prstDash val="solid"/>
              <a:miter/>
            </a:ln>
          </p:spPr>
          <p:txBody>
            <a:bodyPr rtlCol="0" anchor="ctr"/>
            <a:lstStyle/>
            <a:p>
              <a:endParaRPr lang="zh-CN" altLang="en-US"/>
            </a:p>
          </p:txBody>
        </p:sp>
        <p:sp>
          <p:nvSpPr>
            <p:cNvPr id="6" name="任意多边形: 形状 5"/>
            <p:cNvSpPr/>
            <p:nvPr/>
          </p:nvSpPr>
          <p:spPr>
            <a:xfrm>
              <a:off x="978363" y="1883428"/>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p>
          </p:txBody>
        </p:sp>
      </p:grpSp>
      <p:sp>
        <p:nvSpPr>
          <p:cNvPr id="8" name="文本占位符 23"/>
          <p:cNvSpPr>
            <a:spLocks noGrp="1"/>
          </p:cNvSpPr>
          <p:nvPr>
            <p:ph type="body" sz="quarter" idx="11" hasCustomPrompt="1"/>
          </p:nvPr>
        </p:nvSpPr>
        <p:spPr>
          <a:xfrm>
            <a:off x="594795" y="506477"/>
            <a:ext cx="1415772" cy="424732"/>
          </a:xfrm>
          <a:prstGeom prst="rect">
            <a:avLst/>
          </a:prstGeom>
        </p:spPr>
        <p:txBody>
          <a:bodyPr wrap="none">
            <a:spAutoFit/>
          </a:bodyPr>
          <a:lstStyle>
            <a:lvl1pPr marL="0" indent="0">
              <a:buNone/>
              <a:defRPr sz="2400" b="1">
                <a:solidFill>
                  <a:schemeClr val="tx1">
                    <a:lumMod val="75000"/>
                    <a:lumOff val="25000"/>
                  </a:schemeClr>
                </a:solidFill>
                <a:effectLst/>
              </a:defRPr>
            </a:lvl1pPr>
          </a:lstStyle>
          <a:p>
            <a:r>
              <a:rPr lang="zh-CN" altLang="en-US" sz="2400" b="1">
                <a:solidFill>
                  <a:schemeClr val="tx1">
                    <a:lumMod val="75000"/>
                    <a:lumOff val="25000"/>
                  </a:schemeClr>
                </a:solidFill>
              </a:rPr>
              <a:t>输入标题</a:t>
            </a:r>
            <a:endParaRPr lang="zh-CN" altLang="en-US" sz="2400" b="1">
              <a:solidFill>
                <a:schemeClr val="tx1">
                  <a:lumMod val="75000"/>
                  <a:lumOff val="2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D0D0D"/>
            </a:gs>
            <a:gs pos="48801">
              <a:srgbClr val="404040"/>
            </a:gs>
            <a:gs pos="100000">
              <a:srgbClr val="FFFFFF"/>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519248" y="1447800"/>
            <a:ext cx="11151917"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519248" y="1447800"/>
            <a:ext cx="5487829" cy="1742015"/>
          </a:xfrm>
        </p:spPr>
        <p:txBody>
          <a:bodyPr/>
          <a:lstStyle>
            <a:lvl1pPr marL="339725" indent="-339725">
              <a:lnSpc>
                <a:spcPct val="90000"/>
              </a:lnSpc>
              <a:defRPr sz="2800"/>
            </a:lvl1pPr>
            <a:lvl2pPr marL="673100" indent="-325120">
              <a:lnSpc>
                <a:spcPct val="90000"/>
              </a:lnSpc>
              <a:defRPr sz="2400"/>
            </a:lvl2pPr>
            <a:lvl3pPr marL="953770" indent="-288290">
              <a:lnSpc>
                <a:spcPct val="90000"/>
              </a:lnSpc>
              <a:defRPr sz="2000"/>
            </a:lvl3pPr>
            <a:lvl4pPr marL="1227455" indent="-273685">
              <a:lnSpc>
                <a:spcPct val="90000"/>
              </a:lnSpc>
              <a:defRPr sz="1800"/>
            </a:lvl4pPr>
            <a:lvl5pPr marL="1515745" indent="-280670">
              <a:lnSpc>
                <a:spcPct val="90000"/>
              </a:lnSpc>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3335" y="1447800"/>
            <a:ext cx="5487829" cy="1742015"/>
          </a:xfrm>
        </p:spPr>
        <p:txBody>
          <a:bodyPr/>
          <a:lstStyle>
            <a:lvl1pPr marL="347980" indent="-347980">
              <a:lnSpc>
                <a:spcPct val="90000"/>
              </a:lnSpc>
              <a:defRPr sz="2800"/>
            </a:lvl1pPr>
            <a:lvl2pPr marL="673100" indent="-339725">
              <a:lnSpc>
                <a:spcPct val="90000"/>
              </a:lnSpc>
              <a:defRPr sz="2400"/>
            </a:lvl2pPr>
            <a:lvl3pPr marL="962025" indent="-302895">
              <a:lnSpc>
                <a:spcPct val="90000"/>
              </a:lnSpc>
              <a:defRPr sz="2000"/>
            </a:lvl3pPr>
            <a:lvl4pPr marL="1227455" indent="-266065">
              <a:lnSpc>
                <a:spcPct val="90000"/>
              </a:lnSpc>
              <a:defRPr sz="1800"/>
            </a:lvl4pPr>
            <a:lvl5pPr marL="1515745" indent="-273685">
              <a:lnSpc>
                <a:spcPct val="90000"/>
              </a:lnSpc>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9248" y="1411554"/>
            <a:ext cx="5487829" cy="346249"/>
          </a:xfrm>
        </p:spPr>
        <p:txBody>
          <a:bodyPr anchor="b"/>
          <a:lstStyle>
            <a:lvl1pPr marL="0" indent="0">
              <a:lnSpc>
                <a:spcPct val="90000"/>
              </a:lnSpc>
              <a:spcBef>
                <a:spcPts val="0"/>
              </a:spcBef>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508000" y="2133601"/>
            <a:ext cx="5486400" cy="1537344"/>
          </a:xfrm>
        </p:spPr>
        <p:txBody>
          <a:bodyPr/>
          <a:lstStyle>
            <a:lvl1pPr marL="281940" indent="-281940">
              <a:defRPr sz="2300"/>
            </a:lvl1pPr>
            <a:lvl2pPr marL="561975" indent="-266065">
              <a:defRPr sz="2000"/>
            </a:lvl2pPr>
            <a:lvl3pPr marL="813435" indent="-243205">
              <a:defRPr sz="1800"/>
            </a:lvl3pPr>
            <a:lvl4pPr marL="1050290" indent="-228600">
              <a:defRPr sz="1700"/>
            </a:lvl4pPr>
            <a:lvl5pPr marL="1279525" indent="-206375">
              <a:defRPr sz="17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3335" y="1411554"/>
            <a:ext cx="5487829" cy="346249"/>
          </a:xfrm>
        </p:spPr>
        <p:txBody>
          <a:bodyPr anchor="b"/>
          <a:lstStyle>
            <a:lvl1pPr marL="0" indent="0">
              <a:lnSpc>
                <a:spcPct val="90000"/>
              </a:lnSpc>
              <a:spcBef>
                <a:spcPts val="0"/>
              </a:spcBef>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83335" y="2133602"/>
            <a:ext cx="5487829" cy="1537344"/>
          </a:xfrm>
        </p:spPr>
        <p:txBody>
          <a:bodyPr/>
          <a:lstStyle>
            <a:lvl1pPr marL="296545" indent="-296545">
              <a:defRPr sz="2300"/>
            </a:lvl1pPr>
            <a:lvl2pPr marL="570230" indent="-273685">
              <a:defRPr sz="2000"/>
            </a:lvl2pPr>
            <a:lvl3pPr marL="821690" indent="-244475">
              <a:defRPr sz="1800"/>
            </a:lvl3pPr>
            <a:lvl4pPr marL="1050290" indent="-236855">
              <a:defRPr sz="1700"/>
            </a:lvl4pPr>
            <a:lvl5pPr marL="1279525" indent="-220980">
              <a:defRPr sz="17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27EC2107-E30B-4B13-9F59-440CF5AA06C0}"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987350BB-03E1-40EB-820E-87679548D6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09FDFEC6-ED39-49B7-A806-ADC39C4B42FB}"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A234AA8-9822-4D40-8399-9FD5238ADDB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fld id="{2322D832-563A-4152-A88F-EC1CEFC2B0DF}"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9DDB45B-9DD0-4A0B-9172-6450E9A34A3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F013EDCC-3DC3-4BB2-8DE3-763DB1C7EABD}"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6F6E638D-FB60-4F2B-B2D0-C95D107741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04040"/>
            </a:gs>
            <a:gs pos="45000">
              <a:srgbClr val="262626"/>
            </a:gs>
            <a:gs pos="100000">
              <a:srgbClr val="0D0D0D"/>
            </a:gs>
          </a:gsLst>
          <a:lin ang="162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585" y="228600"/>
            <a:ext cx="11152716" cy="609600"/>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8585" y="1447800"/>
            <a:ext cx="11152716" cy="2000250"/>
          </a:xfrm>
          <a:prstGeom prst="rect">
            <a:avLst/>
          </a:prstGeom>
        </p:spPr>
        <p:txBody>
          <a:bodyPr vert="horz" wrap="square" lIns="0" tIns="0" rIns="0" bIns="0" rtlCol="0">
            <a:sp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p:transition>
  <p:txStyles>
    <p:titleStyle>
      <a:lvl1pPr algn="l" defTabSz="912495" rtl="0" eaLnBrk="0" fontAlgn="base" hangingPunct="0">
        <a:lnSpc>
          <a:spcPct val="90000"/>
        </a:lnSpc>
        <a:spcBef>
          <a:spcPct val="0"/>
        </a:spcBef>
        <a:spcAft>
          <a:spcPct val="0"/>
        </a:spcAft>
        <a:defRPr lang="en-US" sz="4400" kern="1200" spc="-100" dirty="0">
          <a:ln w="3175">
            <a:noFill/>
          </a:ln>
          <a:gradFill flip="none" rotWithShape="1">
            <a:gsLst>
              <a:gs pos="0">
                <a:schemeClr val="tx1"/>
              </a:gs>
              <a:gs pos="86000">
                <a:schemeClr val="tx1"/>
              </a:gs>
            </a:gsLst>
            <a:lin ang="5400000" scaled="0"/>
            <a:tileRect/>
          </a:gradFill>
          <a:latin typeface="微软雅黑" panose="020B0503020204020204" pitchFamily="34" charset="-122"/>
          <a:ea typeface="微软雅黑" panose="020B0503020204020204" pitchFamily="34" charset="-122"/>
          <a:cs typeface="Arial" panose="020B0604020202020204" pitchFamily="34" charset="0"/>
        </a:defRPr>
      </a:lvl1pPr>
      <a:lvl2pPr algn="l" defTabSz="912495"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2pPr>
      <a:lvl3pPr algn="l" defTabSz="912495"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3pPr>
      <a:lvl4pPr algn="l" defTabSz="912495"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4pPr>
      <a:lvl5pPr algn="l" defTabSz="912495"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5pPr>
      <a:lvl6pPr marL="457200" algn="l" defTabSz="912495"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6pPr>
      <a:lvl7pPr marL="914400" algn="l" defTabSz="912495"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7pPr>
      <a:lvl8pPr marL="1371600" algn="l" defTabSz="912495"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8pPr>
      <a:lvl9pPr marL="1828800" algn="l" defTabSz="912495"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Arial" panose="020B0604020202020204" pitchFamily="34" charset="0"/>
        </a:defRPr>
      </a:lvl9pPr>
    </p:titleStyle>
    <p:bodyStyle>
      <a:lvl1pPr marL="460375" indent="-460375" algn="l" defTabSz="912495" rtl="0" eaLnBrk="0" fontAlgn="base" hangingPunct="0">
        <a:lnSpc>
          <a:spcPct val="90000"/>
        </a:lnSpc>
        <a:spcBef>
          <a:spcPct val="20000"/>
        </a:spcBef>
        <a:spcAft>
          <a:spcPct val="0"/>
        </a:spcAft>
        <a:buSzPct val="90000"/>
        <a:buBlip>
          <a:blip r:embed="rId6"/>
        </a:buBlip>
        <a:defRPr sz="3200" kern="1200">
          <a:gradFill>
            <a:gsLst>
              <a:gs pos="0">
                <a:schemeClr val="tx1"/>
              </a:gs>
              <a:gs pos="86000">
                <a:schemeClr val="tx1"/>
              </a:gs>
            </a:gsLst>
            <a:lin ang="5400000" scaled="0"/>
          </a:gradFill>
          <a:latin typeface="微软雅黑" panose="020B0503020204020204" pitchFamily="34" charset="-122"/>
          <a:ea typeface="微软雅黑" panose="020B0503020204020204" pitchFamily="34" charset="-122"/>
          <a:cs typeface="+mn-cs"/>
        </a:defRPr>
      </a:lvl1pPr>
      <a:lvl2pPr marL="855980" indent="-395605" algn="l" defTabSz="912495" rtl="0" eaLnBrk="0" fontAlgn="base" hangingPunct="0">
        <a:lnSpc>
          <a:spcPct val="90000"/>
        </a:lnSpc>
        <a:spcBef>
          <a:spcPct val="20000"/>
        </a:spcBef>
        <a:spcAft>
          <a:spcPct val="0"/>
        </a:spcAft>
        <a:buSzPct val="90000"/>
        <a:buBlip>
          <a:blip r:embed="rId7"/>
        </a:buBlip>
        <a:defRPr sz="2800" kern="1200">
          <a:gradFill>
            <a:gsLst>
              <a:gs pos="0">
                <a:schemeClr val="tx1"/>
              </a:gs>
              <a:gs pos="86000">
                <a:schemeClr val="tx1"/>
              </a:gs>
            </a:gsLst>
            <a:lin ang="5400000" scaled="0"/>
          </a:gradFill>
          <a:latin typeface="微软雅黑" panose="020B0503020204020204" pitchFamily="34" charset="-122"/>
          <a:ea typeface="微软雅黑" panose="020B0503020204020204" pitchFamily="34" charset="-122"/>
          <a:cs typeface="+mn-cs"/>
        </a:defRPr>
      </a:lvl2pPr>
      <a:lvl3pPr marL="1259205" indent="-403225" algn="l" defTabSz="912495" rtl="0" eaLnBrk="0" fontAlgn="base" hangingPunct="0">
        <a:lnSpc>
          <a:spcPct val="90000"/>
        </a:lnSpc>
        <a:spcBef>
          <a:spcPct val="20000"/>
        </a:spcBef>
        <a:spcAft>
          <a:spcPct val="0"/>
        </a:spcAft>
        <a:buSzPct val="90000"/>
        <a:buBlip>
          <a:blip r:embed="rId7"/>
        </a:buBlip>
        <a:defRPr sz="2400" kern="1200">
          <a:gradFill>
            <a:gsLst>
              <a:gs pos="0">
                <a:schemeClr val="tx1"/>
              </a:gs>
              <a:gs pos="86000">
                <a:schemeClr val="tx1"/>
              </a:gs>
            </a:gsLst>
            <a:lin ang="5400000" scaled="0"/>
          </a:gradFill>
          <a:latin typeface="微软雅黑" panose="020B0503020204020204" pitchFamily="34" charset="-122"/>
          <a:ea typeface="微软雅黑" panose="020B0503020204020204" pitchFamily="34" charset="-122"/>
          <a:cs typeface="+mn-cs"/>
        </a:defRPr>
      </a:lvl3pPr>
      <a:lvl4pPr marL="1605280" indent="-346075" algn="l" defTabSz="912495" rtl="0" eaLnBrk="0" fontAlgn="base" hangingPunct="0">
        <a:lnSpc>
          <a:spcPct val="90000"/>
        </a:lnSpc>
        <a:spcBef>
          <a:spcPct val="20000"/>
        </a:spcBef>
        <a:spcAft>
          <a:spcPct val="0"/>
        </a:spcAft>
        <a:buSzPct val="90000"/>
        <a:buBlip>
          <a:blip r:embed="rId7"/>
        </a:buBlip>
        <a:defRPr sz="2000" kern="1200">
          <a:gradFill>
            <a:gsLst>
              <a:gs pos="0">
                <a:schemeClr val="tx1"/>
              </a:gs>
              <a:gs pos="86000">
                <a:schemeClr val="tx1"/>
              </a:gs>
            </a:gsLst>
            <a:lin ang="5400000" scaled="0"/>
          </a:gradFill>
          <a:latin typeface="微软雅黑" panose="020B0503020204020204" pitchFamily="34" charset="-122"/>
          <a:ea typeface="微软雅黑" panose="020B0503020204020204" pitchFamily="34" charset="-122"/>
          <a:cs typeface="+mn-cs"/>
        </a:defRPr>
      </a:lvl4pPr>
      <a:lvl5pPr marL="1941830" indent="-336550" algn="l" defTabSz="912495" rtl="0" eaLnBrk="0" fontAlgn="base" hangingPunct="0">
        <a:lnSpc>
          <a:spcPct val="90000"/>
        </a:lnSpc>
        <a:spcBef>
          <a:spcPct val="20000"/>
        </a:spcBef>
        <a:spcAft>
          <a:spcPct val="0"/>
        </a:spcAft>
        <a:buSzPct val="90000"/>
        <a:buBlip>
          <a:blip r:embed="rId7"/>
        </a:buBlip>
        <a:defRPr sz="2000" kern="1200">
          <a:gradFill>
            <a:gsLst>
              <a:gs pos="0">
                <a:schemeClr val="tx1"/>
              </a:gs>
              <a:gs pos="86000">
                <a:schemeClr val="tx1"/>
              </a:gs>
            </a:gsLst>
            <a:lin ang="5400000" scaled="0"/>
          </a:gradFill>
          <a:latin typeface="微软雅黑" panose="020B0503020204020204" pitchFamily="34" charset="-122"/>
          <a:ea typeface="微软雅黑" panose="020B0503020204020204" pitchFamily="34" charset="-122"/>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22E0D7B-A406-45AA-8A54-6729D9E6A929}"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E59986-C379-44B1-B180-F51039B871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diagramQuickStyle" Target="../diagrams/quickStyle5.xml"/><Relationship Id="rId8" Type="http://schemas.openxmlformats.org/officeDocument/2006/relationships/diagramLayout" Target="../diagrams/layout5.xml"/><Relationship Id="rId7" Type="http://schemas.openxmlformats.org/officeDocument/2006/relationships/diagramData" Target="../diagrams/data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7" Type="http://schemas.openxmlformats.org/officeDocument/2006/relationships/slideLayout" Target="../slideLayouts/slideLayout12.xml"/><Relationship Id="rId16" Type="http://schemas.microsoft.com/office/2007/relationships/diagramDrawing" Target="../diagrams/drawing6.xml"/><Relationship Id="rId15" Type="http://schemas.openxmlformats.org/officeDocument/2006/relationships/diagramColors" Target="../diagrams/colors6.xml"/><Relationship Id="rId14" Type="http://schemas.openxmlformats.org/officeDocument/2006/relationships/diagramQuickStyle" Target="../diagrams/quickStyle6.xml"/><Relationship Id="rId13" Type="http://schemas.openxmlformats.org/officeDocument/2006/relationships/diagramLayout" Target="../diagrams/layout6.xml"/><Relationship Id="rId12" Type="http://schemas.openxmlformats.org/officeDocument/2006/relationships/diagramData" Target="../diagrams/data6.xml"/><Relationship Id="rId11" Type="http://schemas.microsoft.com/office/2007/relationships/diagramDrawing" Target="../diagrams/drawing5.xml"/><Relationship Id="rId10" Type="http://schemas.openxmlformats.org/officeDocument/2006/relationships/diagramColors" Target="../diagrams/colors5.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19.jpeg"/><Relationship Id="rId7" Type="http://schemas.openxmlformats.org/officeDocument/2006/relationships/hyperlink" Target="http://images.google.com.hk/imgres?imgurl=http://mat1.gtimg.com/cq//zj09/aids22/4S34IHP700AN0001.jpg&amp;imgrefurl=http://cq.qq.com/zt/2009/22azbr/&amp;usg=__FPAL4jnLRv0d93T0GlNWTaG-7-Q=&amp;h=390&amp;w=586&amp;sz=40&amp;hl=zh-CN&amp;start=122&amp;zoom=1&amp;tbnid=NOdR0oGoGTT8qM:&amp;tbnh=90&amp;tbnw=135&amp;prev=/images%3Fq%3D2010%25E5%25B9%25B4%25E8%2589%25BE%25E6%25BB%258B%25E7%2597%2585%25E6%2597%25A5%25E5%25AE%25A3%25E4%25BC%25A0%26start%3D120%26hl%3Dzh-CN%26inlang%3Dzh-CN%26newwindow%3D1%26safe%3Dstrict%26sa%3DN%26gbv%3D2%26tbs%3Disch:1&amp;itbs=1" TargetMode="Externa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slide" Target="slide22.xml"/><Relationship Id="rId3" Type="http://schemas.openxmlformats.org/officeDocument/2006/relationships/image" Target="../media/image17.png"/><Relationship Id="rId2" Type="http://schemas.openxmlformats.org/officeDocument/2006/relationships/image" Target="../media/image16.png"/><Relationship Id="rId11" Type="http://schemas.openxmlformats.org/officeDocument/2006/relationships/notesSlide" Target="../notesSlides/notesSlide10.xml"/><Relationship Id="rId10" Type="http://schemas.openxmlformats.org/officeDocument/2006/relationships/slideLayout" Target="../slideLayouts/slideLayout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tags" Target="../tags/tag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9" Type="http://schemas.openxmlformats.org/officeDocument/2006/relationships/diagramColors" Target="../diagrams/colors8.xml"/><Relationship Id="rId8" Type="http://schemas.openxmlformats.org/officeDocument/2006/relationships/diagramQuickStyle" Target="../diagrams/quickStyle8.xml"/><Relationship Id="rId7" Type="http://schemas.openxmlformats.org/officeDocument/2006/relationships/diagramLayout" Target="../diagrams/layout8.xml"/><Relationship Id="rId6" Type="http://schemas.openxmlformats.org/officeDocument/2006/relationships/diagramData" Target="../diagrams/data8.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2" Type="http://schemas.openxmlformats.org/officeDocument/2006/relationships/notesSlide" Target="../notesSlides/notesSlide13.xml"/><Relationship Id="rId11" Type="http://schemas.openxmlformats.org/officeDocument/2006/relationships/slideLayout" Target="../slideLayouts/slideLayout7.xml"/><Relationship Id="rId10" Type="http://schemas.microsoft.com/office/2007/relationships/diagramDrawing" Target="../diagrams/drawing8.xml"/><Relationship Id="rId1"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1.xml"/><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1.xml"/><Relationship Id="rId7" Type="http://schemas.openxmlformats.org/officeDocument/2006/relationships/image" Target="../media/image28.png"/><Relationship Id="rId6" Type="http://schemas.openxmlformats.org/officeDocument/2006/relationships/image" Target="../media/image27.png"/><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9.jpeg"/><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0" Type="http://schemas.openxmlformats.org/officeDocument/2006/relationships/notesSlide" Target="../notesSlides/notesSlide17.xml"/><Relationship Id="rId1"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9" Type="http://schemas.openxmlformats.org/officeDocument/2006/relationships/image" Target="../media/image35.jpeg"/><Relationship Id="rId8" Type="http://schemas.openxmlformats.org/officeDocument/2006/relationships/image" Target="../media/image34.wmf"/><Relationship Id="rId7" Type="http://schemas.openxmlformats.org/officeDocument/2006/relationships/image" Target="../media/image33.wmf"/><Relationship Id="rId6" Type="http://schemas.openxmlformats.org/officeDocument/2006/relationships/image" Target="../media/image32.wmf"/><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1" Type="http://schemas.openxmlformats.org/officeDocument/2006/relationships/notesSlide" Target="../notesSlides/notesSlide18.xml"/><Relationship Id="rId10" Type="http://schemas.openxmlformats.org/officeDocument/2006/relationships/slideLayout" Target="../slideLayouts/slideLayout12.xml"/><Relationship Id="rId1"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38.jpeg"/><Relationship Id="rId7" Type="http://schemas.openxmlformats.org/officeDocument/2006/relationships/image" Target="../media/image37.png"/><Relationship Id="rId6" Type="http://schemas.openxmlformats.org/officeDocument/2006/relationships/image" Target="../media/image36.jpeg"/><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1" Type="http://schemas.openxmlformats.org/officeDocument/2006/relationships/notesSlide" Target="../notesSlides/notesSlide19.xml"/><Relationship Id="rId10" Type="http://schemas.openxmlformats.org/officeDocument/2006/relationships/slideLayout" Target="../slideLayouts/slideLayout6.xml"/><Relationship Id="rId1"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5.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4.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2.xml"/><Relationship Id="rId3" Type="http://schemas.openxmlformats.org/officeDocument/2006/relationships/image" Target="../media/image44.jpeg"/><Relationship Id="rId2" Type="http://schemas.openxmlformats.org/officeDocument/2006/relationships/hyperlink" Target="http://www.eby.cc/Picture/Picture2319.htm" TargetMode="External"/><Relationship Id="rId1" Type="http://schemas.openxmlformats.org/officeDocument/2006/relationships/image" Target="../media/image43.jpe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4" Type="http://schemas.openxmlformats.org/officeDocument/2006/relationships/notesSlide" Target="../notesSlides/notesSlide26.xml"/><Relationship Id="rId23" Type="http://schemas.openxmlformats.org/officeDocument/2006/relationships/slideLayout" Target="../slideLayouts/slideLayout19.xml"/><Relationship Id="rId22" Type="http://schemas.openxmlformats.org/officeDocument/2006/relationships/tags" Target="../tags/tag25.xml"/><Relationship Id="rId21" Type="http://schemas.openxmlformats.org/officeDocument/2006/relationships/tags" Target="../tags/tag24.xml"/><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image" Target="../media/image4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1.xml"/><Relationship Id="rId2" Type="http://schemas.openxmlformats.org/officeDocument/2006/relationships/image" Target="../media/image49.png"/><Relationship Id="rId1"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51.svg"/><Relationship Id="rId1"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sv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1.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41.xml.rels><?xml version="1.0" encoding="UTF-8" standalone="yes"?>
<Relationships xmlns="http://schemas.openxmlformats.org/package/2006/relationships"><Relationship Id="rId9" Type="http://schemas.microsoft.com/office/2007/relationships/diagramDrawing" Target="../diagrams/drawing19.xml"/><Relationship Id="rId8" Type="http://schemas.openxmlformats.org/officeDocument/2006/relationships/diagramColors" Target="../diagrams/colors19.xml"/><Relationship Id="rId7" Type="http://schemas.openxmlformats.org/officeDocument/2006/relationships/diagramQuickStyle" Target="../diagrams/quickStyle19.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1" Type="http://schemas.openxmlformats.org/officeDocument/2006/relationships/notesSlide" Target="../notesSlides/notesSlide32.xml"/><Relationship Id="rId10" Type="http://schemas.openxmlformats.org/officeDocument/2006/relationships/slideLayout" Target="../slideLayouts/slideLayout7.xml"/><Relationship Id="rId1" Type="http://schemas.openxmlformats.org/officeDocument/2006/relationships/chart" Target="../charts/chart2.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7.xml"/><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image" Target="../media/image54.svg"/><Relationship Id="rId1" Type="http://schemas.openxmlformats.org/officeDocument/2006/relationships/image" Target="../media/image5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image" Target="../media/image5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8.xml"/><Relationship Id="rId2" Type="http://schemas.openxmlformats.org/officeDocument/2006/relationships/image" Target="../media/image58.png"/><Relationship Id="rId1" Type="http://schemas.openxmlformats.org/officeDocument/2006/relationships/image" Target="../media/image57.jpe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1.xml"/><Relationship Id="rId3" Type="http://schemas.openxmlformats.org/officeDocument/2006/relationships/tags" Target="../tags/tag27.xml"/><Relationship Id="rId2" Type="http://schemas.openxmlformats.org/officeDocument/2006/relationships/image" Target="../media/image59.png"/><Relationship Id="rId1" Type="http://schemas.openxmlformats.org/officeDocument/2006/relationships/tags" Target="../tags/tag2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87688" y="116632"/>
            <a:ext cx="5220453" cy="3212587"/>
          </a:xfrm>
          <a:prstGeom prst="ellipse">
            <a:avLst/>
          </a:prstGeom>
          <a:ln>
            <a:noFill/>
          </a:ln>
          <a:effectLst>
            <a:reflection stA="50000" endPos="65000" dist="50800" dir="5400000" sy="-100000" algn="bl" rotWithShape="0"/>
            <a:softEdge rad="112500"/>
          </a:effectLst>
        </p:spPr>
      </p:pic>
      <p:sp>
        <p:nvSpPr>
          <p:cNvPr id="2" name="标题 1"/>
          <p:cNvSpPr>
            <a:spLocks noGrp="1"/>
          </p:cNvSpPr>
          <p:nvPr>
            <p:ph type="ctrTitle"/>
          </p:nvPr>
        </p:nvSpPr>
        <p:spPr>
          <a:xfrm>
            <a:off x="1952596" y="1491718"/>
            <a:ext cx="8286808" cy="1671648"/>
          </a:xfrm>
        </p:spPr>
        <p:txBody>
          <a:bodyPr>
            <a:noAutofit/>
          </a:bodyPr>
          <a:lstStyle/>
          <a:p>
            <a:pPr>
              <a:lnSpc>
                <a:spcPct val="150000"/>
              </a:lnSpc>
            </a:pPr>
            <a:r>
              <a:rPr lang="zh-CN" altLang="en-US" b="1" dirty="0">
                <a:solidFill>
                  <a:schemeClr val="tx2"/>
                </a:solidFill>
                <a:latin typeface="微软雅黑" panose="020B0503020204020204" pitchFamily="34" charset="-122"/>
                <a:ea typeface="微软雅黑" panose="020B0503020204020204" pitchFamily="34" charset="-122"/>
              </a:rPr>
              <a:t>艾滋知多</a:t>
            </a:r>
            <a:r>
              <a:rPr lang="en-US" altLang="zh-CN" b="1" dirty="0">
                <a:solidFill>
                  <a:schemeClr val="tx2"/>
                </a:solidFill>
                <a:latin typeface="微软雅黑" panose="020B0503020204020204" pitchFamily="34" charset="-122"/>
                <a:ea typeface="微软雅黑" panose="020B0503020204020204" pitchFamily="34" charset="-122"/>
              </a:rPr>
              <a:t>D</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2824163" y="3694634"/>
            <a:ext cx="6400800" cy="1752600"/>
          </a:xfrm>
        </p:spPr>
        <p:txBody>
          <a:bodyPr>
            <a:noAutofit/>
          </a:bodyPr>
          <a:lstStyle/>
          <a:p>
            <a:r>
              <a:rPr lang="zh-CN" altLang="en-US" sz="2800" b="1" dirty="0">
                <a:latin typeface="华文楷体" panose="02010600040101010101" pitchFamily="2" charset="-122"/>
                <a:ea typeface="华文楷体" panose="02010600040101010101" pitchFamily="2" charset="-122"/>
              </a:rPr>
              <a:t>肇庆医专青春健康同伴教育团队</a:t>
            </a:r>
            <a:endParaRPr lang="en-US" altLang="zh-CN" sz="2800" b="1" dirty="0">
              <a:latin typeface="华文楷体" panose="02010600040101010101" pitchFamily="2" charset="-122"/>
              <a:ea typeface="华文楷体" panose="02010600040101010101" pitchFamily="2" charset="-122"/>
            </a:endParaRPr>
          </a:p>
          <a:p>
            <a:r>
              <a:rPr lang="zh-CN" sz="2800" b="1" dirty="0">
                <a:latin typeface="华文楷体" panose="02010600040101010101" pitchFamily="2" charset="-122"/>
                <a:ea typeface="华文楷体" panose="02010600040101010101" pitchFamily="2" charset="-122"/>
              </a:rPr>
              <a:t>苏丽嬛</a:t>
            </a:r>
            <a:r>
              <a:rPr lang="zh-CN" altLang="en-US" sz="2800" b="1" dirty="0">
                <a:latin typeface="华文楷体" panose="02010600040101010101" pitchFamily="2" charset="-122"/>
                <a:ea typeface="华文楷体" panose="02010600040101010101" pitchFamily="2" charset="-122"/>
              </a:rPr>
              <a:t>、李小梅、郭雯雯、刘晓颖、</a:t>
            </a:r>
            <a:endParaRPr lang="en-US" altLang="zh-CN" sz="2800" b="1" dirty="0">
              <a:latin typeface="华文楷体" panose="02010600040101010101" pitchFamily="2" charset="-122"/>
              <a:ea typeface="华文楷体" panose="02010600040101010101" pitchFamily="2" charset="-122"/>
            </a:endParaRPr>
          </a:p>
          <a:p>
            <a:r>
              <a:rPr lang="zh-CN" altLang="en-US" sz="2800" b="1" dirty="0">
                <a:latin typeface="华文楷体" panose="02010600040101010101" pitchFamily="2" charset="-122"/>
                <a:ea typeface="华文楷体" panose="02010600040101010101" pitchFamily="2" charset="-122"/>
              </a:rPr>
              <a:t>欧明娥、温丰榕、杜娟、杨坚</a:t>
            </a:r>
            <a:endParaRPr lang="en-US" altLang="zh-CN" sz="2800" b="1" dirty="0">
              <a:latin typeface="华文楷体" panose="02010600040101010101" pitchFamily="2" charset="-122"/>
              <a:ea typeface="华文楷体" panose="02010600040101010101" pitchFamily="2" charset="-122"/>
            </a:endParaRPr>
          </a:p>
          <a:p>
            <a:r>
              <a:rPr lang="zh-CN" altLang="en-US" sz="2800" b="1" dirty="0">
                <a:latin typeface="华文楷体" panose="02010600040101010101" pitchFamily="2" charset="-122"/>
                <a:ea typeface="华文楷体" panose="02010600040101010101" pitchFamily="2" charset="-122"/>
              </a:rPr>
              <a:t>主讲人：杨坚</a:t>
            </a:r>
            <a:endParaRPr lang="zh-CN" sz="2800" b="1" dirty="0">
              <a:latin typeface="华文楷体" panose="02010600040101010101" pitchFamily="2" charset="-122"/>
              <a:ea typeface="华文楷体" panose="02010600040101010101" pitchFamily="2" charset="-122"/>
            </a:endParaRPr>
          </a:p>
          <a:p>
            <a:endParaRPr lang="zh-CN" altLang="en-US" sz="2800" b="1"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2855913" y="765176"/>
            <a:ext cx="4248150" cy="369332"/>
          </a:xfrm>
          <a:prstGeom prst="rect">
            <a:avLst/>
          </a:prstGeom>
          <a:noFill/>
          <a:ln w="9525">
            <a:noFill/>
            <a:miter lim="800000"/>
          </a:ln>
          <a:effectLst/>
        </p:spPr>
        <p:txBody>
          <a:bodyPr>
            <a:spAutoFit/>
          </a:bodyPr>
          <a:lstStyle/>
          <a:p>
            <a:pPr>
              <a:spcBef>
                <a:spcPct val="50000"/>
              </a:spcBef>
            </a:pPr>
            <a:endParaRPr lang="zh-CN" altLang="en-US"/>
          </a:p>
        </p:txBody>
      </p:sp>
      <p:sp>
        <p:nvSpPr>
          <p:cNvPr id="10243" name="Text Box 6"/>
          <p:cNvSpPr txBox="1">
            <a:spLocks noChangeArrowheads="1"/>
          </p:cNvSpPr>
          <p:nvPr/>
        </p:nvSpPr>
        <p:spPr bwMode="auto">
          <a:xfrm>
            <a:off x="3013075" y="453547"/>
            <a:ext cx="6429420" cy="769441"/>
          </a:xfrm>
          <a:prstGeom prst="rect">
            <a:avLst/>
          </a:prstGeom>
          <a:noFill/>
          <a:ln w="9525">
            <a:noFill/>
            <a:miter lim="800000"/>
          </a:ln>
          <a:effectLst/>
        </p:spPr>
        <p:txBody>
          <a:bodyPr wrap="square">
            <a:spAutoFit/>
          </a:bodyPr>
          <a:lstStyle/>
          <a:p>
            <a:pPr>
              <a:spcBef>
                <a:spcPct val="50000"/>
              </a:spcBef>
            </a:pPr>
            <a:r>
              <a:rPr lang="zh-CN" altLang="en-US" sz="4400" b="1" dirty="0">
                <a:solidFill>
                  <a:schemeClr val="tx2"/>
                </a:solidFill>
                <a:latin typeface="微软雅黑" panose="020B0503020204020204" pitchFamily="34" charset="-122"/>
                <a:ea typeface="微软雅黑" panose="020B0503020204020204" pitchFamily="34" charset="-122"/>
                <a:cs typeface="+mj-cs"/>
              </a:rPr>
              <a:t>什么是艾滋病病毒？</a:t>
            </a:r>
            <a:endParaRPr lang="en-US" altLang="zh-CN" sz="4400" b="1" dirty="0">
              <a:solidFill>
                <a:schemeClr val="tx2"/>
              </a:solidFill>
              <a:latin typeface="微软雅黑" panose="020B0503020204020204" pitchFamily="34" charset="-122"/>
              <a:ea typeface="微软雅黑" panose="020B0503020204020204" pitchFamily="34" charset="-122"/>
              <a:cs typeface="+mj-cs"/>
            </a:endParaRPr>
          </a:p>
        </p:txBody>
      </p:sp>
      <p:pic>
        <p:nvPicPr>
          <p:cNvPr id="5" name="Picture 2" descr="hiv-virus"/>
          <p:cNvPicPr>
            <a:picLocks noChangeAspect="1" noChangeArrowheads="1"/>
          </p:cNvPicPr>
          <p:nvPr/>
        </p:nvPicPr>
        <p:blipFill>
          <a:blip r:embed="rId1"/>
          <a:srcRect/>
          <a:stretch>
            <a:fillRect/>
          </a:stretch>
        </p:blipFill>
        <p:spPr>
          <a:xfrm>
            <a:off x="7924800" y="3886200"/>
            <a:ext cx="2439988" cy="2209800"/>
          </a:xfrm>
          <a:prstGeom prst="rect">
            <a:avLst/>
          </a:prstGeom>
          <a:noFill/>
        </p:spPr>
      </p:pic>
      <p:grpSp>
        <p:nvGrpSpPr>
          <p:cNvPr id="2" name="Group 4"/>
          <p:cNvGrpSpPr/>
          <p:nvPr/>
        </p:nvGrpSpPr>
        <p:grpSpPr bwMode="auto">
          <a:xfrm>
            <a:off x="3013075" y="1638301"/>
            <a:ext cx="876300" cy="3554413"/>
            <a:chOff x="46" y="0"/>
            <a:chExt cx="552" cy="2239"/>
          </a:xfrm>
        </p:grpSpPr>
        <p:sp>
          <p:nvSpPr>
            <p:cNvPr id="7" name="Rectangle 5"/>
            <p:cNvSpPr>
              <a:spLocks noChangeArrowheads="1"/>
            </p:cNvSpPr>
            <p:nvPr/>
          </p:nvSpPr>
          <p:spPr bwMode="auto">
            <a:xfrm>
              <a:off x="46" y="0"/>
              <a:ext cx="552" cy="826"/>
            </a:xfrm>
            <a:prstGeom prst="rect">
              <a:avLst/>
            </a:prstGeom>
            <a:solidFill>
              <a:schemeClr val="accent5"/>
            </a:solidFill>
            <a:ln w="9525">
              <a:noFill/>
              <a:miter lim="800000"/>
            </a:ln>
            <a:effectLst/>
          </p:spPr>
          <p:txBody>
            <a:bodyPr wrap="none">
              <a:spAutoFit/>
            </a:bodyPr>
            <a:lstStyle/>
            <a:p>
              <a:pPr eaLnBrk="1" hangingPunct="1"/>
              <a:r>
                <a:rPr lang="en-US" altLang="zh-CN" sz="8000" dirty="0">
                  <a:solidFill>
                    <a:srgbClr val="FFFF00"/>
                  </a:solidFill>
                  <a:effectLst>
                    <a:outerShdw blurRad="38100" dist="38100" dir="2700000" algn="tl">
                      <a:srgbClr val="000000"/>
                    </a:outerShdw>
                  </a:effectLst>
                  <a:latin typeface="Monotype Corsiva" panose="03010101010201010101" pitchFamily="66" charset="0"/>
                  <a:cs typeface="Arial" panose="020B0604020202020204" pitchFamily="34" charset="0"/>
                </a:rPr>
                <a:t>H</a:t>
              </a:r>
              <a:endParaRPr lang="en-US" altLang="zh-CN" sz="8000" dirty="0">
                <a:solidFill>
                  <a:srgbClr val="FFFF00"/>
                </a:solidFill>
                <a:effectLst>
                  <a:outerShdw blurRad="38100" dist="38100" dir="2700000" algn="tl">
                    <a:srgbClr val="000000"/>
                  </a:outerShdw>
                </a:effectLst>
                <a:latin typeface="Monotype Corsiva" panose="03010101010201010101" pitchFamily="66" charset="0"/>
                <a:cs typeface="Arial" panose="020B0604020202020204" pitchFamily="34" charset="0"/>
              </a:endParaRPr>
            </a:p>
          </p:txBody>
        </p:sp>
        <p:sp>
          <p:nvSpPr>
            <p:cNvPr id="8" name="Rectangle 6"/>
            <p:cNvSpPr>
              <a:spLocks noChangeArrowheads="1"/>
            </p:cNvSpPr>
            <p:nvPr/>
          </p:nvSpPr>
          <p:spPr bwMode="auto">
            <a:xfrm>
              <a:off x="46" y="626"/>
              <a:ext cx="552" cy="826"/>
            </a:xfrm>
            <a:prstGeom prst="rect">
              <a:avLst/>
            </a:prstGeom>
            <a:solidFill>
              <a:schemeClr val="accent5"/>
            </a:solidFill>
            <a:ln w="9525">
              <a:noFill/>
              <a:miter lim="800000"/>
            </a:ln>
            <a:effectLst/>
          </p:spPr>
          <p:txBody>
            <a:bodyPr wrap="square">
              <a:spAutoFit/>
            </a:bodyPr>
            <a:lstStyle/>
            <a:p>
              <a:pPr eaLnBrk="1" hangingPunct="1"/>
              <a:r>
                <a:rPr lang="en-US" altLang="zh-CN" sz="8000" dirty="0">
                  <a:solidFill>
                    <a:srgbClr val="FFFF00"/>
                  </a:solidFill>
                  <a:effectLst>
                    <a:outerShdw blurRad="38100" dist="38100" dir="2700000" algn="tl">
                      <a:srgbClr val="000000"/>
                    </a:outerShdw>
                  </a:effectLst>
                  <a:latin typeface="Monotype Corsiva" panose="03010101010201010101" pitchFamily="66" charset="0"/>
                  <a:cs typeface="Arial" panose="020B0604020202020204" pitchFamily="34" charset="0"/>
                </a:rPr>
                <a:t>I</a:t>
              </a:r>
              <a:endParaRPr lang="en-US" altLang="zh-CN" sz="8000" dirty="0">
                <a:solidFill>
                  <a:srgbClr val="FFFF00"/>
                </a:solidFill>
                <a:effectLst>
                  <a:outerShdw blurRad="38100" dist="38100" dir="2700000" algn="tl">
                    <a:srgbClr val="000000"/>
                  </a:outerShdw>
                </a:effectLst>
                <a:latin typeface="Monotype Corsiva" panose="03010101010201010101" pitchFamily="66" charset="0"/>
                <a:cs typeface="Arial" panose="020B0604020202020204" pitchFamily="34" charset="0"/>
              </a:endParaRPr>
            </a:p>
          </p:txBody>
        </p:sp>
        <p:sp>
          <p:nvSpPr>
            <p:cNvPr id="9" name="Rectangle 7"/>
            <p:cNvSpPr>
              <a:spLocks noChangeArrowheads="1"/>
            </p:cNvSpPr>
            <p:nvPr/>
          </p:nvSpPr>
          <p:spPr bwMode="auto">
            <a:xfrm>
              <a:off x="46" y="1413"/>
              <a:ext cx="546" cy="826"/>
            </a:xfrm>
            <a:prstGeom prst="rect">
              <a:avLst/>
            </a:prstGeom>
            <a:solidFill>
              <a:schemeClr val="accent5"/>
            </a:solidFill>
            <a:ln w="9525">
              <a:noFill/>
              <a:miter lim="800000"/>
            </a:ln>
            <a:effectLst/>
          </p:spPr>
          <p:txBody>
            <a:bodyPr wrap="square">
              <a:spAutoFit/>
            </a:bodyPr>
            <a:lstStyle/>
            <a:p>
              <a:pPr eaLnBrk="1" hangingPunct="1"/>
              <a:r>
                <a:rPr lang="en-US" altLang="zh-CN" sz="8000" dirty="0">
                  <a:solidFill>
                    <a:srgbClr val="FFFF00"/>
                  </a:solidFill>
                  <a:effectLst>
                    <a:outerShdw blurRad="38100" dist="38100" dir="2700000" algn="tl">
                      <a:srgbClr val="000000"/>
                    </a:outerShdw>
                  </a:effectLst>
                  <a:latin typeface="Monotype Corsiva" panose="03010101010201010101" pitchFamily="66" charset="0"/>
                  <a:cs typeface="Arial" panose="020B0604020202020204" pitchFamily="34" charset="0"/>
                </a:rPr>
                <a:t>V</a:t>
              </a:r>
              <a:endParaRPr lang="en-US" altLang="zh-CN" sz="8000" dirty="0">
                <a:solidFill>
                  <a:srgbClr val="FFFF00"/>
                </a:solidFill>
                <a:effectLst>
                  <a:outerShdw blurRad="38100" dist="38100" dir="2700000" algn="tl">
                    <a:srgbClr val="000000"/>
                  </a:outerShdw>
                </a:effectLst>
                <a:latin typeface="Monotype Corsiva" panose="03010101010201010101" pitchFamily="66" charset="0"/>
                <a:cs typeface="Arial" panose="020B0604020202020204" pitchFamily="34" charset="0"/>
              </a:endParaRPr>
            </a:p>
          </p:txBody>
        </p:sp>
      </p:grpSp>
      <p:sp>
        <p:nvSpPr>
          <p:cNvPr id="10" name="Rectangle 8"/>
          <p:cNvSpPr>
            <a:spLocks noChangeArrowheads="1"/>
          </p:cNvSpPr>
          <p:nvPr/>
        </p:nvSpPr>
        <p:spPr bwMode="auto">
          <a:xfrm>
            <a:off x="3084514" y="1700214"/>
            <a:ext cx="8497887" cy="3140075"/>
          </a:xfrm>
          <a:prstGeom prst="rect">
            <a:avLst/>
          </a:prstGeom>
          <a:noFill/>
          <a:ln w="9525">
            <a:noFill/>
            <a:miter lim="800000"/>
          </a:ln>
          <a:effectLst/>
        </p:spPr>
        <p:txBody>
          <a:bodyPr>
            <a:spAutoFit/>
          </a:bodyPr>
          <a:lstStyle/>
          <a:p>
            <a:pPr eaLnBrk="1" hangingPunct="1"/>
            <a:endParaRPr lang="zh-CN" altLang="en-US" sz="5000">
              <a:solidFill>
                <a:srgbClr val="FFCCFF"/>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p>
            <a:pPr eaLnBrk="1" hangingPunct="1"/>
            <a:r>
              <a:rPr lang="zh-CN" altLang="en-US" sz="5000">
                <a:solidFill>
                  <a:srgbClr val="FFCCFF"/>
                </a:solidFill>
                <a:effectLst>
                  <a:outerShdw blurRad="38100" dist="38100" dir="2700000" algn="tl">
                    <a:srgbClr val="000000"/>
                  </a:outerShdw>
                </a:effectLst>
                <a:latin typeface="Times New Roman" panose="02020603050405020304" pitchFamily="18" charset="0"/>
                <a:cs typeface="Arial" panose="020B0604020202020204" pitchFamily="34" charset="0"/>
              </a:rPr>
              <a:t> </a:t>
            </a:r>
            <a:endParaRPr lang="zh-CN" altLang="en-US" sz="5000">
              <a:solidFill>
                <a:srgbClr val="FFCCFF"/>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p>
            <a:pPr eaLnBrk="1" hangingPunct="1"/>
            <a:endParaRPr lang="zh-CN" altLang="en-US" sz="500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p>
            <a:pPr eaLnBrk="1" hangingPunct="1"/>
            <a:endParaRPr lang="zh-CN" altLang="en-US" sz="5000">
              <a:solidFill>
                <a:schemeClr val="bg1"/>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p:txBody>
      </p:sp>
      <p:graphicFrame>
        <p:nvGraphicFramePr>
          <p:cNvPr id="3" name="图示 2"/>
          <p:cNvGraphicFramePr/>
          <p:nvPr/>
        </p:nvGraphicFramePr>
        <p:xfrm>
          <a:off x="3673476" y="2060849"/>
          <a:ext cx="6156325" cy="70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图示 3"/>
          <p:cNvGraphicFramePr/>
          <p:nvPr/>
        </p:nvGraphicFramePr>
        <p:xfrm>
          <a:off x="3879800" y="2949474"/>
          <a:ext cx="5181795" cy="701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图示 5"/>
          <p:cNvGraphicFramePr/>
          <p:nvPr/>
        </p:nvGraphicFramePr>
        <p:xfrm>
          <a:off x="3084514" y="4155554"/>
          <a:ext cx="3449027" cy="8355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Rectangle 12"/>
          <p:cNvSpPr>
            <a:spLocks noChangeArrowheads="1"/>
          </p:cNvSpPr>
          <p:nvPr/>
        </p:nvSpPr>
        <p:spPr bwMode="auto">
          <a:xfrm>
            <a:off x="2286000" y="5334001"/>
            <a:ext cx="5645150" cy="701675"/>
          </a:xfrm>
          <a:prstGeom prst="rect">
            <a:avLst/>
          </a:prstGeom>
          <a:noFill/>
          <a:ln w="9525">
            <a:noFill/>
            <a:miter lim="800000"/>
          </a:ln>
          <a:effectLst/>
        </p:spPr>
        <p:txBody>
          <a:bodyPr wrap="none">
            <a:spAutoFit/>
          </a:bodyPr>
          <a:lstStyle/>
          <a:p>
            <a:pPr eaLnBrk="1" hangingPunct="1"/>
            <a:r>
              <a:rPr lang="en-US" altLang="zh-CN" sz="4000" dirty="0">
                <a:solidFill>
                  <a:srgbClr val="800000"/>
                </a:solidFill>
                <a:effectLst>
                  <a:outerShdw blurRad="38100" dist="38100" dir="2700000" algn="tl">
                    <a:srgbClr val="000000"/>
                  </a:outerShdw>
                </a:effectLst>
                <a:latin typeface="Times New Roman" panose="02020603050405020304" pitchFamily="18" charset="0"/>
                <a:cs typeface="Arial" panose="020B0604020202020204" pitchFamily="34" charset="0"/>
              </a:rPr>
              <a:t>HIV: </a:t>
            </a:r>
            <a:r>
              <a:rPr lang="zh-CN" altLang="en-US" sz="4000" dirty="0">
                <a:solidFill>
                  <a:srgbClr val="800000"/>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Arial" panose="020B0604020202020204" pitchFamily="34" charset="0"/>
              </a:rPr>
              <a:t>人类免疫缺陷病毒</a:t>
            </a:r>
            <a:r>
              <a:rPr lang="zh-CN" altLang="en-US" sz="4000" dirty="0">
                <a:effectLst>
                  <a:outerShdw blurRad="38100" dist="38100" dir="2700000" algn="tl">
                    <a:srgbClr val="FFFFFF"/>
                  </a:outerShdw>
                </a:effectLst>
                <a:latin typeface="Times New Roman" panose="02020603050405020304" pitchFamily="18" charset="0"/>
                <a:cs typeface="Arial" panose="020B0604020202020204" pitchFamily="34" charset="0"/>
              </a:rPr>
              <a:t> </a:t>
            </a:r>
            <a:endParaRPr lang="zh-CN" altLang="en-US" sz="4000" dirty="0">
              <a:effectLst>
                <a:outerShdw blurRad="38100" dist="38100" dir="2700000" algn="tl">
                  <a:srgbClr val="FFFFFF"/>
                </a:outerShdw>
              </a:effectLst>
              <a:latin typeface="Times New Roman" panose="02020603050405020304" pitchFamily="18"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灯片编号占位符 5"/>
          <p:cNvSpPr>
            <a:spLocks noGrp="1" noChangeArrowheads="1"/>
          </p:cNvSpPr>
          <p:nvPr/>
        </p:nvSpPr>
        <p:spPr bwMode="auto">
          <a:xfrm>
            <a:off x="8077200" y="6248400"/>
            <a:ext cx="1905000" cy="457200"/>
          </a:xfrm>
          <a:prstGeom prst="rect">
            <a:avLst/>
          </a:prstGeom>
          <a:noFill/>
          <a:ln w="9525">
            <a:noFill/>
            <a:miter lim="800000"/>
          </a:ln>
        </p:spPr>
        <p:txBody>
          <a:bodyPr/>
          <a:lstStyle/>
          <a:p>
            <a:endParaRPr lang="en-US" altLang="zh-CN"/>
          </a:p>
        </p:txBody>
      </p:sp>
      <p:pic>
        <p:nvPicPr>
          <p:cNvPr id="160771" name="Picture 2" descr="USER3"/>
          <p:cNvPicPr>
            <a:picLocks noChangeAspect="1" noChangeArrowheads="1"/>
          </p:cNvPicPr>
          <p:nvPr/>
        </p:nvPicPr>
        <p:blipFill>
          <a:blip r:embed="rId1"/>
          <a:srcRect/>
          <a:stretch>
            <a:fillRect/>
          </a:stretch>
        </p:blipFill>
        <p:spPr bwMode="auto">
          <a:xfrm>
            <a:off x="8763001" y="3048000"/>
            <a:ext cx="1552575" cy="2152650"/>
          </a:xfrm>
          <a:prstGeom prst="rect">
            <a:avLst/>
          </a:prstGeom>
          <a:noFill/>
          <a:ln w="9525">
            <a:noFill/>
            <a:miter lim="800000"/>
            <a:headEnd/>
            <a:tailEnd/>
          </a:ln>
        </p:spPr>
      </p:pic>
      <p:grpSp>
        <p:nvGrpSpPr>
          <p:cNvPr id="2" name="Group 3"/>
          <p:cNvGrpSpPr>
            <a:grpSpLocks noChangeAspect="1"/>
          </p:cNvGrpSpPr>
          <p:nvPr/>
        </p:nvGrpSpPr>
        <p:grpSpPr bwMode="auto">
          <a:xfrm>
            <a:off x="2855913" y="2565401"/>
            <a:ext cx="762000" cy="3497263"/>
            <a:chOff x="0" y="0"/>
            <a:chExt cx="480" cy="2203"/>
          </a:xfrm>
        </p:grpSpPr>
        <p:pic>
          <p:nvPicPr>
            <p:cNvPr id="160786" name="Picture 4" descr="21musiba"/>
            <p:cNvPicPr>
              <a:picLocks noChangeAspect="1" noChangeArrowheads="1"/>
            </p:cNvPicPr>
            <p:nvPr/>
          </p:nvPicPr>
          <p:blipFill>
            <a:blip r:embed="rId2"/>
            <a:srcRect/>
            <a:stretch>
              <a:fillRect/>
            </a:stretch>
          </p:blipFill>
          <p:spPr bwMode="auto">
            <a:xfrm>
              <a:off x="0" y="0"/>
              <a:ext cx="480" cy="480"/>
            </a:xfrm>
            <a:prstGeom prst="rect">
              <a:avLst/>
            </a:prstGeom>
            <a:noFill/>
            <a:ln w="9525">
              <a:noFill/>
              <a:miter lim="800000"/>
              <a:headEnd/>
              <a:tailEnd/>
            </a:ln>
          </p:spPr>
        </p:pic>
        <p:pic>
          <p:nvPicPr>
            <p:cNvPr id="160787" name="Picture 5" descr="21musiba"/>
            <p:cNvPicPr>
              <a:picLocks noChangeAspect="1" noChangeArrowheads="1"/>
            </p:cNvPicPr>
            <p:nvPr/>
          </p:nvPicPr>
          <p:blipFill>
            <a:blip r:embed="rId2"/>
            <a:srcRect/>
            <a:stretch>
              <a:fillRect/>
            </a:stretch>
          </p:blipFill>
          <p:spPr bwMode="auto">
            <a:xfrm>
              <a:off x="0" y="589"/>
              <a:ext cx="480" cy="480"/>
            </a:xfrm>
            <a:prstGeom prst="rect">
              <a:avLst/>
            </a:prstGeom>
            <a:noFill/>
            <a:ln w="9525">
              <a:noFill/>
              <a:miter lim="800000"/>
              <a:headEnd/>
              <a:tailEnd/>
            </a:ln>
          </p:spPr>
        </p:pic>
        <p:pic>
          <p:nvPicPr>
            <p:cNvPr id="160788" name="Picture 6" descr="21musiba"/>
            <p:cNvPicPr>
              <a:picLocks noChangeAspect="1" noChangeArrowheads="1"/>
            </p:cNvPicPr>
            <p:nvPr/>
          </p:nvPicPr>
          <p:blipFill>
            <a:blip r:embed="rId2"/>
            <a:srcRect/>
            <a:stretch>
              <a:fillRect/>
            </a:stretch>
          </p:blipFill>
          <p:spPr bwMode="auto">
            <a:xfrm>
              <a:off x="0" y="1179"/>
              <a:ext cx="480" cy="480"/>
            </a:xfrm>
            <a:prstGeom prst="rect">
              <a:avLst/>
            </a:prstGeom>
            <a:noFill/>
            <a:ln w="9525">
              <a:noFill/>
              <a:miter lim="800000"/>
              <a:headEnd/>
              <a:tailEnd/>
            </a:ln>
          </p:spPr>
        </p:pic>
        <p:pic>
          <p:nvPicPr>
            <p:cNvPr id="160789" name="Picture 7" descr="21musiba"/>
            <p:cNvPicPr>
              <a:picLocks noChangeAspect="1" noChangeArrowheads="1"/>
            </p:cNvPicPr>
            <p:nvPr/>
          </p:nvPicPr>
          <p:blipFill>
            <a:blip r:embed="rId2"/>
            <a:srcRect/>
            <a:stretch>
              <a:fillRect/>
            </a:stretch>
          </p:blipFill>
          <p:spPr bwMode="auto">
            <a:xfrm>
              <a:off x="0" y="1723"/>
              <a:ext cx="480" cy="480"/>
            </a:xfrm>
            <a:prstGeom prst="rect">
              <a:avLst/>
            </a:prstGeom>
            <a:noFill/>
            <a:ln w="9525">
              <a:noFill/>
              <a:miter lim="800000"/>
              <a:headEnd/>
              <a:tailEnd/>
            </a:ln>
          </p:spPr>
        </p:pic>
      </p:grpSp>
      <p:grpSp>
        <p:nvGrpSpPr>
          <p:cNvPr id="3" name="Group 8"/>
          <p:cNvGrpSpPr>
            <a:grpSpLocks noChangeAspect="1"/>
          </p:cNvGrpSpPr>
          <p:nvPr/>
        </p:nvGrpSpPr>
        <p:grpSpPr bwMode="auto">
          <a:xfrm>
            <a:off x="7162800" y="2362200"/>
            <a:ext cx="1066800" cy="4038600"/>
            <a:chOff x="0" y="0"/>
            <a:chExt cx="672" cy="2544"/>
          </a:xfrm>
        </p:grpSpPr>
        <p:pic>
          <p:nvPicPr>
            <p:cNvPr id="160783" name="Picture 9" descr="CELL"/>
            <p:cNvPicPr>
              <a:picLocks noChangeAspect="1" noChangeArrowheads="1"/>
            </p:cNvPicPr>
            <p:nvPr/>
          </p:nvPicPr>
          <p:blipFill>
            <a:blip r:embed="rId3"/>
            <a:srcRect/>
            <a:stretch>
              <a:fillRect/>
            </a:stretch>
          </p:blipFill>
          <p:spPr bwMode="auto">
            <a:xfrm>
              <a:off x="0" y="0"/>
              <a:ext cx="432" cy="432"/>
            </a:xfrm>
            <a:prstGeom prst="rect">
              <a:avLst/>
            </a:prstGeom>
            <a:noFill/>
            <a:ln w="9525">
              <a:noFill/>
              <a:miter lim="800000"/>
              <a:headEnd/>
              <a:tailEnd/>
            </a:ln>
          </p:spPr>
        </p:pic>
        <p:pic>
          <p:nvPicPr>
            <p:cNvPr id="160784" name="Picture 10" descr="CELL"/>
            <p:cNvPicPr>
              <a:picLocks noChangeAspect="1" noChangeArrowheads="1"/>
            </p:cNvPicPr>
            <p:nvPr/>
          </p:nvPicPr>
          <p:blipFill>
            <a:blip r:embed="rId3"/>
            <a:srcRect/>
            <a:stretch>
              <a:fillRect/>
            </a:stretch>
          </p:blipFill>
          <p:spPr bwMode="auto">
            <a:xfrm>
              <a:off x="240" y="960"/>
              <a:ext cx="432" cy="432"/>
            </a:xfrm>
            <a:prstGeom prst="rect">
              <a:avLst/>
            </a:prstGeom>
            <a:noFill/>
            <a:ln w="9525">
              <a:noFill/>
              <a:miter lim="800000"/>
              <a:headEnd/>
              <a:tailEnd/>
            </a:ln>
          </p:spPr>
        </p:pic>
        <p:pic>
          <p:nvPicPr>
            <p:cNvPr id="160785" name="Picture 11" descr="CELL"/>
            <p:cNvPicPr>
              <a:picLocks noChangeAspect="1" noChangeArrowheads="1"/>
            </p:cNvPicPr>
            <p:nvPr/>
          </p:nvPicPr>
          <p:blipFill>
            <a:blip r:embed="rId3"/>
            <a:srcRect/>
            <a:stretch>
              <a:fillRect/>
            </a:stretch>
          </p:blipFill>
          <p:spPr bwMode="auto">
            <a:xfrm>
              <a:off x="144" y="2112"/>
              <a:ext cx="432" cy="432"/>
            </a:xfrm>
            <a:prstGeom prst="rect">
              <a:avLst/>
            </a:prstGeom>
            <a:noFill/>
            <a:ln w="9525">
              <a:noFill/>
              <a:miter lim="800000"/>
              <a:headEnd/>
              <a:tailEnd/>
            </a:ln>
          </p:spPr>
        </p:pic>
      </p:grpSp>
      <p:grpSp>
        <p:nvGrpSpPr>
          <p:cNvPr id="4" name="Group 12"/>
          <p:cNvGrpSpPr>
            <a:grpSpLocks noChangeAspect="1"/>
          </p:cNvGrpSpPr>
          <p:nvPr/>
        </p:nvGrpSpPr>
        <p:grpSpPr bwMode="auto">
          <a:xfrm>
            <a:off x="4583114" y="2276475"/>
            <a:ext cx="2008187" cy="4356100"/>
            <a:chOff x="0" y="0"/>
            <a:chExt cx="1265" cy="2744"/>
          </a:xfrm>
        </p:grpSpPr>
        <p:pic>
          <p:nvPicPr>
            <p:cNvPr id="160776" name="Picture 13" descr="GENER"/>
            <p:cNvPicPr>
              <a:picLocks noChangeAspect="1" noChangeArrowheads="1"/>
            </p:cNvPicPr>
            <p:nvPr/>
          </p:nvPicPr>
          <p:blipFill>
            <a:blip r:embed="rId4"/>
            <a:srcRect/>
            <a:stretch>
              <a:fillRect/>
            </a:stretch>
          </p:blipFill>
          <p:spPr bwMode="auto">
            <a:xfrm>
              <a:off x="545" y="1497"/>
              <a:ext cx="720" cy="703"/>
            </a:xfrm>
            <a:prstGeom prst="rect">
              <a:avLst/>
            </a:prstGeom>
            <a:noFill/>
            <a:ln w="9525">
              <a:noFill/>
              <a:miter lim="800000"/>
              <a:headEnd/>
              <a:tailEnd/>
            </a:ln>
          </p:spPr>
        </p:pic>
        <p:pic>
          <p:nvPicPr>
            <p:cNvPr id="160777" name="Picture 14" descr="GENER"/>
            <p:cNvPicPr>
              <a:picLocks noChangeAspect="1" noChangeArrowheads="1"/>
            </p:cNvPicPr>
            <p:nvPr/>
          </p:nvPicPr>
          <p:blipFill>
            <a:blip r:embed="rId4"/>
            <a:srcRect/>
            <a:stretch>
              <a:fillRect/>
            </a:stretch>
          </p:blipFill>
          <p:spPr bwMode="auto">
            <a:xfrm>
              <a:off x="0" y="0"/>
              <a:ext cx="720" cy="703"/>
            </a:xfrm>
            <a:prstGeom prst="rect">
              <a:avLst/>
            </a:prstGeom>
            <a:noFill/>
            <a:ln w="9525">
              <a:noFill/>
              <a:miter lim="800000"/>
              <a:headEnd/>
              <a:tailEnd/>
            </a:ln>
          </p:spPr>
        </p:pic>
        <p:pic>
          <p:nvPicPr>
            <p:cNvPr id="160778" name="Picture 15" descr="GENER"/>
            <p:cNvPicPr>
              <a:picLocks noChangeAspect="1" noChangeArrowheads="1"/>
            </p:cNvPicPr>
            <p:nvPr/>
          </p:nvPicPr>
          <p:blipFill>
            <a:blip r:embed="rId4"/>
            <a:srcRect/>
            <a:stretch>
              <a:fillRect/>
            </a:stretch>
          </p:blipFill>
          <p:spPr bwMode="auto">
            <a:xfrm>
              <a:off x="273" y="318"/>
              <a:ext cx="720" cy="703"/>
            </a:xfrm>
            <a:prstGeom prst="rect">
              <a:avLst/>
            </a:prstGeom>
            <a:noFill/>
            <a:ln w="9525">
              <a:noFill/>
              <a:miter lim="800000"/>
              <a:headEnd/>
              <a:tailEnd/>
            </a:ln>
          </p:spPr>
        </p:pic>
        <p:pic>
          <p:nvPicPr>
            <p:cNvPr id="160779" name="Picture 16" descr="GENER"/>
            <p:cNvPicPr>
              <a:picLocks noChangeAspect="1" noChangeArrowheads="1"/>
            </p:cNvPicPr>
            <p:nvPr/>
          </p:nvPicPr>
          <p:blipFill>
            <a:blip r:embed="rId4"/>
            <a:srcRect/>
            <a:stretch>
              <a:fillRect/>
            </a:stretch>
          </p:blipFill>
          <p:spPr bwMode="auto">
            <a:xfrm>
              <a:off x="454" y="726"/>
              <a:ext cx="720" cy="703"/>
            </a:xfrm>
            <a:prstGeom prst="rect">
              <a:avLst/>
            </a:prstGeom>
            <a:noFill/>
            <a:ln w="9525">
              <a:noFill/>
              <a:miter lim="800000"/>
              <a:headEnd/>
              <a:tailEnd/>
            </a:ln>
          </p:spPr>
        </p:pic>
        <p:pic>
          <p:nvPicPr>
            <p:cNvPr id="160780" name="Picture 17" descr="GENER"/>
            <p:cNvPicPr>
              <a:picLocks noChangeAspect="1" noChangeArrowheads="1"/>
            </p:cNvPicPr>
            <p:nvPr/>
          </p:nvPicPr>
          <p:blipFill>
            <a:blip r:embed="rId4"/>
            <a:srcRect/>
            <a:stretch>
              <a:fillRect/>
            </a:stretch>
          </p:blipFill>
          <p:spPr bwMode="auto">
            <a:xfrm>
              <a:off x="545" y="1089"/>
              <a:ext cx="720" cy="703"/>
            </a:xfrm>
            <a:prstGeom prst="rect">
              <a:avLst/>
            </a:prstGeom>
            <a:noFill/>
            <a:ln w="9525">
              <a:noFill/>
              <a:miter lim="800000"/>
              <a:headEnd/>
              <a:tailEnd/>
            </a:ln>
          </p:spPr>
        </p:pic>
        <p:pic>
          <p:nvPicPr>
            <p:cNvPr id="160781" name="Picture 18" descr="GENER"/>
            <p:cNvPicPr>
              <a:picLocks noChangeAspect="1" noChangeArrowheads="1"/>
            </p:cNvPicPr>
            <p:nvPr/>
          </p:nvPicPr>
          <p:blipFill>
            <a:blip r:embed="rId4"/>
            <a:srcRect/>
            <a:stretch>
              <a:fillRect/>
            </a:stretch>
          </p:blipFill>
          <p:spPr bwMode="auto">
            <a:xfrm>
              <a:off x="318" y="1860"/>
              <a:ext cx="720" cy="703"/>
            </a:xfrm>
            <a:prstGeom prst="rect">
              <a:avLst/>
            </a:prstGeom>
            <a:noFill/>
            <a:ln w="9525">
              <a:noFill/>
              <a:miter lim="800000"/>
              <a:headEnd/>
              <a:tailEnd/>
            </a:ln>
          </p:spPr>
        </p:pic>
        <p:pic>
          <p:nvPicPr>
            <p:cNvPr id="160782" name="Picture 19" descr="GENER"/>
            <p:cNvPicPr>
              <a:picLocks noChangeAspect="1" noChangeArrowheads="1"/>
            </p:cNvPicPr>
            <p:nvPr/>
          </p:nvPicPr>
          <p:blipFill>
            <a:blip r:embed="rId4"/>
            <a:srcRect/>
            <a:stretch>
              <a:fillRect/>
            </a:stretch>
          </p:blipFill>
          <p:spPr bwMode="auto">
            <a:xfrm>
              <a:off x="0" y="2041"/>
              <a:ext cx="720" cy="703"/>
            </a:xfrm>
            <a:prstGeom prst="rect">
              <a:avLst/>
            </a:prstGeom>
            <a:noFill/>
            <a:ln w="9525">
              <a:noFill/>
              <a:miter lim="800000"/>
              <a:headEnd/>
              <a:tailEnd/>
            </a:ln>
          </p:spPr>
        </p:pic>
      </p:grpSp>
      <p:sp>
        <p:nvSpPr>
          <p:cNvPr id="24" name="TextBox 23"/>
          <p:cNvSpPr txBox="1"/>
          <p:nvPr/>
        </p:nvSpPr>
        <p:spPr>
          <a:xfrm>
            <a:off x="2952728" y="500043"/>
            <a:ext cx="7100912" cy="646331"/>
          </a:xfrm>
          <a:prstGeom prst="rect">
            <a:avLst/>
          </a:prstGeom>
          <a:noFill/>
        </p:spPr>
        <p:txBody>
          <a:bodyPr wrap="square">
            <a:spAutoFit/>
          </a:bodyPr>
          <a:lstStyle/>
          <a:p>
            <a:pPr algn="ctr">
              <a:defRPr/>
            </a:pPr>
            <a:r>
              <a:rPr lang="zh-CN" altLang="en-US" sz="3600" b="1" dirty="0">
                <a:solidFill>
                  <a:schemeClr val="tx2"/>
                </a:solidFill>
                <a:latin typeface="微软雅黑" panose="020B0503020204020204" pitchFamily="34" charset="-122"/>
                <a:ea typeface="微软雅黑" panose="020B0503020204020204" pitchFamily="34" charset="-122"/>
                <a:cs typeface="+mj-cs"/>
                <a:sym typeface="Times New Roman" panose="02020603050405020304" pitchFamily="18" charset="0"/>
              </a:rPr>
              <a:t>艾滋病是如何危害人体健康的？</a:t>
            </a:r>
            <a:endParaRPr lang="zh-CN" altLang="en-US" sz="3600" b="1" dirty="0">
              <a:solidFill>
                <a:schemeClr val="tx2"/>
              </a:solidFill>
              <a:latin typeface="微软雅黑" panose="020B0503020204020204" pitchFamily="34" charset="-122"/>
              <a:ea typeface="微软雅黑" panose="020B0503020204020204" pitchFamily="34" charset="-122"/>
              <a:cs typeface="+mj-cs"/>
            </a:endParaRPr>
          </a:p>
        </p:txBody>
      </p:sp>
    </p:spTree>
  </p:cSld>
  <p:clrMapOvr>
    <a:masterClrMapping/>
  </p:clrMapOvr>
  <p:transition advTm="9750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1492250" y="428625"/>
            <a:ext cx="9605010" cy="1412240"/>
          </a:xfrm>
          <a:prstGeom prst="rect">
            <a:avLst/>
          </a:prstGeom>
          <a:noFill/>
          <a:ln w="9525">
            <a:noFill/>
            <a:miter lim="800000"/>
          </a:ln>
        </p:spPr>
        <p:txBody>
          <a:bodyPr/>
          <a:lstStyle/>
          <a:p>
            <a:pPr marL="342900" indent="-342900">
              <a:lnSpc>
                <a:spcPct val="125000"/>
              </a:lnSpc>
              <a:spcBef>
                <a:spcPct val="20000"/>
              </a:spcBef>
              <a:buClr>
                <a:schemeClr val="tx2"/>
              </a:buClr>
              <a:buSzPct val="75000"/>
              <a:defRPr/>
            </a:pPr>
            <a:r>
              <a:rPr lang="zh-CN" altLang="en-US" b="1" dirty="0">
                <a:solidFill>
                  <a:schemeClr val="tx2">
                    <a:lumMod val="75000"/>
                  </a:schemeClr>
                </a:solidFill>
                <a:latin typeface="华文中宋" panose="02010600040101010101" pitchFamily="2" charset="-122"/>
                <a:ea typeface="华文中宋" panose="02010600040101010101" pitchFamily="2" charset="-122"/>
                <a:sym typeface="华文中宋" panose="02010600040101010101" pitchFamily="2" charset="-122"/>
              </a:rPr>
              <a:t>     </a:t>
            </a:r>
            <a:r>
              <a:rPr lang="zh-CN" altLang="en-US" sz="2400" b="1" dirty="0">
                <a:solidFill>
                  <a:schemeClr val="tx2">
                    <a:lumMod val="75000"/>
                  </a:schemeClr>
                </a:solidFill>
                <a:latin typeface="华文中宋" panose="02010600040101010101" pitchFamily="2" charset="-122"/>
                <a:ea typeface="华文中宋" panose="02010600040101010101" pitchFamily="2" charset="-122"/>
                <a:sym typeface="华文中宋" panose="02010600040101010101" pitchFamily="2" charset="-122"/>
              </a:rPr>
              <a:t>艾滋病病毒通过破坏人体的</a:t>
            </a:r>
            <a:r>
              <a:rPr lang="en-US" sz="2400" b="1" dirty="0">
                <a:solidFill>
                  <a:schemeClr val="tx2">
                    <a:lumMod val="75000"/>
                  </a:schemeClr>
                </a:solidFill>
                <a:latin typeface="华文中宋" panose="02010600040101010101" pitchFamily="2" charset="-122"/>
                <a:ea typeface="华文中宋" panose="02010600040101010101" pitchFamily="2" charset="-122"/>
                <a:sym typeface="华文中宋" panose="02010600040101010101" pitchFamily="2" charset="-122"/>
              </a:rPr>
              <a:t>CD4</a:t>
            </a:r>
            <a:r>
              <a:rPr lang="zh-CN" altLang="en-US" sz="2400" b="1" dirty="0">
                <a:solidFill>
                  <a:schemeClr val="tx2">
                    <a:lumMod val="75000"/>
                  </a:schemeClr>
                </a:solidFill>
                <a:latin typeface="华文中宋" panose="02010600040101010101" pitchFamily="2" charset="-122"/>
                <a:ea typeface="华文中宋" panose="02010600040101010101" pitchFamily="2" charset="-122"/>
                <a:sym typeface="华文中宋" panose="02010600040101010101" pitchFamily="2" charset="-122"/>
              </a:rPr>
              <a:t>等淋巴细胞，导致被感染者免疫功能部分或完全丧失，继而发生机会性感染和肿瘤，临床表现多样化。</a:t>
            </a:r>
            <a:endParaRPr lang="zh-CN" altLang="en-US" sz="2400" dirty="0">
              <a:solidFill>
                <a:schemeClr val="tx2">
                  <a:lumMod val="75000"/>
                </a:schemeClr>
              </a:solidFill>
            </a:endParaRPr>
          </a:p>
        </p:txBody>
      </p:sp>
      <p:grpSp>
        <p:nvGrpSpPr>
          <p:cNvPr id="2" name="Group 3"/>
          <p:cNvGrpSpPr>
            <a:grpSpLocks noChangeAspect="1"/>
          </p:cNvGrpSpPr>
          <p:nvPr/>
        </p:nvGrpSpPr>
        <p:grpSpPr bwMode="auto">
          <a:xfrm>
            <a:off x="7010400" y="2514601"/>
            <a:ext cx="762000" cy="3497263"/>
            <a:chOff x="0" y="0"/>
            <a:chExt cx="480" cy="2203"/>
          </a:xfrm>
        </p:grpSpPr>
        <p:pic>
          <p:nvPicPr>
            <p:cNvPr id="161809" name="Picture 4" descr="21musiba"/>
            <p:cNvPicPr>
              <a:picLocks noChangeAspect="1" noChangeArrowheads="1"/>
            </p:cNvPicPr>
            <p:nvPr/>
          </p:nvPicPr>
          <p:blipFill>
            <a:blip r:embed="rId1"/>
            <a:srcRect/>
            <a:stretch>
              <a:fillRect/>
            </a:stretch>
          </p:blipFill>
          <p:spPr bwMode="auto">
            <a:xfrm>
              <a:off x="0" y="0"/>
              <a:ext cx="480" cy="480"/>
            </a:xfrm>
            <a:prstGeom prst="rect">
              <a:avLst/>
            </a:prstGeom>
            <a:noFill/>
            <a:ln w="9525">
              <a:noFill/>
              <a:miter lim="800000"/>
              <a:headEnd/>
              <a:tailEnd/>
            </a:ln>
          </p:spPr>
        </p:pic>
        <p:pic>
          <p:nvPicPr>
            <p:cNvPr id="161810" name="Picture 5" descr="21musiba"/>
            <p:cNvPicPr>
              <a:picLocks noChangeAspect="1" noChangeArrowheads="1"/>
            </p:cNvPicPr>
            <p:nvPr/>
          </p:nvPicPr>
          <p:blipFill>
            <a:blip r:embed="rId1"/>
            <a:srcRect/>
            <a:stretch>
              <a:fillRect/>
            </a:stretch>
          </p:blipFill>
          <p:spPr bwMode="auto">
            <a:xfrm>
              <a:off x="0" y="589"/>
              <a:ext cx="480" cy="480"/>
            </a:xfrm>
            <a:prstGeom prst="rect">
              <a:avLst/>
            </a:prstGeom>
            <a:noFill/>
            <a:ln w="9525">
              <a:noFill/>
              <a:miter lim="800000"/>
              <a:headEnd/>
              <a:tailEnd/>
            </a:ln>
          </p:spPr>
        </p:pic>
        <p:pic>
          <p:nvPicPr>
            <p:cNvPr id="161811" name="Picture 6" descr="21musiba"/>
            <p:cNvPicPr>
              <a:picLocks noChangeAspect="1" noChangeArrowheads="1"/>
            </p:cNvPicPr>
            <p:nvPr/>
          </p:nvPicPr>
          <p:blipFill>
            <a:blip r:embed="rId1"/>
            <a:srcRect/>
            <a:stretch>
              <a:fillRect/>
            </a:stretch>
          </p:blipFill>
          <p:spPr bwMode="auto">
            <a:xfrm>
              <a:off x="0" y="1179"/>
              <a:ext cx="480" cy="480"/>
            </a:xfrm>
            <a:prstGeom prst="rect">
              <a:avLst/>
            </a:prstGeom>
            <a:noFill/>
            <a:ln w="9525">
              <a:noFill/>
              <a:miter lim="800000"/>
              <a:headEnd/>
              <a:tailEnd/>
            </a:ln>
          </p:spPr>
        </p:pic>
        <p:pic>
          <p:nvPicPr>
            <p:cNvPr id="161812" name="Picture 7" descr="21musiba"/>
            <p:cNvPicPr>
              <a:picLocks noChangeAspect="1" noChangeArrowheads="1"/>
            </p:cNvPicPr>
            <p:nvPr/>
          </p:nvPicPr>
          <p:blipFill>
            <a:blip r:embed="rId1"/>
            <a:srcRect/>
            <a:stretch>
              <a:fillRect/>
            </a:stretch>
          </p:blipFill>
          <p:spPr bwMode="auto">
            <a:xfrm>
              <a:off x="0" y="1723"/>
              <a:ext cx="480" cy="480"/>
            </a:xfrm>
            <a:prstGeom prst="rect">
              <a:avLst/>
            </a:prstGeom>
            <a:noFill/>
            <a:ln w="9525">
              <a:noFill/>
              <a:miter lim="800000"/>
              <a:headEnd/>
              <a:tailEnd/>
            </a:ln>
          </p:spPr>
        </p:pic>
      </p:grpSp>
      <p:pic>
        <p:nvPicPr>
          <p:cNvPr id="19465" name="Picture 8" descr="CHING5"/>
          <p:cNvPicPr>
            <a:picLocks noChangeAspect="1" noChangeArrowheads="1"/>
          </p:cNvPicPr>
          <p:nvPr/>
        </p:nvPicPr>
        <p:blipFill>
          <a:blip r:embed="rId2"/>
          <a:srcRect/>
          <a:stretch>
            <a:fillRect/>
          </a:stretch>
        </p:blipFill>
        <p:spPr bwMode="auto">
          <a:xfrm>
            <a:off x="8610600" y="3505200"/>
            <a:ext cx="1657350" cy="1163638"/>
          </a:xfrm>
          <a:prstGeom prst="rect">
            <a:avLst/>
          </a:prstGeom>
          <a:noFill/>
          <a:ln w="9525">
            <a:noFill/>
            <a:miter lim="800000"/>
            <a:headEnd/>
            <a:tailEnd/>
          </a:ln>
        </p:spPr>
      </p:pic>
      <p:grpSp>
        <p:nvGrpSpPr>
          <p:cNvPr id="3" name="Group 9"/>
          <p:cNvGrpSpPr>
            <a:grpSpLocks noChangeAspect="1"/>
          </p:cNvGrpSpPr>
          <p:nvPr/>
        </p:nvGrpSpPr>
        <p:grpSpPr bwMode="auto">
          <a:xfrm>
            <a:off x="3657601" y="1981200"/>
            <a:ext cx="2346325" cy="4495800"/>
            <a:chOff x="0" y="0"/>
            <a:chExt cx="1478" cy="2832"/>
          </a:xfrm>
        </p:grpSpPr>
        <p:pic>
          <p:nvPicPr>
            <p:cNvPr id="161798" name="Picture 10" descr="so1"/>
            <p:cNvPicPr>
              <a:picLocks noChangeAspect="1" noChangeArrowheads="1"/>
            </p:cNvPicPr>
            <p:nvPr/>
          </p:nvPicPr>
          <p:blipFill>
            <a:blip r:embed="rId3"/>
            <a:srcRect/>
            <a:stretch>
              <a:fillRect/>
            </a:stretch>
          </p:blipFill>
          <p:spPr bwMode="auto">
            <a:xfrm>
              <a:off x="528" y="864"/>
              <a:ext cx="950" cy="950"/>
            </a:xfrm>
            <a:prstGeom prst="rect">
              <a:avLst/>
            </a:prstGeom>
            <a:noFill/>
            <a:ln w="9525">
              <a:noFill/>
              <a:miter lim="800000"/>
              <a:headEnd/>
              <a:tailEnd/>
            </a:ln>
          </p:spPr>
        </p:pic>
        <p:grpSp>
          <p:nvGrpSpPr>
            <p:cNvPr id="4" name="Group 11"/>
            <p:cNvGrpSpPr>
              <a:grpSpLocks noChangeAspect="1"/>
            </p:cNvGrpSpPr>
            <p:nvPr/>
          </p:nvGrpSpPr>
          <p:grpSpPr bwMode="auto">
            <a:xfrm>
              <a:off x="0" y="0"/>
              <a:ext cx="1344" cy="2832"/>
              <a:chOff x="0" y="0"/>
              <a:chExt cx="1344" cy="2832"/>
            </a:xfrm>
          </p:grpSpPr>
          <p:pic>
            <p:nvPicPr>
              <p:cNvPr id="161800" name="Picture 12" descr="so1"/>
              <p:cNvPicPr>
                <a:picLocks noChangeAspect="1" noChangeArrowheads="1"/>
              </p:cNvPicPr>
              <p:nvPr/>
            </p:nvPicPr>
            <p:blipFill>
              <a:blip r:embed="rId3"/>
              <a:srcRect/>
              <a:stretch>
                <a:fillRect/>
              </a:stretch>
            </p:blipFill>
            <p:spPr bwMode="auto">
              <a:xfrm>
                <a:off x="384" y="240"/>
                <a:ext cx="950" cy="950"/>
              </a:xfrm>
              <a:prstGeom prst="rect">
                <a:avLst/>
              </a:prstGeom>
              <a:noFill/>
              <a:ln w="9525">
                <a:noFill/>
                <a:miter lim="800000"/>
                <a:headEnd/>
                <a:tailEnd/>
              </a:ln>
            </p:spPr>
          </p:pic>
          <p:pic>
            <p:nvPicPr>
              <p:cNvPr id="161801" name="Picture 13" descr="so1"/>
              <p:cNvPicPr>
                <a:picLocks noChangeAspect="1" noChangeArrowheads="1"/>
              </p:cNvPicPr>
              <p:nvPr/>
            </p:nvPicPr>
            <p:blipFill>
              <a:blip r:embed="rId3"/>
              <a:srcRect/>
              <a:stretch>
                <a:fillRect/>
              </a:stretch>
            </p:blipFill>
            <p:spPr bwMode="auto">
              <a:xfrm>
                <a:off x="384" y="1536"/>
                <a:ext cx="950" cy="950"/>
              </a:xfrm>
              <a:prstGeom prst="rect">
                <a:avLst/>
              </a:prstGeom>
              <a:noFill/>
              <a:ln w="9525">
                <a:noFill/>
                <a:miter lim="800000"/>
                <a:headEnd/>
                <a:tailEnd/>
              </a:ln>
            </p:spPr>
          </p:pic>
          <p:pic>
            <p:nvPicPr>
              <p:cNvPr id="161802" name="Picture 14" descr="CELL"/>
              <p:cNvPicPr>
                <a:picLocks noChangeAspect="1" noChangeArrowheads="1"/>
              </p:cNvPicPr>
              <p:nvPr/>
            </p:nvPicPr>
            <p:blipFill>
              <a:blip r:embed="rId4"/>
              <a:srcRect/>
              <a:stretch>
                <a:fillRect/>
              </a:stretch>
            </p:blipFill>
            <p:spPr bwMode="auto">
              <a:xfrm>
                <a:off x="768" y="288"/>
                <a:ext cx="432" cy="432"/>
              </a:xfrm>
              <a:prstGeom prst="rect">
                <a:avLst/>
              </a:prstGeom>
              <a:noFill/>
              <a:ln w="9525">
                <a:noFill/>
                <a:miter lim="800000"/>
                <a:headEnd/>
                <a:tailEnd/>
              </a:ln>
            </p:spPr>
          </p:pic>
          <p:pic>
            <p:nvPicPr>
              <p:cNvPr id="161803" name="Picture 15" descr="CELL"/>
              <p:cNvPicPr>
                <a:picLocks noChangeAspect="1" noChangeArrowheads="1"/>
              </p:cNvPicPr>
              <p:nvPr/>
            </p:nvPicPr>
            <p:blipFill>
              <a:blip r:embed="rId4"/>
              <a:srcRect/>
              <a:stretch>
                <a:fillRect/>
              </a:stretch>
            </p:blipFill>
            <p:spPr bwMode="auto">
              <a:xfrm>
                <a:off x="912" y="960"/>
                <a:ext cx="432" cy="432"/>
              </a:xfrm>
              <a:prstGeom prst="rect">
                <a:avLst/>
              </a:prstGeom>
              <a:noFill/>
              <a:ln w="9525">
                <a:noFill/>
                <a:miter lim="800000"/>
                <a:headEnd/>
                <a:tailEnd/>
              </a:ln>
            </p:spPr>
          </p:pic>
          <p:pic>
            <p:nvPicPr>
              <p:cNvPr id="161804" name="Picture 16" descr="CELL"/>
              <p:cNvPicPr>
                <a:picLocks noChangeAspect="1" noChangeArrowheads="1"/>
              </p:cNvPicPr>
              <p:nvPr/>
            </p:nvPicPr>
            <p:blipFill>
              <a:blip r:embed="rId4"/>
              <a:srcRect/>
              <a:stretch>
                <a:fillRect/>
              </a:stretch>
            </p:blipFill>
            <p:spPr bwMode="auto">
              <a:xfrm>
                <a:off x="864" y="1632"/>
                <a:ext cx="432" cy="432"/>
              </a:xfrm>
              <a:prstGeom prst="rect">
                <a:avLst/>
              </a:prstGeom>
              <a:noFill/>
              <a:ln w="9525">
                <a:noFill/>
                <a:miter lim="800000"/>
                <a:headEnd/>
                <a:tailEnd/>
              </a:ln>
            </p:spPr>
          </p:pic>
          <p:pic>
            <p:nvPicPr>
              <p:cNvPr id="161805" name="Picture 17" descr="so1"/>
              <p:cNvPicPr>
                <a:picLocks noChangeAspect="1" noChangeArrowheads="1"/>
              </p:cNvPicPr>
              <p:nvPr/>
            </p:nvPicPr>
            <p:blipFill>
              <a:blip r:embed="rId3"/>
              <a:srcRect/>
              <a:stretch>
                <a:fillRect/>
              </a:stretch>
            </p:blipFill>
            <p:spPr bwMode="auto">
              <a:xfrm>
                <a:off x="0" y="0"/>
                <a:ext cx="768" cy="768"/>
              </a:xfrm>
              <a:prstGeom prst="rect">
                <a:avLst/>
              </a:prstGeom>
              <a:noFill/>
              <a:ln w="9525">
                <a:noFill/>
                <a:miter lim="800000"/>
                <a:headEnd/>
                <a:tailEnd/>
              </a:ln>
            </p:spPr>
          </p:pic>
          <p:pic>
            <p:nvPicPr>
              <p:cNvPr id="161806" name="Picture 18" descr="CELL"/>
              <p:cNvPicPr>
                <a:picLocks noChangeAspect="1" noChangeArrowheads="1"/>
              </p:cNvPicPr>
              <p:nvPr/>
            </p:nvPicPr>
            <p:blipFill>
              <a:blip r:embed="rId4"/>
              <a:srcRect/>
              <a:stretch>
                <a:fillRect/>
              </a:stretch>
            </p:blipFill>
            <p:spPr bwMode="auto">
              <a:xfrm>
                <a:off x="336" y="0"/>
                <a:ext cx="349" cy="349"/>
              </a:xfrm>
              <a:prstGeom prst="rect">
                <a:avLst/>
              </a:prstGeom>
              <a:noFill/>
              <a:ln w="9525">
                <a:noFill/>
                <a:miter lim="800000"/>
                <a:headEnd/>
                <a:tailEnd/>
              </a:ln>
            </p:spPr>
          </p:pic>
          <p:pic>
            <p:nvPicPr>
              <p:cNvPr id="161807" name="Picture 19" descr="so1"/>
              <p:cNvPicPr>
                <a:picLocks noChangeAspect="1" noChangeArrowheads="1"/>
              </p:cNvPicPr>
              <p:nvPr/>
            </p:nvPicPr>
            <p:blipFill>
              <a:blip r:embed="rId3"/>
              <a:srcRect/>
              <a:stretch>
                <a:fillRect/>
              </a:stretch>
            </p:blipFill>
            <p:spPr bwMode="auto">
              <a:xfrm>
                <a:off x="0" y="2064"/>
                <a:ext cx="768" cy="768"/>
              </a:xfrm>
              <a:prstGeom prst="rect">
                <a:avLst/>
              </a:prstGeom>
              <a:noFill/>
              <a:ln w="9525">
                <a:noFill/>
                <a:miter lim="800000"/>
                <a:headEnd/>
                <a:tailEnd/>
              </a:ln>
            </p:spPr>
          </p:pic>
          <p:pic>
            <p:nvPicPr>
              <p:cNvPr id="161808" name="Picture 20" descr="CELL"/>
              <p:cNvPicPr>
                <a:picLocks noChangeAspect="1" noChangeArrowheads="1"/>
              </p:cNvPicPr>
              <p:nvPr/>
            </p:nvPicPr>
            <p:blipFill>
              <a:blip r:embed="rId4"/>
              <a:srcRect/>
              <a:stretch>
                <a:fillRect/>
              </a:stretch>
            </p:blipFill>
            <p:spPr bwMode="auto">
              <a:xfrm>
                <a:off x="336" y="2160"/>
                <a:ext cx="349" cy="349"/>
              </a:xfrm>
              <a:prstGeom prst="rect">
                <a:avLst/>
              </a:prstGeom>
              <a:noFill/>
              <a:ln w="9525">
                <a:noFill/>
                <a:miter lim="800000"/>
                <a:headEnd/>
                <a:tailEnd/>
              </a:ln>
            </p:spPr>
          </p:pic>
        </p:grpSp>
      </p:grpSp>
    </p:spTree>
  </p:cSld>
  <p:clrMapOvr>
    <a:masterClrMapping/>
  </p:clrMapOvr>
  <p:transition advTm="1709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5"/>
          <p:cNvSpPr>
            <a:spLocks noGrp="1"/>
          </p:cNvSpPr>
          <p:nvPr>
            <p:ph type="sldNum" sz="quarter" idx="12"/>
          </p:nvPr>
        </p:nvSpPr>
        <p:spPr>
          <a:xfrm>
            <a:off x="8077200" y="6248400"/>
            <a:ext cx="1905000" cy="457200"/>
          </a:xfrm>
          <a:prstGeom prst="rect">
            <a:avLst/>
          </a:prstGeom>
        </p:spPr>
        <p:txBody>
          <a:bodyPr/>
          <a:lstStyle/>
          <a:p>
            <a:fld id="{D3500D24-3FD2-4577-8573-A861664F5DA3}" type="slidenum">
              <a:rPr lang="en-US" altLang="zh-CN">
                <a:solidFill>
                  <a:schemeClr val="tx1"/>
                </a:solidFill>
              </a:rPr>
            </a:fld>
            <a:endParaRPr lang="en-US" altLang="zh-CN">
              <a:solidFill>
                <a:schemeClr val="tx1"/>
              </a:solidFill>
            </a:endParaRPr>
          </a:p>
        </p:txBody>
      </p:sp>
      <p:pic>
        <p:nvPicPr>
          <p:cNvPr id="654339" name="Picture 3" descr="CHING4"/>
          <p:cNvPicPr>
            <a:picLocks noChangeAspect="1" noChangeArrowheads="1"/>
          </p:cNvPicPr>
          <p:nvPr/>
        </p:nvPicPr>
        <p:blipFill>
          <a:blip r:embed="rId1" cstate="print"/>
          <a:srcRect/>
          <a:stretch>
            <a:fillRect/>
          </a:stretch>
        </p:blipFill>
        <p:spPr bwMode="auto">
          <a:xfrm>
            <a:off x="7772401" y="1524001"/>
            <a:ext cx="1247775" cy="1774825"/>
          </a:xfrm>
          <a:prstGeom prst="rect">
            <a:avLst/>
          </a:prstGeom>
          <a:noFill/>
        </p:spPr>
      </p:pic>
      <p:pic>
        <p:nvPicPr>
          <p:cNvPr id="654340" name="Picture 4" descr="CHING2"/>
          <p:cNvPicPr>
            <a:picLocks noChangeAspect="1" noChangeArrowheads="1"/>
          </p:cNvPicPr>
          <p:nvPr/>
        </p:nvPicPr>
        <p:blipFill>
          <a:blip r:embed="rId2" cstate="print"/>
          <a:srcRect/>
          <a:stretch>
            <a:fillRect/>
          </a:stretch>
        </p:blipFill>
        <p:spPr bwMode="auto">
          <a:xfrm>
            <a:off x="1524000" y="1371600"/>
            <a:ext cx="1339850" cy="1766888"/>
          </a:xfrm>
          <a:prstGeom prst="rect">
            <a:avLst/>
          </a:prstGeom>
          <a:noFill/>
        </p:spPr>
      </p:pic>
      <p:pic>
        <p:nvPicPr>
          <p:cNvPr id="654341" name="Picture 5" descr="CHING3"/>
          <p:cNvPicPr>
            <a:picLocks noChangeAspect="1" noChangeArrowheads="1"/>
          </p:cNvPicPr>
          <p:nvPr/>
        </p:nvPicPr>
        <p:blipFill>
          <a:blip r:embed="rId3" cstate="print"/>
          <a:srcRect/>
          <a:stretch>
            <a:fillRect/>
          </a:stretch>
        </p:blipFill>
        <p:spPr bwMode="auto">
          <a:xfrm>
            <a:off x="2971800" y="1447801"/>
            <a:ext cx="1347788" cy="1774825"/>
          </a:xfrm>
          <a:prstGeom prst="rect">
            <a:avLst/>
          </a:prstGeom>
          <a:noFill/>
        </p:spPr>
      </p:pic>
      <p:sp>
        <p:nvSpPr>
          <p:cNvPr id="654342" name="Line 6"/>
          <p:cNvSpPr>
            <a:spLocks noChangeShapeType="1"/>
          </p:cNvSpPr>
          <p:nvPr/>
        </p:nvSpPr>
        <p:spPr bwMode="auto">
          <a:xfrm>
            <a:off x="2590800" y="2590800"/>
            <a:ext cx="533400" cy="0"/>
          </a:xfrm>
          <a:prstGeom prst="line">
            <a:avLst/>
          </a:prstGeom>
          <a:noFill/>
          <a:ln w="38100">
            <a:solidFill>
              <a:srgbClr val="E6BDF7"/>
            </a:solidFill>
            <a:round/>
            <a:tailEnd type="triangle" w="lg" len="lg"/>
          </a:ln>
          <a:effectLst/>
        </p:spPr>
        <p:txBody>
          <a:bodyPr wrap="none" anchor="ctr"/>
          <a:lstStyle/>
          <a:p>
            <a:endParaRPr lang="zh-CN" altLang="en-US">
              <a:solidFill>
                <a:schemeClr val="tx1"/>
              </a:solidFill>
            </a:endParaRPr>
          </a:p>
        </p:txBody>
      </p:sp>
      <p:pic>
        <p:nvPicPr>
          <p:cNvPr id="654343" name="Picture 7" descr="CHING5">
            <a:hlinkClick r:id="rId4" action="ppaction://hlinksldjump"/>
          </p:cNvPr>
          <p:cNvPicPr>
            <a:picLocks noChangeAspect="1" noChangeArrowheads="1"/>
          </p:cNvPicPr>
          <p:nvPr/>
        </p:nvPicPr>
        <p:blipFill>
          <a:blip r:embed="rId5" cstate="print"/>
          <a:srcRect/>
          <a:stretch>
            <a:fillRect/>
          </a:stretch>
        </p:blipFill>
        <p:spPr bwMode="auto">
          <a:xfrm>
            <a:off x="9010650" y="1905000"/>
            <a:ext cx="1657350" cy="1163638"/>
          </a:xfrm>
          <a:prstGeom prst="rect">
            <a:avLst/>
          </a:prstGeom>
          <a:noFill/>
        </p:spPr>
      </p:pic>
      <p:sp>
        <p:nvSpPr>
          <p:cNvPr id="654344" name="Line 8"/>
          <p:cNvSpPr>
            <a:spLocks noChangeShapeType="1"/>
          </p:cNvSpPr>
          <p:nvPr/>
        </p:nvSpPr>
        <p:spPr bwMode="auto">
          <a:xfrm flipV="1">
            <a:off x="4648200" y="2545082"/>
            <a:ext cx="2947998" cy="45719"/>
          </a:xfrm>
          <a:prstGeom prst="line">
            <a:avLst/>
          </a:prstGeom>
          <a:noFill/>
          <a:ln w="38100">
            <a:solidFill>
              <a:srgbClr val="E6BDF7"/>
            </a:solidFill>
            <a:round/>
            <a:tailEnd type="triangle" w="lg" len="lg"/>
          </a:ln>
          <a:effectLst/>
        </p:spPr>
        <p:txBody>
          <a:bodyPr wrap="none" anchor="ctr"/>
          <a:lstStyle/>
          <a:p>
            <a:endParaRPr lang="zh-CN" altLang="en-US">
              <a:solidFill>
                <a:schemeClr val="tx1"/>
              </a:solidFill>
            </a:endParaRPr>
          </a:p>
        </p:txBody>
      </p:sp>
      <p:sp>
        <p:nvSpPr>
          <p:cNvPr id="654346" name="Line 10"/>
          <p:cNvSpPr>
            <a:spLocks noChangeShapeType="1"/>
          </p:cNvSpPr>
          <p:nvPr/>
        </p:nvSpPr>
        <p:spPr bwMode="auto">
          <a:xfrm>
            <a:off x="8839200" y="2590800"/>
            <a:ext cx="381000" cy="0"/>
          </a:xfrm>
          <a:prstGeom prst="line">
            <a:avLst/>
          </a:prstGeom>
          <a:noFill/>
          <a:ln w="38100">
            <a:solidFill>
              <a:srgbClr val="E6BDF7"/>
            </a:solidFill>
            <a:round/>
            <a:tailEnd type="triangle" w="lg" len="lg"/>
          </a:ln>
          <a:effectLst/>
        </p:spPr>
        <p:txBody>
          <a:bodyPr wrap="none" anchor="ctr"/>
          <a:lstStyle/>
          <a:p>
            <a:endParaRPr lang="zh-CN" altLang="en-US">
              <a:solidFill>
                <a:schemeClr val="tx1"/>
              </a:solidFill>
            </a:endParaRPr>
          </a:p>
        </p:txBody>
      </p:sp>
      <p:sp>
        <p:nvSpPr>
          <p:cNvPr id="654347" name="Rectangle 11"/>
          <p:cNvSpPr>
            <a:spLocks noChangeArrowheads="1"/>
          </p:cNvSpPr>
          <p:nvPr/>
        </p:nvSpPr>
        <p:spPr bwMode="auto">
          <a:xfrm>
            <a:off x="2238349" y="357167"/>
            <a:ext cx="7540847" cy="769441"/>
          </a:xfrm>
          <a:prstGeom prst="rect">
            <a:avLst/>
          </a:prstGeom>
          <a:noFill/>
          <a:ln w="9525">
            <a:noFill/>
            <a:miter lim="800000"/>
          </a:ln>
          <a:effectLst/>
        </p:spPr>
        <p:txBody>
          <a:bodyPr wrap="square">
            <a:spAutoFit/>
          </a:bodyPr>
          <a:lstStyle/>
          <a:p>
            <a:pPr algn="ctr" eaLnBrk="0" hangingPunct="0"/>
            <a:r>
              <a:rPr lang="zh-CN" altLang="en-US" sz="4400" b="1" dirty="0">
                <a:solidFill>
                  <a:schemeClr val="tx2"/>
                </a:solidFill>
                <a:latin typeface="微软雅黑" panose="020B0503020204020204" pitchFamily="34" charset="-122"/>
                <a:ea typeface="微软雅黑" panose="020B0503020204020204" pitchFamily="34" charset="-122"/>
                <a:cs typeface="+mj-cs"/>
              </a:rPr>
              <a:t>艾滋病是一种慢性进展性疾病</a:t>
            </a:r>
            <a:endParaRPr lang="zh-CN" altLang="en-US" sz="4400" b="1" dirty="0">
              <a:solidFill>
                <a:schemeClr val="tx2"/>
              </a:solidFill>
              <a:latin typeface="微软雅黑" panose="020B0503020204020204" pitchFamily="34" charset="-122"/>
              <a:ea typeface="微软雅黑" panose="020B0503020204020204" pitchFamily="34" charset="-122"/>
              <a:cs typeface="+mj-cs"/>
            </a:endParaRPr>
          </a:p>
        </p:txBody>
      </p:sp>
      <p:sp>
        <p:nvSpPr>
          <p:cNvPr id="654348" name="Line 12"/>
          <p:cNvSpPr>
            <a:spLocks noChangeShapeType="1"/>
          </p:cNvSpPr>
          <p:nvPr/>
        </p:nvSpPr>
        <p:spPr bwMode="auto">
          <a:xfrm>
            <a:off x="1981200" y="4191000"/>
            <a:ext cx="8064500" cy="0"/>
          </a:xfrm>
          <a:prstGeom prst="line">
            <a:avLst/>
          </a:prstGeom>
          <a:noFill/>
          <a:ln w="38100">
            <a:solidFill>
              <a:srgbClr val="FFFF00"/>
            </a:solidFill>
            <a:round/>
          </a:ln>
          <a:effectLst/>
        </p:spPr>
        <p:txBody>
          <a:bodyPr/>
          <a:lstStyle/>
          <a:p>
            <a:endParaRPr lang="zh-CN" altLang="en-US">
              <a:solidFill>
                <a:schemeClr val="tx1"/>
              </a:solidFill>
            </a:endParaRPr>
          </a:p>
        </p:txBody>
      </p:sp>
      <p:sp>
        <p:nvSpPr>
          <p:cNvPr id="654349" name="AutoShape 13"/>
          <p:cNvSpPr>
            <a:spLocks noChangeArrowheads="1"/>
          </p:cNvSpPr>
          <p:nvPr/>
        </p:nvSpPr>
        <p:spPr bwMode="auto">
          <a:xfrm>
            <a:off x="1828800" y="4191001"/>
            <a:ext cx="431800" cy="790575"/>
          </a:xfrm>
          <a:prstGeom prst="upArrow">
            <a:avLst>
              <a:gd name="adj1" fmla="val 50000"/>
              <a:gd name="adj2" fmla="val 45772"/>
            </a:avLst>
          </a:prstGeom>
          <a:solidFill>
            <a:schemeClr val="accent1"/>
          </a:solidFill>
          <a:ln w="9525">
            <a:solidFill>
              <a:schemeClr val="tx1"/>
            </a:solidFill>
            <a:miter lim="800000"/>
          </a:ln>
          <a:effectLst/>
        </p:spPr>
        <p:txBody>
          <a:bodyPr vert="eaVert" wrap="none" anchor="ctr"/>
          <a:lstStyle/>
          <a:p>
            <a:endParaRPr lang="zh-CN" altLang="en-US">
              <a:solidFill>
                <a:schemeClr val="tx1"/>
              </a:solidFill>
            </a:endParaRPr>
          </a:p>
        </p:txBody>
      </p:sp>
      <p:sp>
        <p:nvSpPr>
          <p:cNvPr id="654350" name="AutoShape 14"/>
          <p:cNvSpPr>
            <a:spLocks noChangeArrowheads="1"/>
          </p:cNvSpPr>
          <p:nvPr/>
        </p:nvSpPr>
        <p:spPr bwMode="auto">
          <a:xfrm>
            <a:off x="3124200" y="4191001"/>
            <a:ext cx="431800" cy="790575"/>
          </a:xfrm>
          <a:prstGeom prst="upArrow">
            <a:avLst>
              <a:gd name="adj1" fmla="val 50000"/>
              <a:gd name="adj2" fmla="val 45772"/>
            </a:avLst>
          </a:prstGeom>
          <a:solidFill>
            <a:srgbClr val="9900FF"/>
          </a:solidFill>
          <a:ln w="9525">
            <a:solidFill>
              <a:schemeClr val="tx1"/>
            </a:solidFill>
            <a:miter lim="800000"/>
          </a:ln>
          <a:effectLst/>
        </p:spPr>
        <p:txBody>
          <a:bodyPr vert="eaVert" wrap="none" anchor="ctr"/>
          <a:lstStyle/>
          <a:p>
            <a:endParaRPr lang="zh-CN" altLang="en-US">
              <a:solidFill>
                <a:schemeClr val="tx1"/>
              </a:solidFill>
            </a:endParaRPr>
          </a:p>
        </p:txBody>
      </p:sp>
      <p:sp>
        <p:nvSpPr>
          <p:cNvPr id="654352" name="AutoShape 16"/>
          <p:cNvSpPr>
            <a:spLocks noChangeArrowheads="1"/>
          </p:cNvSpPr>
          <p:nvPr/>
        </p:nvSpPr>
        <p:spPr bwMode="auto">
          <a:xfrm>
            <a:off x="7786689" y="4229164"/>
            <a:ext cx="358775" cy="762000"/>
          </a:xfrm>
          <a:prstGeom prst="upArrow">
            <a:avLst>
              <a:gd name="adj1" fmla="val 41593"/>
              <a:gd name="adj2" fmla="val 111062"/>
            </a:avLst>
          </a:prstGeom>
          <a:solidFill>
            <a:srgbClr val="FF0000"/>
          </a:solidFill>
          <a:ln w="9525">
            <a:solidFill>
              <a:schemeClr val="tx1"/>
            </a:solidFill>
            <a:miter lim="800000"/>
          </a:ln>
          <a:effectLst/>
        </p:spPr>
        <p:txBody>
          <a:bodyPr vert="eaVert" wrap="none" anchor="ctr"/>
          <a:lstStyle/>
          <a:p>
            <a:endParaRPr lang="zh-CN" altLang="en-US">
              <a:solidFill>
                <a:schemeClr val="tx1"/>
              </a:solidFill>
            </a:endParaRPr>
          </a:p>
        </p:txBody>
      </p:sp>
      <p:sp>
        <p:nvSpPr>
          <p:cNvPr id="654353" name="AutoShape 17"/>
          <p:cNvSpPr>
            <a:spLocks noChangeArrowheads="1"/>
          </p:cNvSpPr>
          <p:nvPr/>
        </p:nvSpPr>
        <p:spPr bwMode="auto">
          <a:xfrm>
            <a:off x="9829801" y="4267200"/>
            <a:ext cx="358775" cy="719138"/>
          </a:xfrm>
          <a:prstGeom prst="upArrow">
            <a:avLst>
              <a:gd name="adj1" fmla="val 50000"/>
              <a:gd name="adj2" fmla="val 50111"/>
            </a:avLst>
          </a:prstGeom>
          <a:solidFill>
            <a:srgbClr val="FFFF00"/>
          </a:solidFill>
          <a:ln w="9525">
            <a:solidFill>
              <a:schemeClr val="tx1"/>
            </a:solidFill>
            <a:miter lim="800000"/>
          </a:ln>
          <a:effectLst/>
        </p:spPr>
        <p:txBody>
          <a:bodyPr vert="eaVert" wrap="none" anchor="ctr"/>
          <a:lstStyle/>
          <a:p>
            <a:endParaRPr lang="zh-CN" altLang="en-US">
              <a:solidFill>
                <a:schemeClr val="tx1"/>
              </a:solidFill>
            </a:endParaRPr>
          </a:p>
        </p:txBody>
      </p:sp>
      <p:sp>
        <p:nvSpPr>
          <p:cNvPr id="654354" name="Text Box 18"/>
          <p:cNvSpPr txBox="1">
            <a:spLocks noChangeArrowheads="1"/>
          </p:cNvSpPr>
          <p:nvPr/>
        </p:nvSpPr>
        <p:spPr bwMode="auto">
          <a:xfrm>
            <a:off x="9753600" y="4953000"/>
            <a:ext cx="685800" cy="369332"/>
          </a:xfrm>
          <a:prstGeom prst="rect">
            <a:avLst/>
          </a:prstGeom>
          <a:noFill/>
          <a:ln w="9525">
            <a:noFill/>
            <a:miter lim="800000"/>
          </a:ln>
          <a:effectLst/>
        </p:spPr>
        <p:txBody>
          <a:bodyPr>
            <a:spAutoFit/>
          </a:bodyPr>
          <a:lstStyle/>
          <a:p>
            <a:pPr algn="l" eaLnBrk="0" hangingPunct="0"/>
            <a:r>
              <a:rPr kumimoji="0" lang="zh-CN" altLang="en-US" b="1">
                <a:solidFill>
                  <a:schemeClr val="tx1"/>
                </a:solidFill>
                <a:ea typeface="华文中宋" panose="02010600040101010101" pitchFamily="2" charset="-122"/>
              </a:rPr>
              <a:t>死亡</a:t>
            </a:r>
            <a:endParaRPr kumimoji="0" lang="zh-CN" altLang="en-US" b="1">
              <a:solidFill>
                <a:schemeClr val="tx1"/>
              </a:solidFill>
              <a:ea typeface="华文中宋" panose="02010600040101010101" pitchFamily="2" charset="-122"/>
            </a:endParaRPr>
          </a:p>
        </p:txBody>
      </p:sp>
      <p:sp>
        <p:nvSpPr>
          <p:cNvPr id="654355" name="Text Box 19"/>
          <p:cNvSpPr txBox="1">
            <a:spLocks noChangeArrowheads="1"/>
          </p:cNvSpPr>
          <p:nvPr/>
        </p:nvSpPr>
        <p:spPr bwMode="auto">
          <a:xfrm>
            <a:off x="7786688" y="5002534"/>
            <a:ext cx="576262" cy="1200329"/>
          </a:xfrm>
          <a:prstGeom prst="rect">
            <a:avLst/>
          </a:prstGeom>
          <a:noFill/>
          <a:ln w="9525">
            <a:noFill/>
            <a:miter lim="800000"/>
          </a:ln>
          <a:effectLst/>
        </p:spPr>
        <p:txBody>
          <a:bodyPr>
            <a:spAutoFit/>
          </a:bodyPr>
          <a:lstStyle/>
          <a:p>
            <a:pPr algn="l" eaLnBrk="0" hangingPunct="0"/>
            <a:r>
              <a:rPr kumimoji="0" lang="zh-CN" altLang="en-US" b="1" dirty="0">
                <a:solidFill>
                  <a:schemeClr val="tx1"/>
                </a:solidFill>
                <a:ea typeface="华文中宋" panose="02010600040101010101" pitchFamily="2" charset="-122"/>
              </a:rPr>
              <a:t>出现症状</a:t>
            </a:r>
            <a:endParaRPr kumimoji="0" lang="zh-CN" altLang="en-US" b="1" dirty="0">
              <a:solidFill>
                <a:schemeClr val="tx1"/>
              </a:solidFill>
              <a:ea typeface="华文中宋" panose="02010600040101010101" pitchFamily="2" charset="-122"/>
            </a:endParaRPr>
          </a:p>
        </p:txBody>
      </p:sp>
      <p:sp>
        <p:nvSpPr>
          <p:cNvPr id="654357" name="Text Box 21"/>
          <p:cNvSpPr txBox="1">
            <a:spLocks noChangeArrowheads="1"/>
          </p:cNvSpPr>
          <p:nvPr/>
        </p:nvSpPr>
        <p:spPr bwMode="auto">
          <a:xfrm>
            <a:off x="3143251" y="5013326"/>
            <a:ext cx="504825" cy="1200329"/>
          </a:xfrm>
          <a:prstGeom prst="rect">
            <a:avLst/>
          </a:prstGeom>
          <a:noFill/>
          <a:ln w="9525">
            <a:noFill/>
            <a:miter lim="800000"/>
          </a:ln>
          <a:effectLst/>
        </p:spPr>
        <p:txBody>
          <a:bodyPr>
            <a:spAutoFit/>
          </a:bodyPr>
          <a:lstStyle/>
          <a:p>
            <a:pPr algn="l" eaLnBrk="0" hangingPunct="0"/>
            <a:r>
              <a:rPr kumimoji="0" lang="zh-CN" altLang="en-US" b="1" dirty="0">
                <a:solidFill>
                  <a:srgbClr val="FF0000"/>
                </a:solidFill>
                <a:ea typeface="华文中宋" panose="02010600040101010101" pitchFamily="2" charset="-122"/>
              </a:rPr>
              <a:t>抗体产生</a:t>
            </a:r>
            <a:endParaRPr kumimoji="0" lang="zh-CN" altLang="en-US" b="1" dirty="0">
              <a:solidFill>
                <a:srgbClr val="FF0000"/>
              </a:solidFill>
              <a:ea typeface="华文中宋" panose="02010600040101010101" pitchFamily="2" charset="-122"/>
            </a:endParaRPr>
          </a:p>
        </p:txBody>
      </p:sp>
      <p:sp>
        <p:nvSpPr>
          <p:cNvPr id="654358" name="Text Box 22"/>
          <p:cNvSpPr txBox="1">
            <a:spLocks noChangeArrowheads="1"/>
          </p:cNvSpPr>
          <p:nvPr/>
        </p:nvSpPr>
        <p:spPr bwMode="auto">
          <a:xfrm>
            <a:off x="1752601" y="5029201"/>
            <a:ext cx="576263" cy="1200329"/>
          </a:xfrm>
          <a:prstGeom prst="rect">
            <a:avLst/>
          </a:prstGeom>
          <a:noFill/>
          <a:ln w="9525">
            <a:noFill/>
            <a:miter lim="800000"/>
          </a:ln>
          <a:effectLst/>
        </p:spPr>
        <p:txBody>
          <a:bodyPr>
            <a:spAutoFit/>
          </a:bodyPr>
          <a:lstStyle/>
          <a:p>
            <a:pPr algn="l" eaLnBrk="0" hangingPunct="0"/>
            <a:r>
              <a:rPr kumimoji="0" lang="zh-CN" altLang="en-US" b="1">
                <a:solidFill>
                  <a:schemeClr val="tx1"/>
                </a:solidFill>
                <a:ea typeface="华文中宋" panose="02010600040101010101" pitchFamily="2" charset="-122"/>
              </a:rPr>
              <a:t>感染成功</a:t>
            </a:r>
            <a:endParaRPr kumimoji="0" lang="zh-CN" altLang="en-US" b="1">
              <a:solidFill>
                <a:schemeClr val="tx1"/>
              </a:solidFill>
              <a:ea typeface="华文中宋" panose="02010600040101010101" pitchFamily="2" charset="-122"/>
            </a:endParaRPr>
          </a:p>
        </p:txBody>
      </p:sp>
      <p:sp>
        <p:nvSpPr>
          <p:cNvPr id="654359" name="Text Box 23"/>
          <p:cNvSpPr txBox="1">
            <a:spLocks noChangeArrowheads="1"/>
          </p:cNvSpPr>
          <p:nvPr/>
        </p:nvSpPr>
        <p:spPr bwMode="auto">
          <a:xfrm>
            <a:off x="1952596" y="3733800"/>
            <a:ext cx="1214446" cy="400110"/>
          </a:xfrm>
          <a:prstGeom prst="rect">
            <a:avLst/>
          </a:prstGeom>
          <a:noFill/>
          <a:ln w="9525">
            <a:noFill/>
            <a:miter lim="800000"/>
          </a:ln>
          <a:effectLst/>
        </p:spPr>
        <p:txBody>
          <a:bodyPr wrap="square">
            <a:spAutoFit/>
          </a:bodyPr>
          <a:lstStyle/>
          <a:p>
            <a:pPr algn="l" eaLnBrk="0" hangingPunct="0"/>
            <a:r>
              <a:rPr lang="en-US" altLang="zh-CN" sz="2000" b="1" dirty="0"/>
              <a:t>  2-12</a:t>
            </a:r>
            <a:r>
              <a:rPr lang="zh-CN" altLang="en-US" sz="2000" b="1" dirty="0"/>
              <a:t>周</a:t>
            </a:r>
            <a:endParaRPr lang="zh-CN" altLang="en-US" sz="2800" b="1" dirty="0"/>
          </a:p>
        </p:txBody>
      </p:sp>
      <p:sp>
        <p:nvSpPr>
          <p:cNvPr id="654360" name="Text Box 24"/>
          <p:cNvSpPr txBox="1">
            <a:spLocks noChangeArrowheads="1"/>
          </p:cNvSpPr>
          <p:nvPr/>
        </p:nvSpPr>
        <p:spPr bwMode="auto">
          <a:xfrm>
            <a:off x="4419600" y="3733800"/>
            <a:ext cx="1247772" cy="400110"/>
          </a:xfrm>
          <a:prstGeom prst="rect">
            <a:avLst/>
          </a:prstGeom>
          <a:noFill/>
          <a:ln w="9525">
            <a:noFill/>
            <a:miter lim="800000"/>
          </a:ln>
          <a:effectLst/>
        </p:spPr>
        <p:txBody>
          <a:bodyPr wrap="square">
            <a:spAutoFit/>
          </a:bodyPr>
          <a:lstStyle/>
          <a:p>
            <a:pPr algn="l" eaLnBrk="0" hangingPunct="0"/>
            <a:r>
              <a:rPr lang="en-US" altLang="zh-CN" sz="2000" b="1" dirty="0"/>
              <a:t> 6-8 </a:t>
            </a:r>
            <a:r>
              <a:rPr lang="zh-CN" altLang="en-US" sz="2000" b="1" dirty="0"/>
              <a:t>年 </a:t>
            </a:r>
            <a:endParaRPr lang="zh-CN" altLang="en-US" sz="2000" b="1" dirty="0"/>
          </a:p>
        </p:txBody>
      </p:sp>
      <p:sp>
        <p:nvSpPr>
          <p:cNvPr id="654362" name="Text Box 26"/>
          <p:cNvSpPr txBox="1">
            <a:spLocks noChangeArrowheads="1"/>
          </p:cNvSpPr>
          <p:nvPr/>
        </p:nvSpPr>
        <p:spPr bwMode="auto">
          <a:xfrm>
            <a:off x="8534401" y="3733800"/>
            <a:ext cx="1308371" cy="400110"/>
          </a:xfrm>
          <a:prstGeom prst="rect">
            <a:avLst/>
          </a:prstGeom>
          <a:noFill/>
          <a:ln w="9525">
            <a:noFill/>
            <a:miter lim="800000"/>
          </a:ln>
          <a:effectLst/>
        </p:spPr>
        <p:txBody>
          <a:bodyPr wrap="none">
            <a:spAutoFit/>
          </a:bodyPr>
          <a:lstStyle/>
          <a:p>
            <a:pPr algn="l" eaLnBrk="0" hangingPunct="0"/>
            <a:r>
              <a:rPr lang="en-US" altLang="zh-CN" sz="2000" b="1"/>
              <a:t> 0.5-2</a:t>
            </a:r>
            <a:r>
              <a:rPr lang="zh-CN" altLang="en-US" sz="2000" b="1"/>
              <a:t>年 </a:t>
            </a:r>
            <a:r>
              <a:rPr lang="zh-CN" altLang="en-US" sz="2000" b="1">
                <a:sym typeface="Symbol" panose="05050102010706020507" pitchFamily="18" charset="2"/>
              </a:rPr>
              <a:t></a:t>
            </a:r>
            <a:endParaRPr lang="zh-CN" altLang="en-US" sz="2000" b="1">
              <a:sym typeface="Symbol" panose="05050102010706020507" pitchFamily="18" charset="2"/>
            </a:endParaRPr>
          </a:p>
        </p:txBody>
      </p:sp>
      <p:sp>
        <p:nvSpPr>
          <p:cNvPr id="654363" name="Line 27"/>
          <p:cNvSpPr>
            <a:spLocks noChangeShapeType="1"/>
          </p:cNvSpPr>
          <p:nvPr/>
        </p:nvSpPr>
        <p:spPr bwMode="auto">
          <a:xfrm>
            <a:off x="5410200" y="3886200"/>
            <a:ext cx="1371600"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64" name="Line 28"/>
          <p:cNvSpPr>
            <a:spLocks noChangeShapeType="1"/>
          </p:cNvSpPr>
          <p:nvPr/>
        </p:nvSpPr>
        <p:spPr bwMode="auto">
          <a:xfrm>
            <a:off x="3352800" y="3657600"/>
            <a:ext cx="0" cy="457200"/>
          </a:xfrm>
          <a:prstGeom prst="line">
            <a:avLst/>
          </a:prstGeom>
          <a:noFill/>
          <a:ln w="28575">
            <a:solidFill>
              <a:srgbClr val="9900FF"/>
            </a:solidFill>
            <a:round/>
          </a:ln>
          <a:effectLst/>
        </p:spPr>
        <p:txBody>
          <a:bodyPr/>
          <a:lstStyle/>
          <a:p>
            <a:endParaRPr lang="zh-CN" altLang="en-US">
              <a:solidFill>
                <a:schemeClr val="tx1"/>
              </a:solidFill>
            </a:endParaRPr>
          </a:p>
        </p:txBody>
      </p:sp>
      <p:sp>
        <p:nvSpPr>
          <p:cNvPr id="654365" name="Line 29"/>
          <p:cNvSpPr>
            <a:spLocks noChangeShapeType="1"/>
          </p:cNvSpPr>
          <p:nvPr/>
        </p:nvSpPr>
        <p:spPr bwMode="auto">
          <a:xfrm>
            <a:off x="1905000" y="3657600"/>
            <a:ext cx="0" cy="457200"/>
          </a:xfrm>
          <a:prstGeom prst="line">
            <a:avLst/>
          </a:prstGeom>
          <a:noFill/>
          <a:ln w="28575">
            <a:solidFill>
              <a:schemeClr val="accent1"/>
            </a:solidFill>
            <a:round/>
          </a:ln>
          <a:effectLst/>
        </p:spPr>
        <p:txBody>
          <a:bodyPr/>
          <a:lstStyle/>
          <a:p>
            <a:endParaRPr lang="zh-CN" altLang="en-US">
              <a:solidFill>
                <a:schemeClr val="tx1"/>
              </a:solidFill>
            </a:endParaRPr>
          </a:p>
        </p:txBody>
      </p:sp>
      <p:sp>
        <p:nvSpPr>
          <p:cNvPr id="654367" name="Line 31"/>
          <p:cNvSpPr>
            <a:spLocks noChangeShapeType="1"/>
          </p:cNvSpPr>
          <p:nvPr/>
        </p:nvSpPr>
        <p:spPr bwMode="auto">
          <a:xfrm flipH="1">
            <a:off x="7953388" y="3714752"/>
            <a:ext cx="0" cy="381000"/>
          </a:xfrm>
          <a:prstGeom prst="line">
            <a:avLst/>
          </a:prstGeom>
          <a:noFill/>
          <a:ln w="28575">
            <a:solidFill>
              <a:srgbClr val="FF0000"/>
            </a:solidFill>
            <a:round/>
          </a:ln>
          <a:effectLst/>
        </p:spPr>
        <p:txBody>
          <a:bodyPr/>
          <a:lstStyle/>
          <a:p>
            <a:endParaRPr lang="zh-CN" altLang="en-US">
              <a:solidFill>
                <a:schemeClr val="tx1"/>
              </a:solidFill>
            </a:endParaRPr>
          </a:p>
        </p:txBody>
      </p:sp>
      <p:sp>
        <p:nvSpPr>
          <p:cNvPr id="654368" name="Line 32"/>
          <p:cNvSpPr>
            <a:spLocks noChangeShapeType="1"/>
          </p:cNvSpPr>
          <p:nvPr/>
        </p:nvSpPr>
        <p:spPr bwMode="auto">
          <a:xfrm>
            <a:off x="10058400" y="3733800"/>
            <a:ext cx="0" cy="381000"/>
          </a:xfrm>
          <a:prstGeom prst="line">
            <a:avLst/>
          </a:prstGeom>
          <a:noFill/>
          <a:ln w="28575">
            <a:solidFill>
              <a:srgbClr val="FFFF00"/>
            </a:solidFill>
            <a:round/>
          </a:ln>
          <a:effectLst/>
        </p:spPr>
        <p:txBody>
          <a:bodyPr/>
          <a:lstStyle/>
          <a:p>
            <a:endParaRPr lang="zh-CN" altLang="en-US">
              <a:solidFill>
                <a:schemeClr val="tx1"/>
              </a:solidFill>
            </a:endParaRPr>
          </a:p>
        </p:txBody>
      </p:sp>
      <p:sp>
        <p:nvSpPr>
          <p:cNvPr id="654369" name="Line 33"/>
          <p:cNvSpPr>
            <a:spLocks noChangeShapeType="1"/>
          </p:cNvSpPr>
          <p:nvPr/>
        </p:nvSpPr>
        <p:spPr bwMode="auto">
          <a:xfrm>
            <a:off x="3429000" y="3886200"/>
            <a:ext cx="990600"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70" name="Line 34"/>
          <p:cNvSpPr>
            <a:spLocks noChangeShapeType="1"/>
          </p:cNvSpPr>
          <p:nvPr/>
        </p:nvSpPr>
        <p:spPr bwMode="auto">
          <a:xfrm>
            <a:off x="6858000" y="3886200"/>
            <a:ext cx="1095388"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71" name="Line 35"/>
          <p:cNvSpPr>
            <a:spLocks noChangeShapeType="1"/>
          </p:cNvSpPr>
          <p:nvPr/>
        </p:nvSpPr>
        <p:spPr bwMode="auto">
          <a:xfrm>
            <a:off x="7953388" y="3929066"/>
            <a:ext cx="457200"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73" name="Line 37"/>
          <p:cNvSpPr>
            <a:spLocks noChangeShapeType="1"/>
          </p:cNvSpPr>
          <p:nvPr/>
        </p:nvSpPr>
        <p:spPr bwMode="auto">
          <a:xfrm>
            <a:off x="9677400" y="3886200"/>
            <a:ext cx="304800"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74" name="Line 38"/>
          <p:cNvSpPr>
            <a:spLocks noChangeShapeType="1"/>
          </p:cNvSpPr>
          <p:nvPr/>
        </p:nvSpPr>
        <p:spPr bwMode="auto">
          <a:xfrm>
            <a:off x="2971800" y="3886200"/>
            <a:ext cx="304800"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75" name="Line 39"/>
          <p:cNvSpPr>
            <a:spLocks noChangeShapeType="1"/>
          </p:cNvSpPr>
          <p:nvPr/>
        </p:nvSpPr>
        <p:spPr bwMode="auto">
          <a:xfrm>
            <a:off x="1933548" y="3886200"/>
            <a:ext cx="304800" cy="0"/>
          </a:xfrm>
          <a:prstGeom prst="line">
            <a:avLst/>
          </a:prstGeom>
          <a:noFill/>
          <a:ln w="28575">
            <a:solidFill>
              <a:srgbClr val="66FF33"/>
            </a:solidFill>
            <a:round/>
          </a:ln>
          <a:effectLst/>
        </p:spPr>
        <p:txBody>
          <a:bodyPr/>
          <a:lstStyle/>
          <a:p>
            <a:endParaRPr lang="zh-CN" altLang="en-US">
              <a:solidFill>
                <a:schemeClr val="tx1"/>
              </a:solidFill>
            </a:endParaRPr>
          </a:p>
        </p:txBody>
      </p:sp>
      <p:sp>
        <p:nvSpPr>
          <p:cNvPr id="654376" name="Rectangle 40"/>
          <p:cNvSpPr>
            <a:spLocks noChangeArrowheads="1"/>
          </p:cNvSpPr>
          <p:nvPr/>
        </p:nvSpPr>
        <p:spPr bwMode="auto">
          <a:xfrm>
            <a:off x="1752600" y="3276600"/>
            <a:ext cx="1346844" cy="369332"/>
          </a:xfrm>
          <a:prstGeom prst="rect">
            <a:avLst/>
          </a:prstGeom>
          <a:noFill/>
          <a:ln w="9525">
            <a:noFill/>
            <a:miter lim="800000"/>
          </a:ln>
          <a:effectLst/>
        </p:spPr>
        <p:txBody>
          <a:bodyPr wrap="none">
            <a:spAutoFit/>
          </a:bodyPr>
          <a:lstStyle/>
          <a:p>
            <a:pPr algn="l" eaLnBrk="0" hangingPunct="0"/>
            <a:r>
              <a:rPr kumimoji="0" lang="zh-CN" altLang="en-US" b="1">
                <a:solidFill>
                  <a:schemeClr val="tx1"/>
                </a:solidFill>
                <a:latin typeface="Arial" panose="020B0604020202020204" pitchFamily="34" charset="0"/>
              </a:rPr>
              <a:t>急性感染期</a:t>
            </a:r>
            <a:endParaRPr kumimoji="0" lang="zh-CN" altLang="en-US" b="1">
              <a:solidFill>
                <a:schemeClr val="tx1"/>
              </a:solidFill>
              <a:latin typeface="Arial" panose="020B0604020202020204" pitchFamily="34" charset="0"/>
            </a:endParaRPr>
          </a:p>
        </p:txBody>
      </p:sp>
      <p:sp>
        <p:nvSpPr>
          <p:cNvPr id="654377" name="Rectangle 41"/>
          <p:cNvSpPr>
            <a:spLocks noChangeArrowheads="1"/>
          </p:cNvSpPr>
          <p:nvPr/>
        </p:nvSpPr>
        <p:spPr bwMode="auto">
          <a:xfrm>
            <a:off x="3886200" y="3276600"/>
            <a:ext cx="2667000" cy="369332"/>
          </a:xfrm>
          <a:prstGeom prst="rect">
            <a:avLst/>
          </a:prstGeom>
          <a:noFill/>
          <a:ln w="9525">
            <a:noFill/>
            <a:miter lim="800000"/>
          </a:ln>
          <a:effectLst/>
        </p:spPr>
        <p:txBody>
          <a:bodyPr>
            <a:spAutoFit/>
          </a:bodyPr>
          <a:lstStyle/>
          <a:p>
            <a:pPr algn="l" eaLnBrk="0" hangingPunct="0"/>
            <a:r>
              <a:rPr kumimoji="0" lang="zh-CN" altLang="en-US" b="1">
                <a:solidFill>
                  <a:schemeClr val="tx1"/>
                </a:solidFill>
                <a:latin typeface="Arial" panose="020B0604020202020204" pitchFamily="34" charset="0"/>
              </a:rPr>
              <a:t>无症状潜伏期</a:t>
            </a:r>
            <a:endParaRPr kumimoji="0" lang="zh-CN" altLang="en-US" b="1">
              <a:solidFill>
                <a:schemeClr val="tx1"/>
              </a:solidFill>
              <a:latin typeface="Arial" panose="020B0604020202020204" pitchFamily="34" charset="0"/>
            </a:endParaRPr>
          </a:p>
        </p:txBody>
      </p:sp>
      <p:sp>
        <p:nvSpPr>
          <p:cNvPr id="654379" name="Rectangle 43"/>
          <p:cNvSpPr>
            <a:spLocks noChangeArrowheads="1"/>
          </p:cNvSpPr>
          <p:nvPr/>
        </p:nvSpPr>
        <p:spPr bwMode="auto">
          <a:xfrm>
            <a:off x="8305800" y="3276600"/>
            <a:ext cx="1114408" cy="369332"/>
          </a:xfrm>
          <a:prstGeom prst="rect">
            <a:avLst/>
          </a:prstGeom>
          <a:noFill/>
          <a:ln w="9525">
            <a:noFill/>
            <a:miter lim="800000"/>
          </a:ln>
          <a:effectLst/>
        </p:spPr>
        <p:txBody>
          <a:bodyPr wrap="none">
            <a:spAutoFit/>
          </a:bodyPr>
          <a:lstStyle/>
          <a:p>
            <a:pPr algn="l" eaLnBrk="0" hangingPunct="0"/>
            <a:r>
              <a:rPr kumimoji="0" lang="zh-CN" altLang="en-US" b="1" dirty="0">
                <a:solidFill>
                  <a:schemeClr val="tx1"/>
                </a:solidFill>
                <a:latin typeface="Arial" panose="020B0604020202020204" pitchFamily="34" charset="0"/>
              </a:rPr>
              <a:t>艾滋病期</a:t>
            </a:r>
            <a:endParaRPr kumimoji="0" lang="zh-CN" altLang="en-US" b="1" dirty="0">
              <a:solidFill>
                <a:schemeClr val="tx1"/>
              </a:solidFill>
              <a:latin typeface="Arial" panose="020B0604020202020204" pitchFamily="34" charset="0"/>
            </a:endParaRPr>
          </a:p>
        </p:txBody>
      </p:sp>
      <p:sp>
        <p:nvSpPr>
          <p:cNvPr id="654380" name="AutoShape 44"/>
          <p:cNvSpPr>
            <a:spLocks noChangeArrowheads="1"/>
          </p:cNvSpPr>
          <p:nvPr/>
        </p:nvSpPr>
        <p:spPr bwMode="auto">
          <a:xfrm>
            <a:off x="2514601" y="4191000"/>
            <a:ext cx="358775" cy="762000"/>
          </a:xfrm>
          <a:prstGeom prst="upArrow">
            <a:avLst>
              <a:gd name="adj1" fmla="val 41593"/>
              <a:gd name="adj2" fmla="val 111062"/>
            </a:avLst>
          </a:prstGeom>
          <a:solidFill>
            <a:srgbClr val="FF0000"/>
          </a:solidFill>
          <a:ln w="9525">
            <a:solidFill>
              <a:schemeClr val="tx1"/>
            </a:solidFill>
            <a:miter lim="800000"/>
          </a:ln>
          <a:effectLst/>
        </p:spPr>
        <p:txBody>
          <a:bodyPr vert="eaVert" wrap="none" anchor="ctr"/>
          <a:lstStyle/>
          <a:p>
            <a:endParaRPr lang="zh-CN" altLang="en-US">
              <a:solidFill>
                <a:schemeClr val="tx1"/>
              </a:solidFill>
            </a:endParaRPr>
          </a:p>
        </p:txBody>
      </p:sp>
      <p:sp>
        <p:nvSpPr>
          <p:cNvPr id="654381" name="Text Box 45"/>
          <p:cNvSpPr txBox="1">
            <a:spLocks noChangeArrowheads="1"/>
          </p:cNvSpPr>
          <p:nvPr/>
        </p:nvSpPr>
        <p:spPr bwMode="auto">
          <a:xfrm>
            <a:off x="2438401" y="4876800"/>
            <a:ext cx="485775" cy="1477328"/>
          </a:xfrm>
          <a:prstGeom prst="rect">
            <a:avLst/>
          </a:prstGeom>
          <a:noFill/>
          <a:ln w="9525">
            <a:noFill/>
            <a:miter lim="800000"/>
          </a:ln>
          <a:effectLst/>
        </p:spPr>
        <p:txBody>
          <a:bodyPr>
            <a:spAutoFit/>
          </a:bodyPr>
          <a:lstStyle/>
          <a:p>
            <a:pPr algn="l" eaLnBrk="0" hangingPunct="0"/>
            <a:r>
              <a:rPr kumimoji="0" lang="zh-CN" altLang="en-US" b="1" dirty="0">
                <a:solidFill>
                  <a:schemeClr val="tx1"/>
                </a:solidFill>
                <a:ea typeface="华文中宋" panose="02010600040101010101" pitchFamily="2" charset="-122"/>
              </a:rPr>
              <a:t>类感冒症状</a:t>
            </a:r>
            <a:endParaRPr kumimoji="0" lang="zh-CN" altLang="en-US" b="1" dirty="0">
              <a:solidFill>
                <a:schemeClr val="tx1"/>
              </a:solidFill>
              <a:ea typeface="华文中宋" panose="02010600040101010101" pitchFamily="2" charset="-122"/>
            </a:endParaRPr>
          </a:p>
        </p:txBody>
      </p:sp>
      <p:pic>
        <p:nvPicPr>
          <p:cNvPr id="235522" name="图片 235521" descr="艾滋病人小腿kaposi肉瘤"/>
          <p:cNvPicPr>
            <a:picLocks noChangeAspect="1"/>
          </p:cNvPicPr>
          <p:nvPr/>
        </p:nvPicPr>
        <p:blipFill>
          <a:blip r:embed="rId6"/>
          <a:stretch>
            <a:fillRect/>
          </a:stretch>
        </p:blipFill>
        <p:spPr>
          <a:xfrm>
            <a:off x="5028565" y="5029200"/>
            <a:ext cx="2567940" cy="1476375"/>
          </a:xfrm>
          <a:prstGeom prst="rect">
            <a:avLst/>
          </a:prstGeom>
          <a:noFill/>
          <a:ln w="9525">
            <a:noFill/>
          </a:ln>
        </p:spPr>
      </p:pic>
      <p:pic>
        <p:nvPicPr>
          <p:cNvPr id="307205" name="图片 307204" descr="4S34IHP700AN0001">
            <a:hlinkClick r:id="rId7"/>
          </p:cNvPr>
          <p:cNvPicPr>
            <a:picLocks noChangeAspect="1"/>
          </p:cNvPicPr>
          <p:nvPr/>
        </p:nvPicPr>
        <p:blipFill>
          <a:blip r:embed="rId8"/>
          <a:stretch>
            <a:fillRect/>
          </a:stretch>
        </p:blipFill>
        <p:spPr>
          <a:xfrm>
            <a:off x="9175750" y="5307965"/>
            <a:ext cx="1865630" cy="1476375"/>
          </a:xfrm>
          <a:prstGeom prst="rect">
            <a:avLst/>
          </a:prstGeom>
          <a:noFill/>
          <a:ln w="9525">
            <a:noFill/>
          </a:ln>
        </p:spPr>
      </p:pic>
    </p:spTree>
    <p:custDataLst>
      <p:tags r:id="rId9"/>
    </p:custDataLst>
  </p:cSld>
  <p:clrMapOvr>
    <a:masterClrMapping/>
  </p:clrMapOvr>
  <p:transition advTm="20403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84" name="Group 216"/>
          <p:cNvGraphicFramePr>
            <a:graphicFrameLocks noGrp="1"/>
          </p:cNvGraphicFramePr>
          <p:nvPr>
            <p:ph type="tbl" idx="1"/>
            <p:custDataLst>
              <p:tags r:id="rId1"/>
            </p:custDataLst>
          </p:nvPr>
        </p:nvGraphicFramePr>
        <p:xfrm>
          <a:off x="1481455" y="1300480"/>
          <a:ext cx="9291320" cy="5029200"/>
        </p:xfrm>
        <a:graphic>
          <a:graphicData uri="http://schemas.openxmlformats.org/drawingml/2006/table">
            <a:tbl>
              <a:tblPr/>
              <a:tblGrid>
                <a:gridCol w="4000500"/>
                <a:gridCol w="2452370"/>
                <a:gridCol w="2838450"/>
              </a:tblGrid>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rPr>
                        <a:t>体液</a:t>
                      </a:r>
                      <a:endParaRPr kumimoji="0" lang="zh-CN" altLang="en-US" sz="2400" b="1" i="0" u="none" strike="noStrike" cap="none" normalizeH="0" baseline="0" dirty="0">
                        <a:ln>
                          <a:noFill/>
                        </a:ln>
                        <a:solidFill>
                          <a:schemeClr val="bg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艾滋病毒含量</a:t>
                      </a:r>
                      <a:endParaRPr kumimoji="0" lang="zh-CN" altLang="en-US" sz="2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bg1"/>
                          </a:solidFill>
                          <a:effectLst/>
                          <a:latin typeface="黑体" panose="02010609060101010101" pitchFamily="49" charset="-122"/>
                          <a:ea typeface="黑体" panose="02010609060101010101" pitchFamily="49" charset="-122"/>
                        </a:rPr>
                        <a:t>能否传播艾滋病毒</a:t>
                      </a:r>
                      <a:endParaRPr kumimoji="0" lang="zh-CN" altLang="en-US" sz="2400" b="1" i="0" u="none" strike="noStrike" cap="none" normalizeH="0" baseline="0">
                        <a:ln>
                          <a:noFill/>
                        </a:ln>
                        <a:solidFill>
                          <a:schemeClr val="bg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00000"/>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血液</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很高</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精液</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很高</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阴道分泌液</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很高</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乳汁</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高</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伤口渗出液（脓血、血水）</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高</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脊髓</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高</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唾液</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很低</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不能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汗水</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很低</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不能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眼泪</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很低</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不能</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EF"/>
                    </a:solid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rPr>
                        <a:t>尿液</a:t>
                      </a: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很低</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不能</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EF"/>
                    </a:solidFill>
                  </a:tcPr>
                </a:tc>
              </a:tr>
            </a:tbl>
          </a:graphicData>
        </a:graphic>
      </p:graphicFrame>
      <p:sp>
        <p:nvSpPr>
          <p:cNvPr id="4" name="TextBox 3"/>
          <p:cNvSpPr txBox="1"/>
          <p:nvPr/>
        </p:nvSpPr>
        <p:spPr>
          <a:xfrm>
            <a:off x="3791744" y="476672"/>
            <a:ext cx="4286280" cy="769441"/>
          </a:xfrm>
          <a:prstGeom prst="rect">
            <a:avLst/>
          </a:prstGeom>
          <a:noFill/>
        </p:spPr>
        <p:txBody>
          <a:bodyPr wrap="square" rtlCol="0">
            <a:spAutoFit/>
          </a:bodyPr>
          <a:lstStyle/>
          <a:p>
            <a:pPr algn="ctr"/>
            <a:r>
              <a:rPr lang="zh-CN" altLang="en-US" sz="4400" b="1" dirty="0">
                <a:solidFill>
                  <a:schemeClr val="tx2"/>
                </a:solidFill>
                <a:latin typeface="微软雅黑" panose="020B0503020204020204" pitchFamily="34" charset="-122"/>
                <a:ea typeface="微软雅黑" panose="020B0503020204020204" pitchFamily="34" charset="-122"/>
                <a:cs typeface="+mj-cs"/>
              </a:rPr>
              <a:t>如何感染？</a:t>
            </a:r>
            <a:endParaRPr lang="zh-CN" altLang="en-US" sz="4400" b="1" dirty="0">
              <a:solidFill>
                <a:schemeClr val="tx2"/>
              </a:solidFill>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ctrTitle"/>
          </p:nvPr>
        </p:nvSpPr>
        <p:spPr>
          <a:xfrm>
            <a:off x="2881290" y="357167"/>
            <a:ext cx="7129458" cy="857256"/>
          </a:xfrm>
        </p:spPr>
        <p:txBody>
          <a:bodyPr>
            <a:normAutofit fontScale="90000"/>
          </a:bodyPr>
          <a:lstStyle/>
          <a:p>
            <a:r>
              <a:rPr lang="zh-CN" altLang="en-US" b="1" dirty="0">
                <a:solidFill>
                  <a:schemeClr val="tx1"/>
                </a:solidFill>
                <a:latin typeface="微软雅黑" panose="020B0503020204020204" pitchFamily="34" charset="-122"/>
                <a:ea typeface="微软雅黑" panose="020B0503020204020204" pitchFamily="34" charset="-122"/>
              </a:rPr>
              <a:t>艾滋病传播途径</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1" name="灯片编号占位符 5"/>
          <p:cNvSpPr>
            <a:spLocks noGrp="1"/>
          </p:cNvSpPr>
          <p:nvPr>
            <p:ph type="sldNum" sz="quarter" idx="12"/>
          </p:nvPr>
        </p:nvSpPr>
        <p:spPr>
          <a:xfrm>
            <a:off x="8077200" y="6248400"/>
            <a:ext cx="1905000" cy="457200"/>
          </a:xfrm>
          <a:prstGeom prst="rect">
            <a:avLst/>
          </a:prstGeom>
        </p:spPr>
        <p:txBody>
          <a:bodyPr/>
          <a:lstStyle/>
          <a:p>
            <a:fld id="{B0A7D220-73E2-41FC-8D1A-2952189553B8}" type="slidenum">
              <a:rPr lang="en-US" altLang="zh-CN"/>
            </a:fld>
            <a:endParaRPr lang="en-US" altLang="zh-CN"/>
          </a:p>
        </p:txBody>
      </p:sp>
      <p:sp>
        <p:nvSpPr>
          <p:cNvPr id="637955" name="Rectangle 3"/>
          <p:cNvSpPr>
            <a:spLocks noChangeArrowheads="1"/>
          </p:cNvSpPr>
          <p:nvPr/>
        </p:nvSpPr>
        <p:spPr bwMode="auto">
          <a:xfrm>
            <a:off x="2524100" y="4000504"/>
            <a:ext cx="1676400" cy="685800"/>
          </a:xfrm>
          <a:prstGeom prst="rect">
            <a:avLst/>
          </a:prstGeom>
          <a:noFill/>
          <a:ln w="9525">
            <a:noFill/>
            <a:miter lim="800000"/>
          </a:ln>
          <a:effectLst/>
        </p:spPr>
        <p:txBody>
          <a:bodyPr/>
          <a:lstStyle/>
          <a:p>
            <a:pPr>
              <a:spcBef>
                <a:spcPct val="20000"/>
              </a:spcBef>
            </a:pPr>
            <a:r>
              <a:rPr lang="zh-TW" altLang="en-US" sz="2800" b="1" dirty="0">
                <a:latin typeface="幼圆" panose="02010509060101010101" pitchFamily="1" charset="-122"/>
                <a:ea typeface="幼圆" panose="02010509060101010101" pitchFamily="1" charset="-122"/>
              </a:rPr>
              <a:t>血液</a:t>
            </a:r>
            <a:r>
              <a:rPr lang="zh-CN" altLang="en-US" sz="2800" b="1" dirty="0">
                <a:latin typeface="幼圆" panose="02010509060101010101" pitchFamily="1" charset="-122"/>
                <a:ea typeface="幼圆" panose="02010509060101010101" pitchFamily="1" charset="-122"/>
              </a:rPr>
              <a:t>传播</a:t>
            </a:r>
            <a:endParaRPr lang="zh-CN" altLang="en-US" sz="2800" b="1" dirty="0">
              <a:latin typeface="幼圆" panose="02010509060101010101" pitchFamily="1" charset="-122"/>
              <a:ea typeface="幼圆" panose="02010509060101010101" pitchFamily="1" charset="-122"/>
            </a:endParaRPr>
          </a:p>
          <a:p>
            <a:pPr>
              <a:spcBef>
                <a:spcPct val="20000"/>
              </a:spcBef>
            </a:pPr>
            <a:endParaRPr lang="zh-TW" altLang="en-US" sz="2800" b="1" dirty="0">
              <a:solidFill>
                <a:schemeClr val="bg1"/>
              </a:solidFill>
              <a:latin typeface="幼圆" panose="02010509060101010101" pitchFamily="1" charset="-122"/>
              <a:ea typeface="幼圆" panose="02010509060101010101" pitchFamily="1" charset="-122"/>
            </a:endParaRPr>
          </a:p>
        </p:txBody>
      </p:sp>
      <p:sp>
        <p:nvSpPr>
          <p:cNvPr id="637956" name="Rectangle 4"/>
          <p:cNvSpPr>
            <a:spLocks noChangeArrowheads="1"/>
          </p:cNvSpPr>
          <p:nvPr/>
        </p:nvSpPr>
        <p:spPr bwMode="auto">
          <a:xfrm>
            <a:off x="7810513" y="3929066"/>
            <a:ext cx="2160587" cy="609600"/>
          </a:xfrm>
          <a:prstGeom prst="rect">
            <a:avLst/>
          </a:prstGeom>
          <a:noFill/>
          <a:ln w="9525">
            <a:noFill/>
            <a:miter lim="800000"/>
          </a:ln>
          <a:effectLst/>
        </p:spPr>
        <p:txBody>
          <a:bodyPr/>
          <a:lstStyle/>
          <a:p>
            <a:pPr>
              <a:spcBef>
                <a:spcPct val="20000"/>
              </a:spcBef>
            </a:pPr>
            <a:r>
              <a:rPr lang="zh-CN" altLang="en-US" sz="2800" b="1" dirty="0">
                <a:latin typeface="幼圆" panose="02010509060101010101" pitchFamily="1" charset="-122"/>
                <a:ea typeface="幼圆" panose="02010509060101010101" pitchFamily="1" charset="-122"/>
              </a:rPr>
              <a:t>性接触传播</a:t>
            </a:r>
            <a:endParaRPr lang="zh-TW" altLang="en-US" sz="2800" b="1" dirty="0">
              <a:latin typeface="幼圆" panose="02010509060101010101" pitchFamily="1" charset="-122"/>
              <a:ea typeface="幼圆" panose="02010509060101010101" pitchFamily="1" charset="-122"/>
            </a:endParaRPr>
          </a:p>
        </p:txBody>
      </p:sp>
      <p:sp>
        <p:nvSpPr>
          <p:cNvPr id="637957" name="Rectangle 5"/>
          <p:cNvSpPr>
            <a:spLocks noChangeArrowheads="1"/>
          </p:cNvSpPr>
          <p:nvPr/>
        </p:nvSpPr>
        <p:spPr bwMode="auto">
          <a:xfrm>
            <a:off x="5310182" y="5715016"/>
            <a:ext cx="1676400" cy="609600"/>
          </a:xfrm>
          <a:prstGeom prst="rect">
            <a:avLst/>
          </a:prstGeom>
          <a:noFill/>
          <a:ln w="9525">
            <a:noFill/>
            <a:miter lim="800000"/>
          </a:ln>
          <a:effectLst/>
        </p:spPr>
        <p:txBody>
          <a:bodyPr/>
          <a:lstStyle/>
          <a:p>
            <a:pPr>
              <a:spcBef>
                <a:spcPct val="20000"/>
              </a:spcBef>
            </a:pPr>
            <a:r>
              <a:rPr lang="zh-CN" altLang="en-US" sz="2800" b="1" dirty="0">
                <a:latin typeface="宋体" panose="02010600030101010101" pitchFamily="2" charset="-122"/>
                <a:ea typeface="幼圆" panose="02010509060101010101" pitchFamily="1" charset="-122"/>
              </a:rPr>
              <a:t>母婴传播</a:t>
            </a:r>
            <a:endParaRPr lang="zh-TW" altLang="en-US" sz="2800" dirty="0">
              <a:latin typeface="MingLiU" panose="02020509000000000000" pitchFamily="49" charset="-120"/>
              <a:ea typeface="幼圆" panose="02010509060101010101" pitchFamily="1" charset="-122"/>
            </a:endParaRPr>
          </a:p>
        </p:txBody>
      </p:sp>
      <p:pic>
        <p:nvPicPr>
          <p:cNvPr id="637958" name="Picture 6"/>
          <p:cNvPicPr>
            <a:picLocks noChangeAspect="1" noChangeArrowheads="1"/>
          </p:cNvPicPr>
          <p:nvPr/>
        </p:nvPicPr>
        <p:blipFill>
          <a:blip r:embed="rId1" cstate="print"/>
          <a:srcRect/>
          <a:stretch>
            <a:fillRect/>
          </a:stretch>
        </p:blipFill>
        <p:spPr bwMode="auto">
          <a:xfrm>
            <a:off x="2095473" y="1428736"/>
            <a:ext cx="2486025" cy="2362200"/>
          </a:xfrm>
          <a:prstGeom prst="rect">
            <a:avLst/>
          </a:prstGeom>
          <a:noFill/>
          <a:ln w="9525" algn="ctr">
            <a:noFill/>
            <a:miter lim="800000"/>
            <a:headEnd/>
            <a:tailEnd/>
          </a:ln>
          <a:effectLst/>
        </p:spPr>
      </p:pic>
      <p:pic>
        <p:nvPicPr>
          <p:cNvPr id="637959" name="Picture 7"/>
          <p:cNvPicPr>
            <a:picLocks noChangeAspect="1" noChangeArrowheads="1"/>
          </p:cNvPicPr>
          <p:nvPr/>
        </p:nvPicPr>
        <p:blipFill>
          <a:blip r:embed="rId2" cstate="print"/>
          <a:srcRect/>
          <a:stretch>
            <a:fillRect/>
          </a:stretch>
        </p:blipFill>
        <p:spPr bwMode="auto">
          <a:xfrm>
            <a:off x="7608888" y="1557339"/>
            <a:ext cx="2324100" cy="2257425"/>
          </a:xfrm>
          <a:prstGeom prst="rect">
            <a:avLst/>
          </a:prstGeom>
          <a:noFill/>
          <a:ln w="9525" algn="ctr">
            <a:noFill/>
            <a:miter lim="800000"/>
            <a:headEnd/>
            <a:tailEnd/>
          </a:ln>
          <a:effectLst/>
        </p:spPr>
      </p:pic>
      <p:pic>
        <p:nvPicPr>
          <p:cNvPr id="637960" name="Picture 8"/>
          <p:cNvPicPr>
            <a:picLocks noChangeAspect="1" noChangeArrowheads="1"/>
          </p:cNvPicPr>
          <p:nvPr/>
        </p:nvPicPr>
        <p:blipFill>
          <a:blip r:embed="rId3" cstate="print"/>
          <a:srcRect/>
          <a:stretch>
            <a:fillRect/>
          </a:stretch>
        </p:blipFill>
        <p:spPr bwMode="auto">
          <a:xfrm>
            <a:off x="5024431" y="3286125"/>
            <a:ext cx="2295525" cy="2257425"/>
          </a:xfrm>
          <a:prstGeom prst="rect">
            <a:avLst/>
          </a:prstGeom>
          <a:noFill/>
          <a:ln w="9525" algn="ctr">
            <a:noFill/>
            <a:miter lim="800000"/>
            <a:headEnd/>
            <a:tailEnd/>
          </a:ln>
          <a:effectLst/>
        </p:spPr>
      </p:pic>
    </p:spTree>
    <p:custDataLst>
      <p:tags r:id="rId4"/>
    </p:custDataLst>
  </p:cSld>
  <p:clrMapOvr>
    <a:masterClrMapping/>
  </p:clrMapOvr>
  <p:transition advTm="240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7958"/>
                                        </p:tgtEl>
                                        <p:attrNameLst>
                                          <p:attrName>style.visibility</p:attrName>
                                        </p:attrNameLst>
                                      </p:cBhvr>
                                      <p:to>
                                        <p:strVal val="visible"/>
                                      </p:to>
                                    </p:set>
                                    <p:animEffect transition="in" filter="wipe(left)">
                                      <p:cBhvr>
                                        <p:cTn id="7" dur="500"/>
                                        <p:tgtEl>
                                          <p:spTgt spid="6379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7955"/>
                                        </p:tgtEl>
                                        <p:attrNameLst>
                                          <p:attrName>style.visibility</p:attrName>
                                        </p:attrNameLst>
                                      </p:cBhvr>
                                      <p:to>
                                        <p:strVal val="visible"/>
                                      </p:to>
                                    </p:set>
                                    <p:animEffect transition="in" filter="wipe(left)">
                                      <p:cBhvr>
                                        <p:cTn id="11" dur="500"/>
                                        <p:tgtEl>
                                          <p:spTgt spid="6379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37959"/>
                                        </p:tgtEl>
                                        <p:attrNameLst>
                                          <p:attrName>style.visibility</p:attrName>
                                        </p:attrNameLst>
                                      </p:cBhvr>
                                      <p:to>
                                        <p:strVal val="visible"/>
                                      </p:to>
                                    </p:set>
                                    <p:animEffect transition="in" filter="wipe(right)">
                                      <p:cBhvr>
                                        <p:cTn id="16" dur="500"/>
                                        <p:tgtEl>
                                          <p:spTgt spid="637959"/>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637956"/>
                                        </p:tgtEl>
                                        <p:attrNameLst>
                                          <p:attrName>style.visibility</p:attrName>
                                        </p:attrNameLst>
                                      </p:cBhvr>
                                      <p:to>
                                        <p:strVal val="visible"/>
                                      </p:to>
                                    </p:set>
                                    <p:animEffect transition="in" filter="wipe(right)">
                                      <p:cBhvr>
                                        <p:cTn id="20" dur="500"/>
                                        <p:tgtEl>
                                          <p:spTgt spid="6379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37960"/>
                                        </p:tgtEl>
                                        <p:attrNameLst>
                                          <p:attrName>style.visibility</p:attrName>
                                        </p:attrNameLst>
                                      </p:cBhvr>
                                      <p:to>
                                        <p:strVal val="visible"/>
                                      </p:to>
                                    </p:set>
                                    <p:animEffect transition="in" filter="wipe(down)">
                                      <p:cBhvr>
                                        <p:cTn id="25" dur="500"/>
                                        <p:tgtEl>
                                          <p:spTgt spid="63796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37957"/>
                                        </p:tgtEl>
                                        <p:attrNameLst>
                                          <p:attrName>style.visibility</p:attrName>
                                        </p:attrNameLst>
                                      </p:cBhvr>
                                      <p:to>
                                        <p:strVal val="visible"/>
                                      </p:to>
                                    </p:set>
                                    <p:animEffect transition="in" filter="wipe(down)">
                                      <p:cBhvr>
                                        <p:cTn id="29" dur="500"/>
                                        <p:tgtEl>
                                          <p:spTgt spid="637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utoUpdateAnimBg="0"/>
      <p:bldP spid="637956" grpId="0" autoUpdateAnimBg="0"/>
      <p:bldP spid="63795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标题 1"/>
          <p:cNvSpPr txBox="1"/>
          <p:nvPr/>
        </p:nvSpPr>
        <p:spPr>
          <a:xfrm>
            <a:off x="2005810" y="476715"/>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zh-CN" altLang="en-US" b="1" dirty="0">
                <a:solidFill>
                  <a:schemeClr val="tx2"/>
                </a:solidFill>
                <a:latin typeface="微软雅黑" panose="020B0503020204020204" pitchFamily="34" charset="-122"/>
                <a:ea typeface="微软雅黑" panose="020B0503020204020204" pitchFamily="34" charset="-122"/>
              </a:rPr>
              <a:t>艾滋病的血液传播常见方式</a:t>
            </a:r>
            <a:br>
              <a:rPr lang="zh-CN" altLang="en-US" b="1" dirty="0">
                <a:solidFill>
                  <a:schemeClr val="tx2"/>
                </a:solidFill>
                <a:latin typeface="微软雅黑" panose="020B0503020204020204" pitchFamily="34" charset="-122"/>
                <a:ea typeface="微软雅黑" panose="020B0503020204020204" pitchFamily="34" charset="-122"/>
              </a:rPr>
            </a:b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5" name="内容占位符 6"/>
          <p:cNvGraphicFramePr/>
          <p:nvPr/>
        </p:nvGraphicFramePr>
        <p:xfrm>
          <a:off x="3978570" y="1669052"/>
          <a:ext cx="6442841" cy="23286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内容占位符 9"/>
          <p:cNvGraphicFramePr/>
          <p:nvPr/>
        </p:nvGraphicFramePr>
        <p:xfrm>
          <a:off x="1819050" y="2518870"/>
          <a:ext cx="8603121" cy="26594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椭圆 9"/>
          <p:cNvSpPr/>
          <p:nvPr/>
        </p:nvSpPr>
        <p:spPr>
          <a:xfrm>
            <a:off x="838200" y="2708920"/>
            <a:ext cx="1801416"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rPr>
              <a:t>高风险</a:t>
            </a:r>
            <a:endParaRPr lang="zh-CN" altLang="en-US" sz="2800" b="1" dirty="0">
              <a:solidFill>
                <a:schemeClr val="tx1"/>
              </a:solidFill>
            </a:endParaRPr>
          </a:p>
        </p:txBody>
      </p:sp>
      <p:sp>
        <p:nvSpPr>
          <p:cNvPr id="16" name="内容占位符 15"/>
          <p:cNvSpPr>
            <a:spLocks noGrp="1"/>
          </p:cNvSpPr>
          <p:nvPr>
            <p:ph idx="1"/>
          </p:nvPr>
        </p:nvSpPr>
        <p:spPr>
          <a:xfrm>
            <a:off x="869121" y="4149080"/>
            <a:ext cx="1801416" cy="875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zh-CN" altLang="en-US" sz="2800" b="1" dirty="0">
                <a:solidFill>
                  <a:schemeClr val="tx1"/>
                </a:solidFill>
              </a:rPr>
              <a:t>低风险</a:t>
            </a:r>
            <a:endParaRPr lang="zh-CN" alt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b="1" dirty="0">
                <a:solidFill>
                  <a:schemeClr val="tx2"/>
                </a:solidFill>
                <a:latin typeface="微软雅黑" panose="020B0503020204020204" pitchFamily="34" charset="-122"/>
                <a:ea typeface="微软雅黑" panose="020B0503020204020204" pitchFamily="34" charset="-122"/>
              </a:rPr>
              <a:t>艾滋病的性传播</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6" name="任意多边形: 形状 5"/>
          <p:cNvSpPr/>
          <p:nvPr/>
        </p:nvSpPr>
        <p:spPr>
          <a:xfrm>
            <a:off x="2221429" y="3563038"/>
            <a:ext cx="3030680" cy="1212272"/>
          </a:xfrm>
          <a:custGeom>
            <a:avLst/>
            <a:gdLst>
              <a:gd name="connsiteX0" fmla="*/ 0 w 3030680"/>
              <a:gd name="connsiteY0" fmla="*/ 0 h 1212272"/>
              <a:gd name="connsiteX1" fmla="*/ 2424544 w 3030680"/>
              <a:gd name="connsiteY1" fmla="*/ 0 h 1212272"/>
              <a:gd name="connsiteX2" fmla="*/ 3030680 w 3030680"/>
              <a:gd name="connsiteY2" fmla="*/ 606136 h 1212272"/>
              <a:gd name="connsiteX3" fmla="*/ 2424544 w 3030680"/>
              <a:gd name="connsiteY3" fmla="*/ 1212272 h 1212272"/>
              <a:gd name="connsiteX4" fmla="*/ 0 w 3030680"/>
              <a:gd name="connsiteY4" fmla="*/ 1212272 h 1212272"/>
              <a:gd name="connsiteX5" fmla="*/ 0 w 3030680"/>
              <a:gd name="connsiteY5" fmla="*/ 0 h 12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0680" h="1212272">
                <a:moveTo>
                  <a:pt x="0" y="0"/>
                </a:moveTo>
                <a:lnTo>
                  <a:pt x="2424544" y="0"/>
                </a:lnTo>
                <a:lnTo>
                  <a:pt x="3030680" y="606136"/>
                </a:lnTo>
                <a:lnTo>
                  <a:pt x="2424544" y="1212272"/>
                </a:lnTo>
                <a:lnTo>
                  <a:pt x="0" y="121227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8694" tIns="109347" rIns="357742" bIns="109347"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肛交</a:t>
            </a:r>
            <a:endParaRPr lang="zh-CN" altLang="en-US" sz="4100" kern="1200" dirty="0"/>
          </a:p>
        </p:txBody>
      </p:sp>
      <p:sp>
        <p:nvSpPr>
          <p:cNvPr id="7" name="任意多边形: 形状 6"/>
          <p:cNvSpPr/>
          <p:nvPr/>
        </p:nvSpPr>
        <p:spPr>
          <a:xfrm>
            <a:off x="4645973" y="3563038"/>
            <a:ext cx="3030680" cy="1212272"/>
          </a:xfrm>
          <a:custGeom>
            <a:avLst/>
            <a:gdLst>
              <a:gd name="connsiteX0" fmla="*/ 0 w 3030680"/>
              <a:gd name="connsiteY0" fmla="*/ 0 h 1212272"/>
              <a:gd name="connsiteX1" fmla="*/ 2424544 w 3030680"/>
              <a:gd name="connsiteY1" fmla="*/ 0 h 1212272"/>
              <a:gd name="connsiteX2" fmla="*/ 3030680 w 3030680"/>
              <a:gd name="connsiteY2" fmla="*/ 606136 h 1212272"/>
              <a:gd name="connsiteX3" fmla="*/ 2424544 w 3030680"/>
              <a:gd name="connsiteY3" fmla="*/ 1212272 h 1212272"/>
              <a:gd name="connsiteX4" fmla="*/ 0 w 3030680"/>
              <a:gd name="connsiteY4" fmla="*/ 1212272 h 1212272"/>
              <a:gd name="connsiteX5" fmla="*/ 606136 w 3030680"/>
              <a:gd name="connsiteY5" fmla="*/ 606136 h 1212272"/>
              <a:gd name="connsiteX6" fmla="*/ 0 w 3030680"/>
              <a:gd name="connsiteY6" fmla="*/ 0 h 12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680" h="1212272">
                <a:moveTo>
                  <a:pt x="0" y="0"/>
                </a:moveTo>
                <a:lnTo>
                  <a:pt x="2424544" y="0"/>
                </a:lnTo>
                <a:lnTo>
                  <a:pt x="3030680" y="606136"/>
                </a:lnTo>
                <a:lnTo>
                  <a:pt x="2424544" y="1212272"/>
                </a:lnTo>
                <a:lnTo>
                  <a:pt x="0" y="1212272"/>
                </a:lnTo>
                <a:lnTo>
                  <a:pt x="606136" y="606136"/>
                </a:lnTo>
                <a:lnTo>
                  <a:pt x="0" y="0"/>
                </a:lnTo>
                <a:close/>
              </a:path>
            </a:pathLst>
          </a:custGeom>
        </p:spPr>
        <p:style>
          <a:lnRef idx="2">
            <a:schemeClr val="lt1">
              <a:hueOff val="0"/>
              <a:satOff val="0"/>
              <a:lumOff val="0"/>
              <a:alphaOff val="0"/>
            </a:schemeClr>
          </a:lnRef>
          <a:fillRef idx="1">
            <a:schemeClr val="accent2">
              <a:hueOff val="2340759"/>
              <a:satOff val="-2916"/>
              <a:lumOff val="686"/>
              <a:alphaOff val="0"/>
            </a:schemeClr>
          </a:fillRef>
          <a:effectRef idx="0">
            <a:schemeClr val="accent2">
              <a:hueOff val="2340759"/>
              <a:satOff val="-2916"/>
              <a:lumOff val="686"/>
              <a:alphaOff val="0"/>
            </a:schemeClr>
          </a:effectRef>
          <a:fontRef idx="minor">
            <a:schemeClr val="lt1"/>
          </a:fontRef>
        </p:style>
        <p:txBody>
          <a:bodyPr spcFirstLastPara="0" vert="horz" wrap="square" lIns="770157" tIns="109347" rIns="660810" bIns="109347"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阴道交</a:t>
            </a:r>
            <a:endParaRPr lang="zh-CN" altLang="en-US" sz="4100" kern="1200" dirty="0"/>
          </a:p>
        </p:txBody>
      </p:sp>
      <p:sp>
        <p:nvSpPr>
          <p:cNvPr id="8" name="任意多边形: 形状 7"/>
          <p:cNvSpPr/>
          <p:nvPr/>
        </p:nvSpPr>
        <p:spPr>
          <a:xfrm>
            <a:off x="7070518" y="3563038"/>
            <a:ext cx="3030680" cy="1212272"/>
          </a:xfrm>
          <a:custGeom>
            <a:avLst/>
            <a:gdLst>
              <a:gd name="connsiteX0" fmla="*/ 0 w 3030680"/>
              <a:gd name="connsiteY0" fmla="*/ 0 h 1212272"/>
              <a:gd name="connsiteX1" fmla="*/ 2424544 w 3030680"/>
              <a:gd name="connsiteY1" fmla="*/ 0 h 1212272"/>
              <a:gd name="connsiteX2" fmla="*/ 3030680 w 3030680"/>
              <a:gd name="connsiteY2" fmla="*/ 606136 h 1212272"/>
              <a:gd name="connsiteX3" fmla="*/ 2424544 w 3030680"/>
              <a:gd name="connsiteY3" fmla="*/ 1212272 h 1212272"/>
              <a:gd name="connsiteX4" fmla="*/ 0 w 3030680"/>
              <a:gd name="connsiteY4" fmla="*/ 1212272 h 1212272"/>
              <a:gd name="connsiteX5" fmla="*/ 606136 w 3030680"/>
              <a:gd name="connsiteY5" fmla="*/ 606136 h 1212272"/>
              <a:gd name="connsiteX6" fmla="*/ 0 w 3030680"/>
              <a:gd name="connsiteY6" fmla="*/ 0 h 12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680" h="1212272">
                <a:moveTo>
                  <a:pt x="0" y="0"/>
                </a:moveTo>
                <a:lnTo>
                  <a:pt x="2424544" y="0"/>
                </a:lnTo>
                <a:lnTo>
                  <a:pt x="3030680" y="606136"/>
                </a:lnTo>
                <a:lnTo>
                  <a:pt x="2424544" y="1212272"/>
                </a:lnTo>
                <a:lnTo>
                  <a:pt x="0" y="1212272"/>
                </a:lnTo>
                <a:lnTo>
                  <a:pt x="606136" y="606136"/>
                </a:lnTo>
                <a:lnTo>
                  <a:pt x="0" y="0"/>
                </a:lnTo>
                <a:close/>
              </a:path>
            </a:pathLst>
          </a:custGeom>
        </p:spPr>
        <p:style>
          <a:lnRef idx="2">
            <a:schemeClr val="lt1">
              <a:hueOff val="0"/>
              <a:satOff val="0"/>
              <a:lumOff val="0"/>
              <a:alphaOff val="0"/>
            </a:schemeClr>
          </a:lnRef>
          <a:fillRef idx="1">
            <a:schemeClr val="accent2">
              <a:hueOff val="4681519"/>
              <a:satOff val="-5836"/>
              <a:lumOff val="1373"/>
              <a:alphaOff val="0"/>
            </a:schemeClr>
          </a:fillRef>
          <a:effectRef idx="0">
            <a:schemeClr val="accent2">
              <a:hueOff val="4681519"/>
              <a:satOff val="-5836"/>
              <a:lumOff val="1373"/>
              <a:alphaOff val="0"/>
            </a:schemeClr>
          </a:effectRef>
          <a:fontRef idx="minor">
            <a:schemeClr val="lt1"/>
          </a:fontRef>
        </p:style>
        <p:txBody>
          <a:bodyPr spcFirstLastPara="0" vert="horz" wrap="square" lIns="770157" tIns="109347" rIns="660810" bIns="109347"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口交</a:t>
            </a:r>
            <a:endParaRPr lang="zh-CN" altLang="en-US" sz="4100" kern="1200" dirty="0"/>
          </a:p>
        </p:txBody>
      </p:sp>
      <p:sp>
        <p:nvSpPr>
          <p:cNvPr id="5" name="文本框 4"/>
          <p:cNvSpPr txBox="1"/>
          <p:nvPr/>
        </p:nvSpPr>
        <p:spPr>
          <a:xfrm>
            <a:off x="2217964" y="1948045"/>
            <a:ext cx="7886700" cy="645160"/>
          </a:xfrm>
          <a:prstGeom prst="rect">
            <a:avLst/>
          </a:prstGeom>
          <a:noFill/>
        </p:spPr>
        <p:txBody>
          <a:bodyPr wrap="square" rtlCol="0">
            <a:spAutoFit/>
          </a:bodyPr>
          <a:lstStyle/>
          <a:p>
            <a:pPr algn="ctr"/>
            <a:r>
              <a:rPr lang="zh-CN" altLang="en-US" sz="3600" b="1" dirty="0">
                <a:latin typeface="黑体" panose="02010609060101010101" pitchFamily="49" charset="-122"/>
                <a:ea typeface="黑体" panose="02010609060101010101" pitchFamily="49" charset="-122"/>
              </a:rPr>
              <a:t>风险从大到小</a:t>
            </a:r>
            <a:endParaRPr lang="zh-CN" altLang="en-US" sz="3600" b="1" dirty="0">
              <a:solidFill>
                <a:srgbClr val="FF0000"/>
              </a:solidFill>
              <a:latin typeface="黑体" panose="02010609060101010101" pitchFamily="49" charset="-122"/>
              <a:ea typeface="黑体" panose="02010609060101010101" pitchFamily="49" charset="-122"/>
            </a:endParaRPr>
          </a:p>
        </p:txBody>
      </p:sp>
      <p:pic>
        <p:nvPicPr>
          <p:cNvPr id="11" name="图形 10" descr="两位男士"/>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981200" y="5406904"/>
            <a:ext cx="1320800" cy="1320800"/>
          </a:xfrm>
          <a:prstGeom prst="rect">
            <a:avLst/>
          </a:prstGeom>
        </p:spPr>
      </p:pic>
      <p:pic>
        <p:nvPicPr>
          <p:cNvPr id="13" name="图形 12" descr="男人和女人"/>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8686" y="5466972"/>
            <a:ext cx="1200665" cy="1200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59442" y="198644"/>
            <a:ext cx="8241030" cy="1423034"/>
          </a:xfrm>
        </p:spPr>
        <p:txBody>
          <a:bodyPr>
            <a:normAutofit/>
          </a:bodyPr>
          <a:lstStyle/>
          <a:p>
            <a:pPr algn="ctr"/>
            <a:r>
              <a:rPr lang="zh-CN" altLang="en-US" b="1" dirty="0">
                <a:solidFill>
                  <a:schemeClr val="tx2"/>
                </a:solidFill>
                <a:latin typeface="微软雅黑" panose="020B0503020204020204" pitchFamily="34" charset="-122"/>
                <a:ea typeface="微软雅黑" panose="020B0503020204020204" pitchFamily="34" charset="-122"/>
              </a:rPr>
              <a:t>性行为中的伴侣因素</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4" name="任意多边形: 形状 3"/>
          <p:cNvSpPr/>
          <p:nvPr/>
        </p:nvSpPr>
        <p:spPr>
          <a:xfrm>
            <a:off x="2742578" y="2173934"/>
            <a:ext cx="3247529" cy="1948517"/>
          </a:xfrm>
          <a:custGeom>
            <a:avLst/>
            <a:gdLst>
              <a:gd name="connsiteX0" fmla="*/ 0 w 3247529"/>
              <a:gd name="connsiteY0" fmla="*/ 0 h 1948517"/>
              <a:gd name="connsiteX1" fmla="*/ 3247529 w 3247529"/>
              <a:gd name="connsiteY1" fmla="*/ 0 h 1948517"/>
              <a:gd name="connsiteX2" fmla="*/ 3247529 w 3247529"/>
              <a:gd name="connsiteY2" fmla="*/ 1948517 h 1948517"/>
              <a:gd name="connsiteX3" fmla="*/ 0 w 3247529"/>
              <a:gd name="connsiteY3" fmla="*/ 1948517 h 1948517"/>
              <a:gd name="connsiteX4" fmla="*/ 0 w 3247529"/>
              <a:gd name="connsiteY4" fmla="*/ 0 h 194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529" h="1948517">
                <a:moveTo>
                  <a:pt x="0" y="0"/>
                </a:moveTo>
                <a:lnTo>
                  <a:pt x="3247529" y="0"/>
                </a:lnTo>
                <a:lnTo>
                  <a:pt x="3247529" y="1948517"/>
                </a:lnTo>
                <a:lnTo>
                  <a:pt x="0" y="194851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CN" altLang="en-US" sz="4400" kern="1200" dirty="0"/>
              <a:t>男男</a:t>
            </a:r>
            <a:endParaRPr lang="zh-CN" altLang="en-US" sz="4400" kern="1200" dirty="0"/>
          </a:p>
        </p:txBody>
      </p:sp>
      <p:sp>
        <p:nvSpPr>
          <p:cNvPr id="6" name="任意多边形: 形状 5"/>
          <p:cNvSpPr/>
          <p:nvPr/>
        </p:nvSpPr>
        <p:spPr>
          <a:xfrm>
            <a:off x="6342334" y="2177461"/>
            <a:ext cx="3247529" cy="1948517"/>
          </a:xfrm>
          <a:custGeom>
            <a:avLst/>
            <a:gdLst>
              <a:gd name="connsiteX0" fmla="*/ 0 w 3247529"/>
              <a:gd name="connsiteY0" fmla="*/ 0 h 1948517"/>
              <a:gd name="connsiteX1" fmla="*/ 3247529 w 3247529"/>
              <a:gd name="connsiteY1" fmla="*/ 0 h 1948517"/>
              <a:gd name="connsiteX2" fmla="*/ 3247529 w 3247529"/>
              <a:gd name="connsiteY2" fmla="*/ 1948517 h 1948517"/>
              <a:gd name="connsiteX3" fmla="*/ 0 w 3247529"/>
              <a:gd name="connsiteY3" fmla="*/ 1948517 h 1948517"/>
              <a:gd name="connsiteX4" fmla="*/ 0 w 3247529"/>
              <a:gd name="connsiteY4" fmla="*/ 0 h 194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529" h="1948517">
                <a:moveTo>
                  <a:pt x="0" y="0"/>
                </a:moveTo>
                <a:lnTo>
                  <a:pt x="3247529" y="0"/>
                </a:lnTo>
                <a:lnTo>
                  <a:pt x="3247529" y="1948517"/>
                </a:lnTo>
                <a:lnTo>
                  <a:pt x="0" y="1948517"/>
                </a:lnTo>
                <a:lnTo>
                  <a:pt x="0" y="0"/>
                </a:lnTo>
                <a:close/>
              </a:path>
            </a:pathLst>
          </a:custGeom>
        </p:spPr>
        <p:style>
          <a:lnRef idx="2">
            <a:schemeClr val="lt1">
              <a:hueOff val="0"/>
              <a:satOff val="0"/>
              <a:lumOff val="0"/>
              <a:alphaOff val="0"/>
            </a:schemeClr>
          </a:lnRef>
          <a:fillRef idx="1">
            <a:schemeClr val="accent2">
              <a:hueOff val="1560506"/>
              <a:satOff val="-1943"/>
              <a:lumOff val="458"/>
              <a:alphaOff val="0"/>
            </a:schemeClr>
          </a:fillRef>
          <a:effectRef idx="0">
            <a:schemeClr val="accent2">
              <a:hueOff val="1560506"/>
              <a:satOff val="-1943"/>
              <a:lumOff val="458"/>
              <a:alphaOff val="0"/>
            </a:schemeClr>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CN" altLang="en-US" sz="4400" kern="1200" dirty="0"/>
              <a:t>多性伴</a:t>
            </a:r>
            <a:endParaRPr lang="zh-CN" altLang="en-US" sz="4400" kern="1200" dirty="0"/>
          </a:p>
        </p:txBody>
      </p:sp>
      <p:sp>
        <p:nvSpPr>
          <p:cNvPr id="7" name="任意多边形: 形状 6"/>
          <p:cNvSpPr/>
          <p:nvPr/>
        </p:nvSpPr>
        <p:spPr>
          <a:xfrm>
            <a:off x="2774144" y="4339524"/>
            <a:ext cx="3247529" cy="1948517"/>
          </a:xfrm>
          <a:custGeom>
            <a:avLst/>
            <a:gdLst>
              <a:gd name="connsiteX0" fmla="*/ 0 w 3247529"/>
              <a:gd name="connsiteY0" fmla="*/ 0 h 1948517"/>
              <a:gd name="connsiteX1" fmla="*/ 3247529 w 3247529"/>
              <a:gd name="connsiteY1" fmla="*/ 0 h 1948517"/>
              <a:gd name="connsiteX2" fmla="*/ 3247529 w 3247529"/>
              <a:gd name="connsiteY2" fmla="*/ 1948517 h 1948517"/>
              <a:gd name="connsiteX3" fmla="*/ 0 w 3247529"/>
              <a:gd name="connsiteY3" fmla="*/ 1948517 h 1948517"/>
              <a:gd name="connsiteX4" fmla="*/ 0 w 3247529"/>
              <a:gd name="connsiteY4" fmla="*/ 0 h 194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529" h="1948517">
                <a:moveTo>
                  <a:pt x="0" y="0"/>
                </a:moveTo>
                <a:lnTo>
                  <a:pt x="3247529" y="0"/>
                </a:lnTo>
                <a:lnTo>
                  <a:pt x="3247529" y="1948517"/>
                </a:lnTo>
                <a:lnTo>
                  <a:pt x="0" y="1948517"/>
                </a:lnTo>
                <a:lnTo>
                  <a:pt x="0" y="0"/>
                </a:lnTo>
                <a:close/>
              </a:path>
            </a:pathLst>
          </a:custGeom>
        </p:spPr>
        <p:style>
          <a:lnRef idx="2">
            <a:schemeClr val="lt1">
              <a:hueOff val="0"/>
              <a:satOff val="0"/>
              <a:lumOff val="0"/>
              <a:alphaOff val="0"/>
            </a:schemeClr>
          </a:lnRef>
          <a:fillRef idx="1">
            <a:schemeClr val="accent2">
              <a:hueOff val="3121013"/>
              <a:satOff val="-3890"/>
              <a:lumOff val="915"/>
              <a:alphaOff val="0"/>
            </a:schemeClr>
          </a:fillRef>
          <a:effectRef idx="0">
            <a:schemeClr val="accent2">
              <a:hueOff val="3121013"/>
              <a:satOff val="-3890"/>
              <a:lumOff val="915"/>
              <a:alphaOff val="0"/>
            </a:schemeClr>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CN" altLang="en-US" sz="4400" kern="1200" dirty="0"/>
              <a:t>商业性行为</a:t>
            </a:r>
            <a:endParaRPr lang="zh-CN" altLang="en-US" sz="4400" kern="1200" dirty="0"/>
          </a:p>
        </p:txBody>
      </p:sp>
      <p:sp>
        <p:nvSpPr>
          <p:cNvPr id="8" name="任意多边形: 形状 7"/>
          <p:cNvSpPr/>
          <p:nvPr/>
        </p:nvSpPr>
        <p:spPr>
          <a:xfrm>
            <a:off x="6325123" y="4339524"/>
            <a:ext cx="3247529" cy="1948517"/>
          </a:xfrm>
          <a:custGeom>
            <a:avLst/>
            <a:gdLst>
              <a:gd name="connsiteX0" fmla="*/ 0 w 3247529"/>
              <a:gd name="connsiteY0" fmla="*/ 0 h 1948517"/>
              <a:gd name="connsiteX1" fmla="*/ 3247529 w 3247529"/>
              <a:gd name="connsiteY1" fmla="*/ 0 h 1948517"/>
              <a:gd name="connsiteX2" fmla="*/ 3247529 w 3247529"/>
              <a:gd name="connsiteY2" fmla="*/ 1948517 h 1948517"/>
              <a:gd name="connsiteX3" fmla="*/ 0 w 3247529"/>
              <a:gd name="connsiteY3" fmla="*/ 1948517 h 1948517"/>
              <a:gd name="connsiteX4" fmla="*/ 0 w 3247529"/>
              <a:gd name="connsiteY4" fmla="*/ 0 h 194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529" h="1948517">
                <a:moveTo>
                  <a:pt x="0" y="0"/>
                </a:moveTo>
                <a:lnTo>
                  <a:pt x="3247529" y="0"/>
                </a:lnTo>
                <a:lnTo>
                  <a:pt x="3247529" y="1948517"/>
                </a:lnTo>
                <a:lnTo>
                  <a:pt x="0" y="1948517"/>
                </a:lnTo>
                <a:lnTo>
                  <a:pt x="0" y="0"/>
                </a:lnTo>
                <a:close/>
              </a:path>
            </a:pathLst>
          </a:custGeom>
        </p:spPr>
        <p:style>
          <a:lnRef idx="2">
            <a:schemeClr val="lt1">
              <a:hueOff val="0"/>
              <a:satOff val="0"/>
              <a:lumOff val="0"/>
              <a:alphaOff val="0"/>
            </a:schemeClr>
          </a:lnRef>
          <a:fillRef idx="1">
            <a:schemeClr val="accent2">
              <a:hueOff val="4681519"/>
              <a:satOff val="-5836"/>
              <a:lumOff val="1373"/>
              <a:alphaOff val="0"/>
            </a:schemeClr>
          </a:fillRef>
          <a:effectRef idx="0">
            <a:schemeClr val="accent2">
              <a:hueOff val="4681519"/>
              <a:satOff val="-5836"/>
              <a:lumOff val="1373"/>
              <a:alphaOff val="0"/>
            </a:schemeClr>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CN" altLang="en-US" sz="4400" kern="1200" dirty="0"/>
              <a:t>性伴阳性</a:t>
            </a:r>
            <a:endParaRPr lang="zh-CN" altLang="en-US" sz="44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89960" y="428379"/>
            <a:ext cx="7886700" cy="1325563"/>
          </a:xfrm>
        </p:spPr>
        <p:txBody>
          <a:bodyPr/>
          <a:lstStyle/>
          <a:p>
            <a:r>
              <a:rPr lang="zh-CN" altLang="en-US" b="1" dirty="0">
                <a:solidFill>
                  <a:schemeClr val="tx2"/>
                </a:solidFill>
                <a:latin typeface="微软雅黑" panose="020B0503020204020204" pitchFamily="34" charset="-122"/>
                <a:ea typeface="微软雅黑" panose="020B0503020204020204" pitchFamily="34" charset="-122"/>
              </a:rPr>
              <a:t>新型毒品的危害</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4634865" y="1525270"/>
          <a:ext cx="6642735" cy="45681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Picture 2" descr="C:\Documents and Settings\Administrator\Application Data\Tencent\Users\616912724\QQ\WinTemp\RichOle\G}9K}`7{V}_3N[49~~T)__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785" y="1316355"/>
            <a:ext cx="2938145" cy="229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Administrator\Application Data\Tencent\Users\616912724\QQ\WinTemp\RichOle\NRC37Q$8DKEXFPL)LYEA6J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85" y="3780790"/>
            <a:ext cx="345186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03912" y="379179"/>
            <a:ext cx="4949825" cy="646331"/>
          </a:xfrm>
          <a:prstGeom prst="rect">
            <a:avLst/>
          </a:prstGeom>
          <a:noFill/>
        </p:spPr>
        <p:txBody>
          <a:bodyPr wrap="square" rtlCol="0">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案  例</a:t>
            </a:r>
            <a:endParaRPr lang="zh-CN" altLang="en-US" sz="3600" b="1" dirty="0">
              <a:latin typeface="微软雅黑" panose="020B0503020204020204" pitchFamily="34" charset="-122"/>
              <a:ea typeface="微软雅黑" panose="020B0503020204020204" pitchFamily="34" charset="-122"/>
            </a:endParaRPr>
          </a:p>
        </p:txBody>
      </p:sp>
      <p:sp>
        <p:nvSpPr>
          <p:cNvPr id="3" name="矩形 2"/>
          <p:cNvSpPr/>
          <p:nvPr/>
        </p:nvSpPr>
        <p:spPr>
          <a:xfrm>
            <a:off x="767408" y="1196752"/>
            <a:ext cx="11017224" cy="4616648"/>
          </a:xfrm>
          <a:prstGeom prst="rect">
            <a:avLst/>
          </a:prstGeom>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王</a:t>
            </a:r>
            <a:r>
              <a:rPr lang="zh-CN" altLang="en-US" sz="2000" dirty="0">
                <a:latin typeface="微软雅黑" panose="020B0503020204020204" pitchFamily="34" charset="-122"/>
                <a:ea typeface="微软雅黑" panose="020B0503020204020204" pitchFamily="34" charset="-122"/>
              </a:rPr>
              <a:t>某</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年</a:t>
            </a:r>
            <a:r>
              <a:rPr lang="zh-CN" altLang="zh-CN" sz="2000" dirty="0">
                <a:latin typeface="微软雅黑" panose="020B0503020204020204" pitchFamily="34" charset="-122"/>
                <a:ea typeface="微软雅黑" panose="020B0503020204020204" pitchFamily="34" charset="-122"/>
              </a:rPr>
              <a:t>前为摆脱贫穷，他只身到外闯荡，并加入了卖血的行当。在一次卖血中，王某感染了艾滋病病毒</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可怕的是王某本人并不知道。在外靠卖血挣了一些钱后</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王某回到他的家乡，在家乡娶了妻子，生了儿子。这时他还全然不知自己已经患上了艾滋病。</a:t>
            </a:r>
            <a:r>
              <a:rPr lang="en-US" altLang="zh-CN" sz="2000" dirty="0">
                <a:latin typeface="微软雅黑" panose="020B0503020204020204" pitchFamily="34" charset="-122"/>
                <a:ea typeface="微软雅黑" panose="020B0503020204020204" pitchFamily="34" charset="-122"/>
              </a:rPr>
              <a:t>2000</a:t>
            </a:r>
            <a:r>
              <a:rPr lang="zh-CN" altLang="zh-CN" sz="2000" dirty="0">
                <a:latin typeface="微软雅黑" panose="020B0503020204020204" pitchFamily="34" charset="-122"/>
                <a:ea typeface="微软雅黑" panose="020B0503020204020204" pitchFamily="34" charset="-122"/>
              </a:rPr>
              <a:t>年，一次偶然患上的“感冒”使王某检查出患有艾滋病！尤为可怕的是，因为王某对自己身患艾滋病毫不知情，早已把艾滋病毒传染给了妻子，他的妻子又通过母婴传染将艾滋病病毒传给了儿子。当这一切全然掲晓和明了的时候，王某已经不治，很快撒手人寰。接下来的结果不难想象，王某的妻子于</a:t>
            </a:r>
            <a:r>
              <a:rPr lang="en-US" altLang="zh-CN" sz="2000" dirty="0">
                <a:latin typeface="微软雅黑" panose="020B0503020204020204" pitchFamily="34" charset="-122"/>
                <a:ea typeface="微软雅黑" panose="020B0503020204020204" pitchFamily="34" charset="-122"/>
              </a:rPr>
              <a:t>2001</a:t>
            </a:r>
            <a:r>
              <a:rPr lang="zh-CN" altLang="zh-CN" sz="2000" dirty="0">
                <a:latin typeface="微软雅黑" panose="020B0503020204020204" pitchFamily="34" charset="-122"/>
                <a:ea typeface="微软雅黑" panose="020B0503020204020204" pitchFamily="34" charset="-122"/>
              </a:rPr>
              <a:t>年遭受同样厄运。不久，</a:t>
            </a:r>
            <a:r>
              <a:rPr lang="zh-CN" altLang="en-US" sz="2000" dirty="0">
                <a:latin typeface="微软雅黑" panose="020B0503020204020204" pitchFamily="34" charset="-122"/>
                <a:ea typeface="微软雅黑" panose="020B0503020204020204" pitchFamily="34" charset="-122"/>
              </a:rPr>
              <a:t>儿</a:t>
            </a:r>
            <a:r>
              <a:rPr lang="zh-CN" altLang="zh-CN" sz="2000" dirty="0">
                <a:latin typeface="微软雅黑" panose="020B0503020204020204" pitchFamily="34" charset="-122"/>
                <a:ea typeface="微软雅黑" panose="020B0503020204020204" pitchFamily="34" charset="-122"/>
              </a:rPr>
              <a:t>子也离开了人世。两年时间，一家三口死于艾滋病，这不能不说是个惨痛的悲剧。可怜天下父母心，与王某同吃同住的老母亲，在两年的时间里，接二连三地历了白发人送黑</a:t>
            </a:r>
            <a:r>
              <a:rPr lang="zh-CN" altLang="en-US" sz="2000" dirty="0">
                <a:latin typeface="微软雅黑" panose="020B0503020204020204" pitchFamily="34" charset="-122"/>
                <a:ea typeface="微软雅黑" panose="020B0503020204020204" pitchFamily="34" charset="-122"/>
              </a:rPr>
              <a:t>发</a:t>
            </a:r>
            <a:r>
              <a:rPr lang="zh-CN" altLang="zh-CN" sz="2000" dirty="0">
                <a:latin typeface="微软雅黑" panose="020B0503020204020204" pitchFamily="34" charset="-122"/>
                <a:ea typeface="微软雅黑" panose="020B0503020204020204" pitchFamily="34" charset="-122"/>
              </a:rPr>
              <a:t>人的悲剧。</a:t>
            </a:r>
            <a:endParaRPr lang="zh-CN" altLang="zh-CN" sz="2000" dirty="0">
              <a:latin typeface="微软雅黑" panose="020B0503020204020204" pitchFamily="34" charset="-122"/>
              <a:ea typeface="微软雅黑" panose="020B0503020204020204" pitchFamily="34" charset="-122"/>
            </a:endParaRPr>
          </a:p>
          <a:p>
            <a:r>
              <a:rPr lang="en-US" altLang="zh-CN" dirty="0"/>
              <a:t> </a:t>
            </a:r>
            <a:endParaRPr lang="zh-CN" altLang="zh-CN" dirty="0"/>
          </a:p>
        </p:txBody>
      </p:sp>
      <p:sp>
        <p:nvSpPr>
          <p:cNvPr id="6" name="矩形 5"/>
          <p:cNvSpPr/>
          <p:nvPr/>
        </p:nvSpPr>
        <p:spPr>
          <a:xfrm>
            <a:off x="763013" y="1426400"/>
            <a:ext cx="10873208" cy="348813"/>
          </a:xfrm>
          <a:prstGeom prst="rect">
            <a:avLst/>
          </a:prstGeom>
        </p:spPr>
        <p:txBody>
          <a:bodyPr wrap="square">
            <a:spAutoFit/>
          </a:bodyPr>
          <a:lstStyle/>
          <a:p>
            <a:pPr>
              <a:lnSpc>
                <a:spcPts val="1980"/>
              </a:lnSpc>
              <a:spcAft>
                <a:spcPts val="0"/>
              </a:spcAft>
              <a:tabLst>
                <a:tab pos="407035" algn="l"/>
              </a:tabLst>
            </a:pPr>
            <a:r>
              <a:rPr lang="zh-TW" altLang="zh-CN" sz="2000" dirty="0">
                <a:latin typeface="微软雅黑" panose="020B0503020204020204" pitchFamily="34" charset="-122"/>
                <a:ea typeface="微软雅黑" panose="020B0503020204020204" pitchFamily="34" charset="-122"/>
                <a:cs typeface="MingLiU" panose="02020509000000000000" pitchFamily="49" charset="-120"/>
              </a:rPr>
              <a:t> </a:t>
            </a:r>
            <a:endParaRPr lang="zh-CN" altLang="zh-CN" sz="2000" dirty="0">
              <a:effectLst/>
              <a:latin typeface="微软雅黑" panose="020B0503020204020204" pitchFamily="34" charset="-122"/>
              <a:ea typeface="微软雅黑" panose="020B0503020204020204" pitchFamily="34" charset="-122"/>
              <a:cs typeface="MingLiU" panose="02020509000000000000" pitchFamily="49" charset="-120"/>
            </a:endParaRPr>
          </a:p>
        </p:txBody>
      </p:sp>
    </p:spTree>
  </p:cSld>
  <p:clrMapOvr>
    <a:masterClrMapping/>
  </p:clrMapOvr>
  <p:transition advTm="5054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760" y="124500"/>
            <a:ext cx="8229600" cy="1143000"/>
          </a:xfrm>
        </p:spPr>
        <p:txBody>
          <a:bodyPr>
            <a:normAutofit/>
          </a:bodyPr>
          <a:lstStyle/>
          <a:p>
            <a:pPr algn="ctr"/>
            <a:r>
              <a:rPr lang="zh-CN" altLang="en-US" b="1" dirty="0">
                <a:solidFill>
                  <a:schemeClr val="tx2"/>
                </a:solidFill>
                <a:latin typeface="微软雅黑" panose="020B0503020204020204" pitchFamily="34" charset="-122"/>
                <a:ea typeface="微软雅黑" panose="020B0503020204020204" pitchFamily="34" charset="-122"/>
              </a:rPr>
              <a:t>艾滋病的母婴传播</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1889760" y="1812609"/>
          <a:ext cx="8067040" cy="43341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80580" name="图片 280579" descr="胎儿0"/>
          <p:cNvPicPr>
            <a:picLocks noChangeAspect="1"/>
          </p:cNvPicPr>
          <p:nvPr/>
        </p:nvPicPr>
        <p:blipFill>
          <a:blip r:embed="rId6"/>
          <a:stretch>
            <a:fillRect/>
          </a:stretch>
        </p:blipFill>
        <p:spPr>
          <a:xfrm>
            <a:off x="174625" y="992505"/>
            <a:ext cx="2896870" cy="2412365"/>
          </a:xfrm>
          <a:prstGeom prst="rect">
            <a:avLst/>
          </a:prstGeom>
          <a:noFill/>
          <a:ln w="9525">
            <a:noFill/>
          </a:ln>
        </p:spPr>
      </p:pic>
      <p:pic>
        <p:nvPicPr>
          <p:cNvPr id="52228" name="Picture 4" descr="IMG_1244"/>
          <p:cNvPicPr>
            <a:picLocks noChangeAspect="1"/>
          </p:cNvPicPr>
          <p:nvPr/>
        </p:nvPicPr>
        <p:blipFill>
          <a:blip r:embed="rId7"/>
          <a:stretch>
            <a:fillRect/>
          </a:stretch>
        </p:blipFill>
        <p:spPr>
          <a:xfrm rot="5460000">
            <a:off x="3710305" y="4365625"/>
            <a:ext cx="2072005" cy="2763520"/>
          </a:xfrm>
          <a:prstGeom prst="rect">
            <a:avLst/>
          </a:prstGeom>
          <a:noFill/>
          <a:ln w="9525">
            <a:noFill/>
          </a:ln>
        </p:spPr>
      </p:pic>
      <p:pic>
        <p:nvPicPr>
          <p:cNvPr id="98306" name="Picture 4" descr="DSC00117"/>
          <p:cNvPicPr>
            <a:picLocks noGrp="1" noChangeAspect="1"/>
          </p:cNvPicPr>
          <p:nvPr>
            <p:ph idx="1"/>
          </p:nvPr>
        </p:nvPicPr>
        <p:blipFill>
          <a:blip r:embed="rId8"/>
          <a:stretch>
            <a:fillRect/>
          </a:stretch>
        </p:blipFill>
        <p:spPr>
          <a:xfrm>
            <a:off x="3214370" y="1049020"/>
            <a:ext cx="3138170" cy="23558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2855913" y="765176"/>
            <a:ext cx="4248150" cy="369332"/>
          </a:xfrm>
          <a:prstGeom prst="rect">
            <a:avLst/>
          </a:prstGeom>
          <a:noFill/>
          <a:ln w="9525">
            <a:noFill/>
            <a:miter lim="800000"/>
          </a:ln>
          <a:effectLst/>
        </p:spPr>
        <p:txBody>
          <a:bodyPr>
            <a:spAutoFit/>
          </a:bodyPr>
          <a:lstStyle/>
          <a:p>
            <a:pPr>
              <a:spcBef>
                <a:spcPct val="50000"/>
              </a:spcBef>
            </a:pPr>
            <a:endParaRPr lang="zh-CN" altLang="en-US"/>
          </a:p>
        </p:txBody>
      </p:sp>
      <p:sp>
        <p:nvSpPr>
          <p:cNvPr id="10243" name="Text Box 6"/>
          <p:cNvSpPr txBox="1">
            <a:spLocks noChangeArrowheads="1"/>
          </p:cNvSpPr>
          <p:nvPr/>
        </p:nvSpPr>
        <p:spPr bwMode="auto">
          <a:xfrm>
            <a:off x="1501165" y="403141"/>
            <a:ext cx="10009112" cy="769441"/>
          </a:xfrm>
          <a:prstGeom prst="rect">
            <a:avLst/>
          </a:prstGeom>
          <a:noFill/>
          <a:ln w="9525">
            <a:noFill/>
            <a:miter lim="800000"/>
          </a:ln>
          <a:effectLst/>
        </p:spPr>
        <p:txBody>
          <a:bodyPr wrap="square">
            <a:spAutoFit/>
          </a:bodyPr>
          <a:lstStyle/>
          <a:p>
            <a:pPr>
              <a:spcBef>
                <a:spcPct val="50000"/>
              </a:spcBef>
            </a:pPr>
            <a:r>
              <a:rPr lang="zh-CN" altLang="en-US" sz="4400" b="1" dirty="0">
                <a:solidFill>
                  <a:schemeClr val="tx2"/>
                </a:solidFill>
                <a:latin typeface="微软雅黑" panose="020B0503020204020204" pitchFamily="34" charset="-122"/>
                <a:ea typeface="微软雅黑" panose="020B0503020204020204" pitchFamily="34" charset="-122"/>
              </a:rPr>
              <a:t>艾滋病会不会通过以下</a:t>
            </a:r>
            <a:r>
              <a:rPr lang="zh-CN" altLang="en-US" sz="4400" b="1" dirty="0">
                <a:solidFill>
                  <a:schemeClr val="tx2"/>
                </a:solidFill>
                <a:latin typeface="微软雅黑" panose="020B0503020204020204" pitchFamily="34" charset="-122"/>
                <a:ea typeface="微软雅黑" panose="020B0503020204020204" pitchFamily="34" charset="-122"/>
                <a:cs typeface="+mj-cs"/>
              </a:rPr>
              <a:t>这些途径传播？</a:t>
            </a:r>
            <a:endParaRPr lang="en-US" altLang="zh-CN" sz="4400" b="1" dirty="0">
              <a:solidFill>
                <a:schemeClr val="tx2"/>
              </a:solidFill>
              <a:latin typeface="微软雅黑" panose="020B0503020204020204" pitchFamily="34" charset="-122"/>
              <a:ea typeface="微软雅黑" panose="020B0503020204020204" pitchFamily="34" charset="-122"/>
              <a:cs typeface="+mj-cs"/>
            </a:endParaRPr>
          </a:p>
        </p:txBody>
      </p:sp>
      <p:graphicFrame>
        <p:nvGraphicFramePr>
          <p:cNvPr id="4" name="图示 3"/>
          <p:cNvGraphicFramePr/>
          <p:nvPr/>
        </p:nvGraphicFramePr>
        <p:xfrm>
          <a:off x="1127760" y="1587500"/>
          <a:ext cx="6720840" cy="2331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Picture 5" descr="PE01104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397" y="4970374"/>
            <a:ext cx="25146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N0422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9212" y="5142618"/>
            <a:ext cx="11350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E02642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367" y="4950350"/>
            <a:ext cx="28194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胡锦涛慰问AIDS病人2004－12－1"/>
          <p:cNvPicPr>
            <a:picLocks noChangeAspect="1" noChangeArrowheads="1"/>
          </p:cNvPicPr>
          <p:nvPr/>
        </p:nvPicPr>
        <p:blipFill>
          <a:blip r:embed="rId9" cstate="print"/>
          <a:srcRect/>
          <a:stretch>
            <a:fillRect/>
          </a:stretch>
        </p:blipFill>
        <p:spPr bwMode="auto">
          <a:xfrm>
            <a:off x="7582535" y="1419225"/>
            <a:ext cx="3980180" cy="2290445"/>
          </a:xfrm>
          <a:prstGeom prst="rect">
            <a:avLst/>
          </a:prstGeom>
        </p:spPr>
      </p:pic>
      <p:sp>
        <p:nvSpPr>
          <p:cNvPr id="3" name="矩形 2"/>
          <p:cNvSpPr/>
          <p:nvPr/>
        </p:nvSpPr>
        <p:spPr>
          <a:xfrm>
            <a:off x="3571875" y="4120515"/>
            <a:ext cx="5370830" cy="829945"/>
          </a:xfrm>
          <a:prstGeom prst="rect">
            <a:avLst/>
          </a:prstGeom>
        </p:spPr>
        <p:txBody>
          <a:bodyPr wrap="square">
            <a:spAutoFit/>
          </a:bodyPr>
          <a:lstStyle/>
          <a:p>
            <a:pPr eaLnBrk="1" hangingPunct="1">
              <a:spcBef>
                <a:spcPct val="50000"/>
              </a:spcBef>
            </a:pPr>
            <a:r>
              <a:rPr lang="zh-CN" altLang="en-US" sz="2400" b="1" dirty="0">
                <a:solidFill>
                  <a:schemeClr val="tx1"/>
                </a:solidFill>
                <a:latin typeface="黑体" panose="02010609060101010101" pitchFamily="49" charset="-122"/>
                <a:ea typeface="黑体" panose="02010609060101010101" pitchFamily="49" charset="-122"/>
              </a:rPr>
              <a:t>拥抱、握手、共餐、共用马桶、游泳、一起上班、上课、共用电话、水龙头</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2" name="文本框 1"/>
          <p:cNvSpPr txBox="1"/>
          <p:nvPr/>
        </p:nvSpPr>
        <p:spPr>
          <a:xfrm>
            <a:off x="205740" y="1612265"/>
            <a:ext cx="1768475" cy="1938020"/>
          </a:xfrm>
          <a:prstGeom prst="rect">
            <a:avLst/>
          </a:prstGeom>
          <a:noFill/>
          <a:ln>
            <a:solidFill>
              <a:schemeClr val="tx2"/>
            </a:solidFill>
          </a:ln>
        </p:spPr>
        <p:txBody>
          <a:bodyPr wrap="square" rtlCol="0">
            <a:spAutoFit/>
          </a:bodyPr>
          <a:lstStyle/>
          <a:p>
            <a:r>
              <a:rPr lang="zh-CN" altLang="en-US" sz="2400" b="1" dirty="0">
                <a:latin typeface="黑体" panose="02010609060101010101" pitchFamily="49" charset="-122"/>
                <a:ea typeface="黑体" panose="02010609060101010101" pitchFamily="49" charset="-122"/>
              </a:rPr>
              <a:t>同时满足</a:t>
            </a:r>
            <a:endParaRPr lang="zh-CN" altLang="en-US" sz="2400" b="1" dirty="0">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数量、质量</a:t>
            </a:r>
            <a:endParaRPr lang="zh-CN" altLang="en-US" sz="2400" b="1" dirty="0">
              <a:solidFill>
                <a:srgbClr val="FF0000"/>
              </a:solidFill>
              <a:latin typeface="黑体" panose="02010609060101010101" pitchFamily="49" charset="-122"/>
              <a:ea typeface="黑体" panose="02010609060101010101" pitchFamily="49" charset="-122"/>
            </a:endParaRPr>
          </a:p>
          <a:p>
            <a:r>
              <a:rPr lang="zh-CN" altLang="en-US" sz="2400" b="1" dirty="0">
                <a:solidFill>
                  <a:srgbClr val="FF0000"/>
                </a:solidFill>
                <a:latin typeface="黑体" panose="02010609060101010101" pitchFamily="49" charset="-122"/>
                <a:ea typeface="黑体" panose="02010609060101010101" pitchFamily="49" charset="-122"/>
              </a:rPr>
              <a:t>和传播途径</a:t>
            </a:r>
            <a:r>
              <a:rPr lang="zh-CN" altLang="en-US" sz="2400" b="1" dirty="0">
                <a:latin typeface="黑体" panose="02010609060101010101" pitchFamily="49" charset="-122"/>
                <a:ea typeface="黑体" panose="02010609060101010101" pitchFamily="49" charset="-122"/>
              </a:rPr>
              <a:t>三个条件才能传染</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288415" y="1402080"/>
          <a:ext cx="9964420" cy="28359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TextBox 5"/>
          <p:cNvSpPr txBox="1"/>
          <p:nvPr/>
        </p:nvSpPr>
        <p:spPr>
          <a:xfrm>
            <a:off x="3575050" y="333375"/>
            <a:ext cx="5689600" cy="1046440"/>
          </a:xfrm>
          <a:prstGeom prst="rect">
            <a:avLst/>
          </a:prstGeom>
          <a:noFill/>
        </p:spPr>
        <p:txBody>
          <a:bodyPr>
            <a:spAutoFit/>
          </a:bodyPr>
          <a:lstStyle/>
          <a:p>
            <a:pPr algn="ctr">
              <a:defRPr/>
            </a:pPr>
            <a:r>
              <a:rPr lang="zh-CN" altLang="en-US" sz="4400" b="1" dirty="0">
                <a:solidFill>
                  <a:schemeClr val="tx2"/>
                </a:solidFill>
                <a:latin typeface="微软雅黑" panose="020B0503020204020204" pitchFamily="34" charset="-122"/>
                <a:ea typeface="微软雅黑" panose="020B0503020204020204" pitchFamily="34" charset="-122"/>
                <a:cs typeface="+mj-cs"/>
                <a:sym typeface="Times New Roman" panose="02020603050405020304" pitchFamily="18" charset="0"/>
              </a:rPr>
              <a:t>艾滋病可以治疗吗？</a:t>
            </a:r>
            <a:endParaRPr lang="zh-CN" altLang="en-US" sz="4400" b="1" dirty="0">
              <a:solidFill>
                <a:schemeClr val="tx2"/>
              </a:solidFill>
              <a:latin typeface="微软雅黑" panose="020B0503020204020204" pitchFamily="34" charset="-122"/>
              <a:ea typeface="微软雅黑" panose="020B0503020204020204" pitchFamily="34" charset="-122"/>
              <a:cs typeface="+mj-cs"/>
              <a:sym typeface="Times New Roman" panose="02020603050405020304" pitchFamily="18" charset="0"/>
            </a:endParaRPr>
          </a:p>
          <a:p>
            <a:pPr>
              <a:defRPr/>
            </a:pPr>
            <a:endParaRPr lang="zh-CN" altLang="en-US" dirty="0"/>
          </a:p>
        </p:txBody>
      </p:sp>
      <p:pic>
        <p:nvPicPr>
          <p:cNvPr id="5" name="Picture 2"/>
          <p:cNvPicPr>
            <a:picLocks noChangeArrowheads="1"/>
          </p:cNvPicPr>
          <p:nvPr/>
        </p:nvPicPr>
        <p:blipFill>
          <a:blip r:embed="rId6" cstate="print"/>
          <a:srcRect/>
          <a:stretch>
            <a:fillRect/>
          </a:stretch>
        </p:blipFill>
        <p:spPr bwMode="auto">
          <a:xfrm>
            <a:off x="1505585" y="4425315"/>
            <a:ext cx="2069465" cy="2017395"/>
          </a:xfrm>
          <a:prstGeom prst="rect">
            <a:avLst/>
          </a:prstGeom>
          <a:noFill/>
          <a:ln w="9525">
            <a:noFill/>
            <a:miter lim="800000"/>
            <a:headEnd/>
            <a:tailEnd/>
          </a:ln>
        </p:spPr>
      </p:pic>
      <p:pic>
        <p:nvPicPr>
          <p:cNvPr id="7" name="Picture 3" descr="t16"/>
          <p:cNvPicPr>
            <a:picLocks noChangeAspect="1" noChangeArrowheads="1"/>
          </p:cNvPicPr>
          <p:nvPr/>
        </p:nvPicPr>
        <p:blipFill>
          <a:blip r:embed="rId7" cstate="print"/>
          <a:srcRect/>
          <a:stretch>
            <a:fillRect/>
          </a:stretch>
        </p:blipFill>
        <p:spPr>
          <a:xfrm>
            <a:off x="3575050" y="4425315"/>
            <a:ext cx="1899920" cy="2068830"/>
          </a:xfrm>
          <a:prstGeom prst="rect">
            <a:avLst/>
          </a:prstGeom>
          <a:noFill/>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372225" y="4410075"/>
            <a:ext cx="1852930" cy="2084070"/>
          </a:xfrm>
          <a:prstGeom prst="rect">
            <a:avLst/>
          </a:prstGeom>
        </p:spPr>
      </p:pic>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7555" y="4481195"/>
            <a:ext cx="1829435" cy="2012315"/>
          </a:xfrm>
          <a:prstGeom prst="rect">
            <a:avLst/>
          </a:prstGeom>
        </p:spPr>
      </p:pic>
    </p:spTree>
  </p:cSld>
  <p:clrMapOvr>
    <a:masterClrMapping/>
  </p:clrMapOvr>
  <p:transition advTm="50544"/>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1881158" y="2071678"/>
            <a:ext cx="8572560" cy="1544644"/>
          </a:xfrm>
        </p:spPr>
        <p:txBody>
          <a:bodyPr/>
          <a:lstStyle/>
          <a:p>
            <a:pPr algn="ctr" eaLnBrk="1" fontAlgn="auto" hangingPunct="1">
              <a:lnSpc>
                <a:spcPct val="145000"/>
              </a:lnSpc>
              <a:spcBef>
                <a:spcPts val="0"/>
              </a:spcBef>
              <a:spcAft>
                <a:spcPts val="0"/>
              </a:spcAft>
              <a:defRPr/>
            </a:pPr>
            <a:r>
              <a:rPr lang="zh-CN" altLang="en-US" sz="5400" b="1" dirty="0">
                <a:latin typeface="黑体" panose="02010609060101010101" pitchFamily="49" charset="-122"/>
                <a:ea typeface="黑体" panose="02010609060101010101" pitchFamily="49" charset="-122"/>
              </a:rPr>
              <a:t>如何有效预防艾滋病？</a:t>
            </a:r>
            <a:endParaRPr lang="en-US" altLang="zh-CN" sz="5400" b="1" dirty="0">
              <a:latin typeface="黑体" panose="02010609060101010101" pitchFamily="49" charset="-122"/>
              <a:ea typeface="黑体" panose="02010609060101010101" pitchFamily="49" charset="-122"/>
            </a:endParaRPr>
          </a:p>
        </p:txBody>
      </p:sp>
      <p:sp>
        <p:nvSpPr>
          <p:cNvPr id="53" name="梯形 52"/>
          <p:cNvSpPr/>
          <p:nvPr/>
        </p:nvSpPr>
        <p:spPr>
          <a:xfrm>
            <a:off x="2531034" y="3717032"/>
            <a:ext cx="7272808" cy="360040"/>
          </a:xfrm>
          <a:prstGeom prst="trapezoid">
            <a:avLst/>
          </a:prstGeom>
          <a:gradFill flip="none" rotWithShape="1">
            <a:gsLst>
              <a:gs pos="5000">
                <a:schemeClr val="tx2">
                  <a:lumMod val="75000"/>
                  <a:lumOff val="25000"/>
                </a:schemeClr>
              </a:gs>
              <a:gs pos="67000">
                <a:srgbClr val="CCFF66"/>
              </a:gs>
              <a:gs pos="47000">
                <a:srgbClr val="00FFFF"/>
              </a:gs>
              <a:gs pos="28000">
                <a:srgbClr val="6600FF"/>
              </a:gs>
              <a:gs pos="13000">
                <a:schemeClr val="tx2">
                  <a:lumMod val="50000"/>
                  <a:lumOff val="50000"/>
                </a:schemeClr>
              </a:gs>
              <a:gs pos="81000">
                <a:srgbClr val="FFFF00"/>
              </a:gs>
              <a:gs pos="95000">
                <a:srgbClr val="FF6600"/>
              </a:gs>
            </a:gsLst>
            <a:path path="circle">
              <a:fillToRect l="100000" t="100000"/>
            </a:path>
            <a:tileRect r="-100000" b="-100000"/>
          </a:gradFill>
          <a:effectLst>
            <a:reflection blurRad="6350" stA="50000" endA="300" endPos="90000" dir="5400000" sy="-100000" algn="bl" rotWithShape="0"/>
            <a:softEdge rad="12700"/>
          </a:effectLst>
          <a:scene3d>
            <a:camera prst="orthographicFront">
              <a:rot lat="0" lon="0" rev="0"/>
            </a:camera>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dirty="0">
              <a:ln w="0"/>
              <a:gradFill>
                <a:gsLst>
                  <a:gs pos="0">
                    <a:srgbClr val="4BACC6">
                      <a:lumMod val="50000"/>
                    </a:srgbClr>
                  </a:gs>
                  <a:gs pos="50000">
                    <a:srgbClr val="4BACC6"/>
                  </a:gs>
                  <a:gs pos="100000">
                    <a:srgbClr val="4BACC6">
                      <a:lumMod val="60000"/>
                      <a:lumOff val="40000"/>
                    </a:srgbClr>
                  </a:gs>
                </a:gsLst>
                <a:lin ang="5400000"/>
              </a:gradFill>
            </a:endParaRPr>
          </a:p>
        </p:txBody>
      </p:sp>
      <p:pic>
        <p:nvPicPr>
          <p:cNvPr id="2" name="图片 1"/>
          <p:cNvPicPr>
            <a:picLocks noChangeAspect="1"/>
          </p:cNvPicPr>
          <p:nvPr/>
        </p:nvPicPr>
        <p:blipFill>
          <a:blip r:embed="rId1"/>
          <a:stretch>
            <a:fillRect/>
          </a:stretch>
        </p:blipFill>
        <p:spPr>
          <a:xfrm>
            <a:off x="5735960" y="4581128"/>
            <a:ext cx="833925" cy="959485"/>
          </a:xfrm>
          <a:prstGeom prst="rect">
            <a:avLst/>
          </a:prstGeom>
          <a:solidFill>
            <a:schemeClr val="accent1">
              <a:lumMod val="75000"/>
            </a:schemeClr>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chemeClr val="tx2"/>
                </a:solidFill>
                <a:latin typeface="微软雅黑" panose="020B0503020204020204" pitchFamily="34" charset="-122"/>
                <a:ea typeface="微软雅黑" panose="020B0503020204020204" pitchFamily="34" charset="-122"/>
              </a:rPr>
              <a:t>艾滋病三大传播途径的预防</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竖排文字占位符 2"/>
          <p:cNvSpPr>
            <a:spLocks noGrp="1"/>
          </p:cNvSpPr>
          <p:nvPr>
            <p:ph type="body" orient="vert" idx="1"/>
          </p:nvPr>
        </p:nvSpPr>
        <p:spPr>
          <a:xfrm>
            <a:off x="1524000" y="2001520"/>
            <a:ext cx="7886700" cy="4351338"/>
          </a:xfrm>
        </p:spPr>
        <p:txBody>
          <a:bodyPr/>
          <a:lstStyle/>
          <a:p>
            <a:r>
              <a:rPr lang="zh-CN" altLang="en-US" dirty="0"/>
              <a:t>艾滋病的传播途径</a:t>
            </a:r>
            <a:endParaRPr lang="zh-CN" altLang="en-US" dirty="0"/>
          </a:p>
        </p:txBody>
      </p:sp>
      <p:graphicFrame>
        <p:nvGraphicFramePr>
          <p:cNvPr id="4" name="图示 3"/>
          <p:cNvGraphicFramePr/>
          <p:nvPr/>
        </p:nvGraphicFramePr>
        <p:xfrm>
          <a:off x="1973580" y="2001520"/>
          <a:ext cx="7437120" cy="3459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09240" y="406401"/>
            <a:ext cx="6573520" cy="769441"/>
          </a:xfrm>
          <a:prstGeom prst="rect">
            <a:avLst/>
          </a:prstGeom>
          <a:noFill/>
        </p:spPr>
        <p:txBody>
          <a:bodyPr wrap="square" rtlCol="0">
            <a:spAutoFit/>
          </a:bodyPr>
          <a:lstStyle/>
          <a:p>
            <a:pPr algn="ctr"/>
            <a:r>
              <a:rPr lang="zh-CN" altLang="en-US" sz="4400" b="1" dirty="0">
                <a:solidFill>
                  <a:schemeClr val="tx2"/>
                </a:solidFill>
                <a:latin typeface="微软雅黑" panose="020B0503020204020204" pitchFamily="34" charset="-122"/>
                <a:ea typeface="微软雅黑" panose="020B0503020204020204" pitchFamily="34" charset="-122"/>
                <a:cs typeface="+mj-cs"/>
              </a:rPr>
              <a:t>血液传播的预防</a:t>
            </a:r>
            <a:endParaRPr lang="zh-CN" altLang="en-US" sz="4400" b="1" dirty="0">
              <a:solidFill>
                <a:schemeClr val="tx2"/>
              </a:solidFill>
              <a:latin typeface="微软雅黑" panose="020B0503020204020204" pitchFamily="34" charset="-122"/>
              <a:ea typeface="微软雅黑" panose="020B0503020204020204" pitchFamily="34" charset="-122"/>
              <a:cs typeface="+mj-cs"/>
            </a:endParaRPr>
          </a:p>
        </p:txBody>
      </p:sp>
      <p:graphicFrame>
        <p:nvGraphicFramePr>
          <p:cNvPr id="3" name="图示 2"/>
          <p:cNvGraphicFramePr/>
          <p:nvPr/>
        </p:nvGraphicFramePr>
        <p:xfrm>
          <a:off x="1747520" y="1615440"/>
          <a:ext cx="8991600" cy="4836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chemeClr val="tx2"/>
                </a:solidFill>
                <a:latin typeface="微软雅黑" panose="020B0503020204020204" pitchFamily="34" charset="-122"/>
                <a:ea typeface="微软雅黑" panose="020B0503020204020204" pitchFamily="34" charset="-122"/>
              </a:rPr>
              <a:t>母婴传播的预防</a:t>
            </a:r>
            <a:r>
              <a:rPr lang="en-US" altLang="zh-CN" b="1" dirty="0">
                <a:solidFill>
                  <a:schemeClr val="tx2"/>
                </a:solidFill>
                <a:latin typeface="微软雅黑" panose="020B0503020204020204" pitchFamily="34" charset="-122"/>
                <a:ea typeface="微软雅黑" panose="020B0503020204020204" pitchFamily="34" charset="-122"/>
              </a:rPr>
              <a:t>—</a:t>
            </a:r>
            <a:r>
              <a:rPr lang="zh-CN" altLang="en-US" b="1" dirty="0">
                <a:solidFill>
                  <a:schemeClr val="tx2"/>
                </a:solidFill>
                <a:latin typeface="微软雅黑" panose="020B0503020204020204" pitchFamily="34" charset="-122"/>
                <a:ea typeface="微软雅黑" panose="020B0503020204020204" pitchFamily="34" charset="-122"/>
              </a:rPr>
              <a:t>母婴阻断</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17" name="Diagram 2"/>
          <p:cNvGraphicFramePr/>
          <p:nvPr/>
        </p:nvGraphicFramePr>
        <p:xfrm>
          <a:off x="2295525" y="1397000"/>
          <a:ext cx="7600950" cy="50958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st-tubes_165939"/>
          <p:cNvSpPr>
            <a:spLocks noChangeAspect="1"/>
          </p:cNvSpPr>
          <p:nvPr/>
        </p:nvSpPr>
        <p:spPr bwMode="auto">
          <a:xfrm>
            <a:off x="2567608" y="1916832"/>
            <a:ext cx="609472" cy="60968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5381" h="605592">
                <a:moveTo>
                  <a:pt x="408270" y="341961"/>
                </a:moveTo>
                <a:lnTo>
                  <a:pt x="408270" y="495004"/>
                </a:lnTo>
                <a:cubicBezTo>
                  <a:pt x="408270" y="528468"/>
                  <a:pt x="435381" y="555443"/>
                  <a:pt x="468806" y="555443"/>
                </a:cubicBezTo>
                <a:cubicBezTo>
                  <a:pt x="502323" y="555443"/>
                  <a:pt x="529341" y="528468"/>
                  <a:pt x="529341" y="495004"/>
                </a:cubicBezTo>
                <a:lnTo>
                  <a:pt x="529341" y="341961"/>
                </a:lnTo>
                <a:close/>
                <a:moveTo>
                  <a:pt x="75954" y="341961"/>
                </a:moveTo>
                <a:lnTo>
                  <a:pt x="75954" y="495004"/>
                </a:lnTo>
                <a:cubicBezTo>
                  <a:pt x="75954" y="528468"/>
                  <a:pt x="103067" y="555443"/>
                  <a:pt x="136494" y="555443"/>
                </a:cubicBezTo>
                <a:cubicBezTo>
                  <a:pt x="169921" y="555443"/>
                  <a:pt x="197034" y="528468"/>
                  <a:pt x="197034" y="495004"/>
                </a:cubicBezTo>
                <a:lnTo>
                  <a:pt x="197034" y="341961"/>
                </a:lnTo>
                <a:close/>
                <a:moveTo>
                  <a:pt x="408270" y="51447"/>
                </a:moveTo>
                <a:lnTo>
                  <a:pt x="408270" y="290607"/>
                </a:lnTo>
                <a:lnTo>
                  <a:pt x="529341" y="290607"/>
                </a:lnTo>
                <a:lnTo>
                  <a:pt x="529341" y="51447"/>
                </a:lnTo>
                <a:close/>
                <a:moveTo>
                  <a:pt x="75954" y="51447"/>
                </a:moveTo>
                <a:lnTo>
                  <a:pt x="75954" y="290607"/>
                </a:lnTo>
                <a:lnTo>
                  <a:pt x="197034" y="290607"/>
                </a:lnTo>
                <a:lnTo>
                  <a:pt x="197034" y="51447"/>
                </a:lnTo>
                <a:close/>
                <a:moveTo>
                  <a:pt x="356741" y="0"/>
                </a:moveTo>
                <a:lnTo>
                  <a:pt x="579570" y="0"/>
                </a:lnTo>
                <a:cubicBezTo>
                  <a:pt x="593683" y="0"/>
                  <a:pt x="605381" y="11587"/>
                  <a:pt x="605381" y="25677"/>
                </a:cubicBezTo>
                <a:cubicBezTo>
                  <a:pt x="605381" y="39397"/>
                  <a:pt x="594425" y="50706"/>
                  <a:pt x="580870" y="51262"/>
                </a:cubicBezTo>
                <a:lnTo>
                  <a:pt x="580870" y="495004"/>
                </a:lnTo>
                <a:cubicBezTo>
                  <a:pt x="579570" y="555443"/>
                  <a:pt x="529341" y="605592"/>
                  <a:pt x="468806" y="605592"/>
                </a:cubicBezTo>
                <a:cubicBezTo>
                  <a:pt x="408270" y="605592"/>
                  <a:pt x="358041" y="555443"/>
                  <a:pt x="358041" y="495004"/>
                </a:cubicBezTo>
                <a:lnTo>
                  <a:pt x="358041" y="51447"/>
                </a:lnTo>
                <a:cubicBezTo>
                  <a:pt x="343186" y="51911"/>
                  <a:pt x="331023" y="39767"/>
                  <a:pt x="331023" y="25677"/>
                </a:cubicBezTo>
                <a:cubicBezTo>
                  <a:pt x="331023" y="11587"/>
                  <a:pt x="342629" y="0"/>
                  <a:pt x="356741" y="0"/>
                </a:cubicBezTo>
                <a:close/>
                <a:moveTo>
                  <a:pt x="25720" y="0"/>
                </a:moveTo>
                <a:lnTo>
                  <a:pt x="248568" y="0"/>
                </a:lnTo>
                <a:cubicBezTo>
                  <a:pt x="262681" y="0"/>
                  <a:pt x="274288" y="11587"/>
                  <a:pt x="274288" y="25677"/>
                </a:cubicBezTo>
                <a:cubicBezTo>
                  <a:pt x="274288" y="39767"/>
                  <a:pt x="262681" y="51447"/>
                  <a:pt x="248568" y="51447"/>
                </a:cubicBezTo>
                <a:lnTo>
                  <a:pt x="248568" y="495004"/>
                </a:lnTo>
                <a:cubicBezTo>
                  <a:pt x="247360" y="555443"/>
                  <a:pt x="198334" y="605592"/>
                  <a:pt x="136494" y="605592"/>
                </a:cubicBezTo>
                <a:cubicBezTo>
                  <a:pt x="75954" y="605592"/>
                  <a:pt x="25720" y="555443"/>
                  <a:pt x="25720" y="495004"/>
                </a:cubicBezTo>
                <a:lnTo>
                  <a:pt x="25720" y="51447"/>
                </a:lnTo>
                <a:cubicBezTo>
                  <a:pt x="11607" y="51447"/>
                  <a:pt x="0" y="39767"/>
                  <a:pt x="0" y="25677"/>
                </a:cubicBezTo>
                <a:cubicBezTo>
                  <a:pt x="0" y="11587"/>
                  <a:pt x="11607" y="0"/>
                  <a:pt x="25720" y="0"/>
                </a:cubicBezTo>
                <a:close/>
              </a:path>
            </a:pathLst>
          </a:custGeom>
          <a:solidFill>
            <a:schemeClr val="accent1"/>
          </a:solidFill>
          <a:ln>
            <a:noFill/>
          </a:ln>
        </p:spPr>
      </p:sp>
      <p:sp>
        <p:nvSpPr>
          <p:cNvPr id="10" name="椭圆 9"/>
          <p:cNvSpPr/>
          <p:nvPr/>
        </p:nvSpPr>
        <p:spPr>
          <a:xfrm>
            <a:off x="2830117" y="2852936"/>
            <a:ext cx="995433" cy="1008111"/>
          </a:xfrm>
          <a:prstGeom prst="ellipse">
            <a:avLst/>
          </a:prstGeom>
          <a:ln>
            <a:solidFill>
              <a:schemeClr val="accent3"/>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iconfont-10788-5188878"/>
          <p:cNvSpPr>
            <a:spLocks noChangeAspect="1"/>
          </p:cNvSpPr>
          <p:nvPr/>
        </p:nvSpPr>
        <p:spPr bwMode="auto">
          <a:xfrm rot="12051387">
            <a:off x="3022990" y="3085373"/>
            <a:ext cx="609685" cy="550356"/>
          </a:xfrm>
          <a:custGeom>
            <a:avLst/>
            <a:gdLst>
              <a:gd name="connsiteX0" fmla="*/ 53004 w 488493"/>
              <a:gd name="connsiteY0" fmla="*/ 421054 h 440957"/>
              <a:gd name="connsiteX1" fmla="*/ 61555 w 488493"/>
              <a:gd name="connsiteY1" fmla="*/ 421127 h 440957"/>
              <a:gd name="connsiteX2" fmla="*/ 61555 w 488493"/>
              <a:gd name="connsiteY2" fmla="*/ 427064 h 440957"/>
              <a:gd name="connsiteX3" fmla="*/ 70032 w 488493"/>
              <a:gd name="connsiteY3" fmla="*/ 427064 h 440957"/>
              <a:gd name="connsiteX4" fmla="*/ 75839 w 488493"/>
              <a:gd name="connsiteY4" fmla="*/ 421249 h 440957"/>
              <a:gd name="connsiteX5" fmla="*/ 92135 w 488493"/>
              <a:gd name="connsiteY5" fmla="*/ 421388 h 440957"/>
              <a:gd name="connsiteX6" fmla="*/ 110628 w 488493"/>
              <a:gd name="connsiteY6" fmla="*/ 425016 h 440957"/>
              <a:gd name="connsiteX7" fmla="*/ 107625 w 488493"/>
              <a:gd name="connsiteY7" fmla="*/ 436614 h 440957"/>
              <a:gd name="connsiteX8" fmla="*/ 90610 w 488493"/>
              <a:gd name="connsiteY8" fmla="*/ 433273 h 440957"/>
              <a:gd name="connsiteX9" fmla="*/ 27218 w 488493"/>
              <a:gd name="connsiteY9" fmla="*/ 440957 h 440957"/>
              <a:gd name="connsiteX10" fmla="*/ 21546 w 488493"/>
              <a:gd name="connsiteY10" fmla="*/ 430457 h 440957"/>
              <a:gd name="connsiteX11" fmla="*/ 53004 w 488493"/>
              <a:gd name="connsiteY11" fmla="*/ 421054 h 440957"/>
              <a:gd name="connsiteX12" fmla="*/ 139365 w 488493"/>
              <a:gd name="connsiteY12" fmla="*/ 340858 h 440957"/>
              <a:gd name="connsiteX13" fmla="*/ 141993 w 488493"/>
              <a:gd name="connsiteY13" fmla="*/ 340858 h 440957"/>
              <a:gd name="connsiteX14" fmla="*/ 143673 w 488493"/>
              <a:gd name="connsiteY14" fmla="*/ 344919 h 440957"/>
              <a:gd name="connsiteX15" fmla="*/ 147746 w 488493"/>
              <a:gd name="connsiteY15" fmla="*/ 346604 h 440957"/>
              <a:gd name="connsiteX16" fmla="*/ 147746 w 488493"/>
              <a:gd name="connsiteY16" fmla="*/ 349240 h 440957"/>
              <a:gd name="connsiteX17" fmla="*/ 75839 w 488493"/>
              <a:gd name="connsiteY17" fmla="*/ 421249 h 440957"/>
              <a:gd name="connsiteX18" fmla="*/ 61555 w 488493"/>
              <a:gd name="connsiteY18" fmla="*/ 421127 h 440957"/>
              <a:gd name="connsiteX19" fmla="*/ 61555 w 488493"/>
              <a:gd name="connsiteY19" fmla="*/ 418634 h 440957"/>
              <a:gd name="connsiteX20" fmla="*/ 30841 w 488493"/>
              <a:gd name="connsiteY20" fmla="*/ 339191 h 440957"/>
              <a:gd name="connsiteX21" fmla="*/ 23984 w 488493"/>
              <a:gd name="connsiteY21" fmla="*/ 340477 h 440957"/>
              <a:gd name="connsiteX22" fmla="*/ 13508 w 488493"/>
              <a:gd name="connsiteY22" fmla="*/ 350478 h 440957"/>
              <a:gd name="connsiteX23" fmla="*/ 13174 w 488493"/>
              <a:gd name="connsiteY23" fmla="*/ 364957 h 440957"/>
              <a:gd name="connsiteX24" fmla="*/ 17984 w 488493"/>
              <a:gd name="connsiteY24" fmla="*/ 372054 h 440957"/>
              <a:gd name="connsiteX25" fmla="*/ 42032 w 488493"/>
              <a:gd name="connsiteY25" fmla="*/ 386866 h 440957"/>
              <a:gd name="connsiteX26" fmla="*/ 48413 w 488493"/>
              <a:gd name="connsiteY26" fmla="*/ 351288 h 440957"/>
              <a:gd name="connsiteX27" fmla="*/ 38413 w 488493"/>
              <a:gd name="connsiteY27" fmla="*/ 340810 h 440957"/>
              <a:gd name="connsiteX28" fmla="*/ 30841 w 488493"/>
              <a:gd name="connsiteY28" fmla="*/ 339191 h 440957"/>
              <a:gd name="connsiteX29" fmla="*/ 19651 w 488493"/>
              <a:gd name="connsiteY29" fmla="*/ 329427 h 440957"/>
              <a:gd name="connsiteX30" fmla="*/ 43222 w 488493"/>
              <a:gd name="connsiteY30" fmla="*/ 329951 h 440957"/>
              <a:gd name="connsiteX31" fmla="*/ 59555 w 488493"/>
              <a:gd name="connsiteY31" fmla="*/ 346954 h 440957"/>
              <a:gd name="connsiteX32" fmla="*/ 57175 w 488493"/>
              <a:gd name="connsiteY32" fmla="*/ 378579 h 440957"/>
              <a:gd name="connsiteX33" fmla="*/ 50651 w 488493"/>
              <a:gd name="connsiteY33" fmla="*/ 397439 h 440957"/>
              <a:gd name="connsiteX34" fmla="*/ 48270 w 488493"/>
              <a:gd name="connsiteY34" fmla="*/ 403488 h 440957"/>
              <a:gd name="connsiteX35" fmla="*/ 42508 w 488493"/>
              <a:gd name="connsiteY35" fmla="*/ 400487 h 440957"/>
              <a:gd name="connsiteX36" fmla="*/ 9936 w 488493"/>
              <a:gd name="connsiteY36" fmla="*/ 380770 h 440957"/>
              <a:gd name="connsiteX37" fmla="*/ 2079 w 488493"/>
              <a:gd name="connsiteY37" fmla="*/ 369291 h 440957"/>
              <a:gd name="connsiteX38" fmla="*/ 2651 w 488493"/>
              <a:gd name="connsiteY38" fmla="*/ 345716 h 440957"/>
              <a:gd name="connsiteX39" fmla="*/ 19651 w 488493"/>
              <a:gd name="connsiteY39" fmla="*/ 329427 h 440957"/>
              <a:gd name="connsiteX40" fmla="*/ 151929 w 488493"/>
              <a:gd name="connsiteY40" fmla="*/ 280448 h 440957"/>
              <a:gd name="connsiteX41" fmla="*/ 160319 w 488493"/>
              <a:gd name="connsiteY41" fmla="*/ 288849 h 440957"/>
              <a:gd name="connsiteX42" fmla="*/ 152053 w 488493"/>
              <a:gd name="connsiteY42" fmla="*/ 297116 h 440957"/>
              <a:gd name="connsiteX43" fmla="*/ 143959 w 488493"/>
              <a:gd name="connsiteY43" fmla="*/ 316780 h 440957"/>
              <a:gd name="connsiteX44" fmla="*/ 152053 w 488493"/>
              <a:gd name="connsiteY44" fmla="*/ 336396 h 440957"/>
              <a:gd name="connsiteX45" fmla="*/ 171670 w 488493"/>
              <a:gd name="connsiteY45" fmla="*/ 344491 h 440957"/>
              <a:gd name="connsiteX46" fmla="*/ 191334 w 488493"/>
              <a:gd name="connsiteY46" fmla="*/ 336396 h 440957"/>
              <a:gd name="connsiteX47" fmla="*/ 199574 w 488493"/>
              <a:gd name="connsiteY47" fmla="*/ 328156 h 440957"/>
              <a:gd name="connsiteX48" fmla="*/ 207964 w 488493"/>
              <a:gd name="connsiteY48" fmla="*/ 336557 h 440957"/>
              <a:gd name="connsiteX49" fmla="*/ 199714 w 488493"/>
              <a:gd name="connsiteY49" fmla="*/ 344776 h 440957"/>
              <a:gd name="connsiteX50" fmla="*/ 171765 w 488493"/>
              <a:gd name="connsiteY50" fmla="*/ 356537 h 440957"/>
              <a:gd name="connsiteX51" fmla="*/ 147746 w 488493"/>
              <a:gd name="connsiteY51" fmla="*/ 346604 h 440957"/>
              <a:gd name="connsiteX52" fmla="*/ 147746 w 488493"/>
              <a:gd name="connsiteY52" fmla="*/ 340858 h 440957"/>
              <a:gd name="connsiteX53" fmla="*/ 141993 w 488493"/>
              <a:gd name="connsiteY53" fmla="*/ 340858 h 440957"/>
              <a:gd name="connsiteX54" fmla="*/ 132055 w 488493"/>
              <a:gd name="connsiteY54" fmla="*/ 316827 h 440957"/>
              <a:gd name="connsiteX55" fmla="*/ 143673 w 488493"/>
              <a:gd name="connsiteY55" fmla="*/ 288736 h 440957"/>
              <a:gd name="connsiteX56" fmla="*/ 163932 w 488493"/>
              <a:gd name="connsiteY56" fmla="*/ 237405 h 440957"/>
              <a:gd name="connsiteX57" fmla="*/ 251216 w 488493"/>
              <a:gd name="connsiteY57" fmla="*/ 324660 h 440957"/>
              <a:gd name="connsiteX58" fmla="*/ 242787 w 488493"/>
              <a:gd name="connsiteY58" fmla="*/ 333088 h 440957"/>
              <a:gd name="connsiteX59" fmla="*/ 155528 w 488493"/>
              <a:gd name="connsiteY59" fmla="*/ 245813 h 440957"/>
              <a:gd name="connsiteX60" fmla="*/ 190349 w 488493"/>
              <a:gd name="connsiteY60" fmla="*/ 210977 h 440957"/>
              <a:gd name="connsiteX61" fmla="*/ 191317 w 488493"/>
              <a:gd name="connsiteY61" fmla="*/ 210977 h 440957"/>
              <a:gd name="connsiteX62" fmla="*/ 221745 w 488493"/>
              <a:gd name="connsiteY62" fmla="*/ 241411 h 440957"/>
              <a:gd name="connsiteX63" fmla="*/ 221745 w 488493"/>
              <a:gd name="connsiteY63" fmla="*/ 248936 h 440957"/>
              <a:gd name="connsiteX64" fmla="*/ 220840 w 488493"/>
              <a:gd name="connsiteY64" fmla="*/ 249794 h 440957"/>
              <a:gd name="connsiteX65" fmla="*/ 213364 w 488493"/>
              <a:gd name="connsiteY65" fmla="*/ 249794 h 440957"/>
              <a:gd name="connsiteX66" fmla="*/ 182936 w 488493"/>
              <a:gd name="connsiteY66" fmla="*/ 219360 h 440957"/>
              <a:gd name="connsiteX67" fmla="*/ 182936 w 488493"/>
              <a:gd name="connsiteY67" fmla="*/ 218393 h 440957"/>
              <a:gd name="connsiteX68" fmla="*/ 217246 w 488493"/>
              <a:gd name="connsiteY68" fmla="*/ 184068 h 440957"/>
              <a:gd name="connsiteX69" fmla="*/ 218269 w 488493"/>
              <a:gd name="connsiteY69" fmla="*/ 184068 h 440957"/>
              <a:gd name="connsiteX70" fmla="*/ 235983 w 488493"/>
              <a:gd name="connsiteY70" fmla="*/ 201785 h 440957"/>
              <a:gd name="connsiteX71" fmla="*/ 235983 w 488493"/>
              <a:gd name="connsiteY71" fmla="*/ 209263 h 440957"/>
              <a:gd name="connsiteX72" fmla="*/ 235079 w 488493"/>
              <a:gd name="connsiteY72" fmla="*/ 210167 h 440957"/>
              <a:gd name="connsiteX73" fmla="*/ 227555 w 488493"/>
              <a:gd name="connsiteY73" fmla="*/ 210167 h 440957"/>
              <a:gd name="connsiteX74" fmla="*/ 209888 w 488493"/>
              <a:gd name="connsiteY74" fmla="*/ 192498 h 440957"/>
              <a:gd name="connsiteX75" fmla="*/ 209888 w 488493"/>
              <a:gd name="connsiteY75" fmla="*/ 191429 h 440957"/>
              <a:gd name="connsiteX76" fmla="*/ 246659 w 488493"/>
              <a:gd name="connsiteY76" fmla="*/ 154641 h 440957"/>
              <a:gd name="connsiteX77" fmla="*/ 333965 w 488493"/>
              <a:gd name="connsiteY77" fmla="*/ 241919 h 440957"/>
              <a:gd name="connsiteX78" fmla="*/ 325536 w 488493"/>
              <a:gd name="connsiteY78" fmla="*/ 250347 h 440957"/>
              <a:gd name="connsiteX79" fmla="*/ 238255 w 488493"/>
              <a:gd name="connsiteY79" fmla="*/ 163049 h 440957"/>
              <a:gd name="connsiteX80" fmla="*/ 395794 w 488493"/>
              <a:gd name="connsiteY80" fmla="*/ 134224 h 440957"/>
              <a:gd name="connsiteX81" fmla="*/ 447828 w 488493"/>
              <a:gd name="connsiteY81" fmla="*/ 186290 h 440957"/>
              <a:gd name="connsiteX82" fmla="*/ 447828 w 488493"/>
              <a:gd name="connsiteY82" fmla="*/ 195194 h 440957"/>
              <a:gd name="connsiteX83" fmla="*/ 438927 w 488493"/>
              <a:gd name="connsiteY83" fmla="*/ 195194 h 440957"/>
              <a:gd name="connsiteX84" fmla="*/ 418219 w 488493"/>
              <a:gd name="connsiteY84" fmla="*/ 174481 h 440957"/>
              <a:gd name="connsiteX85" fmla="*/ 424596 w 488493"/>
              <a:gd name="connsiteY85" fmla="*/ 168103 h 440957"/>
              <a:gd name="connsiteX86" fmla="*/ 393251 w 488493"/>
              <a:gd name="connsiteY86" fmla="*/ 136767 h 440957"/>
              <a:gd name="connsiteX87" fmla="*/ 272802 w 488493"/>
              <a:gd name="connsiteY87" fmla="*/ 128486 h 440957"/>
              <a:gd name="connsiteX88" fmla="*/ 273888 w 488493"/>
              <a:gd name="connsiteY88" fmla="*/ 128486 h 440957"/>
              <a:gd name="connsiteX89" fmla="*/ 291554 w 488493"/>
              <a:gd name="connsiteY89" fmla="*/ 146156 h 440957"/>
              <a:gd name="connsiteX90" fmla="*/ 291554 w 488493"/>
              <a:gd name="connsiteY90" fmla="*/ 153681 h 440957"/>
              <a:gd name="connsiteX91" fmla="*/ 290650 w 488493"/>
              <a:gd name="connsiteY91" fmla="*/ 154538 h 440957"/>
              <a:gd name="connsiteX92" fmla="*/ 283174 w 488493"/>
              <a:gd name="connsiteY92" fmla="*/ 154538 h 440957"/>
              <a:gd name="connsiteX93" fmla="*/ 265459 w 488493"/>
              <a:gd name="connsiteY93" fmla="*/ 136869 h 440957"/>
              <a:gd name="connsiteX94" fmla="*/ 265459 w 488493"/>
              <a:gd name="connsiteY94" fmla="*/ 135832 h 440957"/>
              <a:gd name="connsiteX95" fmla="*/ 384775 w 488493"/>
              <a:gd name="connsiteY95" fmla="*/ 128293 h 440957"/>
              <a:gd name="connsiteX96" fmla="*/ 393251 w 488493"/>
              <a:gd name="connsiteY96" fmla="*/ 136767 h 440957"/>
              <a:gd name="connsiteX97" fmla="*/ 392501 w 488493"/>
              <a:gd name="connsiteY97" fmla="*/ 137517 h 440957"/>
              <a:gd name="connsiteX98" fmla="*/ 390168 w 488493"/>
              <a:gd name="connsiteY98" fmla="*/ 137469 h 440957"/>
              <a:gd name="connsiteX99" fmla="*/ 384026 w 488493"/>
              <a:gd name="connsiteY99" fmla="*/ 131374 h 440957"/>
              <a:gd name="connsiteX100" fmla="*/ 384026 w 488493"/>
              <a:gd name="connsiteY100" fmla="*/ 129041 h 440957"/>
              <a:gd name="connsiteX101" fmla="*/ 299176 w 488493"/>
              <a:gd name="connsiteY101" fmla="*/ 102100 h 440957"/>
              <a:gd name="connsiteX102" fmla="*/ 300316 w 488493"/>
              <a:gd name="connsiteY102" fmla="*/ 102100 h 440957"/>
              <a:gd name="connsiteX103" fmla="*/ 329697 w 488493"/>
              <a:gd name="connsiteY103" fmla="*/ 131534 h 440957"/>
              <a:gd name="connsiteX104" fmla="*/ 329697 w 488493"/>
              <a:gd name="connsiteY104" fmla="*/ 139012 h 440957"/>
              <a:gd name="connsiteX105" fmla="*/ 328840 w 488493"/>
              <a:gd name="connsiteY105" fmla="*/ 139917 h 440957"/>
              <a:gd name="connsiteX106" fmla="*/ 321316 w 488493"/>
              <a:gd name="connsiteY106" fmla="*/ 139917 h 440957"/>
              <a:gd name="connsiteX107" fmla="*/ 291935 w 488493"/>
              <a:gd name="connsiteY107" fmla="*/ 110483 h 440957"/>
              <a:gd name="connsiteX108" fmla="*/ 291935 w 488493"/>
              <a:gd name="connsiteY108" fmla="*/ 109344 h 440957"/>
              <a:gd name="connsiteX109" fmla="*/ 361761 w 488493"/>
              <a:gd name="connsiteY109" fmla="*/ 100170 h 440957"/>
              <a:gd name="connsiteX110" fmla="*/ 387323 w 488493"/>
              <a:gd name="connsiteY110" fmla="*/ 125748 h 440957"/>
              <a:gd name="connsiteX111" fmla="*/ 384775 w 488493"/>
              <a:gd name="connsiteY111" fmla="*/ 128293 h 440957"/>
              <a:gd name="connsiteX112" fmla="*/ 359203 w 488493"/>
              <a:gd name="connsiteY112" fmla="*/ 102728 h 440957"/>
              <a:gd name="connsiteX113" fmla="*/ 350727 w 488493"/>
              <a:gd name="connsiteY113" fmla="*/ 94254 h 440957"/>
              <a:gd name="connsiteX114" fmla="*/ 359203 w 488493"/>
              <a:gd name="connsiteY114" fmla="*/ 102728 h 440957"/>
              <a:gd name="connsiteX115" fmla="*/ 358458 w 488493"/>
              <a:gd name="connsiteY115" fmla="*/ 103473 h 440957"/>
              <a:gd name="connsiteX116" fmla="*/ 356125 w 488493"/>
              <a:gd name="connsiteY116" fmla="*/ 103473 h 440957"/>
              <a:gd name="connsiteX117" fmla="*/ 349982 w 488493"/>
              <a:gd name="connsiteY117" fmla="*/ 97331 h 440957"/>
              <a:gd name="connsiteX118" fmla="*/ 349982 w 488493"/>
              <a:gd name="connsiteY118" fmla="*/ 94998 h 440957"/>
              <a:gd name="connsiteX119" fmla="*/ 425636 w 488493"/>
              <a:gd name="connsiteY119" fmla="*/ 87475 h 440957"/>
              <a:gd name="connsiteX120" fmla="*/ 434089 w 488493"/>
              <a:gd name="connsiteY120" fmla="*/ 95930 h 440957"/>
              <a:gd name="connsiteX121" fmla="*/ 395794 w 488493"/>
              <a:gd name="connsiteY121" fmla="*/ 134224 h 440957"/>
              <a:gd name="connsiteX122" fmla="*/ 387323 w 488493"/>
              <a:gd name="connsiteY122" fmla="*/ 125748 h 440957"/>
              <a:gd name="connsiteX123" fmla="*/ 320412 w 488493"/>
              <a:gd name="connsiteY123" fmla="*/ 80855 h 440957"/>
              <a:gd name="connsiteX124" fmla="*/ 299176 w 488493"/>
              <a:gd name="connsiteY124" fmla="*/ 102100 h 440957"/>
              <a:gd name="connsiteX125" fmla="*/ 292793 w 488493"/>
              <a:gd name="connsiteY125" fmla="*/ 102100 h 440957"/>
              <a:gd name="connsiteX126" fmla="*/ 291935 w 488493"/>
              <a:gd name="connsiteY126" fmla="*/ 103005 h 440957"/>
              <a:gd name="connsiteX127" fmla="*/ 291935 w 488493"/>
              <a:gd name="connsiteY127" fmla="*/ 109344 h 440957"/>
              <a:gd name="connsiteX128" fmla="*/ 272802 w 488493"/>
              <a:gd name="connsiteY128" fmla="*/ 128486 h 440957"/>
              <a:gd name="connsiteX129" fmla="*/ 266364 w 488493"/>
              <a:gd name="connsiteY129" fmla="*/ 128486 h 440957"/>
              <a:gd name="connsiteX130" fmla="*/ 265459 w 488493"/>
              <a:gd name="connsiteY130" fmla="*/ 129391 h 440957"/>
              <a:gd name="connsiteX131" fmla="*/ 265459 w 488493"/>
              <a:gd name="connsiteY131" fmla="*/ 135832 h 440957"/>
              <a:gd name="connsiteX132" fmla="*/ 246659 w 488493"/>
              <a:gd name="connsiteY132" fmla="*/ 154641 h 440957"/>
              <a:gd name="connsiteX133" fmla="*/ 244412 w 488493"/>
              <a:gd name="connsiteY133" fmla="*/ 152395 h 440957"/>
              <a:gd name="connsiteX134" fmla="*/ 242459 w 488493"/>
              <a:gd name="connsiteY134" fmla="*/ 152395 h 440957"/>
              <a:gd name="connsiteX135" fmla="*/ 236031 w 488493"/>
              <a:gd name="connsiteY135" fmla="*/ 158825 h 440957"/>
              <a:gd name="connsiteX136" fmla="*/ 236031 w 488493"/>
              <a:gd name="connsiteY136" fmla="*/ 160825 h 440957"/>
              <a:gd name="connsiteX137" fmla="*/ 238255 w 488493"/>
              <a:gd name="connsiteY137" fmla="*/ 163049 h 440957"/>
              <a:gd name="connsiteX138" fmla="*/ 217246 w 488493"/>
              <a:gd name="connsiteY138" fmla="*/ 184068 h 440957"/>
              <a:gd name="connsiteX139" fmla="*/ 210793 w 488493"/>
              <a:gd name="connsiteY139" fmla="*/ 184068 h 440957"/>
              <a:gd name="connsiteX140" fmla="*/ 209888 w 488493"/>
              <a:gd name="connsiteY140" fmla="*/ 184972 h 440957"/>
              <a:gd name="connsiteX141" fmla="*/ 209888 w 488493"/>
              <a:gd name="connsiteY141" fmla="*/ 191429 h 440957"/>
              <a:gd name="connsiteX142" fmla="*/ 190349 w 488493"/>
              <a:gd name="connsiteY142" fmla="*/ 210977 h 440957"/>
              <a:gd name="connsiteX143" fmla="*/ 183841 w 488493"/>
              <a:gd name="connsiteY143" fmla="*/ 210977 h 440957"/>
              <a:gd name="connsiteX144" fmla="*/ 182936 w 488493"/>
              <a:gd name="connsiteY144" fmla="*/ 211882 h 440957"/>
              <a:gd name="connsiteX145" fmla="*/ 182936 w 488493"/>
              <a:gd name="connsiteY145" fmla="*/ 218393 h 440957"/>
              <a:gd name="connsiteX146" fmla="*/ 163932 w 488493"/>
              <a:gd name="connsiteY146" fmla="*/ 237405 h 440957"/>
              <a:gd name="connsiteX147" fmla="*/ 161698 w 488493"/>
              <a:gd name="connsiteY147" fmla="*/ 235172 h 440957"/>
              <a:gd name="connsiteX148" fmla="*/ 159698 w 488493"/>
              <a:gd name="connsiteY148" fmla="*/ 235172 h 440957"/>
              <a:gd name="connsiteX149" fmla="*/ 153269 w 488493"/>
              <a:gd name="connsiteY149" fmla="*/ 241602 h 440957"/>
              <a:gd name="connsiteX150" fmla="*/ 153269 w 488493"/>
              <a:gd name="connsiteY150" fmla="*/ 243554 h 440957"/>
              <a:gd name="connsiteX151" fmla="*/ 155528 w 488493"/>
              <a:gd name="connsiteY151" fmla="*/ 245813 h 440957"/>
              <a:gd name="connsiteX152" fmla="*/ 146804 w 488493"/>
              <a:gd name="connsiteY152" fmla="*/ 254542 h 440957"/>
              <a:gd name="connsiteX153" fmla="*/ 146804 w 488493"/>
              <a:gd name="connsiteY153" fmla="*/ 258542 h 440957"/>
              <a:gd name="connsiteX154" fmla="*/ 230085 w 488493"/>
              <a:gd name="connsiteY154" fmla="*/ 341838 h 440957"/>
              <a:gd name="connsiteX155" fmla="*/ 234037 w 488493"/>
              <a:gd name="connsiteY155" fmla="*/ 341838 h 440957"/>
              <a:gd name="connsiteX156" fmla="*/ 242787 w 488493"/>
              <a:gd name="connsiteY156" fmla="*/ 333088 h 440957"/>
              <a:gd name="connsiteX157" fmla="*/ 246031 w 488493"/>
              <a:gd name="connsiteY157" fmla="*/ 336333 h 440957"/>
              <a:gd name="connsiteX158" fmla="*/ 247983 w 488493"/>
              <a:gd name="connsiteY158" fmla="*/ 336238 h 440957"/>
              <a:gd name="connsiteX159" fmla="*/ 254412 w 488493"/>
              <a:gd name="connsiteY159" fmla="*/ 329808 h 440957"/>
              <a:gd name="connsiteX160" fmla="*/ 254412 w 488493"/>
              <a:gd name="connsiteY160" fmla="*/ 327855 h 440957"/>
              <a:gd name="connsiteX161" fmla="*/ 251216 w 488493"/>
              <a:gd name="connsiteY161" fmla="*/ 324660 h 440957"/>
              <a:gd name="connsiteX162" fmla="*/ 325536 w 488493"/>
              <a:gd name="connsiteY162" fmla="*/ 250347 h 440957"/>
              <a:gd name="connsiteX163" fmla="*/ 328745 w 488493"/>
              <a:gd name="connsiteY163" fmla="*/ 253556 h 440957"/>
              <a:gd name="connsiteX164" fmla="*/ 330745 w 488493"/>
              <a:gd name="connsiteY164" fmla="*/ 253509 h 440957"/>
              <a:gd name="connsiteX165" fmla="*/ 337173 w 488493"/>
              <a:gd name="connsiteY165" fmla="*/ 247079 h 440957"/>
              <a:gd name="connsiteX166" fmla="*/ 337173 w 488493"/>
              <a:gd name="connsiteY166" fmla="*/ 245126 h 440957"/>
              <a:gd name="connsiteX167" fmla="*/ 333965 w 488493"/>
              <a:gd name="connsiteY167" fmla="*/ 241919 h 440957"/>
              <a:gd name="connsiteX168" fmla="*/ 407692 w 488493"/>
              <a:gd name="connsiteY168" fmla="*/ 168198 h 440957"/>
              <a:gd name="connsiteX169" fmla="*/ 314113 w 488493"/>
              <a:gd name="connsiteY169" fmla="*/ 70345 h 440957"/>
              <a:gd name="connsiteX170" fmla="*/ 418219 w 488493"/>
              <a:gd name="connsiteY170" fmla="*/ 174481 h 440957"/>
              <a:gd name="connsiteX171" fmla="*/ 242512 w 488493"/>
              <a:gd name="connsiteY171" fmla="*/ 350220 h 440957"/>
              <a:gd name="connsiteX172" fmla="*/ 232084 w 488493"/>
              <a:gd name="connsiteY172" fmla="*/ 354554 h 440957"/>
              <a:gd name="connsiteX173" fmla="*/ 221656 w 488493"/>
              <a:gd name="connsiteY173" fmla="*/ 350268 h 440957"/>
              <a:gd name="connsiteX174" fmla="*/ 207964 w 488493"/>
              <a:gd name="connsiteY174" fmla="*/ 336557 h 440957"/>
              <a:gd name="connsiteX175" fmla="*/ 212236 w 488493"/>
              <a:gd name="connsiteY175" fmla="*/ 332302 h 440957"/>
              <a:gd name="connsiteX176" fmla="*/ 203809 w 488493"/>
              <a:gd name="connsiteY176" fmla="*/ 323922 h 440957"/>
              <a:gd name="connsiteX177" fmla="*/ 199574 w 488493"/>
              <a:gd name="connsiteY177" fmla="*/ 328156 h 440957"/>
              <a:gd name="connsiteX178" fmla="*/ 160319 w 488493"/>
              <a:gd name="connsiteY178" fmla="*/ 288849 h 440957"/>
              <a:gd name="connsiteX179" fmla="*/ 164528 w 488493"/>
              <a:gd name="connsiteY179" fmla="*/ 284641 h 440957"/>
              <a:gd name="connsiteX180" fmla="*/ 156148 w 488493"/>
              <a:gd name="connsiteY180" fmla="*/ 276213 h 440957"/>
              <a:gd name="connsiteX181" fmla="*/ 151929 w 488493"/>
              <a:gd name="connsiteY181" fmla="*/ 280448 h 440957"/>
              <a:gd name="connsiteX182" fmla="*/ 138424 w 488493"/>
              <a:gd name="connsiteY182" fmla="*/ 266924 h 440957"/>
              <a:gd name="connsiteX183" fmla="*/ 134138 w 488493"/>
              <a:gd name="connsiteY183" fmla="*/ 256495 h 440957"/>
              <a:gd name="connsiteX184" fmla="*/ 138424 w 488493"/>
              <a:gd name="connsiteY184" fmla="*/ 246112 h 440957"/>
              <a:gd name="connsiteX185" fmla="*/ 391597 w 488493"/>
              <a:gd name="connsiteY185" fmla="*/ 53426 h 440957"/>
              <a:gd name="connsiteX186" fmla="*/ 400050 w 488493"/>
              <a:gd name="connsiteY186" fmla="*/ 61881 h 440957"/>
              <a:gd name="connsiteX187" fmla="*/ 361761 w 488493"/>
              <a:gd name="connsiteY187" fmla="*/ 100170 h 440957"/>
              <a:gd name="connsiteX188" fmla="*/ 353290 w 488493"/>
              <a:gd name="connsiteY188" fmla="*/ 91694 h 440957"/>
              <a:gd name="connsiteX189" fmla="*/ 293450 w 488493"/>
              <a:gd name="connsiteY189" fmla="*/ 40724 h 440957"/>
              <a:gd name="connsiteX190" fmla="*/ 302351 w 488493"/>
              <a:gd name="connsiteY190" fmla="*/ 40724 h 440957"/>
              <a:gd name="connsiteX191" fmla="*/ 353290 w 488493"/>
              <a:gd name="connsiteY191" fmla="*/ 91694 h 440957"/>
              <a:gd name="connsiteX192" fmla="*/ 350727 w 488493"/>
              <a:gd name="connsiteY192" fmla="*/ 94254 h 440957"/>
              <a:gd name="connsiteX193" fmla="*/ 320460 w 488493"/>
              <a:gd name="connsiteY193" fmla="*/ 63996 h 440957"/>
              <a:gd name="connsiteX194" fmla="*/ 314113 w 488493"/>
              <a:gd name="connsiteY194" fmla="*/ 70345 h 440957"/>
              <a:gd name="connsiteX195" fmla="*/ 293450 w 488493"/>
              <a:gd name="connsiteY195" fmla="*/ 49676 h 440957"/>
              <a:gd name="connsiteX196" fmla="*/ 293450 w 488493"/>
              <a:gd name="connsiteY196" fmla="*/ 40724 h 440957"/>
              <a:gd name="connsiteX197" fmla="*/ 394369 w 488493"/>
              <a:gd name="connsiteY197" fmla="*/ 11915 h 440957"/>
              <a:gd name="connsiteX198" fmla="*/ 380802 w 488493"/>
              <a:gd name="connsiteY198" fmla="*/ 25486 h 440957"/>
              <a:gd name="connsiteX199" fmla="*/ 380802 w 488493"/>
              <a:gd name="connsiteY199" fmla="*/ 25629 h 440957"/>
              <a:gd name="connsiteX200" fmla="*/ 462919 w 488493"/>
              <a:gd name="connsiteY200" fmla="*/ 107769 h 440957"/>
              <a:gd name="connsiteX201" fmla="*/ 463014 w 488493"/>
              <a:gd name="connsiteY201" fmla="*/ 107769 h 440957"/>
              <a:gd name="connsiteX202" fmla="*/ 476581 w 488493"/>
              <a:gd name="connsiteY202" fmla="*/ 94198 h 440957"/>
              <a:gd name="connsiteX203" fmla="*/ 476581 w 488493"/>
              <a:gd name="connsiteY203" fmla="*/ 94055 h 440957"/>
              <a:gd name="connsiteX204" fmla="*/ 394465 w 488493"/>
              <a:gd name="connsiteY204" fmla="*/ 11915 h 440957"/>
              <a:gd name="connsiteX205" fmla="*/ 394417 w 488493"/>
              <a:gd name="connsiteY205" fmla="*/ 11915 h 440957"/>
              <a:gd name="connsiteX206" fmla="*/ 385896 w 488493"/>
              <a:gd name="connsiteY206" fmla="*/ 3535 h 440957"/>
              <a:gd name="connsiteX207" fmla="*/ 402843 w 488493"/>
              <a:gd name="connsiteY207" fmla="*/ 3535 h 440957"/>
              <a:gd name="connsiteX208" fmla="*/ 484959 w 488493"/>
              <a:gd name="connsiteY208" fmla="*/ 85675 h 440957"/>
              <a:gd name="connsiteX209" fmla="*/ 484959 w 488493"/>
              <a:gd name="connsiteY209" fmla="*/ 102626 h 440957"/>
              <a:gd name="connsiteX210" fmla="*/ 471392 w 488493"/>
              <a:gd name="connsiteY210" fmla="*/ 116197 h 440957"/>
              <a:gd name="connsiteX211" fmla="*/ 462966 w 488493"/>
              <a:gd name="connsiteY211" fmla="*/ 119768 h 440957"/>
              <a:gd name="connsiteX212" fmla="*/ 454445 w 488493"/>
              <a:gd name="connsiteY212" fmla="*/ 116292 h 440957"/>
              <a:gd name="connsiteX213" fmla="*/ 434089 w 488493"/>
              <a:gd name="connsiteY213" fmla="*/ 95930 h 440957"/>
              <a:gd name="connsiteX214" fmla="*/ 439353 w 488493"/>
              <a:gd name="connsiteY214" fmla="*/ 90665 h 440957"/>
              <a:gd name="connsiteX215" fmla="*/ 439353 w 488493"/>
              <a:gd name="connsiteY215" fmla="*/ 88332 h 440957"/>
              <a:gd name="connsiteX216" fmla="*/ 433211 w 488493"/>
              <a:gd name="connsiteY216" fmla="*/ 82238 h 440957"/>
              <a:gd name="connsiteX217" fmla="*/ 430878 w 488493"/>
              <a:gd name="connsiteY217" fmla="*/ 82238 h 440957"/>
              <a:gd name="connsiteX218" fmla="*/ 425636 w 488493"/>
              <a:gd name="connsiteY218" fmla="*/ 87475 h 440957"/>
              <a:gd name="connsiteX219" fmla="*/ 400050 w 488493"/>
              <a:gd name="connsiteY219" fmla="*/ 61881 h 440957"/>
              <a:gd name="connsiteX220" fmla="*/ 405309 w 488493"/>
              <a:gd name="connsiteY220" fmla="*/ 56622 h 440957"/>
              <a:gd name="connsiteX221" fmla="*/ 405309 w 488493"/>
              <a:gd name="connsiteY221" fmla="*/ 54289 h 440957"/>
              <a:gd name="connsiteX222" fmla="*/ 399167 w 488493"/>
              <a:gd name="connsiteY222" fmla="*/ 48194 h 440957"/>
              <a:gd name="connsiteX223" fmla="*/ 396834 w 488493"/>
              <a:gd name="connsiteY223" fmla="*/ 48194 h 440957"/>
              <a:gd name="connsiteX224" fmla="*/ 391597 w 488493"/>
              <a:gd name="connsiteY224" fmla="*/ 53426 h 440957"/>
              <a:gd name="connsiteX225" fmla="*/ 372329 w 488493"/>
              <a:gd name="connsiteY225" fmla="*/ 34153 h 440957"/>
              <a:gd name="connsiteX226" fmla="*/ 368806 w 488493"/>
              <a:gd name="connsiteY226" fmla="*/ 25629 h 440957"/>
              <a:gd name="connsiteX227" fmla="*/ 372329 w 488493"/>
              <a:gd name="connsiteY227" fmla="*/ 17106 h 4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488493" h="440957">
                <a:moveTo>
                  <a:pt x="53004" y="421054"/>
                </a:moveTo>
                <a:lnTo>
                  <a:pt x="61555" y="421127"/>
                </a:lnTo>
                <a:lnTo>
                  <a:pt x="61555" y="427064"/>
                </a:lnTo>
                <a:cubicBezTo>
                  <a:pt x="63889" y="429350"/>
                  <a:pt x="67698" y="429350"/>
                  <a:pt x="70032" y="427064"/>
                </a:cubicBezTo>
                <a:lnTo>
                  <a:pt x="75839" y="421249"/>
                </a:lnTo>
                <a:lnTo>
                  <a:pt x="92135" y="421388"/>
                </a:lnTo>
                <a:cubicBezTo>
                  <a:pt x="98379" y="422247"/>
                  <a:pt x="104575" y="423488"/>
                  <a:pt x="110628" y="425016"/>
                </a:cubicBezTo>
                <a:lnTo>
                  <a:pt x="107625" y="436614"/>
                </a:lnTo>
                <a:cubicBezTo>
                  <a:pt x="102096" y="435182"/>
                  <a:pt x="96377" y="434036"/>
                  <a:pt x="90610" y="433273"/>
                </a:cubicBezTo>
                <a:cubicBezTo>
                  <a:pt x="66111" y="429884"/>
                  <a:pt x="42470" y="432748"/>
                  <a:pt x="27218" y="440957"/>
                </a:cubicBezTo>
                <a:lnTo>
                  <a:pt x="21546" y="430457"/>
                </a:lnTo>
                <a:cubicBezTo>
                  <a:pt x="30078" y="425875"/>
                  <a:pt x="40897" y="422629"/>
                  <a:pt x="53004" y="421054"/>
                </a:cubicBezTo>
                <a:close/>
                <a:moveTo>
                  <a:pt x="139365" y="340858"/>
                </a:moveTo>
                <a:lnTo>
                  <a:pt x="141993" y="340858"/>
                </a:lnTo>
                <a:lnTo>
                  <a:pt x="143673" y="344919"/>
                </a:lnTo>
                <a:lnTo>
                  <a:pt x="147746" y="346604"/>
                </a:lnTo>
                <a:lnTo>
                  <a:pt x="147746" y="349240"/>
                </a:lnTo>
                <a:lnTo>
                  <a:pt x="75839" y="421249"/>
                </a:lnTo>
                <a:lnTo>
                  <a:pt x="61555" y="421127"/>
                </a:lnTo>
                <a:lnTo>
                  <a:pt x="61555" y="418634"/>
                </a:lnTo>
                <a:close/>
                <a:moveTo>
                  <a:pt x="30841" y="339191"/>
                </a:moveTo>
                <a:cubicBezTo>
                  <a:pt x="28508" y="339191"/>
                  <a:pt x="26175" y="339572"/>
                  <a:pt x="23984" y="340477"/>
                </a:cubicBezTo>
                <a:cubicBezTo>
                  <a:pt x="19317" y="342334"/>
                  <a:pt x="15555" y="345859"/>
                  <a:pt x="13508" y="350478"/>
                </a:cubicBezTo>
                <a:cubicBezTo>
                  <a:pt x="11508" y="355146"/>
                  <a:pt x="11365" y="360242"/>
                  <a:pt x="13174" y="364957"/>
                </a:cubicBezTo>
                <a:cubicBezTo>
                  <a:pt x="14222" y="367672"/>
                  <a:pt x="15841" y="370053"/>
                  <a:pt x="17984" y="372054"/>
                </a:cubicBezTo>
                <a:cubicBezTo>
                  <a:pt x="21937" y="375673"/>
                  <a:pt x="33841" y="382389"/>
                  <a:pt x="42032" y="386866"/>
                </a:cubicBezTo>
                <a:cubicBezTo>
                  <a:pt x="46603" y="374102"/>
                  <a:pt x="50841" y="357527"/>
                  <a:pt x="48413" y="351288"/>
                </a:cubicBezTo>
                <a:cubicBezTo>
                  <a:pt x="46555" y="346621"/>
                  <a:pt x="43032" y="342858"/>
                  <a:pt x="38413" y="340810"/>
                </a:cubicBezTo>
                <a:cubicBezTo>
                  <a:pt x="36032" y="339715"/>
                  <a:pt x="33460" y="339143"/>
                  <a:pt x="30841" y="339191"/>
                </a:cubicBezTo>
                <a:close/>
                <a:moveTo>
                  <a:pt x="19651" y="329427"/>
                </a:moveTo>
                <a:cubicBezTo>
                  <a:pt x="27317" y="326426"/>
                  <a:pt x="35746" y="326617"/>
                  <a:pt x="43222" y="329951"/>
                </a:cubicBezTo>
                <a:cubicBezTo>
                  <a:pt x="50794" y="333285"/>
                  <a:pt x="56555" y="339334"/>
                  <a:pt x="59555" y="346954"/>
                </a:cubicBezTo>
                <a:cubicBezTo>
                  <a:pt x="62079" y="353574"/>
                  <a:pt x="61317" y="363957"/>
                  <a:pt x="57175" y="378579"/>
                </a:cubicBezTo>
                <a:cubicBezTo>
                  <a:pt x="54317" y="388723"/>
                  <a:pt x="50841" y="397106"/>
                  <a:pt x="50651" y="397439"/>
                </a:cubicBezTo>
                <a:lnTo>
                  <a:pt x="48270" y="403488"/>
                </a:lnTo>
                <a:lnTo>
                  <a:pt x="42508" y="400487"/>
                </a:lnTo>
                <a:cubicBezTo>
                  <a:pt x="39936" y="399201"/>
                  <a:pt x="17079" y="387342"/>
                  <a:pt x="9936" y="380770"/>
                </a:cubicBezTo>
                <a:cubicBezTo>
                  <a:pt x="6508" y="377579"/>
                  <a:pt x="3841" y="373721"/>
                  <a:pt x="2079" y="369291"/>
                </a:cubicBezTo>
                <a:cubicBezTo>
                  <a:pt x="-873" y="361623"/>
                  <a:pt x="-683" y="353241"/>
                  <a:pt x="2651" y="345716"/>
                </a:cubicBezTo>
                <a:cubicBezTo>
                  <a:pt x="5984" y="338143"/>
                  <a:pt x="12032" y="332380"/>
                  <a:pt x="19651" y="329427"/>
                </a:cubicBezTo>
                <a:close/>
                <a:moveTo>
                  <a:pt x="151929" y="280448"/>
                </a:moveTo>
                <a:lnTo>
                  <a:pt x="160319" y="288849"/>
                </a:lnTo>
                <a:lnTo>
                  <a:pt x="152053" y="297116"/>
                </a:lnTo>
                <a:cubicBezTo>
                  <a:pt x="146815" y="302353"/>
                  <a:pt x="143959" y="309305"/>
                  <a:pt x="143959" y="316780"/>
                </a:cubicBezTo>
                <a:cubicBezTo>
                  <a:pt x="143959" y="324207"/>
                  <a:pt x="146815" y="331159"/>
                  <a:pt x="152053" y="336396"/>
                </a:cubicBezTo>
                <a:cubicBezTo>
                  <a:pt x="157290" y="341634"/>
                  <a:pt x="164242" y="344491"/>
                  <a:pt x="171670" y="344491"/>
                </a:cubicBezTo>
                <a:cubicBezTo>
                  <a:pt x="179145" y="344491"/>
                  <a:pt x="186097" y="341634"/>
                  <a:pt x="191334" y="336396"/>
                </a:cubicBezTo>
                <a:lnTo>
                  <a:pt x="199574" y="328156"/>
                </a:lnTo>
                <a:lnTo>
                  <a:pt x="207964" y="336557"/>
                </a:lnTo>
                <a:lnTo>
                  <a:pt x="199714" y="344776"/>
                </a:lnTo>
                <a:cubicBezTo>
                  <a:pt x="192334" y="352394"/>
                  <a:pt x="182335" y="356537"/>
                  <a:pt x="171765" y="356537"/>
                </a:cubicBezTo>
                <a:lnTo>
                  <a:pt x="147746" y="346604"/>
                </a:lnTo>
                <a:lnTo>
                  <a:pt x="147746" y="340858"/>
                </a:lnTo>
                <a:lnTo>
                  <a:pt x="141993" y="340858"/>
                </a:lnTo>
                <a:lnTo>
                  <a:pt x="132055" y="316827"/>
                </a:lnTo>
                <a:cubicBezTo>
                  <a:pt x="132055" y="306162"/>
                  <a:pt x="136150" y="296211"/>
                  <a:pt x="143673" y="288736"/>
                </a:cubicBezTo>
                <a:close/>
                <a:moveTo>
                  <a:pt x="163932" y="237405"/>
                </a:moveTo>
                <a:lnTo>
                  <a:pt x="251216" y="324660"/>
                </a:lnTo>
                <a:lnTo>
                  <a:pt x="242787" y="333088"/>
                </a:lnTo>
                <a:lnTo>
                  <a:pt x="155528" y="245813"/>
                </a:lnTo>
                <a:close/>
                <a:moveTo>
                  <a:pt x="190349" y="210977"/>
                </a:moveTo>
                <a:lnTo>
                  <a:pt x="191317" y="210977"/>
                </a:lnTo>
                <a:lnTo>
                  <a:pt x="221745" y="241411"/>
                </a:lnTo>
                <a:cubicBezTo>
                  <a:pt x="223840" y="243507"/>
                  <a:pt x="223840" y="246841"/>
                  <a:pt x="221745" y="248936"/>
                </a:cubicBezTo>
                <a:lnTo>
                  <a:pt x="220840" y="249794"/>
                </a:lnTo>
                <a:cubicBezTo>
                  <a:pt x="218840" y="251842"/>
                  <a:pt x="215412" y="251842"/>
                  <a:pt x="213364" y="249794"/>
                </a:cubicBezTo>
                <a:lnTo>
                  <a:pt x="182936" y="219360"/>
                </a:lnTo>
                <a:lnTo>
                  <a:pt x="182936" y="218393"/>
                </a:lnTo>
                <a:close/>
                <a:moveTo>
                  <a:pt x="217246" y="184068"/>
                </a:moveTo>
                <a:lnTo>
                  <a:pt x="218269" y="184068"/>
                </a:lnTo>
                <a:lnTo>
                  <a:pt x="235983" y="201785"/>
                </a:lnTo>
                <a:cubicBezTo>
                  <a:pt x="238031" y="203833"/>
                  <a:pt x="238031" y="207167"/>
                  <a:pt x="235983" y="209263"/>
                </a:cubicBezTo>
                <a:lnTo>
                  <a:pt x="235079" y="210167"/>
                </a:lnTo>
                <a:cubicBezTo>
                  <a:pt x="232983" y="212263"/>
                  <a:pt x="229650" y="212263"/>
                  <a:pt x="227555" y="210167"/>
                </a:cubicBezTo>
                <a:lnTo>
                  <a:pt x="209888" y="192498"/>
                </a:lnTo>
                <a:lnTo>
                  <a:pt x="209888" y="191429"/>
                </a:lnTo>
                <a:close/>
                <a:moveTo>
                  <a:pt x="246659" y="154641"/>
                </a:moveTo>
                <a:lnTo>
                  <a:pt x="333965" y="241919"/>
                </a:lnTo>
                <a:lnTo>
                  <a:pt x="325536" y="250347"/>
                </a:lnTo>
                <a:lnTo>
                  <a:pt x="238255" y="163049"/>
                </a:lnTo>
                <a:close/>
                <a:moveTo>
                  <a:pt x="395794" y="134224"/>
                </a:moveTo>
                <a:lnTo>
                  <a:pt x="447828" y="186290"/>
                </a:lnTo>
                <a:cubicBezTo>
                  <a:pt x="450304" y="188718"/>
                  <a:pt x="450304" y="192766"/>
                  <a:pt x="447828" y="195194"/>
                </a:cubicBezTo>
                <a:cubicBezTo>
                  <a:pt x="445401" y="197718"/>
                  <a:pt x="441402" y="197718"/>
                  <a:pt x="438927" y="195194"/>
                </a:cubicBezTo>
                <a:lnTo>
                  <a:pt x="418219" y="174481"/>
                </a:lnTo>
                <a:lnTo>
                  <a:pt x="424596" y="168103"/>
                </a:lnTo>
                <a:lnTo>
                  <a:pt x="393251" y="136767"/>
                </a:lnTo>
                <a:close/>
                <a:moveTo>
                  <a:pt x="272802" y="128486"/>
                </a:moveTo>
                <a:lnTo>
                  <a:pt x="273888" y="128486"/>
                </a:lnTo>
                <a:lnTo>
                  <a:pt x="291554" y="146156"/>
                </a:lnTo>
                <a:cubicBezTo>
                  <a:pt x="293650" y="148252"/>
                  <a:pt x="293650" y="151585"/>
                  <a:pt x="291554" y="153681"/>
                </a:cubicBezTo>
                <a:lnTo>
                  <a:pt x="290650" y="154538"/>
                </a:lnTo>
                <a:cubicBezTo>
                  <a:pt x="288602" y="156634"/>
                  <a:pt x="285174" y="156634"/>
                  <a:pt x="283174" y="154538"/>
                </a:cubicBezTo>
                <a:lnTo>
                  <a:pt x="265459" y="136869"/>
                </a:lnTo>
                <a:lnTo>
                  <a:pt x="265459" y="135832"/>
                </a:lnTo>
                <a:close/>
                <a:moveTo>
                  <a:pt x="384775" y="128293"/>
                </a:moveTo>
                <a:lnTo>
                  <a:pt x="393251" y="136767"/>
                </a:lnTo>
                <a:lnTo>
                  <a:pt x="392501" y="137517"/>
                </a:lnTo>
                <a:cubicBezTo>
                  <a:pt x="391835" y="138088"/>
                  <a:pt x="390740" y="138088"/>
                  <a:pt x="390168" y="137469"/>
                </a:cubicBezTo>
                <a:lnTo>
                  <a:pt x="384026" y="131374"/>
                </a:lnTo>
                <a:cubicBezTo>
                  <a:pt x="383407" y="130708"/>
                  <a:pt x="383407" y="129708"/>
                  <a:pt x="384026" y="129041"/>
                </a:cubicBezTo>
                <a:close/>
                <a:moveTo>
                  <a:pt x="299176" y="102100"/>
                </a:moveTo>
                <a:lnTo>
                  <a:pt x="300316" y="102100"/>
                </a:lnTo>
                <a:lnTo>
                  <a:pt x="329697" y="131534"/>
                </a:lnTo>
                <a:cubicBezTo>
                  <a:pt x="331792" y="133582"/>
                  <a:pt x="331792" y="136916"/>
                  <a:pt x="329697" y="139012"/>
                </a:cubicBezTo>
                <a:lnTo>
                  <a:pt x="328840" y="139917"/>
                </a:lnTo>
                <a:cubicBezTo>
                  <a:pt x="326745" y="141917"/>
                  <a:pt x="323364" y="141917"/>
                  <a:pt x="321316" y="139917"/>
                </a:cubicBezTo>
                <a:lnTo>
                  <a:pt x="291935" y="110483"/>
                </a:lnTo>
                <a:lnTo>
                  <a:pt x="291935" y="109344"/>
                </a:lnTo>
                <a:close/>
                <a:moveTo>
                  <a:pt x="361761" y="100170"/>
                </a:moveTo>
                <a:lnTo>
                  <a:pt x="387323" y="125748"/>
                </a:lnTo>
                <a:lnTo>
                  <a:pt x="384775" y="128293"/>
                </a:lnTo>
                <a:lnTo>
                  <a:pt x="359203" y="102728"/>
                </a:lnTo>
                <a:close/>
                <a:moveTo>
                  <a:pt x="350727" y="94254"/>
                </a:moveTo>
                <a:lnTo>
                  <a:pt x="359203" y="102728"/>
                </a:lnTo>
                <a:lnTo>
                  <a:pt x="358458" y="103473"/>
                </a:lnTo>
                <a:cubicBezTo>
                  <a:pt x="357791" y="104044"/>
                  <a:pt x="356791" y="104044"/>
                  <a:pt x="356125" y="103473"/>
                </a:cubicBezTo>
                <a:lnTo>
                  <a:pt x="349982" y="97331"/>
                </a:lnTo>
                <a:cubicBezTo>
                  <a:pt x="349363" y="96664"/>
                  <a:pt x="349363" y="95665"/>
                  <a:pt x="349982" y="94998"/>
                </a:cubicBezTo>
                <a:close/>
                <a:moveTo>
                  <a:pt x="425636" y="87475"/>
                </a:moveTo>
                <a:lnTo>
                  <a:pt x="434089" y="95930"/>
                </a:lnTo>
                <a:lnTo>
                  <a:pt x="395794" y="134224"/>
                </a:lnTo>
                <a:lnTo>
                  <a:pt x="387323" y="125748"/>
                </a:lnTo>
                <a:close/>
                <a:moveTo>
                  <a:pt x="320412" y="80855"/>
                </a:moveTo>
                <a:lnTo>
                  <a:pt x="299176" y="102100"/>
                </a:lnTo>
                <a:lnTo>
                  <a:pt x="292793" y="102100"/>
                </a:lnTo>
                <a:lnTo>
                  <a:pt x="291935" y="103005"/>
                </a:lnTo>
                <a:lnTo>
                  <a:pt x="291935" y="109344"/>
                </a:lnTo>
                <a:lnTo>
                  <a:pt x="272802" y="128486"/>
                </a:lnTo>
                <a:lnTo>
                  <a:pt x="266364" y="128486"/>
                </a:lnTo>
                <a:lnTo>
                  <a:pt x="265459" y="129391"/>
                </a:lnTo>
                <a:lnTo>
                  <a:pt x="265459" y="135832"/>
                </a:lnTo>
                <a:lnTo>
                  <a:pt x="246659" y="154641"/>
                </a:lnTo>
                <a:lnTo>
                  <a:pt x="244412" y="152395"/>
                </a:lnTo>
                <a:cubicBezTo>
                  <a:pt x="243888" y="151871"/>
                  <a:pt x="242983" y="151871"/>
                  <a:pt x="242459" y="152395"/>
                </a:cubicBezTo>
                <a:lnTo>
                  <a:pt x="236031" y="158825"/>
                </a:lnTo>
                <a:cubicBezTo>
                  <a:pt x="235507" y="159396"/>
                  <a:pt x="235507" y="160254"/>
                  <a:pt x="236031" y="160825"/>
                </a:cubicBezTo>
                <a:lnTo>
                  <a:pt x="238255" y="163049"/>
                </a:lnTo>
                <a:lnTo>
                  <a:pt x="217246" y="184068"/>
                </a:lnTo>
                <a:lnTo>
                  <a:pt x="210793" y="184068"/>
                </a:lnTo>
                <a:lnTo>
                  <a:pt x="209888" y="184972"/>
                </a:lnTo>
                <a:lnTo>
                  <a:pt x="209888" y="191429"/>
                </a:lnTo>
                <a:lnTo>
                  <a:pt x="190349" y="210977"/>
                </a:lnTo>
                <a:lnTo>
                  <a:pt x="183841" y="210977"/>
                </a:lnTo>
                <a:lnTo>
                  <a:pt x="182936" y="211882"/>
                </a:lnTo>
                <a:lnTo>
                  <a:pt x="182936" y="218393"/>
                </a:lnTo>
                <a:lnTo>
                  <a:pt x="163932" y="237405"/>
                </a:lnTo>
                <a:lnTo>
                  <a:pt x="161698" y="235172"/>
                </a:lnTo>
                <a:cubicBezTo>
                  <a:pt x="161126" y="234648"/>
                  <a:pt x="160269" y="234648"/>
                  <a:pt x="159698" y="235172"/>
                </a:cubicBezTo>
                <a:lnTo>
                  <a:pt x="153269" y="241602"/>
                </a:lnTo>
                <a:cubicBezTo>
                  <a:pt x="152746" y="242126"/>
                  <a:pt x="152746" y="243031"/>
                  <a:pt x="153269" y="243554"/>
                </a:cubicBezTo>
                <a:lnTo>
                  <a:pt x="155528" y="245813"/>
                </a:lnTo>
                <a:lnTo>
                  <a:pt x="146804" y="254542"/>
                </a:lnTo>
                <a:cubicBezTo>
                  <a:pt x="145709" y="255637"/>
                  <a:pt x="145709" y="257447"/>
                  <a:pt x="146804" y="258542"/>
                </a:cubicBezTo>
                <a:lnTo>
                  <a:pt x="230085" y="341838"/>
                </a:lnTo>
                <a:cubicBezTo>
                  <a:pt x="231132" y="342886"/>
                  <a:pt x="232989" y="342886"/>
                  <a:pt x="234037" y="341838"/>
                </a:cubicBezTo>
                <a:lnTo>
                  <a:pt x="242787" y="333088"/>
                </a:lnTo>
                <a:lnTo>
                  <a:pt x="246031" y="336333"/>
                </a:lnTo>
                <a:cubicBezTo>
                  <a:pt x="246555" y="336857"/>
                  <a:pt x="247459" y="336857"/>
                  <a:pt x="247983" y="336238"/>
                </a:cubicBezTo>
                <a:lnTo>
                  <a:pt x="254412" y="329808"/>
                </a:lnTo>
                <a:cubicBezTo>
                  <a:pt x="254936" y="329284"/>
                  <a:pt x="254936" y="328379"/>
                  <a:pt x="254412" y="327855"/>
                </a:cubicBezTo>
                <a:lnTo>
                  <a:pt x="251216" y="324660"/>
                </a:lnTo>
                <a:lnTo>
                  <a:pt x="325536" y="250347"/>
                </a:lnTo>
                <a:lnTo>
                  <a:pt x="328745" y="253556"/>
                </a:lnTo>
                <a:cubicBezTo>
                  <a:pt x="329316" y="254080"/>
                  <a:pt x="330173" y="254080"/>
                  <a:pt x="330745" y="253509"/>
                </a:cubicBezTo>
                <a:lnTo>
                  <a:pt x="337173" y="247079"/>
                </a:lnTo>
                <a:cubicBezTo>
                  <a:pt x="337697" y="246555"/>
                  <a:pt x="337697" y="245650"/>
                  <a:pt x="337173" y="245126"/>
                </a:cubicBezTo>
                <a:lnTo>
                  <a:pt x="333965" y="241919"/>
                </a:lnTo>
                <a:lnTo>
                  <a:pt x="407692" y="168198"/>
                </a:lnTo>
                <a:close/>
                <a:moveTo>
                  <a:pt x="314113" y="70345"/>
                </a:moveTo>
                <a:lnTo>
                  <a:pt x="418219" y="174481"/>
                </a:lnTo>
                <a:lnTo>
                  <a:pt x="242512" y="350220"/>
                </a:lnTo>
                <a:cubicBezTo>
                  <a:pt x="239655" y="353125"/>
                  <a:pt x="235846" y="354554"/>
                  <a:pt x="232084" y="354554"/>
                </a:cubicBezTo>
                <a:cubicBezTo>
                  <a:pt x="228323" y="354554"/>
                  <a:pt x="224513" y="353125"/>
                  <a:pt x="221656" y="350268"/>
                </a:cubicBezTo>
                <a:lnTo>
                  <a:pt x="207964" y="336557"/>
                </a:lnTo>
                <a:lnTo>
                  <a:pt x="212236" y="332302"/>
                </a:lnTo>
                <a:lnTo>
                  <a:pt x="203809" y="323922"/>
                </a:lnTo>
                <a:lnTo>
                  <a:pt x="199574" y="328156"/>
                </a:lnTo>
                <a:lnTo>
                  <a:pt x="160319" y="288849"/>
                </a:lnTo>
                <a:lnTo>
                  <a:pt x="164528" y="284641"/>
                </a:lnTo>
                <a:lnTo>
                  <a:pt x="156148" y="276213"/>
                </a:lnTo>
                <a:lnTo>
                  <a:pt x="151929" y="280448"/>
                </a:lnTo>
                <a:lnTo>
                  <a:pt x="138424" y="266924"/>
                </a:lnTo>
                <a:cubicBezTo>
                  <a:pt x="135614" y="264115"/>
                  <a:pt x="134138" y="260447"/>
                  <a:pt x="134138" y="256495"/>
                </a:cubicBezTo>
                <a:cubicBezTo>
                  <a:pt x="134138" y="252589"/>
                  <a:pt x="135662" y="248922"/>
                  <a:pt x="138424" y="246112"/>
                </a:cubicBezTo>
                <a:close/>
                <a:moveTo>
                  <a:pt x="391597" y="53426"/>
                </a:moveTo>
                <a:lnTo>
                  <a:pt x="400050" y="61881"/>
                </a:lnTo>
                <a:lnTo>
                  <a:pt x="361761" y="100170"/>
                </a:lnTo>
                <a:lnTo>
                  <a:pt x="353290" y="91694"/>
                </a:lnTo>
                <a:close/>
                <a:moveTo>
                  <a:pt x="293450" y="40724"/>
                </a:moveTo>
                <a:cubicBezTo>
                  <a:pt x="295877" y="38295"/>
                  <a:pt x="299924" y="38295"/>
                  <a:pt x="302351" y="40724"/>
                </a:cubicBezTo>
                <a:lnTo>
                  <a:pt x="353290" y="91694"/>
                </a:lnTo>
                <a:lnTo>
                  <a:pt x="350727" y="94254"/>
                </a:lnTo>
                <a:lnTo>
                  <a:pt x="320460" y="63996"/>
                </a:lnTo>
                <a:lnTo>
                  <a:pt x="314113" y="70345"/>
                </a:lnTo>
                <a:lnTo>
                  <a:pt x="293450" y="49676"/>
                </a:lnTo>
                <a:cubicBezTo>
                  <a:pt x="290974" y="47247"/>
                  <a:pt x="290974" y="43200"/>
                  <a:pt x="293450" y="40724"/>
                </a:cubicBezTo>
                <a:close/>
                <a:moveTo>
                  <a:pt x="394369" y="11915"/>
                </a:moveTo>
                <a:lnTo>
                  <a:pt x="380802" y="25486"/>
                </a:lnTo>
                <a:cubicBezTo>
                  <a:pt x="380707" y="25582"/>
                  <a:pt x="380707" y="25629"/>
                  <a:pt x="380802" y="25629"/>
                </a:cubicBezTo>
                <a:lnTo>
                  <a:pt x="462919" y="107769"/>
                </a:lnTo>
                <a:lnTo>
                  <a:pt x="463014" y="107769"/>
                </a:lnTo>
                <a:lnTo>
                  <a:pt x="476581" y="94198"/>
                </a:lnTo>
                <a:lnTo>
                  <a:pt x="476581" y="94055"/>
                </a:lnTo>
                <a:lnTo>
                  <a:pt x="394465" y="11915"/>
                </a:lnTo>
                <a:lnTo>
                  <a:pt x="394417" y="11915"/>
                </a:lnTo>
                <a:close/>
                <a:moveTo>
                  <a:pt x="385896" y="3535"/>
                </a:moveTo>
                <a:cubicBezTo>
                  <a:pt x="390609" y="-1179"/>
                  <a:pt x="398225" y="-1179"/>
                  <a:pt x="402843" y="3535"/>
                </a:cubicBezTo>
                <a:lnTo>
                  <a:pt x="484959" y="85675"/>
                </a:lnTo>
                <a:cubicBezTo>
                  <a:pt x="489672" y="90389"/>
                  <a:pt x="489672" y="98007"/>
                  <a:pt x="484959" y="102626"/>
                </a:cubicBezTo>
                <a:lnTo>
                  <a:pt x="471392" y="116197"/>
                </a:lnTo>
                <a:cubicBezTo>
                  <a:pt x="469107" y="118578"/>
                  <a:pt x="466061" y="119768"/>
                  <a:pt x="462966" y="119768"/>
                </a:cubicBezTo>
                <a:cubicBezTo>
                  <a:pt x="459872" y="119768"/>
                  <a:pt x="456826" y="118578"/>
                  <a:pt x="454445" y="116292"/>
                </a:cubicBezTo>
                <a:lnTo>
                  <a:pt x="434089" y="95930"/>
                </a:lnTo>
                <a:lnTo>
                  <a:pt x="439353" y="90665"/>
                </a:lnTo>
                <a:cubicBezTo>
                  <a:pt x="439972" y="89999"/>
                  <a:pt x="439972" y="88999"/>
                  <a:pt x="439353" y="88332"/>
                </a:cubicBezTo>
                <a:lnTo>
                  <a:pt x="433211" y="82238"/>
                </a:lnTo>
                <a:cubicBezTo>
                  <a:pt x="432544" y="81571"/>
                  <a:pt x="431545" y="81571"/>
                  <a:pt x="430878" y="82238"/>
                </a:cubicBezTo>
                <a:lnTo>
                  <a:pt x="425636" y="87475"/>
                </a:lnTo>
                <a:lnTo>
                  <a:pt x="400050" y="61881"/>
                </a:lnTo>
                <a:lnTo>
                  <a:pt x="405309" y="56622"/>
                </a:lnTo>
                <a:cubicBezTo>
                  <a:pt x="405928" y="55955"/>
                  <a:pt x="405928" y="54955"/>
                  <a:pt x="405309" y="54289"/>
                </a:cubicBezTo>
                <a:lnTo>
                  <a:pt x="399167" y="48194"/>
                </a:lnTo>
                <a:cubicBezTo>
                  <a:pt x="398501" y="47528"/>
                  <a:pt x="397501" y="47528"/>
                  <a:pt x="396834" y="48194"/>
                </a:cubicBezTo>
                <a:lnTo>
                  <a:pt x="391597" y="53426"/>
                </a:lnTo>
                <a:lnTo>
                  <a:pt x="372329" y="34153"/>
                </a:lnTo>
                <a:cubicBezTo>
                  <a:pt x="370092" y="31867"/>
                  <a:pt x="368806" y="28820"/>
                  <a:pt x="368806" y="25629"/>
                </a:cubicBezTo>
                <a:cubicBezTo>
                  <a:pt x="368806" y="22391"/>
                  <a:pt x="370092" y="19391"/>
                  <a:pt x="372329" y="17106"/>
                </a:cubicBezTo>
                <a:close/>
              </a:path>
            </a:pathLst>
          </a:custGeom>
          <a:solidFill>
            <a:schemeClr val="accent1"/>
          </a:solidFill>
          <a:ln>
            <a:noFill/>
          </a:ln>
        </p:spPr>
      </p:sp>
      <p:sp>
        <p:nvSpPr>
          <p:cNvPr id="16" name="boy_324811"/>
          <p:cNvSpPr>
            <a:spLocks noChangeAspect="1"/>
          </p:cNvSpPr>
          <p:nvPr/>
        </p:nvSpPr>
        <p:spPr bwMode="auto">
          <a:xfrm>
            <a:off x="2963975" y="4157517"/>
            <a:ext cx="619248" cy="667290"/>
          </a:xfrm>
          <a:custGeom>
            <a:avLst/>
            <a:gdLst>
              <a:gd name="connsiteX0" fmla="*/ 412314 w 563041"/>
              <a:gd name="connsiteY0" fmla="*/ 578849 h 606722"/>
              <a:gd name="connsiteX1" fmla="*/ 418098 w 563041"/>
              <a:gd name="connsiteY1" fmla="*/ 578849 h 606722"/>
              <a:gd name="connsiteX2" fmla="*/ 432071 w 563041"/>
              <a:gd name="connsiteY2" fmla="*/ 592785 h 606722"/>
              <a:gd name="connsiteX3" fmla="*/ 418098 w 563041"/>
              <a:gd name="connsiteY3" fmla="*/ 606722 h 606722"/>
              <a:gd name="connsiteX4" fmla="*/ 412314 w 563041"/>
              <a:gd name="connsiteY4" fmla="*/ 606722 h 606722"/>
              <a:gd name="connsiteX5" fmla="*/ 398341 w 563041"/>
              <a:gd name="connsiteY5" fmla="*/ 592785 h 606722"/>
              <a:gd name="connsiteX6" fmla="*/ 412314 w 563041"/>
              <a:gd name="connsiteY6" fmla="*/ 578849 h 606722"/>
              <a:gd name="connsiteX7" fmla="*/ 241825 w 563041"/>
              <a:gd name="connsiteY7" fmla="*/ 507009 h 606722"/>
              <a:gd name="connsiteX8" fmla="*/ 281520 w 563041"/>
              <a:gd name="connsiteY8" fmla="*/ 535181 h 606722"/>
              <a:gd name="connsiteX9" fmla="*/ 321305 w 563041"/>
              <a:gd name="connsiteY9" fmla="*/ 507009 h 606722"/>
              <a:gd name="connsiteX10" fmla="*/ 246768 w 563041"/>
              <a:gd name="connsiteY10" fmla="*/ 331327 h 606722"/>
              <a:gd name="connsiteX11" fmla="*/ 255290 w 563041"/>
              <a:gd name="connsiteY11" fmla="*/ 337702 h 606722"/>
              <a:gd name="connsiteX12" fmla="*/ 264725 w 563041"/>
              <a:gd name="connsiteY12" fmla="*/ 347564 h 606722"/>
              <a:gd name="connsiteX13" fmla="*/ 288222 w 563041"/>
              <a:gd name="connsiteY13" fmla="*/ 351739 h 606722"/>
              <a:gd name="connsiteX14" fmla="*/ 307803 w 563041"/>
              <a:gd name="connsiteY14" fmla="*/ 337702 h 606722"/>
              <a:gd name="connsiteX15" fmla="*/ 326939 w 563041"/>
              <a:gd name="connsiteY15" fmla="*/ 332815 h 606722"/>
              <a:gd name="connsiteX16" fmla="*/ 331834 w 563041"/>
              <a:gd name="connsiteY16" fmla="*/ 351917 h 606722"/>
              <a:gd name="connsiteX17" fmla="*/ 294452 w 563041"/>
              <a:gd name="connsiteY17" fmla="*/ 378838 h 606722"/>
              <a:gd name="connsiteX18" fmla="*/ 281368 w 563041"/>
              <a:gd name="connsiteY18" fmla="*/ 380348 h 606722"/>
              <a:gd name="connsiteX19" fmla="*/ 249238 w 563041"/>
              <a:gd name="connsiteY19" fmla="*/ 370753 h 606722"/>
              <a:gd name="connsiteX20" fmla="*/ 231348 w 563041"/>
              <a:gd name="connsiteY20" fmla="*/ 351917 h 606722"/>
              <a:gd name="connsiteX21" fmla="*/ 236243 w 563041"/>
              <a:gd name="connsiteY21" fmla="*/ 332815 h 606722"/>
              <a:gd name="connsiteX22" fmla="*/ 246768 w 563041"/>
              <a:gd name="connsiteY22" fmla="*/ 331327 h 606722"/>
              <a:gd name="connsiteX23" fmla="*/ 504832 w 563041"/>
              <a:gd name="connsiteY23" fmla="*/ 261103 h 606722"/>
              <a:gd name="connsiteX24" fmla="*/ 495576 w 563041"/>
              <a:gd name="connsiteY24" fmla="*/ 262525 h 606722"/>
              <a:gd name="connsiteX25" fmla="*/ 497534 w 563041"/>
              <a:gd name="connsiteY25" fmla="*/ 291408 h 606722"/>
              <a:gd name="connsiteX26" fmla="*/ 495576 w 563041"/>
              <a:gd name="connsiteY26" fmla="*/ 320202 h 606722"/>
              <a:gd name="connsiteX27" fmla="*/ 504832 w 563041"/>
              <a:gd name="connsiteY27" fmla="*/ 321713 h 606722"/>
              <a:gd name="connsiteX28" fmla="*/ 535183 w 563041"/>
              <a:gd name="connsiteY28" fmla="*/ 291408 h 606722"/>
              <a:gd name="connsiteX29" fmla="*/ 504832 w 563041"/>
              <a:gd name="connsiteY29" fmla="*/ 261103 h 606722"/>
              <a:gd name="connsiteX30" fmla="*/ 58209 w 563041"/>
              <a:gd name="connsiteY30" fmla="*/ 261103 h 606722"/>
              <a:gd name="connsiteX31" fmla="*/ 27947 w 563041"/>
              <a:gd name="connsiteY31" fmla="*/ 291408 h 606722"/>
              <a:gd name="connsiteX32" fmla="*/ 58209 w 563041"/>
              <a:gd name="connsiteY32" fmla="*/ 321713 h 606722"/>
              <a:gd name="connsiteX33" fmla="*/ 67554 w 563041"/>
              <a:gd name="connsiteY33" fmla="*/ 320202 h 606722"/>
              <a:gd name="connsiteX34" fmla="*/ 65596 w 563041"/>
              <a:gd name="connsiteY34" fmla="*/ 291408 h 606722"/>
              <a:gd name="connsiteX35" fmla="*/ 67554 w 563041"/>
              <a:gd name="connsiteY35" fmla="*/ 262525 h 606722"/>
              <a:gd name="connsiteX36" fmla="*/ 58209 w 563041"/>
              <a:gd name="connsiteY36" fmla="*/ 261103 h 606722"/>
              <a:gd name="connsiteX37" fmla="*/ 375257 w 563041"/>
              <a:gd name="connsiteY37" fmla="*/ 230255 h 606722"/>
              <a:gd name="connsiteX38" fmla="*/ 389238 w 563041"/>
              <a:gd name="connsiteY38" fmla="*/ 244217 h 606722"/>
              <a:gd name="connsiteX39" fmla="*/ 389238 w 563041"/>
              <a:gd name="connsiteY39" fmla="*/ 275074 h 606722"/>
              <a:gd name="connsiteX40" fmla="*/ 375257 w 563041"/>
              <a:gd name="connsiteY40" fmla="*/ 289036 h 606722"/>
              <a:gd name="connsiteX41" fmla="*/ 361365 w 563041"/>
              <a:gd name="connsiteY41" fmla="*/ 275074 h 606722"/>
              <a:gd name="connsiteX42" fmla="*/ 361365 w 563041"/>
              <a:gd name="connsiteY42" fmla="*/ 244217 h 606722"/>
              <a:gd name="connsiteX43" fmla="*/ 375257 w 563041"/>
              <a:gd name="connsiteY43" fmla="*/ 230255 h 606722"/>
              <a:gd name="connsiteX44" fmla="*/ 187925 w 563041"/>
              <a:gd name="connsiteY44" fmla="*/ 230255 h 606722"/>
              <a:gd name="connsiteX45" fmla="*/ 201817 w 563041"/>
              <a:gd name="connsiteY45" fmla="*/ 244217 h 606722"/>
              <a:gd name="connsiteX46" fmla="*/ 201817 w 563041"/>
              <a:gd name="connsiteY46" fmla="*/ 275074 h 606722"/>
              <a:gd name="connsiteX47" fmla="*/ 187925 w 563041"/>
              <a:gd name="connsiteY47" fmla="*/ 289036 h 606722"/>
              <a:gd name="connsiteX48" fmla="*/ 173944 w 563041"/>
              <a:gd name="connsiteY48" fmla="*/ 275074 h 606722"/>
              <a:gd name="connsiteX49" fmla="*/ 173944 w 563041"/>
              <a:gd name="connsiteY49" fmla="*/ 244217 h 606722"/>
              <a:gd name="connsiteX50" fmla="*/ 187925 w 563041"/>
              <a:gd name="connsiteY50" fmla="*/ 230255 h 606722"/>
              <a:gd name="connsiteX51" fmla="*/ 281520 w 563041"/>
              <a:gd name="connsiteY51" fmla="*/ 103624 h 606722"/>
              <a:gd name="connsiteX52" fmla="*/ 96570 w 563041"/>
              <a:gd name="connsiteY52" fmla="*/ 257193 h 606722"/>
              <a:gd name="connsiteX53" fmla="*/ 96570 w 563041"/>
              <a:gd name="connsiteY53" fmla="*/ 257281 h 606722"/>
              <a:gd name="connsiteX54" fmla="*/ 96570 w 563041"/>
              <a:gd name="connsiteY54" fmla="*/ 257370 h 606722"/>
              <a:gd name="connsiteX55" fmla="*/ 93454 w 563041"/>
              <a:gd name="connsiteY55" fmla="*/ 291408 h 606722"/>
              <a:gd name="connsiteX56" fmla="*/ 96570 w 563041"/>
              <a:gd name="connsiteY56" fmla="*/ 325445 h 606722"/>
              <a:gd name="connsiteX57" fmla="*/ 96570 w 563041"/>
              <a:gd name="connsiteY57" fmla="*/ 325534 h 606722"/>
              <a:gd name="connsiteX58" fmla="*/ 96570 w 563041"/>
              <a:gd name="connsiteY58" fmla="*/ 325623 h 606722"/>
              <a:gd name="connsiteX59" fmla="*/ 281520 w 563041"/>
              <a:gd name="connsiteY59" fmla="*/ 479192 h 606722"/>
              <a:gd name="connsiteX60" fmla="*/ 466471 w 563041"/>
              <a:gd name="connsiteY60" fmla="*/ 325623 h 606722"/>
              <a:gd name="connsiteX61" fmla="*/ 466560 w 563041"/>
              <a:gd name="connsiteY61" fmla="*/ 325534 h 606722"/>
              <a:gd name="connsiteX62" fmla="*/ 466560 w 563041"/>
              <a:gd name="connsiteY62" fmla="*/ 325445 h 606722"/>
              <a:gd name="connsiteX63" fmla="*/ 469587 w 563041"/>
              <a:gd name="connsiteY63" fmla="*/ 291408 h 606722"/>
              <a:gd name="connsiteX64" fmla="*/ 466560 w 563041"/>
              <a:gd name="connsiteY64" fmla="*/ 257281 h 606722"/>
              <a:gd name="connsiteX65" fmla="*/ 466560 w 563041"/>
              <a:gd name="connsiteY65" fmla="*/ 257193 h 606722"/>
              <a:gd name="connsiteX66" fmla="*/ 466471 w 563041"/>
              <a:gd name="connsiteY66" fmla="*/ 257193 h 606722"/>
              <a:gd name="connsiteX67" fmla="*/ 281520 w 563041"/>
              <a:gd name="connsiteY67" fmla="*/ 103624 h 606722"/>
              <a:gd name="connsiteX68" fmla="*/ 358954 w 563041"/>
              <a:gd name="connsiteY68" fmla="*/ 0 h 606722"/>
              <a:gd name="connsiteX69" fmla="*/ 372839 w 563041"/>
              <a:gd name="connsiteY69" fmla="*/ 13953 h 606722"/>
              <a:gd name="connsiteX70" fmla="*/ 358954 w 563041"/>
              <a:gd name="connsiteY70" fmla="*/ 27817 h 606722"/>
              <a:gd name="connsiteX71" fmla="*/ 298431 w 563041"/>
              <a:gd name="connsiteY71" fmla="*/ 76429 h 606722"/>
              <a:gd name="connsiteX72" fmla="*/ 490058 w 563041"/>
              <a:gd name="connsiteY72" fmla="*/ 235153 h 606722"/>
              <a:gd name="connsiteX73" fmla="*/ 504832 w 563041"/>
              <a:gd name="connsiteY73" fmla="*/ 233286 h 606722"/>
              <a:gd name="connsiteX74" fmla="*/ 563041 w 563041"/>
              <a:gd name="connsiteY74" fmla="*/ 291408 h 606722"/>
              <a:gd name="connsiteX75" fmla="*/ 504832 w 563041"/>
              <a:gd name="connsiteY75" fmla="*/ 349529 h 606722"/>
              <a:gd name="connsiteX76" fmla="*/ 490058 w 563041"/>
              <a:gd name="connsiteY76" fmla="*/ 347663 h 606722"/>
              <a:gd name="connsiteX77" fmla="*/ 383519 w 563041"/>
              <a:gd name="connsiteY77" fmla="*/ 481592 h 606722"/>
              <a:gd name="connsiteX78" fmla="*/ 440749 w 563041"/>
              <a:gd name="connsiteY78" fmla="*/ 512430 h 606722"/>
              <a:gd name="connsiteX79" fmla="*/ 474126 w 563041"/>
              <a:gd name="connsiteY79" fmla="*/ 592769 h 606722"/>
              <a:gd name="connsiteX80" fmla="*/ 460152 w 563041"/>
              <a:gd name="connsiteY80" fmla="*/ 606722 h 606722"/>
              <a:gd name="connsiteX81" fmla="*/ 446178 w 563041"/>
              <a:gd name="connsiteY81" fmla="*/ 592769 h 606722"/>
              <a:gd name="connsiteX82" fmla="*/ 421079 w 563041"/>
              <a:gd name="connsiteY82" fmla="*/ 532159 h 606722"/>
              <a:gd name="connsiteX83" fmla="*/ 360378 w 563041"/>
              <a:gd name="connsiteY83" fmla="*/ 507009 h 606722"/>
              <a:gd name="connsiteX84" fmla="*/ 350232 w 563041"/>
              <a:gd name="connsiteY84" fmla="*/ 507009 h 606722"/>
              <a:gd name="connsiteX85" fmla="*/ 281520 w 563041"/>
              <a:gd name="connsiteY85" fmla="*/ 563086 h 606722"/>
              <a:gd name="connsiteX86" fmla="*/ 212898 w 563041"/>
              <a:gd name="connsiteY86" fmla="*/ 507009 h 606722"/>
              <a:gd name="connsiteX87" fmla="*/ 202752 w 563041"/>
              <a:gd name="connsiteY87" fmla="*/ 507009 h 606722"/>
              <a:gd name="connsiteX88" fmla="*/ 118020 w 563041"/>
              <a:gd name="connsiteY88" fmla="*/ 578817 h 606722"/>
              <a:gd name="connsiteX89" fmla="*/ 373017 w 563041"/>
              <a:gd name="connsiteY89" fmla="*/ 578817 h 606722"/>
              <a:gd name="connsiteX90" fmla="*/ 386902 w 563041"/>
              <a:gd name="connsiteY90" fmla="*/ 592769 h 606722"/>
              <a:gd name="connsiteX91" fmla="*/ 373017 w 563041"/>
              <a:gd name="connsiteY91" fmla="*/ 606722 h 606722"/>
              <a:gd name="connsiteX92" fmla="*/ 102978 w 563041"/>
              <a:gd name="connsiteY92" fmla="*/ 606722 h 606722"/>
              <a:gd name="connsiteX93" fmla="*/ 89004 w 563041"/>
              <a:gd name="connsiteY93" fmla="*/ 592769 h 606722"/>
              <a:gd name="connsiteX94" fmla="*/ 179611 w 563041"/>
              <a:gd name="connsiteY94" fmla="*/ 481592 h 606722"/>
              <a:gd name="connsiteX95" fmla="*/ 73073 w 563041"/>
              <a:gd name="connsiteY95" fmla="*/ 347663 h 606722"/>
              <a:gd name="connsiteX96" fmla="*/ 58209 w 563041"/>
              <a:gd name="connsiteY96" fmla="*/ 349529 h 606722"/>
              <a:gd name="connsiteX97" fmla="*/ 0 w 563041"/>
              <a:gd name="connsiteY97" fmla="*/ 291408 h 606722"/>
              <a:gd name="connsiteX98" fmla="*/ 58209 w 563041"/>
              <a:gd name="connsiteY98" fmla="*/ 233286 h 606722"/>
              <a:gd name="connsiteX99" fmla="*/ 73073 w 563041"/>
              <a:gd name="connsiteY99" fmla="*/ 235153 h 606722"/>
              <a:gd name="connsiteX100" fmla="*/ 264699 w 563041"/>
              <a:gd name="connsiteY100" fmla="*/ 76429 h 606722"/>
              <a:gd name="connsiteX101" fmla="*/ 246720 w 563041"/>
              <a:gd name="connsiteY101" fmla="*/ 67364 h 606722"/>
              <a:gd name="connsiteX102" fmla="*/ 232835 w 563041"/>
              <a:gd name="connsiteY102" fmla="*/ 53411 h 606722"/>
              <a:gd name="connsiteX103" fmla="*/ 246720 w 563041"/>
              <a:gd name="connsiteY103" fmla="*/ 39459 h 606722"/>
              <a:gd name="connsiteX104" fmla="*/ 278138 w 563041"/>
              <a:gd name="connsiteY104" fmla="*/ 50568 h 606722"/>
              <a:gd name="connsiteX105" fmla="*/ 358954 w 563041"/>
              <a:gd name="connsiteY10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63041" h="606722">
                <a:moveTo>
                  <a:pt x="412314" y="578849"/>
                </a:moveTo>
                <a:lnTo>
                  <a:pt x="418098" y="578849"/>
                </a:lnTo>
                <a:cubicBezTo>
                  <a:pt x="425841" y="578849"/>
                  <a:pt x="432071" y="585063"/>
                  <a:pt x="432071" y="592785"/>
                </a:cubicBezTo>
                <a:cubicBezTo>
                  <a:pt x="432071" y="600508"/>
                  <a:pt x="425841" y="606722"/>
                  <a:pt x="418098" y="606722"/>
                </a:cubicBezTo>
                <a:lnTo>
                  <a:pt x="412314" y="606722"/>
                </a:lnTo>
                <a:cubicBezTo>
                  <a:pt x="404571" y="606722"/>
                  <a:pt x="398341" y="600508"/>
                  <a:pt x="398341" y="592785"/>
                </a:cubicBezTo>
                <a:cubicBezTo>
                  <a:pt x="398341" y="585063"/>
                  <a:pt x="404571" y="578849"/>
                  <a:pt x="412314" y="578849"/>
                </a:cubicBezTo>
                <a:close/>
                <a:moveTo>
                  <a:pt x="241825" y="507009"/>
                </a:moveTo>
                <a:cubicBezTo>
                  <a:pt x="247610" y="523450"/>
                  <a:pt x="263186" y="535181"/>
                  <a:pt x="281520" y="535181"/>
                </a:cubicBezTo>
                <a:cubicBezTo>
                  <a:pt x="299944" y="535181"/>
                  <a:pt x="315520" y="523450"/>
                  <a:pt x="321305" y="507009"/>
                </a:cubicBezTo>
                <a:close/>
                <a:moveTo>
                  <a:pt x="246768" y="331327"/>
                </a:moveTo>
                <a:cubicBezTo>
                  <a:pt x="250217" y="332216"/>
                  <a:pt x="253332" y="334415"/>
                  <a:pt x="255290" y="337702"/>
                </a:cubicBezTo>
                <a:cubicBezTo>
                  <a:pt x="257693" y="341611"/>
                  <a:pt x="260898" y="345076"/>
                  <a:pt x="264725" y="347564"/>
                </a:cubicBezTo>
                <a:cubicBezTo>
                  <a:pt x="271578" y="352184"/>
                  <a:pt x="279944" y="353605"/>
                  <a:pt x="288222" y="351739"/>
                </a:cubicBezTo>
                <a:cubicBezTo>
                  <a:pt x="296499" y="349874"/>
                  <a:pt x="303619" y="344721"/>
                  <a:pt x="307803" y="337702"/>
                </a:cubicBezTo>
                <a:cubicBezTo>
                  <a:pt x="311719" y="331127"/>
                  <a:pt x="320263" y="328906"/>
                  <a:pt x="326939" y="332815"/>
                </a:cubicBezTo>
                <a:cubicBezTo>
                  <a:pt x="333525" y="336724"/>
                  <a:pt x="335750" y="345254"/>
                  <a:pt x="331834" y="351917"/>
                </a:cubicBezTo>
                <a:cubicBezTo>
                  <a:pt x="323734" y="365511"/>
                  <a:pt x="310117" y="375284"/>
                  <a:pt x="294452" y="378838"/>
                </a:cubicBezTo>
                <a:cubicBezTo>
                  <a:pt x="290091" y="379904"/>
                  <a:pt x="285730" y="380348"/>
                  <a:pt x="281368" y="380348"/>
                </a:cubicBezTo>
                <a:cubicBezTo>
                  <a:pt x="269976" y="380348"/>
                  <a:pt x="258761" y="377061"/>
                  <a:pt x="249238" y="370753"/>
                </a:cubicBezTo>
                <a:cubicBezTo>
                  <a:pt x="242029" y="365955"/>
                  <a:pt x="235798" y="359380"/>
                  <a:pt x="231348" y="351917"/>
                </a:cubicBezTo>
                <a:cubicBezTo>
                  <a:pt x="227432" y="345254"/>
                  <a:pt x="229568" y="336724"/>
                  <a:pt x="236243" y="332815"/>
                </a:cubicBezTo>
                <a:cubicBezTo>
                  <a:pt x="239537" y="330860"/>
                  <a:pt x="243319" y="330438"/>
                  <a:pt x="246768" y="331327"/>
                </a:cubicBezTo>
                <a:close/>
                <a:moveTo>
                  <a:pt x="504832" y="261103"/>
                </a:moveTo>
                <a:cubicBezTo>
                  <a:pt x="501717" y="261103"/>
                  <a:pt x="498602" y="261636"/>
                  <a:pt x="495576" y="262525"/>
                </a:cubicBezTo>
                <a:cubicBezTo>
                  <a:pt x="496911" y="272123"/>
                  <a:pt x="497534" y="281721"/>
                  <a:pt x="497534" y="291408"/>
                </a:cubicBezTo>
                <a:cubicBezTo>
                  <a:pt x="497534" y="301095"/>
                  <a:pt x="496911" y="310693"/>
                  <a:pt x="495576" y="320202"/>
                </a:cubicBezTo>
                <a:cubicBezTo>
                  <a:pt x="498602" y="321180"/>
                  <a:pt x="501717" y="321713"/>
                  <a:pt x="504832" y="321713"/>
                </a:cubicBezTo>
                <a:cubicBezTo>
                  <a:pt x="521565" y="321713"/>
                  <a:pt x="535183" y="308116"/>
                  <a:pt x="535183" y="291408"/>
                </a:cubicBezTo>
                <a:cubicBezTo>
                  <a:pt x="535183" y="274700"/>
                  <a:pt x="521565" y="261103"/>
                  <a:pt x="504832" y="261103"/>
                </a:cubicBezTo>
                <a:close/>
                <a:moveTo>
                  <a:pt x="58209" y="261103"/>
                </a:moveTo>
                <a:cubicBezTo>
                  <a:pt x="41565" y="261103"/>
                  <a:pt x="27947" y="274700"/>
                  <a:pt x="27947" y="291408"/>
                </a:cubicBezTo>
                <a:cubicBezTo>
                  <a:pt x="27947" y="308116"/>
                  <a:pt x="41565" y="321713"/>
                  <a:pt x="58209" y="321713"/>
                </a:cubicBezTo>
                <a:cubicBezTo>
                  <a:pt x="61413" y="321713"/>
                  <a:pt x="64528" y="321180"/>
                  <a:pt x="67554" y="320202"/>
                </a:cubicBezTo>
                <a:cubicBezTo>
                  <a:pt x="66219" y="310693"/>
                  <a:pt x="65596" y="301095"/>
                  <a:pt x="65596" y="291408"/>
                </a:cubicBezTo>
                <a:cubicBezTo>
                  <a:pt x="65596" y="281721"/>
                  <a:pt x="66219" y="272123"/>
                  <a:pt x="67554" y="262525"/>
                </a:cubicBezTo>
                <a:cubicBezTo>
                  <a:pt x="64528" y="261636"/>
                  <a:pt x="61413" y="261103"/>
                  <a:pt x="58209" y="261103"/>
                </a:cubicBezTo>
                <a:close/>
                <a:moveTo>
                  <a:pt x="375257" y="230255"/>
                </a:moveTo>
                <a:cubicBezTo>
                  <a:pt x="383004" y="230255"/>
                  <a:pt x="389238" y="236480"/>
                  <a:pt x="389238" y="244217"/>
                </a:cubicBezTo>
                <a:lnTo>
                  <a:pt x="389238" y="275074"/>
                </a:lnTo>
                <a:cubicBezTo>
                  <a:pt x="389238" y="282811"/>
                  <a:pt x="383004" y="289036"/>
                  <a:pt x="375257" y="289036"/>
                </a:cubicBezTo>
                <a:cubicBezTo>
                  <a:pt x="367599" y="289036"/>
                  <a:pt x="361365" y="282811"/>
                  <a:pt x="361365" y="275074"/>
                </a:cubicBezTo>
                <a:lnTo>
                  <a:pt x="361365" y="244217"/>
                </a:lnTo>
                <a:cubicBezTo>
                  <a:pt x="361365" y="236480"/>
                  <a:pt x="367599" y="230255"/>
                  <a:pt x="375257" y="230255"/>
                </a:cubicBezTo>
                <a:close/>
                <a:moveTo>
                  <a:pt x="187925" y="230255"/>
                </a:moveTo>
                <a:cubicBezTo>
                  <a:pt x="195583" y="230255"/>
                  <a:pt x="201817" y="236480"/>
                  <a:pt x="201817" y="244217"/>
                </a:cubicBezTo>
                <a:lnTo>
                  <a:pt x="201817" y="275074"/>
                </a:lnTo>
                <a:cubicBezTo>
                  <a:pt x="201817" y="282811"/>
                  <a:pt x="195583" y="289036"/>
                  <a:pt x="187925" y="289036"/>
                </a:cubicBezTo>
                <a:cubicBezTo>
                  <a:pt x="180178" y="289036"/>
                  <a:pt x="173944" y="282811"/>
                  <a:pt x="173944" y="275074"/>
                </a:cubicBezTo>
                <a:lnTo>
                  <a:pt x="173944" y="244217"/>
                </a:lnTo>
                <a:cubicBezTo>
                  <a:pt x="173944" y="236480"/>
                  <a:pt x="180178" y="230255"/>
                  <a:pt x="187925" y="230255"/>
                </a:cubicBezTo>
                <a:close/>
                <a:moveTo>
                  <a:pt x="281520" y="103624"/>
                </a:moveTo>
                <a:cubicBezTo>
                  <a:pt x="190825" y="103624"/>
                  <a:pt x="113035" y="168233"/>
                  <a:pt x="96570" y="257193"/>
                </a:cubicBezTo>
                <a:cubicBezTo>
                  <a:pt x="96570" y="257193"/>
                  <a:pt x="96570" y="257281"/>
                  <a:pt x="96570" y="257281"/>
                </a:cubicBezTo>
                <a:cubicBezTo>
                  <a:pt x="96570" y="257281"/>
                  <a:pt x="96570" y="257281"/>
                  <a:pt x="96570" y="257370"/>
                </a:cubicBezTo>
                <a:cubicBezTo>
                  <a:pt x="94523" y="268479"/>
                  <a:pt x="93454" y="279943"/>
                  <a:pt x="93454" y="291408"/>
                </a:cubicBezTo>
                <a:cubicBezTo>
                  <a:pt x="93454" y="302872"/>
                  <a:pt x="94523" y="314337"/>
                  <a:pt x="96570" y="325445"/>
                </a:cubicBezTo>
                <a:cubicBezTo>
                  <a:pt x="96570" y="325445"/>
                  <a:pt x="96570" y="325534"/>
                  <a:pt x="96570" y="325534"/>
                </a:cubicBezTo>
                <a:cubicBezTo>
                  <a:pt x="96570" y="325534"/>
                  <a:pt x="96570" y="325534"/>
                  <a:pt x="96570" y="325623"/>
                </a:cubicBezTo>
                <a:cubicBezTo>
                  <a:pt x="113035" y="414583"/>
                  <a:pt x="190825" y="479192"/>
                  <a:pt x="281520" y="479192"/>
                </a:cubicBezTo>
                <a:cubicBezTo>
                  <a:pt x="372305" y="479192"/>
                  <a:pt x="450095" y="414583"/>
                  <a:pt x="466471" y="325623"/>
                </a:cubicBezTo>
                <a:cubicBezTo>
                  <a:pt x="466471" y="325623"/>
                  <a:pt x="466560" y="325534"/>
                  <a:pt x="466560" y="325534"/>
                </a:cubicBezTo>
                <a:cubicBezTo>
                  <a:pt x="466560" y="325534"/>
                  <a:pt x="466560" y="325534"/>
                  <a:pt x="466560" y="325445"/>
                </a:cubicBezTo>
                <a:cubicBezTo>
                  <a:pt x="468607" y="314337"/>
                  <a:pt x="469587" y="302872"/>
                  <a:pt x="469587" y="291408"/>
                </a:cubicBezTo>
                <a:cubicBezTo>
                  <a:pt x="469587" y="279943"/>
                  <a:pt x="468607" y="268479"/>
                  <a:pt x="466560" y="257281"/>
                </a:cubicBezTo>
                <a:cubicBezTo>
                  <a:pt x="466560" y="257281"/>
                  <a:pt x="466560" y="257281"/>
                  <a:pt x="466560" y="257193"/>
                </a:cubicBezTo>
                <a:cubicBezTo>
                  <a:pt x="466560" y="257193"/>
                  <a:pt x="466471" y="257193"/>
                  <a:pt x="466471" y="257193"/>
                </a:cubicBezTo>
                <a:cubicBezTo>
                  <a:pt x="450095" y="168233"/>
                  <a:pt x="372305" y="103624"/>
                  <a:pt x="281520" y="103624"/>
                </a:cubicBezTo>
                <a:close/>
                <a:moveTo>
                  <a:pt x="358954" y="0"/>
                </a:moveTo>
                <a:cubicBezTo>
                  <a:pt x="366609" y="0"/>
                  <a:pt x="372839" y="6221"/>
                  <a:pt x="372839" y="13953"/>
                </a:cubicBezTo>
                <a:cubicBezTo>
                  <a:pt x="372839" y="21596"/>
                  <a:pt x="366609" y="27817"/>
                  <a:pt x="358954" y="27817"/>
                </a:cubicBezTo>
                <a:cubicBezTo>
                  <a:pt x="329316" y="27817"/>
                  <a:pt x="304573" y="48701"/>
                  <a:pt x="298431" y="76429"/>
                </a:cubicBezTo>
                <a:cubicBezTo>
                  <a:pt x="389572" y="83539"/>
                  <a:pt x="466471" y="147259"/>
                  <a:pt x="490058" y="235153"/>
                </a:cubicBezTo>
                <a:cubicBezTo>
                  <a:pt x="494864" y="233908"/>
                  <a:pt x="499848" y="233286"/>
                  <a:pt x="504832" y="233286"/>
                </a:cubicBezTo>
                <a:cubicBezTo>
                  <a:pt x="536963" y="233286"/>
                  <a:pt x="563041" y="259325"/>
                  <a:pt x="563041" y="291408"/>
                </a:cubicBezTo>
                <a:cubicBezTo>
                  <a:pt x="563041" y="323490"/>
                  <a:pt x="536963" y="349529"/>
                  <a:pt x="504832" y="349529"/>
                </a:cubicBezTo>
                <a:cubicBezTo>
                  <a:pt x="499848" y="349529"/>
                  <a:pt x="494864" y="348907"/>
                  <a:pt x="490058" y="347663"/>
                </a:cubicBezTo>
                <a:cubicBezTo>
                  <a:pt x="474304" y="406229"/>
                  <a:pt x="434964" y="454042"/>
                  <a:pt x="383519" y="481592"/>
                </a:cubicBezTo>
                <a:cubicBezTo>
                  <a:pt x="405058" y="485946"/>
                  <a:pt x="424817" y="496611"/>
                  <a:pt x="440749" y="512430"/>
                </a:cubicBezTo>
                <a:cubicBezTo>
                  <a:pt x="462288" y="533937"/>
                  <a:pt x="474126" y="562464"/>
                  <a:pt x="474126" y="592769"/>
                </a:cubicBezTo>
                <a:cubicBezTo>
                  <a:pt x="474126" y="600412"/>
                  <a:pt x="467806" y="606722"/>
                  <a:pt x="460152" y="606722"/>
                </a:cubicBezTo>
                <a:cubicBezTo>
                  <a:pt x="452409" y="606722"/>
                  <a:pt x="446178" y="600412"/>
                  <a:pt x="446178" y="592769"/>
                </a:cubicBezTo>
                <a:cubicBezTo>
                  <a:pt x="446178" y="569841"/>
                  <a:pt x="437278" y="548334"/>
                  <a:pt x="421079" y="532159"/>
                </a:cubicBezTo>
                <a:cubicBezTo>
                  <a:pt x="404880" y="515985"/>
                  <a:pt x="383252" y="507009"/>
                  <a:pt x="360378" y="507009"/>
                </a:cubicBezTo>
                <a:lnTo>
                  <a:pt x="350232" y="507009"/>
                </a:lnTo>
                <a:cubicBezTo>
                  <a:pt x="343734" y="539002"/>
                  <a:pt x="315431" y="563086"/>
                  <a:pt x="281520" y="563086"/>
                </a:cubicBezTo>
                <a:cubicBezTo>
                  <a:pt x="247699" y="563086"/>
                  <a:pt x="219396" y="539002"/>
                  <a:pt x="212898" y="507009"/>
                </a:cubicBezTo>
                <a:lnTo>
                  <a:pt x="202752" y="507009"/>
                </a:lnTo>
                <a:cubicBezTo>
                  <a:pt x="160208" y="507009"/>
                  <a:pt x="124695" y="538203"/>
                  <a:pt x="118020" y="578817"/>
                </a:cubicBezTo>
                <a:lnTo>
                  <a:pt x="373017" y="578817"/>
                </a:lnTo>
                <a:cubicBezTo>
                  <a:pt x="380671" y="578817"/>
                  <a:pt x="386902" y="585037"/>
                  <a:pt x="386902" y="592769"/>
                </a:cubicBezTo>
                <a:cubicBezTo>
                  <a:pt x="386902" y="600412"/>
                  <a:pt x="380671" y="606722"/>
                  <a:pt x="373017" y="606722"/>
                </a:cubicBezTo>
                <a:lnTo>
                  <a:pt x="102978" y="606722"/>
                </a:lnTo>
                <a:cubicBezTo>
                  <a:pt x="95235" y="606722"/>
                  <a:pt x="89004" y="600412"/>
                  <a:pt x="89004" y="592769"/>
                </a:cubicBezTo>
                <a:cubicBezTo>
                  <a:pt x="89004" y="538025"/>
                  <a:pt x="127988" y="492256"/>
                  <a:pt x="179611" y="481592"/>
                </a:cubicBezTo>
                <a:cubicBezTo>
                  <a:pt x="128166" y="454042"/>
                  <a:pt x="88737" y="406229"/>
                  <a:pt x="73073" y="347663"/>
                </a:cubicBezTo>
                <a:cubicBezTo>
                  <a:pt x="68266" y="348907"/>
                  <a:pt x="63282" y="349529"/>
                  <a:pt x="58209" y="349529"/>
                </a:cubicBezTo>
                <a:cubicBezTo>
                  <a:pt x="26167" y="349529"/>
                  <a:pt x="0" y="323490"/>
                  <a:pt x="0" y="291408"/>
                </a:cubicBezTo>
                <a:cubicBezTo>
                  <a:pt x="0" y="259325"/>
                  <a:pt x="26167" y="233286"/>
                  <a:pt x="58209" y="233286"/>
                </a:cubicBezTo>
                <a:cubicBezTo>
                  <a:pt x="63282" y="233286"/>
                  <a:pt x="68266" y="233908"/>
                  <a:pt x="73073" y="235153"/>
                </a:cubicBezTo>
                <a:cubicBezTo>
                  <a:pt x="96659" y="147170"/>
                  <a:pt x="173558" y="83450"/>
                  <a:pt x="264699" y="76429"/>
                </a:cubicBezTo>
                <a:cubicBezTo>
                  <a:pt x="260604" y="70919"/>
                  <a:pt x="254107" y="67364"/>
                  <a:pt x="246720" y="67364"/>
                </a:cubicBezTo>
                <a:cubicBezTo>
                  <a:pt x="239065" y="67364"/>
                  <a:pt x="232835" y="61143"/>
                  <a:pt x="232835" y="53411"/>
                </a:cubicBezTo>
                <a:cubicBezTo>
                  <a:pt x="232835" y="45769"/>
                  <a:pt x="239065" y="39459"/>
                  <a:pt x="246720" y="39459"/>
                </a:cubicBezTo>
                <a:cubicBezTo>
                  <a:pt x="258646" y="39459"/>
                  <a:pt x="269505" y="43636"/>
                  <a:pt x="278138" y="50568"/>
                </a:cubicBezTo>
                <a:cubicBezTo>
                  <a:pt x="292735" y="20618"/>
                  <a:pt x="323441" y="0"/>
                  <a:pt x="358954" y="0"/>
                </a:cubicBezTo>
                <a:close/>
              </a:path>
            </a:pathLst>
          </a:custGeom>
          <a:solidFill>
            <a:schemeClr val="accent1"/>
          </a:solidFill>
          <a:ln>
            <a:noFill/>
          </a:ln>
        </p:spPr>
      </p:sp>
      <p:sp>
        <p:nvSpPr>
          <p:cNvPr id="19" name="Oval 17"/>
          <p:cNvSpPr/>
          <p:nvPr/>
        </p:nvSpPr>
        <p:spPr>
          <a:xfrm>
            <a:off x="2693017" y="5325260"/>
            <a:ext cx="274199" cy="667290"/>
          </a:xfrm>
          <a:custGeom>
            <a:avLst/>
            <a:gdLst>
              <a:gd name="connsiteX0" fmla="*/ 30610 w 257423"/>
              <a:gd name="connsiteY0" fmla="*/ 390529 h 606439"/>
              <a:gd name="connsiteX1" fmla="*/ 30610 w 257423"/>
              <a:gd name="connsiteY1" fmla="*/ 461108 h 606439"/>
              <a:gd name="connsiteX2" fmla="*/ 51017 w 257423"/>
              <a:gd name="connsiteY2" fmla="*/ 461108 h 606439"/>
              <a:gd name="connsiteX3" fmla="*/ 51017 w 257423"/>
              <a:gd name="connsiteY3" fmla="*/ 390529 h 606439"/>
              <a:gd name="connsiteX4" fmla="*/ 81751 w 257423"/>
              <a:gd name="connsiteY4" fmla="*/ 321546 h 606439"/>
              <a:gd name="connsiteX5" fmla="*/ 81751 w 257423"/>
              <a:gd name="connsiteY5" fmla="*/ 359843 h 606439"/>
              <a:gd name="connsiteX6" fmla="*/ 117770 w 257423"/>
              <a:gd name="connsiteY6" fmla="*/ 359843 h 606439"/>
              <a:gd name="connsiteX7" fmla="*/ 133014 w 257423"/>
              <a:gd name="connsiteY7" fmla="*/ 375186 h 606439"/>
              <a:gd name="connsiteX8" fmla="*/ 117770 w 257423"/>
              <a:gd name="connsiteY8" fmla="*/ 390529 h 606439"/>
              <a:gd name="connsiteX9" fmla="*/ 81751 w 257423"/>
              <a:gd name="connsiteY9" fmla="*/ 390529 h 606439"/>
              <a:gd name="connsiteX10" fmla="*/ 81751 w 257423"/>
              <a:gd name="connsiteY10" fmla="*/ 461108 h 606439"/>
              <a:gd name="connsiteX11" fmla="*/ 117770 w 257423"/>
              <a:gd name="connsiteY11" fmla="*/ 461108 h 606439"/>
              <a:gd name="connsiteX12" fmla="*/ 133014 w 257423"/>
              <a:gd name="connsiteY12" fmla="*/ 476329 h 606439"/>
              <a:gd name="connsiteX13" fmla="*/ 117770 w 257423"/>
              <a:gd name="connsiteY13" fmla="*/ 491672 h 606439"/>
              <a:gd name="connsiteX14" fmla="*/ 81751 w 257423"/>
              <a:gd name="connsiteY14" fmla="*/ 491672 h 606439"/>
              <a:gd name="connsiteX15" fmla="*/ 81751 w 257423"/>
              <a:gd name="connsiteY15" fmla="*/ 515485 h 606439"/>
              <a:gd name="connsiteX16" fmla="*/ 94413 w 257423"/>
              <a:gd name="connsiteY16" fmla="*/ 528127 h 606439"/>
              <a:gd name="connsiteX17" fmla="*/ 162887 w 257423"/>
              <a:gd name="connsiteY17" fmla="*/ 528127 h 606439"/>
              <a:gd name="connsiteX18" fmla="*/ 175672 w 257423"/>
              <a:gd name="connsiteY18" fmla="*/ 515485 h 606439"/>
              <a:gd name="connsiteX19" fmla="*/ 175672 w 257423"/>
              <a:gd name="connsiteY19" fmla="*/ 321546 h 606439"/>
              <a:gd name="connsiteX20" fmla="*/ 66384 w 257423"/>
              <a:gd name="connsiteY20" fmla="*/ 222122 h 606439"/>
              <a:gd name="connsiteX21" fmla="*/ 30610 w 257423"/>
              <a:gd name="connsiteY21" fmla="*/ 278217 h 606439"/>
              <a:gd name="connsiteX22" fmla="*/ 30610 w 257423"/>
              <a:gd name="connsiteY22" fmla="*/ 359843 h 606439"/>
              <a:gd name="connsiteX23" fmla="*/ 51017 w 257423"/>
              <a:gd name="connsiteY23" fmla="*/ 359843 h 606439"/>
              <a:gd name="connsiteX24" fmla="*/ 51017 w 257423"/>
              <a:gd name="connsiteY24" fmla="*/ 290983 h 606439"/>
              <a:gd name="connsiteX25" fmla="*/ 206283 w 257423"/>
              <a:gd name="connsiteY25" fmla="*/ 290983 h 606439"/>
              <a:gd name="connsiteX26" fmla="*/ 206283 w 257423"/>
              <a:gd name="connsiteY26" fmla="*/ 515485 h 606439"/>
              <a:gd name="connsiteX27" fmla="*/ 162887 w 257423"/>
              <a:gd name="connsiteY27" fmla="*/ 558814 h 606439"/>
              <a:gd name="connsiteX28" fmla="*/ 94413 w 257423"/>
              <a:gd name="connsiteY28" fmla="*/ 558814 h 606439"/>
              <a:gd name="connsiteX29" fmla="*/ 51017 w 257423"/>
              <a:gd name="connsiteY29" fmla="*/ 515485 h 606439"/>
              <a:gd name="connsiteX30" fmla="*/ 51017 w 257423"/>
              <a:gd name="connsiteY30" fmla="*/ 491672 h 606439"/>
              <a:gd name="connsiteX31" fmla="*/ 30610 w 257423"/>
              <a:gd name="connsiteY31" fmla="*/ 491672 h 606439"/>
              <a:gd name="connsiteX32" fmla="*/ 30610 w 257423"/>
              <a:gd name="connsiteY32" fmla="*/ 540157 h 606439"/>
              <a:gd name="connsiteX33" fmla="*/ 66384 w 257423"/>
              <a:gd name="connsiteY33" fmla="*/ 575876 h 606439"/>
              <a:gd name="connsiteX34" fmla="*/ 190916 w 257423"/>
              <a:gd name="connsiteY34" fmla="*/ 575876 h 606439"/>
              <a:gd name="connsiteX35" fmla="*/ 226690 w 257423"/>
              <a:gd name="connsiteY35" fmla="*/ 540157 h 606439"/>
              <a:gd name="connsiteX36" fmla="*/ 226690 w 257423"/>
              <a:gd name="connsiteY36" fmla="*/ 278217 h 606439"/>
              <a:gd name="connsiteX37" fmla="*/ 190916 w 257423"/>
              <a:gd name="connsiteY37" fmla="*/ 222122 h 606439"/>
              <a:gd name="connsiteX38" fmla="*/ 66384 w 257423"/>
              <a:gd name="connsiteY38" fmla="*/ 171060 h 606439"/>
              <a:gd name="connsiteX39" fmla="*/ 30610 w 257423"/>
              <a:gd name="connsiteY39" fmla="*/ 206779 h 606439"/>
              <a:gd name="connsiteX40" fmla="*/ 30488 w 257423"/>
              <a:gd name="connsiteY40" fmla="*/ 207761 h 606439"/>
              <a:gd name="connsiteX41" fmla="*/ 66384 w 257423"/>
              <a:gd name="connsiteY41" fmla="*/ 191558 h 606439"/>
              <a:gd name="connsiteX42" fmla="*/ 190916 w 257423"/>
              <a:gd name="connsiteY42" fmla="*/ 191558 h 606439"/>
              <a:gd name="connsiteX43" fmla="*/ 226813 w 257423"/>
              <a:gd name="connsiteY43" fmla="*/ 207761 h 606439"/>
              <a:gd name="connsiteX44" fmla="*/ 226690 w 257423"/>
              <a:gd name="connsiteY44" fmla="*/ 206779 h 606439"/>
              <a:gd name="connsiteX45" fmla="*/ 190916 w 257423"/>
              <a:gd name="connsiteY45" fmla="*/ 171060 h 606439"/>
              <a:gd name="connsiteX46" fmla="*/ 66384 w 257423"/>
              <a:gd name="connsiteY46" fmla="*/ 140496 h 606439"/>
              <a:gd name="connsiteX47" fmla="*/ 190916 w 257423"/>
              <a:gd name="connsiteY47" fmla="*/ 140496 h 606439"/>
              <a:gd name="connsiteX48" fmla="*/ 257423 w 257423"/>
              <a:gd name="connsiteY48" fmla="*/ 206779 h 606439"/>
              <a:gd name="connsiteX49" fmla="*/ 242056 w 257423"/>
              <a:gd name="connsiteY49" fmla="*/ 222122 h 606439"/>
              <a:gd name="connsiteX50" fmla="*/ 238614 w 257423"/>
              <a:gd name="connsiteY50" fmla="*/ 221631 h 606439"/>
              <a:gd name="connsiteX51" fmla="*/ 257423 w 257423"/>
              <a:gd name="connsiteY51" fmla="*/ 278217 h 606439"/>
              <a:gd name="connsiteX52" fmla="*/ 257423 w 257423"/>
              <a:gd name="connsiteY52" fmla="*/ 540157 h 606439"/>
              <a:gd name="connsiteX53" fmla="*/ 190916 w 257423"/>
              <a:gd name="connsiteY53" fmla="*/ 606439 h 606439"/>
              <a:gd name="connsiteX54" fmla="*/ 66384 w 257423"/>
              <a:gd name="connsiteY54" fmla="*/ 606439 h 606439"/>
              <a:gd name="connsiteX55" fmla="*/ 0 w 257423"/>
              <a:gd name="connsiteY55" fmla="*/ 540157 h 606439"/>
              <a:gd name="connsiteX56" fmla="*/ 0 w 257423"/>
              <a:gd name="connsiteY56" fmla="*/ 476329 h 606439"/>
              <a:gd name="connsiteX57" fmla="*/ 0 w 257423"/>
              <a:gd name="connsiteY57" fmla="*/ 375186 h 606439"/>
              <a:gd name="connsiteX58" fmla="*/ 0 w 257423"/>
              <a:gd name="connsiteY58" fmla="*/ 278217 h 606439"/>
              <a:gd name="connsiteX59" fmla="*/ 18809 w 257423"/>
              <a:gd name="connsiteY59" fmla="*/ 221631 h 606439"/>
              <a:gd name="connsiteX60" fmla="*/ 15244 w 257423"/>
              <a:gd name="connsiteY60" fmla="*/ 222122 h 606439"/>
              <a:gd name="connsiteX61" fmla="*/ 0 w 257423"/>
              <a:gd name="connsiteY61" fmla="*/ 206779 h 606439"/>
              <a:gd name="connsiteX62" fmla="*/ 66384 w 257423"/>
              <a:gd name="connsiteY62" fmla="*/ 140496 h 606439"/>
              <a:gd name="connsiteX63" fmla="*/ 128702 w 257423"/>
              <a:gd name="connsiteY63" fmla="*/ 30559 h 606439"/>
              <a:gd name="connsiteX64" fmla="*/ 112111 w 257423"/>
              <a:gd name="connsiteY64" fmla="*/ 47249 h 606439"/>
              <a:gd name="connsiteX65" fmla="*/ 112111 w 257423"/>
              <a:gd name="connsiteY65" fmla="*/ 99653 h 606439"/>
              <a:gd name="connsiteX66" fmla="*/ 145294 w 257423"/>
              <a:gd name="connsiteY66" fmla="*/ 99653 h 606439"/>
              <a:gd name="connsiteX67" fmla="*/ 145294 w 257423"/>
              <a:gd name="connsiteY67" fmla="*/ 47249 h 606439"/>
              <a:gd name="connsiteX68" fmla="*/ 128702 w 257423"/>
              <a:gd name="connsiteY68" fmla="*/ 30559 h 606439"/>
              <a:gd name="connsiteX69" fmla="*/ 128702 w 257423"/>
              <a:gd name="connsiteY69" fmla="*/ 0 h 606439"/>
              <a:gd name="connsiteX70" fmla="*/ 175897 w 257423"/>
              <a:gd name="connsiteY70" fmla="*/ 47249 h 606439"/>
              <a:gd name="connsiteX71" fmla="*/ 175897 w 257423"/>
              <a:gd name="connsiteY71" fmla="*/ 99653 h 606439"/>
              <a:gd name="connsiteX72" fmla="*/ 207606 w 257423"/>
              <a:gd name="connsiteY72" fmla="*/ 99653 h 606439"/>
              <a:gd name="connsiteX73" fmla="*/ 222846 w 257423"/>
              <a:gd name="connsiteY73" fmla="*/ 114994 h 606439"/>
              <a:gd name="connsiteX74" fmla="*/ 207606 w 257423"/>
              <a:gd name="connsiteY74" fmla="*/ 130334 h 606439"/>
              <a:gd name="connsiteX75" fmla="*/ 49799 w 257423"/>
              <a:gd name="connsiteY75" fmla="*/ 130334 h 606439"/>
              <a:gd name="connsiteX76" fmla="*/ 34436 w 257423"/>
              <a:gd name="connsiteY76" fmla="*/ 114994 h 606439"/>
              <a:gd name="connsiteX77" fmla="*/ 49799 w 257423"/>
              <a:gd name="connsiteY77" fmla="*/ 99653 h 606439"/>
              <a:gd name="connsiteX78" fmla="*/ 81385 w 257423"/>
              <a:gd name="connsiteY78" fmla="*/ 99653 h 606439"/>
              <a:gd name="connsiteX79" fmla="*/ 81385 w 257423"/>
              <a:gd name="connsiteY79" fmla="*/ 47249 h 606439"/>
              <a:gd name="connsiteX80" fmla="*/ 128702 w 257423"/>
              <a:gd name="connsiteY80"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57423" h="606439">
                <a:moveTo>
                  <a:pt x="30610" y="390529"/>
                </a:moveTo>
                <a:lnTo>
                  <a:pt x="30610" y="461108"/>
                </a:lnTo>
                <a:lnTo>
                  <a:pt x="51017" y="461108"/>
                </a:lnTo>
                <a:lnTo>
                  <a:pt x="51017" y="390529"/>
                </a:lnTo>
                <a:close/>
                <a:moveTo>
                  <a:pt x="81751" y="321546"/>
                </a:moveTo>
                <a:lnTo>
                  <a:pt x="81751" y="359843"/>
                </a:lnTo>
                <a:lnTo>
                  <a:pt x="117770" y="359843"/>
                </a:lnTo>
                <a:cubicBezTo>
                  <a:pt x="126130" y="359843"/>
                  <a:pt x="133014" y="366717"/>
                  <a:pt x="133014" y="375186"/>
                </a:cubicBezTo>
                <a:cubicBezTo>
                  <a:pt x="133014" y="383656"/>
                  <a:pt x="126130" y="390529"/>
                  <a:pt x="117770" y="390529"/>
                </a:cubicBezTo>
                <a:lnTo>
                  <a:pt x="81751" y="390529"/>
                </a:lnTo>
                <a:lnTo>
                  <a:pt x="81751" y="461108"/>
                </a:lnTo>
                <a:lnTo>
                  <a:pt x="117770" y="461108"/>
                </a:lnTo>
                <a:cubicBezTo>
                  <a:pt x="126130" y="461108"/>
                  <a:pt x="133014" y="467982"/>
                  <a:pt x="133014" y="476329"/>
                </a:cubicBezTo>
                <a:cubicBezTo>
                  <a:pt x="133014" y="484798"/>
                  <a:pt x="126130" y="491672"/>
                  <a:pt x="117770" y="491672"/>
                </a:cubicBezTo>
                <a:lnTo>
                  <a:pt x="81751" y="491672"/>
                </a:lnTo>
                <a:lnTo>
                  <a:pt x="81751" y="515485"/>
                </a:lnTo>
                <a:cubicBezTo>
                  <a:pt x="81751" y="522481"/>
                  <a:pt x="87406" y="528127"/>
                  <a:pt x="94413" y="528127"/>
                </a:cubicBezTo>
                <a:lnTo>
                  <a:pt x="162887" y="528127"/>
                </a:lnTo>
                <a:cubicBezTo>
                  <a:pt x="169894" y="528127"/>
                  <a:pt x="175672" y="522481"/>
                  <a:pt x="175672" y="515485"/>
                </a:cubicBezTo>
                <a:lnTo>
                  <a:pt x="175672" y="321546"/>
                </a:lnTo>
                <a:close/>
                <a:moveTo>
                  <a:pt x="66384" y="222122"/>
                </a:moveTo>
                <a:cubicBezTo>
                  <a:pt x="49419" y="222122"/>
                  <a:pt x="30610" y="255509"/>
                  <a:pt x="30610" y="278217"/>
                </a:cubicBezTo>
                <a:lnTo>
                  <a:pt x="30610" y="359843"/>
                </a:lnTo>
                <a:lnTo>
                  <a:pt x="51017" y="359843"/>
                </a:lnTo>
                <a:lnTo>
                  <a:pt x="51017" y="290983"/>
                </a:lnTo>
                <a:lnTo>
                  <a:pt x="206283" y="290983"/>
                </a:lnTo>
                <a:lnTo>
                  <a:pt x="206283" y="515485"/>
                </a:lnTo>
                <a:cubicBezTo>
                  <a:pt x="206283" y="539297"/>
                  <a:pt x="186859" y="558814"/>
                  <a:pt x="162887" y="558814"/>
                </a:cubicBezTo>
                <a:lnTo>
                  <a:pt x="94413" y="558814"/>
                </a:lnTo>
                <a:cubicBezTo>
                  <a:pt x="70564" y="558814"/>
                  <a:pt x="51017" y="539297"/>
                  <a:pt x="51017" y="515485"/>
                </a:cubicBezTo>
                <a:lnTo>
                  <a:pt x="51017" y="491672"/>
                </a:lnTo>
                <a:lnTo>
                  <a:pt x="30610" y="491672"/>
                </a:lnTo>
                <a:lnTo>
                  <a:pt x="30610" y="540157"/>
                </a:lnTo>
                <a:cubicBezTo>
                  <a:pt x="30610" y="559919"/>
                  <a:pt x="46715" y="575876"/>
                  <a:pt x="66384" y="575876"/>
                </a:cubicBezTo>
                <a:lnTo>
                  <a:pt x="190916" y="575876"/>
                </a:lnTo>
                <a:cubicBezTo>
                  <a:pt x="210708" y="575876"/>
                  <a:pt x="226690" y="559919"/>
                  <a:pt x="226690" y="540157"/>
                </a:cubicBezTo>
                <a:lnTo>
                  <a:pt x="226690" y="278217"/>
                </a:lnTo>
                <a:cubicBezTo>
                  <a:pt x="226690" y="255509"/>
                  <a:pt x="207881" y="222122"/>
                  <a:pt x="190916" y="222122"/>
                </a:cubicBezTo>
                <a:close/>
                <a:moveTo>
                  <a:pt x="66384" y="171060"/>
                </a:moveTo>
                <a:cubicBezTo>
                  <a:pt x="46715" y="171060"/>
                  <a:pt x="30610" y="187140"/>
                  <a:pt x="30610" y="206779"/>
                </a:cubicBezTo>
                <a:cubicBezTo>
                  <a:pt x="30610" y="207147"/>
                  <a:pt x="30488" y="207393"/>
                  <a:pt x="30488" y="207761"/>
                </a:cubicBezTo>
                <a:cubicBezTo>
                  <a:pt x="40691" y="197941"/>
                  <a:pt x="52861" y="191558"/>
                  <a:pt x="66384" y="191558"/>
                </a:cubicBezTo>
                <a:lnTo>
                  <a:pt x="190916" y="191558"/>
                </a:lnTo>
                <a:cubicBezTo>
                  <a:pt x="204562" y="191558"/>
                  <a:pt x="216609" y="197941"/>
                  <a:pt x="226813" y="207761"/>
                </a:cubicBezTo>
                <a:cubicBezTo>
                  <a:pt x="226813" y="207515"/>
                  <a:pt x="226690" y="207147"/>
                  <a:pt x="226690" y="206779"/>
                </a:cubicBezTo>
                <a:cubicBezTo>
                  <a:pt x="226690" y="187140"/>
                  <a:pt x="210708" y="171060"/>
                  <a:pt x="190916" y="171060"/>
                </a:cubicBezTo>
                <a:close/>
                <a:moveTo>
                  <a:pt x="66384" y="140496"/>
                </a:moveTo>
                <a:lnTo>
                  <a:pt x="190916" y="140496"/>
                </a:lnTo>
                <a:cubicBezTo>
                  <a:pt x="227550" y="140496"/>
                  <a:pt x="257423" y="170201"/>
                  <a:pt x="257423" y="206779"/>
                </a:cubicBezTo>
                <a:cubicBezTo>
                  <a:pt x="257423" y="215248"/>
                  <a:pt x="250539" y="222122"/>
                  <a:pt x="242056" y="222122"/>
                </a:cubicBezTo>
                <a:cubicBezTo>
                  <a:pt x="240827" y="222122"/>
                  <a:pt x="239721" y="221999"/>
                  <a:pt x="238614" y="221631"/>
                </a:cubicBezTo>
                <a:cubicBezTo>
                  <a:pt x="250416" y="239061"/>
                  <a:pt x="257423" y="260787"/>
                  <a:pt x="257423" y="278217"/>
                </a:cubicBezTo>
                <a:lnTo>
                  <a:pt x="257423" y="540157"/>
                </a:lnTo>
                <a:cubicBezTo>
                  <a:pt x="257423" y="576735"/>
                  <a:pt x="227550" y="606439"/>
                  <a:pt x="190916" y="606439"/>
                </a:cubicBezTo>
                <a:lnTo>
                  <a:pt x="66384" y="606439"/>
                </a:lnTo>
                <a:cubicBezTo>
                  <a:pt x="29750" y="606439"/>
                  <a:pt x="0" y="576735"/>
                  <a:pt x="0" y="540157"/>
                </a:cubicBezTo>
                <a:lnTo>
                  <a:pt x="0" y="476329"/>
                </a:lnTo>
                <a:lnTo>
                  <a:pt x="0" y="375186"/>
                </a:lnTo>
                <a:lnTo>
                  <a:pt x="0" y="278217"/>
                </a:lnTo>
                <a:cubicBezTo>
                  <a:pt x="0" y="260787"/>
                  <a:pt x="7007" y="239061"/>
                  <a:pt x="18809" y="221631"/>
                </a:cubicBezTo>
                <a:cubicBezTo>
                  <a:pt x="17702" y="221999"/>
                  <a:pt x="16473" y="222122"/>
                  <a:pt x="15244" y="222122"/>
                </a:cubicBezTo>
                <a:cubicBezTo>
                  <a:pt x="6884" y="222122"/>
                  <a:pt x="0" y="215248"/>
                  <a:pt x="0" y="206779"/>
                </a:cubicBezTo>
                <a:cubicBezTo>
                  <a:pt x="0" y="170201"/>
                  <a:pt x="29750" y="140496"/>
                  <a:pt x="66384" y="140496"/>
                </a:cubicBezTo>
                <a:close/>
                <a:moveTo>
                  <a:pt x="128702" y="30559"/>
                </a:moveTo>
                <a:cubicBezTo>
                  <a:pt x="119485" y="30559"/>
                  <a:pt x="112111" y="38045"/>
                  <a:pt x="112111" y="47249"/>
                </a:cubicBezTo>
                <a:lnTo>
                  <a:pt x="112111" y="99653"/>
                </a:lnTo>
                <a:lnTo>
                  <a:pt x="145294" y="99653"/>
                </a:lnTo>
                <a:lnTo>
                  <a:pt x="145294" y="47249"/>
                </a:lnTo>
                <a:cubicBezTo>
                  <a:pt x="145294" y="38045"/>
                  <a:pt x="137797" y="30559"/>
                  <a:pt x="128702" y="30559"/>
                </a:cubicBezTo>
                <a:close/>
                <a:moveTo>
                  <a:pt x="128702" y="0"/>
                </a:moveTo>
                <a:cubicBezTo>
                  <a:pt x="154758" y="0"/>
                  <a:pt x="175897" y="21232"/>
                  <a:pt x="175897" y="47249"/>
                </a:cubicBezTo>
                <a:lnTo>
                  <a:pt x="175897" y="99653"/>
                </a:lnTo>
                <a:lnTo>
                  <a:pt x="207606" y="99653"/>
                </a:lnTo>
                <a:cubicBezTo>
                  <a:pt x="215963" y="99653"/>
                  <a:pt x="222846" y="106526"/>
                  <a:pt x="222846" y="114994"/>
                </a:cubicBezTo>
                <a:cubicBezTo>
                  <a:pt x="222846" y="123462"/>
                  <a:pt x="215963" y="130334"/>
                  <a:pt x="207606" y="130334"/>
                </a:cubicBezTo>
                <a:lnTo>
                  <a:pt x="49799" y="130334"/>
                </a:lnTo>
                <a:cubicBezTo>
                  <a:pt x="41319" y="130334"/>
                  <a:pt x="34436" y="123462"/>
                  <a:pt x="34436" y="114994"/>
                </a:cubicBezTo>
                <a:cubicBezTo>
                  <a:pt x="34436" y="106526"/>
                  <a:pt x="41319" y="99653"/>
                  <a:pt x="49799" y="99653"/>
                </a:cubicBezTo>
                <a:lnTo>
                  <a:pt x="81385" y="99653"/>
                </a:lnTo>
                <a:lnTo>
                  <a:pt x="81385" y="47249"/>
                </a:lnTo>
                <a:cubicBezTo>
                  <a:pt x="81385" y="21232"/>
                  <a:pt x="102647" y="0"/>
                  <a:pt x="128702" y="0"/>
                </a:cubicBezTo>
                <a:close/>
              </a:path>
            </a:pathLst>
          </a:custGeom>
          <a:ln>
            <a:solidFill>
              <a:srgbClr val="4BACC6"/>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p>
        </p:txBody>
      </p:sp>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360" y="692696"/>
            <a:ext cx="8229600" cy="1143000"/>
          </a:xfrm>
        </p:spPr>
        <p:txBody>
          <a:bodyPr>
            <a:normAutofit fontScale="90000"/>
          </a:bodyPr>
          <a:lstStyle/>
          <a:p>
            <a:pPr algn="ctr"/>
            <a:r>
              <a:rPr lang="zh-CN" altLang="en-US" b="1" dirty="0">
                <a:solidFill>
                  <a:schemeClr val="tx2"/>
                </a:solidFill>
                <a:latin typeface="微软雅黑" panose="020B0503020204020204" pitchFamily="34" charset="-122"/>
                <a:ea typeface="微软雅黑" panose="020B0503020204020204" pitchFamily="34" charset="-122"/>
              </a:rPr>
              <a:t>艾滋病性传播的预防</a:t>
            </a:r>
            <a:br>
              <a:rPr lang="en-US" altLang="zh-CN" b="1" dirty="0">
                <a:solidFill>
                  <a:schemeClr val="tx2"/>
                </a:solidFill>
                <a:latin typeface="微软雅黑" panose="020B0503020204020204" pitchFamily="34" charset="-122"/>
                <a:ea typeface="微软雅黑" panose="020B0503020204020204" pitchFamily="34" charset="-122"/>
              </a:rPr>
            </a:br>
            <a:r>
              <a:rPr lang="en-US" altLang="zh-CN" dirty="0"/>
              <a:t>----ABC</a:t>
            </a:r>
            <a:r>
              <a:rPr lang="zh-CN" altLang="en-US" dirty="0"/>
              <a:t>原则</a:t>
            </a:r>
            <a:endParaRPr lang="zh-CN" altLang="en-US" dirty="0"/>
          </a:p>
        </p:txBody>
      </p:sp>
      <p:graphicFrame>
        <p:nvGraphicFramePr>
          <p:cNvPr id="4" name="图示 3"/>
          <p:cNvGraphicFramePr/>
          <p:nvPr/>
        </p:nvGraphicFramePr>
        <p:xfrm>
          <a:off x="479376" y="1196752"/>
          <a:ext cx="11449272" cy="49685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6" name="Picture 2" descr="和尚"/>
          <p:cNvPicPr>
            <a:picLocks noChangeAspect="1" noChangeArrowheads="1"/>
          </p:cNvPicPr>
          <p:nvPr/>
        </p:nvPicPr>
        <p:blipFill>
          <a:blip r:embed="rId1" cstate="print"/>
          <a:srcRect/>
          <a:stretch>
            <a:fillRect/>
          </a:stretch>
        </p:blipFill>
        <p:spPr bwMode="auto">
          <a:xfrm>
            <a:off x="1524000" y="-1588"/>
            <a:ext cx="9144000" cy="6859588"/>
          </a:xfrm>
          <a:prstGeom prst="rect">
            <a:avLst/>
          </a:prstGeom>
          <a:noFill/>
          <a:ln w="9525">
            <a:noFill/>
            <a:miter lim="800000"/>
            <a:headEnd/>
            <a:tailEnd/>
          </a:ln>
        </p:spPr>
      </p:pic>
      <p:sp>
        <p:nvSpPr>
          <p:cNvPr id="666627" name="Oval 3"/>
          <p:cNvSpPr>
            <a:spLocks noChangeArrowheads="1"/>
          </p:cNvSpPr>
          <p:nvPr/>
        </p:nvSpPr>
        <p:spPr bwMode="auto">
          <a:xfrm>
            <a:off x="1991544" y="333374"/>
            <a:ext cx="5688781" cy="1367433"/>
          </a:xfrm>
          <a:prstGeom prst="ellipse">
            <a:avLst/>
          </a:prstGeom>
          <a:solidFill>
            <a:schemeClr val="bg2">
              <a:lumMod val="50000"/>
              <a:alpha val="50195"/>
            </a:schemeClr>
          </a:solidFill>
          <a:ln w="9525">
            <a:solidFill>
              <a:schemeClr val="tx1"/>
            </a:solidFill>
            <a:round/>
          </a:ln>
        </p:spPr>
        <p:txBody>
          <a:bodyPr wrap="none" anchor="ctr"/>
          <a:lstStyle/>
          <a:p>
            <a:pPr algn="ctr">
              <a:spcBef>
                <a:spcPct val="0"/>
              </a:spcBef>
            </a:pPr>
            <a:r>
              <a:rPr lang="en-US" altLang="zh-CN" sz="6000" b="1" dirty="0">
                <a:solidFill>
                  <a:srgbClr val="CC0000"/>
                </a:solidFill>
              </a:rPr>
              <a:t>A</a:t>
            </a:r>
            <a:r>
              <a:rPr lang="en-US" altLang="zh-CN" sz="3200" b="1" dirty="0">
                <a:solidFill>
                  <a:srgbClr val="CC0000"/>
                </a:solidFill>
              </a:rPr>
              <a:t>bstinence，</a:t>
            </a:r>
            <a:r>
              <a:rPr lang="zh-CN" altLang="en-US" sz="3200" b="1" dirty="0">
                <a:solidFill>
                  <a:srgbClr val="CC0000"/>
                </a:solidFill>
              </a:rPr>
              <a:t>禁欲或节制</a:t>
            </a:r>
            <a:r>
              <a:rPr lang="zh-CN" altLang="en-US" sz="3200" b="1" dirty="0"/>
              <a:t>  </a:t>
            </a:r>
            <a:endParaRPr lang="zh-CN" altLang="en-US" sz="3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674" name="Picture 2" descr="克林顿宣誓"/>
          <p:cNvPicPr>
            <a:picLocks noChangeAspect="1" noChangeArrowheads="1"/>
          </p:cNvPicPr>
          <p:nvPr/>
        </p:nvPicPr>
        <p:blipFill>
          <a:blip r:embed="rId1" cstate="print"/>
          <a:srcRect/>
          <a:stretch>
            <a:fillRect/>
          </a:stretch>
        </p:blipFill>
        <p:spPr bwMode="auto">
          <a:xfrm>
            <a:off x="1524000" y="-26988"/>
            <a:ext cx="9144000" cy="6911976"/>
          </a:xfrm>
          <a:prstGeom prst="rect">
            <a:avLst/>
          </a:prstGeom>
          <a:noFill/>
          <a:ln w="9525">
            <a:noFill/>
            <a:miter lim="800000"/>
            <a:headEnd/>
            <a:tailEnd/>
          </a:ln>
        </p:spPr>
      </p:pic>
      <p:sp>
        <p:nvSpPr>
          <p:cNvPr id="668675" name="AutoShape 3"/>
          <p:cNvSpPr>
            <a:spLocks noChangeArrowheads="1"/>
          </p:cNvSpPr>
          <p:nvPr/>
        </p:nvSpPr>
        <p:spPr bwMode="auto">
          <a:xfrm>
            <a:off x="1524000" y="1484314"/>
            <a:ext cx="3571868" cy="1368425"/>
          </a:xfrm>
          <a:prstGeom prst="cloudCallout">
            <a:avLst>
              <a:gd name="adj1" fmla="val 51884"/>
              <a:gd name="adj2" fmla="val 26102"/>
            </a:avLst>
          </a:prstGeom>
          <a:solidFill>
            <a:srgbClr val="C0C0C0">
              <a:alpha val="54117"/>
            </a:srgbClr>
          </a:solidFill>
          <a:ln w="9525">
            <a:solidFill>
              <a:schemeClr val="tx1"/>
            </a:solidFill>
            <a:round/>
          </a:ln>
        </p:spPr>
        <p:txBody>
          <a:bodyPr/>
          <a:lstStyle/>
          <a:p>
            <a:pPr algn="ctr">
              <a:spcBef>
                <a:spcPct val="0"/>
              </a:spcBef>
            </a:pPr>
            <a:r>
              <a:rPr lang="zh-CN" altLang="en-US" sz="2000" b="1" dirty="0">
                <a:solidFill>
                  <a:srgbClr val="FFFF00"/>
                </a:solidFill>
              </a:rPr>
              <a:t>我宣誓：我将忠诚于希拉里，至死不谕！</a:t>
            </a:r>
            <a:endParaRPr lang="zh-CN" altLang="en-US" sz="2000" b="1" dirty="0">
              <a:solidFill>
                <a:srgbClr val="FFFF00"/>
              </a:solidFill>
            </a:endParaRPr>
          </a:p>
        </p:txBody>
      </p:sp>
      <p:sp>
        <p:nvSpPr>
          <p:cNvPr id="668676" name="Rectangle 4"/>
          <p:cNvSpPr>
            <a:spLocks noChangeArrowheads="1"/>
          </p:cNvSpPr>
          <p:nvPr/>
        </p:nvSpPr>
        <p:spPr bwMode="auto">
          <a:xfrm>
            <a:off x="1703389" y="5805488"/>
            <a:ext cx="5616747" cy="863600"/>
          </a:xfrm>
          <a:prstGeom prst="rect">
            <a:avLst/>
          </a:prstGeom>
          <a:solidFill>
            <a:srgbClr val="C0C0C0">
              <a:alpha val="38823"/>
            </a:srgbClr>
          </a:solidFill>
          <a:ln w="9525">
            <a:noFill/>
            <a:miter lim="800000"/>
          </a:ln>
        </p:spPr>
        <p:txBody>
          <a:bodyPr wrap="none" anchor="ctr"/>
          <a:lstStyle/>
          <a:p>
            <a:pPr>
              <a:spcBef>
                <a:spcPct val="0"/>
              </a:spcBef>
            </a:pPr>
            <a:r>
              <a:rPr lang="en-US" altLang="zh-CN" sz="6000" b="1" dirty="0">
                <a:solidFill>
                  <a:srgbClr val="FFFF00"/>
                </a:solidFill>
              </a:rPr>
              <a:t>B</a:t>
            </a:r>
            <a:r>
              <a:rPr lang="en-US" altLang="zh-CN" sz="4000" b="1" dirty="0">
                <a:solidFill>
                  <a:srgbClr val="FFFF00"/>
                </a:solidFill>
              </a:rPr>
              <a:t>e Faithful</a:t>
            </a:r>
            <a:r>
              <a:rPr lang="en-US" altLang="zh-CN" sz="4800" b="1" dirty="0">
                <a:solidFill>
                  <a:srgbClr val="FFFF00"/>
                </a:solidFill>
              </a:rPr>
              <a:t>   </a:t>
            </a:r>
            <a:r>
              <a:rPr lang="zh-CN" altLang="en-US" sz="4000" b="1" dirty="0">
                <a:solidFill>
                  <a:srgbClr val="FF0000"/>
                </a:solidFill>
              </a:rPr>
              <a:t>忠于配偶</a:t>
            </a:r>
            <a:endParaRPr lang="zh-CN" altLang="en-US" sz="4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63552" y="332657"/>
            <a:ext cx="8229600" cy="967833"/>
          </a:xfrm>
        </p:spPr>
        <p:txBody>
          <a:bodyPr/>
          <a:lstStyle/>
          <a:p>
            <a:pPr algn="ctr"/>
            <a:r>
              <a:rPr lang="zh-CN" altLang="en-US" sz="5200" b="1" dirty="0">
                <a:solidFill>
                  <a:schemeClr val="tx2"/>
                </a:solidFill>
                <a:latin typeface="微软雅黑" panose="020B0503020204020204" pitchFamily="34" charset="-122"/>
                <a:ea typeface="微软雅黑" panose="020B0503020204020204" pitchFamily="34" charset="-122"/>
              </a:rPr>
              <a:t>主要内容</a:t>
            </a:r>
            <a:endParaRPr lang="zh-CN" altLang="en-US" sz="5200" b="1" dirty="0">
              <a:solidFill>
                <a:schemeClr val="tx2"/>
              </a:solidFill>
              <a:latin typeface="微软雅黑" panose="020B0503020204020204" pitchFamily="34" charset="-122"/>
              <a:ea typeface="微软雅黑" panose="020B0503020204020204" pitchFamily="34" charset="-122"/>
            </a:endParaRPr>
          </a:p>
        </p:txBody>
      </p:sp>
      <p:graphicFrame>
        <p:nvGraphicFramePr>
          <p:cNvPr id="4" name="内容占位符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descr="1526961"/>
          <p:cNvPicPr>
            <a:picLocks noChangeAspect="1" noChangeArrowheads="1"/>
          </p:cNvPicPr>
          <p:nvPr/>
        </p:nvPicPr>
        <p:blipFill>
          <a:blip r:embed="rId1" cstate="print"/>
          <a:srcRect/>
          <a:stretch>
            <a:fillRect/>
          </a:stretch>
        </p:blipFill>
        <p:spPr bwMode="auto">
          <a:xfrm>
            <a:off x="1524000" y="4581526"/>
            <a:ext cx="9144000" cy="2276475"/>
          </a:xfrm>
          <a:prstGeom prst="rect">
            <a:avLst/>
          </a:prstGeom>
          <a:noFill/>
          <a:ln w="9525">
            <a:noFill/>
            <a:miter lim="800000"/>
            <a:headEnd/>
            <a:tailEnd/>
          </a:ln>
        </p:spPr>
      </p:pic>
      <p:sp>
        <p:nvSpPr>
          <p:cNvPr id="670723" name="WordArt 3"/>
          <p:cNvSpPr>
            <a:spLocks noChangeArrowheads="1" noChangeShapeType="1" noTextEdit="1"/>
          </p:cNvSpPr>
          <p:nvPr/>
        </p:nvSpPr>
        <p:spPr bwMode="auto">
          <a:xfrm>
            <a:off x="2133600" y="533401"/>
            <a:ext cx="7924800" cy="823913"/>
          </a:xfrm>
          <a:prstGeom prst="rect">
            <a:avLst/>
          </a:prstGeom>
        </p:spPr>
        <p:txBody>
          <a:bodyPr wrap="none" fromWordArt="1">
            <a:prstTxWarp prst="textWave1">
              <a:avLst>
                <a:gd name="adj1" fmla="val 13005"/>
                <a:gd name="adj2" fmla="val 0"/>
              </a:avLst>
            </a:prstTxWarp>
          </a:bodyPr>
          <a:lstStyle/>
          <a:p>
            <a:pPr algn="ctr"/>
            <a:r>
              <a:rPr lang="zh-CN" altLang="en-US" sz="4800" b="1" kern="10" dirty="0">
                <a:ln w="9525">
                  <a:solidFill>
                    <a:srgbClr val="FF0000"/>
                  </a:solidFill>
                  <a:round/>
                </a:ln>
                <a:solidFill>
                  <a:srgbClr val="FF0000"/>
                </a:solidFill>
                <a:latin typeface="微软雅黑" panose="020B0503020204020204" pitchFamily="34" charset="-122"/>
                <a:ea typeface="微软雅黑" panose="020B0503020204020204" pitchFamily="34" charset="-122"/>
              </a:rPr>
              <a:t>你真的会正确使用安全套吗？</a:t>
            </a:r>
            <a:endParaRPr lang="zh-CN" altLang="en-US" sz="4800" b="1" kern="10" dirty="0">
              <a:ln w="9525">
                <a:solidFill>
                  <a:srgbClr val="FF0000"/>
                </a:solidFill>
                <a:round/>
              </a:ln>
              <a:solidFill>
                <a:srgbClr val="FF0000"/>
              </a:solidFill>
              <a:latin typeface="微软雅黑" panose="020B0503020204020204" pitchFamily="34" charset="-122"/>
              <a:ea typeface="微软雅黑" panose="020B0503020204020204" pitchFamily="34" charset="-122"/>
            </a:endParaRPr>
          </a:p>
        </p:txBody>
      </p:sp>
      <p:pic>
        <p:nvPicPr>
          <p:cNvPr id="670724" name="Picture 4" descr="200638222807">
            <a:hlinkClick r:id="rId2"/>
          </p:cNvPr>
          <p:cNvPicPr>
            <a:picLocks noChangeAspect="1" noChangeArrowheads="1"/>
          </p:cNvPicPr>
          <p:nvPr/>
        </p:nvPicPr>
        <p:blipFill>
          <a:blip r:embed="rId3" cstate="print"/>
          <a:srcRect/>
          <a:stretch>
            <a:fillRect/>
          </a:stretch>
        </p:blipFill>
        <p:spPr bwMode="auto">
          <a:xfrm>
            <a:off x="4671219" y="1357313"/>
            <a:ext cx="2849563" cy="3024188"/>
          </a:xfrm>
          <a:prstGeom prst="rect">
            <a:avLst/>
          </a:prstGeom>
          <a:noFill/>
          <a:ln w="9525">
            <a:noFill/>
            <a:miter lim="800000"/>
            <a:headEnd/>
            <a:tailEnd/>
          </a:ln>
        </p:spPr>
      </p:pic>
      <p:sp>
        <p:nvSpPr>
          <p:cNvPr id="5" name="Rectangle 14"/>
          <p:cNvSpPr>
            <a:spLocks noChangeArrowheads="1"/>
          </p:cNvSpPr>
          <p:nvPr/>
        </p:nvSpPr>
        <p:spPr bwMode="auto">
          <a:xfrm>
            <a:off x="1981199" y="4381501"/>
            <a:ext cx="8229600" cy="579438"/>
          </a:xfrm>
          <a:prstGeom prst="rect">
            <a:avLst/>
          </a:prstGeom>
          <a:solidFill>
            <a:schemeClr val="tx1"/>
          </a:solidFill>
          <a:ln w="9525">
            <a:noFill/>
            <a:miter lim="800000"/>
          </a:ln>
          <a:effectLst/>
        </p:spPr>
        <p:txBody>
          <a:bodyPr>
            <a:spAutoFit/>
          </a:bodyPr>
          <a:lstStyle/>
          <a:p>
            <a:pPr algn="ctr">
              <a:spcBef>
                <a:spcPct val="0"/>
              </a:spcBef>
              <a:defRPr/>
            </a:pPr>
            <a:r>
              <a:rPr lang="zh-CN" altLang="en-US" sz="3200" dirty="0">
                <a:solidFill>
                  <a:srgbClr val="FF0000"/>
                </a:solidFill>
                <a:effectLst>
                  <a:outerShdw blurRad="38100" dist="38100" dir="2700000" algn="tl">
                    <a:srgbClr val="FFFFFF"/>
                  </a:outerShdw>
                </a:effectLst>
                <a:latin typeface="MingLiU" panose="02020509000000000000" pitchFamily="49" charset="-120"/>
              </a:rPr>
              <a:t>每次使用、全程使用、正确使用、质量可靠</a:t>
            </a:r>
            <a:endParaRPr lang="zh-CN" altLang="en-US" sz="3200" dirty="0">
              <a:solidFill>
                <a:srgbClr val="FF0000"/>
              </a:solidFill>
              <a:effectLst>
                <a:outerShdw blurRad="38100" dist="38100" dir="2700000" algn="tl">
                  <a:srgbClr val="FFFFFF"/>
                </a:outerShdw>
              </a:effectLst>
              <a:latin typeface="MingLiU" panose="02020509000000000000" pitchFamily="49"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4725" y="44624"/>
            <a:ext cx="8229600" cy="939784"/>
          </a:xfrm>
        </p:spPr>
        <p:txBody>
          <a:bodyPr>
            <a:normAutofit/>
          </a:bodyPr>
          <a:lstStyle/>
          <a:p>
            <a:pPr algn="ctr"/>
            <a:r>
              <a:rPr lang="zh-CN" altLang="en-US" b="1" dirty="0">
                <a:solidFill>
                  <a:schemeClr val="tx2"/>
                </a:solidFill>
                <a:latin typeface="微软雅黑" panose="020B0503020204020204" pitchFamily="34" charset="-122"/>
                <a:ea typeface="微软雅黑" panose="020B0503020204020204" pitchFamily="34" charset="-122"/>
              </a:rPr>
              <a:t>使用安全套</a:t>
            </a:r>
            <a:r>
              <a:rPr lang="en-US" altLang="zh-CN" b="1" dirty="0">
                <a:solidFill>
                  <a:schemeClr val="tx2"/>
                </a:solidFill>
                <a:latin typeface="微软雅黑" panose="020B0503020204020204" pitchFamily="34" charset="-122"/>
                <a:ea typeface="微软雅黑" panose="020B0503020204020204" pitchFamily="34" charset="-122"/>
              </a:rPr>
              <a:t>Tips</a:t>
            </a:r>
            <a:endParaRPr lang="zh-TW"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6" name="内容占位符 5"/>
          <p:cNvGraphicFramePr>
            <a:graphicFrameLocks noGrp="1"/>
          </p:cNvGraphicFramePr>
          <p:nvPr>
            <p:ph idx="1"/>
          </p:nvPr>
        </p:nvGraphicFramePr>
        <p:xfrm>
          <a:off x="1199515" y="984250"/>
          <a:ext cx="10360660" cy="41598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 Box 13"/>
          <p:cNvSpPr txBox="1">
            <a:spLocks noChangeArrowheads="1"/>
          </p:cNvSpPr>
          <p:nvPr/>
        </p:nvSpPr>
        <p:spPr bwMode="auto">
          <a:xfrm>
            <a:off x="3215680" y="5301208"/>
            <a:ext cx="5975722" cy="13639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a:solidFill>
                  <a:srgbClr val="0000CC"/>
                </a:solidFill>
                <a:latin typeface="Arial" panose="020B0604020202020204" pitchFamily="34" charset="0"/>
                <a:ea typeface="華康儷金黑" pitchFamily="49" charset="-120"/>
              </a:defRPr>
            </a:lvl1pPr>
            <a:lvl2pPr marL="742950" indent="-285750" eaLnBrk="0" hangingPunct="0">
              <a:defRPr kumimoji="1" sz="4000">
                <a:solidFill>
                  <a:srgbClr val="0000CC"/>
                </a:solidFill>
                <a:latin typeface="Arial" panose="020B0604020202020204" pitchFamily="34" charset="0"/>
                <a:ea typeface="華康儷金黑" pitchFamily="49" charset="-120"/>
              </a:defRPr>
            </a:lvl2pPr>
            <a:lvl3pPr marL="1143000" indent="-228600" eaLnBrk="0" hangingPunct="0">
              <a:defRPr kumimoji="1" sz="4000">
                <a:solidFill>
                  <a:srgbClr val="0000CC"/>
                </a:solidFill>
                <a:latin typeface="Arial" panose="020B0604020202020204" pitchFamily="34" charset="0"/>
                <a:ea typeface="華康儷金黑" pitchFamily="49" charset="-120"/>
              </a:defRPr>
            </a:lvl3pPr>
            <a:lvl4pPr marL="1600200" indent="-228600" eaLnBrk="0" hangingPunct="0">
              <a:defRPr kumimoji="1" sz="4000">
                <a:solidFill>
                  <a:srgbClr val="0000CC"/>
                </a:solidFill>
                <a:latin typeface="Arial" panose="020B0604020202020204" pitchFamily="34" charset="0"/>
                <a:ea typeface="華康儷金黑" pitchFamily="49" charset="-120"/>
              </a:defRPr>
            </a:lvl4pPr>
            <a:lvl5pPr marL="2057400" indent="-228600" eaLnBrk="0" hangingPunct="0">
              <a:defRPr kumimoji="1" sz="4000">
                <a:solidFill>
                  <a:srgbClr val="0000CC"/>
                </a:solidFill>
                <a:latin typeface="Arial" panose="020B0604020202020204" pitchFamily="34" charset="0"/>
                <a:ea typeface="華康儷金黑" pitchFamily="49" charset="-120"/>
              </a:defRPr>
            </a:lvl5pPr>
            <a:lvl6pPr marL="2514600" indent="-228600" algn="ctr" eaLnBrk="0" fontAlgn="base" hangingPunct="0">
              <a:spcBef>
                <a:spcPct val="0"/>
              </a:spcBef>
              <a:spcAft>
                <a:spcPct val="0"/>
              </a:spcAft>
              <a:defRPr kumimoji="1" sz="4000">
                <a:solidFill>
                  <a:srgbClr val="0000CC"/>
                </a:solidFill>
                <a:latin typeface="Arial" panose="020B0604020202020204" pitchFamily="34" charset="0"/>
                <a:ea typeface="華康儷金黑" pitchFamily="49" charset="-120"/>
              </a:defRPr>
            </a:lvl6pPr>
            <a:lvl7pPr marL="2971800" indent="-228600" algn="ctr" eaLnBrk="0" fontAlgn="base" hangingPunct="0">
              <a:spcBef>
                <a:spcPct val="0"/>
              </a:spcBef>
              <a:spcAft>
                <a:spcPct val="0"/>
              </a:spcAft>
              <a:defRPr kumimoji="1" sz="4000">
                <a:solidFill>
                  <a:srgbClr val="0000CC"/>
                </a:solidFill>
                <a:latin typeface="Arial" panose="020B0604020202020204" pitchFamily="34" charset="0"/>
                <a:ea typeface="華康儷金黑" pitchFamily="49" charset="-120"/>
              </a:defRPr>
            </a:lvl7pPr>
            <a:lvl8pPr marL="3429000" indent="-228600" algn="ctr" eaLnBrk="0" fontAlgn="base" hangingPunct="0">
              <a:spcBef>
                <a:spcPct val="0"/>
              </a:spcBef>
              <a:spcAft>
                <a:spcPct val="0"/>
              </a:spcAft>
              <a:defRPr kumimoji="1" sz="4000">
                <a:solidFill>
                  <a:srgbClr val="0000CC"/>
                </a:solidFill>
                <a:latin typeface="Arial" panose="020B0604020202020204" pitchFamily="34" charset="0"/>
                <a:ea typeface="華康儷金黑" pitchFamily="49" charset="-120"/>
              </a:defRPr>
            </a:lvl8pPr>
            <a:lvl9pPr marL="3886200" indent="-228600" algn="ctr" eaLnBrk="0" fontAlgn="base" hangingPunct="0">
              <a:spcBef>
                <a:spcPct val="0"/>
              </a:spcBef>
              <a:spcAft>
                <a:spcPct val="0"/>
              </a:spcAft>
              <a:defRPr kumimoji="1" sz="4000">
                <a:solidFill>
                  <a:srgbClr val="0000CC"/>
                </a:solidFill>
                <a:latin typeface="Arial" panose="020B0604020202020204" pitchFamily="34" charset="0"/>
                <a:ea typeface="華康儷金黑" pitchFamily="49" charset="-120"/>
              </a:defRPr>
            </a:lvl9pPr>
          </a:lstStyle>
          <a:p>
            <a:pPr eaLnBrk="1" hangingPunct="1">
              <a:lnSpc>
                <a:spcPct val="120000"/>
              </a:lnSpc>
              <a:spcBef>
                <a:spcPts val="0"/>
              </a:spcBef>
            </a:pPr>
            <a:r>
              <a:rPr lang="en-US" altLang="zh-TW" sz="3600" b="1" dirty="0">
                <a:solidFill>
                  <a:schemeClr val="bg1"/>
                </a:solidFill>
                <a:latin typeface="Times New Roman" panose="02020603050405020304" pitchFamily="18" charset="0"/>
                <a:cs typeface="Times New Roman" panose="02020603050405020304" pitchFamily="18" charset="0"/>
              </a:rPr>
              <a:t>Don’t do it.</a:t>
            </a:r>
            <a:endParaRPr lang="en-US" altLang="zh-TW" sz="3600" b="1" dirty="0">
              <a:solidFill>
                <a:schemeClr val="bg1"/>
              </a:solidFill>
              <a:latin typeface="Times New Roman" panose="02020603050405020304" pitchFamily="18" charset="0"/>
              <a:cs typeface="Times New Roman" panose="02020603050405020304" pitchFamily="18" charset="0"/>
            </a:endParaRPr>
          </a:p>
          <a:p>
            <a:pPr eaLnBrk="1" hangingPunct="1">
              <a:lnSpc>
                <a:spcPct val="120000"/>
              </a:lnSpc>
              <a:spcBef>
                <a:spcPts val="0"/>
              </a:spcBef>
            </a:pPr>
            <a:r>
              <a:rPr lang="en-US" altLang="zh-TW" sz="3600" b="1" dirty="0">
                <a:solidFill>
                  <a:schemeClr val="bg1"/>
                </a:solidFill>
                <a:latin typeface="Times New Roman" panose="02020603050405020304" pitchFamily="18" charset="0"/>
                <a:cs typeface="Times New Roman" panose="02020603050405020304" pitchFamily="18" charset="0"/>
              </a:rPr>
              <a:t>If do it, do it right.</a:t>
            </a:r>
            <a:endParaRPr lang="en-US" altLang="zh-TW" sz="3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fontAlgn="base">
              <a:spcAft>
                <a:spcPct val="0"/>
              </a:spcAft>
            </a:pPr>
            <a:r>
              <a:rPr lang="zh-CN" altLang="en-US" b="1" dirty="0">
                <a:solidFill>
                  <a:schemeClr val="tx2"/>
                </a:solidFill>
                <a:latin typeface="微软雅黑" panose="020B0503020204020204" pitchFamily="34" charset="-122"/>
                <a:ea typeface="微软雅黑" panose="020B0503020204020204" pitchFamily="34" charset="-122"/>
              </a:rPr>
              <a:t>游戏时间</a:t>
            </a:r>
            <a:endParaRPr lang="zh-CN" altLang="en-US" b="1" dirty="0">
              <a:solidFill>
                <a:schemeClr val="tx2"/>
              </a:solidFill>
              <a:latin typeface="微软雅黑" panose="020B0503020204020204" pitchFamily="34" charset="-122"/>
              <a:ea typeface="微软雅黑" panose="020B0503020204020204" pitchFamily="34" charset="-122"/>
            </a:endParaRPr>
          </a:p>
        </p:txBody>
      </p:sp>
      <p:pic>
        <p:nvPicPr>
          <p:cNvPr id="4" name="内容占位符 3"/>
          <p:cNvPicPr>
            <a:picLocks noGrp="1" noChangeAspect="1"/>
          </p:cNvPicPr>
          <p:nvPr>
            <p:ph idx="1"/>
          </p:nvPr>
        </p:nvPicPr>
        <p:blipFill>
          <a:blip r:embed="rId1"/>
          <a:stretch>
            <a:fillRect/>
          </a:stretch>
        </p:blipFill>
        <p:spPr>
          <a:xfrm>
            <a:off x="4007768" y="1268760"/>
            <a:ext cx="4339214" cy="3919290"/>
          </a:xfrm>
          <a:prstGeom prst="rect">
            <a:avLst/>
          </a:prstGeom>
        </p:spPr>
      </p:pic>
      <p:sp>
        <p:nvSpPr>
          <p:cNvPr id="5" name="矩形 4"/>
          <p:cNvSpPr/>
          <p:nvPr/>
        </p:nvSpPr>
        <p:spPr>
          <a:xfrm>
            <a:off x="1955540" y="5373216"/>
            <a:ext cx="828092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参与者可以得到非常精美的礼物哦！</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847528" y="293410"/>
            <a:ext cx="8208912" cy="626496"/>
          </a:xfrm>
          <a:prstGeom prst="rect">
            <a:avLst/>
          </a:prstGeom>
        </p:spPr>
        <p:txBody>
          <a:bodyPr vert="horz" wrap="square" lIns="0" tIns="16933" rIns="0" bIns="0" rtlCol="0">
            <a:spAutoFit/>
          </a:bodyPr>
          <a:lstStyle/>
          <a:p>
            <a:pPr marL="17145" algn="ctr" fontAlgn="base">
              <a:spcAft>
                <a:spcPct val="0"/>
              </a:spcAft>
            </a:pPr>
            <a:r>
              <a:rPr lang="zh-CN" altLang="en-US" b="1" dirty="0">
                <a:solidFill>
                  <a:schemeClr val="tx2"/>
                </a:solidFill>
                <a:latin typeface="微软雅黑" panose="020B0503020204020204" pitchFamily="34" charset="-122"/>
                <a:ea typeface="微软雅黑" panose="020B0503020204020204" pitchFamily="34" charset="-122"/>
              </a:rPr>
              <a:t>你觉得</a:t>
            </a:r>
            <a:r>
              <a:rPr b="1" dirty="0" err="1">
                <a:solidFill>
                  <a:schemeClr val="tx2"/>
                </a:solidFill>
                <a:latin typeface="微软雅黑" panose="020B0503020204020204" pitchFamily="34" charset="-122"/>
                <a:ea typeface="微软雅黑" panose="020B0503020204020204" pitchFamily="34" charset="-122"/>
              </a:rPr>
              <a:t>谁需要接受HIV检测</a:t>
            </a:r>
            <a:endParaRPr b="1" dirty="0">
              <a:solidFill>
                <a:schemeClr val="tx2"/>
              </a:solidFill>
              <a:latin typeface="微软雅黑" panose="020B0503020204020204" pitchFamily="34" charset="-122"/>
              <a:ea typeface="微软雅黑" panose="020B0503020204020204" pitchFamily="34" charset="-122"/>
            </a:endParaRPr>
          </a:p>
        </p:txBody>
      </p:sp>
      <p:sp>
        <p:nvSpPr>
          <p:cNvPr id="7" name="object 7"/>
          <p:cNvSpPr/>
          <p:nvPr/>
        </p:nvSpPr>
        <p:spPr>
          <a:xfrm>
            <a:off x="7680176" y="2857202"/>
            <a:ext cx="3672409" cy="1149887"/>
          </a:xfrm>
          <a:custGeom>
            <a:avLst/>
            <a:gdLst/>
            <a:ahLst/>
            <a:cxnLst/>
            <a:rect l="l" t="t" r="r" b="b"/>
            <a:pathLst>
              <a:path w="2875915" h="1205230">
                <a:moveTo>
                  <a:pt x="0" y="0"/>
                </a:moveTo>
                <a:lnTo>
                  <a:pt x="2875358" y="0"/>
                </a:lnTo>
                <a:lnTo>
                  <a:pt x="2875358" y="1204912"/>
                </a:lnTo>
                <a:lnTo>
                  <a:pt x="0" y="1204912"/>
                </a:lnTo>
                <a:lnTo>
                  <a:pt x="0" y="0"/>
                </a:lnTo>
                <a:close/>
              </a:path>
            </a:pathLst>
          </a:custGeom>
          <a:solidFill>
            <a:srgbClr val="00B050"/>
          </a:solidFill>
          <a:ln w="12700">
            <a:solidFill>
              <a:srgbClr val="000000"/>
            </a:solidFill>
          </a:ln>
        </p:spPr>
        <p:txBody>
          <a:bodyPr vert="horz" wrap="square" lIns="0" tIns="41486" rIns="0" bIns="0" rtlCol="0">
            <a:spAutoFit/>
          </a:bodyPr>
          <a:lstStyle/>
          <a:p>
            <a:pPr marL="507365">
              <a:spcBef>
                <a:spcPts val="325"/>
              </a:spcBef>
            </a:pPr>
            <a:r>
              <a:rPr lang="zh-CN" altLang="en-US" sz="7200" dirty="0">
                <a:latin typeface="微软雅黑" panose="020B0503020204020204" pitchFamily="34" charset="-122"/>
                <a:ea typeface="微软雅黑" panose="020B0503020204020204" pitchFamily="34" charset="-122"/>
              </a:rPr>
              <a:t>不需要</a:t>
            </a:r>
            <a:endParaRPr sz="7200" dirty="0">
              <a:latin typeface="微软雅黑" panose="020B0503020204020204" pitchFamily="34" charset="-122"/>
              <a:ea typeface="微软雅黑" panose="020B0503020204020204" pitchFamily="34" charset="-122"/>
            </a:endParaRPr>
          </a:p>
        </p:txBody>
      </p:sp>
      <p:sp>
        <p:nvSpPr>
          <p:cNvPr id="9" name="object 9"/>
          <p:cNvSpPr txBox="1"/>
          <p:nvPr/>
        </p:nvSpPr>
        <p:spPr>
          <a:xfrm>
            <a:off x="534436" y="2852936"/>
            <a:ext cx="3250353" cy="1149887"/>
          </a:xfrm>
          <a:prstGeom prst="rect">
            <a:avLst/>
          </a:prstGeom>
          <a:solidFill>
            <a:srgbClr val="FF0000"/>
          </a:solidFill>
          <a:ln w="12700">
            <a:solidFill>
              <a:srgbClr val="000000"/>
            </a:solidFill>
          </a:ln>
        </p:spPr>
        <p:txBody>
          <a:bodyPr vert="horz" wrap="square" lIns="0" tIns="41486" rIns="0" bIns="0" rtlCol="0">
            <a:spAutoFit/>
          </a:bodyPr>
          <a:lstStyle/>
          <a:p>
            <a:pPr marL="507365">
              <a:spcBef>
                <a:spcPts val="325"/>
              </a:spcBef>
            </a:pPr>
            <a:r>
              <a:rPr sz="7200" dirty="0">
                <a:latin typeface="微软雅黑" panose="020B0503020204020204" pitchFamily="34" charset="-122"/>
                <a:ea typeface="微软雅黑" panose="020B0503020204020204" pitchFamily="34" charset="-122"/>
                <a:cs typeface="宋体" panose="02010600030101010101" pitchFamily="2" charset="-122"/>
              </a:rPr>
              <a:t>需要</a:t>
            </a:r>
            <a:endParaRPr sz="72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object 10"/>
          <p:cNvSpPr/>
          <p:nvPr/>
        </p:nvSpPr>
        <p:spPr>
          <a:xfrm>
            <a:off x="3863752" y="4413980"/>
            <a:ext cx="686645" cy="686645"/>
          </a:xfrm>
          <a:custGeom>
            <a:avLst/>
            <a:gdLst/>
            <a:ahLst/>
            <a:cxnLst/>
            <a:rect l="l" t="t" r="r" b="b"/>
            <a:pathLst>
              <a:path w="514985" h="514985">
                <a:moveTo>
                  <a:pt x="165386" y="107014"/>
                </a:moveTo>
                <a:lnTo>
                  <a:pt x="116743" y="116743"/>
                </a:lnTo>
                <a:lnTo>
                  <a:pt x="107014" y="165386"/>
                </a:lnTo>
                <a:lnTo>
                  <a:pt x="456589" y="514960"/>
                </a:lnTo>
                <a:lnTo>
                  <a:pt x="514960" y="456589"/>
                </a:lnTo>
                <a:lnTo>
                  <a:pt x="165386" y="107014"/>
                </a:lnTo>
                <a:close/>
              </a:path>
              <a:path w="514985" h="514985">
                <a:moveTo>
                  <a:pt x="0" y="0"/>
                </a:moveTo>
                <a:lnTo>
                  <a:pt x="87557" y="262672"/>
                </a:lnTo>
                <a:lnTo>
                  <a:pt x="107014" y="165386"/>
                </a:lnTo>
                <a:lnTo>
                  <a:pt x="87557" y="145929"/>
                </a:lnTo>
                <a:lnTo>
                  <a:pt x="145929" y="87557"/>
                </a:lnTo>
                <a:lnTo>
                  <a:pt x="262672" y="87557"/>
                </a:lnTo>
                <a:lnTo>
                  <a:pt x="0" y="0"/>
                </a:lnTo>
                <a:close/>
              </a:path>
              <a:path w="514985" h="514985">
                <a:moveTo>
                  <a:pt x="116743" y="116743"/>
                </a:moveTo>
                <a:lnTo>
                  <a:pt x="87557" y="145929"/>
                </a:lnTo>
                <a:lnTo>
                  <a:pt x="107014" y="165386"/>
                </a:lnTo>
                <a:lnTo>
                  <a:pt x="116743" y="116743"/>
                </a:lnTo>
                <a:close/>
              </a:path>
              <a:path w="514985" h="514985">
                <a:moveTo>
                  <a:pt x="145929" y="87557"/>
                </a:moveTo>
                <a:lnTo>
                  <a:pt x="116743" y="116743"/>
                </a:lnTo>
                <a:lnTo>
                  <a:pt x="165386" y="107014"/>
                </a:lnTo>
                <a:lnTo>
                  <a:pt x="145929" y="87557"/>
                </a:lnTo>
                <a:close/>
              </a:path>
              <a:path w="514985" h="514985">
                <a:moveTo>
                  <a:pt x="262672" y="87557"/>
                </a:moveTo>
                <a:lnTo>
                  <a:pt x="145929" y="87557"/>
                </a:lnTo>
                <a:lnTo>
                  <a:pt x="165386" y="107014"/>
                </a:lnTo>
                <a:lnTo>
                  <a:pt x="262672" y="87557"/>
                </a:lnTo>
                <a:close/>
              </a:path>
            </a:pathLst>
          </a:custGeom>
          <a:solidFill>
            <a:srgbClr val="0000FF"/>
          </a:solidFill>
        </p:spPr>
        <p:txBody>
          <a:bodyPr wrap="square" lIns="0" tIns="0" rIns="0" bIns="0" rtlCol="0"/>
          <a:lstStyle/>
          <a:p/>
        </p:txBody>
      </p:sp>
      <p:sp>
        <p:nvSpPr>
          <p:cNvPr id="11" name="object 11"/>
          <p:cNvSpPr/>
          <p:nvPr/>
        </p:nvSpPr>
        <p:spPr>
          <a:xfrm>
            <a:off x="7198310" y="4489866"/>
            <a:ext cx="686645" cy="611092"/>
          </a:xfrm>
          <a:custGeom>
            <a:avLst/>
            <a:gdLst/>
            <a:ahLst/>
            <a:cxnLst/>
            <a:rect l="l" t="t" r="r" b="b"/>
            <a:pathLst>
              <a:path w="514985" h="514985">
                <a:moveTo>
                  <a:pt x="349574" y="107014"/>
                </a:moveTo>
                <a:lnTo>
                  <a:pt x="0" y="456589"/>
                </a:lnTo>
                <a:lnTo>
                  <a:pt x="58371" y="514960"/>
                </a:lnTo>
                <a:lnTo>
                  <a:pt x="407946" y="165386"/>
                </a:lnTo>
                <a:lnTo>
                  <a:pt x="398217" y="116743"/>
                </a:lnTo>
                <a:lnTo>
                  <a:pt x="349574" y="107014"/>
                </a:lnTo>
                <a:close/>
              </a:path>
              <a:path w="514985" h="514985">
                <a:moveTo>
                  <a:pt x="485775" y="87557"/>
                </a:moveTo>
                <a:lnTo>
                  <a:pt x="369031" y="87557"/>
                </a:lnTo>
                <a:lnTo>
                  <a:pt x="427403" y="145929"/>
                </a:lnTo>
                <a:lnTo>
                  <a:pt x="407946" y="165386"/>
                </a:lnTo>
                <a:lnTo>
                  <a:pt x="427403" y="262672"/>
                </a:lnTo>
                <a:lnTo>
                  <a:pt x="485775" y="87557"/>
                </a:lnTo>
                <a:close/>
              </a:path>
              <a:path w="514985" h="514985">
                <a:moveTo>
                  <a:pt x="398217" y="116743"/>
                </a:moveTo>
                <a:lnTo>
                  <a:pt x="407946" y="165386"/>
                </a:lnTo>
                <a:lnTo>
                  <a:pt x="427403" y="145929"/>
                </a:lnTo>
                <a:lnTo>
                  <a:pt x="398217" y="116743"/>
                </a:lnTo>
                <a:close/>
              </a:path>
              <a:path w="514985" h="514985">
                <a:moveTo>
                  <a:pt x="369031" y="87557"/>
                </a:moveTo>
                <a:lnTo>
                  <a:pt x="349574" y="107014"/>
                </a:lnTo>
                <a:lnTo>
                  <a:pt x="398217" y="116743"/>
                </a:lnTo>
                <a:lnTo>
                  <a:pt x="369031" y="87557"/>
                </a:lnTo>
                <a:close/>
              </a:path>
              <a:path w="514985" h="514985">
                <a:moveTo>
                  <a:pt x="514960" y="0"/>
                </a:moveTo>
                <a:lnTo>
                  <a:pt x="252288" y="87557"/>
                </a:lnTo>
                <a:lnTo>
                  <a:pt x="349574" y="107014"/>
                </a:lnTo>
                <a:lnTo>
                  <a:pt x="369031" y="87557"/>
                </a:lnTo>
                <a:lnTo>
                  <a:pt x="485775" y="87557"/>
                </a:lnTo>
                <a:lnTo>
                  <a:pt x="514960" y="0"/>
                </a:lnTo>
                <a:close/>
              </a:path>
            </a:pathLst>
          </a:custGeom>
          <a:solidFill>
            <a:srgbClr val="0000FF"/>
          </a:solidFill>
        </p:spPr>
        <p:txBody>
          <a:bodyPr wrap="square" lIns="0" tIns="0" rIns="0" bIns="0" rtlCol="0"/>
          <a:lstStyle/>
          <a:p/>
        </p:txBody>
      </p:sp>
      <p:sp>
        <p:nvSpPr>
          <p:cNvPr id="12" name="object 12"/>
          <p:cNvSpPr/>
          <p:nvPr/>
        </p:nvSpPr>
        <p:spPr>
          <a:xfrm>
            <a:off x="4299746" y="1015207"/>
            <a:ext cx="3241887" cy="2016760"/>
          </a:xfrm>
          <a:custGeom>
            <a:avLst/>
            <a:gdLst/>
            <a:ahLst/>
            <a:cxnLst/>
            <a:rect l="l" t="t" r="r" b="b"/>
            <a:pathLst>
              <a:path w="2431415" h="1512570">
                <a:moveTo>
                  <a:pt x="1215627" y="0"/>
                </a:moveTo>
                <a:lnTo>
                  <a:pt x="1156729" y="871"/>
                </a:lnTo>
                <a:lnTo>
                  <a:pt x="1098554" y="3460"/>
                </a:lnTo>
                <a:lnTo>
                  <a:pt x="1041166" y="7727"/>
                </a:lnTo>
                <a:lnTo>
                  <a:pt x="984629" y="13632"/>
                </a:lnTo>
                <a:lnTo>
                  <a:pt x="929007" y="21136"/>
                </a:lnTo>
                <a:lnTo>
                  <a:pt x="874363" y="30198"/>
                </a:lnTo>
                <a:lnTo>
                  <a:pt x="820761" y="40779"/>
                </a:lnTo>
                <a:lnTo>
                  <a:pt x="768264" y="52840"/>
                </a:lnTo>
                <a:lnTo>
                  <a:pt x="716936" y="66342"/>
                </a:lnTo>
                <a:lnTo>
                  <a:pt x="666841" y="81243"/>
                </a:lnTo>
                <a:lnTo>
                  <a:pt x="618043" y="97506"/>
                </a:lnTo>
                <a:lnTo>
                  <a:pt x="570605" y="115090"/>
                </a:lnTo>
                <a:lnTo>
                  <a:pt x="524591" y="133955"/>
                </a:lnTo>
                <a:lnTo>
                  <a:pt x="480065" y="154062"/>
                </a:lnTo>
                <a:lnTo>
                  <a:pt x="437090" y="175372"/>
                </a:lnTo>
                <a:lnTo>
                  <a:pt x="395730" y="197845"/>
                </a:lnTo>
                <a:lnTo>
                  <a:pt x="356048" y="221441"/>
                </a:lnTo>
                <a:lnTo>
                  <a:pt x="318109" y="246120"/>
                </a:lnTo>
                <a:lnTo>
                  <a:pt x="281976" y="271844"/>
                </a:lnTo>
                <a:lnTo>
                  <a:pt x="247713" y="298572"/>
                </a:lnTo>
                <a:lnTo>
                  <a:pt x="215382" y="326265"/>
                </a:lnTo>
                <a:lnTo>
                  <a:pt x="185049" y="354882"/>
                </a:lnTo>
                <a:lnTo>
                  <a:pt x="156777" y="384386"/>
                </a:lnTo>
                <a:lnTo>
                  <a:pt x="130629" y="414735"/>
                </a:lnTo>
                <a:lnTo>
                  <a:pt x="106669" y="445891"/>
                </a:lnTo>
                <a:lnTo>
                  <a:pt x="84961" y="477814"/>
                </a:lnTo>
                <a:lnTo>
                  <a:pt x="48554" y="543801"/>
                </a:lnTo>
                <a:lnTo>
                  <a:pt x="21919" y="612380"/>
                </a:lnTo>
                <a:lnTo>
                  <a:pt x="5564" y="683235"/>
                </a:lnTo>
                <a:lnTo>
                  <a:pt x="0" y="756047"/>
                </a:lnTo>
                <a:lnTo>
                  <a:pt x="1401" y="792678"/>
                </a:lnTo>
                <a:lnTo>
                  <a:pt x="12425" y="864551"/>
                </a:lnTo>
                <a:lnTo>
                  <a:pt x="33984" y="934307"/>
                </a:lnTo>
                <a:lnTo>
                  <a:pt x="65568" y="1001630"/>
                </a:lnTo>
                <a:lnTo>
                  <a:pt x="106669" y="1066202"/>
                </a:lnTo>
                <a:lnTo>
                  <a:pt x="130629" y="1097358"/>
                </a:lnTo>
                <a:lnTo>
                  <a:pt x="156777" y="1127708"/>
                </a:lnTo>
                <a:lnTo>
                  <a:pt x="185049" y="1157211"/>
                </a:lnTo>
                <a:lnTo>
                  <a:pt x="215382" y="1185829"/>
                </a:lnTo>
                <a:lnTo>
                  <a:pt x="247713" y="1213522"/>
                </a:lnTo>
                <a:lnTo>
                  <a:pt x="281976" y="1240250"/>
                </a:lnTo>
                <a:lnTo>
                  <a:pt x="318109" y="1265973"/>
                </a:lnTo>
                <a:lnTo>
                  <a:pt x="356048" y="1290653"/>
                </a:lnTo>
                <a:lnTo>
                  <a:pt x="395730" y="1314248"/>
                </a:lnTo>
                <a:lnTo>
                  <a:pt x="437090" y="1336721"/>
                </a:lnTo>
                <a:lnTo>
                  <a:pt x="480065" y="1358031"/>
                </a:lnTo>
                <a:lnTo>
                  <a:pt x="524591" y="1378138"/>
                </a:lnTo>
                <a:lnTo>
                  <a:pt x="570605" y="1397004"/>
                </a:lnTo>
                <a:lnTo>
                  <a:pt x="618043" y="1414587"/>
                </a:lnTo>
                <a:lnTo>
                  <a:pt x="666841" y="1430850"/>
                </a:lnTo>
                <a:lnTo>
                  <a:pt x="716936" y="1445751"/>
                </a:lnTo>
                <a:lnTo>
                  <a:pt x="768264" y="1459252"/>
                </a:lnTo>
                <a:lnTo>
                  <a:pt x="820761" y="1471314"/>
                </a:lnTo>
                <a:lnTo>
                  <a:pt x="874363" y="1481895"/>
                </a:lnTo>
                <a:lnTo>
                  <a:pt x="929007" y="1490957"/>
                </a:lnTo>
                <a:lnTo>
                  <a:pt x="984629" y="1498461"/>
                </a:lnTo>
                <a:lnTo>
                  <a:pt x="1041166" y="1504365"/>
                </a:lnTo>
                <a:lnTo>
                  <a:pt x="1098554" y="1508632"/>
                </a:lnTo>
                <a:lnTo>
                  <a:pt x="1156729" y="1511221"/>
                </a:lnTo>
                <a:lnTo>
                  <a:pt x="1215627" y="1512093"/>
                </a:lnTo>
                <a:lnTo>
                  <a:pt x="1274525" y="1511221"/>
                </a:lnTo>
                <a:lnTo>
                  <a:pt x="1332700" y="1508632"/>
                </a:lnTo>
                <a:lnTo>
                  <a:pt x="1390088" y="1504365"/>
                </a:lnTo>
                <a:lnTo>
                  <a:pt x="1446625" y="1498461"/>
                </a:lnTo>
                <a:lnTo>
                  <a:pt x="1502247" y="1490957"/>
                </a:lnTo>
                <a:lnTo>
                  <a:pt x="1556891" y="1481895"/>
                </a:lnTo>
                <a:lnTo>
                  <a:pt x="1610493" y="1471314"/>
                </a:lnTo>
                <a:lnTo>
                  <a:pt x="1662990" y="1459252"/>
                </a:lnTo>
                <a:lnTo>
                  <a:pt x="1714318" y="1445751"/>
                </a:lnTo>
                <a:lnTo>
                  <a:pt x="1764413" y="1430850"/>
                </a:lnTo>
                <a:lnTo>
                  <a:pt x="1813211" y="1414587"/>
                </a:lnTo>
                <a:lnTo>
                  <a:pt x="1860649" y="1397004"/>
                </a:lnTo>
                <a:lnTo>
                  <a:pt x="1906663" y="1378138"/>
                </a:lnTo>
                <a:lnTo>
                  <a:pt x="1951189" y="1358031"/>
                </a:lnTo>
                <a:lnTo>
                  <a:pt x="1994164" y="1336721"/>
                </a:lnTo>
                <a:lnTo>
                  <a:pt x="2035524" y="1314248"/>
                </a:lnTo>
                <a:lnTo>
                  <a:pt x="2075206" y="1290653"/>
                </a:lnTo>
                <a:lnTo>
                  <a:pt x="2113145" y="1265973"/>
                </a:lnTo>
                <a:lnTo>
                  <a:pt x="2149278" y="1240250"/>
                </a:lnTo>
                <a:lnTo>
                  <a:pt x="2183541" y="1213522"/>
                </a:lnTo>
                <a:lnTo>
                  <a:pt x="2215871" y="1185829"/>
                </a:lnTo>
                <a:lnTo>
                  <a:pt x="2246205" y="1157211"/>
                </a:lnTo>
                <a:lnTo>
                  <a:pt x="2274477" y="1127708"/>
                </a:lnTo>
                <a:lnTo>
                  <a:pt x="2300625" y="1097358"/>
                </a:lnTo>
                <a:lnTo>
                  <a:pt x="2324585" y="1066202"/>
                </a:lnTo>
                <a:lnTo>
                  <a:pt x="2346293" y="1034280"/>
                </a:lnTo>
                <a:lnTo>
                  <a:pt x="2382700" y="968293"/>
                </a:lnTo>
                <a:lnTo>
                  <a:pt x="2409335" y="899713"/>
                </a:lnTo>
                <a:lnTo>
                  <a:pt x="2425690" y="828859"/>
                </a:lnTo>
                <a:lnTo>
                  <a:pt x="2431254" y="756047"/>
                </a:lnTo>
                <a:lnTo>
                  <a:pt x="2429853" y="719416"/>
                </a:lnTo>
                <a:lnTo>
                  <a:pt x="2418829" y="647543"/>
                </a:lnTo>
                <a:lnTo>
                  <a:pt x="2397270" y="577787"/>
                </a:lnTo>
                <a:lnTo>
                  <a:pt x="2365686" y="510464"/>
                </a:lnTo>
                <a:lnTo>
                  <a:pt x="2324585" y="445891"/>
                </a:lnTo>
                <a:lnTo>
                  <a:pt x="2300625" y="414735"/>
                </a:lnTo>
                <a:lnTo>
                  <a:pt x="2274477" y="384386"/>
                </a:lnTo>
                <a:lnTo>
                  <a:pt x="2246205" y="354882"/>
                </a:lnTo>
                <a:lnTo>
                  <a:pt x="2215871" y="326265"/>
                </a:lnTo>
                <a:lnTo>
                  <a:pt x="2183541" y="298572"/>
                </a:lnTo>
                <a:lnTo>
                  <a:pt x="2149278" y="271844"/>
                </a:lnTo>
                <a:lnTo>
                  <a:pt x="2113145" y="246120"/>
                </a:lnTo>
                <a:lnTo>
                  <a:pt x="2075206" y="221441"/>
                </a:lnTo>
                <a:lnTo>
                  <a:pt x="2035524" y="197845"/>
                </a:lnTo>
                <a:lnTo>
                  <a:pt x="1994164" y="175372"/>
                </a:lnTo>
                <a:lnTo>
                  <a:pt x="1951189" y="154062"/>
                </a:lnTo>
                <a:lnTo>
                  <a:pt x="1906663" y="133955"/>
                </a:lnTo>
                <a:lnTo>
                  <a:pt x="1860649" y="115090"/>
                </a:lnTo>
                <a:lnTo>
                  <a:pt x="1813211" y="97506"/>
                </a:lnTo>
                <a:lnTo>
                  <a:pt x="1764413" y="81243"/>
                </a:lnTo>
                <a:lnTo>
                  <a:pt x="1714318" y="66342"/>
                </a:lnTo>
                <a:lnTo>
                  <a:pt x="1662990" y="52840"/>
                </a:lnTo>
                <a:lnTo>
                  <a:pt x="1610493" y="40779"/>
                </a:lnTo>
                <a:lnTo>
                  <a:pt x="1556891" y="30198"/>
                </a:lnTo>
                <a:lnTo>
                  <a:pt x="1502247" y="21136"/>
                </a:lnTo>
                <a:lnTo>
                  <a:pt x="1446625" y="13632"/>
                </a:lnTo>
                <a:lnTo>
                  <a:pt x="1390088" y="7727"/>
                </a:lnTo>
                <a:lnTo>
                  <a:pt x="1332700" y="3460"/>
                </a:lnTo>
                <a:lnTo>
                  <a:pt x="1274525" y="871"/>
                </a:lnTo>
                <a:lnTo>
                  <a:pt x="1215627" y="0"/>
                </a:lnTo>
                <a:close/>
              </a:path>
            </a:pathLst>
          </a:custGeom>
          <a:solidFill>
            <a:srgbClr val="FFFF99"/>
          </a:solidFill>
        </p:spPr>
        <p:txBody>
          <a:bodyPr wrap="square" lIns="0" tIns="0" rIns="0" bIns="0" rtlCol="0"/>
          <a:lstStyle/>
          <a:p>
            <a:endParaRPr dirty="0"/>
          </a:p>
        </p:txBody>
      </p:sp>
      <p:sp>
        <p:nvSpPr>
          <p:cNvPr id="13" name="object 13"/>
          <p:cNvSpPr/>
          <p:nvPr/>
        </p:nvSpPr>
        <p:spPr>
          <a:xfrm>
            <a:off x="4299746" y="1015207"/>
            <a:ext cx="3241887" cy="2016760"/>
          </a:xfrm>
          <a:custGeom>
            <a:avLst/>
            <a:gdLst/>
            <a:ahLst/>
            <a:cxnLst/>
            <a:rect l="l" t="t" r="r" b="b"/>
            <a:pathLst>
              <a:path w="2431415" h="1512570">
                <a:moveTo>
                  <a:pt x="0" y="756047"/>
                </a:moveTo>
                <a:lnTo>
                  <a:pt x="5564" y="683234"/>
                </a:lnTo>
                <a:lnTo>
                  <a:pt x="21919" y="612380"/>
                </a:lnTo>
                <a:lnTo>
                  <a:pt x="48554" y="543801"/>
                </a:lnTo>
                <a:lnTo>
                  <a:pt x="84961" y="477814"/>
                </a:lnTo>
                <a:lnTo>
                  <a:pt x="106669" y="445891"/>
                </a:lnTo>
                <a:lnTo>
                  <a:pt x="130629" y="414735"/>
                </a:lnTo>
                <a:lnTo>
                  <a:pt x="156777" y="384386"/>
                </a:lnTo>
                <a:lnTo>
                  <a:pt x="185050" y="354882"/>
                </a:lnTo>
                <a:lnTo>
                  <a:pt x="215383" y="326264"/>
                </a:lnTo>
                <a:lnTo>
                  <a:pt x="247713" y="298571"/>
                </a:lnTo>
                <a:lnTo>
                  <a:pt x="281976" y="271844"/>
                </a:lnTo>
                <a:lnTo>
                  <a:pt x="318110" y="246120"/>
                </a:lnTo>
                <a:lnTo>
                  <a:pt x="356049" y="221441"/>
                </a:lnTo>
                <a:lnTo>
                  <a:pt x="395730" y="197845"/>
                </a:lnTo>
                <a:lnTo>
                  <a:pt x="437090" y="175372"/>
                </a:lnTo>
                <a:lnTo>
                  <a:pt x="480065" y="154062"/>
                </a:lnTo>
                <a:lnTo>
                  <a:pt x="524592" y="133955"/>
                </a:lnTo>
                <a:lnTo>
                  <a:pt x="570606" y="115089"/>
                </a:lnTo>
                <a:lnTo>
                  <a:pt x="618044" y="97506"/>
                </a:lnTo>
                <a:lnTo>
                  <a:pt x="666842" y="81243"/>
                </a:lnTo>
                <a:lnTo>
                  <a:pt x="716937" y="66342"/>
                </a:lnTo>
                <a:lnTo>
                  <a:pt x="768264" y="52840"/>
                </a:lnTo>
                <a:lnTo>
                  <a:pt x="820761" y="40779"/>
                </a:lnTo>
                <a:lnTo>
                  <a:pt x="874363" y="30198"/>
                </a:lnTo>
                <a:lnTo>
                  <a:pt x="929008" y="21136"/>
                </a:lnTo>
                <a:lnTo>
                  <a:pt x="984630" y="13632"/>
                </a:lnTo>
                <a:lnTo>
                  <a:pt x="1041167" y="7727"/>
                </a:lnTo>
                <a:lnTo>
                  <a:pt x="1098554" y="3460"/>
                </a:lnTo>
                <a:lnTo>
                  <a:pt x="1156729" y="871"/>
                </a:lnTo>
                <a:lnTo>
                  <a:pt x="1215628" y="0"/>
                </a:lnTo>
                <a:lnTo>
                  <a:pt x="1274526" y="871"/>
                </a:lnTo>
                <a:lnTo>
                  <a:pt x="1332701" y="3460"/>
                </a:lnTo>
                <a:lnTo>
                  <a:pt x="1390088" y="7727"/>
                </a:lnTo>
                <a:lnTo>
                  <a:pt x="1446625" y="13632"/>
                </a:lnTo>
                <a:lnTo>
                  <a:pt x="1502248" y="21136"/>
                </a:lnTo>
                <a:lnTo>
                  <a:pt x="1556892" y="30198"/>
                </a:lnTo>
                <a:lnTo>
                  <a:pt x="1610494" y="40779"/>
                </a:lnTo>
                <a:lnTo>
                  <a:pt x="1662991" y="52840"/>
                </a:lnTo>
                <a:lnTo>
                  <a:pt x="1714319" y="66342"/>
                </a:lnTo>
                <a:lnTo>
                  <a:pt x="1764413" y="81243"/>
                </a:lnTo>
                <a:lnTo>
                  <a:pt x="1813211" y="97506"/>
                </a:lnTo>
                <a:lnTo>
                  <a:pt x="1860649" y="115089"/>
                </a:lnTo>
                <a:lnTo>
                  <a:pt x="1906663" y="133955"/>
                </a:lnTo>
                <a:lnTo>
                  <a:pt x="1951190" y="154062"/>
                </a:lnTo>
                <a:lnTo>
                  <a:pt x="1994165" y="175372"/>
                </a:lnTo>
                <a:lnTo>
                  <a:pt x="2035525" y="197845"/>
                </a:lnTo>
                <a:lnTo>
                  <a:pt x="2075206" y="221441"/>
                </a:lnTo>
                <a:lnTo>
                  <a:pt x="2113146" y="246120"/>
                </a:lnTo>
                <a:lnTo>
                  <a:pt x="2149279" y="271844"/>
                </a:lnTo>
                <a:lnTo>
                  <a:pt x="2183542" y="298571"/>
                </a:lnTo>
                <a:lnTo>
                  <a:pt x="2215872" y="326264"/>
                </a:lnTo>
                <a:lnTo>
                  <a:pt x="2246206" y="354882"/>
                </a:lnTo>
                <a:lnTo>
                  <a:pt x="2274478" y="384386"/>
                </a:lnTo>
                <a:lnTo>
                  <a:pt x="2300626" y="414735"/>
                </a:lnTo>
                <a:lnTo>
                  <a:pt x="2324586" y="445891"/>
                </a:lnTo>
                <a:lnTo>
                  <a:pt x="2346294" y="477814"/>
                </a:lnTo>
                <a:lnTo>
                  <a:pt x="2382701" y="543801"/>
                </a:lnTo>
                <a:lnTo>
                  <a:pt x="2409336" y="612380"/>
                </a:lnTo>
                <a:lnTo>
                  <a:pt x="2425691" y="683234"/>
                </a:lnTo>
                <a:lnTo>
                  <a:pt x="2431256" y="756047"/>
                </a:lnTo>
                <a:lnTo>
                  <a:pt x="2429854" y="792678"/>
                </a:lnTo>
                <a:lnTo>
                  <a:pt x="2418830" y="864550"/>
                </a:lnTo>
                <a:lnTo>
                  <a:pt x="2397272" y="934307"/>
                </a:lnTo>
                <a:lnTo>
                  <a:pt x="2365687" y="1001629"/>
                </a:lnTo>
                <a:lnTo>
                  <a:pt x="2324586" y="1066202"/>
                </a:lnTo>
                <a:lnTo>
                  <a:pt x="2300626" y="1097358"/>
                </a:lnTo>
                <a:lnTo>
                  <a:pt x="2274478" y="1127707"/>
                </a:lnTo>
                <a:lnTo>
                  <a:pt x="2246206" y="1157211"/>
                </a:lnTo>
                <a:lnTo>
                  <a:pt x="2215872" y="1185829"/>
                </a:lnTo>
                <a:lnTo>
                  <a:pt x="2183542" y="1213521"/>
                </a:lnTo>
                <a:lnTo>
                  <a:pt x="2149279" y="1240249"/>
                </a:lnTo>
                <a:lnTo>
                  <a:pt x="2113146" y="1265973"/>
                </a:lnTo>
                <a:lnTo>
                  <a:pt x="2075206" y="1290652"/>
                </a:lnTo>
                <a:lnTo>
                  <a:pt x="2035525" y="1314248"/>
                </a:lnTo>
                <a:lnTo>
                  <a:pt x="1994165" y="1336721"/>
                </a:lnTo>
                <a:lnTo>
                  <a:pt x="1951190" y="1358031"/>
                </a:lnTo>
                <a:lnTo>
                  <a:pt x="1906663" y="1378138"/>
                </a:lnTo>
                <a:lnTo>
                  <a:pt x="1860649" y="1397004"/>
                </a:lnTo>
                <a:lnTo>
                  <a:pt x="1813211" y="1414587"/>
                </a:lnTo>
                <a:lnTo>
                  <a:pt x="1764413" y="1430850"/>
                </a:lnTo>
                <a:lnTo>
                  <a:pt x="1714319" y="1445751"/>
                </a:lnTo>
                <a:lnTo>
                  <a:pt x="1662991" y="1459253"/>
                </a:lnTo>
                <a:lnTo>
                  <a:pt x="1610494" y="1471314"/>
                </a:lnTo>
                <a:lnTo>
                  <a:pt x="1556892" y="1481895"/>
                </a:lnTo>
                <a:lnTo>
                  <a:pt x="1502248" y="1490957"/>
                </a:lnTo>
                <a:lnTo>
                  <a:pt x="1446625" y="1498461"/>
                </a:lnTo>
                <a:lnTo>
                  <a:pt x="1390088" y="1504366"/>
                </a:lnTo>
                <a:lnTo>
                  <a:pt x="1332701" y="1508633"/>
                </a:lnTo>
                <a:lnTo>
                  <a:pt x="1274526" y="1511222"/>
                </a:lnTo>
                <a:lnTo>
                  <a:pt x="1215628" y="1512094"/>
                </a:lnTo>
                <a:lnTo>
                  <a:pt x="1156729" y="1511222"/>
                </a:lnTo>
                <a:lnTo>
                  <a:pt x="1098554" y="1508633"/>
                </a:lnTo>
                <a:lnTo>
                  <a:pt x="1041167" y="1504366"/>
                </a:lnTo>
                <a:lnTo>
                  <a:pt x="984630" y="1498461"/>
                </a:lnTo>
                <a:lnTo>
                  <a:pt x="929008" y="1490957"/>
                </a:lnTo>
                <a:lnTo>
                  <a:pt x="874363" y="1481895"/>
                </a:lnTo>
                <a:lnTo>
                  <a:pt x="820761" y="1471314"/>
                </a:lnTo>
                <a:lnTo>
                  <a:pt x="768264" y="1459253"/>
                </a:lnTo>
                <a:lnTo>
                  <a:pt x="716937" y="1445751"/>
                </a:lnTo>
                <a:lnTo>
                  <a:pt x="666842" y="1430850"/>
                </a:lnTo>
                <a:lnTo>
                  <a:pt x="618044" y="1414587"/>
                </a:lnTo>
                <a:lnTo>
                  <a:pt x="570606" y="1397004"/>
                </a:lnTo>
                <a:lnTo>
                  <a:pt x="524592" y="1378138"/>
                </a:lnTo>
                <a:lnTo>
                  <a:pt x="480065" y="1358031"/>
                </a:lnTo>
                <a:lnTo>
                  <a:pt x="437090" y="1336721"/>
                </a:lnTo>
                <a:lnTo>
                  <a:pt x="395730" y="1314248"/>
                </a:lnTo>
                <a:lnTo>
                  <a:pt x="356049" y="1290652"/>
                </a:lnTo>
                <a:lnTo>
                  <a:pt x="318110" y="1265973"/>
                </a:lnTo>
                <a:lnTo>
                  <a:pt x="281976" y="1240249"/>
                </a:lnTo>
                <a:lnTo>
                  <a:pt x="247713" y="1213521"/>
                </a:lnTo>
                <a:lnTo>
                  <a:pt x="215383" y="1185829"/>
                </a:lnTo>
                <a:lnTo>
                  <a:pt x="185050" y="1157211"/>
                </a:lnTo>
                <a:lnTo>
                  <a:pt x="156777" y="1127707"/>
                </a:lnTo>
                <a:lnTo>
                  <a:pt x="130629" y="1097358"/>
                </a:lnTo>
                <a:lnTo>
                  <a:pt x="106669" y="1066202"/>
                </a:lnTo>
                <a:lnTo>
                  <a:pt x="84961" y="1034279"/>
                </a:lnTo>
                <a:lnTo>
                  <a:pt x="48554" y="968292"/>
                </a:lnTo>
                <a:lnTo>
                  <a:pt x="21919" y="899713"/>
                </a:lnTo>
                <a:lnTo>
                  <a:pt x="5564" y="828859"/>
                </a:lnTo>
                <a:lnTo>
                  <a:pt x="0" y="756047"/>
                </a:lnTo>
                <a:close/>
              </a:path>
            </a:pathLst>
          </a:custGeom>
          <a:ln w="12700">
            <a:solidFill>
              <a:srgbClr val="000000"/>
            </a:solidFill>
          </a:ln>
        </p:spPr>
        <p:txBody>
          <a:bodyPr wrap="square" lIns="0" tIns="0" rIns="0" bIns="0" rtlCol="0"/>
          <a:lstStyle/>
          <a:p>
            <a:endParaRPr dirty="0"/>
          </a:p>
        </p:txBody>
      </p:sp>
      <p:sp>
        <p:nvSpPr>
          <p:cNvPr id="14" name="object 14"/>
          <p:cNvSpPr txBox="1"/>
          <p:nvPr/>
        </p:nvSpPr>
        <p:spPr>
          <a:xfrm>
            <a:off x="4367808" y="1300985"/>
            <a:ext cx="4180045" cy="1141830"/>
          </a:xfrm>
          <a:prstGeom prst="rect">
            <a:avLst/>
          </a:prstGeom>
        </p:spPr>
        <p:txBody>
          <a:bodyPr vert="horz" wrap="square" lIns="0" tIns="16933" rIns="0" bIns="0" rtlCol="0">
            <a:spAutoFit/>
          </a:bodyPr>
          <a:lstStyle/>
          <a:p>
            <a:pPr marL="17145">
              <a:lnSpc>
                <a:spcPts val="9645"/>
              </a:lnSpc>
              <a:spcBef>
                <a:spcPts val="135"/>
              </a:spcBef>
            </a:pPr>
            <a:r>
              <a:rPr lang="en-US" altLang="zh-CN" sz="6600" dirty="0">
                <a:latin typeface="微软雅黑" panose="020B0503020204020204" pitchFamily="34" charset="-122"/>
                <a:ea typeface="微软雅黑" panose="020B0503020204020204" pitchFamily="34" charset="-122"/>
                <a:cs typeface="宋体" panose="02010600030101010101" pitchFamily="2" charset="-122"/>
              </a:rPr>
              <a:t> </a:t>
            </a:r>
            <a:r>
              <a:rPr sz="6600" dirty="0" err="1">
                <a:latin typeface="微软雅黑" panose="020B0503020204020204" pitchFamily="34" charset="-122"/>
                <a:ea typeface="微软雅黑" panose="020B0503020204020204" pitchFamily="34" charset="-122"/>
                <a:cs typeface="宋体" panose="02010600030101010101" pitchFamily="2" charset="-122"/>
              </a:rPr>
              <a:t>不确定</a:t>
            </a:r>
            <a:endParaRPr sz="6600"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5379716" y="3224799"/>
            <a:ext cx="951174" cy="1451609"/>
          </a:xfrm>
          <a:prstGeom prst="rect">
            <a:avLst/>
          </a:prstGeom>
        </p:spPr>
      </p:pic>
      <p:graphicFrame>
        <p:nvGraphicFramePr>
          <p:cNvPr id="17" name="表格 17"/>
          <p:cNvGraphicFramePr>
            <a:graphicFrameLocks noGrp="1"/>
          </p:cNvGraphicFramePr>
          <p:nvPr/>
        </p:nvGraphicFramePr>
        <p:xfrm>
          <a:off x="534436" y="5159185"/>
          <a:ext cx="10818150" cy="1554480"/>
        </p:xfrm>
        <a:graphic>
          <a:graphicData uri="http://schemas.openxmlformats.org/drawingml/2006/table">
            <a:tbl>
              <a:tblPr firstRow="1" bandRow="1">
                <a:tableStyleId>{D113A9D2-9D6B-4929-AA2D-F23B5EE8CBE7}</a:tableStyleId>
              </a:tblPr>
              <a:tblGrid>
                <a:gridCol w="2163630"/>
                <a:gridCol w="2163630"/>
                <a:gridCol w="2163630"/>
                <a:gridCol w="2163630"/>
                <a:gridCol w="2163630"/>
              </a:tblGrid>
              <a:tr h="370840">
                <a:tc>
                  <a:txBody>
                    <a:bodyPr/>
                    <a:lstStyle/>
                    <a:p>
                      <a:pPr algn="ctr"/>
                      <a:r>
                        <a:rPr lang="zh-CN" altLang="en-US" sz="2800" dirty="0"/>
                        <a:t>单身男青年</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单身女青年</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多性伴者</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和尚</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医生</a:t>
                      </a:r>
                      <a:endParaRPr lang="zh-CN" altLang="en-US" sz="28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2800" dirty="0"/>
                        <a:t>护士</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嫖娼者</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卖淫者</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同性恋者</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国家干部</a:t>
                      </a:r>
                      <a:endParaRPr lang="zh-CN" altLang="en-US" sz="2800" dirty="0">
                        <a:latin typeface="微软雅黑" panose="020B0503020204020204" pitchFamily="34" charset="-122"/>
                        <a:ea typeface="微软雅黑" panose="020B0503020204020204" pitchFamily="34" charset="-122"/>
                      </a:endParaRPr>
                    </a:p>
                  </a:txBody>
                  <a:tcPr/>
                </a:tc>
              </a:tr>
              <a:tr h="370840">
                <a:tc>
                  <a:txBody>
                    <a:bodyPr/>
                    <a:lstStyle/>
                    <a:p>
                      <a:pPr algn="ctr"/>
                      <a:r>
                        <a:rPr lang="zh-CN" altLang="en-US" sz="2800" dirty="0"/>
                        <a:t>卡车司机</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全职妈妈</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大学生</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感染者家属</a:t>
                      </a:r>
                      <a:endParaRPr lang="zh-CN" altLang="en-US" sz="2800" dirty="0">
                        <a:latin typeface="微软雅黑" panose="020B0503020204020204" pitchFamily="34" charset="-122"/>
                        <a:ea typeface="微软雅黑" panose="020B0503020204020204" pitchFamily="34" charset="-122"/>
                      </a:endParaRPr>
                    </a:p>
                  </a:txBody>
                  <a:tcPr/>
                </a:tc>
                <a:tc>
                  <a:txBody>
                    <a:bodyPr/>
                    <a:lstStyle/>
                    <a:p>
                      <a:pPr algn="ctr"/>
                      <a:r>
                        <a:rPr lang="zh-CN" altLang="en-US" sz="2800" dirty="0"/>
                        <a:t>推销员</a:t>
                      </a:r>
                      <a:endParaRPr lang="zh-CN" altLang="en-US" sz="2800" dirty="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
          <p:cNvPicPr>
            <a:picLocks noChangeAspect="1"/>
          </p:cNvPicPr>
          <p:nvPr/>
        </p:nvPicPr>
        <p:blipFill>
          <a:blip r:embed="rId1" cstate="print">
            <a:extLst>
              <a:ext uri="{28A0092B-C50C-407E-A947-70E740481C1C}">
                <a14:useLocalDpi xmlns:a14="http://schemas.microsoft.com/office/drawing/2010/main" val="0"/>
              </a:ext>
            </a:extLst>
          </a:blip>
          <a:srcRect t="12083" b="12083"/>
          <a:stretch>
            <a:fillRect/>
          </a:stretch>
        </p:blipFill>
        <p:spPr>
          <a:xfrm>
            <a:off x="6106787" y="2338789"/>
            <a:ext cx="4426103" cy="3393280"/>
          </a:xfrm>
          <a:prstGeom prst="rect">
            <a:avLst/>
          </a:prstGeom>
          <a:ln w="19050">
            <a:solidFill>
              <a:schemeClr val="bg1"/>
            </a:solidFill>
          </a:ln>
          <a:effectLst>
            <a:outerShdw blurRad="190500" algn="ctr" rotWithShape="0">
              <a:schemeClr val="accent1">
                <a:lumMod val="50000"/>
                <a:alpha val="40000"/>
              </a:schemeClr>
            </a:outerShdw>
          </a:effectLst>
        </p:spPr>
      </p:pic>
      <p:sp>
        <p:nvSpPr>
          <p:cNvPr id="45" name="矩形 44"/>
          <p:cNvSpPr/>
          <p:nvPr/>
        </p:nvSpPr>
        <p:spPr>
          <a:xfrm>
            <a:off x="6106795" y="2065973"/>
            <a:ext cx="4738370" cy="393827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spAutoFit/>
          </a:bodyPr>
          <a:lstStyle/>
          <a:p>
            <a:pPr algn="l"/>
            <a:endParaRPr lang="zh-CN" altLang="en-US" sz="25000" b="1" dirty="0">
              <a:solidFill>
                <a:schemeClr val="tx1">
                  <a:lumMod val="75000"/>
                  <a:lumOff val="25000"/>
                </a:schemeClr>
              </a:solidFill>
              <a:latin typeface="晨光大字" panose="02010601030101010101" pitchFamily="2" charset="-122"/>
              <a:ea typeface="晨光大字" panose="02010601030101010101" pitchFamily="2" charset="-122"/>
            </a:endParaRPr>
          </a:p>
        </p:txBody>
      </p:sp>
      <p:pic>
        <p:nvPicPr>
          <p:cNvPr id="5" name="图片占位符 4"/>
          <p:cNvPicPr>
            <a:picLocks noGrp="1" noChangeAspect="1"/>
          </p:cNvPicPr>
          <p:nvPr>
            <p:ph type="pic" sz="quarter" idx="12"/>
          </p:nvPr>
        </p:nvPicPr>
        <p:blipFill>
          <a:blip r:embed="rId1" cstate="print">
            <a:extLst>
              <a:ext uri="{28A0092B-C50C-407E-A947-70E740481C1C}">
                <a14:useLocalDpi xmlns:a14="http://schemas.microsoft.com/office/drawing/2010/main" val="0"/>
              </a:ext>
            </a:extLst>
          </a:blip>
          <a:srcRect t="12083" b="12083"/>
          <a:stretch>
            <a:fillRect/>
          </a:stretch>
        </p:blipFill>
        <p:spPr>
          <a:xfrm>
            <a:off x="800496" y="2338789"/>
            <a:ext cx="4426103" cy="3393280"/>
          </a:xfrm>
        </p:spPr>
      </p:pic>
      <p:sp>
        <p:nvSpPr>
          <p:cNvPr id="8" name="矩形 7"/>
          <p:cNvSpPr/>
          <p:nvPr/>
        </p:nvSpPr>
        <p:spPr>
          <a:xfrm>
            <a:off x="6377305" y="2806700"/>
            <a:ext cx="4079875" cy="2330450"/>
          </a:xfrm>
          <a:prstGeom prst="rect">
            <a:avLst/>
          </a:prstGeom>
        </p:spPr>
        <p:txBody>
          <a:bodyPr wrap="square">
            <a:spAutoFit/>
          </a:bodyPr>
          <a:lstStyle/>
          <a:p>
            <a:pPr marL="285750" indent="-285750">
              <a:lnSpc>
                <a:spcPct val="130000"/>
              </a:lnSpc>
              <a:spcBef>
                <a:spcPts val="0"/>
              </a:spcBef>
              <a:buClr>
                <a:schemeClr val="accent2"/>
              </a:buClr>
              <a:buFont typeface="Wingdings" panose="05000000000000000000" pitchFamily="2" charset="2"/>
              <a:buChar char="n"/>
            </a:pPr>
            <a:r>
              <a:rPr lang="zh-CN" altLang="en-US" sz="2800" b="1" dirty="0">
                <a:solidFill>
                  <a:schemeClr val="tx2"/>
                </a:solidFill>
                <a:latin typeface="黑体" panose="02010609060101010101" pitchFamily="49" charset="-122"/>
                <a:ea typeface="黑体" panose="02010609060101010101" pitchFamily="49" charset="-122"/>
              </a:rPr>
              <a:t>只有发生了</a:t>
            </a:r>
            <a:r>
              <a:rPr lang="zh-CN" altLang="en-US" sz="2800" b="1" dirty="0">
                <a:solidFill>
                  <a:schemeClr val="tx1"/>
                </a:solidFill>
                <a:latin typeface="黑体" panose="02010609060101010101" pitchFamily="49" charset="-122"/>
                <a:ea typeface="黑体" panose="02010609060101010101" pitchFamily="49" charset="-122"/>
              </a:rPr>
              <a:t>高危行为</a:t>
            </a:r>
            <a:r>
              <a:rPr lang="zh-CN" altLang="en-US" sz="2800" b="1" dirty="0">
                <a:solidFill>
                  <a:schemeClr val="tx2"/>
                </a:solidFill>
                <a:latin typeface="黑体" panose="02010609060101010101" pitchFamily="49" charset="-122"/>
                <a:ea typeface="黑体" panose="02010609060101010101" pitchFamily="49" charset="-122"/>
              </a:rPr>
              <a:t>，才有感染的可能</a:t>
            </a:r>
            <a:endParaRPr lang="en-US" altLang="zh-CN" sz="2800" b="1" dirty="0">
              <a:solidFill>
                <a:schemeClr val="tx2"/>
              </a:solidFill>
              <a:latin typeface="黑体" panose="02010609060101010101" pitchFamily="49" charset="-122"/>
              <a:ea typeface="黑体" panose="02010609060101010101" pitchFamily="49" charset="-122"/>
            </a:endParaRPr>
          </a:p>
          <a:p>
            <a:pPr marL="285750" indent="-285750">
              <a:lnSpc>
                <a:spcPct val="130000"/>
              </a:lnSpc>
              <a:spcBef>
                <a:spcPts val="0"/>
              </a:spcBef>
              <a:buClr>
                <a:schemeClr val="accent2"/>
              </a:buClr>
              <a:buFont typeface="Wingdings" panose="05000000000000000000" pitchFamily="2" charset="2"/>
              <a:buChar char="n"/>
            </a:pPr>
            <a:r>
              <a:rPr lang="zh-CN" altLang="en-US" sz="2800" b="1" dirty="0">
                <a:solidFill>
                  <a:schemeClr val="tx2"/>
                </a:solidFill>
                <a:latin typeface="黑体" panose="02010609060101010101" pitchFamily="49" charset="-122"/>
                <a:ea typeface="黑体" panose="02010609060101010101" pitchFamily="49" charset="-122"/>
              </a:rPr>
              <a:t>例如：</a:t>
            </a:r>
            <a:endParaRPr lang="en-US" altLang="zh-CN" sz="2800" b="1" dirty="0">
              <a:solidFill>
                <a:schemeClr val="tx2"/>
              </a:solidFill>
              <a:latin typeface="黑体" panose="02010609060101010101" pitchFamily="49" charset="-122"/>
              <a:ea typeface="黑体" panose="02010609060101010101" pitchFamily="49" charset="-122"/>
            </a:endParaRPr>
          </a:p>
          <a:p>
            <a:pPr>
              <a:lnSpc>
                <a:spcPct val="130000"/>
              </a:lnSpc>
              <a:spcBef>
                <a:spcPts val="0"/>
              </a:spcBef>
              <a:buClr>
                <a:schemeClr val="accent2"/>
              </a:buClr>
            </a:pPr>
            <a:r>
              <a:rPr lang="zh-CN" altLang="en-US" sz="2800" b="1" dirty="0">
                <a:solidFill>
                  <a:schemeClr val="tx2"/>
                </a:solidFill>
                <a:latin typeface="黑体" panose="02010609060101010101" pitchFamily="49" charset="-122"/>
                <a:ea typeface="黑体" panose="02010609060101010101" pitchFamily="49" charset="-122"/>
              </a:rPr>
              <a:t>无保护的性行为</a:t>
            </a:r>
            <a:endParaRPr lang="en-US" altLang="zh-CN" sz="2800" b="1" dirty="0">
              <a:solidFill>
                <a:schemeClr val="tx2"/>
              </a:solidFill>
              <a:latin typeface="黑体" panose="02010609060101010101" pitchFamily="49" charset="-122"/>
              <a:ea typeface="黑体" panose="02010609060101010101" pitchFamily="49" charset="-122"/>
            </a:endParaRPr>
          </a:p>
        </p:txBody>
      </p:sp>
      <p:grpSp>
        <p:nvGrpSpPr>
          <p:cNvPr id="3" name="Alternative_Medicine" descr="{&quot;Key&quot;:&quot;POWER_USER_SHAPE_ICON&quot;,&quot;Value&quot;:&quot;POWER_USER_SHAPE_ICON_STYLE_1&quot;}"/>
          <p:cNvGrpSpPr>
            <a:grpSpLocks noChangeAspect="1"/>
          </p:cNvGrpSpPr>
          <p:nvPr>
            <p:custDataLst>
              <p:tags r:id="rId2"/>
            </p:custDataLst>
          </p:nvPr>
        </p:nvGrpSpPr>
        <p:grpSpPr bwMode="auto">
          <a:xfrm>
            <a:off x="9232900" y="4385310"/>
            <a:ext cx="1374775" cy="1324610"/>
            <a:chOff x="6" y="8"/>
            <a:chExt cx="490" cy="472"/>
          </a:xfrm>
          <a:solidFill>
            <a:schemeClr val="accent1"/>
          </a:solidFill>
        </p:grpSpPr>
        <p:sp>
          <p:nvSpPr>
            <p:cNvPr id="36" name="Alternative_Medicine"/>
            <p:cNvSpPr/>
            <p:nvPr>
              <p:custDataLst>
                <p:tags r:id="rId3"/>
              </p:custDataLst>
            </p:nvPr>
          </p:nvSpPr>
          <p:spPr bwMode="auto">
            <a:xfrm>
              <a:off x="6" y="51"/>
              <a:ext cx="91" cy="118"/>
            </a:xfrm>
            <a:custGeom>
              <a:avLst/>
              <a:gdLst>
                <a:gd name="T0" fmla="*/ 226 w 233"/>
                <a:gd name="T1" fmla="*/ 303 h 303"/>
                <a:gd name="T2" fmla="*/ 174 w 233"/>
                <a:gd name="T3" fmla="*/ 110 h 303"/>
                <a:gd name="T4" fmla="*/ 7 w 233"/>
                <a:gd name="T5" fmla="*/ 0 h 303"/>
                <a:gd name="T6" fmla="*/ 59 w 233"/>
                <a:gd name="T7" fmla="*/ 193 h 303"/>
                <a:gd name="T8" fmla="*/ 226 w 233"/>
                <a:gd name="T9" fmla="*/ 303 h 303"/>
              </a:gdLst>
              <a:ahLst/>
              <a:cxnLst>
                <a:cxn ang="0">
                  <a:pos x="T0" y="T1"/>
                </a:cxn>
                <a:cxn ang="0">
                  <a:pos x="T2" y="T3"/>
                </a:cxn>
                <a:cxn ang="0">
                  <a:pos x="T4" y="T5"/>
                </a:cxn>
                <a:cxn ang="0">
                  <a:pos x="T6" y="T7"/>
                </a:cxn>
                <a:cxn ang="0">
                  <a:pos x="T8" y="T9"/>
                </a:cxn>
              </a:cxnLst>
              <a:rect l="0" t="0" r="r" b="b"/>
              <a:pathLst>
                <a:path w="233" h="303">
                  <a:moveTo>
                    <a:pt x="226" y="303"/>
                  </a:moveTo>
                  <a:cubicBezTo>
                    <a:pt x="233" y="237"/>
                    <a:pt x="216" y="168"/>
                    <a:pt x="174" y="110"/>
                  </a:cubicBezTo>
                  <a:cubicBezTo>
                    <a:pt x="132" y="52"/>
                    <a:pt x="72" y="15"/>
                    <a:pt x="7" y="0"/>
                  </a:cubicBezTo>
                  <a:cubicBezTo>
                    <a:pt x="0" y="67"/>
                    <a:pt x="17" y="135"/>
                    <a:pt x="59" y="193"/>
                  </a:cubicBezTo>
                  <a:cubicBezTo>
                    <a:pt x="101" y="251"/>
                    <a:pt x="161" y="289"/>
                    <a:pt x="226" y="303"/>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Alternative_Medicine"/>
            <p:cNvSpPr/>
            <p:nvPr>
              <p:custDataLst>
                <p:tags r:id="rId4"/>
              </p:custDataLst>
            </p:nvPr>
          </p:nvSpPr>
          <p:spPr bwMode="auto">
            <a:xfrm>
              <a:off x="68" y="8"/>
              <a:ext cx="54" cy="97"/>
            </a:xfrm>
            <a:custGeom>
              <a:avLst/>
              <a:gdLst>
                <a:gd name="T0" fmla="*/ 41 w 139"/>
                <a:gd name="T1" fmla="*/ 202 h 249"/>
                <a:gd name="T2" fmla="*/ 69 w 139"/>
                <a:gd name="T3" fmla="*/ 249 h 249"/>
                <a:gd name="T4" fmla="*/ 97 w 139"/>
                <a:gd name="T5" fmla="*/ 202 h 249"/>
                <a:gd name="T6" fmla="*/ 139 w 139"/>
                <a:gd name="T7" fmla="*/ 156 h 249"/>
                <a:gd name="T8" fmla="*/ 70 w 139"/>
                <a:gd name="T9" fmla="*/ 0 h 249"/>
                <a:gd name="T10" fmla="*/ 0 w 139"/>
                <a:gd name="T11" fmla="*/ 156 h 249"/>
                <a:gd name="T12" fmla="*/ 41 w 139"/>
                <a:gd name="T13" fmla="*/ 202 h 249"/>
              </a:gdLst>
              <a:ahLst/>
              <a:cxnLst>
                <a:cxn ang="0">
                  <a:pos x="T0" y="T1"/>
                </a:cxn>
                <a:cxn ang="0">
                  <a:pos x="T2" y="T3"/>
                </a:cxn>
                <a:cxn ang="0">
                  <a:pos x="T4" y="T5"/>
                </a:cxn>
                <a:cxn ang="0">
                  <a:pos x="T6" y="T7"/>
                </a:cxn>
                <a:cxn ang="0">
                  <a:pos x="T8" y="T9"/>
                </a:cxn>
                <a:cxn ang="0">
                  <a:pos x="T10" y="T11"/>
                </a:cxn>
                <a:cxn ang="0">
                  <a:pos x="T12" y="T13"/>
                </a:cxn>
              </a:cxnLst>
              <a:rect l="0" t="0" r="r" b="b"/>
              <a:pathLst>
                <a:path w="139" h="249">
                  <a:moveTo>
                    <a:pt x="41" y="202"/>
                  </a:moveTo>
                  <a:cubicBezTo>
                    <a:pt x="52" y="217"/>
                    <a:pt x="61" y="233"/>
                    <a:pt x="69" y="249"/>
                  </a:cubicBezTo>
                  <a:cubicBezTo>
                    <a:pt x="77" y="233"/>
                    <a:pt x="86" y="217"/>
                    <a:pt x="97" y="202"/>
                  </a:cubicBezTo>
                  <a:cubicBezTo>
                    <a:pt x="109" y="185"/>
                    <a:pt x="123" y="170"/>
                    <a:pt x="139" y="156"/>
                  </a:cubicBezTo>
                  <a:cubicBezTo>
                    <a:pt x="132" y="96"/>
                    <a:pt x="107" y="42"/>
                    <a:pt x="70" y="0"/>
                  </a:cubicBezTo>
                  <a:cubicBezTo>
                    <a:pt x="32" y="43"/>
                    <a:pt x="7" y="97"/>
                    <a:pt x="0" y="156"/>
                  </a:cubicBezTo>
                  <a:cubicBezTo>
                    <a:pt x="15" y="170"/>
                    <a:pt x="29" y="185"/>
                    <a:pt x="41" y="202"/>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Alternative_Medicine"/>
            <p:cNvSpPr/>
            <p:nvPr>
              <p:custDataLst>
                <p:tags r:id="rId5"/>
              </p:custDataLst>
            </p:nvPr>
          </p:nvSpPr>
          <p:spPr bwMode="auto">
            <a:xfrm>
              <a:off x="101" y="51"/>
              <a:ext cx="82" cy="115"/>
            </a:xfrm>
            <a:custGeom>
              <a:avLst/>
              <a:gdLst>
                <a:gd name="T0" fmla="*/ 204 w 211"/>
                <a:gd name="T1" fmla="*/ 0 h 295"/>
                <a:gd name="T2" fmla="*/ 37 w 211"/>
                <a:gd name="T3" fmla="*/ 110 h 295"/>
                <a:gd name="T4" fmla="*/ 0 w 211"/>
                <a:gd name="T5" fmla="*/ 180 h 295"/>
                <a:gd name="T6" fmla="*/ 15 w 211"/>
                <a:gd name="T7" fmla="*/ 295 h 295"/>
                <a:gd name="T8" fmla="*/ 152 w 211"/>
                <a:gd name="T9" fmla="*/ 193 h 295"/>
                <a:gd name="T10" fmla="*/ 204 w 211"/>
                <a:gd name="T11" fmla="*/ 0 h 295"/>
              </a:gdLst>
              <a:ahLst/>
              <a:cxnLst>
                <a:cxn ang="0">
                  <a:pos x="T0" y="T1"/>
                </a:cxn>
                <a:cxn ang="0">
                  <a:pos x="T2" y="T3"/>
                </a:cxn>
                <a:cxn ang="0">
                  <a:pos x="T4" y="T5"/>
                </a:cxn>
                <a:cxn ang="0">
                  <a:pos x="T6" y="T7"/>
                </a:cxn>
                <a:cxn ang="0">
                  <a:pos x="T8" y="T9"/>
                </a:cxn>
                <a:cxn ang="0">
                  <a:pos x="T10" y="T11"/>
                </a:cxn>
              </a:cxnLst>
              <a:rect l="0" t="0" r="r" b="b"/>
              <a:pathLst>
                <a:path w="211" h="295">
                  <a:moveTo>
                    <a:pt x="204" y="0"/>
                  </a:moveTo>
                  <a:cubicBezTo>
                    <a:pt x="139" y="15"/>
                    <a:pt x="79" y="52"/>
                    <a:pt x="37" y="110"/>
                  </a:cubicBezTo>
                  <a:cubicBezTo>
                    <a:pt x="21" y="132"/>
                    <a:pt x="9" y="156"/>
                    <a:pt x="0" y="180"/>
                  </a:cubicBezTo>
                  <a:cubicBezTo>
                    <a:pt x="12" y="217"/>
                    <a:pt x="17" y="255"/>
                    <a:pt x="15" y="295"/>
                  </a:cubicBezTo>
                  <a:cubicBezTo>
                    <a:pt x="68" y="277"/>
                    <a:pt x="116" y="242"/>
                    <a:pt x="152" y="193"/>
                  </a:cubicBezTo>
                  <a:cubicBezTo>
                    <a:pt x="194" y="135"/>
                    <a:pt x="211" y="67"/>
                    <a:pt x="204" y="0"/>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Alternative_Medicine"/>
            <p:cNvSpPr>
              <a:spLocks noChangeArrowheads="1"/>
            </p:cNvSpPr>
            <p:nvPr>
              <p:custDataLst>
                <p:tags r:id="rId6"/>
              </p:custDataLst>
            </p:nvPr>
          </p:nvSpPr>
          <p:spPr bwMode="auto">
            <a:xfrm>
              <a:off x="274" y="76"/>
              <a:ext cx="89" cy="89"/>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Alternative_Medicine"/>
            <p:cNvSpPr/>
            <p:nvPr>
              <p:custDataLst>
                <p:tags r:id="rId7"/>
              </p:custDataLst>
            </p:nvPr>
          </p:nvSpPr>
          <p:spPr bwMode="auto">
            <a:xfrm>
              <a:off x="208" y="176"/>
              <a:ext cx="228" cy="152"/>
            </a:xfrm>
            <a:custGeom>
              <a:avLst/>
              <a:gdLst>
                <a:gd name="T0" fmla="*/ 577 w 583"/>
                <a:gd name="T1" fmla="*/ 220 h 389"/>
                <a:gd name="T2" fmla="*/ 519 w 583"/>
                <a:gd name="T3" fmla="*/ 55 h 389"/>
                <a:gd name="T4" fmla="*/ 425 w 583"/>
                <a:gd name="T5" fmla="*/ 0 h 389"/>
                <a:gd name="T6" fmla="*/ 158 w 583"/>
                <a:gd name="T7" fmla="*/ 0 h 389"/>
                <a:gd name="T8" fmla="*/ 64 w 583"/>
                <a:gd name="T9" fmla="*/ 55 h 389"/>
                <a:gd name="T10" fmla="*/ 6 w 583"/>
                <a:gd name="T11" fmla="*/ 220 h 389"/>
                <a:gd name="T12" fmla="*/ 23 w 583"/>
                <a:gd name="T13" fmla="*/ 271 h 389"/>
                <a:gd name="T14" fmla="*/ 159 w 583"/>
                <a:gd name="T15" fmla="*/ 361 h 389"/>
                <a:gd name="T16" fmla="*/ 219 w 583"/>
                <a:gd name="T17" fmla="*/ 349 h 389"/>
                <a:gd name="T18" fmla="*/ 207 w 583"/>
                <a:gd name="T19" fmla="*/ 289 h 389"/>
                <a:gd name="T20" fmla="*/ 141 w 583"/>
                <a:gd name="T21" fmla="*/ 246 h 389"/>
                <a:gd name="T22" fmla="*/ 99 w 583"/>
                <a:gd name="T23" fmla="*/ 218 h 389"/>
                <a:gd name="T24" fmla="*/ 129 w 583"/>
                <a:gd name="T25" fmla="*/ 134 h 389"/>
                <a:gd name="T26" fmla="*/ 171 w 583"/>
                <a:gd name="T27" fmla="*/ 134 h 389"/>
                <a:gd name="T28" fmla="*/ 147 w 583"/>
                <a:gd name="T29" fmla="*/ 202 h 389"/>
                <a:gd name="T30" fmla="*/ 229 w 583"/>
                <a:gd name="T31" fmla="*/ 256 h 389"/>
                <a:gd name="T32" fmla="*/ 264 w 583"/>
                <a:gd name="T33" fmla="*/ 308 h 389"/>
                <a:gd name="T34" fmla="*/ 252 w 583"/>
                <a:gd name="T35" fmla="*/ 371 h 389"/>
                <a:gd name="T36" fmla="*/ 235 w 583"/>
                <a:gd name="T37" fmla="*/ 389 h 389"/>
                <a:gd name="T38" fmla="*/ 348 w 583"/>
                <a:gd name="T39" fmla="*/ 389 h 389"/>
                <a:gd name="T40" fmla="*/ 331 w 583"/>
                <a:gd name="T41" fmla="*/ 371 h 389"/>
                <a:gd name="T42" fmla="*/ 319 w 583"/>
                <a:gd name="T43" fmla="*/ 308 h 389"/>
                <a:gd name="T44" fmla="*/ 354 w 583"/>
                <a:gd name="T45" fmla="*/ 256 h 389"/>
                <a:gd name="T46" fmla="*/ 436 w 583"/>
                <a:gd name="T47" fmla="*/ 202 h 389"/>
                <a:gd name="T48" fmla="*/ 412 w 583"/>
                <a:gd name="T49" fmla="*/ 134 h 389"/>
                <a:gd name="T50" fmla="*/ 454 w 583"/>
                <a:gd name="T51" fmla="*/ 134 h 389"/>
                <a:gd name="T52" fmla="*/ 484 w 583"/>
                <a:gd name="T53" fmla="*/ 218 h 389"/>
                <a:gd name="T54" fmla="*/ 442 w 583"/>
                <a:gd name="T55" fmla="*/ 246 h 389"/>
                <a:gd name="T56" fmla="*/ 376 w 583"/>
                <a:gd name="T57" fmla="*/ 289 h 389"/>
                <a:gd name="T58" fmla="*/ 364 w 583"/>
                <a:gd name="T59" fmla="*/ 349 h 389"/>
                <a:gd name="T60" fmla="*/ 424 w 583"/>
                <a:gd name="T61" fmla="*/ 361 h 389"/>
                <a:gd name="T62" fmla="*/ 560 w 583"/>
                <a:gd name="T63" fmla="*/ 271 h 389"/>
                <a:gd name="T64" fmla="*/ 577 w 583"/>
                <a:gd name="T65" fmla="*/ 22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389">
                  <a:moveTo>
                    <a:pt x="577" y="220"/>
                  </a:moveTo>
                  <a:lnTo>
                    <a:pt x="519" y="55"/>
                  </a:lnTo>
                  <a:cubicBezTo>
                    <a:pt x="508" y="24"/>
                    <a:pt x="486" y="0"/>
                    <a:pt x="425" y="0"/>
                  </a:cubicBezTo>
                  <a:lnTo>
                    <a:pt x="158" y="0"/>
                  </a:lnTo>
                  <a:cubicBezTo>
                    <a:pt x="97" y="0"/>
                    <a:pt x="75" y="24"/>
                    <a:pt x="64" y="55"/>
                  </a:cubicBezTo>
                  <a:lnTo>
                    <a:pt x="6" y="220"/>
                  </a:lnTo>
                  <a:cubicBezTo>
                    <a:pt x="2" y="231"/>
                    <a:pt x="0" y="255"/>
                    <a:pt x="23" y="271"/>
                  </a:cubicBezTo>
                  <a:lnTo>
                    <a:pt x="159" y="361"/>
                  </a:lnTo>
                  <a:cubicBezTo>
                    <a:pt x="179" y="374"/>
                    <a:pt x="206" y="369"/>
                    <a:pt x="219" y="349"/>
                  </a:cubicBezTo>
                  <a:cubicBezTo>
                    <a:pt x="232" y="329"/>
                    <a:pt x="227" y="302"/>
                    <a:pt x="207" y="289"/>
                  </a:cubicBezTo>
                  <a:lnTo>
                    <a:pt x="141" y="246"/>
                  </a:lnTo>
                  <a:lnTo>
                    <a:pt x="99" y="218"/>
                  </a:lnTo>
                  <a:lnTo>
                    <a:pt x="129" y="134"/>
                  </a:lnTo>
                  <a:lnTo>
                    <a:pt x="171" y="134"/>
                  </a:lnTo>
                  <a:lnTo>
                    <a:pt x="147" y="202"/>
                  </a:lnTo>
                  <a:lnTo>
                    <a:pt x="229" y="256"/>
                  </a:lnTo>
                  <a:cubicBezTo>
                    <a:pt x="247" y="268"/>
                    <a:pt x="260" y="287"/>
                    <a:pt x="264" y="308"/>
                  </a:cubicBezTo>
                  <a:cubicBezTo>
                    <a:pt x="269" y="330"/>
                    <a:pt x="264" y="352"/>
                    <a:pt x="252" y="371"/>
                  </a:cubicBezTo>
                  <a:cubicBezTo>
                    <a:pt x="247" y="378"/>
                    <a:pt x="241" y="384"/>
                    <a:pt x="235" y="389"/>
                  </a:cubicBezTo>
                  <a:lnTo>
                    <a:pt x="348" y="389"/>
                  </a:lnTo>
                  <a:cubicBezTo>
                    <a:pt x="342" y="384"/>
                    <a:pt x="336" y="378"/>
                    <a:pt x="331" y="371"/>
                  </a:cubicBezTo>
                  <a:cubicBezTo>
                    <a:pt x="319" y="352"/>
                    <a:pt x="314" y="330"/>
                    <a:pt x="319" y="308"/>
                  </a:cubicBezTo>
                  <a:cubicBezTo>
                    <a:pt x="323" y="287"/>
                    <a:pt x="336" y="268"/>
                    <a:pt x="354" y="256"/>
                  </a:cubicBezTo>
                  <a:lnTo>
                    <a:pt x="436" y="202"/>
                  </a:lnTo>
                  <a:lnTo>
                    <a:pt x="412" y="134"/>
                  </a:lnTo>
                  <a:lnTo>
                    <a:pt x="454" y="134"/>
                  </a:lnTo>
                  <a:lnTo>
                    <a:pt x="484" y="218"/>
                  </a:lnTo>
                  <a:lnTo>
                    <a:pt x="442" y="246"/>
                  </a:lnTo>
                  <a:lnTo>
                    <a:pt x="376" y="289"/>
                  </a:lnTo>
                  <a:cubicBezTo>
                    <a:pt x="356" y="302"/>
                    <a:pt x="351" y="329"/>
                    <a:pt x="364" y="349"/>
                  </a:cubicBezTo>
                  <a:cubicBezTo>
                    <a:pt x="377" y="369"/>
                    <a:pt x="404" y="374"/>
                    <a:pt x="424" y="361"/>
                  </a:cubicBezTo>
                  <a:lnTo>
                    <a:pt x="560" y="271"/>
                  </a:lnTo>
                  <a:cubicBezTo>
                    <a:pt x="583" y="255"/>
                    <a:pt x="581" y="231"/>
                    <a:pt x="577" y="220"/>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lternative_Medicine"/>
            <p:cNvSpPr>
              <a:spLocks noChangeArrowheads="1"/>
            </p:cNvSpPr>
            <p:nvPr>
              <p:custDataLst>
                <p:tags r:id="rId8"/>
              </p:custDataLst>
            </p:nvPr>
          </p:nvSpPr>
          <p:spPr bwMode="auto">
            <a:xfrm>
              <a:off x="415" y="318"/>
              <a:ext cx="81" cy="82"/>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lternative_Medicine"/>
            <p:cNvSpPr/>
            <p:nvPr>
              <p:custDataLst>
                <p:tags r:id="rId9"/>
              </p:custDataLst>
            </p:nvPr>
          </p:nvSpPr>
          <p:spPr bwMode="auto">
            <a:xfrm>
              <a:off x="7" y="414"/>
              <a:ext cx="489" cy="66"/>
            </a:xfrm>
            <a:custGeom>
              <a:avLst/>
              <a:gdLst>
                <a:gd name="T0" fmla="*/ 25 w 1252"/>
                <a:gd name="T1" fmla="*/ 69 h 168"/>
                <a:gd name="T2" fmla="*/ 2 w 1252"/>
                <a:gd name="T3" fmla="*/ 92 h 168"/>
                <a:gd name="T4" fmla="*/ 2 w 1252"/>
                <a:gd name="T5" fmla="*/ 124 h 168"/>
                <a:gd name="T6" fmla="*/ 45 w 1252"/>
                <a:gd name="T7" fmla="*/ 168 h 168"/>
                <a:gd name="T8" fmla="*/ 1206 w 1252"/>
                <a:gd name="T9" fmla="*/ 168 h 168"/>
                <a:gd name="T10" fmla="*/ 1249 w 1252"/>
                <a:gd name="T11" fmla="*/ 125 h 168"/>
                <a:gd name="T12" fmla="*/ 1249 w 1252"/>
                <a:gd name="T13" fmla="*/ 30 h 168"/>
                <a:gd name="T14" fmla="*/ 1210 w 1252"/>
                <a:gd name="T15" fmla="*/ 0 h 168"/>
                <a:gd name="T16" fmla="*/ 1097 w 1252"/>
                <a:gd name="T17" fmla="*/ 0 h 168"/>
                <a:gd name="T18" fmla="*/ 952 w 1252"/>
                <a:gd name="T19" fmla="*/ 69 h 168"/>
                <a:gd name="T20" fmla="*/ 25 w 1252"/>
                <a:gd name="T2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2" h="168">
                  <a:moveTo>
                    <a:pt x="25" y="69"/>
                  </a:moveTo>
                  <a:cubicBezTo>
                    <a:pt x="13" y="69"/>
                    <a:pt x="2" y="80"/>
                    <a:pt x="2" y="92"/>
                  </a:cubicBezTo>
                  <a:lnTo>
                    <a:pt x="2" y="124"/>
                  </a:lnTo>
                  <a:cubicBezTo>
                    <a:pt x="2" y="124"/>
                    <a:pt x="0" y="168"/>
                    <a:pt x="45" y="168"/>
                  </a:cubicBezTo>
                  <a:lnTo>
                    <a:pt x="1206" y="168"/>
                  </a:lnTo>
                  <a:cubicBezTo>
                    <a:pt x="1252" y="168"/>
                    <a:pt x="1249" y="125"/>
                    <a:pt x="1249" y="125"/>
                  </a:cubicBezTo>
                  <a:lnTo>
                    <a:pt x="1249" y="30"/>
                  </a:lnTo>
                  <a:cubicBezTo>
                    <a:pt x="1249" y="30"/>
                    <a:pt x="1245" y="0"/>
                    <a:pt x="1210" y="0"/>
                  </a:cubicBezTo>
                  <a:lnTo>
                    <a:pt x="1097" y="0"/>
                  </a:lnTo>
                  <a:cubicBezTo>
                    <a:pt x="1058" y="0"/>
                    <a:pt x="1026" y="69"/>
                    <a:pt x="952" y="69"/>
                  </a:cubicBezTo>
                  <a:lnTo>
                    <a:pt x="25" y="69"/>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lternative_Medicine"/>
            <p:cNvSpPr/>
            <p:nvPr>
              <p:custDataLst>
                <p:tags r:id="rId10"/>
              </p:custDataLst>
            </p:nvPr>
          </p:nvSpPr>
          <p:spPr bwMode="auto">
            <a:xfrm>
              <a:off x="8" y="304"/>
              <a:ext cx="400" cy="122"/>
            </a:xfrm>
            <a:custGeom>
              <a:avLst/>
              <a:gdLst>
                <a:gd name="T0" fmla="*/ 924 w 1023"/>
                <a:gd name="T1" fmla="*/ 114 h 311"/>
                <a:gd name="T2" fmla="*/ 598 w 1023"/>
                <a:gd name="T3" fmla="*/ 114 h 311"/>
                <a:gd name="T4" fmla="*/ 463 w 1023"/>
                <a:gd name="T5" fmla="*/ 134 h 311"/>
                <a:gd name="T6" fmla="*/ 469 w 1023"/>
                <a:gd name="T7" fmla="*/ 0 h 311"/>
                <a:gd name="T8" fmla="*/ 446 w 1023"/>
                <a:gd name="T9" fmla="*/ 0 h 311"/>
                <a:gd name="T10" fmla="*/ 453 w 1023"/>
                <a:gd name="T11" fmla="*/ 136 h 311"/>
                <a:gd name="T12" fmla="*/ 358 w 1023"/>
                <a:gd name="T13" fmla="*/ 150 h 311"/>
                <a:gd name="T14" fmla="*/ 365 w 1023"/>
                <a:gd name="T15" fmla="*/ 3 h 311"/>
                <a:gd name="T16" fmla="*/ 342 w 1023"/>
                <a:gd name="T17" fmla="*/ 3 h 311"/>
                <a:gd name="T18" fmla="*/ 349 w 1023"/>
                <a:gd name="T19" fmla="*/ 152 h 311"/>
                <a:gd name="T20" fmla="*/ 220 w 1023"/>
                <a:gd name="T21" fmla="*/ 171 h 311"/>
                <a:gd name="T22" fmla="*/ 227 w 1023"/>
                <a:gd name="T23" fmla="*/ 23 h 311"/>
                <a:gd name="T24" fmla="*/ 205 w 1023"/>
                <a:gd name="T25" fmla="*/ 23 h 311"/>
                <a:gd name="T26" fmla="*/ 212 w 1023"/>
                <a:gd name="T27" fmla="*/ 173 h 311"/>
                <a:gd name="T28" fmla="*/ 57 w 1023"/>
                <a:gd name="T29" fmla="*/ 196 h 311"/>
                <a:gd name="T30" fmla="*/ 54 w 1023"/>
                <a:gd name="T31" fmla="*/ 197 h 311"/>
                <a:gd name="T32" fmla="*/ 61 w 1023"/>
                <a:gd name="T33" fmla="*/ 58 h 311"/>
                <a:gd name="T34" fmla="*/ 38 w 1023"/>
                <a:gd name="T35" fmla="*/ 58 h 311"/>
                <a:gd name="T36" fmla="*/ 44 w 1023"/>
                <a:gd name="T37" fmla="*/ 198 h 311"/>
                <a:gd name="T38" fmla="*/ 0 w 1023"/>
                <a:gd name="T39" fmla="*/ 254 h 311"/>
                <a:gd name="T40" fmla="*/ 57 w 1023"/>
                <a:gd name="T41" fmla="*/ 311 h 311"/>
                <a:gd name="T42" fmla="*/ 502 w 1023"/>
                <a:gd name="T43" fmla="*/ 311 h 311"/>
                <a:gd name="T44" fmla="*/ 490 w 1023"/>
                <a:gd name="T45" fmla="*/ 268 h 311"/>
                <a:gd name="T46" fmla="*/ 572 w 1023"/>
                <a:gd name="T47" fmla="*/ 186 h 311"/>
                <a:gd name="T48" fmla="*/ 750 w 1023"/>
                <a:gd name="T49" fmla="*/ 186 h 311"/>
                <a:gd name="T50" fmla="*/ 895 w 1023"/>
                <a:gd name="T51" fmla="*/ 156 h 311"/>
                <a:gd name="T52" fmla="*/ 903 w 1023"/>
                <a:gd name="T53" fmla="*/ 194 h 311"/>
                <a:gd name="T54" fmla="*/ 754 w 1023"/>
                <a:gd name="T55" fmla="*/ 225 h 311"/>
                <a:gd name="T56" fmla="*/ 572 w 1023"/>
                <a:gd name="T57" fmla="*/ 225 h 311"/>
                <a:gd name="T58" fmla="*/ 529 w 1023"/>
                <a:gd name="T59" fmla="*/ 268 h 311"/>
                <a:gd name="T60" fmla="*/ 572 w 1023"/>
                <a:gd name="T61" fmla="*/ 311 h 311"/>
                <a:gd name="T62" fmla="*/ 925 w 1023"/>
                <a:gd name="T63" fmla="*/ 311 h 311"/>
                <a:gd name="T64" fmla="*/ 1023 w 1023"/>
                <a:gd name="T65" fmla="*/ 213 h 311"/>
                <a:gd name="T66" fmla="*/ 924 w 1023"/>
                <a:gd name="T6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3" h="311">
                  <a:moveTo>
                    <a:pt x="924" y="114"/>
                  </a:moveTo>
                  <a:lnTo>
                    <a:pt x="598" y="114"/>
                  </a:lnTo>
                  <a:lnTo>
                    <a:pt x="463" y="134"/>
                  </a:lnTo>
                  <a:lnTo>
                    <a:pt x="469" y="0"/>
                  </a:lnTo>
                  <a:lnTo>
                    <a:pt x="446" y="0"/>
                  </a:lnTo>
                  <a:lnTo>
                    <a:pt x="453" y="136"/>
                  </a:lnTo>
                  <a:lnTo>
                    <a:pt x="358" y="150"/>
                  </a:lnTo>
                  <a:lnTo>
                    <a:pt x="365" y="3"/>
                  </a:lnTo>
                  <a:lnTo>
                    <a:pt x="342" y="3"/>
                  </a:lnTo>
                  <a:lnTo>
                    <a:pt x="349" y="152"/>
                  </a:lnTo>
                  <a:lnTo>
                    <a:pt x="220" y="171"/>
                  </a:lnTo>
                  <a:lnTo>
                    <a:pt x="227" y="23"/>
                  </a:lnTo>
                  <a:lnTo>
                    <a:pt x="205" y="23"/>
                  </a:lnTo>
                  <a:lnTo>
                    <a:pt x="212" y="173"/>
                  </a:lnTo>
                  <a:lnTo>
                    <a:pt x="57" y="196"/>
                  </a:lnTo>
                  <a:cubicBezTo>
                    <a:pt x="56" y="196"/>
                    <a:pt x="55" y="197"/>
                    <a:pt x="54" y="197"/>
                  </a:cubicBezTo>
                  <a:lnTo>
                    <a:pt x="61" y="58"/>
                  </a:lnTo>
                  <a:lnTo>
                    <a:pt x="38" y="58"/>
                  </a:lnTo>
                  <a:lnTo>
                    <a:pt x="44" y="198"/>
                  </a:lnTo>
                  <a:cubicBezTo>
                    <a:pt x="19" y="204"/>
                    <a:pt x="0" y="227"/>
                    <a:pt x="0" y="254"/>
                  </a:cubicBezTo>
                  <a:cubicBezTo>
                    <a:pt x="0" y="286"/>
                    <a:pt x="26" y="311"/>
                    <a:pt x="57" y="311"/>
                  </a:cubicBezTo>
                  <a:lnTo>
                    <a:pt x="502" y="311"/>
                  </a:lnTo>
                  <a:cubicBezTo>
                    <a:pt x="495" y="299"/>
                    <a:pt x="490" y="284"/>
                    <a:pt x="490" y="268"/>
                  </a:cubicBezTo>
                  <a:cubicBezTo>
                    <a:pt x="490" y="223"/>
                    <a:pt x="527" y="186"/>
                    <a:pt x="572" y="186"/>
                  </a:cubicBezTo>
                  <a:lnTo>
                    <a:pt x="750" y="186"/>
                  </a:lnTo>
                  <a:lnTo>
                    <a:pt x="895" y="156"/>
                  </a:lnTo>
                  <a:lnTo>
                    <a:pt x="903" y="194"/>
                  </a:lnTo>
                  <a:lnTo>
                    <a:pt x="754" y="225"/>
                  </a:lnTo>
                  <a:lnTo>
                    <a:pt x="572" y="225"/>
                  </a:lnTo>
                  <a:cubicBezTo>
                    <a:pt x="548" y="225"/>
                    <a:pt x="529" y="245"/>
                    <a:pt x="529" y="268"/>
                  </a:cubicBezTo>
                  <a:cubicBezTo>
                    <a:pt x="529" y="292"/>
                    <a:pt x="548" y="311"/>
                    <a:pt x="572" y="311"/>
                  </a:cubicBezTo>
                  <a:lnTo>
                    <a:pt x="925" y="311"/>
                  </a:lnTo>
                  <a:cubicBezTo>
                    <a:pt x="979" y="311"/>
                    <a:pt x="1023" y="267"/>
                    <a:pt x="1023" y="213"/>
                  </a:cubicBezTo>
                  <a:cubicBezTo>
                    <a:pt x="1023" y="158"/>
                    <a:pt x="979" y="114"/>
                    <a:pt x="924" y="114"/>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矩形 8"/>
          <p:cNvSpPr/>
          <p:nvPr/>
        </p:nvSpPr>
        <p:spPr>
          <a:xfrm>
            <a:off x="794385" y="2002790"/>
            <a:ext cx="4529455" cy="393827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spAutoFit/>
          </a:bodyPr>
          <a:lstStyle/>
          <a:p>
            <a:pPr algn="l"/>
            <a:endParaRPr lang="zh-CN" altLang="en-US" sz="25000" b="1" dirty="0">
              <a:solidFill>
                <a:schemeClr val="tx1">
                  <a:lumMod val="75000"/>
                  <a:lumOff val="25000"/>
                </a:schemeClr>
              </a:solidFill>
              <a:latin typeface="晨光大字" panose="02010601030101010101" pitchFamily="2" charset="-122"/>
              <a:ea typeface="晨光大字" panose="02010601030101010101" pitchFamily="2" charset="-122"/>
            </a:endParaRPr>
          </a:p>
        </p:txBody>
      </p:sp>
      <p:sp>
        <p:nvSpPr>
          <p:cNvPr id="7" name="矩形 6"/>
          <p:cNvSpPr/>
          <p:nvPr/>
        </p:nvSpPr>
        <p:spPr>
          <a:xfrm>
            <a:off x="983615" y="2886710"/>
            <a:ext cx="4243705" cy="1770380"/>
          </a:xfrm>
          <a:prstGeom prst="rect">
            <a:avLst/>
          </a:prstGeom>
        </p:spPr>
        <p:txBody>
          <a:bodyPr wrap="square">
            <a:spAutoFit/>
          </a:bodyPr>
          <a:lstStyle/>
          <a:p>
            <a:pPr>
              <a:lnSpc>
                <a:spcPct val="130000"/>
              </a:lnSpc>
              <a:spcBef>
                <a:spcPct val="50000"/>
              </a:spcBef>
              <a:buClr>
                <a:schemeClr val="accent2"/>
              </a:buClr>
              <a:buFont typeface="Wingdings" panose="05000000000000000000" pitchFamily="2" charset="2"/>
              <a:buChar char="n"/>
            </a:pPr>
            <a:r>
              <a:rPr lang="zh-CN" altLang="en-US" sz="2800" b="1" dirty="0">
                <a:solidFill>
                  <a:schemeClr val="tx2"/>
                </a:solidFill>
                <a:latin typeface="黑体" panose="02010609060101010101" pitchFamily="49" charset="-122"/>
                <a:ea typeface="黑体" panose="02010609060101010101" pitchFamily="49" charset="-122"/>
              </a:rPr>
              <a:t>任何人都有感染的可能</a:t>
            </a:r>
            <a:endParaRPr lang="en-US" altLang="zh-CN" sz="2800" b="1" dirty="0">
              <a:solidFill>
                <a:schemeClr val="tx2"/>
              </a:solidFill>
              <a:latin typeface="黑体" panose="02010609060101010101" pitchFamily="49" charset="-122"/>
              <a:ea typeface="黑体" panose="02010609060101010101" pitchFamily="49" charset="-122"/>
            </a:endParaRPr>
          </a:p>
          <a:p>
            <a:pPr>
              <a:lnSpc>
                <a:spcPct val="130000"/>
              </a:lnSpc>
              <a:buClr>
                <a:schemeClr val="accent2"/>
              </a:buClr>
              <a:buFont typeface="Wingdings" panose="05000000000000000000" pitchFamily="2" charset="2"/>
              <a:buChar char="n"/>
            </a:pPr>
            <a:r>
              <a:rPr lang="zh-CN" altLang="en-US" sz="2800" b="1" dirty="0">
                <a:solidFill>
                  <a:schemeClr val="tx2"/>
                </a:solidFill>
                <a:latin typeface="黑体" panose="02010609060101010101" pitchFamily="49" charset="-122"/>
                <a:ea typeface="黑体" panose="02010609060101010101" pitchFamily="49" charset="-122"/>
              </a:rPr>
              <a:t>与身份地位无关</a:t>
            </a:r>
            <a:endParaRPr lang="en-US" altLang="zh-CN" sz="2800" b="1" dirty="0">
              <a:solidFill>
                <a:schemeClr val="tx2"/>
              </a:solidFill>
              <a:latin typeface="黑体" panose="02010609060101010101" pitchFamily="49" charset="-122"/>
              <a:ea typeface="黑体" panose="02010609060101010101" pitchFamily="49" charset="-122"/>
            </a:endParaRPr>
          </a:p>
          <a:p>
            <a:pPr>
              <a:lnSpc>
                <a:spcPct val="130000"/>
              </a:lnSpc>
              <a:buClr>
                <a:schemeClr val="accent2"/>
              </a:buClr>
              <a:buFont typeface="Wingdings" panose="05000000000000000000" pitchFamily="2" charset="2"/>
              <a:buChar char="n"/>
            </a:pPr>
            <a:r>
              <a:rPr lang="zh-CN" altLang="en-US" sz="2800" b="1" dirty="0">
                <a:solidFill>
                  <a:schemeClr val="tx1"/>
                </a:solidFill>
                <a:latin typeface="黑体" panose="02010609060101010101" pitchFamily="49" charset="-122"/>
                <a:ea typeface="黑体" panose="02010609060101010101" pitchFamily="49" charset="-122"/>
              </a:rPr>
              <a:t>只看行为</a:t>
            </a:r>
            <a:endParaRPr lang="zh-CN" altLang="en-US" sz="2800" b="1" dirty="0">
              <a:solidFill>
                <a:schemeClr val="tx1"/>
              </a:solidFill>
              <a:latin typeface="黑体" panose="02010609060101010101" pitchFamily="49" charset="-122"/>
              <a:ea typeface="黑体" panose="02010609060101010101" pitchFamily="49" charset="-122"/>
            </a:endParaRPr>
          </a:p>
        </p:txBody>
      </p:sp>
      <p:grpSp>
        <p:nvGrpSpPr>
          <p:cNvPr id="4" name="Advocacy" descr="{&quot;Key&quot;:&quot;POWER_USER_SHAPE_ICON&quot;,&quot;Value&quot;:&quot;POWER_USER_SHAPE_ICON_STYLE_1&quot;}"/>
          <p:cNvGrpSpPr>
            <a:grpSpLocks noChangeAspect="1"/>
          </p:cNvGrpSpPr>
          <p:nvPr>
            <p:custDataLst>
              <p:tags r:id="rId11"/>
            </p:custDataLst>
          </p:nvPr>
        </p:nvGrpSpPr>
        <p:grpSpPr bwMode="auto">
          <a:xfrm>
            <a:off x="4044860" y="4459693"/>
            <a:ext cx="992603" cy="1145874"/>
            <a:chOff x="8" y="8"/>
            <a:chExt cx="408" cy="471"/>
          </a:xfrm>
          <a:solidFill>
            <a:schemeClr val="accent1"/>
          </a:solidFill>
        </p:grpSpPr>
        <p:sp>
          <p:nvSpPr>
            <p:cNvPr id="24" name="Advocacy"/>
            <p:cNvSpPr>
              <a:spLocks noChangeArrowheads="1"/>
            </p:cNvSpPr>
            <p:nvPr>
              <p:custDataLst>
                <p:tags r:id="rId12"/>
              </p:custDataLst>
            </p:nvPr>
          </p:nvSpPr>
          <p:spPr bwMode="auto">
            <a:xfrm>
              <a:off x="285" y="298"/>
              <a:ext cx="37" cy="37"/>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Advocacy"/>
            <p:cNvSpPr>
              <a:spLocks noChangeArrowheads="1"/>
            </p:cNvSpPr>
            <p:nvPr>
              <p:custDataLst>
                <p:tags r:id="rId13"/>
              </p:custDataLst>
            </p:nvPr>
          </p:nvSpPr>
          <p:spPr bwMode="auto">
            <a:xfrm>
              <a:off x="20" y="298"/>
              <a:ext cx="37" cy="37"/>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Advocacy"/>
            <p:cNvSpPr>
              <a:spLocks noChangeArrowheads="1"/>
            </p:cNvSpPr>
            <p:nvPr>
              <p:custDataLst>
                <p:tags r:id="rId14"/>
              </p:custDataLst>
            </p:nvPr>
          </p:nvSpPr>
          <p:spPr bwMode="auto">
            <a:xfrm>
              <a:off x="221" y="264"/>
              <a:ext cx="56" cy="55"/>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Advocacy"/>
            <p:cNvSpPr/>
            <p:nvPr>
              <p:custDataLst>
                <p:tags r:id="rId15"/>
              </p:custDataLst>
            </p:nvPr>
          </p:nvSpPr>
          <p:spPr bwMode="auto">
            <a:xfrm>
              <a:off x="295" y="345"/>
              <a:ext cx="39" cy="86"/>
            </a:xfrm>
            <a:custGeom>
              <a:avLst/>
              <a:gdLst>
                <a:gd name="T0" fmla="*/ 103 w 103"/>
                <a:gd name="T1" fmla="*/ 229 h 229"/>
                <a:gd name="T2" fmla="*/ 20 w 103"/>
                <a:gd name="T3" fmla="*/ 229 h 229"/>
                <a:gd name="T4" fmla="*/ 20 w 103"/>
                <a:gd name="T5" fmla="*/ 76 h 229"/>
                <a:gd name="T6" fmla="*/ 0 w 103"/>
                <a:gd name="T7" fmla="*/ 4 h 229"/>
                <a:gd name="T8" fmla="*/ 23 w 103"/>
                <a:gd name="T9" fmla="*/ 0 h 229"/>
                <a:gd name="T10" fmla="*/ 103 w 103"/>
                <a:gd name="T11" fmla="*/ 81 h 229"/>
                <a:gd name="T12" fmla="*/ 103 w 103"/>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103" h="229">
                  <a:moveTo>
                    <a:pt x="103" y="229"/>
                  </a:moveTo>
                  <a:lnTo>
                    <a:pt x="20" y="229"/>
                  </a:lnTo>
                  <a:lnTo>
                    <a:pt x="20" y="76"/>
                  </a:lnTo>
                  <a:cubicBezTo>
                    <a:pt x="20" y="50"/>
                    <a:pt x="12" y="25"/>
                    <a:pt x="0" y="4"/>
                  </a:cubicBezTo>
                  <a:cubicBezTo>
                    <a:pt x="7" y="2"/>
                    <a:pt x="15" y="0"/>
                    <a:pt x="23" y="0"/>
                  </a:cubicBezTo>
                  <a:cubicBezTo>
                    <a:pt x="67" y="0"/>
                    <a:pt x="103" y="36"/>
                    <a:pt x="103" y="81"/>
                  </a:cubicBezTo>
                  <a:lnTo>
                    <a:pt x="103" y="229"/>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Advocacy"/>
            <p:cNvSpPr>
              <a:spLocks noChangeArrowheads="1"/>
            </p:cNvSpPr>
            <p:nvPr>
              <p:custDataLst>
                <p:tags r:id="rId16"/>
              </p:custDataLst>
            </p:nvPr>
          </p:nvSpPr>
          <p:spPr bwMode="auto">
            <a:xfrm>
              <a:off x="66" y="264"/>
              <a:ext cx="55" cy="55"/>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Advocacy"/>
            <p:cNvSpPr/>
            <p:nvPr>
              <p:custDataLst>
                <p:tags r:id="rId17"/>
              </p:custDataLst>
            </p:nvPr>
          </p:nvSpPr>
          <p:spPr bwMode="auto">
            <a:xfrm>
              <a:off x="8" y="345"/>
              <a:ext cx="39" cy="86"/>
            </a:xfrm>
            <a:custGeom>
              <a:avLst/>
              <a:gdLst>
                <a:gd name="T0" fmla="*/ 81 w 104"/>
                <a:gd name="T1" fmla="*/ 0 h 229"/>
                <a:gd name="T2" fmla="*/ 104 w 104"/>
                <a:gd name="T3" fmla="*/ 4 h 229"/>
                <a:gd name="T4" fmla="*/ 83 w 104"/>
                <a:gd name="T5" fmla="*/ 76 h 229"/>
                <a:gd name="T6" fmla="*/ 83 w 104"/>
                <a:gd name="T7" fmla="*/ 229 h 229"/>
                <a:gd name="T8" fmla="*/ 0 w 104"/>
                <a:gd name="T9" fmla="*/ 229 h 229"/>
                <a:gd name="T10" fmla="*/ 0 w 104"/>
                <a:gd name="T11" fmla="*/ 81 h 229"/>
                <a:gd name="T12" fmla="*/ 81 w 10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04" h="229">
                  <a:moveTo>
                    <a:pt x="81" y="0"/>
                  </a:moveTo>
                  <a:cubicBezTo>
                    <a:pt x="89" y="0"/>
                    <a:pt x="96" y="2"/>
                    <a:pt x="104" y="4"/>
                  </a:cubicBezTo>
                  <a:cubicBezTo>
                    <a:pt x="91" y="25"/>
                    <a:pt x="83" y="50"/>
                    <a:pt x="83" y="76"/>
                  </a:cubicBezTo>
                  <a:lnTo>
                    <a:pt x="83" y="229"/>
                  </a:lnTo>
                  <a:lnTo>
                    <a:pt x="0" y="229"/>
                  </a:lnTo>
                  <a:lnTo>
                    <a:pt x="0" y="81"/>
                  </a:lnTo>
                  <a:cubicBezTo>
                    <a:pt x="0" y="36"/>
                    <a:pt x="36" y="0"/>
                    <a:pt x="81" y="0"/>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Advocacy"/>
            <p:cNvSpPr>
              <a:spLocks noChangeArrowheads="1"/>
            </p:cNvSpPr>
            <p:nvPr>
              <p:custDataLst>
                <p:tags r:id="rId18"/>
              </p:custDataLst>
            </p:nvPr>
          </p:nvSpPr>
          <p:spPr bwMode="auto">
            <a:xfrm>
              <a:off x="130" y="209"/>
              <a:ext cx="82" cy="82"/>
            </a:xfrm>
            <a:prstGeom prst="ellipse">
              <a:avLst/>
            </a:pr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Advocacy"/>
            <p:cNvSpPr/>
            <p:nvPr>
              <p:custDataLst>
                <p:tags r:id="rId19"/>
              </p:custDataLst>
            </p:nvPr>
          </p:nvSpPr>
          <p:spPr bwMode="auto">
            <a:xfrm>
              <a:off x="236" y="330"/>
              <a:ext cx="57" cy="123"/>
            </a:xfrm>
            <a:custGeom>
              <a:avLst/>
              <a:gdLst>
                <a:gd name="T0" fmla="*/ 150 w 150"/>
                <a:gd name="T1" fmla="*/ 327 h 327"/>
                <a:gd name="T2" fmla="*/ 22 w 150"/>
                <a:gd name="T3" fmla="*/ 327 h 327"/>
                <a:gd name="T4" fmla="*/ 22 w 150"/>
                <a:gd name="T5" fmla="*/ 94 h 327"/>
                <a:gd name="T6" fmla="*/ 0 w 150"/>
                <a:gd name="T7" fmla="*/ 5 h 327"/>
                <a:gd name="T8" fmla="*/ 33 w 150"/>
                <a:gd name="T9" fmla="*/ 0 h 327"/>
                <a:gd name="T10" fmla="*/ 150 w 150"/>
                <a:gd name="T11" fmla="*/ 117 h 327"/>
                <a:gd name="T12" fmla="*/ 150 w 15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50" h="327">
                  <a:moveTo>
                    <a:pt x="150" y="327"/>
                  </a:moveTo>
                  <a:lnTo>
                    <a:pt x="22" y="327"/>
                  </a:lnTo>
                  <a:lnTo>
                    <a:pt x="22" y="94"/>
                  </a:lnTo>
                  <a:cubicBezTo>
                    <a:pt x="22" y="62"/>
                    <a:pt x="14" y="32"/>
                    <a:pt x="0" y="5"/>
                  </a:cubicBezTo>
                  <a:cubicBezTo>
                    <a:pt x="11" y="2"/>
                    <a:pt x="22" y="0"/>
                    <a:pt x="33" y="0"/>
                  </a:cubicBezTo>
                  <a:cubicBezTo>
                    <a:pt x="98" y="0"/>
                    <a:pt x="150" y="52"/>
                    <a:pt x="150" y="117"/>
                  </a:cubicBezTo>
                  <a:lnTo>
                    <a:pt x="150" y="327"/>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Advocacy"/>
            <p:cNvSpPr/>
            <p:nvPr>
              <p:custDataLst>
                <p:tags r:id="rId20"/>
              </p:custDataLst>
            </p:nvPr>
          </p:nvSpPr>
          <p:spPr bwMode="auto">
            <a:xfrm>
              <a:off x="49" y="330"/>
              <a:ext cx="57" cy="123"/>
            </a:xfrm>
            <a:custGeom>
              <a:avLst/>
              <a:gdLst>
                <a:gd name="T0" fmla="*/ 128 w 150"/>
                <a:gd name="T1" fmla="*/ 94 h 327"/>
                <a:gd name="T2" fmla="*/ 128 w 150"/>
                <a:gd name="T3" fmla="*/ 327 h 327"/>
                <a:gd name="T4" fmla="*/ 0 w 150"/>
                <a:gd name="T5" fmla="*/ 327 h 327"/>
                <a:gd name="T6" fmla="*/ 0 w 150"/>
                <a:gd name="T7" fmla="*/ 117 h 327"/>
                <a:gd name="T8" fmla="*/ 117 w 150"/>
                <a:gd name="T9" fmla="*/ 0 h 327"/>
                <a:gd name="T10" fmla="*/ 150 w 150"/>
                <a:gd name="T11" fmla="*/ 5 h 327"/>
                <a:gd name="T12" fmla="*/ 128 w 150"/>
                <a:gd name="T13" fmla="*/ 94 h 327"/>
              </a:gdLst>
              <a:ahLst/>
              <a:cxnLst>
                <a:cxn ang="0">
                  <a:pos x="T0" y="T1"/>
                </a:cxn>
                <a:cxn ang="0">
                  <a:pos x="T2" y="T3"/>
                </a:cxn>
                <a:cxn ang="0">
                  <a:pos x="T4" y="T5"/>
                </a:cxn>
                <a:cxn ang="0">
                  <a:pos x="T6" y="T7"/>
                </a:cxn>
                <a:cxn ang="0">
                  <a:pos x="T8" y="T9"/>
                </a:cxn>
                <a:cxn ang="0">
                  <a:pos x="T10" y="T11"/>
                </a:cxn>
                <a:cxn ang="0">
                  <a:pos x="T12" y="T13"/>
                </a:cxn>
              </a:cxnLst>
              <a:rect l="0" t="0" r="r" b="b"/>
              <a:pathLst>
                <a:path w="150" h="327">
                  <a:moveTo>
                    <a:pt x="128" y="94"/>
                  </a:moveTo>
                  <a:lnTo>
                    <a:pt x="128" y="327"/>
                  </a:lnTo>
                  <a:lnTo>
                    <a:pt x="0" y="327"/>
                  </a:lnTo>
                  <a:lnTo>
                    <a:pt x="0" y="117"/>
                  </a:lnTo>
                  <a:cubicBezTo>
                    <a:pt x="0" y="52"/>
                    <a:pt x="53" y="0"/>
                    <a:pt x="117" y="0"/>
                  </a:cubicBezTo>
                  <a:cubicBezTo>
                    <a:pt x="129" y="0"/>
                    <a:pt x="139" y="2"/>
                    <a:pt x="150" y="5"/>
                  </a:cubicBezTo>
                  <a:cubicBezTo>
                    <a:pt x="136" y="32"/>
                    <a:pt x="128" y="62"/>
                    <a:pt x="128" y="94"/>
                  </a:cubicBez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Advocacy"/>
            <p:cNvSpPr/>
            <p:nvPr>
              <p:custDataLst>
                <p:tags r:id="rId21"/>
              </p:custDataLst>
            </p:nvPr>
          </p:nvSpPr>
          <p:spPr bwMode="auto">
            <a:xfrm>
              <a:off x="107" y="301"/>
              <a:ext cx="128" cy="178"/>
            </a:xfrm>
            <a:custGeom>
              <a:avLst/>
              <a:gdLst>
                <a:gd name="T0" fmla="*/ 0 w 340"/>
                <a:gd name="T1" fmla="*/ 471 h 471"/>
                <a:gd name="T2" fmla="*/ 340 w 340"/>
                <a:gd name="T3" fmla="*/ 471 h 471"/>
                <a:gd name="T4" fmla="*/ 340 w 340"/>
                <a:gd name="T5" fmla="*/ 170 h 471"/>
                <a:gd name="T6" fmla="*/ 170 w 340"/>
                <a:gd name="T7" fmla="*/ 0 h 471"/>
                <a:gd name="T8" fmla="*/ 0 w 340"/>
                <a:gd name="T9" fmla="*/ 170 h 471"/>
                <a:gd name="T10" fmla="*/ 0 w 340"/>
                <a:gd name="T11" fmla="*/ 471 h 471"/>
              </a:gdLst>
              <a:ahLst/>
              <a:cxnLst>
                <a:cxn ang="0">
                  <a:pos x="T0" y="T1"/>
                </a:cxn>
                <a:cxn ang="0">
                  <a:pos x="T2" y="T3"/>
                </a:cxn>
                <a:cxn ang="0">
                  <a:pos x="T4" y="T5"/>
                </a:cxn>
                <a:cxn ang="0">
                  <a:pos x="T6" y="T7"/>
                </a:cxn>
                <a:cxn ang="0">
                  <a:pos x="T8" y="T9"/>
                </a:cxn>
                <a:cxn ang="0">
                  <a:pos x="T10" y="T11"/>
                </a:cxn>
              </a:cxnLst>
              <a:rect l="0" t="0" r="r" b="b"/>
              <a:pathLst>
                <a:path w="340" h="471">
                  <a:moveTo>
                    <a:pt x="0" y="471"/>
                  </a:moveTo>
                  <a:lnTo>
                    <a:pt x="340" y="471"/>
                  </a:lnTo>
                  <a:lnTo>
                    <a:pt x="340" y="170"/>
                  </a:lnTo>
                  <a:cubicBezTo>
                    <a:pt x="340" y="76"/>
                    <a:pt x="264" y="0"/>
                    <a:pt x="170" y="0"/>
                  </a:cubicBezTo>
                  <a:cubicBezTo>
                    <a:pt x="76" y="0"/>
                    <a:pt x="0" y="76"/>
                    <a:pt x="0" y="170"/>
                  </a:cubicBezTo>
                  <a:lnTo>
                    <a:pt x="0" y="471"/>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dvocacy"/>
            <p:cNvSpPr>
              <a:spLocks noEditPoints="1"/>
            </p:cNvSpPr>
            <p:nvPr>
              <p:custDataLst>
                <p:tags r:id="rId22"/>
              </p:custDataLst>
            </p:nvPr>
          </p:nvSpPr>
          <p:spPr bwMode="auto">
            <a:xfrm>
              <a:off x="163" y="8"/>
              <a:ext cx="253" cy="230"/>
            </a:xfrm>
            <a:custGeom>
              <a:avLst/>
              <a:gdLst>
                <a:gd name="T0" fmla="*/ 551 w 675"/>
                <a:gd name="T1" fmla="*/ 0 h 611"/>
                <a:gd name="T2" fmla="*/ 123 w 675"/>
                <a:gd name="T3" fmla="*/ 0 h 611"/>
                <a:gd name="T4" fmla="*/ 0 w 675"/>
                <a:gd name="T5" fmla="*/ 123 h 611"/>
                <a:gd name="T6" fmla="*/ 0 w 675"/>
                <a:gd name="T7" fmla="*/ 326 h 611"/>
                <a:gd name="T8" fmla="*/ 123 w 675"/>
                <a:gd name="T9" fmla="*/ 449 h 611"/>
                <a:gd name="T10" fmla="*/ 167 w 675"/>
                <a:gd name="T11" fmla="*/ 449 h 611"/>
                <a:gd name="T12" fmla="*/ 167 w 675"/>
                <a:gd name="T13" fmla="*/ 611 h 611"/>
                <a:gd name="T14" fmla="*/ 329 w 675"/>
                <a:gd name="T15" fmla="*/ 449 h 611"/>
                <a:gd name="T16" fmla="*/ 551 w 675"/>
                <a:gd name="T17" fmla="*/ 449 h 611"/>
                <a:gd name="T18" fmla="*/ 675 w 675"/>
                <a:gd name="T19" fmla="*/ 326 h 611"/>
                <a:gd name="T20" fmla="*/ 675 w 675"/>
                <a:gd name="T21" fmla="*/ 123 h 611"/>
                <a:gd name="T22" fmla="*/ 551 w 675"/>
                <a:gd name="T23" fmla="*/ 0 h 611"/>
                <a:gd name="T24" fmla="*/ 630 w 675"/>
                <a:gd name="T25" fmla="*/ 326 h 611"/>
                <a:gd name="T26" fmla="*/ 551 w 675"/>
                <a:gd name="T27" fmla="*/ 405 h 611"/>
                <a:gd name="T28" fmla="*/ 311 w 675"/>
                <a:gd name="T29" fmla="*/ 405 h 611"/>
                <a:gd name="T30" fmla="*/ 212 w 675"/>
                <a:gd name="T31" fmla="*/ 504 h 611"/>
                <a:gd name="T32" fmla="*/ 212 w 675"/>
                <a:gd name="T33" fmla="*/ 405 h 611"/>
                <a:gd name="T34" fmla="*/ 123 w 675"/>
                <a:gd name="T35" fmla="*/ 405 h 611"/>
                <a:gd name="T36" fmla="*/ 44 w 675"/>
                <a:gd name="T37" fmla="*/ 326 h 611"/>
                <a:gd name="T38" fmla="*/ 44 w 675"/>
                <a:gd name="T39" fmla="*/ 123 h 611"/>
                <a:gd name="T40" fmla="*/ 123 w 675"/>
                <a:gd name="T41" fmla="*/ 44 h 611"/>
                <a:gd name="T42" fmla="*/ 551 w 675"/>
                <a:gd name="T43" fmla="*/ 44 h 611"/>
                <a:gd name="T44" fmla="*/ 630 w 675"/>
                <a:gd name="T45" fmla="*/ 123 h 611"/>
                <a:gd name="T46" fmla="*/ 630 w 675"/>
                <a:gd name="T47" fmla="*/ 32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5" h="611">
                  <a:moveTo>
                    <a:pt x="551" y="0"/>
                  </a:moveTo>
                  <a:lnTo>
                    <a:pt x="123" y="0"/>
                  </a:lnTo>
                  <a:cubicBezTo>
                    <a:pt x="55" y="0"/>
                    <a:pt x="0" y="55"/>
                    <a:pt x="0" y="123"/>
                  </a:cubicBezTo>
                  <a:lnTo>
                    <a:pt x="0" y="326"/>
                  </a:lnTo>
                  <a:cubicBezTo>
                    <a:pt x="0" y="394"/>
                    <a:pt x="55" y="449"/>
                    <a:pt x="123" y="449"/>
                  </a:cubicBezTo>
                  <a:lnTo>
                    <a:pt x="167" y="449"/>
                  </a:lnTo>
                  <a:lnTo>
                    <a:pt x="167" y="611"/>
                  </a:lnTo>
                  <a:lnTo>
                    <a:pt x="329" y="449"/>
                  </a:lnTo>
                  <a:lnTo>
                    <a:pt x="551" y="449"/>
                  </a:lnTo>
                  <a:cubicBezTo>
                    <a:pt x="619" y="449"/>
                    <a:pt x="675" y="394"/>
                    <a:pt x="675" y="326"/>
                  </a:cubicBezTo>
                  <a:lnTo>
                    <a:pt x="675" y="123"/>
                  </a:lnTo>
                  <a:cubicBezTo>
                    <a:pt x="675" y="55"/>
                    <a:pt x="619" y="0"/>
                    <a:pt x="551" y="0"/>
                  </a:cubicBezTo>
                  <a:close/>
                  <a:moveTo>
                    <a:pt x="630" y="326"/>
                  </a:moveTo>
                  <a:cubicBezTo>
                    <a:pt x="630" y="370"/>
                    <a:pt x="595" y="405"/>
                    <a:pt x="551" y="405"/>
                  </a:cubicBezTo>
                  <a:lnTo>
                    <a:pt x="311" y="405"/>
                  </a:lnTo>
                  <a:lnTo>
                    <a:pt x="212" y="504"/>
                  </a:lnTo>
                  <a:lnTo>
                    <a:pt x="212" y="405"/>
                  </a:lnTo>
                  <a:lnTo>
                    <a:pt x="123" y="405"/>
                  </a:lnTo>
                  <a:cubicBezTo>
                    <a:pt x="80" y="405"/>
                    <a:pt x="44" y="370"/>
                    <a:pt x="44" y="326"/>
                  </a:cubicBezTo>
                  <a:lnTo>
                    <a:pt x="44" y="123"/>
                  </a:lnTo>
                  <a:cubicBezTo>
                    <a:pt x="44" y="80"/>
                    <a:pt x="80" y="44"/>
                    <a:pt x="123" y="44"/>
                  </a:cubicBezTo>
                  <a:lnTo>
                    <a:pt x="551" y="44"/>
                  </a:lnTo>
                  <a:cubicBezTo>
                    <a:pt x="595" y="44"/>
                    <a:pt x="630" y="80"/>
                    <a:pt x="630" y="123"/>
                  </a:cubicBezTo>
                  <a:lnTo>
                    <a:pt x="630" y="326"/>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标题 1"/>
          <p:cNvSpPr txBox="1"/>
          <p:nvPr/>
        </p:nvSpPr>
        <p:spPr>
          <a:xfrm>
            <a:off x="479376" y="1053118"/>
            <a:ext cx="10515600" cy="8316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altLang="zh-CN" b="1" dirty="0">
                <a:solidFill>
                  <a:schemeClr val="tx2"/>
                </a:solidFill>
                <a:latin typeface="微软雅黑" panose="020B0503020204020204" pitchFamily="34" charset="-122"/>
                <a:ea typeface="微软雅黑" panose="020B0503020204020204" pitchFamily="34" charset="-122"/>
              </a:rPr>
              <a:t>TIPS</a:t>
            </a:r>
            <a:r>
              <a:rPr lang="zh-CN" altLang="en-US" b="1" dirty="0">
                <a:solidFill>
                  <a:schemeClr val="tx2"/>
                </a:solidFill>
                <a:latin typeface="微软雅黑" panose="020B0503020204020204" pitchFamily="34" charset="-122"/>
                <a:ea typeface="微软雅黑" panose="020B0503020204020204" pitchFamily="34" charset="-122"/>
              </a:rPr>
              <a:t>：</a:t>
            </a:r>
            <a:endParaRPr lang="zh-CN" altLang="en-US"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CN" altLang="en-US" b="1" dirty="0">
                <a:solidFill>
                  <a:schemeClr val="tx2"/>
                </a:solidFill>
                <a:latin typeface="微软雅黑" panose="020B0503020204020204" pitchFamily="34" charset="-122"/>
                <a:ea typeface="微软雅黑" panose="020B0503020204020204" pitchFamily="34" charset="-122"/>
                <a:sym typeface="Times New Roman" panose="02020603050405020304" pitchFamily="18" charset="0"/>
              </a:rPr>
              <a:t>尊重多元性别价值</a:t>
            </a:r>
            <a:endParaRPr lang="zh-TW" altLang="en-US" b="1" dirty="0">
              <a:solidFill>
                <a:schemeClr val="tx2"/>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 name="內容版面配置區 2"/>
          <p:cNvSpPr>
            <a:spLocks noGrp="1"/>
          </p:cNvSpPr>
          <p:nvPr>
            <p:ph idx="1"/>
          </p:nvPr>
        </p:nvSpPr>
        <p:spPr>
          <a:xfrm>
            <a:off x="838200" y="1960550"/>
            <a:ext cx="10515600" cy="4395800"/>
          </a:xfrm>
        </p:spPr>
        <p:txBody>
          <a:bodyPr>
            <a:normAutofit/>
          </a:bodyPr>
          <a:lstStyle/>
          <a:p>
            <a:pPr>
              <a:lnSpc>
                <a:spcPct val="120000"/>
              </a:lnSpc>
              <a:spcBef>
                <a:spcPts val="0"/>
              </a:spcBef>
            </a:pPr>
            <a:r>
              <a:rPr lang="zh-CN" altLang="en-US" sz="3200" b="1" dirty="0">
                <a:solidFill>
                  <a:schemeClr val="tx1">
                    <a:lumMod val="50000"/>
                  </a:schemeClr>
                </a:solidFill>
                <a:latin typeface="微软雅黑" panose="020B0503020204020204" pitchFamily="34" charset="-122"/>
                <a:ea typeface="微软雅黑" panose="020B0503020204020204" pitchFamily="34" charset="-122"/>
              </a:rPr>
              <a:t>每个人都具有多元性别特质，应认同自己、尊重自己与他人的多元性别特质。</a:t>
            </a:r>
            <a:endParaRPr lang="en-US" altLang="zh-CN" sz="3200" b="1" dirty="0">
              <a:solidFill>
                <a:schemeClr val="tx1">
                  <a:lumMod val="50000"/>
                </a:schemeClr>
              </a:solidFill>
              <a:latin typeface="微软雅黑" panose="020B0503020204020204" pitchFamily="34" charset="-122"/>
              <a:ea typeface="微软雅黑" panose="020B0503020204020204" pitchFamily="34" charset="-122"/>
            </a:endParaRPr>
          </a:p>
          <a:p>
            <a:pPr>
              <a:lnSpc>
                <a:spcPct val="120000"/>
              </a:lnSpc>
              <a:spcBef>
                <a:spcPts val="0"/>
              </a:spcBef>
            </a:pPr>
            <a:endParaRPr lang="en-US" altLang="zh-CN" sz="3200" b="1" dirty="0">
              <a:solidFill>
                <a:schemeClr val="tx1">
                  <a:lumMod val="50000"/>
                </a:schemeClr>
              </a:solidFill>
              <a:latin typeface="微软雅黑" panose="020B0503020204020204" pitchFamily="34" charset="-122"/>
              <a:ea typeface="微软雅黑" panose="020B0503020204020204" pitchFamily="34" charset="-122"/>
            </a:endParaRPr>
          </a:p>
          <a:p>
            <a:pPr>
              <a:lnSpc>
                <a:spcPct val="120000"/>
              </a:lnSpc>
              <a:spcBef>
                <a:spcPts val="0"/>
              </a:spcBef>
            </a:pPr>
            <a:r>
              <a:rPr lang="zh-CN" altLang="en-US" sz="3200" b="1" dirty="0">
                <a:solidFill>
                  <a:schemeClr val="tx1">
                    <a:lumMod val="50000"/>
                  </a:schemeClr>
                </a:solidFill>
                <a:latin typeface="微软雅黑" panose="020B0503020204020204" pitchFamily="34" charset="-122"/>
                <a:ea typeface="微软雅黑" panose="020B0503020204020204" pitchFamily="34" charset="-122"/>
              </a:rPr>
              <a:t>无论异性恋和同性恋，</a:t>
            </a:r>
            <a:r>
              <a:rPr lang="zh-CN" altLang="en-US" sz="3200" b="1" dirty="0">
                <a:solidFill>
                  <a:srgbClr val="FF0000"/>
                </a:solidFill>
                <a:latin typeface="微软雅黑" panose="020B0503020204020204" pitchFamily="34" charset="-122"/>
                <a:ea typeface="微软雅黑" panose="020B0503020204020204" pitchFamily="34" charset="-122"/>
              </a:rPr>
              <a:t>无保护性行为</a:t>
            </a:r>
            <a:r>
              <a:rPr lang="zh-CN" altLang="en-US" sz="3200" b="1" dirty="0">
                <a:solidFill>
                  <a:schemeClr val="tx1">
                    <a:lumMod val="50000"/>
                  </a:schemeClr>
                </a:solidFill>
                <a:latin typeface="微软雅黑" panose="020B0503020204020204" pitchFamily="34" charset="-122"/>
                <a:ea typeface="微软雅黑" panose="020B0503020204020204" pitchFamily="34" charset="-122"/>
              </a:rPr>
              <a:t>才是感染艾滋病的危险行为</a:t>
            </a:r>
            <a:endParaRPr lang="en-US" altLang="zh-CN" sz="3200" b="1" dirty="0">
              <a:solidFill>
                <a:schemeClr val="tx1">
                  <a:lumMod val="50000"/>
                </a:schemeClr>
              </a:solidFill>
              <a:latin typeface="微软雅黑" panose="020B0503020204020204" pitchFamily="34" charset="-122"/>
              <a:ea typeface="微软雅黑" panose="020B0503020204020204" pitchFamily="34" charset="-122"/>
            </a:endParaRPr>
          </a:p>
          <a:p>
            <a:pPr>
              <a:lnSpc>
                <a:spcPct val="120000"/>
              </a:lnSpc>
              <a:spcBef>
                <a:spcPts val="0"/>
              </a:spcBef>
            </a:pPr>
            <a:endParaRPr lang="en-US" altLang="zh-TW" sz="3200" dirty="0">
              <a:latin typeface="微软雅黑" panose="020B0503020204020204" pitchFamily="34" charset="-122"/>
              <a:ea typeface="微软雅黑" panose="020B0503020204020204" pitchFamily="34" charset="-122"/>
            </a:endParaRPr>
          </a:p>
          <a:p>
            <a:pPr>
              <a:lnSpc>
                <a:spcPct val="120000"/>
              </a:lnSpc>
              <a:spcBef>
                <a:spcPts val="0"/>
              </a:spcBef>
            </a:pPr>
            <a:endParaRPr lang="en-US" altLang="zh-TW" sz="3200" dirty="0">
              <a:latin typeface="微软雅黑" panose="020B0503020204020204" pitchFamily="34" charset="-122"/>
              <a:ea typeface="微软雅黑" panose="020B0503020204020204" pitchFamily="34" charset="-122"/>
            </a:endParaRPr>
          </a:p>
          <a:p>
            <a:pPr>
              <a:lnSpc>
                <a:spcPct val="120000"/>
              </a:lnSpc>
              <a:spcBef>
                <a:spcPts val="0"/>
              </a:spcBef>
            </a:pPr>
            <a:endParaRPr lang="zh-TW" altLang="en-US" sz="3200" dirty="0">
              <a:latin typeface="微软雅黑" panose="020B0503020204020204" pitchFamily="34" charset="-122"/>
              <a:ea typeface="微软雅黑" panose="020B0503020204020204" pitchFamily="34" charset="-122"/>
            </a:endParaRPr>
          </a:p>
        </p:txBody>
      </p:sp>
      <p:sp>
        <p:nvSpPr>
          <p:cNvPr id="4" name="投影片編號版面配置區 3"/>
          <p:cNvSpPr>
            <a:spLocks noGrp="1"/>
          </p:cNvSpPr>
          <p:nvPr>
            <p:ph type="sldNum" sz="quarter" idx="12"/>
          </p:nvPr>
        </p:nvSpPr>
        <p:spPr/>
        <p:txBody>
          <a:bodyPr/>
          <a:lstStyle/>
          <a:p>
            <a:pPr>
              <a:defRPr/>
            </a:pPr>
            <a:fld id="{8CBC0EA6-6581-4835-8CB0-06E5A922C637}" type="slidenum">
              <a:rPr lang="en-US" altLang="zh-TW" smtClean="0"/>
            </a:fld>
            <a:endParaRPr lang="en-US" altLang="zh-TW"/>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5156" y="659131"/>
            <a:ext cx="9434830" cy="1779270"/>
          </a:xfrm>
          <a:prstGeom prst="rect">
            <a:avLst/>
          </a:prstGeom>
        </p:spPr>
        <p:txBody>
          <a:bodyPr wrap="none" lIns="71323" tIns="35662" rIns="71323" bIns="35662">
            <a:spAutoFit/>
          </a:bodyPr>
          <a:lstStyle/>
          <a:p>
            <a:pPr algn="ctr">
              <a:defRPr/>
            </a:pPr>
            <a:r>
              <a:rPr lang="zh-CN" altLang="en-US" sz="4400" b="1" dirty="0">
                <a:solidFill>
                  <a:schemeClr val="tx2"/>
                </a:solidFill>
                <a:latin typeface="微软雅黑" panose="020B0503020204020204" pitchFamily="34" charset="-122"/>
                <a:ea typeface="微软雅黑" panose="020B0503020204020204" pitchFamily="34" charset="-122"/>
                <a:cs typeface="+mj-cs"/>
              </a:rPr>
              <a:t>消除歧视</a:t>
            </a:r>
            <a:endParaRPr lang="en-US" altLang="zh-CN" sz="4400" b="1" dirty="0">
              <a:solidFill>
                <a:schemeClr val="tx2"/>
              </a:solidFill>
              <a:latin typeface="微软雅黑" panose="020B0503020204020204" pitchFamily="34" charset="-122"/>
              <a:ea typeface="微软雅黑" panose="020B0503020204020204" pitchFamily="34" charset="-122"/>
              <a:cs typeface="+mj-cs"/>
            </a:endParaRPr>
          </a:p>
          <a:p>
            <a:pPr>
              <a:defRPr/>
            </a:pPr>
            <a:endParaRPr lang="en-US" altLang="zh-CN" sz="3100" b="1" spc="468" dirty="0">
              <a:solidFill>
                <a:schemeClr val="accent1"/>
              </a:solidFill>
              <a:latin typeface="Microsoft YaHei UI" panose="020B0503020204020204" pitchFamily="34" charset="-122"/>
              <a:ea typeface="Microsoft YaHei UI" panose="020B0503020204020204" pitchFamily="34" charset="-122"/>
            </a:endParaRPr>
          </a:p>
          <a:p>
            <a:pPr>
              <a:defRPr/>
            </a:pPr>
            <a:r>
              <a:rPr lang="zh-CN" altLang="en-US" sz="3600" spc="468" dirty="0">
                <a:solidFill>
                  <a:schemeClr val="tx1"/>
                </a:solidFill>
                <a:latin typeface="微软雅黑" panose="020B0503020204020204" pitchFamily="34" charset="-122"/>
                <a:ea typeface="微软雅黑" panose="020B0503020204020204" pitchFamily="34" charset="-122"/>
              </a:rPr>
              <a:t>真正的敌人是</a:t>
            </a:r>
            <a:r>
              <a:rPr lang="zh-CN" altLang="en-US" sz="3600" b="1" spc="468" dirty="0">
                <a:solidFill>
                  <a:schemeClr val="tx1"/>
                </a:solidFill>
                <a:latin typeface="微软雅黑" panose="020B0503020204020204" pitchFamily="34" charset="-122"/>
                <a:ea typeface="微软雅黑" panose="020B0503020204020204" pitchFamily="34" charset="-122"/>
              </a:rPr>
              <a:t>艾滋病病毒</a:t>
            </a:r>
            <a:r>
              <a:rPr lang="zh-CN" altLang="en-US" sz="3600" spc="468" dirty="0">
                <a:solidFill>
                  <a:schemeClr val="tx1"/>
                </a:solidFill>
                <a:latin typeface="微软雅黑" panose="020B0503020204020204" pitchFamily="34" charset="-122"/>
                <a:ea typeface="微软雅黑" panose="020B0503020204020204" pitchFamily="34" charset="-122"/>
              </a:rPr>
              <a:t>而不是感染者！</a:t>
            </a:r>
            <a:endParaRPr lang="zh-CN" altLang="en-US" sz="3600" spc="468" dirty="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a:stretch>
            <a:fillRect/>
          </a:stretch>
        </p:blipFill>
        <p:spPr bwMode="auto">
          <a:xfrm>
            <a:off x="6240016" y="2802253"/>
            <a:ext cx="4248472" cy="3552824"/>
          </a:xfrm>
          <a:prstGeom prst="rect">
            <a:avLst/>
          </a:prstGeom>
          <a:noFill/>
          <a:ln w="9525">
            <a:noFill/>
            <a:miter lim="800000"/>
            <a:headEnd/>
            <a:tailEnd/>
          </a:ln>
        </p:spPr>
      </p:pic>
      <p:pic>
        <p:nvPicPr>
          <p:cNvPr id="5" name="图片 4"/>
          <p:cNvPicPr>
            <a:picLocks noChangeAspect="1"/>
          </p:cNvPicPr>
          <p:nvPr/>
        </p:nvPicPr>
        <p:blipFill>
          <a:blip r:embed="rId2"/>
          <a:srcRect/>
          <a:stretch>
            <a:fillRect/>
          </a:stretch>
        </p:blipFill>
        <p:spPr bwMode="auto">
          <a:xfrm>
            <a:off x="1775520" y="2802253"/>
            <a:ext cx="3917950" cy="3396616"/>
          </a:xfrm>
          <a:prstGeom prst="rect">
            <a:avLst/>
          </a:prstGeom>
          <a:noFill/>
          <a:ln w="9525">
            <a:solidFill>
              <a:srgbClr val="0706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708920"/>
            <a:ext cx="10515600" cy="1325563"/>
          </a:xfrm>
        </p:spPr>
        <p:txBody>
          <a:bodyPr>
            <a:noAutofit/>
          </a:bodyPr>
          <a:lstStyle/>
          <a:p>
            <a:pPr>
              <a:lnSpc>
                <a:spcPct val="100000"/>
              </a:lnSpc>
            </a:pPr>
            <a:br>
              <a:rPr lang="en-US" altLang="zh-CN" sz="3200" b="1" dirty="0">
                <a:solidFill>
                  <a:schemeClr val="tx2"/>
                </a:solidFill>
                <a:latin typeface="微软雅黑" panose="020B0503020204020204" pitchFamily="34" charset="-122"/>
                <a:ea typeface="微软雅黑" panose="020B0503020204020204" pitchFamily="34" charset="-122"/>
              </a:rPr>
            </a:br>
            <a:r>
              <a:rPr lang="en-US" altLang="zh-CN" sz="3200" b="1" dirty="0">
                <a:solidFill>
                  <a:schemeClr val="tx2"/>
                </a:solidFill>
                <a:latin typeface="微软雅黑" panose="020B0503020204020204" pitchFamily="34" charset="-122"/>
                <a:ea typeface="微软雅黑" panose="020B0503020204020204" pitchFamily="34" charset="-122"/>
              </a:rPr>
              <a:t>     </a:t>
            </a:r>
            <a:r>
              <a:rPr lang="zh-CN" altLang="en-US" b="1" dirty="0">
                <a:solidFill>
                  <a:schemeClr val="tx2"/>
                </a:solidFill>
                <a:latin typeface="微软雅黑" panose="020B0503020204020204" pitchFamily="34" charset="-122"/>
                <a:ea typeface="微软雅黑" panose="020B0503020204020204" pitchFamily="34" charset="-122"/>
              </a:rPr>
              <a:t>什么是艾滋病“四免一关怀”政策？　　</a:t>
            </a:r>
            <a:br>
              <a:rPr lang="en-US" altLang="zh-CN" sz="3200" b="1" dirty="0">
                <a:solidFill>
                  <a:schemeClr val="tx2"/>
                </a:solidFill>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1</a:t>
            </a:r>
            <a:r>
              <a:rPr lang="zh-CN" altLang="en-US" sz="3200" dirty="0">
                <a:latin typeface="微软雅黑" panose="020B0503020204020204" pitchFamily="34" charset="-122"/>
                <a:ea typeface="微软雅黑" panose="020B0503020204020204" pitchFamily="34" charset="-122"/>
              </a:rPr>
              <a:t>）对农民和城镇经济困难人群中的艾滋病病人免费提供艾滋病抗病毒治疗药物；　　</a:t>
            </a:r>
            <a:br>
              <a:rPr lang="en-US" altLang="zh-CN"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rPr>
              <a:t>）所有自愿接受艾滋病咨询检测的人员可得到免费咨询和初筛检测；　　</a:t>
            </a:r>
            <a:br>
              <a:rPr lang="en-US" altLang="zh-CN"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rPr>
              <a:t>）为感染了艾滋病病毒的孕妇提供健康咨询、产前指导和分娩服务，同时免费提供母婴阻断药物和婴儿检测试剂；　　</a:t>
            </a:r>
            <a:br>
              <a:rPr lang="en-US" altLang="zh-CN"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rPr>
              <a:t>）对艾滋病患者的遗孤实行免费就学；　　</a:t>
            </a:r>
            <a:br>
              <a:rPr lang="en-US" altLang="zh-CN" sz="3200" dirty="0">
                <a:latin typeface="微软雅黑" panose="020B0503020204020204" pitchFamily="34" charset="-122"/>
                <a:ea typeface="微软雅黑" panose="020B0503020204020204" pitchFamily="34" charset="-122"/>
              </a:rPr>
            </a:br>
            <a:r>
              <a:rPr lang="zh-CN" altLang="en-US"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5</a:t>
            </a:r>
            <a:r>
              <a:rPr lang="zh-CN" altLang="en-US" sz="3200" dirty="0">
                <a:latin typeface="微软雅黑" panose="020B0503020204020204" pitchFamily="34" charset="-122"/>
                <a:ea typeface="微软雅黑" panose="020B0503020204020204" pitchFamily="34" charset="-122"/>
              </a:rPr>
              <a:t>）国家对生活困难的艾滋病患者给予必要的生活救济，积极扶持有生产能力的艾滋病感染者开展生产活动，不能歧视艾滋病感染者和病人。</a:t>
            </a:r>
            <a:br>
              <a:rPr lang="zh-CN" altLang="zh-CN" sz="3200" dirty="0">
                <a:latin typeface="微软雅黑" panose="020B0503020204020204" pitchFamily="34" charset="-122"/>
                <a:ea typeface="微软雅黑" panose="020B0503020204020204" pitchFamily="34" charset="-122"/>
              </a:rPr>
            </a:b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2063552" y="2172388"/>
            <a:ext cx="8572560" cy="1544644"/>
          </a:xfrm>
        </p:spPr>
        <p:txBody>
          <a:bodyPr/>
          <a:lstStyle/>
          <a:p>
            <a:pPr algn="ctr" eaLnBrk="1" fontAlgn="auto" hangingPunct="1">
              <a:lnSpc>
                <a:spcPct val="145000"/>
              </a:lnSpc>
              <a:spcBef>
                <a:spcPts val="0"/>
              </a:spcBef>
              <a:spcAft>
                <a:spcPts val="0"/>
              </a:spcAft>
              <a:defRPr/>
            </a:pPr>
            <a:r>
              <a:rPr lang="zh-CN" altLang="en-US" sz="5400" b="1" dirty="0">
                <a:latin typeface="黑体" panose="02010609060101010101" pitchFamily="49" charset="-122"/>
                <a:ea typeface="黑体" panose="02010609060101010101" pitchFamily="49" charset="-122"/>
              </a:rPr>
              <a:t>高危行为后如何应对？</a:t>
            </a:r>
            <a:endParaRPr lang="en-US" altLang="zh-CN" sz="5400" b="1" dirty="0">
              <a:latin typeface="黑体" panose="02010609060101010101" pitchFamily="49" charset="-122"/>
              <a:ea typeface="黑体" panose="02010609060101010101" pitchFamily="49" charset="-122"/>
            </a:endParaRPr>
          </a:p>
        </p:txBody>
      </p:sp>
      <p:sp>
        <p:nvSpPr>
          <p:cNvPr id="53" name="梯形 52"/>
          <p:cNvSpPr/>
          <p:nvPr/>
        </p:nvSpPr>
        <p:spPr>
          <a:xfrm>
            <a:off x="2531034" y="3717032"/>
            <a:ext cx="7272808" cy="360040"/>
          </a:xfrm>
          <a:prstGeom prst="trapezoid">
            <a:avLst/>
          </a:prstGeom>
          <a:gradFill flip="none" rotWithShape="1">
            <a:gsLst>
              <a:gs pos="5000">
                <a:schemeClr val="tx2">
                  <a:lumMod val="75000"/>
                  <a:lumOff val="25000"/>
                </a:schemeClr>
              </a:gs>
              <a:gs pos="67000">
                <a:srgbClr val="CCFF66"/>
              </a:gs>
              <a:gs pos="47000">
                <a:srgbClr val="00FFFF"/>
              </a:gs>
              <a:gs pos="28000">
                <a:srgbClr val="6600FF"/>
              </a:gs>
              <a:gs pos="13000">
                <a:schemeClr val="tx2">
                  <a:lumMod val="50000"/>
                  <a:lumOff val="50000"/>
                </a:schemeClr>
              </a:gs>
              <a:gs pos="81000">
                <a:srgbClr val="FFFF00"/>
              </a:gs>
              <a:gs pos="95000">
                <a:srgbClr val="FF6600"/>
              </a:gs>
            </a:gsLst>
            <a:path path="circle">
              <a:fillToRect l="100000" t="100000"/>
            </a:path>
            <a:tileRect r="-100000" b="-100000"/>
          </a:gradFill>
          <a:effectLst>
            <a:reflection blurRad="6350" stA="50000" endA="300" endPos="90000" dir="5400000" sy="-100000" algn="bl" rotWithShape="0"/>
            <a:softEdge rad="12700"/>
          </a:effectLst>
          <a:scene3d>
            <a:camera prst="orthographicFront">
              <a:rot lat="0" lon="0" rev="0"/>
            </a:camera>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dirty="0">
              <a:ln w="0"/>
              <a:gradFill>
                <a:gsLst>
                  <a:gs pos="0">
                    <a:srgbClr val="4BACC6">
                      <a:lumMod val="50000"/>
                    </a:srgbClr>
                  </a:gs>
                  <a:gs pos="50000">
                    <a:srgbClr val="4BACC6"/>
                  </a:gs>
                  <a:gs pos="100000">
                    <a:srgbClr val="4BACC6">
                      <a:lumMod val="60000"/>
                      <a:lumOff val="40000"/>
                    </a:srgbClr>
                  </a:gs>
                </a:gsLst>
                <a:lin ang="5400000"/>
              </a:gradFill>
            </a:endParaRPr>
          </a:p>
        </p:txBody>
      </p:sp>
      <p:pic>
        <p:nvPicPr>
          <p:cNvPr id="5" name="图形 4" descr="医学"/>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663952" y="4293096"/>
            <a:ext cx="1058416" cy="105841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omp_8022128561.jpg"/>
          <p:cNvPicPr>
            <a:picLocks noGrp="1" noChangeAspect="1" noChangeArrowheads="1"/>
          </p:cNvPicPr>
          <p:nvPr/>
        </p:nvPicPr>
        <p:blipFill rotWithShape="1">
          <a:blip r:embed="rId1">
            <a:extLst>
              <a:ext uri="{28A0092B-C50C-407E-A947-70E740481C1C}">
                <a14:useLocalDpi xmlns:a14="http://schemas.microsoft.com/office/drawing/2010/main" val="0"/>
              </a:ext>
            </a:extLst>
          </a:blip>
          <a:srcRect l="21938" r="33105"/>
          <a:stretch>
            <a:fillRect/>
          </a:stretch>
        </p:blipFill>
        <p:spPr bwMode="auto">
          <a:xfrm>
            <a:off x="8400256" y="3613077"/>
            <a:ext cx="1362809"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056782" y="404665"/>
            <a:ext cx="7886700" cy="912019"/>
          </a:xfrm>
        </p:spPr>
        <p:txBody>
          <a:bodyPr>
            <a:normAutofit/>
          </a:bodyPr>
          <a:lstStyle/>
          <a:p>
            <a:pPr algn="ctr"/>
            <a:r>
              <a:rPr lang="zh-CN" altLang="en-US" b="1" dirty="0">
                <a:solidFill>
                  <a:schemeClr val="tx2"/>
                </a:solidFill>
                <a:latin typeface="微软雅黑" panose="020B0503020204020204" pitchFamily="34" charset="-122"/>
                <a:ea typeface="微软雅黑" panose="020B0503020204020204" pitchFamily="34" charset="-122"/>
              </a:rPr>
              <a:t>暴露后预防</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783632" y="3708428"/>
            <a:ext cx="4968552" cy="1780556"/>
          </a:xfrm>
        </p:spPr>
        <p:txBody>
          <a:bodyPr>
            <a:noAutofit/>
          </a:bodyPr>
          <a:lstStyle/>
          <a:p>
            <a:pPr>
              <a:spcBef>
                <a:spcPts val="600"/>
              </a:spcBef>
              <a:spcAft>
                <a:spcPts val="600"/>
              </a:spcAft>
              <a:buClr>
                <a:schemeClr val="accent1">
                  <a:lumMod val="75000"/>
                </a:schemeClr>
              </a:buClr>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适用对象应符合如下</a:t>
            </a:r>
            <a:r>
              <a:rPr lang="zh-CN" altLang="en-US" sz="2400" b="1" dirty="0">
                <a:solidFill>
                  <a:srgbClr val="FF0000"/>
                </a:solidFill>
                <a:latin typeface="微软雅黑" panose="020B0503020204020204" pitchFamily="34" charset="-122"/>
                <a:ea typeface="微软雅黑" panose="020B0503020204020204" pitchFamily="34" charset="-122"/>
              </a:rPr>
              <a:t>条件</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marL="647700">
              <a:spcBef>
                <a:spcPts val="1200"/>
              </a:spcBef>
              <a:spcAft>
                <a:spcPts val="600"/>
              </a:spcAft>
              <a:buClr>
                <a:schemeClr val="accent1">
                  <a:lumMod val="75000"/>
                </a:schemeClr>
              </a:buClr>
              <a:buFont typeface="Wingdings" panose="05000000000000000000" pitchFamily="2" charset="2"/>
              <a:buChar char="ü"/>
            </a:pPr>
            <a:r>
              <a:rPr lang="en-US" altLang="zh-CN" sz="2400" dirty="0">
                <a:latin typeface="微软雅黑" panose="020B0503020204020204" pitchFamily="34" charset="-122"/>
                <a:ea typeface="微软雅黑" panose="020B0503020204020204" pitchFamily="34" charset="-122"/>
              </a:rPr>
              <a:t>HIV </a:t>
            </a:r>
            <a:r>
              <a:rPr lang="zh-CN" altLang="en-US" sz="2400" dirty="0">
                <a:latin typeface="微软雅黑" panose="020B0503020204020204" pitchFamily="34" charset="-122"/>
                <a:ea typeface="微软雅黑" panose="020B0503020204020204" pitchFamily="34" charset="-122"/>
              </a:rPr>
              <a:t>抗体检测呈阴性；</a:t>
            </a:r>
            <a:endParaRPr lang="zh-CN" altLang="en-US" sz="2400" dirty="0">
              <a:latin typeface="微软雅黑" panose="020B0503020204020204" pitchFamily="34" charset="-122"/>
              <a:ea typeface="微软雅黑" panose="020B0503020204020204" pitchFamily="34" charset="-122"/>
            </a:endParaRPr>
          </a:p>
          <a:p>
            <a:pPr marL="647700">
              <a:spcBef>
                <a:spcPts val="600"/>
              </a:spcBef>
              <a:spcAft>
                <a:spcPts val="600"/>
              </a:spcAft>
              <a:buClr>
                <a:schemeClr val="accent1">
                  <a:lumMod val="75000"/>
                </a:schemeClr>
              </a:buClr>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发生了无保护插入性性行为；</a:t>
            </a:r>
            <a:endParaRPr lang="zh-CN" altLang="en-US" sz="2400" dirty="0">
              <a:latin typeface="微软雅黑" panose="020B0503020204020204" pitchFamily="34" charset="-122"/>
              <a:ea typeface="微软雅黑" panose="020B0503020204020204" pitchFamily="34" charset="-122"/>
            </a:endParaRPr>
          </a:p>
          <a:p>
            <a:pPr marL="647700">
              <a:spcBef>
                <a:spcPts val="600"/>
              </a:spcBef>
              <a:spcAft>
                <a:spcPts val="600"/>
              </a:spcAft>
              <a:buClr>
                <a:schemeClr val="accent1">
                  <a:lumMod val="75000"/>
                </a:schemeClr>
              </a:buClr>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暴露源明确是 </a:t>
            </a:r>
            <a:r>
              <a:rPr lang="en-US" altLang="zh-CN" sz="2400" dirty="0">
                <a:latin typeface="微软雅黑" panose="020B0503020204020204" pitchFamily="34" charset="-122"/>
                <a:ea typeface="微软雅黑" panose="020B0503020204020204" pitchFamily="34" charset="-122"/>
              </a:rPr>
              <a:t>HIV </a:t>
            </a:r>
            <a:r>
              <a:rPr lang="zh-CN" altLang="en-US" sz="2400" dirty="0">
                <a:latin typeface="微软雅黑" panose="020B0503020204020204" pitchFamily="34" charset="-122"/>
                <a:ea typeface="微软雅黑" panose="020B0503020204020204" pitchFamily="34" charset="-122"/>
              </a:rPr>
              <a:t>携带者；</a:t>
            </a:r>
            <a:endParaRPr lang="zh-CN" altLang="en-US" sz="2400" dirty="0">
              <a:latin typeface="微软雅黑" panose="020B0503020204020204" pitchFamily="34" charset="-122"/>
              <a:ea typeface="微软雅黑" panose="020B0503020204020204" pitchFamily="34" charset="-122"/>
            </a:endParaRPr>
          </a:p>
          <a:p>
            <a:pPr marL="647700">
              <a:spcBef>
                <a:spcPts val="600"/>
              </a:spcBef>
              <a:spcAft>
                <a:spcPts val="1200"/>
              </a:spcAft>
              <a:buClr>
                <a:schemeClr val="accent1">
                  <a:lumMod val="75000"/>
                </a:schemeClr>
              </a:buClr>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暴露发生在 </a:t>
            </a:r>
            <a:r>
              <a:rPr lang="en-US" altLang="zh-CN" sz="2400" dirty="0">
                <a:latin typeface="微软雅黑" panose="020B0503020204020204" pitchFamily="34" charset="-122"/>
                <a:ea typeface="微软雅黑" panose="020B0503020204020204" pitchFamily="34" charset="-122"/>
              </a:rPr>
              <a:t>72 </a:t>
            </a:r>
            <a:r>
              <a:rPr lang="zh-CN" altLang="en-US" sz="2400" dirty="0">
                <a:latin typeface="微软雅黑" panose="020B0503020204020204" pitchFamily="34" charset="-122"/>
                <a:ea typeface="微软雅黑" panose="020B0503020204020204" pitchFamily="34" charset="-122"/>
              </a:rPr>
              <a:t>小时之内。</a:t>
            </a:r>
            <a:endParaRPr lang="en-US" altLang="zh-CN" sz="2400" dirty="0">
              <a:latin typeface="微软雅黑" panose="020B0503020204020204" pitchFamily="34" charset="-122"/>
              <a:ea typeface="微软雅黑" panose="020B0503020204020204" pitchFamily="34" charset="-122"/>
            </a:endParaRPr>
          </a:p>
          <a:p>
            <a:pPr marL="288290">
              <a:lnSpc>
                <a:spcPct val="110000"/>
              </a:lnSpc>
              <a:spcBef>
                <a:spcPts val="600"/>
              </a:spcBef>
              <a:spcAft>
                <a:spcPts val="600"/>
              </a:spcAft>
              <a:buClr>
                <a:schemeClr val="accent1">
                  <a:lumMod val="75000"/>
                </a:schemeClr>
              </a:buClr>
              <a:buFont typeface="Wingdings" panose="05000000000000000000" pitchFamily="2" charset="2"/>
              <a:buChar char="u"/>
            </a:pPr>
            <a:endParaRPr lang="en-US" altLang="zh-CN" sz="2400" dirty="0">
              <a:latin typeface="微软雅黑" panose="020B0503020204020204" pitchFamily="34" charset="-122"/>
              <a:ea typeface="微软雅黑" panose="020B0503020204020204" pitchFamily="34" charset="-122"/>
            </a:endParaRPr>
          </a:p>
        </p:txBody>
      </p:sp>
      <p:sp>
        <p:nvSpPr>
          <p:cNvPr id="5" name="圆角矩形 4"/>
          <p:cNvSpPr/>
          <p:nvPr/>
        </p:nvSpPr>
        <p:spPr>
          <a:xfrm>
            <a:off x="2315579" y="1283686"/>
            <a:ext cx="7560840" cy="190612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spcBef>
                <a:spcPts val="600"/>
              </a:spcBef>
              <a:spcAft>
                <a:spcPts val="600"/>
              </a:spcAft>
              <a:buClr>
                <a:schemeClr val="accent1">
                  <a:lumMod val="75000"/>
                </a:schemeClr>
              </a:buClr>
            </a:pPr>
            <a:r>
              <a:rPr lang="zh-CN" altLang="en-US" sz="2800" b="1" dirty="0">
                <a:latin typeface="微软雅黑" panose="020B0503020204020204" pitchFamily="34" charset="-122"/>
                <a:ea typeface="微软雅黑" panose="020B0503020204020204" pitchFamily="34" charset="-122"/>
              </a:rPr>
              <a:t>尽快（</a:t>
            </a:r>
            <a:r>
              <a:rPr lang="en-US" altLang="zh-CN" sz="2800" b="1" dirty="0">
                <a:latin typeface="微软雅黑" panose="020B0503020204020204" pitchFamily="34" charset="-122"/>
                <a:ea typeface="微软雅黑" panose="020B0503020204020204" pitchFamily="34" charset="-122"/>
              </a:rPr>
              <a:t>72h</a:t>
            </a:r>
            <a:r>
              <a:rPr lang="zh-CN" altLang="en-US" sz="2800" b="1" dirty="0">
                <a:latin typeface="微软雅黑" panose="020B0503020204020204" pitchFamily="34" charset="-122"/>
                <a:ea typeface="微软雅黑" panose="020B0503020204020204" pitchFamily="34" charset="-122"/>
              </a:rPr>
              <a:t>之内）到艾滋病定点治疗医院寻求专业医生的帮助，评估是否需要服用阻断药物</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descr="上升趋势"/>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375920" y="3933056"/>
            <a:ext cx="1224136" cy="1224136"/>
          </a:xfrm>
          <a:prstGeom prst="rect">
            <a:avLst/>
          </a:prstGeom>
        </p:spPr>
      </p:pic>
      <p:sp>
        <p:nvSpPr>
          <p:cNvPr id="47106" name="标题 1"/>
          <p:cNvSpPr>
            <a:spLocks noGrp="1"/>
          </p:cNvSpPr>
          <p:nvPr>
            <p:ph type="title"/>
          </p:nvPr>
        </p:nvSpPr>
        <p:spPr>
          <a:xfrm>
            <a:off x="2024034" y="2285992"/>
            <a:ext cx="8229600" cy="615950"/>
          </a:xfrm>
        </p:spPr>
        <p:txBody>
          <a:bodyPr>
            <a:normAutofit fontScale="90000"/>
          </a:bodyPr>
          <a:lstStyle/>
          <a:p>
            <a:pPr algn="ctr" eaLnBrk="1" hangingPunct="1"/>
            <a:r>
              <a:rPr lang="zh-CN" altLang="en-US" sz="5400" b="1" dirty="0">
                <a:latin typeface="黑体" panose="02010609060101010101" pitchFamily="49" charset="-122"/>
                <a:ea typeface="黑体" panose="02010609060101010101" pitchFamily="49" charset="-122"/>
              </a:rPr>
              <a:t>艾滋病流行形势？</a:t>
            </a:r>
            <a:endParaRPr lang="zh-CN" altLang="en-US" sz="5400" b="1" dirty="0">
              <a:latin typeface="黑体" panose="02010609060101010101" pitchFamily="49" charset="-122"/>
              <a:ea typeface="黑体" panose="02010609060101010101" pitchFamily="49" charset="-122"/>
            </a:endParaRPr>
          </a:p>
        </p:txBody>
      </p:sp>
      <p:sp>
        <p:nvSpPr>
          <p:cNvPr id="53" name="梯形 52"/>
          <p:cNvSpPr/>
          <p:nvPr/>
        </p:nvSpPr>
        <p:spPr>
          <a:xfrm>
            <a:off x="2783632" y="3356992"/>
            <a:ext cx="6624736" cy="320896"/>
          </a:xfrm>
          <a:prstGeom prst="trapezoid">
            <a:avLst/>
          </a:prstGeom>
          <a:gradFill flip="none" rotWithShape="1">
            <a:gsLst>
              <a:gs pos="5000">
                <a:schemeClr val="tx2">
                  <a:lumMod val="75000"/>
                  <a:lumOff val="25000"/>
                </a:schemeClr>
              </a:gs>
              <a:gs pos="67000">
                <a:srgbClr val="CCFF66"/>
              </a:gs>
              <a:gs pos="47000">
                <a:srgbClr val="00FFFF"/>
              </a:gs>
              <a:gs pos="28000">
                <a:srgbClr val="6600FF"/>
              </a:gs>
              <a:gs pos="13000">
                <a:schemeClr val="tx2">
                  <a:lumMod val="50000"/>
                  <a:lumOff val="50000"/>
                </a:schemeClr>
              </a:gs>
              <a:gs pos="81000">
                <a:srgbClr val="FFFF00"/>
              </a:gs>
              <a:gs pos="95000">
                <a:srgbClr val="FF6600"/>
              </a:gs>
            </a:gsLst>
            <a:path path="circle">
              <a:fillToRect l="100000" t="100000"/>
            </a:path>
            <a:tileRect r="-100000" b="-100000"/>
          </a:gradFill>
          <a:effectLst>
            <a:reflection blurRad="6350" stA="50000" endA="300" endPos="90000" dir="5400000" sy="-100000" algn="bl" rotWithShape="0"/>
            <a:softEdge rad="12700"/>
          </a:effectLst>
          <a:scene3d>
            <a:camera prst="orthographicFront">
              <a:rot lat="0" lon="0" rev="0"/>
            </a:camera>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dirty="0">
              <a:ln w="0"/>
              <a:gradFill>
                <a:gsLst>
                  <a:gs pos="0">
                    <a:srgbClr val="4BACC6">
                      <a:lumMod val="50000"/>
                    </a:srgbClr>
                  </a:gs>
                  <a:gs pos="50000">
                    <a:srgbClr val="4BACC6"/>
                  </a:gs>
                  <a:gs pos="100000">
                    <a:srgbClr val="4BACC6">
                      <a:lumMod val="60000"/>
                      <a:lumOff val="40000"/>
                    </a:srgbClr>
                  </a:gs>
                </a:gsLst>
                <a:lin ang="5400000"/>
              </a:gra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2650" y="365127"/>
            <a:ext cx="7886700" cy="1325563"/>
          </a:xfrm>
        </p:spPr>
        <p:txBody>
          <a:bodyPr/>
          <a:lstStyle/>
          <a:p>
            <a:pPr algn="ctr"/>
            <a:r>
              <a:rPr lang="zh-CN" altLang="en-US" b="1" dirty="0">
                <a:solidFill>
                  <a:schemeClr val="tx2"/>
                </a:solidFill>
                <a:latin typeface="微软雅黑" panose="020B0503020204020204" pitchFamily="34" charset="-122"/>
                <a:ea typeface="微软雅黑" panose="020B0503020204020204" pitchFamily="34" charset="-122"/>
              </a:rPr>
              <a:t>检测 ！</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1991360" y="1690689"/>
          <a:ext cx="8534400" cy="49031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bwMode="auto">
          <a:xfrm>
            <a:off x="2035064" y="637033"/>
            <a:ext cx="7886700" cy="701731"/>
          </a:xfrm>
          <a:noFill/>
        </p:spPr>
        <p:txBody>
          <a:bodyPr wrap="square" rtlCol="0">
            <a:spAutoFit/>
          </a:bodyPr>
          <a:lstStyle/>
          <a:p>
            <a:pPr algn="ctr">
              <a:defRPr/>
            </a:pPr>
            <a:r>
              <a:rPr lang="zh-CN" altLang="en-US" b="1" dirty="0">
                <a:solidFill>
                  <a:schemeClr val="tx2"/>
                </a:solidFill>
                <a:latin typeface="微软雅黑" panose="020B0503020204020204" pitchFamily="34" charset="-122"/>
                <a:ea typeface="微软雅黑" panose="020B0503020204020204" pitchFamily="34" charset="-122"/>
              </a:rPr>
              <a:t>检测时间</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667109" y="1571612"/>
            <a:ext cx="5170431" cy="212289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3200" dirty="0">
                <a:latin typeface="微软雅黑" panose="020B0503020204020204" pitchFamily="34" charset="-122"/>
                <a:ea typeface="微软雅黑" panose="020B0503020204020204" pitchFamily="34" charset="-122"/>
              </a:rPr>
              <a:t>窗口期一般</a:t>
            </a:r>
            <a:r>
              <a:rPr lang="en-US" altLang="zh-CN" sz="3200" dirty="0">
                <a:latin typeface="微软雅黑" panose="020B0503020204020204" pitchFamily="34" charset="-122"/>
                <a:ea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rPr>
              <a:t>周到</a:t>
            </a:r>
            <a:r>
              <a:rPr lang="en-US" altLang="zh-CN" sz="3200" dirty="0">
                <a:latin typeface="微软雅黑" panose="020B0503020204020204" pitchFamily="34" charset="-122"/>
                <a:ea typeface="微软雅黑" panose="020B0503020204020204" pitchFamily="34" charset="-122"/>
              </a:rPr>
              <a:t>12</a:t>
            </a:r>
            <a:r>
              <a:rPr lang="zh-CN" altLang="en-US" sz="3200" dirty="0">
                <a:latin typeface="微软雅黑" panose="020B0503020204020204" pitchFamily="34" charset="-122"/>
                <a:ea typeface="微软雅黑" panose="020B0503020204020204" pitchFamily="34" charset="-122"/>
              </a:rPr>
              <a:t>周</a:t>
            </a:r>
            <a:endParaRPr lang="zh-CN" altLang="en-US" sz="3200" b="1"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graphicFrame>
        <p:nvGraphicFramePr>
          <p:cNvPr id="4" name="图表 3"/>
          <p:cNvGraphicFramePr/>
          <p:nvPr/>
        </p:nvGraphicFramePr>
        <p:xfrm>
          <a:off x="3176093" y="3725586"/>
          <a:ext cx="1505802" cy="188528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3" name="图表 12"/>
          <p:cNvGraphicFramePr/>
          <p:nvPr/>
        </p:nvGraphicFramePr>
        <p:xfrm>
          <a:off x="4775158" y="3741508"/>
          <a:ext cx="1505802" cy="18852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图表 18"/>
          <p:cNvGraphicFramePr/>
          <p:nvPr/>
        </p:nvGraphicFramePr>
        <p:xfrm>
          <a:off x="6303712" y="3726623"/>
          <a:ext cx="1505802" cy="1885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图表 19"/>
          <p:cNvGraphicFramePr/>
          <p:nvPr/>
        </p:nvGraphicFramePr>
        <p:xfrm>
          <a:off x="7996042" y="3740271"/>
          <a:ext cx="1505802" cy="188528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020025" y="4388866"/>
            <a:ext cx="1017465" cy="830997"/>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检测几率</a:t>
            </a:r>
            <a:endParaRPr lang="zh-CN" altLang="en-US" sz="2400" b="1" dirty="0">
              <a:latin typeface="微软雅黑" panose="020B0503020204020204" pitchFamily="34" charset="-122"/>
              <a:ea typeface="微软雅黑" panose="020B0503020204020204" pitchFamily="34" charset="-122"/>
            </a:endParaRPr>
          </a:p>
        </p:txBody>
      </p:sp>
      <p:sp>
        <p:nvSpPr>
          <p:cNvPr id="21" name="TextBox 20"/>
          <p:cNvSpPr txBox="1"/>
          <p:nvPr/>
        </p:nvSpPr>
        <p:spPr>
          <a:xfrm>
            <a:off x="2031758" y="5536722"/>
            <a:ext cx="1214651"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时间</a:t>
            </a:r>
            <a:endParaRPr lang="zh-CN" altLang="en-US" b="1" dirty="0">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3234676" y="5307951"/>
          <a:ext cx="6645049" cy="7692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8358352" y="4720102"/>
            <a:ext cx="952358" cy="369332"/>
          </a:xfrm>
          <a:prstGeom prst="rect">
            <a:avLst/>
          </a:prstGeom>
          <a:noFill/>
        </p:spPr>
        <p:txBody>
          <a:bodyPr wrap="square" rtlCol="0">
            <a:spAutoFit/>
          </a:bodyPr>
          <a:lstStyle/>
          <a:p>
            <a:r>
              <a:rPr lang="en-US" altLang="zh-CN" dirty="0"/>
              <a:t>99.8%</a:t>
            </a:r>
            <a:endParaRPr lang="zh-CN" altLang="en-US" dirty="0"/>
          </a:p>
        </p:txBody>
      </p:sp>
      <p:sp>
        <p:nvSpPr>
          <p:cNvPr id="22" name="TextBox 21"/>
          <p:cNvSpPr txBox="1"/>
          <p:nvPr/>
        </p:nvSpPr>
        <p:spPr>
          <a:xfrm>
            <a:off x="6815287" y="4743553"/>
            <a:ext cx="804041" cy="369332"/>
          </a:xfrm>
          <a:prstGeom prst="rect">
            <a:avLst/>
          </a:prstGeom>
          <a:noFill/>
        </p:spPr>
        <p:txBody>
          <a:bodyPr wrap="square" rtlCol="0">
            <a:spAutoFit/>
          </a:bodyPr>
          <a:lstStyle/>
          <a:p>
            <a:r>
              <a:rPr lang="en-US" altLang="zh-CN" dirty="0"/>
              <a:t>98%</a:t>
            </a:r>
            <a:endParaRPr lang="zh-CN" altLang="en-US" dirty="0"/>
          </a:p>
        </p:txBody>
      </p:sp>
      <p:sp>
        <p:nvSpPr>
          <p:cNvPr id="23" name="TextBox 22"/>
          <p:cNvSpPr txBox="1"/>
          <p:nvPr/>
        </p:nvSpPr>
        <p:spPr>
          <a:xfrm>
            <a:off x="5193387" y="4824655"/>
            <a:ext cx="804041" cy="369332"/>
          </a:xfrm>
          <a:prstGeom prst="rect">
            <a:avLst/>
          </a:prstGeom>
          <a:noFill/>
        </p:spPr>
        <p:txBody>
          <a:bodyPr wrap="square" rtlCol="0">
            <a:spAutoFit/>
          </a:bodyPr>
          <a:lstStyle/>
          <a:p>
            <a:r>
              <a:rPr lang="en-US" altLang="zh-CN" dirty="0"/>
              <a:t>95%</a:t>
            </a:r>
            <a:endParaRPr lang="zh-CN" altLang="en-US" dirty="0"/>
          </a:p>
        </p:txBody>
      </p:sp>
      <p:sp>
        <p:nvSpPr>
          <p:cNvPr id="24" name="TextBox 23"/>
          <p:cNvSpPr txBox="1"/>
          <p:nvPr/>
        </p:nvSpPr>
        <p:spPr>
          <a:xfrm>
            <a:off x="3730989" y="4688246"/>
            <a:ext cx="804041" cy="369332"/>
          </a:xfrm>
          <a:prstGeom prst="rect">
            <a:avLst/>
          </a:prstGeom>
          <a:noFill/>
        </p:spPr>
        <p:txBody>
          <a:bodyPr wrap="square" rtlCol="0">
            <a:spAutoFit/>
          </a:bodyPr>
          <a:lstStyle/>
          <a:p>
            <a:r>
              <a:rPr lang="en-US" altLang="zh-CN" dirty="0"/>
              <a:t>56%</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7901" y="210573"/>
            <a:ext cx="8499033"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Autofit/>
            <a:scene3d>
              <a:camera prst="orthographicFront"/>
              <a:lightRig rig="soft" dir="t"/>
            </a:scene3d>
            <a:sp3d prstMaterial="softEdge">
              <a:bevelT w="25400" h="25400"/>
            </a:sp3d>
          </a:bodyPr>
          <a:lstStyle/>
          <a:p>
            <a:pPr algn="ctr">
              <a:defRPr/>
            </a:pPr>
            <a:r>
              <a:rPr lang="zh-CN" altLang="en-US" b="1" dirty="0">
                <a:solidFill>
                  <a:schemeClr val="tx2"/>
                </a:solidFill>
                <a:latin typeface="微软雅黑" panose="020B0503020204020204" pitchFamily="34" charset="-122"/>
                <a:ea typeface="微软雅黑" panose="020B0503020204020204" pitchFamily="34" charset="-122"/>
              </a:rPr>
              <a:t>确诊感染后怎么办？</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6" name="内容占位符 3"/>
          <p:cNvGraphicFramePr/>
          <p:nvPr/>
        </p:nvGraphicFramePr>
        <p:xfrm>
          <a:off x="1682094" y="1545022"/>
          <a:ext cx="7886700" cy="44931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1906880" y="2172388"/>
            <a:ext cx="8572560" cy="1544644"/>
          </a:xfrm>
        </p:spPr>
        <p:txBody>
          <a:bodyPr/>
          <a:lstStyle/>
          <a:p>
            <a:pPr algn="ctr" eaLnBrk="1" fontAlgn="auto" hangingPunct="1">
              <a:lnSpc>
                <a:spcPct val="145000"/>
              </a:lnSpc>
              <a:spcBef>
                <a:spcPts val="0"/>
              </a:spcBef>
              <a:spcAft>
                <a:spcPts val="0"/>
              </a:spcAft>
              <a:defRPr/>
            </a:pPr>
            <a:r>
              <a:rPr lang="zh-CN" altLang="en-US" sz="5400" b="1" dirty="0">
                <a:latin typeface="黑体" panose="02010609060101010101" pitchFamily="49" charset="-122"/>
                <a:ea typeface="黑体" panose="02010609060101010101" pitchFamily="49" charset="-122"/>
              </a:rPr>
              <a:t>测一测，看看会了吗</a:t>
            </a:r>
            <a:endParaRPr lang="en-US" altLang="zh-CN" sz="5400" b="1" dirty="0">
              <a:latin typeface="黑体" panose="02010609060101010101" pitchFamily="49" charset="-122"/>
              <a:ea typeface="黑体" panose="02010609060101010101" pitchFamily="49" charset="-122"/>
            </a:endParaRPr>
          </a:p>
        </p:txBody>
      </p:sp>
      <p:sp>
        <p:nvSpPr>
          <p:cNvPr id="53" name="梯形 52"/>
          <p:cNvSpPr/>
          <p:nvPr/>
        </p:nvSpPr>
        <p:spPr>
          <a:xfrm>
            <a:off x="2531034" y="3717032"/>
            <a:ext cx="7272808" cy="360040"/>
          </a:xfrm>
          <a:prstGeom prst="trapezoid">
            <a:avLst/>
          </a:prstGeom>
          <a:gradFill flip="none" rotWithShape="1">
            <a:gsLst>
              <a:gs pos="5000">
                <a:schemeClr val="tx2">
                  <a:lumMod val="75000"/>
                  <a:lumOff val="25000"/>
                </a:schemeClr>
              </a:gs>
              <a:gs pos="67000">
                <a:srgbClr val="CCFF66"/>
              </a:gs>
              <a:gs pos="47000">
                <a:srgbClr val="00FFFF"/>
              </a:gs>
              <a:gs pos="28000">
                <a:srgbClr val="6600FF"/>
              </a:gs>
              <a:gs pos="13000">
                <a:schemeClr val="tx2">
                  <a:lumMod val="50000"/>
                  <a:lumOff val="50000"/>
                </a:schemeClr>
              </a:gs>
              <a:gs pos="81000">
                <a:srgbClr val="FFFF00"/>
              </a:gs>
              <a:gs pos="95000">
                <a:srgbClr val="FF6600"/>
              </a:gs>
            </a:gsLst>
            <a:path path="circle">
              <a:fillToRect l="100000" t="100000"/>
            </a:path>
            <a:tileRect r="-100000" b="-100000"/>
          </a:gradFill>
          <a:effectLst>
            <a:reflection blurRad="6350" stA="50000" endA="300" endPos="90000" dir="5400000" sy="-100000" algn="bl" rotWithShape="0"/>
            <a:softEdge rad="12700"/>
          </a:effectLst>
          <a:scene3d>
            <a:camera prst="orthographicFront">
              <a:rot lat="0" lon="0" rev="0"/>
            </a:camera>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dirty="0">
              <a:ln w="0"/>
              <a:gradFill>
                <a:gsLst>
                  <a:gs pos="0">
                    <a:srgbClr val="4BACC6">
                      <a:lumMod val="50000"/>
                    </a:srgbClr>
                  </a:gs>
                  <a:gs pos="50000">
                    <a:srgbClr val="4BACC6"/>
                  </a:gs>
                  <a:gs pos="100000">
                    <a:srgbClr val="4BACC6">
                      <a:lumMod val="60000"/>
                      <a:lumOff val="40000"/>
                    </a:srgbClr>
                  </a:gs>
                </a:gsLst>
                <a:lin ang="5400000"/>
              </a:gradFill>
            </a:endParaRPr>
          </a:p>
        </p:txBody>
      </p:sp>
      <p:pic>
        <p:nvPicPr>
          <p:cNvPr id="3" name="图形 2" descr="清单 RTL"/>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879976" y="4347276"/>
            <a:ext cx="914400" cy="9144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23392" y="1628800"/>
            <a:ext cx="10515600" cy="2088995"/>
          </a:xfrm>
        </p:spPr>
        <p:txBody>
          <a:bodyPr vert="horz" lIns="91440" tIns="45720" rIns="91440" bIns="45720" rtlCol="0" anchor="ctr" anchorCtr="0">
            <a:noAutofit/>
          </a:bodyPr>
          <a:lstStyle/>
          <a:p>
            <a:pPr>
              <a:lnSpc>
                <a:spcPct val="110000"/>
              </a:lnSpc>
            </a:pPr>
            <a:r>
              <a:rPr lang="zh-CN" altLang="en-US" sz="4800" dirty="0">
                <a:latin typeface="微软雅黑" panose="020B0503020204020204" pitchFamily="34" charset="-122"/>
                <a:ea typeface="微软雅黑" panose="020B0503020204020204" pitchFamily="34" charset="-122"/>
              </a:rPr>
              <a:t>      坚持</a:t>
            </a:r>
            <a:r>
              <a:rPr lang="zh-CN" altLang="en-US" sz="4800" dirty="0">
                <a:highlight>
                  <a:srgbClr val="FFFF00"/>
                </a:highlight>
                <a:latin typeface="微软雅黑" panose="020B0503020204020204" pitchFamily="34" charset="-122"/>
                <a:ea typeface="微软雅黑" panose="020B0503020204020204" pitchFamily="34" charset="-122"/>
              </a:rPr>
              <a:t>正确使用安全套</a:t>
            </a:r>
            <a:r>
              <a:rPr lang="zh-CN" altLang="en-US" sz="4800" dirty="0">
                <a:latin typeface="微软雅黑" panose="020B0503020204020204" pitchFamily="34" charset="-122"/>
                <a:ea typeface="微软雅黑" panose="020B0503020204020204" pitchFamily="34" charset="-122"/>
              </a:rPr>
              <a:t>可以减少感染和传播艾滋病的风险吗？</a:t>
            </a:r>
            <a:endParaRPr lang="zh-CN" altLang="en-US" sz="4800" dirty="0">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idx="1"/>
          </p:nvPr>
        </p:nvSpPr>
        <p:spPr>
          <a:xfrm>
            <a:off x="767408" y="3933056"/>
            <a:ext cx="10441160" cy="2584476"/>
          </a:xfrm>
          <a:solidFill>
            <a:srgbClr val="C00000"/>
          </a:solidFill>
          <a:ln>
            <a:noFill/>
          </a:ln>
        </p:spPr>
        <p:txBody>
          <a:bodyPr vert="horz" lIns="91440" tIns="45720" rIns="91440" bIns="45720" rtlCol="0" anchor="ctr" anchorCtr="0">
            <a:no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可以，老司机也要系好安全带</a:t>
            </a:r>
            <a:endParaRPr lang="en-US" altLang="zh-CN" sz="4800" dirty="0">
              <a:solidFill>
                <a:schemeClr val="bg1"/>
              </a:solidFill>
              <a:latin typeface="微软雅黑" panose="020B0503020204020204" pitchFamily="34" charset="-122"/>
              <a:ea typeface="微软雅黑" panose="020B0503020204020204" pitchFamily="34" charset="-122"/>
            </a:endParaRPr>
          </a:p>
          <a:p>
            <a:pPr algn="ctr"/>
            <a:r>
              <a:rPr lang="zh-CN" altLang="en-US" sz="4800" dirty="0">
                <a:solidFill>
                  <a:schemeClr val="bg1"/>
                </a:solidFill>
                <a:latin typeface="微软雅黑" panose="020B0503020204020204" pitchFamily="34" charset="-122"/>
                <a:ea typeface="微软雅黑" panose="020B0503020204020204" pitchFamily="34" charset="-122"/>
              </a:rPr>
              <a:t>安全套使用四要素：</a:t>
            </a:r>
            <a:endParaRPr lang="en-US" altLang="zh-CN" sz="4800" dirty="0">
              <a:solidFill>
                <a:schemeClr val="bg1"/>
              </a:solidFill>
              <a:latin typeface="微软雅黑" panose="020B0503020204020204" pitchFamily="34" charset="-122"/>
              <a:ea typeface="微软雅黑" panose="020B0503020204020204" pitchFamily="34" charset="-122"/>
            </a:endParaRPr>
          </a:p>
          <a:p>
            <a:pPr algn="ctr"/>
            <a:r>
              <a:rPr lang="zh-CN" altLang="en-US" sz="4800" dirty="0">
                <a:solidFill>
                  <a:schemeClr val="bg1"/>
                </a:solidFill>
                <a:latin typeface="微软雅黑" panose="020B0503020204020204" pitchFamily="34" charset="-122"/>
                <a:ea typeface="微软雅黑" panose="020B0503020204020204" pitchFamily="34" charset="-122"/>
              </a:rPr>
              <a:t>全程、每次、正确使用、质量可靠</a:t>
            </a:r>
            <a:endParaRPr lang="zh-CN" altLang="en-US" sz="4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1424" y="305853"/>
            <a:ext cx="10516511" cy="13229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1" y="1340768"/>
            <a:ext cx="10801201" cy="2818627"/>
          </a:xfrm>
        </p:spPr>
        <p:txBody>
          <a:bodyPr vert="horz" lIns="91440" tIns="45720" rIns="91440" bIns="45720" rtlCol="0" anchor="ctr" anchorCtr="0">
            <a:noAutofit/>
          </a:bodyPr>
          <a:lstStyle/>
          <a:p>
            <a:pPr>
              <a:lnSpc>
                <a:spcPct val="110000"/>
              </a:lnSpc>
            </a:pPr>
            <a:r>
              <a:rPr lang="zh-CN" altLang="en-US" sz="4800" dirty="0">
                <a:latin typeface="微软雅黑" panose="020B0503020204020204" pitchFamily="34" charset="-122"/>
                <a:ea typeface="微软雅黑" panose="020B0503020204020204" pitchFamily="34" charset="-122"/>
              </a:rPr>
              <a:t>       可以从</a:t>
            </a:r>
            <a:r>
              <a:rPr lang="zh-CN" altLang="en-US" sz="4800" dirty="0">
                <a:highlight>
                  <a:srgbClr val="FFFF00"/>
                </a:highlight>
                <a:latin typeface="微软雅黑" panose="020B0503020204020204" pitchFamily="34" charset="-122"/>
                <a:ea typeface="微软雅黑" panose="020B0503020204020204" pitchFamily="34" charset="-122"/>
              </a:rPr>
              <a:t>外表看出</a:t>
            </a:r>
            <a:r>
              <a:rPr lang="zh-CN" altLang="en-US" sz="4800" dirty="0">
                <a:latin typeface="微软雅黑" panose="020B0503020204020204" pitchFamily="34" charset="-122"/>
                <a:ea typeface="微软雅黑" panose="020B0503020204020204" pitchFamily="34" charset="-122"/>
              </a:rPr>
              <a:t>一个人是否感染了艾滋病病毒？</a:t>
            </a:r>
            <a:endParaRPr lang="zh-CN" altLang="en-US" sz="4800" dirty="0">
              <a:latin typeface="微软雅黑" panose="020B0503020204020204" pitchFamily="34" charset="-122"/>
              <a:ea typeface="微软雅黑" panose="020B0503020204020204" pitchFamily="34" charset="-122"/>
            </a:endParaRPr>
          </a:p>
        </p:txBody>
      </p:sp>
      <p:sp>
        <p:nvSpPr>
          <p:cNvPr id="4" name="文本占位符 4"/>
          <p:cNvSpPr>
            <a:spLocks noGrp="1"/>
          </p:cNvSpPr>
          <p:nvPr>
            <p:ph type="body" idx="1"/>
          </p:nvPr>
        </p:nvSpPr>
        <p:spPr>
          <a:xfrm>
            <a:off x="623392" y="4328160"/>
            <a:ext cx="10801200" cy="1261080"/>
          </a:xfrm>
          <a:solidFill>
            <a:srgbClr val="C00000"/>
          </a:solidFill>
          <a:ln>
            <a:noFill/>
          </a:ln>
        </p:spPr>
        <p:txBody>
          <a:bodyPr vert="horz" lIns="91440" tIns="45720" rIns="91440" bIns="45720" rtlCol="0" anchor="ctr" anchorCtr="0">
            <a:no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不能，一定要检测才能诊断</a:t>
            </a:r>
            <a:endParaRPr lang="zh-CN" altLang="en-US" sz="4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05055" y="510529"/>
            <a:ext cx="10516511" cy="13229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8942" y="1484784"/>
            <a:ext cx="11243682" cy="2411158"/>
          </a:xfrm>
        </p:spPr>
        <p:txBody>
          <a:bodyPr vert="horz" lIns="91440" tIns="45720" rIns="91440" bIns="45720" rtlCol="0" anchor="ctr" anchorCtr="0">
            <a:noAutofit/>
          </a:bodyPr>
          <a:lstStyle/>
          <a:p>
            <a:pPr>
              <a:lnSpc>
                <a:spcPct val="110000"/>
              </a:lnSpc>
            </a:pPr>
            <a:r>
              <a:rPr lang="zh-CN" altLang="en-US" sz="4800" dirty="0">
                <a:latin typeface="微软雅黑" panose="020B0503020204020204" pitchFamily="34" charset="-122"/>
                <a:ea typeface="微软雅黑" panose="020B0503020204020204" pitchFamily="34" charset="-122"/>
              </a:rPr>
              <a:t>       发生高危行为后（比如共用针具吸毒</a:t>
            </a:r>
            <a:r>
              <a:rPr lang="en-US" altLang="zh-CN" sz="4800" dirty="0">
                <a:latin typeface="微软雅黑" panose="020B0503020204020204" pitchFamily="34" charset="-122"/>
                <a:ea typeface="微软雅黑" panose="020B0503020204020204" pitchFamily="34" charset="-122"/>
              </a:rPr>
              <a:t>/</a:t>
            </a:r>
            <a:r>
              <a:rPr lang="zh-CN" altLang="en-US" sz="4800" dirty="0">
                <a:latin typeface="微软雅黑" panose="020B0503020204020204" pitchFamily="34" charset="-122"/>
                <a:ea typeface="微软雅黑" panose="020B0503020204020204" pitchFamily="34" charset="-122"/>
              </a:rPr>
              <a:t>不安全性行为等）应</a:t>
            </a:r>
            <a:r>
              <a:rPr lang="zh-CN" altLang="en-US" sz="4800" dirty="0">
                <a:highlight>
                  <a:srgbClr val="FFFF00"/>
                </a:highlight>
                <a:latin typeface="微软雅黑" panose="020B0503020204020204" pitchFamily="34" charset="-122"/>
                <a:ea typeface="微软雅黑" panose="020B0503020204020204" pitchFamily="34" charset="-122"/>
              </a:rPr>
              <a:t>主动寻求艾滋病检测</a:t>
            </a:r>
            <a:r>
              <a:rPr lang="zh-CN" altLang="en-US" sz="4800" dirty="0">
                <a:latin typeface="微软雅黑" panose="020B0503020204020204" pitchFamily="34" charset="-122"/>
                <a:ea typeface="微软雅黑" panose="020B0503020204020204" pitchFamily="34" charset="-122"/>
              </a:rPr>
              <a:t>与咨询吗</a:t>
            </a:r>
            <a:endParaRPr lang="zh-CN" altLang="en-US" sz="4800" dirty="0">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idx="1"/>
          </p:nvPr>
        </p:nvSpPr>
        <p:spPr>
          <a:xfrm>
            <a:off x="551384" y="4149080"/>
            <a:ext cx="11161240" cy="2232248"/>
          </a:xfrm>
          <a:solidFill>
            <a:srgbClr val="C00000"/>
          </a:solidFill>
          <a:ln>
            <a:noFill/>
          </a:ln>
        </p:spPr>
        <p:txBody>
          <a:bodyPr vert="horz" lIns="91440" tIns="45720" rIns="91440" bIns="45720" rtlCol="0" anchor="ctr" anchorCtr="0">
            <a:no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是！</a:t>
            </a:r>
            <a:endParaRPr lang="en-US" altLang="zh-CN" sz="4800" dirty="0">
              <a:solidFill>
                <a:schemeClr val="bg1"/>
              </a:solidFill>
              <a:latin typeface="微软雅黑" panose="020B0503020204020204" pitchFamily="34" charset="-122"/>
              <a:ea typeface="微软雅黑" panose="020B0503020204020204" pitchFamily="34" charset="-122"/>
            </a:endParaRPr>
          </a:p>
          <a:p>
            <a:pPr algn="ctr"/>
            <a:r>
              <a:rPr lang="zh-CN" altLang="en-US" sz="4800" dirty="0">
                <a:solidFill>
                  <a:schemeClr val="bg1"/>
                </a:solidFill>
                <a:latin typeface="微软雅黑" panose="020B0503020204020204" pitchFamily="34" charset="-122"/>
                <a:ea typeface="微软雅黑" panose="020B0503020204020204" pitchFamily="34" charset="-122"/>
              </a:rPr>
              <a:t> “不尬青年” 可以帮助你，检测免费且保密</a:t>
            </a:r>
            <a:endParaRPr lang="zh-CN" altLang="en-US" sz="48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34696" y="223736"/>
            <a:ext cx="10522608" cy="13229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368" y="260648"/>
            <a:ext cx="7920880" cy="1143000"/>
          </a:xfrm>
        </p:spPr>
        <p:txBody>
          <a:bodyPr>
            <a:normAutofit fontScale="90000"/>
          </a:bodyPr>
          <a:lstStyle/>
          <a:p>
            <a:pPr algn="ctr">
              <a:lnSpc>
                <a:spcPct val="150000"/>
              </a:lnSpc>
            </a:pPr>
            <a:r>
              <a:rPr lang="zh-CN" altLang="en-US" sz="3600" b="1" dirty="0">
                <a:solidFill>
                  <a:schemeClr val="tx2"/>
                </a:solidFill>
                <a:latin typeface="微软雅黑" panose="020B0503020204020204" pitchFamily="34" charset="-122"/>
                <a:ea typeface="微软雅黑" panose="020B0503020204020204" pitchFamily="34" charset="-122"/>
              </a:rPr>
              <a:t>小名：不尬青年</a:t>
            </a:r>
            <a:br>
              <a:rPr lang="en-US" altLang="zh-CN" sz="3600" b="1" dirty="0">
                <a:solidFill>
                  <a:schemeClr val="tx2"/>
                </a:solidFill>
                <a:latin typeface="微软雅黑" panose="020B0503020204020204" pitchFamily="34" charset="-122"/>
                <a:ea typeface="微软雅黑" panose="020B0503020204020204" pitchFamily="34" charset="-122"/>
              </a:rPr>
            </a:br>
            <a:r>
              <a:rPr lang="zh-CN" altLang="en-US" sz="3600" b="1" dirty="0">
                <a:solidFill>
                  <a:schemeClr val="tx2"/>
                </a:solidFill>
                <a:latin typeface="微软雅黑" panose="020B0503020204020204" pitchFamily="34" charset="-122"/>
                <a:ea typeface="微软雅黑" panose="020B0503020204020204" pitchFamily="34" charset="-122"/>
              </a:rPr>
              <a:t>大名：广东青少年性健康友好服务平台</a:t>
            </a:r>
            <a:endParaRPr lang="zh-CN" altLang="en-US" sz="3600" b="1" dirty="0">
              <a:solidFill>
                <a:schemeClr val="tx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84421" y="1623473"/>
            <a:ext cx="4973880" cy="4973880"/>
          </a:xfrm>
          <a:prstGeom prst="rect">
            <a:avLst/>
          </a:prstGeom>
        </p:spPr>
      </p:pic>
      <p:pic>
        <p:nvPicPr>
          <p:cNvPr id="10" name="图片 9"/>
          <p:cNvPicPr>
            <a:picLocks noChangeAspect="1"/>
          </p:cNvPicPr>
          <p:nvPr/>
        </p:nvPicPr>
        <p:blipFill>
          <a:blip r:embed="rId2"/>
          <a:stretch>
            <a:fillRect/>
          </a:stretch>
        </p:blipFill>
        <p:spPr>
          <a:xfrm>
            <a:off x="8646908" y="116006"/>
            <a:ext cx="3069280" cy="666936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chemeClr val="tx2"/>
                </a:solidFill>
                <a:latin typeface="微软雅黑" panose="020B0503020204020204" pitchFamily="34" charset="-122"/>
                <a:ea typeface="微软雅黑" panose="020B0503020204020204" pitchFamily="34" charset="-122"/>
              </a:rPr>
              <a:t>小结</a:t>
            </a:r>
            <a:endParaRPr lang="zh-CN" altLang="en-US" dirty="0"/>
          </a:p>
        </p:txBody>
      </p:sp>
      <p:grpSp>
        <p:nvGrpSpPr>
          <p:cNvPr id="3" name="#36113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55541" y="1500914"/>
            <a:ext cx="10880917" cy="4244248"/>
            <a:chOff x="671388" y="1503825"/>
            <a:chExt cx="10880917" cy="4244248"/>
          </a:xfrm>
        </p:grpSpPr>
        <p:grpSp>
          <p:nvGrpSpPr>
            <p:cNvPr id="4" name="ïšḻîḑe"/>
            <p:cNvGrpSpPr/>
            <p:nvPr/>
          </p:nvGrpSpPr>
          <p:grpSpPr>
            <a:xfrm>
              <a:off x="4143005" y="1503825"/>
              <a:ext cx="3906039" cy="4062092"/>
              <a:chOff x="4136136" y="1668417"/>
              <a:chExt cx="3906039" cy="4062092"/>
            </a:xfrm>
          </p:grpSpPr>
          <p:grpSp>
            <p:nvGrpSpPr>
              <p:cNvPr id="22" name="íṣlídê"/>
              <p:cNvGrpSpPr/>
              <p:nvPr/>
            </p:nvGrpSpPr>
            <p:grpSpPr>
              <a:xfrm>
                <a:off x="4186237" y="2004373"/>
                <a:ext cx="3548469" cy="3726136"/>
                <a:chOff x="4186237" y="1620325"/>
                <a:chExt cx="3548469" cy="3726136"/>
              </a:xfrm>
              <a:solidFill>
                <a:schemeClr val="bg1">
                  <a:lumMod val="85000"/>
                </a:schemeClr>
              </a:solidFill>
            </p:grpSpPr>
            <p:sp>
              <p:nvSpPr>
                <p:cNvPr id="139" name="isľiďè"/>
                <p:cNvSpPr/>
                <p:nvPr/>
              </p:nvSpPr>
              <p:spPr>
                <a:xfrm>
                  <a:off x="4267979" y="1702608"/>
                  <a:ext cx="3385061" cy="3562151"/>
                </a:xfrm>
                <a:custGeom>
                  <a:avLst/>
                  <a:gdLst>
                    <a:gd name="connsiteX0" fmla="*/ 2697672 w 3385061"/>
                    <a:gd name="connsiteY0" fmla="*/ 3538022 h 3562151"/>
                    <a:gd name="connsiteX1" fmla="*/ 2666251 w 3385061"/>
                    <a:gd name="connsiteY1" fmla="*/ 3550309 h 3562151"/>
                    <a:gd name="connsiteX2" fmla="*/ 2580546 w 3385061"/>
                    <a:gd name="connsiteY2" fmla="*/ 3561975 h 3562151"/>
                    <a:gd name="connsiteX3" fmla="*/ 2430601 w 3385061"/>
                    <a:gd name="connsiteY3" fmla="*/ 3548598 h 3562151"/>
                    <a:gd name="connsiteX4" fmla="*/ 2226371 w 3385061"/>
                    <a:gd name="connsiteY4" fmla="*/ 3496802 h 3562151"/>
                    <a:gd name="connsiteX5" fmla="*/ 1698763 w 3385061"/>
                    <a:gd name="connsiteY5" fmla="*/ 3272196 h 3562151"/>
                    <a:gd name="connsiteX6" fmla="*/ 1391562 w 3385061"/>
                    <a:gd name="connsiteY6" fmla="*/ 3101252 h 3562151"/>
                    <a:gd name="connsiteX7" fmla="*/ 1065074 w 3385061"/>
                    <a:gd name="connsiteY7" fmla="*/ 2892044 h 3562151"/>
                    <a:gd name="connsiteX8" fmla="*/ 728319 w 3385061"/>
                    <a:gd name="connsiteY8" fmla="*/ 2643484 h 3562151"/>
                    <a:gd name="connsiteX9" fmla="*/ 395453 w 3385061"/>
                    <a:gd name="connsiteY9" fmla="*/ 2351837 h 3562151"/>
                    <a:gd name="connsiteX10" fmla="*/ 239442 w 3385061"/>
                    <a:gd name="connsiteY10" fmla="*/ 2187271 h 3562151"/>
                    <a:gd name="connsiteX11" fmla="*/ 102407 w 3385061"/>
                    <a:gd name="connsiteY11" fmla="*/ 2008550 h 3562151"/>
                    <a:gd name="connsiteX12" fmla="*/ 73320 w 3385061"/>
                    <a:gd name="connsiteY12" fmla="*/ 1961886 h 3562151"/>
                    <a:gd name="connsiteX13" fmla="*/ 60254 w 3385061"/>
                    <a:gd name="connsiteY13" fmla="*/ 1938243 h 3562151"/>
                    <a:gd name="connsiteX14" fmla="*/ 47966 w 3385061"/>
                    <a:gd name="connsiteY14" fmla="*/ 1914601 h 3562151"/>
                    <a:gd name="connsiteX15" fmla="*/ 36456 w 3385061"/>
                    <a:gd name="connsiteY15" fmla="*/ 1890958 h 3562151"/>
                    <a:gd name="connsiteX16" fmla="*/ 26657 w 3385061"/>
                    <a:gd name="connsiteY16" fmla="*/ 1867471 h 3562151"/>
                    <a:gd name="connsiteX17" fmla="*/ 18102 w 3385061"/>
                    <a:gd name="connsiteY17" fmla="*/ 1844294 h 3562151"/>
                    <a:gd name="connsiteX18" fmla="*/ 10947 w 3385061"/>
                    <a:gd name="connsiteY18" fmla="*/ 1821429 h 3562151"/>
                    <a:gd name="connsiteX19" fmla="*/ 525 w 3385061"/>
                    <a:gd name="connsiteY19" fmla="*/ 1740080 h 3562151"/>
                    <a:gd name="connsiteX20" fmla="*/ 24324 w 3385061"/>
                    <a:gd name="connsiteY20" fmla="*/ 1661996 h 3562151"/>
                    <a:gd name="connsiteX21" fmla="*/ 77675 w 3385061"/>
                    <a:gd name="connsiteY21" fmla="*/ 1570069 h 3562151"/>
                    <a:gd name="connsiteX22" fmla="*/ 148137 w 3385061"/>
                    <a:gd name="connsiteY22" fmla="*/ 1477831 h 3562151"/>
                    <a:gd name="connsiteX23" fmla="*/ 316437 w 3385061"/>
                    <a:gd name="connsiteY23" fmla="*/ 1300510 h 3562151"/>
                    <a:gd name="connsiteX24" fmla="*/ 708876 w 3385061"/>
                    <a:gd name="connsiteY24" fmla="*/ 974799 h 3562151"/>
                    <a:gd name="connsiteX25" fmla="*/ 1140980 w 3385061"/>
                    <a:gd name="connsiteY25" fmla="*/ 681442 h 3562151"/>
                    <a:gd name="connsiteX26" fmla="*/ 1597503 w 3385061"/>
                    <a:gd name="connsiteY26" fmla="*/ 420438 h 3562151"/>
                    <a:gd name="connsiteX27" fmla="*/ 2071137 w 3385061"/>
                    <a:gd name="connsiteY27" fmla="*/ 199408 h 3562151"/>
                    <a:gd name="connsiteX28" fmla="*/ 2554726 w 3385061"/>
                    <a:gd name="connsiteY28" fmla="*/ 40597 h 3562151"/>
                    <a:gd name="connsiteX29" fmla="*/ 2793487 w 3385061"/>
                    <a:gd name="connsiteY29" fmla="*/ 2333 h 3562151"/>
                    <a:gd name="connsiteX30" fmla="*/ 2822418 w 3385061"/>
                    <a:gd name="connsiteY30" fmla="*/ 933 h 3562151"/>
                    <a:gd name="connsiteX31" fmla="*/ 2836884 w 3385061"/>
                    <a:gd name="connsiteY31" fmla="*/ 156 h 3562151"/>
                    <a:gd name="connsiteX32" fmla="*/ 2851039 w 3385061"/>
                    <a:gd name="connsiteY32" fmla="*/ 156 h 3562151"/>
                    <a:gd name="connsiteX33" fmla="*/ 2879348 w 3385061"/>
                    <a:gd name="connsiteY33" fmla="*/ 0 h 3562151"/>
                    <a:gd name="connsiteX34" fmla="*/ 2906879 w 3385061"/>
                    <a:gd name="connsiteY34" fmla="*/ 1400 h 3562151"/>
                    <a:gd name="connsiteX35" fmla="*/ 2920567 w 3385061"/>
                    <a:gd name="connsiteY35" fmla="*/ 2022 h 3562151"/>
                    <a:gd name="connsiteX36" fmla="*/ 2933788 w 3385061"/>
                    <a:gd name="connsiteY36" fmla="*/ 3578 h 3562151"/>
                    <a:gd name="connsiteX37" fmla="*/ 2960076 w 3385061"/>
                    <a:gd name="connsiteY37" fmla="*/ 6688 h 3562151"/>
                    <a:gd name="connsiteX38" fmla="*/ 2985274 w 3385061"/>
                    <a:gd name="connsiteY38" fmla="*/ 11199 h 3562151"/>
                    <a:gd name="connsiteX39" fmla="*/ 3009228 w 3385061"/>
                    <a:gd name="connsiteY39" fmla="*/ 16954 h 3562151"/>
                    <a:gd name="connsiteX40" fmla="*/ 3090422 w 3385061"/>
                    <a:gd name="connsiteY40" fmla="*/ 51174 h 3562151"/>
                    <a:gd name="connsiteX41" fmla="*/ 3105977 w 3385061"/>
                    <a:gd name="connsiteY41" fmla="*/ 62685 h 3562151"/>
                    <a:gd name="connsiteX42" fmla="*/ 3114376 w 3385061"/>
                    <a:gd name="connsiteY42" fmla="*/ 69840 h 3562151"/>
                    <a:gd name="connsiteX43" fmla="*/ 3123086 w 3385061"/>
                    <a:gd name="connsiteY43" fmla="*/ 77772 h 3562151"/>
                    <a:gd name="connsiteX44" fmla="*/ 3131797 w 3385061"/>
                    <a:gd name="connsiteY44" fmla="*/ 85705 h 3562151"/>
                    <a:gd name="connsiteX45" fmla="*/ 3140041 w 3385061"/>
                    <a:gd name="connsiteY45" fmla="*/ 94727 h 3562151"/>
                    <a:gd name="connsiteX46" fmla="*/ 3148285 w 3385061"/>
                    <a:gd name="connsiteY46" fmla="*/ 103593 h 3562151"/>
                    <a:gd name="connsiteX47" fmla="*/ 3156373 w 3385061"/>
                    <a:gd name="connsiteY47" fmla="*/ 112926 h 3562151"/>
                    <a:gd name="connsiteX48" fmla="*/ 3172083 w 3385061"/>
                    <a:gd name="connsiteY48" fmla="*/ 132524 h 3562151"/>
                    <a:gd name="connsiteX49" fmla="*/ 3186860 w 3385061"/>
                    <a:gd name="connsiteY49" fmla="*/ 153523 h 3562151"/>
                    <a:gd name="connsiteX50" fmla="*/ 3194170 w 3385061"/>
                    <a:gd name="connsiteY50" fmla="*/ 164100 h 3562151"/>
                    <a:gd name="connsiteX51" fmla="*/ 3201014 w 3385061"/>
                    <a:gd name="connsiteY51" fmla="*/ 175455 h 3562151"/>
                    <a:gd name="connsiteX52" fmla="*/ 3214702 w 3385061"/>
                    <a:gd name="connsiteY52" fmla="*/ 198009 h 3562151"/>
                    <a:gd name="connsiteX53" fmla="*/ 3261366 w 3385061"/>
                    <a:gd name="connsiteY53" fmla="*/ 296935 h 3562151"/>
                    <a:gd name="connsiteX54" fmla="*/ 3326850 w 3385061"/>
                    <a:gd name="connsiteY54" fmla="*/ 514387 h 3562151"/>
                    <a:gd name="connsiteX55" fmla="*/ 3364025 w 3385061"/>
                    <a:gd name="connsiteY55" fmla="*/ 741949 h 3562151"/>
                    <a:gd name="connsiteX56" fmla="*/ 3384713 w 3385061"/>
                    <a:gd name="connsiteY56" fmla="*/ 1195828 h 3562151"/>
                    <a:gd name="connsiteX57" fmla="*/ 3306940 w 3385061"/>
                    <a:gd name="connsiteY57" fmla="*/ 2033126 h 3562151"/>
                    <a:gd name="connsiteX58" fmla="*/ 3146418 w 3385061"/>
                    <a:gd name="connsiteY58" fmla="*/ 2723900 h 3562151"/>
                    <a:gd name="connsiteX59" fmla="*/ 2949187 w 3385061"/>
                    <a:gd name="connsiteY59" fmla="*/ 3221488 h 3562151"/>
                    <a:gd name="connsiteX60" fmla="*/ 2851505 w 3385061"/>
                    <a:gd name="connsiteY60" fmla="*/ 3382943 h 3562151"/>
                    <a:gd name="connsiteX61" fmla="*/ 2768133 w 3385061"/>
                    <a:gd name="connsiteY61" fmla="*/ 3480781 h 3562151"/>
                    <a:gd name="connsiteX62" fmla="*/ 2736713 w 3385061"/>
                    <a:gd name="connsiteY62" fmla="*/ 3508468 h 3562151"/>
                    <a:gd name="connsiteX63" fmla="*/ 2714004 w 3385061"/>
                    <a:gd name="connsiteY63" fmla="*/ 3524645 h 3562151"/>
                    <a:gd name="connsiteX64" fmla="*/ 2695961 w 3385061"/>
                    <a:gd name="connsiteY64" fmla="*/ 3535222 h 3562151"/>
                    <a:gd name="connsiteX65" fmla="*/ 2815575 w 3385061"/>
                    <a:gd name="connsiteY65" fmla="*/ 3399587 h 3562151"/>
                    <a:gd name="connsiteX66" fmla="*/ 2912945 w 3385061"/>
                    <a:gd name="connsiteY66" fmla="*/ 3210133 h 3562151"/>
                    <a:gd name="connsiteX67" fmla="*/ 3049514 w 3385061"/>
                    <a:gd name="connsiteY67" fmla="*/ 2780985 h 3562151"/>
                    <a:gd name="connsiteX68" fmla="*/ 3212058 w 3385061"/>
                    <a:gd name="connsiteY68" fmla="*/ 2162850 h 3562151"/>
                    <a:gd name="connsiteX69" fmla="*/ 3303052 w 3385061"/>
                    <a:gd name="connsiteY69" fmla="*/ 1525739 h 3562151"/>
                    <a:gd name="connsiteX70" fmla="*/ 3315340 w 3385061"/>
                    <a:gd name="connsiteY70" fmla="*/ 888627 h 3562151"/>
                    <a:gd name="connsiteX71" fmla="*/ 3279720 w 3385061"/>
                    <a:gd name="connsiteY71" fmla="*/ 580649 h 3562151"/>
                    <a:gd name="connsiteX72" fmla="*/ 3246589 w 3385061"/>
                    <a:gd name="connsiteY72" fmla="*/ 434748 h 3562151"/>
                    <a:gd name="connsiteX73" fmla="*/ 3200703 w 3385061"/>
                    <a:gd name="connsiteY73" fmla="*/ 299579 h 3562151"/>
                    <a:gd name="connsiteX74" fmla="*/ 3139885 w 3385061"/>
                    <a:gd name="connsiteY74" fmla="*/ 184476 h 3562151"/>
                    <a:gd name="connsiteX75" fmla="*/ 3122620 w 3385061"/>
                    <a:gd name="connsiteY75" fmla="*/ 160211 h 3562151"/>
                    <a:gd name="connsiteX76" fmla="*/ 3104577 w 3385061"/>
                    <a:gd name="connsiteY76" fmla="*/ 138279 h 3562151"/>
                    <a:gd name="connsiteX77" fmla="*/ 3086067 w 3385061"/>
                    <a:gd name="connsiteY77" fmla="*/ 118992 h 3562151"/>
                    <a:gd name="connsiteX78" fmla="*/ 3068646 w 3385061"/>
                    <a:gd name="connsiteY78" fmla="*/ 103748 h 3562151"/>
                    <a:gd name="connsiteX79" fmla="*/ 2986207 w 3385061"/>
                    <a:gd name="connsiteY79" fmla="*/ 66884 h 3562151"/>
                    <a:gd name="connsiteX80" fmla="*/ 2862705 w 3385061"/>
                    <a:gd name="connsiteY80" fmla="*/ 53196 h 3562151"/>
                    <a:gd name="connsiteX81" fmla="*/ 2721314 w 3385061"/>
                    <a:gd name="connsiteY81" fmla="*/ 62373 h 3562151"/>
                    <a:gd name="connsiteX82" fmla="*/ 2703116 w 3385061"/>
                    <a:gd name="connsiteY82" fmla="*/ 64551 h 3562151"/>
                    <a:gd name="connsiteX83" fmla="*/ 2684761 w 3385061"/>
                    <a:gd name="connsiteY83" fmla="*/ 67506 h 3562151"/>
                    <a:gd name="connsiteX84" fmla="*/ 2647897 w 3385061"/>
                    <a:gd name="connsiteY84" fmla="*/ 73417 h 3562151"/>
                    <a:gd name="connsiteX85" fmla="*/ 2573547 w 3385061"/>
                    <a:gd name="connsiteY85" fmla="*/ 88349 h 3562151"/>
                    <a:gd name="connsiteX86" fmla="*/ 2273968 w 3385061"/>
                    <a:gd name="connsiteY86" fmla="*/ 174055 h 3562151"/>
                    <a:gd name="connsiteX87" fmla="*/ 1684608 w 3385061"/>
                    <a:gd name="connsiteY87" fmla="*/ 424793 h 3562151"/>
                    <a:gd name="connsiteX88" fmla="*/ 1119514 w 3385061"/>
                    <a:gd name="connsiteY88" fmla="*/ 741015 h 3562151"/>
                    <a:gd name="connsiteX89" fmla="*/ 589262 w 3385061"/>
                    <a:gd name="connsiteY89" fmla="*/ 1110279 h 3562151"/>
                    <a:gd name="connsiteX90" fmla="*/ 346301 w 3385061"/>
                    <a:gd name="connsiteY90" fmla="*/ 1316687 h 3562151"/>
                    <a:gd name="connsiteX91" fmla="*/ 235087 w 3385061"/>
                    <a:gd name="connsiteY91" fmla="*/ 1426501 h 3562151"/>
                    <a:gd name="connsiteX92" fmla="*/ 135849 w 3385061"/>
                    <a:gd name="connsiteY92" fmla="*/ 1540671 h 3562151"/>
                    <a:gd name="connsiteX93" fmla="*/ 59010 w 3385061"/>
                    <a:gd name="connsiteY93" fmla="*/ 1656085 h 3562151"/>
                    <a:gd name="connsiteX94" fmla="*/ 51699 w 3385061"/>
                    <a:gd name="connsiteY94" fmla="*/ 1670084 h 3562151"/>
                    <a:gd name="connsiteX95" fmla="*/ 45633 w 3385061"/>
                    <a:gd name="connsiteY95" fmla="*/ 1683461 h 3562151"/>
                    <a:gd name="connsiteX96" fmla="*/ 35523 w 3385061"/>
                    <a:gd name="connsiteY96" fmla="*/ 1708971 h 3562151"/>
                    <a:gd name="connsiteX97" fmla="*/ 34278 w 3385061"/>
                    <a:gd name="connsiteY97" fmla="*/ 1712081 h 3562151"/>
                    <a:gd name="connsiteX98" fmla="*/ 33656 w 3385061"/>
                    <a:gd name="connsiteY98" fmla="*/ 1714881 h 3562151"/>
                    <a:gd name="connsiteX99" fmla="*/ 32256 w 3385061"/>
                    <a:gd name="connsiteY99" fmla="*/ 1720325 h 3562151"/>
                    <a:gd name="connsiteX100" fmla="*/ 30701 w 3385061"/>
                    <a:gd name="connsiteY100" fmla="*/ 1725769 h 3562151"/>
                    <a:gd name="connsiteX101" fmla="*/ 29612 w 3385061"/>
                    <a:gd name="connsiteY101" fmla="*/ 1730747 h 3562151"/>
                    <a:gd name="connsiteX102" fmla="*/ 27746 w 3385061"/>
                    <a:gd name="connsiteY102" fmla="*/ 1748634 h 3562151"/>
                    <a:gd name="connsiteX103" fmla="*/ 48122 w 3385061"/>
                    <a:gd name="connsiteY103" fmla="*/ 1851761 h 3562151"/>
                    <a:gd name="connsiteX104" fmla="*/ 110029 w 3385061"/>
                    <a:gd name="connsiteY104" fmla="*/ 1974641 h 3562151"/>
                    <a:gd name="connsiteX105" fmla="*/ 195578 w 3385061"/>
                    <a:gd name="connsiteY105" fmla="*/ 2097521 h 3562151"/>
                    <a:gd name="connsiteX106" fmla="*/ 295438 w 3385061"/>
                    <a:gd name="connsiteY106" fmla="*/ 2216513 h 3562151"/>
                    <a:gd name="connsiteX107" fmla="*/ 520200 w 3385061"/>
                    <a:gd name="connsiteY107" fmla="*/ 2441431 h 3562151"/>
                    <a:gd name="connsiteX108" fmla="*/ 1024476 w 3385061"/>
                    <a:gd name="connsiteY108" fmla="*/ 2844758 h 3562151"/>
                    <a:gd name="connsiteX109" fmla="*/ 1572305 w 3385061"/>
                    <a:gd name="connsiteY109" fmla="*/ 3192401 h 3562151"/>
                    <a:gd name="connsiteX110" fmla="*/ 2152643 w 3385061"/>
                    <a:gd name="connsiteY110" fmla="*/ 3465693 h 3562151"/>
                    <a:gd name="connsiteX111" fmla="*/ 2449267 w 3385061"/>
                    <a:gd name="connsiteY111" fmla="*/ 3548132 h 3562151"/>
                    <a:gd name="connsiteX112" fmla="*/ 2589568 w 3385061"/>
                    <a:gd name="connsiteY112" fmla="*/ 3559642 h 3562151"/>
                    <a:gd name="connsiteX113" fmla="*/ 2697672 w 3385061"/>
                    <a:gd name="connsiteY113" fmla="*/ 3538022 h 35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385061" h="3562151">
                      <a:moveTo>
                        <a:pt x="2697672" y="3538022"/>
                      </a:moveTo>
                      <a:cubicBezTo>
                        <a:pt x="2692850" y="3539733"/>
                        <a:pt x="2684606" y="3545021"/>
                        <a:pt x="2666251" y="3550309"/>
                      </a:cubicBezTo>
                      <a:cubicBezTo>
                        <a:pt x="2647897" y="3555287"/>
                        <a:pt x="2620210" y="3561042"/>
                        <a:pt x="2580546" y="3561975"/>
                      </a:cubicBezTo>
                      <a:cubicBezTo>
                        <a:pt x="2541038" y="3563064"/>
                        <a:pt x="2490330" y="3559176"/>
                        <a:pt x="2430601" y="3548598"/>
                      </a:cubicBezTo>
                      <a:cubicBezTo>
                        <a:pt x="2370872" y="3538022"/>
                        <a:pt x="2302121" y="3520756"/>
                        <a:pt x="2226371" y="3496802"/>
                      </a:cubicBezTo>
                      <a:cubicBezTo>
                        <a:pt x="2074715" y="3448739"/>
                        <a:pt x="1895372" y="3373455"/>
                        <a:pt x="1698763" y="3272196"/>
                      </a:cubicBezTo>
                      <a:cubicBezTo>
                        <a:pt x="1600303" y="3221799"/>
                        <a:pt x="1497488" y="3164559"/>
                        <a:pt x="1391562" y="3101252"/>
                      </a:cubicBezTo>
                      <a:cubicBezTo>
                        <a:pt x="1285481" y="3038101"/>
                        <a:pt x="1176288" y="2968106"/>
                        <a:pt x="1065074" y="2892044"/>
                      </a:cubicBezTo>
                      <a:cubicBezTo>
                        <a:pt x="954015" y="2815827"/>
                        <a:pt x="840934" y="2733233"/>
                        <a:pt x="728319" y="2643484"/>
                      </a:cubicBezTo>
                      <a:cubicBezTo>
                        <a:pt x="615705" y="2553890"/>
                        <a:pt x="503246" y="2456985"/>
                        <a:pt x="395453" y="2351837"/>
                      </a:cubicBezTo>
                      <a:cubicBezTo>
                        <a:pt x="341635" y="2299263"/>
                        <a:pt x="289061" y="2244511"/>
                        <a:pt x="239442" y="2187271"/>
                      </a:cubicBezTo>
                      <a:cubicBezTo>
                        <a:pt x="189823" y="2130186"/>
                        <a:pt x="143004" y="2070456"/>
                        <a:pt x="102407" y="2008550"/>
                      </a:cubicBezTo>
                      <a:cubicBezTo>
                        <a:pt x="91830" y="1993151"/>
                        <a:pt x="83119" y="1977441"/>
                        <a:pt x="73320" y="1961886"/>
                      </a:cubicBezTo>
                      <a:cubicBezTo>
                        <a:pt x="68654" y="1954109"/>
                        <a:pt x="64610" y="1946176"/>
                        <a:pt x="60254" y="1938243"/>
                      </a:cubicBezTo>
                      <a:cubicBezTo>
                        <a:pt x="55899" y="1930311"/>
                        <a:pt x="51544" y="1922533"/>
                        <a:pt x="47966" y="1914601"/>
                      </a:cubicBezTo>
                      <a:lnTo>
                        <a:pt x="36456" y="1890958"/>
                      </a:lnTo>
                      <a:lnTo>
                        <a:pt x="26657" y="1867471"/>
                      </a:lnTo>
                      <a:cubicBezTo>
                        <a:pt x="23079" y="1859538"/>
                        <a:pt x="20746" y="1851916"/>
                        <a:pt x="18102" y="1844294"/>
                      </a:cubicBezTo>
                      <a:cubicBezTo>
                        <a:pt x="15458" y="1836517"/>
                        <a:pt x="12502" y="1828895"/>
                        <a:pt x="10947" y="1821429"/>
                      </a:cubicBezTo>
                      <a:cubicBezTo>
                        <a:pt x="2392" y="1791409"/>
                        <a:pt x="-1497" y="1762945"/>
                        <a:pt x="525" y="1740080"/>
                      </a:cubicBezTo>
                      <a:cubicBezTo>
                        <a:pt x="1458" y="1720481"/>
                        <a:pt x="10325" y="1691549"/>
                        <a:pt x="24324" y="1661996"/>
                      </a:cubicBezTo>
                      <a:cubicBezTo>
                        <a:pt x="38478" y="1632131"/>
                        <a:pt x="56366" y="1601022"/>
                        <a:pt x="77675" y="1570069"/>
                      </a:cubicBezTo>
                      <a:cubicBezTo>
                        <a:pt x="99141" y="1539116"/>
                        <a:pt x="122472" y="1508162"/>
                        <a:pt x="148137" y="1477831"/>
                      </a:cubicBezTo>
                      <a:cubicBezTo>
                        <a:pt x="199156" y="1417013"/>
                        <a:pt x="256085" y="1357750"/>
                        <a:pt x="316437" y="1300510"/>
                      </a:cubicBezTo>
                      <a:cubicBezTo>
                        <a:pt x="437295" y="1185873"/>
                        <a:pt x="570286" y="1077770"/>
                        <a:pt x="708876" y="974799"/>
                      </a:cubicBezTo>
                      <a:cubicBezTo>
                        <a:pt x="847622" y="871984"/>
                        <a:pt x="992279" y="773991"/>
                        <a:pt x="1140980" y="681442"/>
                      </a:cubicBezTo>
                      <a:cubicBezTo>
                        <a:pt x="1289680" y="588893"/>
                        <a:pt x="1442114" y="501321"/>
                        <a:pt x="1597503" y="420438"/>
                      </a:cubicBezTo>
                      <a:cubicBezTo>
                        <a:pt x="1752737" y="339399"/>
                        <a:pt x="1911082" y="264582"/>
                        <a:pt x="2071137" y="199408"/>
                      </a:cubicBezTo>
                      <a:cubicBezTo>
                        <a:pt x="2231037" y="134391"/>
                        <a:pt x="2393426" y="78239"/>
                        <a:pt x="2554726" y="40597"/>
                      </a:cubicBezTo>
                      <a:cubicBezTo>
                        <a:pt x="2635298" y="21932"/>
                        <a:pt x="2715715" y="8244"/>
                        <a:pt x="2793487" y="2333"/>
                      </a:cubicBezTo>
                      <a:lnTo>
                        <a:pt x="2822418" y="933"/>
                      </a:lnTo>
                      <a:lnTo>
                        <a:pt x="2836884" y="156"/>
                      </a:lnTo>
                      <a:lnTo>
                        <a:pt x="2851039" y="156"/>
                      </a:lnTo>
                      <a:lnTo>
                        <a:pt x="2879348" y="0"/>
                      </a:lnTo>
                      <a:lnTo>
                        <a:pt x="2906879" y="1400"/>
                      </a:lnTo>
                      <a:lnTo>
                        <a:pt x="2920567" y="2022"/>
                      </a:lnTo>
                      <a:lnTo>
                        <a:pt x="2933788" y="3578"/>
                      </a:lnTo>
                      <a:cubicBezTo>
                        <a:pt x="2942499" y="4666"/>
                        <a:pt x="2951676" y="5289"/>
                        <a:pt x="2960076" y="6688"/>
                      </a:cubicBezTo>
                      <a:lnTo>
                        <a:pt x="2985274" y="11199"/>
                      </a:lnTo>
                      <a:cubicBezTo>
                        <a:pt x="2993829" y="12444"/>
                        <a:pt x="3001139" y="15243"/>
                        <a:pt x="3009228" y="16954"/>
                      </a:cubicBezTo>
                      <a:cubicBezTo>
                        <a:pt x="3040337" y="25354"/>
                        <a:pt x="3068179" y="36709"/>
                        <a:pt x="3090422" y="51174"/>
                      </a:cubicBezTo>
                      <a:cubicBezTo>
                        <a:pt x="3095711" y="55063"/>
                        <a:pt x="3100688" y="59107"/>
                        <a:pt x="3105977" y="62685"/>
                      </a:cubicBezTo>
                      <a:cubicBezTo>
                        <a:pt x="3108465" y="64084"/>
                        <a:pt x="3111576" y="67351"/>
                        <a:pt x="3114376" y="69840"/>
                      </a:cubicBezTo>
                      <a:lnTo>
                        <a:pt x="3123086" y="77772"/>
                      </a:lnTo>
                      <a:cubicBezTo>
                        <a:pt x="3125886" y="80417"/>
                        <a:pt x="3128997" y="82905"/>
                        <a:pt x="3131797" y="85705"/>
                      </a:cubicBezTo>
                      <a:lnTo>
                        <a:pt x="3140041" y="94727"/>
                      </a:lnTo>
                      <a:lnTo>
                        <a:pt x="3148285" y="103593"/>
                      </a:lnTo>
                      <a:cubicBezTo>
                        <a:pt x="3151084" y="106393"/>
                        <a:pt x="3153884" y="109504"/>
                        <a:pt x="3156373" y="112926"/>
                      </a:cubicBezTo>
                      <a:lnTo>
                        <a:pt x="3172083" y="132524"/>
                      </a:lnTo>
                      <a:cubicBezTo>
                        <a:pt x="3177216" y="139057"/>
                        <a:pt x="3181882" y="146523"/>
                        <a:pt x="3186860" y="153523"/>
                      </a:cubicBezTo>
                      <a:lnTo>
                        <a:pt x="3194170" y="164100"/>
                      </a:lnTo>
                      <a:cubicBezTo>
                        <a:pt x="3196504" y="167677"/>
                        <a:pt x="3198681" y="171566"/>
                        <a:pt x="3201014" y="175455"/>
                      </a:cubicBezTo>
                      <a:lnTo>
                        <a:pt x="3214702" y="198009"/>
                      </a:lnTo>
                      <a:cubicBezTo>
                        <a:pt x="3231501" y="229740"/>
                        <a:pt x="3247989" y="262093"/>
                        <a:pt x="3261366" y="296935"/>
                      </a:cubicBezTo>
                      <a:cubicBezTo>
                        <a:pt x="3289053" y="365841"/>
                        <a:pt x="3310362" y="439414"/>
                        <a:pt x="3326850" y="514387"/>
                      </a:cubicBezTo>
                      <a:cubicBezTo>
                        <a:pt x="3343338" y="589359"/>
                        <a:pt x="3355315" y="665576"/>
                        <a:pt x="3364025" y="741949"/>
                      </a:cubicBezTo>
                      <a:cubicBezTo>
                        <a:pt x="3381135" y="894694"/>
                        <a:pt x="3386579" y="1047127"/>
                        <a:pt x="3384713" y="1195828"/>
                      </a:cubicBezTo>
                      <a:cubicBezTo>
                        <a:pt x="3380669" y="1493385"/>
                        <a:pt x="3349560" y="1775855"/>
                        <a:pt x="3306940" y="2033126"/>
                      </a:cubicBezTo>
                      <a:cubicBezTo>
                        <a:pt x="3263854" y="2290553"/>
                        <a:pt x="3208014" y="2523092"/>
                        <a:pt x="3146418" y="2723900"/>
                      </a:cubicBezTo>
                      <a:cubicBezTo>
                        <a:pt x="3084511" y="2924397"/>
                        <a:pt x="3016383" y="3093008"/>
                        <a:pt x="2949187" y="3221488"/>
                      </a:cubicBezTo>
                      <a:cubicBezTo>
                        <a:pt x="2915745" y="3285728"/>
                        <a:pt x="2882459" y="3339702"/>
                        <a:pt x="2851505" y="3382943"/>
                      </a:cubicBezTo>
                      <a:cubicBezTo>
                        <a:pt x="2820552" y="3426185"/>
                        <a:pt x="2791776" y="3458227"/>
                        <a:pt x="2768133" y="3480781"/>
                      </a:cubicBezTo>
                      <a:cubicBezTo>
                        <a:pt x="2756467" y="3492758"/>
                        <a:pt x="2745735" y="3500535"/>
                        <a:pt x="2736713" y="3508468"/>
                      </a:cubicBezTo>
                      <a:cubicBezTo>
                        <a:pt x="2727692" y="3514845"/>
                        <a:pt x="2720070" y="3520289"/>
                        <a:pt x="2714004" y="3524645"/>
                      </a:cubicBezTo>
                      <a:cubicBezTo>
                        <a:pt x="2701871" y="3531333"/>
                        <a:pt x="2695961" y="3535222"/>
                        <a:pt x="2695961" y="3535222"/>
                      </a:cubicBezTo>
                      <a:cubicBezTo>
                        <a:pt x="2737024" y="3506290"/>
                        <a:pt x="2779333" y="3456827"/>
                        <a:pt x="2815575" y="3399587"/>
                      </a:cubicBezTo>
                      <a:cubicBezTo>
                        <a:pt x="2851972" y="3341880"/>
                        <a:pt x="2884325" y="3277484"/>
                        <a:pt x="2912945" y="3210133"/>
                      </a:cubicBezTo>
                      <a:cubicBezTo>
                        <a:pt x="2970030" y="3074809"/>
                        <a:pt x="3013738" y="2929064"/>
                        <a:pt x="3049514" y="2780985"/>
                      </a:cubicBezTo>
                      <a:cubicBezTo>
                        <a:pt x="3117020" y="2581266"/>
                        <a:pt x="3169905" y="2373147"/>
                        <a:pt x="3212058" y="2162850"/>
                      </a:cubicBezTo>
                      <a:cubicBezTo>
                        <a:pt x="3253900" y="1952398"/>
                        <a:pt x="3284542" y="1739146"/>
                        <a:pt x="3303052" y="1525739"/>
                      </a:cubicBezTo>
                      <a:cubicBezTo>
                        <a:pt x="3321562" y="1312331"/>
                        <a:pt x="3327628" y="1098302"/>
                        <a:pt x="3315340" y="888627"/>
                      </a:cubicBezTo>
                      <a:cubicBezTo>
                        <a:pt x="3309273" y="783946"/>
                        <a:pt x="3297452" y="680664"/>
                        <a:pt x="3279720" y="580649"/>
                      </a:cubicBezTo>
                      <a:cubicBezTo>
                        <a:pt x="3270232" y="531030"/>
                        <a:pt x="3259810" y="481722"/>
                        <a:pt x="3246589" y="434748"/>
                      </a:cubicBezTo>
                      <a:cubicBezTo>
                        <a:pt x="3233368" y="387773"/>
                        <a:pt x="3218435" y="342043"/>
                        <a:pt x="3200703" y="299579"/>
                      </a:cubicBezTo>
                      <a:cubicBezTo>
                        <a:pt x="3182816" y="257427"/>
                        <a:pt x="3162439" y="218074"/>
                        <a:pt x="3139885" y="184476"/>
                      </a:cubicBezTo>
                      <a:cubicBezTo>
                        <a:pt x="3134286" y="176077"/>
                        <a:pt x="3128686" y="167366"/>
                        <a:pt x="3122620" y="160211"/>
                      </a:cubicBezTo>
                      <a:cubicBezTo>
                        <a:pt x="3116554" y="152745"/>
                        <a:pt x="3110954" y="144501"/>
                        <a:pt x="3104577" y="138279"/>
                      </a:cubicBezTo>
                      <a:cubicBezTo>
                        <a:pt x="3098355" y="131746"/>
                        <a:pt x="3092600" y="124280"/>
                        <a:pt x="3086067" y="118992"/>
                      </a:cubicBezTo>
                      <a:cubicBezTo>
                        <a:pt x="3079845" y="113392"/>
                        <a:pt x="3073001" y="106082"/>
                        <a:pt x="3068646" y="103748"/>
                      </a:cubicBezTo>
                      <a:cubicBezTo>
                        <a:pt x="3050136" y="89127"/>
                        <a:pt x="3022293" y="75750"/>
                        <a:pt x="2986207" y="66884"/>
                      </a:cubicBezTo>
                      <a:cubicBezTo>
                        <a:pt x="2950276" y="58018"/>
                        <a:pt x="2907657" y="53663"/>
                        <a:pt x="2862705" y="53196"/>
                      </a:cubicBezTo>
                      <a:cubicBezTo>
                        <a:pt x="2817596" y="52574"/>
                        <a:pt x="2770000" y="55841"/>
                        <a:pt x="2721314" y="62373"/>
                      </a:cubicBezTo>
                      <a:lnTo>
                        <a:pt x="2703116" y="64551"/>
                      </a:lnTo>
                      <a:lnTo>
                        <a:pt x="2684761" y="67506"/>
                      </a:lnTo>
                      <a:cubicBezTo>
                        <a:pt x="2672473" y="69529"/>
                        <a:pt x="2660185" y="71240"/>
                        <a:pt x="2647897" y="73417"/>
                      </a:cubicBezTo>
                      <a:cubicBezTo>
                        <a:pt x="2623166" y="78239"/>
                        <a:pt x="2598434" y="82594"/>
                        <a:pt x="2573547" y="88349"/>
                      </a:cubicBezTo>
                      <a:cubicBezTo>
                        <a:pt x="2473998" y="109970"/>
                        <a:pt x="2373672" y="139835"/>
                        <a:pt x="2273968" y="174055"/>
                      </a:cubicBezTo>
                      <a:cubicBezTo>
                        <a:pt x="2074404" y="242494"/>
                        <a:pt x="1877328" y="329133"/>
                        <a:pt x="1684608" y="424793"/>
                      </a:cubicBezTo>
                      <a:cubicBezTo>
                        <a:pt x="1491888" y="520764"/>
                        <a:pt x="1303057" y="626845"/>
                        <a:pt x="1119514" y="741015"/>
                      </a:cubicBezTo>
                      <a:cubicBezTo>
                        <a:pt x="936127" y="855341"/>
                        <a:pt x="757873" y="978066"/>
                        <a:pt x="589262" y="1110279"/>
                      </a:cubicBezTo>
                      <a:cubicBezTo>
                        <a:pt x="504957" y="1176230"/>
                        <a:pt x="423451" y="1245136"/>
                        <a:pt x="346301" y="1316687"/>
                      </a:cubicBezTo>
                      <a:cubicBezTo>
                        <a:pt x="307882" y="1352617"/>
                        <a:pt x="270240" y="1389015"/>
                        <a:pt x="235087" y="1426501"/>
                      </a:cubicBezTo>
                      <a:cubicBezTo>
                        <a:pt x="199778" y="1463832"/>
                        <a:pt x="165869" y="1501940"/>
                        <a:pt x="135849" y="1540671"/>
                      </a:cubicBezTo>
                      <a:cubicBezTo>
                        <a:pt x="105829" y="1579246"/>
                        <a:pt x="78764" y="1618599"/>
                        <a:pt x="59010" y="1656085"/>
                      </a:cubicBezTo>
                      <a:cubicBezTo>
                        <a:pt x="56677" y="1660752"/>
                        <a:pt x="53722" y="1665573"/>
                        <a:pt x="51699" y="1670084"/>
                      </a:cubicBezTo>
                      <a:lnTo>
                        <a:pt x="45633" y="1683461"/>
                      </a:lnTo>
                      <a:cubicBezTo>
                        <a:pt x="40811" y="1692638"/>
                        <a:pt x="38945" y="1700571"/>
                        <a:pt x="35523" y="1708971"/>
                      </a:cubicBezTo>
                      <a:lnTo>
                        <a:pt x="34278" y="1712081"/>
                      </a:lnTo>
                      <a:lnTo>
                        <a:pt x="33656" y="1714881"/>
                      </a:lnTo>
                      <a:lnTo>
                        <a:pt x="32256" y="1720325"/>
                      </a:lnTo>
                      <a:lnTo>
                        <a:pt x="30701" y="1725769"/>
                      </a:lnTo>
                      <a:cubicBezTo>
                        <a:pt x="30079" y="1727636"/>
                        <a:pt x="29457" y="1729502"/>
                        <a:pt x="29612" y="1730747"/>
                      </a:cubicBezTo>
                      <a:cubicBezTo>
                        <a:pt x="29301" y="1736502"/>
                        <a:pt x="27279" y="1741479"/>
                        <a:pt x="27746" y="1748634"/>
                      </a:cubicBezTo>
                      <a:cubicBezTo>
                        <a:pt x="26346" y="1774921"/>
                        <a:pt x="32879" y="1812097"/>
                        <a:pt x="48122" y="1851761"/>
                      </a:cubicBezTo>
                      <a:cubicBezTo>
                        <a:pt x="62899" y="1891425"/>
                        <a:pt x="84519" y="1933266"/>
                        <a:pt x="110029" y="1974641"/>
                      </a:cubicBezTo>
                      <a:cubicBezTo>
                        <a:pt x="135538" y="2016016"/>
                        <a:pt x="164469" y="2057080"/>
                        <a:pt x="195578" y="2097521"/>
                      </a:cubicBezTo>
                      <a:cubicBezTo>
                        <a:pt x="227154" y="2137807"/>
                        <a:pt x="260441" y="2177471"/>
                        <a:pt x="295438" y="2216513"/>
                      </a:cubicBezTo>
                      <a:cubicBezTo>
                        <a:pt x="365589" y="2294285"/>
                        <a:pt x="441339" y="2369103"/>
                        <a:pt x="520200" y="2441431"/>
                      </a:cubicBezTo>
                      <a:cubicBezTo>
                        <a:pt x="678234" y="2584999"/>
                        <a:pt x="848089" y="2719545"/>
                        <a:pt x="1024476" y="2844758"/>
                      </a:cubicBezTo>
                      <a:cubicBezTo>
                        <a:pt x="1201020" y="2969972"/>
                        <a:pt x="1383940" y="3086942"/>
                        <a:pt x="1572305" y="3192401"/>
                      </a:cubicBezTo>
                      <a:cubicBezTo>
                        <a:pt x="1760514" y="3297705"/>
                        <a:pt x="1954634" y="3393209"/>
                        <a:pt x="2152643" y="3465693"/>
                      </a:cubicBezTo>
                      <a:cubicBezTo>
                        <a:pt x="2251414" y="3501468"/>
                        <a:pt x="2351740" y="3531644"/>
                        <a:pt x="2449267" y="3548132"/>
                      </a:cubicBezTo>
                      <a:cubicBezTo>
                        <a:pt x="2497796" y="3556376"/>
                        <a:pt x="2545860" y="3561042"/>
                        <a:pt x="2589568" y="3559642"/>
                      </a:cubicBezTo>
                      <a:cubicBezTo>
                        <a:pt x="2633120" y="3558553"/>
                        <a:pt x="2671851" y="3550309"/>
                        <a:pt x="2697672" y="3538022"/>
                      </a:cubicBezTo>
                      <a:close/>
                    </a:path>
                  </a:pathLst>
                </a:custGeom>
                <a:grpFill/>
                <a:ln w="15535" cap="flat">
                  <a:noFill/>
                  <a:prstDash val="solid"/>
                  <a:miter/>
                </a:ln>
              </p:spPr>
              <p:txBody>
                <a:bodyPr rtlCol="0" anchor="ctr"/>
                <a:lstStyle/>
                <a:p>
                  <a:endParaRPr lang="zh-CN" altLang="en-US" dirty="0"/>
                </a:p>
              </p:txBody>
            </p:sp>
            <p:sp>
              <p:nvSpPr>
                <p:cNvPr id="140" name="iśḻiḍe"/>
                <p:cNvSpPr/>
                <p:nvPr/>
              </p:nvSpPr>
              <p:spPr>
                <a:xfrm>
                  <a:off x="4186237" y="1620325"/>
                  <a:ext cx="3548469" cy="3726136"/>
                </a:xfrm>
                <a:custGeom>
                  <a:avLst/>
                  <a:gdLst>
                    <a:gd name="connsiteX0" fmla="*/ 2816899 w 3548469"/>
                    <a:gd name="connsiteY0" fmla="*/ 3692944 h 3726136"/>
                    <a:gd name="connsiteX1" fmla="*/ 2770391 w 3548469"/>
                    <a:gd name="connsiteY1" fmla="*/ 3711143 h 3726136"/>
                    <a:gd name="connsiteX2" fmla="*/ 2663843 w 3548469"/>
                    <a:gd name="connsiteY2" fmla="*/ 3725920 h 3726136"/>
                    <a:gd name="connsiteX3" fmla="*/ 2283225 w 3548469"/>
                    <a:gd name="connsiteY3" fmla="*/ 3656858 h 3726136"/>
                    <a:gd name="connsiteX4" fmla="*/ 1743018 w 3548469"/>
                    <a:gd name="connsiteY4" fmla="*/ 3426962 h 3726136"/>
                    <a:gd name="connsiteX5" fmla="*/ 1431306 w 3548469"/>
                    <a:gd name="connsiteY5" fmla="*/ 3253530 h 3726136"/>
                    <a:gd name="connsiteX6" fmla="*/ 1100618 w 3548469"/>
                    <a:gd name="connsiteY6" fmla="*/ 3041678 h 3726136"/>
                    <a:gd name="connsiteX7" fmla="*/ 759197 w 3548469"/>
                    <a:gd name="connsiteY7" fmla="*/ 2789696 h 3726136"/>
                    <a:gd name="connsiteX8" fmla="*/ 420110 w 3548469"/>
                    <a:gd name="connsiteY8" fmla="*/ 2492605 h 3726136"/>
                    <a:gd name="connsiteX9" fmla="*/ 259588 w 3548469"/>
                    <a:gd name="connsiteY9" fmla="*/ 2323217 h 3726136"/>
                    <a:gd name="connsiteX10" fmla="*/ 115709 w 3548469"/>
                    <a:gd name="connsiteY10" fmla="*/ 2135630 h 3726136"/>
                    <a:gd name="connsiteX11" fmla="*/ 84444 w 3548469"/>
                    <a:gd name="connsiteY11" fmla="*/ 2085389 h 3726136"/>
                    <a:gd name="connsiteX12" fmla="*/ 70134 w 3548469"/>
                    <a:gd name="connsiteY12" fmla="*/ 2059568 h 3726136"/>
                    <a:gd name="connsiteX13" fmla="*/ 56446 w 3548469"/>
                    <a:gd name="connsiteY13" fmla="*/ 2033437 h 3726136"/>
                    <a:gd name="connsiteX14" fmla="*/ 43692 w 3548469"/>
                    <a:gd name="connsiteY14" fmla="*/ 2006994 h 3726136"/>
                    <a:gd name="connsiteX15" fmla="*/ 32492 w 3548469"/>
                    <a:gd name="connsiteY15" fmla="*/ 1980085 h 3726136"/>
                    <a:gd name="connsiteX16" fmla="*/ 22537 w 3548469"/>
                    <a:gd name="connsiteY16" fmla="*/ 1952865 h 3726136"/>
                    <a:gd name="connsiteX17" fmla="*/ 13982 w 3548469"/>
                    <a:gd name="connsiteY17" fmla="*/ 1925489 h 3726136"/>
                    <a:gd name="connsiteX18" fmla="*/ 761 w 3548469"/>
                    <a:gd name="connsiteY18" fmla="*/ 1815985 h 3726136"/>
                    <a:gd name="connsiteX19" fmla="*/ 31870 w 3548469"/>
                    <a:gd name="connsiteY19" fmla="*/ 1709593 h 3726136"/>
                    <a:gd name="connsiteX20" fmla="*/ 167350 w 3548469"/>
                    <a:gd name="connsiteY20" fmla="*/ 1507073 h 3726136"/>
                    <a:gd name="connsiteX21" fmla="*/ 342026 w 3548469"/>
                    <a:gd name="connsiteY21" fmla="*/ 1322908 h 3726136"/>
                    <a:gd name="connsiteX22" fmla="*/ 742088 w 3548469"/>
                    <a:gd name="connsiteY22" fmla="*/ 990820 h 3726136"/>
                    <a:gd name="connsiteX23" fmla="*/ 1179635 w 3548469"/>
                    <a:gd name="connsiteY23" fmla="*/ 693730 h 3726136"/>
                    <a:gd name="connsiteX24" fmla="*/ 1641603 w 3548469"/>
                    <a:gd name="connsiteY24" fmla="*/ 429615 h 3726136"/>
                    <a:gd name="connsiteX25" fmla="*/ 2122236 w 3548469"/>
                    <a:gd name="connsiteY25" fmla="*/ 205475 h 3726136"/>
                    <a:gd name="connsiteX26" fmla="*/ 2618269 w 3548469"/>
                    <a:gd name="connsiteY26" fmla="*/ 42775 h 3726136"/>
                    <a:gd name="connsiteX27" fmla="*/ 2869629 w 3548469"/>
                    <a:gd name="connsiteY27" fmla="*/ 2644 h 3726136"/>
                    <a:gd name="connsiteX28" fmla="*/ 2900893 w 3548469"/>
                    <a:gd name="connsiteY28" fmla="*/ 1089 h 3726136"/>
                    <a:gd name="connsiteX29" fmla="*/ 2916448 w 3548469"/>
                    <a:gd name="connsiteY29" fmla="*/ 311 h 3726136"/>
                    <a:gd name="connsiteX30" fmla="*/ 2932002 w 3548469"/>
                    <a:gd name="connsiteY30" fmla="*/ 156 h 3726136"/>
                    <a:gd name="connsiteX31" fmla="*/ 2962956 w 3548469"/>
                    <a:gd name="connsiteY31" fmla="*/ 0 h 3726136"/>
                    <a:gd name="connsiteX32" fmla="*/ 2993598 w 3548469"/>
                    <a:gd name="connsiteY32" fmla="*/ 1400 h 3726136"/>
                    <a:gd name="connsiteX33" fmla="*/ 3008842 w 3548469"/>
                    <a:gd name="connsiteY33" fmla="*/ 2178 h 3726136"/>
                    <a:gd name="connsiteX34" fmla="*/ 3023929 w 3548469"/>
                    <a:gd name="connsiteY34" fmla="*/ 3889 h 3726136"/>
                    <a:gd name="connsiteX35" fmla="*/ 3053949 w 3548469"/>
                    <a:gd name="connsiteY35" fmla="*/ 7466 h 3726136"/>
                    <a:gd name="connsiteX36" fmla="*/ 3083347 w 3548469"/>
                    <a:gd name="connsiteY36" fmla="*/ 12755 h 3726136"/>
                    <a:gd name="connsiteX37" fmla="*/ 3112123 w 3548469"/>
                    <a:gd name="connsiteY37" fmla="*/ 19599 h 3726136"/>
                    <a:gd name="connsiteX38" fmla="*/ 3216805 w 3548469"/>
                    <a:gd name="connsiteY38" fmla="*/ 64240 h 3726136"/>
                    <a:gd name="connsiteX39" fmla="*/ 3239048 w 3548469"/>
                    <a:gd name="connsiteY39" fmla="*/ 80572 h 3726136"/>
                    <a:gd name="connsiteX40" fmla="*/ 3249936 w 3548469"/>
                    <a:gd name="connsiteY40" fmla="*/ 89749 h 3726136"/>
                    <a:gd name="connsiteX41" fmla="*/ 3260669 w 3548469"/>
                    <a:gd name="connsiteY41" fmla="*/ 99549 h 3726136"/>
                    <a:gd name="connsiteX42" fmla="*/ 3271245 w 3548469"/>
                    <a:gd name="connsiteY42" fmla="*/ 109348 h 3726136"/>
                    <a:gd name="connsiteX43" fmla="*/ 3281200 w 3548469"/>
                    <a:gd name="connsiteY43" fmla="*/ 120081 h 3726136"/>
                    <a:gd name="connsiteX44" fmla="*/ 3300799 w 3548469"/>
                    <a:gd name="connsiteY44" fmla="*/ 141857 h 3726136"/>
                    <a:gd name="connsiteX45" fmla="*/ 3319153 w 3548469"/>
                    <a:gd name="connsiteY45" fmla="*/ 164877 h 3726136"/>
                    <a:gd name="connsiteX46" fmla="*/ 3336108 w 3548469"/>
                    <a:gd name="connsiteY46" fmla="*/ 189142 h 3726136"/>
                    <a:gd name="connsiteX47" fmla="*/ 3344507 w 3548469"/>
                    <a:gd name="connsiteY47" fmla="*/ 201275 h 3726136"/>
                    <a:gd name="connsiteX48" fmla="*/ 3352284 w 3548469"/>
                    <a:gd name="connsiteY48" fmla="*/ 214030 h 3726136"/>
                    <a:gd name="connsiteX49" fmla="*/ 3367683 w 3548469"/>
                    <a:gd name="connsiteY49" fmla="*/ 239539 h 3726136"/>
                    <a:gd name="connsiteX50" fmla="*/ 3418858 w 3548469"/>
                    <a:gd name="connsiteY50" fmla="*/ 347954 h 3726136"/>
                    <a:gd name="connsiteX51" fmla="*/ 3488386 w 3548469"/>
                    <a:gd name="connsiteY51" fmla="*/ 578316 h 3726136"/>
                    <a:gd name="connsiteX52" fmla="*/ 3526961 w 3548469"/>
                    <a:gd name="connsiteY52" fmla="*/ 814121 h 3726136"/>
                    <a:gd name="connsiteX53" fmla="*/ 3548115 w 3548469"/>
                    <a:gd name="connsiteY53" fmla="*/ 1278423 h 3726136"/>
                    <a:gd name="connsiteX54" fmla="*/ 3469254 w 3548469"/>
                    <a:gd name="connsiteY54" fmla="*/ 2128319 h 3726136"/>
                    <a:gd name="connsiteX55" fmla="*/ 3306243 w 3548469"/>
                    <a:gd name="connsiteY55" fmla="*/ 2829826 h 3726136"/>
                    <a:gd name="connsiteX56" fmla="*/ 3103257 w 3548469"/>
                    <a:gd name="connsiteY56" fmla="*/ 3341257 h 3726136"/>
                    <a:gd name="connsiteX57" fmla="*/ 2999509 w 3548469"/>
                    <a:gd name="connsiteY57" fmla="*/ 3512357 h 3726136"/>
                    <a:gd name="connsiteX58" fmla="*/ 2906182 w 3548469"/>
                    <a:gd name="connsiteY58" fmla="*/ 3621705 h 3726136"/>
                    <a:gd name="connsiteX59" fmla="*/ 2868540 w 3548469"/>
                    <a:gd name="connsiteY59" fmla="*/ 3654680 h 3726136"/>
                    <a:gd name="connsiteX60" fmla="*/ 2839609 w 3548469"/>
                    <a:gd name="connsiteY60" fmla="*/ 3675212 h 3726136"/>
                    <a:gd name="connsiteX61" fmla="*/ 2815188 w 3548469"/>
                    <a:gd name="connsiteY61" fmla="*/ 3689367 h 3726136"/>
                    <a:gd name="connsiteX62" fmla="*/ 2961711 w 3548469"/>
                    <a:gd name="connsiteY62" fmla="*/ 3531489 h 3726136"/>
                    <a:gd name="connsiteX63" fmla="*/ 3066860 w 3548469"/>
                    <a:gd name="connsiteY63" fmla="*/ 3329903 h 3726136"/>
                    <a:gd name="connsiteX64" fmla="*/ 3208872 w 3548469"/>
                    <a:gd name="connsiteY64" fmla="*/ 2888311 h 3726136"/>
                    <a:gd name="connsiteX65" fmla="*/ 3374216 w 3548469"/>
                    <a:gd name="connsiteY65" fmla="*/ 2259910 h 3726136"/>
                    <a:gd name="connsiteX66" fmla="*/ 3466454 w 3548469"/>
                    <a:gd name="connsiteY66" fmla="*/ 1613777 h 3726136"/>
                    <a:gd name="connsiteX67" fmla="*/ 3478742 w 3548469"/>
                    <a:gd name="connsiteY67" fmla="*/ 964689 h 3726136"/>
                    <a:gd name="connsiteX68" fmla="*/ 3441878 w 3548469"/>
                    <a:gd name="connsiteY68" fmla="*/ 646911 h 3726136"/>
                    <a:gd name="connsiteX69" fmla="*/ 3407036 w 3548469"/>
                    <a:gd name="connsiteY69" fmla="*/ 493699 h 3726136"/>
                    <a:gd name="connsiteX70" fmla="*/ 3357573 w 3548469"/>
                    <a:gd name="connsiteY70" fmla="*/ 348576 h 3726136"/>
                    <a:gd name="connsiteX71" fmla="*/ 3288978 w 3548469"/>
                    <a:gd name="connsiteY71" fmla="*/ 219318 h 3726136"/>
                    <a:gd name="connsiteX72" fmla="*/ 3268601 w 3548469"/>
                    <a:gd name="connsiteY72" fmla="*/ 190853 h 3726136"/>
                    <a:gd name="connsiteX73" fmla="*/ 3246825 w 3548469"/>
                    <a:gd name="connsiteY73" fmla="*/ 164411 h 3726136"/>
                    <a:gd name="connsiteX74" fmla="*/ 3223649 w 3548469"/>
                    <a:gd name="connsiteY74" fmla="*/ 140301 h 3726136"/>
                    <a:gd name="connsiteX75" fmla="*/ 3199850 w 3548469"/>
                    <a:gd name="connsiteY75" fmla="*/ 119769 h 3726136"/>
                    <a:gd name="connsiteX76" fmla="*/ 3086925 w 3548469"/>
                    <a:gd name="connsiteY76" fmla="*/ 68595 h 3726136"/>
                    <a:gd name="connsiteX77" fmla="*/ 2944757 w 3548469"/>
                    <a:gd name="connsiteY77" fmla="*/ 52730 h 3726136"/>
                    <a:gd name="connsiteX78" fmla="*/ 2792479 w 3548469"/>
                    <a:gd name="connsiteY78" fmla="*/ 62685 h 3726136"/>
                    <a:gd name="connsiteX79" fmla="*/ 2773191 w 3548469"/>
                    <a:gd name="connsiteY79" fmla="*/ 65018 h 3726136"/>
                    <a:gd name="connsiteX80" fmla="*/ 2753904 w 3548469"/>
                    <a:gd name="connsiteY80" fmla="*/ 68129 h 3726136"/>
                    <a:gd name="connsiteX81" fmla="*/ 2715173 w 3548469"/>
                    <a:gd name="connsiteY81" fmla="*/ 74350 h 3726136"/>
                    <a:gd name="connsiteX82" fmla="*/ 2637556 w 3548469"/>
                    <a:gd name="connsiteY82" fmla="*/ 89905 h 3726136"/>
                    <a:gd name="connsiteX83" fmla="*/ 2329111 w 3548469"/>
                    <a:gd name="connsiteY83" fmla="*/ 178099 h 3726136"/>
                    <a:gd name="connsiteX84" fmla="*/ 1729952 w 3548469"/>
                    <a:gd name="connsiteY84" fmla="*/ 433037 h 3726136"/>
                    <a:gd name="connsiteX85" fmla="*/ 1158170 w 3548469"/>
                    <a:gd name="connsiteY85" fmla="*/ 753148 h 3726136"/>
                    <a:gd name="connsiteX86" fmla="*/ 620296 w 3548469"/>
                    <a:gd name="connsiteY86" fmla="*/ 1128011 h 3726136"/>
                    <a:gd name="connsiteX87" fmla="*/ 372202 w 3548469"/>
                    <a:gd name="connsiteY87" fmla="*/ 1338930 h 3726136"/>
                    <a:gd name="connsiteX88" fmla="*/ 257410 w 3548469"/>
                    <a:gd name="connsiteY88" fmla="*/ 1452322 h 3726136"/>
                    <a:gd name="connsiteX89" fmla="*/ 153040 w 3548469"/>
                    <a:gd name="connsiteY89" fmla="*/ 1572402 h 3726136"/>
                    <a:gd name="connsiteX90" fmla="*/ 68268 w 3548469"/>
                    <a:gd name="connsiteY90" fmla="*/ 1700104 h 3726136"/>
                    <a:gd name="connsiteX91" fmla="*/ 27670 w 3548469"/>
                    <a:gd name="connsiteY91" fmla="*/ 1827651 h 3726136"/>
                    <a:gd name="connsiteX92" fmla="*/ 53491 w 3548469"/>
                    <a:gd name="connsiteY92" fmla="*/ 1962975 h 3726136"/>
                    <a:gd name="connsiteX93" fmla="*/ 122397 w 3548469"/>
                    <a:gd name="connsiteY93" fmla="*/ 2099699 h 3726136"/>
                    <a:gd name="connsiteX94" fmla="*/ 213080 w 3548469"/>
                    <a:gd name="connsiteY94" fmla="*/ 2230045 h 3726136"/>
                    <a:gd name="connsiteX95" fmla="*/ 316828 w 3548469"/>
                    <a:gd name="connsiteY95" fmla="*/ 2353548 h 3726136"/>
                    <a:gd name="connsiteX96" fmla="*/ 547190 w 3548469"/>
                    <a:gd name="connsiteY96" fmla="*/ 2584066 h 3726136"/>
                    <a:gd name="connsiteX97" fmla="*/ 1059554 w 3548469"/>
                    <a:gd name="connsiteY97" fmla="*/ 2994237 h 3726136"/>
                    <a:gd name="connsiteX98" fmla="*/ 1614849 w 3548469"/>
                    <a:gd name="connsiteY98" fmla="*/ 3346546 h 3726136"/>
                    <a:gd name="connsiteX99" fmla="*/ 2207319 w 3548469"/>
                    <a:gd name="connsiteY99" fmla="*/ 3625282 h 3726136"/>
                    <a:gd name="connsiteX100" fmla="*/ 2518253 w 3548469"/>
                    <a:gd name="connsiteY100" fmla="*/ 3711454 h 3726136"/>
                    <a:gd name="connsiteX101" fmla="*/ 2674420 w 3548469"/>
                    <a:gd name="connsiteY101" fmla="*/ 3723898 h 3726136"/>
                    <a:gd name="connsiteX102" fmla="*/ 2816899 w 3548469"/>
                    <a:gd name="connsiteY102" fmla="*/ 3692944 h 372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548469" h="3726136">
                      <a:moveTo>
                        <a:pt x="2816899" y="3692944"/>
                      </a:moveTo>
                      <a:cubicBezTo>
                        <a:pt x="2809744" y="3695744"/>
                        <a:pt x="2795590" y="3703988"/>
                        <a:pt x="2770391" y="3711143"/>
                      </a:cubicBezTo>
                      <a:cubicBezTo>
                        <a:pt x="2745349" y="3718142"/>
                        <a:pt x="2709884" y="3724986"/>
                        <a:pt x="2663843" y="3725920"/>
                      </a:cubicBezTo>
                      <a:cubicBezTo>
                        <a:pt x="2572072" y="3728564"/>
                        <a:pt x="2440325" y="3707099"/>
                        <a:pt x="2283225" y="3656858"/>
                      </a:cubicBezTo>
                      <a:cubicBezTo>
                        <a:pt x="2125969" y="3606928"/>
                        <a:pt x="1942893" y="3529933"/>
                        <a:pt x="1743018" y="3426962"/>
                      </a:cubicBezTo>
                      <a:cubicBezTo>
                        <a:pt x="1643003" y="3375633"/>
                        <a:pt x="1538788" y="3317770"/>
                        <a:pt x="1431306" y="3253530"/>
                      </a:cubicBezTo>
                      <a:cubicBezTo>
                        <a:pt x="1323669" y="3189446"/>
                        <a:pt x="1213233" y="3118673"/>
                        <a:pt x="1100618" y="3041678"/>
                      </a:cubicBezTo>
                      <a:cubicBezTo>
                        <a:pt x="988159" y="2964372"/>
                        <a:pt x="873523" y="2880845"/>
                        <a:pt x="759197" y="2789696"/>
                      </a:cubicBezTo>
                      <a:cubicBezTo>
                        <a:pt x="644872" y="2698702"/>
                        <a:pt x="530391" y="2600242"/>
                        <a:pt x="420110" y="2492605"/>
                      </a:cubicBezTo>
                      <a:cubicBezTo>
                        <a:pt x="365047" y="2438787"/>
                        <a:pt x="311073" y="2382479"/>
                        <a:pt x="259588" y="2323217"/>
                      </a:cubicBezTo>
                      <a:cubicBezTo>
                        <a:pt x="208102" y="2263954"/>
                        <a:pt x="159106" y="2201736"/>
                        <a:pt x="115709" y="2135630"/>
                      </a:cubicBezTo>
                      <a:cubicBezTo>
                        <a:pt x="104510" y="2119298"/>
                        <a:pt x="94866" y="2102188"/>
                        <a:pt x="84444" y="2085389"/>
                      </a:cubicBezTo>
                      <a:cubicBezTo>
                        <a:pt x="79467" y="2076834"/>
                        <a:pt x="74956" y="2068123"/>
                        <a:pt x="70134" y="2059568"/>
                      </a:cubicBezTo>
                      <a:cubicBezTo>
                        <a:pt x="65312" y="2051013"/>
                        <a:pt x="60490" y="2042303"/>
                        <a:pt x="56446" y="2033437"/>
                      </a:cubicBezTo>
                      <a:lnTo>
                        <a:pt x="43692" y="2006994"/>
                      </a:lnTo>
                      <a:lnTo>
                        <a:pt x="32492" y="1980085"/>
                      </a:lnTo>
                      <a:cubicBezTo>
                        <a:pt x="28448" y="1971219"/>
                        <a:pt x="25648" y="1962042"/>
                        <a:pt x="22537" y="1952865"/>
                      </a:cubicBezTo>
                      <a:cubicBezTo>
                        <a:pt x="19427" y="1943843"/>
                        <a:pt x="16005" y="1934666"/>
                        <a:pt x="13982" y="1925489"/>
                      </a:cubicBezTo>
                      <a:cubicBezTo>
                        <a:pt x="3717" y="1888936"/>
                        <a:pt x="-2194" y="1851449"/>
                        <a:pt x="761" y="1815985"/>
                      </a:cubicBezTo>
                      <a:cubicBezTo>
                        <a:pt x="3094" y="1781610"/>
                        <a:pt x="15382" y="1745057"/>
                        <a:pt x="31870" y="1709593"/>
                      </a:cubicBezTo>
                      <a:cubicBezTo>
                        <a:pt x="65157" y="1638509"/>
                        <a:pt x="113842" y="1571002"/>
                        <a:pt x="167350" y="1507073"/>
                      </a:cubicBezTo>
                      <a:cubicBezTo>
                        <a:pt x="221013" y="1442989"/>
                        <a:pt x="279964" y="1381860"/>
                        <a:pt x="342026" y="1322908"/>
                      </a:cubicBezTo>
                      <a:cubicBezTo>
                        <a:pt x="466307" y="1205161"/>
                        <a:pt x="601320" y="1095191"/>
                        <a:pt x="742088" y="990820"/>
                      </a:cubicBezTo>
                      <a:cubicBezTo>
                        <a:pt x="882856" y="886605"/>
                        <a:pt x="1029223" y="787368"/>
                        <a:pt x="1179635" y="693730"/>
                      </a:cubicBezTo>
                      <a:cubicBezTo>
                        <a:pt x="1330047" y="600092"/>
                        <a:pt x="1484192" y="511587"/>
                        <a:pt x="1641603" y="429615"/>
                      </a:cubicBezTo>
                      <a:cubicBezTo>
                        <a:pt x="1798859" y="347487"/>
                        <a:pt x="1959225" y="271737"/>
                        <a:pt x="2122236" y="205475"/>
                      </a:cubicBezTo>
                      <a:cubicBezTo>
                        <a:pt x="2285092" y="139368"/>
                        <a:pt x="2450747" y="81817"/>
                        <a:pt x="2618269" y="42775"/>
                      </a:cubicBezTo>
                      <a:cubicBezTo>
                        <a:pt x="2701952" y="23487"/>
                        <a:pt x="2786101" y="8866"/>
                        <a:pt x="2869629" y="2644"/>
                      </a:cubicBezTo>
                      <a:lnTo>
                        <a:pt x="2900893" y="1089"/>
                      </a:lnTo>
                      <a:lnTo>
                        <a:pt x="2916448" y="311"/>
                      </a:lnTo>
                      <a:lnTo>
                        <a:pt x="2932002" y="156"/>
                      </a:lnTo>
                      <a:lnTo>
                        <a:pt x="2962956" y="0"/>
                      </a:lnTo>
                      <a:lnTo>
                        <a:pt x="2993598" y="1400"/>
                      </a:lnTo>
                      <a:lnTo>
                        <a:pt x="3008842" y="2178"/>
                      </a:lnTo>
                      <a:lnTo>
                        <a:pt x="3023929" y="3889"/>
                      </a:lnTo>
                      <a:cubicBezTo>
                        <a:pt x="3033884" y="5133"/>
                        <a:pt x="3044150" y="5755"/>
                        <a:pt x="3053949" y="7466"/>
                      </a:cubicBezTo>
                      <a:lnTo>
                        <a:pt x="3083347" y="12755"/>
                      </a:lnTo>
                      <a:cubicBezTo>
                        <a:pt x="3093147" y="14310"/>
                        <a:pt x="3102479" y="17421"/>
                        <a:pt x="3112123" y="19599"/>
                      </a:cubicBezTo>
                      <a:cubicBezTo>
                        <a:pt x="3149920" y="29865"/>
                        <a:pt x="3185696" y="44019"/>
                        <a:pt x="3216805" y="64240"/>
                      </a:cubicBezTo>
                      <a:lnTo>
                        <a:pt x="3239048" y="80572"/>
                      </a:lnTo>
                      <a:cubicBezTo>
                        <a:pt x="3242781" y="83061"/>
                        <a:pt x="3246358" y="86638"/>
                        <a:pt x="3249936" y="89749"/>
                      </a:cubicBezTo>
                      <a:lnTo>
                        <a:pt x="3260669" y="99549"/>
                      </a:lnTo>
                      <a:cubicBezTo>
                        <a:pt x="3264246" y="102815"/>
                        <a:pt x="3267823" y="105926"/>
                        <a:pt x="3271245" y="109348"/>
                      </a:cubicBezTo>
                      <a:lnTo>
                        <a:pt x="3281200" y="120081"/>
                      </a:lnTo>
                      <a:cubicBezTo>
                        <a:pt x="3287733" y="127391"/>
                        <a:pt x="3294888" y="133924"/>
                        <a:pt x="3300799" y="141857"/>
                      </a:cubicBezTo>
                      <a:lnTo>
                        <a:pt x="3319153" y="164877"/>
                      </a:lnTo>
                      <a:cubicBezTo>
                        <a:pt x="3325219" y="172655"/>
                        <a:pt x="3330508" y="181054"/>
                        <a:pt x="3336108" y="189142"/>
                      </a:cubicBezTo>
                      <a:lnTo>
                        <a:pt x="3344507" y="201275"/>
                      </a:lnTo>
                      <a:cubicBezTo>
                        <a:pt x="3347151" y="205475"/>
                        <a:pt x="3349640" y="209830"/>
                        <a:pt x="3352284" y="214030"/>
                      </a:cubicBezTo>
                      <a:lnTo>
                        <a:pt x="3367683" y="239539"/>
                      </a:lnTo>
                      <a:cubicBezTo>
                        <a:pt x="3386504" y="274692"/>
                        <a:pt x="3404392" y="310467"/>
                        <a:pt x="3418858" y="347954"/>
                      </a:cubicBezTo>
                      <a:cubicBezTo>
                        <a:pt x="3448878" y="422460"/>
                        <a:pt x="3471121" y="500076"/>
                        <a:pt x="3488386" y="578316"/>
                      </a:cubicBezTo>
                      <a:cubicBezTo>
                        <a:pt x="3505496" y="656710"/>
                        <a:pt x="3517939" y="735571"/>
                        <a:pt x="3526961" y="814121"/>
                      </a:cubicBezTo>
                      <a:cubicBezTo>
                        <a:pt x="3544693" y="971377"/>
                        <a:pt x="3549982" y="1127077"/>
                        <a:pt x="3548115" y="1278423"/>
                      </a:cubicBezTo>
                      <a:cubicBezTo>
                        <a:pt x="3544071" y="1581424"/>
                        <a:pt x="3512340" y="1867471"/>
                        <a:pt x="3469254" y="2128319"/>
                      </a:cubicBezTo>
                      <a:cubicBezTo>
                        <a:pt x="3425546" y="2389168"/>
                        <a:pt x="3368928" y="2625129"/>
                        <a:pt x="3306243" y="2829826"/>
                      </a:cubicBezTo>
                      <a:cubicBezTo>
                        <a:pt x="3243092" y="3034212"/>
                        <a:pt x="3173408" y="3207178"/>
                        <a:pt x="3103257" y="3341257"/>
                      </a:cubicBezTo>
                      <a:cubicBezTo>
                        <a:pt x="3068259" y="3408297"/>
                        <a:pt x="3033106" y="3465693"/>
                        <a:pt x="2999509" y="3512357"/>
                      </a:cubicBezTo>
                      <a:cubicBezTo>
                        <a:pt x="2965911" y="3559176"/>
                        <a:pt x="2933869" y="3595417"/>
                        <a:pt x="2906182" y="3621705"/>
                      </a:cubicBezTo>
                      <a:cubicBezTo>
                        <a:pt x="2892650" y="3635393"/>
                        <a:pt x="2879428" y="3645347"/>
                        <a:pt x="2868540" y="3654680"/>
                      </a:cubicBezTo>
                      <a:cubicBezTo>
                        <a:pt x="2857185" y="3663080"/>
                        <a:pt x="2847541" y="3669768"/>
                        <a:pt x="2839609" y="3675212"/>
                      </a:cubicBezTo>
                      <a:cubicBezTo>
                        <a:pt x="2823588" y="3684545"/>
                        <a:pt x="2815188" y="3689367"/>
                        <a:pt x="2815188" y="3689367"/>
                      </a:cubicBezTo>
                      <a:cubicBezTo>
                        <a:pt x="2873051" y="3651103"/>
                        <a:pt x="2920959" y="3593706"/>
                        <a:pt x="2961711" y="3531489"/>
                      </a:cubicBezTo>
                      <a:cubicBezTo>
                        <a:pt x="3002309" y="3468493"/>
                        <a:pt x="3036528" y="3400364"/>
                        <a:pt x="3066860" y="3329903"/>
                      </a:cubicBezTo>
                      <a:cubicBezTo>
                        <a:pt x="3126900" y="3188668"/>
                        <a:pt x="3172008" y="3039345"/>
                        <a:pt x="3208872" y="2888311"/>
                      </a:cubicBezTo>
                      <a:cubicBezTo>
                        <a:pt x="3277778" y="2684392"/>
                        <a:pt x="3331286" y="2473162"/>
                        <a:pt x="3374216" y="2259910"/>
                      </a:cubicBezTo>
                      <a:cubicBezTo>
                        <a:pt x="3416680" y="2046503"/>
                        <a:pt x="3447633" y="1830451"/>
                        <a:pt x="3466454" y="1613777"/>
                      </a:cubicBezTo>
                      <a:cubicBezTo>
                        <a:pt x="3485119" y="1397103"/>
                        <a:pt x="3491497" y="1179496"/>
                        <a:pt x="3478742" y="964689"/>
                      </a:cubicBezTo>
                      <a:cubicBezTo>
                        <a:pt x="3472520" y="857363"/>
                        <a:pt x="3460388" y="750970"/>
                        <a:pt x="3441878" y="646911"/>
                      </a:cubicBezTo>
                      <a:cubicBezTo>
                        <a:pt x="3431923" y="595114"/>
                        <a:pt x="3421191" y="543629"/>
                        <a:pt x="3407036" y="493699"/>
                      </a:cubicBezTo>
                      <a:cubicBezTo>
                        <a:pt x="3392882" y="443925"/>
                        <a:pt x="3377016" y="394928"/>
                        <a:pt x="3357573" y="348576"/>
                      </a:cubicBezTo>
                      <a:cubicBezTo>
                        <a:pt x="3337974" y="302379"/>
                        <a:pt x="3315420" y="258671"/>
                        <a:pt x="3288978" y="219318"/>
                      </a:cubicBezTo>
                      <a:cubicBezTo>
                        <a:pt x="3282289" y="209519"/>
                        <a:pt x="3275912" y="199564"/>
                        <a:pt x="3268601" y="190853"/>
                      </a:cubicBezTo>
                      <a:cubicBezTo>
                        <a:pt x="3261446" y="181832"/>
                        <a:pt x="3254602" y="172344"/>
                        <a:pt x="3246825" y="164411"/>
                      </a:cubicBezTo>
                      <a:cubicBezTo>
                        <a:pt x="3239203" y="156323"/>
                        <a:pt x="3231893" y="147301"/>
                        <a:pt x="3223649" y="140301"/>
                      </a:cubicBezTo>
                      <a:cubicBezTo>
                        <a:pt x="3215560" y="132991"/>
                        <a:pt x="3207472" y="124591"/>
                        <a:pt x="3199850" y="119769"/>
                      </a:cubicBezTo>
                      <a:cubicBezTo>
                        <a:pt x="3169830" y="96438"/>
                        <a:pt x="3130944" y="79328"/>
                        <a:pt x="3086925" y="68595"/>
                      </a:cubicBezTo>
                      <a:cubicBezTo>
                        <a:pt x="3042906" y="57707"/>
                        <a:pt x="2994376" y="53196"/>
                        <a:pt x="2944757" y="52730"/>
                      </a:cubicBezTo>
                      <a:cubicBezTo>
                        <a:pt x="2894983" y="52107"/>
                        <a:pt x="2843809" y="55685"/>
                        <a:pt x="2792479" y="62685"/>
                      </a:cubicBezTo>
                      <a:lnTo>
                        <a:pt x="2773191" y="65018"/>
                      </a:lnTo>
                      <a:lnTo>
                        <a:pt x="2753904" y="68129"/>
                      </a:lnTo>
                      <a:cubicBezTo>
                        <a:pt x="2740993" y="70306"/>
                        <a:pt x="2728083" y="72173"/>
                        <a:pt x="2715173" y="74350"/>
                      </a:cubicBezTo>
                      <a:cubicBezTo>
                        <a:pt x="2689352" y="79328"/>
                        <a:pt x="2663532" y="83839"/>
                        <a:pt x="2637556" y="89905"/>
                      </a:cubicBezTo>
                      <a:cubicBezTo>
                        <a:pt x="2534119" y="112459"/>
                        <a:pt x="2430993" y="143101"/>
                        <a:pt x="2329111" y="178099"/>
                      </a:cubicBezTo>
                      <a:cubicBezTo>
                        <a:pt x="2125036" y="248094"/>
                        <a:pt x="1925161" y="336132"/>
                        <a:pt x="1729952" y="433037"/>
                      </a:cubicBezTo>
                      <a:cubicBezTo>
                        <a:pt x="1534588" y="530408"/>
                        <a:pt x="1343735" y="637578"/>
                        <a:pt x="1158170" y="753148"/>
                      </a:cubicBezTo>
                      <a:cubicBezTo>
                        <a:pt x="972294" y="869340"/>
                        <a:pt x="791862" y="993620"/>
                        <a:pt x="620296" y="1128011"/>
                      </a:cubicBezTo>
                      <a:cubicBezTo>
                        <a:pt x="534435" y="1195206"/>
                        <a:pt x="451374" y="1265357"/>
                        <a:pt x="372202" y="1338930"/>
                      </a:cubicBezTo>
                      <a:cubicBezTo>
                        <a:pt x="332849" y="1375794"/>
                        <a:pt x="293963" y="1413280"/>
                        <a:pt x="257410" y="1452322"/>
                      </a:cubicBezTo>
                      <a:cubicBezTo>
                        <a:pt x="220701" y="1491208"/>
                        <a:pt x="185082" y="1531027"/>
                        <a:pt x="153040" y="1572402"/>
                      </a:cubicBezTo>
                      <a:cubicBezTo>
                        <a:pt x="120997" y="1613777"/>
                        <a:pt x="91444" y="1656552"/>
                        <a:pt x="68268" y="1700104"/>
                      </a:cubicBezTo>
                      <a:cubicBezTo>
                        <a:pt x="45403" y="1743813"/>
                        <a:pt x="28137" y="1787987"/>
                        <a:pt x="27670" y="1827651"/>
                      </a:cubicBezTo>
                      <a:cubicBezTo>
                        <a:pt x="25959" y="1869804"/>
                        <a:pt x="35914" y="1916623"/>
                        <a:pt x="53491" y="1962975"/>
                      </a:cubicBezTo>
                      <a:cubicBezTo>
                        <a:pt x="70912" y="2009327"/>
                        <a:pt x="94866" y="2055213"/>
                        <a:pt x="122397" y="2099699"/>
                      </a:cubicBezTo>
                      <a:cubicBezTo>
                        <a:pt x="149773" y="2144340"/>
                        <a:pt x="180571" y="2187582"/>
                        <a:pt x="213080" y="2230045"/>
                      </a:cubicBezTo>
                      <a:cubicBezTo>
                        <a:pt x="246211" y="2272198"/>
                        <a:pt x="280742" y="2313417"/>
                        <a:pt x="316828" y="2353548"/>
                      </a:cubicBezTo>
                      <a:cubicBezTo>
                        <a:pt x="389312" y="2433809"/>
                        <a:pt x="466773" y="2510337"/>
                        <a:pt x="547190" y="2584066"/>
                      </a:cubicBezTo>
                      <a:cubicBezTo>
                        <a:pt x="708490" y="2731055"/>
                        <a:pt x="880678" y="2867312"/>
                        <a:pt x="1059554" y="2994237"/>
                      </a:cubicBezTo>
                      <a:cubicBezTo>
                        <a:pt x="1238431" y="3121006"/>
                        <a:pt x="1423529" y="3239531"/>
                        <a:pt x="1614849" y="3346546"/>
                      </a:cubicBezTo>
                      <a:cubicBezTo>
                        <a:pt x="1806014" y="3453405"/>
                        <a:pt x="2003089" y="3550465"/>
                        <a:pt x="2207319" y="3625282"/>
                      </a:cubicBezTo>
                      <a:cubicBezTo>
                        <a:pt x="2309357" y="3662146"/>
                        <a:pt x="2413416" y="3693722"/>
                        <a:pt x="2518253" y="3711454"/>
                      </a:cubicBezTo>
                      <a:cubicBezTo>
                        <a:pt x="2570672" y="3720164"/>
                        <a:pt x="2623246" y="3725609"/>
                        <a:pt x="2674420" y="3723898"/>
                      </a:cubicBezTo>
                      <a:cubicBezTo>
                        <a:pt x="2725439" y="3722342"/>
                        <a:pt x="2775213" y="3713320"/>
                        <a:pt x="2816899" y="3692944"/>
                      </a:cubicBezTo>
                      <a:close/>
                    </a:path>
                  </a:pathLst>
                </a:custGeom>
                <a:grpFill/>
                <a:ln w="15535" cap="flat">
                  <a:noFill/>
                  <a:prstDash val="solid"/>
                  <a:miter/>
                </a:ln>
              </p:spPr>
              <p:txBody>
                <a:bodyPr rtlCol="0" anchor="ctr"/>
                <a:lstStyle/>
                <a:p>
                  <a:endParaRPr lang="zh-CN" altLang="en-US"/>
                </a:p>
              </p:txBody>
            </p:sp>
          </p:grpSp>
          <p:grpSp>
            <p:nvGrpSpPr>
              <p:cNvPr id="23" name="iṩľîḋe"/>
              <p:cNvGrpSpPr/>
              <p:nvPr/>
            </p:nvGrpSpPr>
            <p:grpSpPr>
              <a:xfrm>
                <a:off x="4363231" y="4149180"/>
                <a:ext cx="712706" cy="715817"/>
                <a:chOff x="4363231" y="3765132"/>
                <a:chExt cx="712706" cy="715817"/>
              </a:xfrm>
              <a:solidFill>
                <a:schemeClr val="accent1"/>
              </a:solidFill>
            </p:grpSpPr>
            <p:sp>
              <p:nvSpPr>
                <p:cNvPr id="128" name="is1íḑè"/>
                <p:cNvSpPr/>
                <p:nvPr/>
              </p:nvSpPr>
              <p:spPr>
                <a:xfrm>
                  <a:off x="4363231" y="3765132"/>
                  <a:ext cx="712706" cy="715817"/>
                </a:xfrm>
                <a:custGeom>
                  <a:avLst/>
                  <a:gdLst>
                    <a:gd name="connsiteX0" fmla="*/ 712706 w 712706"/>
                    <a:gd name="connsiteY0" fmla="*/ 357908 h 715817"/>
                    <a:gd name="connsiteX1" fmla="*/ 356353 w 712706"/>
                    <a:gd name="connsiteY1" fmla="*/ 715817 h 715817"/>
                    <a:gd name="connsiteX2" fmla="*/ 0 w 712706"/>
                    <a:gd name="connsiteY2" fmla="*/ 357908 h 715817"/>
                    <a:gd name="connsiteX3" fmla="*/ 356353 w 712706"/>
                    <a:gd name="connsiteY3" fmla="*/ 0 h 715817"/>
                    <a:gd name="connsiteX4" fmla="*/ 712706 w 712706"/>
                    <a:gd name="connsiteY4" fmla="*/ 357908 h 7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6" h="715817">
                      <a:moveTo>
                        <a:pt x="712706" y="357908"/>
                      </a:moveTo>
                      <a:cubicBezTo>
                        <a:pt x="712706" y="555606"/>
                        <a:pt x="553117" y="715817"/>
                        <a:pt x="356353" y="715817"/>
                      </a:cubicBezTo>
                      <a:cubicBezTo>
                        <a:pt x="159589" y="715817"/>
                        <a:pt x="0" y="555606"/>
                        <a:pt x="0" y="357908"/>
                      </a:cubicBezTo>
                      <a:cubicBezTo>
                        <a:pt x="0" y="160211"/>
                        <a:pt x="159589" y="0"/>
                        <a:pt x="356353" y="0"/>
                      </a:cubicBezTo>
                      <a:cubicBezTo>
                        <a:pt x="553117" y="0"/>
                        <a:pt x="712706" y="160211"/>
                        <a:pt x="712706" y="357908"/>
                      </a:cubicBezTo>
                      <a:close/>
                    </a:path>
                  </a:pathLst>
                </a:custGeom>
                <a:solidFill>
                  <a:schemeClr val="tx2">
                    <a:lumMod val="20000"/>
                    <a:lumOff val="80000"/>
                  </a:schemeClr>
                </a:solidFill>
                <a:ln w="1553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29" name="îşļíḑê"/>
                <p:cNvSpPr/>
                <p:nvPr/>
              </p:nvSpPr>
              <p:spPr>
                <a:xfrm>
                  <a:off x="4497933" y="4058800"/>
                  <a:ext cx="577856" cy="421992"/>
                </a:xfrm>
                <a:custGeom>
                  <a:avLst/>
                  <a:gdLst>
                    <a:gd name="connsiteX0" fmla="*/ 572094 w 577856"/>
                    <a:gd name="connsiteY0" fmla="*/ 0 h 421992"/>
                    <a:gd name="connsiteX1" fmla="*/ 161767 w 577856"/>
                    <a:gd name="connsiteY1" fmla="*/ 377663 h 421992"/>
                    <a:gd name="connsiteX2" fmla="*/ 0 w 577856"/>
                    <a:gd name="connsiteY2" fmla="*/ 344376 h 421992"/>
                    <a:gd name="connsiteX3" fmla="*/ 221496 w 577856"/>
                    <a:gd name="connsiteY3" fmla="*/ 421993 h 421992"/>
                    <a:gd name="connsiteX4" fmla="*/ 577849 w 577856"/>
                    <a:gd name="connsiteY4" fmla="*/ 64084 h 421992"/>
                    <a:gd name="connsiteX5" fmla="*/ 572094 w 577856"/>
                    <a:gd name="connsiteY5" fmla="*/ 0 h 42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856" h="421992">
                      <a:moveTo>
                        <a:pt x="572094" y="0"/>
                      </a:moveTo>
                      <a:cubicBezTo>
                        <a:pt x="553895" y="211541"/>
                        <a:pt x="377196" y="377663"/>
                        <a:pt x="161767" y="377663"/>
                      </a:cubicBezTo>
                      <a:cubicBezTo>
                        <a:pt x="104371" y="377663"/>
                        <a:pt x="49619" y="365686"/>
                        <a:pt x="0" y="344376"/>
                      </a:cubicBezTo>
                      <a:cubicBezTo>
                        <a:pt x="60818" y="392906"/>
                        <a:pt x="137813" y="421993"/>
                        <a:pt x="221496" y="421993"/>
                      </a:cubicBezTo>
                      <a:cubicBezTo>
                        <a:pt x="418260" y="421993"/>
                        <a:pt x="577849" y="261782"/>
                        <a:pt x="577849" y="64084"/>
                      </a:cubicBezTo>
                      <a:cubicBezTo>
                        <a:pt x="578004" y="42308"/>
                        <a:pt x="575827" y="20843"/>
                        <a:pt x="572094" y="0"/>
                      </a:cubicBezTo>
                      <a:close/>
                    </a:path>
                  </a:pathLst>
                </a:custGeom>
                <a:solidFill>
                  <a:schemeClr val="tx2">
                    <a:lumMod val="40000"/>
                    <a:lumOff val="60000"/>
                  </a:schemeClr>
                </a:solidFill>
                <a:ln w="1553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30" name="íṡ1îďè"/>
                <p:cNvSpPr/>
                <p:nvPr/>
              </p:nvSpPr>
              <p:spPr>
                <a:xfrm>
                  <a:off x="4363231" y="3765132"/>
                  <a:ext cx="712706" cy="715817"/>
                </a:xfrm>
                <a:custGeom>
                  <a:avLst/>
                  <a:gdLst>
                    <a:gd name="connsiteX0" fmla="*/ 712706 w 712706"/>
                    <a:gd name="connsiteY0" fmla="*/ 357908 h 715817"/>
                    <a:gd name="connsiteX1" fmla="*/ 356353 w 712706"/>
                    <a:gd name="connsiteY1" fmla="*/ 715817 h 715817"/>
                    <a:gd name="connsiteX2" fmla="*/ 0 w 712706"/>
                    <a:gd name="connsiteY2" fmla="*/ 357908 h 715817"/>
                    <a:gd name="connsiteX3" fmla="*/ 356353 w 712706"/>
                    <a:gd name="connsiteY3" fmla="*/ 0 h 715817"/>
                    <a:gd name="connsiteX4" fmla="*/ 712706 w 712706"/>
                    <a:gd name="connsiteY4" fmla="*/ 357908 h 7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6" h="715817">
                      <a:moveTo>
                        <a:pt x="712706" y="357908"/>
                      </a:moveTo>
                      <a:cubicBezTo>
                        <a:pt x="712706" y="555606"/>
                        <a:pt x="553117" y="715817"/>
                        <a:pt x="356353" y="715817"/>
                      </a:cubicBezTo>
                      <a:cubicBezTo>
                        <a:pt x="159589" y="715817"/>
                        <a:pt x="0" y="555606"/>
                        <a:pt x="0" y="357908"/>
                      </a:cubicBezTo>
                      <a:cubicBezTo>
                        <a:pt x="0" y="160211"/>
                        <a:pt x="159589" y="0"/>
                        <a:pt x="356353" y="0"/>
                      </a:cubicBezTo>
                      <a:cubicBezTo>
                        <a:pt x="553117" y="0"/>
                        <a:pt x="712706" y="160211"/>
                        <a:pt x="712706" y="357908"/>
                      </a:cubicBezTo>
                      <a:close/>
                    </a:path>
                  </a:pathLst>
                </a:custGeom>
                <a:noFill/>
                <a:ln w="15535" cap="flat">
                  <a:solidFill>
                    <a:schemeClr val="tx1">
                      <a:lumMod val="75000"/>
                      <a:lumOff val="25000"/>
                    </a:schemeClr>
                  </a:solid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grpSp>
              <p:nvGrpSpPr>
                <p:cNvPr id="131" name="íš1ídê"/>
                <p:cNvGrpSpPr/>
                <p:nvPr/>
              </p:nvGrpSpPr>
              <p:grpSpPr>
                <a:xfrm>
                  <a:off x="4516836" y="3932654"/>
                  <a:ext cx="419961" cy="331153"/>
                  <a:chOff x="4516836" y="3932654"/>
                  <a:chExt cx="419961" cy="331153"/>
                </a:xfrm>
                <a:solidFill>
                  <a:schemeClr val="accent1"/>
                </a:solidFill>
              </p:grpSpPr>
              <p:sp>
                <p:nvSpPr>
                  <p:cNvPr id="132" name="iṣ1ïḑé"/>
                  <p:cNvSpPr/>
                  <p:nvPr/>
                </p:nvSpPr>
                <p:spPr>
                  <a:xfrm>
                    <a:off x="4516836" y="3974028"/>
                    <a:ext cx="150951" cy="289779"/>
                  </a:xfrm>
                  <a:custGeom>
                    <a:avLst/>
                    <a:gdLst>
                      <a:gd name="connsiteX0" fmla="*/ 150952 w 150951"/>
                      <a:gd name="connsiteY0" fmla="*/ 0 h 289779"/>
                      <a:gd name="connsiteX1" fmla="*/ 150952 w 150951"/>
                      <a:gd name="connsiteY1" fmla="*/ 289780 h 289779"/>
                      <a:gd name="connsiteX2" fmla="*/ 16561 w 150951"/>
                      <a:gd name="connsiteY2" fmla="*/ 289780 h 289779"/>
                      <a:gd name="connsiteX3" fmla="*/ 19827 w 150951"/>
                      <a:gd name="connsiteY3" fmla="*/ 135013 h 289779"/>
                      <a:gd name="connsiteX4" fmla="*/ 150952 w 150951"/>
                      <a:gd name="connsiteY4" fmla="*/ 0 h 28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 h="289779">
                        <a:moveTo>
                          <a:pt x="150952" y="0"/>
                        </a:moveTo>
                        <a:lnTo>
                          <a:pt x="150952" y="289780"/>
                        </a:lnTo>
                        <a:lnTo>
                          <a:pt x="16561" y="289780"/>
                        </a:lnTo>
                        <a:cubicBezTo>
                          <a:pt x="16561" y="289780"/>
                          <a:pt x="-22792" y="220563"/>
                          <a:pt x="19827" y="135013"/>
                        </a:cubicBezTo>
                        <a:cubicBezTo>
                          <a:pt x="62447" y="49308"/>
                          <a:pt x="150952" y="0"/>
                          <a:pt x="150952" y="0"/>
                        </a:cubicBezTo>
                        <a:close/>
                      </a:path>
                    </a:pathLst>
                  </a:custGeom>
                  <a:solidFill>
                    <a:srgbClr val="C03945"/>
                  </a:solidFill>
                  <a:ln w="15535" cap="flat">
                    <a:noFill/>
                    <a:prstDash val="solid"/>
                    <a:miter/>
                  </a:ln>
                </p:spPr>
                <p:txBody>
                  <a:bodyPr rtlCol="0" anchor="ctr"/>
                  <a:lstStyle/>
                  <a:p>
                    <a:endParaRPr lang="zh-CN" altLang="en-US"/>
                  </a:p>
                </p:txBody>
              </p:sp>
              <p:sp>
                <p:nvSpPr>
                  <p:cNvPr id="133" name="išḷîḑé"/>
                  <p:cNvSpPr/>
                  <p:nvPr/>
                </p:nvSpPr>
                <p:spPr>
                  <a:xfrm>
                    <a:off x="4785846" y="3974028"/>
                    <a:ext cx="150951" cy="289779"/>
                  </a:xfrm>
                  <a:custGeom>
                    <a:avLst/>
                    <a:gdLst>
                      <a:gd name="connsiteX0" fmla="*/ 0 w 150951"/>
                      <a:gd name="connsiteY0" fmla="*/ 0 h 289779"/>
                      <a:gd name="connsiteX1" fmla="*/ 0 w 150951"/>
                      <a:gd name="connsiteY1" fmla="*/ 289780 h 289779"/>
                      <a:gd name="connsiteX2" fmla="*/ 134391 w 150951"/>
                      <a:gd name="connsiteY2" fmla="*/ 289780 h 289779"/>
                      <a:gd name="connsiteX3" fmla="*/ 131124 w 150951"/>
                      <a:gd name="connsiteY3" fmla="*/ 135013 h 289779"/>
                      <a:gd name="connsiteX4" fmla="*/ 0 w 150951"/>
                      <a:gd name="connsiteY4" fmla="*/ 0 h 28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 h="289779">
                        <a:moveTo>
                          <a:pt x="0" y="0"/>
                        </a:moveTo>
                        <a:lnTo>
                          <a:pt x="0" y="289780"/>
                        </a:lnTo>
                        <a:lnTo>
                          <a:pt x="134391" y="289780"/>
                        </a:lnTo>
                        <a:cubicBezTo>
                          <a:pt x="134391" y="289780"/>
                          <a:pt x="173743" y="220563"/>
                          <a:pt x="131124" y="135013"/>
                        </a:cubicBezTo>
                        <a:cubicBezTo>
                          <a:pt x="88505" y="49308"/>
                          <a:pt x="0" y="0"/>
                          <a:pt x="0" y="0"/>
                        </a:cubicBezTo>
                        <a:close/>
                      </a:path>
                    </a:pathLst>
                  </a:custGeom>
                  <a:solidFill>
                    <a:srgbClr val="C03945"/>
                  </a:solidFill>
                  <a:ln w="15535" cap="flat">
                    <a:noFill/>
                    <a:prstDash val="solid"/>
                    <a:miter/>
                  </a:ln>
                </p:spPr>
                <p:txBody>
                  <a:bodyPr rtlCol="0" anchor="ctr"/>
                  <a:lstStyle/>
                  <a:p>
                    <a:endParaRPr lang="zh-CN" altLang="en-US"/>
                  </a:p>
                </p:txBody>
              </p:sp>
              <p:sp>
                <p:nvSpPr>
                  <p:cNvPr id="134" name="ïśḷïḑé"/>
                  <p:cNvSpPr/>
                  <p:nvPr/>
                </p:nvSpPr>
                <p:spPr>
                  <a:xfrm>
                    <a:off x="4785846" y="3974028"/>
                    <a:ext cx="150951" cy="289779"/>
                  </a:xfrm>
                  <a:custGeom>
                    <a:avLst/>
                    <a:gdLst>
                      <a:gd name="connsiteX0" fmla="*/ 0 w 150951"/>
                      <a:gd name="connsiteY0" fmla="*/ 0 h 289779"/>
                      <a:gd name="connsiteX1" fmla="*/ 0 w 150951"/>
                      <a:gd name="connsiteY1" fmla="*/ 289780 h 289779"/>
                      <a:gd name="connsiteX2" fmla="*/ 134391 w 150951"/>
                      <a:gd name="connsiteY2" fmla="*/ 289780 h 289779"/>
                      <a:gd name="connsiteX3" fmla="*/ 131124 w 150951"/>
                      <a:gd name="connsiteY3" fmla="*/ 135013 h 289779"/>
                      <a:gd name="connsiteX4" fmla="*/ 0 w 150951"/>
                      <a:gd name="connsiteY4" fmla="*/ 0 h 28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 h="289779">
                        <a:moveTo>
                          <a:pt x="0" y="0"/>
                        </a:moveTo>
                        <a:lnTo>
                          <a:pt x="0" y="289780"/>
                        </a:lnTo>
                        <a:lnTo>
                          <a:pt x="134391" y="289780"/>
                        </a:lnTo>
                        <a:cubicBezTo>
                          <a:pt x="134391" y="289780"/>
                          <a:pt x="173743" y="220563"/>
                          <a:pt x="131124" y="135013"/>
                        </a:cubicBezTo>
                        <a:cubicBezTo>
                          <a:pt x="88505" y="49308"/>
                          <a:pt x="0" y="0"/>
                          <a:pt x="0" y="0"/>
                        </a:cubicBezTo>
                        <a:close/>
                      </a:path>
                    </a:pathLst>
                  </a:custGeom>
                  <a:solidFill>
                    <a:srgbClr val="6D6E71">
                      <a:alpha val="30000"/>
                    </a:srgbClr>
                  </a:solidFill>
                  <a:ln w="15535" cap="flat">
                    <a:noFill/>
                    <a:prstDash val="solid"/>
                    <a:miter/>
                  </a:ln>
                </p:spPr>
                <p:txBody>
                  <a:bodyPr rtlCol="0" anchor="ctr"/>
                  <a:lstStyle/>
                  <a:p>
                    <a:endParaRPr lang="zh-CN" altLang="en-US"/>
                  </a:p>
                </p:txBody>
              </p:sp>
              <p:sp>
                <p:nvSpPr>
                  <p:cNvPr id="135" name="íṣḷiḍe"/>
                  <p:cNvSpPr/>
                  <p:nvPr/>
                </p:nvSpPr>
                <p:spPr>
                  <a:xfrm>
                    <a:off x="4516836" y="3974028"/>
                    <a:ext cx="150951" cy="289779"/>
                  </a:xfrm>
                  <a:custGeom>
                    <a:avLst/>
                    <a:gdLst>
                      <a:gd name="connsiteX0" fmla="*/ 150952 w 150951"/>
                      <a:gd name="connsiteY0" fmla="*/ 0 h 289779"/>
                      <a:gd name="connsiteX1" fmla="*/ 150952 w 150951"/>
                      <a:gd name="connsiteY1" fmla="*/ 289780 h 289779"/>
                      <a:gd name="connsiteX2" fmla="*/ 16561 w 150951"/>
                      <a:gd name="connsiteY2" fmla="*/ 289780 h 289779"/>
                      <a:gd name="connsiteX3" fmla="*/ 19827 w 150951"/>
                      <a:gd name="connsiteY3" fmla="*/ 135013 h 289779"/>
                      <a:gd name="connsiteX4" fmla="*/ 150952 w 150951"/>
                      <a:gd name="connsiteY4" fmla="*/ 0 h 28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 h="289779">
                        <a:moveTo>
                          <a:pt x="150952" y="0"/>
                        </a:moveTo>
                        <a:lnTo>
                          <a:pt x="150952" y="289780"/>
                        </a:lnTo>
                        <a:lnTo>
                          <a:pt x="16561" y="289780"/>
                        </a:lnTo>
                        <a:cubicBezTo>
                          <a:pt x="16561" y="289780"/>
                          <a:pt x="-22792" y="220563"/>
                          <a:pt x="19827" y="135013"/>
                        </a:cubicBezTo>
                        <a:cubicBezTo>
                          <a:pt x="62447" y="49308"/>
                          <a:pt x="150952" y="0"/>
                          <a:pt x="150952" y="0"/>
                        </a:cubicBezTo>
                        <a:close/>
                      </a:path>
                    </a:pathLst>
                  </a:custGeom>
                  <a:noFill/>
                  <a:ln w="15535" cap="rnd">
                    <a:solidFill>
                      <a:srgbClr val="33314F"/>
                    </a:solidFill>
                    <a:prstDash val="solid"/>
                    <a:round/>
                  </a:ln>
                </p:spPr>
                <p:txBody>
                  <a:bodyPr rtlCol="0" anchor="ctr"/>
                  <a:lstStyle/>
                  <a:p>
                    <a:endParaRPr lang="zh-CN" altLang="en-US"/>
                  </a:p>
                </p:txBody>
              </p:sp>
              <p:sp>
                <p:nvSpPr>
                  <p:cNvPr id="136" name="ïşļíḓé"/>
                  <p:cNvSpPr/>
                  <p:nvPr/>
                </p:nvSpPr>
                <p:spPr>
                  <a:xfrm>
                    <a:off x="4785846" y="3974028"/>
                    <a:ext cx="150951" cy="289779"/>
                  </a:xfrm>
                  <a:custGeom>
                    <a:avLst/>
                    <a:gdLst>
                      <a:gd name="connsiteX0" fmla="*/ 0 w 150951"/>
                      <a:gd name="connsiteY0" fmla="*/ 0 h 289779"/>
                      <a:gd name="connsiteX1" fmla="*/ 0 w 150951"/>
                      <a:gd name="connsiteY1" fmla="*/ 289780 h 289779"/>
                      <a:gd name="connsiteX2" fmla="*/ 134391 w 150951"/>
                      <a:gd name="connsiteY2" fmla="*/ 289780 h 289779"/>
                      <a:gd name="connsiteX3" fmla="*/ 131124 w 150951"/>
                      <a:gd name="connsiteY3" fmla="*/ 135013 h 289779"/>
                      <a:gd name="connsiteX4" fmla="*/ 0 w 150951"/>
                      <a:gd name="connsiteY4" fmla="*/ 0 h 28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51" h="289779">
                        <a:moveTo>
                          <a:pt x="0" y="0"/>
                        </a:moveTo>
                        <a:lnTo>
                          <a:pt x="0" y="289780"/>
                        </a:lnTo>
                        <a:lnTo>
                          <a:pt x="134391" y="289780"/>
                        </a:lnTo>
                        <a:cubicBezTo>
                          <a:pt x="134391" y="289780"/>
                          <a:pt x="173743" y="220563"/>
                          <a:pt x="131124" y="135013"/>
                        </a:cubicBezTo>
                        <a:cubicBezTo>
                          <a:pt x="88505" y="49308"/>
                          <a:pt x="0" y="0"/>
                          <a:pt x="0" y="0"/>
                        </a:cubicBezTo>
                        <a:close/>
                      </a:path>
                    </a:pathLst>
                  </a:custGeom>
                  <a:noFill/>
                  <a:ln w="15535" cap="rnd">
                    <a:solidFill>
                      <a:srgbClr val="33314F"/>
                    </a:solidFill>
                    <a:prstDash val="solid"/>
                    <a:round/>
                  </a:ln>
                </p:spPr>
                <p:txBody>
                  <a:bodyPr rtlCol="0" anchor="ctr"/>
                  <a:lstStyle/>
                  <a:p>
                    <a:endParaRPr lang="zh-CN" altLang="en-US"/>
                  </a:p>
                </p:txBody>
              </p:sp>
              <p:sp>
                <p:nvSpPr>
                  <p:cNvPr id="137" name="íṩľîdé"/>
                  <p:cNvSpPr/>
                  <p:nvPr/>
                </p:nvSpPr>
                <p:spPr>
                  <a:xfrm>
                    <a:off x="4672765" y="3932654"/>
                    <a:ext cx="53974" cy="215895"/>
                  </a:xfrm>
                  <a:custGeom>
                    <a:avLst/>
                    <a:gdLst>
                      <a:gd name="connsiteX0" fmla="*/ 53974 w 53974"/>
                      <a:gd name="connsiteY0" fmla="*/ 0 h 215895"/>
                      <a:gd name="connsiteX1" fmla="*/ 53974 w 53974"/>
                      <a:gd name="connsiteY1" fmla="*/ 186187 h 215895"/>
                      <a:gd name="connsiteX2" fmla="*/ 0 w 53974"/>
                      <a:gd name="connsiteY2" fmla="*/ 215896 h 215895"/>
                    </a:gdLst>
                    <a:ahLst/>
                    <a:cxnLst>
                      <a:cxn ang="0">
                        <a:pos x="connsiteX0" y="connsiteY0"/>
                      </a:cxn>
                      <a:cxn ang="0">
                        <a:pos x="connsiteX1" y="connsiteY1"/>
                      </a:cxn>
                      <a:cxn ang="0">
                        <a:pos x="connsiteX2" y="connsiteY2"/>
                      </a:cxn>
                    </a:cxnLst>
                    <a:rect l="l" t="t" r="r" b="b"/>
                    <a:pathLst>
                      <a:path w="53974" h="215895">
                        <a:moveTo>
                          <a:pt x="53974" y="0"/>
                        </a:moveTo>
                        <a:lnTo>
                          <a:pt x="53974" y="186187"/>
                        </a:lnTo>
                        <a:lnTo>
                          <a:pt x="0" y="215896"/>
                        </a:lnTo>
                      </a:path>
                    </a:pathLst>
                  </a:custGeom>
                  <a:noFill/>
                  <a:ln w="15535" cap="rnd">
                    <a:solidFill>
                      <a:srgbClr val="33314F"/>
                    </a:solidFill>
                    <a:prstDash val="solid"/>
                    <a:round/>
                  </a:ln>
                </p:spPr>
                <p:txBody>
                  <a:bodyPr rtlCol="0" anchor="ctr"/>
                  <a:lstStyle/>
                  <a:p>
                    <a:endParaRPr lang="zh-CN" altLang="en-US"/>
                  </a:p>
                </p:txBody>
              </p:sp>
              <p:sp>
                <p:nvSpPr>
                  <p:cNvPr id="138" name="iśļîḍé"/>
                  <p:cNvSpPr/>
                  <p:nvPr/>
                </p:nvSpPr>
                <p:spPr>
                  <a:xfrm>
                    <a:off x="4726739" y="4118841"/>
                    <a:ext cx="55840" cy="31264"/>
                  </a:xfrm>
                  <a:custGeom>
                    <a:avLst/>
                    <a:gdLst>
                      <a:gd name="connsiteX0" fmla="*/ 0 w 55840"/>
                      <a:gd name="connsiteY0" fmla="*/ 0 h 31264"/>
                      <a:gd name="connsiteX1" fmla="*/ 55841 w 55840"/>
                      <a:gd name="connsiteY1" fmla="*/ 31265 h 31264"/>
                    </a:gdLst>
                    <a:ahLst/>
                    <a:cxnLst>
                      <a:cxn ang="0">
                        <a:pos x="connsiteX0" y="connsiteY0"/>
                      </a:cxn>
                      <a:cxn ang="0">
                        <a:pos x="connsiteX1" y="connsiteY1"/>
                      </a:cxn>
                    </a:cxnLst>
                    <a:rect l="l" t="t" r="r" b="b"/>
                    <a:pathLst>
                      <a:path w="55840" h="31264">
                        <a:moveTo>
                          <a:pt x="0" y="0"/>
                        </a:moveTo>
                        <a:lnTo>
                          <a:pt x="55841" y="31265"/>
                        </a:lnTo>
                      </a:path>
                    </a:pathLst>
                  </a:custGeom>
                  <a:ln w="15535" cap="rnd">
                    <a:solidFill>
                      <a:srgbClr val="33314F"/>
                    </a:solidFill>
                    <a:prstDash val="solid"/>
                    <a:round/>
                  </a:ln>
                </p:spPr>
                <p:txBody>
                  <a:bodyPr rtlCol="0" anchor="ctr"/>
                  <a:lstStyle/>
                  <a:p>
                    <a:endParaRPr lang="zh-CN" altLang="en-US"/>
                  </a:p>
                </p:txBody>
              </p:sp>
            </p:grpSp>
          </p:grpSp>
          <p:grpSp>
            <p:nvGrpSpPr>
              <p:cNvPr id="24" name="iṧlídè"/>
              <p:cNvGrpSpPr/>
              <p:nvPr/>
            </p:nvGrpSpPr>
            <p:grpSpPr>
              <a:xfrm>
                <a:off x="7225099" y="4305969"/>
                <a:ext cx="712706" cy="715817"/>
                <a:chOff x="7225099" y="3921921"/>
                <a:chExt cx="712706" cy="715817"/>
              </a:xfrm>
              <a:solidFill>
                <a:schemeClr val="accent1"/>
              </a:solidFill>
            </p:grpSpPr>
            <p:sp>
              <p:nvSpPr>
                <p:cNvPr id="120" name="îSliḍe"/>
                <p:cNvSpPr/>
                <p:nvPr/>
              </p:nvSpPr>
              <p:spPr>
                <a:xfrm>
                  <a:off x="7225099" y="3921921"/>
                  <a:ext cx="712706" cy="715817"/>
                </a:xfrm>
                <a:custGeom>
                  <a:avLst/>
                  <a:gdLst>
                    <a:gd name="connsiteX0" fmla="*/ 712706 w 712706"/>
                    <a:gd name="connsiteY0" fmla="*/ 357908 h 715817"/>
                    <a:gd name="connsiteX1" fmla="*/ 356353 w 712706"/>
                    <a:gd name="connsiteY1" fmla="*/ 715817 h 715817"/>
                    <a:gd name="connsiteX2" fmla="*/ 0 w 712706"/>
                    <a:gd name="connsiteY2" fmla="*/ 357908 h 715817"/>
                    <a:gd name="connsiteX3" fmla="*/ 356353 w 712706"/>
                    <a:gd name="connsiteY3" fmla="*/ 0 h 715817"/>
                    <a:gd name="connsiteX4" fmla="*/ 712706 w 712706"/>
                    <a:gd name="connsiteY4" fmla="*/ 357908 h 7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6" h="715817">
                      <a:moveTo>
                        <a:pt x="712706" y="357908"/>
                      </a:moveTo>
                      <a:cubicBezTo>
                        <a:pt x="712706" y="555606"/>
                        <a:pt x="553117" y="715817"/>
                        <a:pt x="356353" y="715817"/>
                      </a:cubicBezTo>
                      <a:cubicBezTo>
                        <a:pt x="159589" y="715817"/>
                        <a:pt x="0" y="555606"/>
                        <a:pt x="0" y="357908"/>
                      </a:cubicBezTo>
                      <a:cubicBezTo>
                        <a:pt x="0" y="160211"/>
                        <a:pt x="159589" y="0"/>
                        <a:pt x="356353" y="0"/>
                      </a:cubicBezTo>
                      <a:cubicBezTo>
                        <a:pt x="553117" y="155"/>
                        <a:pt x="712706" y="160367"/>
                        <a:pt x="712706" y="357908"/>
                      </a:cubicBezTo>
                      <a:close/>
                    </a:path>
                  </a:pathLst>
                </a:custGeom>
                <a:solidFill>
                  <a:schemeClr val="tx2">
                    <a:lumMod val="20000"/>
                    <a:lumOff val="80000"/>
                  </a:schemeClr>
                </a:solidFill>
                <a:ln w="1553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21" name="iṩḻíḋe"/>
                <p:cNvSpPr/>
                <p:nvPr/>
              </p:nvSpPr>
              <p:spPr>
                <a:xfrm>
                  <a:off x="7439228" y="4112221"/>
                  <a:ext cx="308428" cy="325603"/>
                </a:xfrm>
                <a:custGeom>
                  <a:avLst/>
                  <a:gdLst>
                    <a:gd name="connsiteX0" fmla="*/ 136313 w 308428"/>
                    <a:gd name="connsiteY0" fmla="*/ 61061 h 325603"/>
                    <a:gd name="connsiteX1" fmla="*/ 91361 w 308428"/>
                    <a:gd name="connsiteY1" fmla="*/ 170098 h 325603"/>
                    <a:gd name="connsiteX2" fmla="*/ 14521 w 308428"/>
                    <a:gd name="connsiteY2" fmla="*/ 287067 h 325603"/>
                    <a:gd name="connsiteX3" fmla="*/ 281903 w 308428"/>
                    <a:gd name="connsiteY3" fmla="*/ 231227 h 325603"/>
                    <a:gd name="connsiteX4" fmla="*/ 250172 w 308428"/>
                    <a:gd name="connsiteY4" fmla="*/ 15797 h 325603"/>
                    <a:gd name="connsiteX5" fmla="*/ 136313 w 308428"/>
                    <a:gd name="connsiteY5" fmla="*/ 61061 h 3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428" h="325603">
                      <a:moveTo>
                        <a:pt x="136313" y="61061"/>
                      </a:moveTo>
                      <a:cubicBezTo>
                        <a:pt x="136313" y="61061"/>
                        <a:pt x="154823" y="167453"/>
                        <a:pt x="91361" y="170098"/>
                      </a:cubicBezTo>
                      <a:cubicBezTo>
                        <a:pt x="12499" y="173364"/>
                        <a:pt x="-21876" y="235271"/>
                        <a:pt x="14521" y="287067"/>
                      </a:cubicBezTo>
                      <a:cubicBezTo>
                        <a:pt x="59474" y="350841"/>
                        <a:pt x="229018" y="337619"/>
                        <a:pt x="281903" y="231227"/>
                      </a:cubicBezTo>
                      <a:cubicBezTo>
                        <a:pt x="334788" y="124834"/>
                        <a:pt x="300413" y="50484"/>
                        <a:pt x="250172" y="15797"/>
                      </a:cubicBezTo>
                      <a:cubicBezTo>
                        <a:pt x="212841" y="-9712"/>
                        <a:pt x="136313" y="-10645"/>
                        <a:pt x="136313" y="61061"/>
                      </a:cubicBezTo>
                      <a:close/>
                    </a:path>
                  </a:pathLst>
                </a:custGeom>
                <a:solidFill>
                  <a:srgbClr val="C03945"/>
                </a:solidFill>
                <a:ln w="15535" cap="flat">
                  <a:noFill/>
                  <a:prstDash val="solid"/>
                  <a:miter/>
                </a:ln>
              </p:spPr>
              <p:txBody>
                <a:bodyPr rtlCol="0" anchor="ctr"/>
                <a:lstStyle/>
                <a:p>
                  <a:endParaRPr lang="zh-CN" altLang="en-US"/>
                </a:p>
              </p:txBody>
            </p:sp>
            <p:sp>
              <p:nvSpPr>
                <p:cNvPr id="122" name="îşlïďé"/>
                <p:cNvSpPr/>
                <p:nvPr/>
              </p:nvSpPr>
              <p:spPr>
                <a:xfrm>
                  <a:off x="7439036" y="4262564"/>
                  <a:ext cx="307138" cy="175416"/>
                </a:xfrm>
                <a:custGeom>
                  <a:avLst/>
                  <a:gdLst>
                    <a:gd name="connsiteX0" fmla="*/ 75377 w 307138"/>
                    <a:gd name="connsiteY0" fmla="*/ 21465 h 175416"/>
                    <a:gd name="connsiteX1" fmla="*/ 14559 w 307138"/>
                    <a:gd name="connsiteY1" fmla="*/ 136879 h 175416"/>
                    <a:gd name="connsiteX2" fmla="*/ 281940 w 307138"/>
                    <a:gd name="connsiteY2" fmla="*/ 81039 h 175416"/>
                    <a:gd name="connsiteX3" fmla="*/ 307138 w 307138"/>
                    <a:gd name="connsiteY3" fmla="*/ 0 h 175416"/>
                    <a:gd name="connsiteX4" fmla="*/ 75377 w 307138"/>
                    <a:gd name="connsiteY4" fmla="*/ 21465 h 17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138" h="175416">
                      <a:moveTo>
                        <a:pt x="75377" y="21465"/>
                      </a:moveTo>
                      <a:cubicBezTo>
                        <a:pt x="8026" y="31887"/>
                        <a:pt x="-19350" y="88660"/>
                        <a:pt x="14559" y="136879"/>
                      </a:cubicBezTo>
                      <a:cubicBezTo>
                        <a:pt x="59511" y="200653"/>
                        <a:pt x="229055" y="187432"/>
                        <a:pt x="281940" y="81039"/>
                      </a:cubicBezTo>
                      <a:cubicBezTo>
                        <a:pt x="296717" y="51485"/>
                        <a:pt x="304494" y="24576"/>
                        <a:pt x="307138" y="0"/>
                      </a:cubicBezTo>
                      <a:cubicBezTo>
                        <a:pt x="231388" y="38420"/>
                        <a:pt x="139617" y="32976"/>
                        <a:pt x="75377" y="21465"/>
                      </a:cubicBezTo>
                      <a:close/>
                    </a:path>
                  </a:pathLst>
                </a:custGeom>
                <a:solidFill>
                  <a:srgbClr val="6D6E71">
                    <a:alpha val="30000"/>
                  </a:srgbClr>
                </a:solidFill>
                <a:ln w="15535" cap="flat">
                  <a:noFill/>
                  <a:prstDash val="solid"/>
                  <a:miter/>
                </a:ln>
              </p:spPr>
              <p:txBody>
                <a:bodyPr rtlCol="0" anchor="ctr"/>
                <a:lstStyle/>
                <a:p>
                  <a:endParaRPr lang="zh-CN" altLang="en-US"/>
                </a:p>
              </p:txBody>
            </p:sp>
            <p:sp>
              <p:nvSpPr>
                <p:cNvPr id="123" name="iṣ1iḍe"/>
                <p:cNvSpPr/>
                <p:nvPr/>
              </p:nvSpPr>
              <p:spPr>
                <a:xfrm>
                  <a:off x="7359956" y="4215745"/>
                  <a:ext cx="577848" cy="421993"/>
                </a:xfrm>
                <a:custGeom>
                  <a:avLst/>
                  <a:gdLst>
                    <a:gd name="connsiteX0" fmla="*/ 572094 w 577848"/>
                    <a:gd name="connsiteY0" fmla="*/ 0 h 421993"/>
                    <a:gd name="connsiteX1" fmla="*/ 161767 w 577848"/>
                    <a:gd name="connsiteY1" fmla="*/ 377663 h 421993"/>
                    <a:gd name="connsiteX2" fmla="*/ 0 w 577848"/>
                    <a:gd name="connsiteY2" fmla="*/ 344376 h 421993"/>
                    <a:gd name="connsiteX3" fmla="*/ 221496 w 577848"/>
                    <a:gd name="connsiteY3" fmla="*/ 421993 h 421993"/>
                    <a:gd name="connsiteX4" fmla="*/ 577849 w 577848"/>
                    <a:gd name="connsiteY4" fmla="*/ 64084 h 421993"/>
                    <a:gd name="connsiteX5" fmla="*/ 572094 w 577848"/>
                    <a:gd name="connsiteY5" fmla="*/ 0 h 42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848" h="421993">
                      <a:moveTo>
                        <a:pt x="572094" y="0"/>
                      </a:moveTo>
                      <a:cubicBezTo>
                        <a:pt x="553895" y="211541"/>
                        <a:pt x="377196" y="377663"/>
                        <a:pt x="161767" y="377663"/>
                      </a:cubicBezTo>
                      <a:cubicBezTo>
                        <a:pt x="104371" y="377663"/>
                        <a:pt x="49619" y="365686"/>
                        <a:pt x="0" y="344376"/>
                      </a:cubicBezTo>
                      <a:cubicBezTo>
                        <a:pt x="60818" y="392906"/>
                        <a:pt x="137813" y="421993"/>
                        <a:pt x="221496" y="421993"/>
                      </a:cubicBezTo>
                      <a:cubicBezTo>
                        <a:pt x="418260" y="421993"/>
                        <a:pt x="577849" y="261782"/>
                        <a:pt x="577849" y="64084"/>
                      </a:cubicBezTo>
                      <a:cubicBezTo>
                        <a:pt x="577849" y="42153"/>
                        <a:pt x="575827" y="20843"/>
                        <a:pt x="572094" y="0"/>
                      </a:cubicBezTo>
                      <a:close/>
                    </a:path>
                  </a:pathLst>
                </a:custGeom>
                <a:solidFill>
                  <a:schemeClr val="tx2">
                    <a:lumMod val="40000"/>
                    <a:lumOff val="60000"/>
                  </a:schemeClr>
                </a:solidFill>
                <a:ln w="1553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24" name="i$liḓè"/>
                <p:cNvSpPr/>
                <p:nvPr/>
              </p:nvSpPr>
              <p:spPr>
                <a:xfrm>
                  <a:off x="7225099" y="3921921"/>
                  <a:ext cx="712706" cy="715817"/>
                </a:xfrm>
                <a:custGeom>
                  <a:avLst/>
                  <a:gdLst>
                    <a:gd name="connsiteX0" fmla="*/ 712706 w 712706"/>
                    <a:gd name="connsiteY0" fmla="*/ 357908 h 715817"/>
                    <a:gd name="connsiteX1" fmla="*/ 356353 w 712706"/>
                    <a:gd name="connsiteY1" fmla="*/ 715817 h 715817"/>
                    <a:gd name="connsiteX2" fmla="*/ 0 w 712706"/>
                    <a:gd name="connsiteY2" fmla="*/ 357908 h 715817"/>
                    <a:gd name="connsiteX3" fmla="*/ 356353 w 712706"/>
                    <a:gd name="connsiteY3" fmla="*/ 0 h 715817"/>
                    <a:gd name="connsiteX4" fmla="*/ 712706 w 712706"/>
                    <a:gd name="connsiteY4" fmla="*/ 357908 h 7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6" h="715817">
                      <a:moveTo>
                        <a:pt x="712706" y="357908"/>
                      </a:moveTo>
                      <a:cubicBezTo>
                        <a:pt x="712706" y="555606"/>
                        <a:pt x="553117" y="715817"/>
                        <a:pt x="356353" y="715817"/>
                      </a:cubicBezTo>
                      <a:cubicBezTo>
                        <a:pt x="159589" y="715817"/>
                        <a:pt x="0" y="555606"/>
                        <a:pt x="0" y="357908"/>
                      </a:cubicBezTo>
                      <a:cubicBezTo>
                        <a:pt x="0" y="160211"/>
                        <a:pt x="159589" y="0"/>
                        <a:pt x="356353" y="0"/>
                      </a:cubicBezTo>
                      <a:cubicBezTo>
                        <a:pt x="553117" y="155"/>
                        <a:pt x="712706" y="160367"/>
                        <a:pt x="712706" y="357908"/>
                      </a:cubicBezTo>
                      <a:close/>
                    </a:path>
                  </a:pathLst>
                </a:custGeom>
                <a:noFill/>
                <a:ln w="15535" cap="flat">
                  <a:solidFill>
                    <a:schemeClr val="tx1">
                      <a:lumMod val="75000"/>
                      <a:lumOff val="25000"/>
                    </a:schemeClr>
                  </a:solid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25" name="išliḑè"/>
                <p:cNvSpPr/>
                <p:nvPr/>
              </p:nvSpPr>
              <p:spPr>
                <a:xfrm>
                  <a:off x="7439228" y="4112221"/>
                  <a:ext cx="308428" cy="325603"/>
                </a:xfrm>
                <a:custGeom>
                  <a:avLst/>
                  <a:gdLst>
                    <a:gd name="connsiteX0" fmla="*/ 136313 w 308428"/>
                    <a:gd name="connsiteY0" fmla="*/ 61061 h 325603"/>
                    <a:gd name="connsiteX1" fmla="*/ 91361 w 308428"/>
                    <a:gd name="connsiteY1" fmla="*/ 170098 h 325603"/>
                    <a:gd name="connsiteX2" fmla="*/ 14521 w 308428"/>
                    <a:gd name="connsiteY2" fmla="*/ 287067 h 325603"/>
                    <a:gd name="connsiteX3" fmla="*/ 281903 w 308428"/>
                    <a:gd name="connsiteY3" fmla="*/ 231227 h 325603"/>
                    <a:gd name="connsiteX4" fmla="*/ 250172 w 308428"/>
                    <a:gd name="connsiteY4" fmla="*/ 15797 h 325603"/>
                    <a:gd name="connsiteX5" fmla="*/ 136313 w 308428"/>
                    <a:gd name="connsiteY5" fmla="*/ 61061 h 3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428" h="325603">
                      <a:moveTo>
                        <a:pt x="136313" y="61061"/>
                      </a:moveTo>
                      <a:cubicBezTo>
                        <a:pt x="136313" y="61061"/>
                        <a:pt x="154823" y="167453"/>
                        <a:pt x="91361" y="170098"/>
                      </a:cubicBezTo>
                      <a:cubicBezTo>
                        <a:pt x="12499" y="173364"/>
                        <a:pt x="-21876" y="235271"/>
                        <a:pt x="14521" y="287067"/>
                      </a:cubicBezTo>
                      <a:cubicBezTo>
                        <a:pt x="59474" y="350841"/>
                        <a:pt x="229018" y="337619"/>
                        <a:pt x="281903" y="231227"/>
                      </a:cubicBezTo>
                      <a:cubicBezTo>
                        <a:pt x="334788" y="124834"/>
                        <a:pt x="300413" y="50484"/>
                        <a:pt x="250172" y="15797"/>
                      </a:cubicBezTo>
                      <a:cubicBezTo>
                        <a:pt x="212841" y="-9712"/>
                        <a:pt x="136313" y="-10645"/>
                        <a:pt x="136313" y="61061"/>
                      </a:cubicBezTo>
                      <a:close/>
                    </a:path>
                  </a:pathLst>
                </a:custGeom>
                <a:noFill/>
                <a:ln w="15535" cap="flat">
                  <a:solidFill>
                    <a:srgbClr val="33314F"/>
                  </a:solidFill>
                  <a:prstDash val="solid"/>
                  <a:miter/>
                </a:ln>
              </p:spPr>
              <p:txBody>
                <a:bodyPr rtlCol="0" anchor="ctr"/>
                <a:lstStyle/>
                <a:p>
                  <a:endParaRPr lang="zh-CN" altLang="en-US"/>
                </a:p>
              </p:txBody>
            </p:sp>
            <p:sp>
              <p:nvSpPr>
                <p:cNvPr id="126" name="ïṧľíḍè"/>
                <p:cNvSpPr/>
                <p:nvPr/>
              </p:nvSpPr>
              <p:spPr>
                <a:xfrm>
                  <a:off x="7689400" y="4032358"/>
                  <a:ext cx="19726" cy="95660"/>
                </a:xfrm>
                <a:custGeom>
                  <a:avLst/>
                  <a:gdLst>
                    <a:gd name="connsiteX0" fmla="*/ 10577 w 19726"/>
                    <a:gd name="connsiteY0" fmla="*/ 0 h 95660"/>
                    <a:gd name="connsiteX1" fmla="*/ 0 w 19726"/>
                    <a:gd name="connsiteY1" fmla="*/ 95660 h 95660"/>
                  </a:gdLst>
                  <a:ahLst/>
                  <a:cxnLst>
                    <a:cxn ang="0">
                      <a:pos x="connsiteX0" y="connsiteY0"/>
                    </a:cxn>
                    <a:cxn ang="0">
                      <a:pos x="connsiteX1" y="connsiteY1"/>
                    </a:cxn>
                  </a:cxnLst>
                  <a:rect l="l" t="t" r="r" b="b"/>
                  <a:pathLst>
                    <a:path w="19726" h="95660">
                      <a:moveTo>
                        <a:pt x="10577" y="0"/>
                      </a:moveTo>
                      <a:cubicBezTo>
                        <a:pt x="10577" y="0"/>
                        <a:pt x="37020" y="61129"/>
                        <a:pt x="0" y="95660"/>
                      </a:cubicBezTo>
                    </a:path>
                  </a:pathLst>
                </a:custGeom>
                <a:noFill/>
                <a:ln w="15535" cap="rnd">
                  <a:solidFill>
                    <a:srgbClr val="33314F"/>
                  </a:solidFill>
                  <a:prstDash val="solid"/>
                  <a:round/>
                </a:ln>
              </p:spPr>
              <p:txBody>
                <a:bodyPr rtlCol="0" anchor="ctr"/>
                <a:lstStyle/>
                <a:p>
                  <a:endParaRPr lang="zh-CN" altLang="en-US"/>
                </a:p>
              </p:txBody>
            </p:sp>
            <p:sp>
              <p:nvSpPr>
                <p:cNvPr id="127" name="ïş1ide"/>
                <p:cNvSpPr/>
                <p:nvPr/>
              </p:nvSpPr>
              <p:spPr>
                <a:xfrm>
                  <a:off x="7424507" y="4439263"/>
                  <a:ext cx="105925" cy="58592"/>
                </a:xfrm>
                <a:custGeom>
                  <a:avLst/>
                  <a:gdLst>
                    <a:gd name="connsiteX0" fmla="*/ 0 w 105925"/>
                    <a:gd name="connsiteY0" fmla="*/ 58485 h 58592"/>
                    <a:gd name="connsiteX1" fmla="*/ 105926 w 105925"/>
                    <a:gd name="connsiteY1" fmla="*/ 0 h 58592"/>
                  </a:gdLst>
                  <a:ahLst/>
                  <a:cxnLst>
                    <a:cxn ang="0">
                      <a:pos x="connsiteX0" y="connsiteY0"/>
                    </a:cxn>
                    <a:cxn ang="0">
                      <a:pos x="connsiteX1" y="connsiteY1"/>
                    </a:cxn>
                  </a:cxnLst>
                  <a:rect l="l" t="t" r="r" b="b"/>
                  <a:pathLst>
                    <a:path w="105925" h="58592">
                      <a:moveTo>
                        <a:pt x="0" y="58485"/>
                      </a:moveTo>
                      <a:cubicBezTo>
                        <a:pt x="0" y="58485"/>
                        <a:pt x="63618" y="63773"/>
                        <a:pt x="105926" y="0"/>
                      </a:cubicBezTo>
                    </a:path>
                  </a:pathLst>
                </a:custGeom>
                <a:noFill/>
                <a:ln w="15535" cap="rnd">
                  <a:solidFill>
                    <a:srgbClr val="33314F"/>
                  </a:solidFill>
                  <a:prstDash val="solid"/>
                  <a:round/>
                </a:ln>
              </p:spPr>
              <p:txBody>
                <a:bodyPr rtlCol="0" anchor="ctr"/>
                <a:lstStyle/>
                <a:p>
                  <a:endParaRPr lang="zh-CN" altLang="en-US"/>
                </a:p>
              </p:txBody>
            </p:sp>
          </p:grpSp>
          <p:sp>
            <p:nvSpPr>
              <p:cNvPr id="116" name="ïṧľiḓê"/>
              <p:cNvSpPr/>
              <p:nvPr/>
            </p:nvSpPr>
            <p:spPr>
              <a:xfrm>
                <a:off x="4136136" y="1668417"/>
                <a:ext cx="15554" cy="15554"/>
              </a:xfrm>
              <a:custGeom>
                <a:avLst/>
                <a:gdLst/>
                <a:ahLst/>
                <a:cxnLst/>
                <a:rect l="l" t="t" r="r" b="b"/>
                <a:pathLst>
                  <a:path w="15554" h="15554"/>
                </a:pathLst>
              </a:custGeom>
              <a:noFill/>
              <a:ln w="15535" cap="rnd">
                <a:solidFill>
                  <a:srgbClr val="33314F"/>
                </a:solidFill>
                <a:prstDash val="solid"/>
                <a:round/>
              </a:ln>
            </p:spPr>
            <p:txBody>
              <a:bodyPr rtlCol="0" anchor="ctr"/>
              <a:lstStyle/>
              <a:p>
                <a:endParaRPr lang="zh-CN" altLang="en-US"/>
              </a:p>
            </p:txBody>
          </p:sp>
          <p:grpSp>
            <p:nvGrpSpPr>
              <p:cNvPr id="26" name="íslíḓê"/>
              <p:cNvGrpSpPr/>
              <p:nvPr/>
            </p:nvGrpSpPr>
            <p:grpSpPr>
              <a:xfrm>
                <a:off x="7329470" y="2715212"/>
                <a:ext cx="712705" cy="715818"/>
                <a:chOff x="7329470" y="2331164"/>
                <a:chExt cx="712705" cy="715818"/>
              </a:xfrm>
              <a:solidFill>
                <a:schemeClr val="accent1"/>
              </a:solidFill>
            </p:grpSpPr>
            <p:grpSp>
              <p:nvGrpSpPr>
                <p:cNvPr id="101" name="íṥḻiḑé"/>
                <p:cNvGrpSpPr/>
                <p:nvPr/>
              </p:nvGrpSpPr>
              <p:grpSpPr>
                <a:xfrm>
                  <a:off x="7329470" y="2331164"/>
                  <a:ext cx="712705" cy="715818"/>
                  <a:chOff x="7329470" y="2331164"/>
                  <a:chExt cx="712705" cy="715818"/>
                </a:xfrm>
                <a:solidFill>
                  <a:schemeClr val="accent1"/>
                </a:solidFill>
              </p:grpSpPr>
              <p:sp>
                <p:nvSpPr>
                  <p:cNvPr id="105" name="îŝḻide"/>
                  <p:cNvSpPr/>
                  <p:nvPr/>
                </p:nvSpPr>
                <p:spPr>
                  <a:xfrm>
                    <a:off x="7329470" y="2331164"/>
                    <a:ext cx="712705" cy="715817"/>
                  </a:xfrm>
                  <a:custGeom>
                    <a:avLst/>
                    <a:gdLst>
                      <a:gd name="connsiteX0" fmla="*/ 712706 w 712705"/>
                      <a:gd name="connsiteY0" fmla="*/ 357909 h 715817"/>
                      <a:gd name="connsiteX1" fmla="*/ 356353 w 712705"/>
                      <a:gd name="connsiteY1" fmla="*/ 715817 h 715817"/>
                      <a:gd name="connsiteX2" fmla="*/ 0 w 712705"/>
                      <a:gd name="connsiteY2" fmla="*/ 357909 h 715817"/>
                      <a:gd name="connsiteX3" fmla="*/ 356353 w 712705"/>
                      <a:gd name="connsiteY3" fmla="*/ 0 h 715817"/>
                      <a:gd name="connsiteX4" fmla="*/ 712706 w 712705"/>
                      <a:gd name="connsiteY4" fmla="*/ 357909 h 7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5" h="715817">
                        <a:moveTo>
                          <a:pt x="712706" y="357909"/>
                        </a:moveTo>
                        <a:cubicBezTo>
                          <a:pt x="712706" y="555606"/>
                          <a:pt x="553117" y="715817"/>
                          <a:pt x="356353" y="715817"/>
                        </a:cubicBezTo>
                        <a:cubicBezTo>
                          <a:pt x="159589" y="715817"/>
                          <a:pt x="0" y="555606"/>
                          <a:pt x="0" y="357909"/>
                        </a:cubicBezTo>
                        <a:cubicBezTo>
                          <a:pt x="0" y="160211"/>
                          <a:pt x="159589" y="0"/>
                          <a:pt x="356353" y="0"/>
                        </a:cubicBezTo>
                        <a:cubicBezTo>
                          <a:pt x="553117" y="156"/>
                          <a:pt x="712706" y="160367"/>
                          <a:pt x="712706" y="357909"/>
                        </a:cubicBezTo>
                        <a:close/>
                      </a:path>
                    </a:pathLst>
                  </a:custGeom>
                  <a:solidFill>
                    <a:schemeClr val="tx2">
                      <a:lumMod val="20000"/>
                      <a:lumOff val="80000"/>
                    </a:schemeClr>
                  </a:solidFill>
                  <a:ln w="1553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06" name="iSľíḑê"/>
                  <p:cNvSpPr/>
                  <p:nvPr/>
                </p:nvSpPr>
                <p:spPr>
                  <a:xfrm>
                    <a:off x="7464171" y="2624989"/>
                    <a:ext cx="577857" cy="421993"/>
                  </a:xfrm>
                  <a:custGeom>
                    <a:avLst/>
                    <a:gdLst>
                      <a:gd name="connsiteX0" fmla="*/ 572094 w 577857"/>
                      <a:gd name="connsiteY0" fmla="*/ 0 h 421993"/>
                      <a:gd name="connsiteX1" fmla="*/ 161766 w 577857"/>
                      <a:gd name="connsiteY1" fmla="*/ 377663 h 421993"/>
                      <a:gd name="connsiteX2" fmla="*/ 0 w 577857"/>
                      <a:gd name="connsiteY2" fmla="*/ 344376 h 421993"/>
                      <a:gd name="connsiteX3" fmla="*/ 221496 w 577857"/>
                      <a:gd name="connsiteY3" fmla="*/ 421993 h 421993"/>
                      <a:gd name="connsiteX4" fmla="*/ 577849 w 577857"/>
                      <a:gd name="connsiteY4" fmla="*/ 64084 h 421993"/>
                      <a:gd name="connsiteX5" fmla="*/ 572094 w 577857"/>
                      <a:gd name="connsiteY5" fmla="*/ 0 h 42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857" h="421993">
                        <a:moveTo>
                          <a:pt x="572094" y="0"/>
                        </a:moveTo>
                        <a:cubicBezTo>
                          <a:pt x="553895" y="211541"/>
                          <a:pt x="377196" y="377663"/>
                          <a:pt x="161766" y="377663"/>
                        </a:cubicBezTo>
                        <a:cubicBezTo>
                          <a:pt x="104370" y="377663"/>
                          <a:pt x="49619" y="365686"/>
                          <a:pt x="0" y="344376"/>
                        </a:cubicBezTo>
                        <a:cubicBezTo>
                          <a:pt x="60818" y="392906"/>
                          <a:pt x="137813" y="421993"/>
                          <a:pt x="221496" y="421993"/>
                        </a:cubicBezTo>
                        <a:cubicBezTo>
                          <a:pt x="418260" y="421993"/>
                          <a:pt x="577849" y="261782"/>
                          <a:pt x="577849" y="64084"/>
                        </a:cubicBezTo>
                        <a:cubicBezTo>
                          <a:pt x="578004" y="42153"/>
                          <a:pt x="575982" y="20843"/>
                          <a:pt x="572094" y="0"/>
                        </a:cubicBezTo>
                        <a:close/>
                      </a:path>
                    </a:pathLst>
                  </a:custGeom>
                  <a:solidFill>
                    <a:schemeClr val="tx2">
                      <a:lumMod val="40000"/>
                      <a:lumOff val="60000"/>
                    </a:schemeClr>
                  </a:solidFill>
                  <a:ln w="15535" cap="flat">
                    <a:noFill/>
                    <a:prstDash val="solid"/>
                    <a:miter/>
                  </a:ln>
                </p:spPr>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107" name="iṩḻiďè"/>
                  <p:cNvSpPr/>
                  <p:nvPr/>
                </p:nvSpPr>
                <p:spPr>
                  <a:xfrm>
                    <a:off x="7329470" y="2331164"/>
                    <a:ext cx="712705" cy="715817"/>
                  </a:xfrm>
                  <a:custGeom>
                    <a:avLst/>
                    <a:gdLst>
                      <a:gd name="connsiteX0" fmla="*/ 712706 w 712705"/>
                      <a:gd name="connsiteY0" fmla="*/ 357909 h 715817"/>
                      <a:gd name="connsiteX1" fmla="*/ 356353 w 712705"/>
                      <a:gd name="connsiteY1" fmla="*/ 715817 h 715817"/>
                      <a:gd name="connsiteX2" fmla="*/ 0 w 712705"/>
                      <a:gd name="connsiteY2" fmla="*/ 357909 h 715817"/>
                      <a:gd name="connsiteX3" fmla="*/ 356353 w 712705"/>
                      <a:gd name="connsiteY3" fmla="*/ 0 h 715817"/>
                      <a:gd name="connsiteX4" fmla="*/ 712706 w 712705"/>
                      <a:gd name="connsiteY4" fmla="*/ 357909 h 7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5" h="715817">
                        <a:moveTo>
                          <a:pt x="712706" y="357909"/>
                        </a:moveTo>
                        <a:cubicBezTo>
                          <a:pt x="712706" y="555606"/>
                          <a:pt x="553117" y="715817"/>
                          <a:pt x="356353" y="715817"/>
                        </a:cubicBezTo>
                        <a:cubicBezTo>
                          <a:pt x="159589" y="715817"/>
                          <a:pt x="0" y="555606"/>
                          <a:pt x="0" y="357909"/>
                        </a:cubicBezTo>
                        <a:cubicBezTo>
                          <a:pt x="0" y="160211"/>
                          <a:pt x="159589" y="0"/>
                          <a:pt x="356353" y="0"/>
                        </a:cubicBezTo>
                        <a:cubicBezTo>
                          <a:pt x="553117" y="156"/>
                          <a:pt x="712706" y="160367"/>
                          <a:pt x="712706" y="357909"/>
                        </a:cubicBezTo>
                        <a:close/>
                      </a:path>
                    </a:pathLst>
                  </a:custGeom>
                  <a:noFill/>
                  <a:ln w="15535" cap="flat">
                    <a:solidFill>
                      <a:srgbClr val="33314F"/>
                    </a:solidFill>
                    <a:prstDash val="solid"/>
                    <a:miter/>
                  </a:ln>
                </p:spPr>
                <p:txBody>
                  <a:bodyPr rtlCol="0" anchor="ctr"/>
                  <a:lstStyle/>
                  <a:p>
                    <a:endParaRPr lang="zh-CN" altLang="en-US" dirty="0"/>
                  </a:p>
                </p:txBody>
              </p:sp>
            </p:grpSp>
            <p:grpSp>
              <p:nvGrpSpPr>
                <p:cNvPr id="102" name="îşļïḓe"/>
                <p:cNvGrpSpPr/>
                <p:nvPr/>
              </p:nvGrpSpPr>
              <p:grpSpPr>
                <a:xfrm>
                  <a:off x="7552626" y="2515080"/>
                  <a:ext cx="254917" cy="360802"/>
                  <a:chOff x="7552626" y="2515080"/>
                  <a:chExt cx="254917" cy="360802"/>
                </a:xfrm>
                <a:solidFill>
                  <a:schemeClr val="accent1"/>
                </a:solidFill>
              </p:grpSpPr>
              <p:sp>
                <p:nvSpPr>
                  <p:cNvPr id="103" name="íSlîḍe"/>
                  <p:cNvSpPr/>
                  <p:nvPr/>
                </p:nvSpPr>
                <p:spPr>
                  <a:xfrm>
                    <a:off x="7554903" y="2516885"/>
                    <a:ext cx="250703" cy="358997"/>
                  </a:xfrm>
                  <a:custGeom>
                    <a:avLst/>
                    <a:gdLst>
                      <a:gd name="connsiteX0" fmla="*/ 233890 w 250703"/>
                      <a:gd name="connsiteY0" fmla="*/ 251360 h 358997"/>
                      <a:gd name="connsiteX1" fmla="*/ 217247 w 250703"/>
                      <a:gd name="connsiteY1" fmla="*/ 19443 h 358997"/>
                      <a:gd name="connsiteX2" fmla="*/ 158451 w 250703"/>
                      <a:gd name="connsiteY2" fmla="*/ 0 h 358997"/>
                      <a:gd name="connsiteX3" fmla="*/ 126253 w 250703"/>
                      <a:gd name="connsiteY3" fmla="*/ 2178 h 358997"/>
                      <a:gd name="connsiteX4" fmla="*/ 48481 w 250703"/>
                      <a:gd name="connsiteY4" fmla="*/ 169077 h 358997"/>
                      <a:gd name="connsiteX5" fmla="*/ 1973 w 250703"/>
                      <a:gd name="connsiteY5" fmla="*/ 299424 h 358997"/>
                      <a:gd name="connsiteX6" fmla="*/ 86900 w 250703"/>
                      <a:gd name="connsiteY6" fmla="*/ 347332 h 358997"/>
                      <a:gd name="connsiteX7" fmla="*/ 128120 w 250703"/>
                      <a:gd name="connsiteY7" fmla="*/ 358997 h 358997"/>
                      <a:gd name="connsiteX8" fmla="*/ 131386 w 250703"/>
                      <a:gd name="connsiteY8" fmla="*/ 351065 h 358997"/>
                      <a:gd name="connsiteX9" fmla="*/ 107588 w 250703"/>
                      <a:gd name="connsiteY9" fmla="*/ 332399 h 358997"/>
                      <a:gd name="connsiteX10" fmla="*/ 82390 w 250703"/>
                      <a:gd name="connsiteY10" fmla="*/ 301912 h 358997"/>
                      <a:gd name="connsiteX11" fmla="*/ 92811 w 250703"/>
                      <a:gd name="connsiteY11" fmla="*/ 294602 h 358997"/>
                      <a:gd name="connsiteX12" fmla="*/ 119565 w 250703"/>
                      <a:gd name="connsiteY12" fmla="*/ 308601 h 358997"/>
                      <a:gd name="connsiteX13" fmla="*/ 203559 w 250703"/>
                      <a:gd name="connsiteY13" fmla="*/ 343132 h 358997"/>
                      <a:gd name="connsiteX14" fmla="*/ 203559 w 250703"/>
                      <a:gd name="connsiteY14" fmla="*/ 343132 h 358997"/>
                      <a:gd name="connsiteX15" fmla="*/ 207603 w 250703"/>
                      <a:gd name="connsiteY15" fmla="*/ 343132 h 358997"/>
                      <a:gd name="connsiteX16" fmla="*/ 246489 w 250703"/>
                      <a:gd name="connsiteY16" fmla="*/ 325244 h 358997"/>
                      <a:gd name="connsiteX17" fmla="*/ 234979 w 250703"/>
                      <a:gd name="connsiteY17" fmla="*/ 254160 h 358997"/>
                      <a:gd name="connsiteX18" fmla="*/ 233890 w 250703"/>
                      <a:gd name="connsiteY18" fmla="*/ 251360 h 35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03" h="358997">
                        <a:moveTo>
                          <a:pt x="233890" y="251360"/>
                        </a:moveTo>
                        <a:cubicBezTo>
                          <a:pt x="234357" y="195675"/>
                          <a:pt x="232490" y="45575"/>
                          <a:pt x="217247" y="19443"/>
                        </a:cubicBezTo>
                        <a:cubicBezTo>
                          <a:pt x="207914" y="3422"/>
                          <a:pt x="180072" y="0"/>
                          <a:pt x="158451" y="0"/>
                        </a:cubicBezTo>
                        <a:cubicBezTo>
                          <a:pt x="144297" y="0"/>
                          <a:pt x="131853" y="1400"/>
                          <a:pt x="126253" y="2178"/>
                        </a:cubicBezTo>
                        <a:cubicBezTo>
                          <a:pt x="117543" y="22243"/>
                          <a:pt x="70568" y="129413"/>
                          <a:pt x="48481" y="169077"/>
                        </a:cubicBezTo>
                        <a:cubicBezTo>
                          <a:pt x="3062" y="250894"/>
                          <a:pt x="-4404" y="271581"/>
                          <a:pt x="1973" y="299424"/>
                        </a:cubicBezTo>
                        <a:cubicBezTo>
                          <a:pt x="9439" y="332399"/>
                          <a:pt x="52370" y="340643"/>
                          <a:pt x="86900" y="347332"/>
                        </a:cubicBezTo>
                        <a:cubicBezTo>
                          <a:pt x="104477" y="350754"/>
                          <a:pt x="119098" y="353553"/>
                          <a:pt x="128120" y="358997"/>
                        </a:cubicBezTo>
                        <a:cubicBezTo>
                          <a:pt x="130142" y="356509"/>
                          <a:pt x="131697" y="353553"/>
                          <a:pt x="131386" y="351065"/>
                        </a:cubicBezTo>
                        <a:cubicBezTo>
                          <a:pt x="130453" y="344532"/>
                          <a:pt x="117698" y="337843"/>
                          <a:pt x="107588" y="332399"/>
                        </a:cubicBezTo>
                        <a:cubicBezTo>
                          <a:pt x="93122" y="324777"/>
                          <a:pt x="76634" y="316223"/>
                          <a:pt x="82390" y="301912"/>
                        </a:cubicBezTo>
                        <a:cubicBezTo>
                          <a:pt x="84256" y="297246"/>
                          <a:pt x="87989" y="294602"/>
                          <a:pt x="92811" y="294602"/>
                        </a:cubicBezTo>
                        <a:cubicBezTo>
                          <a:pt x="99655" y="294602"/>
                          <a:pt x="107588" y="300046"/>
                          <a:pt x="119565" y="308601"/>
                        </a:cubicBezTo>
                        <a:cubicBezTo>
                          <a:pt x="139164" y="322444"/>
                          <a:pt x="168717" y="343132"/>
                          <a:pt x="203559" y="343132"/>
                        </a:cubicBezTo>
                        <a:lnTo>
                          <a:pt x="203559" y="343132"/>
                        </a:lnTo>
                        <a:cubicBezTo>
                          <a:pt x="204959" y="343132"/>
                          <a:pt x="206203" y="343132"/>
                          <a:pt x="207603" y="343132"/>
                        </a:cubicBezTo>
                        <a:cubicBezTo>
                          <a:pt x="227357" y="342199"/>
                          <a:pt x="240423" y="336288"/>
                          <a:pt x="246489" y="325244"/>
                        </a:cubicBezTo>
                        <a:cubicBezTo>
                          <a:pt x="260488" y="299735"/>
                          <a:pt x="235135" y="254627"/>
                          <a:pt x="234979" y="254160"/>
                        </a:cubicBezTo>
                        <a:cubicBezTo>
                          <a:pt x="234201" y="253538"/>
                          <a:pt x="233890" y="252449"/>
                          <a:pt x="233890" y="251360"/>
                        </a:cubicBezTo>
                        <a:close/>
                      </a:path>
                    </a:pathLst>
                  </a:custGeom>
                  <a:solidFill>
                    <a:srgbClr val="FFD6C7"/>
                  </a:solidFill>
                  <a:ln w="15535" cap="flat">
                    <a:noFill/>
                    <a:prstDash val="solid"/>
                    <a:miter/>
                  </a:ln>
                </p:spPr>
                <p:txBody>
                  <a:bodyPr rtlCol="0" anchor="ctr"/>
                  <a:lstStyle/>
                  <a:p>
                    <a:endParaRPr lang="zh-CN" altLang="en-US"/>
                  </a:p>
                </p:txBody>
              </p:sp>
              <p:sp>
                <p:nvSpPr>
                  <p:cNvPr id="104" name="îṡļîḋê"/>
                  <p:cNvSpPr/>
                  <p:nvPr/>
                </p:nvSpPr>
                <p:spPr>
                  <a:xfrm>
                    <a:off x="7552626" y="2515080"/>
                    <a:ext cx="254917" cy="358949"/>
                  </a:xfrm>
                  <a:custGeom>
                    <a:avLst/>
                    <a:gdLst>
                      <a:gd name="connsiteX0" fmla="*/ 218746 w 254917"/>
                      <a:gd name="connsiteY0" fmla="*/ 9582 h 358949"/>
                      <a:gd name="connsiteX1" fmla="*/ 128374 w 254917"/>
                      <a:gd name="connsiteY1" fmla="*/ 4138 h 358949"/>
                      <a:gd name="connsiteX2" fmla="*/ 33803 w 254917"/>
                      <a:gd name="connsiteY2" fmla="*/ 206346 h 358949"/>
                      <a:gd name="connsiteX3" fmla="*/ 52624 w 254917"/>
                      <a:gd name="connsiteY3" fmla="*/ 344936 h 358949"/>
                      <a:gd name="connsiteX4" fmla="*/ 138796 w 254917"/>
                      <a:gd name="connsiteY4" fmla="*/ 351158 h 358949"/>
                      <a:gd name="connsiteX5" fmla="*/ 93377 w 254917"/>
                      <a:gd name="connsiteY5" fmla="*/ 302317 h 358949"/>
                      <a:gd name="connsiteX6" fmla="*/ 248611 w 254917"/>
                      <a:gd name="connsiteY6" fmla="*/ 327204 h 358949"/>
                      <a:gd name="connsiteX7" fmla="*/ 228234 w 254917"/>
                      <a:gd name="connsiteY7" fmla="*/ 256743 h 358949"/>
                      <a:gd name="connsiteX8" fmla="*/ 218746 w 254917"/>
                      <a:gd name="connsiteY8" fmla="*/ 9582 h 35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17" h="358949">
                        <a:moveTo>
                          <a:pt x="218746" y="9582"/>
                        </a:moveTo>
                        <a:cubicBezTo>
                          <a:pt x="218746" y="9582"/>
                          <a:pt x="146262" y="-7684"/>
                          <a:pt x="128374" y="4138"/>
                        </a:cubicBezTo>
                        <a:cubicBezTo>
                          <a:pt x="110642" y="15959"/>
                          <a:pt x="82333" y="129196"/>
                          <a:pt x="33803" y="206346"/>
                        </a:cubicBezTo>
                        <a:cubicBezTo>
                          <a:pt x="-14727" y="283496"/>
                          <a:pt x="-13171" y="329071"/>
                          <a:pt x="52624" y="344936"/>
                        </a:cubicBezTo>
                        <a:cubicBezTo>
                          <a:pt x="118420" y="360646"/>
                          <a:pt x="141907" y="363757"/>
                          <a:pt x="138796" y="351158"/>
                        </a:cubicBezTo>
                        <a:cubicBezTo>
                          <a:pt x="135685" y="338559"/>
                          <a:pt x="77667" y="311805"/>
                          <a:pt x="93377" y="302317"/>
                        </a:cubicBezTo>
                        <a:cubicBezTo>
                          <a:pt x="109087" y="292829"/>
                          <a:pt x="226679" y="380245"/>
                          <a:pt x="248611" y="327204"/>
                        </a:cubicBezTo>
                        <a:cubicBezTo>
                          <a:pt x="270542" y="274008"/>
                          <a:pt x="228234" y="256743"/>
                          <a:pt x="228234" y="256743"/>
                        </a:cubicBezTo>
                        <a:cubicBezTo>
                          <a:pt x="228234" y="256743"/>
                          <a:pt x="246900" y="61534"/>
                          <a:pt x="218746" y="9582"/>
                        </a:cubicBezTo>
                        <a:close/>
                      </a:path>
                    </a:pathLst>
                  </a:custGeom>
                  <a:noFill/>
                  <a:ln w="15535" cap="rnd">
                    <a:solidFill>
                      <a:srgbClr val="33314F"/>
                    </a:solidFill>
                    <a:prstDash val="solid"/>
                    <a:round/>
                  </a:ln>
                </p:spPr>
                <p:txBody>
                  <a:bodyPr rtlCol="0" anchor="ctr"/>
                  <a:lstStyle/>
                  <a:p>
                    <a:endParaRPr lang="zh-CN" altLang="en-US"/>
                  </a:p>
                </p:txBody>
              </p:sp>
            </p:grpSp>
          </p:grpSp>
          <p:grpSp>
            <p:nvGrpSpPr>
              <p:cNvPr id="27" name="îṧlïdè"/>
              <p:cNvGrpSpPr/>
              <p:nvPr/>
            </p:nvGrpSpPr>
            <p:grpSpPr>
              <a:xfrm>
                <a:off x="4387029" y="2633707"/>
                <a:ext cx="712706" cy="715816"/>
                <a:chOff x="4387029" y="2249659"/>
                <a:chExt cx="712706" cy="715816"/>
              </a:xfrm>
              <a:solidFill>
                <a:schemeClr val="accent1"/>
              </a:solidFill>
            </p:grpSpPr>
            <p:grpSp>
              <p:nvGrpSpPr>
                <p:cNvPr id="91" name="íṧḻiḍê"/>
                <p:cNvGrpSpPr/>
                <p:nvPr/>
              </p:nvGrpSpPr>
              <p:grpSpPr>
                <a:xfrm>
                  <a:off x="4387029" y="2249659"/>
                  <a:ext cx="712706" cy="715816"/>
                  <a:chOff x="4387029" y="2249659"/>
                  <a:chExt cx="712706" cy="715816"/>
                </a:xfrm>
                <a:solidFill>
                  <a:schemeClr val="accent1"/>
                </a:solidFill>
              </p:grpSpPr>
              <p:sp>
                <p:nvSpPr>
                  <p:cNvPr id="98" name="ïṧļíďê"/>
                  <p:cNvSpPr/>
                  <p:nvPr/>
                </p:nvSpPr>
                <p:spPr>
                  <a:xfrm>
                    <a:off x="4387029" y="2249659"/>
                    <a:ext cx="712706" cy="715816"/>
                  </a:xfrm>
                  <a:custGeom>
                    <a:avLst/>
                    <a:gdLst>
                      <a:gd name="connsiteX0" fmla="*/ 712706 w 712706"/>
                      <a:gd name="connsiteY0" fmla="*/ 357909 h 715816"/>
                      <a:gd name="connsiteX1" fmla="*/ 356353 w 712706"/>
                      <a:gd name="connsiteY1" fmla="*/ 715817 h 715816"/>
                      <a:gd name="connsiteX2" fmla="*/ 0 w 712706"/>
                      <a:gd name="connsiteY2" fmla="*/ 357909 h 715816"/>
                      <a:gd name="connsiteX3" fmla="*/ 356353 w 712706"/>
                      <a:gd name="connsiteY3" fmla="*/ 0 h 715816"/>
                      <a:gd name="connsiteX4" fmla="*/ 712706 w 712706"/>
                      <a:gd name="connsiteY4" fmla="*/ 357909 h 71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6" h="715816">
                        <a:moveTo>
                          <a:pt x="712706" y="357909"/>
                        </a:moveTo>
                        <a:cubicBezTo>
                          <a:pt x="712706" y="555606"/>
                          <a:pt x="553117" y="715817"/>
                          <a:pt x="356353" y="715817"/>
                        </a:cubicBezTo>
                        <a:cubicBezTo>
                          <a:pt x="159589" y="715817"/>
                          <a:pt x="0" y="555606"/>
                          <a:pt x="0" y="357909"/>
                        </a:cubicBezTo>
                        <a:cubicBezTo>
                          <a:pt x="0" y="160211"/>
                          <a:pt x="159589" y="0"/>
                          <a:pt x="356353" y="0"/>
                        </a:cubicBezTo>
                        <a:cubicBezTo>
                          <a:pt x="553117" y="0"/>
                          <a:pt x="712706" y="160211"/>
                          <a:pt x="712706" y="357909"/>
                        </a:cubicBezTo>
                        <a:close/>
                      </a:path>
                    </a:pathLst>
                  </a:custGeom>
                  <a:solidFill>
                    <a:schemeClr val="tx2">
                      <a:lumMod val="20000"/>
                      <a:lumOff val="80000"/>
                    </a:schemeClr>
                  </a:solidFill>
                  <a:ln w="15535" cap="flat">
                    <a:noFill/>
                    <a:prstDash val="solid"/>
                    <a:miter/>
                  </a:ln>
                </p:spPr>
                <p:txBody>
                  <a:bodyPr rtlCol="0" anchor="ctr"/>
                  <a:lstStyle/>
                  <a:p>
                    <a:endParaRPr lang="zh-CN" altLang="en-US"/>
                  </a:p>
                </p:txBody>
              </p:sp>
              <p:sp>
                <p:nvSpPr>
                  <p:cNvPr id="99" name="iŝļïdè"/>
                  <p:cNvSpPr/>
                  <p:nvPr/>
                </p:nvSpPr>
                <p:spPr>
                  <a:xfrm>
                    <a:off x="4521886" y="2543483"/>
                    <a:ext cx="577848" cy="421992"/>
                  </a:xfrm>
                  <a:custGeom>
                    <a:avLst/>
                    <a:gdLst>
                      <a:gd name="connsiteX0" fmla="*/ 571938 w 577848"/>
                      <a:gd name="connsiteY0" fmla="*/ 0 h 421992"/>
                      <a:gd name="connsiteX1" fmla="*/ 161767 w 577848"/>
                      <a:gd name="connsiteY1" fmla="*/ 377663 h 421992"/>
                      <a:gd name="connsiteX2" fmla="*/ 0 w 577848"/>
                      <a:gd name="connsiteY2" fmla="*/ 344376 h 421992"/>
                      <a:gd name="connsiteX3" fmla="*/ 221496 w 577848"/>
                      <a:gd name="connsiteY3" fmla="*/ 421993 h 421992"/>
                      <a:gd name="connsiteX4" fmla="*/ 577849 w 577848"/>
                      <a:gd name="connsiteY4" fmla="*/ 64084 h 421992"/>
                      <a:gd name="connsiteX5" fmla="*/ 571938 w 577848"/>
                      <a:gd name="connsiteY5" fmla="*/ 0 h 42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848" h="421992">
                        <a:moveTo>
                          <a:pt x="571938" y="0"/>
                        </a:moveTo>
                        <a:cubicBezTo>
                          <a:pt x="553739" y="211541"/>
                          <a:pt x="377041" y="377663"/>
                          <a:pt x="161767" y="377663"/>
                        </a:cubicBezTo>
                        <a:cubicBezTo>
                          <a:pt x="104371" y="377663"/>
                          <a:pt x="49619" y="365686"/>
                          <a:pt x="0" y="344376"/>
                        </a:cubicBezTo>
                        <a:cubicBezTo>
                          <a:pt x="60818" y="392906"/>
                          <a:pt x="137813" y="421993"/>
                          <a:pt x="221496" y="421993"/>
                        </a:cubicBezTo>
                        <a:cubicBezTo>
                          <a:pt x="418260" y="421993"/>
                          <a:pt x="577849" y="261782"/>
                          <a:pt x="577849" y="64084"/>
                        </a:cubicBezTo>
                        <a:cubicBezTo>
                          <a:pt x="577849" y="42153"/>
                          <a:pt x="575671" y="20843"/>
                          <a:pt x="571938" y="0"/>
                        </a:cubicBezTo>
                        <a:close/>
                      </a:path>
                    </a:pathLst>
                  </a:custGeom>
                  <a:solidFill>
                    <a:schemeClr val="tx2">
                      <a:lumMod val="40000"/>
                      <a:lumOff val="60000"/>
                    </a:schemeClr>
                  </a:solidFill>
                  <a:ln w="15535" cap="flat">
                    <a:noFill/>
                    <a:prstDash val="solid"/>
                    <a:miter/>
                  </a:ln>
                </p:spPr>
                <p:txBody>
                  <a:bodyPr rtlCol="0" anchor="ctr"/>
                  <a:lstStyle/>
                  <a:p>
                    <a:endParaRPr lang="zh-CN" altLang="en-US"/>
                  </a:p>
                </p:txBody>
              </p:sp>
              <p:sp>
                <p:nvSpPr>
                  <p:cNvPr id="100" name="iSļïḍê"/>
                  <p:cNvSpPr/>
                  <p:nvPr/>
                </p:nvSpPr>
                <p:spPr>
                  <a:xfrm>
                    <a:off x="4387029" y="2249659"/>
                    <a:ext cx="712706" cy="715816"/>
                  </a:xfrm>
                  <a:custGeom>
                    <a:avLst/>
                    <a:gdLst>
                      <a:gd name="connsiteX0" fmla="*/ 712706 w 712706"/>
                      <a:gd name="connsiteY0" fmla="*/ 357909 h 715816"/>
                      <a:gd name="connsiteX1" fmla="*/ 356353 w 712706"/>
                      <a:gd name="connsiteY1" fmla="*/ 715817 h 715816"/>
                      <a:gd name="connsiteX2" fmla="*/ 0 w 712706"/>
                      <a:gd name="connsiteY2" fmla="*/ 357909 h 715816"/>
                      <a:gd name="connsiteX3" fmla="*/ 356353 w 712706"/>
                      <a:gd name="connsiteY3" fmla="*/ 0 h 715816"/>
                      <a:gd name="connsiteX4" fmla="*/ 712706 w 712706"/>
                      <a:gd name="connsiteY4" fmla="*/ 357909 h 715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706" h="715816">
                        <a:moveTo>
                          <a:pt x="712706" y="357909"/>
                        </a:moveTo>
                        <a:cubicBezTo>
                          <a:pt x="712706" y="555606"/>
                          <a:pt x="553117" y="715817"/>
                          <a:pt x="356353" y="715817"/>
                        </a:cubicBezTo>
                        <a:cubicBezTo>
                          <a:pt x="159589" y="715817"/>
                          <a:pt x="0" y="555606"/>
                          <a:pt x="0" y="357909"/>
                        </a:cubicBezTo>
                        <a:cubicBezTo>
                          <a:pt x="0" y="160211"/>
                          <a:pt x="159589" y="0"/>
                          <a:pt x="356353" y="0"/>
                        </a:cubicBezTo>
                        <a:cubicBezTo>
                          <a:pt x="553117" y="0"/>
                          <a:pt x="712706" y="160211"/>
                          <a:pt x="712706" y="357909"/>
                        </a:cubicBezTo>
                        <a:close/>
                      </a:path>
                    </a:pathLst>
                  </a:custGeom>
                  <a:noFill/>
                  <a:ln w="15535" cap="flat">
                    <a:solidFill>
                      <a:schemeClr val="tx1">
                        <a:lumMod val="75000"/>
                        <a:lumOff val="25000"/>
                      </a:schemeClr>
                    </a:solidFill>
                    <a:prstDash val="solid"/>
                    <a:miter/>
                  </a:ln>
                </p:spPr>
                <p:txBody>
                  <a:bodyPr rtlCol="0" anchor="ctr"/>
                  <a:lstStyle/>
                  <a:p>
                    <a:endParaRPr lang="zh-CN" altLang="en-US"/>
                  </a:p>
                </p:txBody>
              </p:sp>
            </p:grpSp>
            <p:grpSp>
              <p:nvGrpSpPr>
                <p:cNvPr id="92" name="íSľîďê"/>
                <p:cNvGrpSpPr/>
                <p:nvPr/>
              </p:nvGrpSpPr>
              <p:grpSpPr>
                <a:xfrm>
                  <a:off x="4657988" y="2378606"/>
                  <a:ext cx="198164" cy="497121"/>
                  <a:chOff x="4657988" y="2378606"/>
                  <a:chExt cx="198164" cy="497121"/>
                </a:xfrm>
                <a:solidFill>
                  <a:schemeClr val="accent1"/>
                </a:solidFill>
              </p:grpSpPr>
              <p:sp>
                <p:nvSpPr>
                  <p:cNvPr id="93" name="îṣḻiḓé"/>
                  <p:cNvSpPr/>
                  <p:nvPr/>
                </p:nvSpPr>
                <p:spPr>
                  <a:xfrm>
                    <a:off x="4657988" y="2378606"/>
                    <a:ext cx="198164" cy="497121"/>
                  </a:xfrm>
                  <a:custGeom>
                    <a:avLst/>
                    <a:gdLst>
                      <a:gd name="connsiteX0" fmla="*/ 99082 w 198164"/>
                      <a:gd name="connsiteY0" fmla="*/ 497121 h 497121"/>
                      <a:gd name="connsiteX1" fmla="*/ 0 w 198164"/>
                      <a:gd name="connsiteY1" fmla="*/ 397572 h 497121"/>
                      <a:gd name="connsiteX2" fmla="*/ 36709 w 198164"/>
                      <a:gd name="connsiteY2" fmla="*/ 320422 h 497121"/>
                      <a:gd name="connsiteX3" fmla="*/ 36709 w 198164"/>
                      <a:gd name="connsiteY3" fmla="*/ 53507 h 497121"/>
                      <a:gd name="connsiteX4" fmla="*/ 89905 w 198164"/>
                      <a:gd name="connsiteY4" fmla="*/ 0 h 497121"/>
                      <a:gd name="connsiteX5" fmla="*/ 108259 w 198164"/>
                      <a:gd name="connsiteY5" fmla="*/ 0 h 497121"/>
                      <a:gd name="connsiteX6" fmla="*/ 161455 w 198164"/>
                      <a:gd name="connsiteY6" fmla="*/ 53507 h 497121"/>
                      <a:gd name="connsiteX7" fmla="*/ 161455 w 198164"/>
                      <a:gd name="connsiteY7" fmla="*/ 320422 h 497121"/>
                      <a:gd name="connsiteX8" fmla="*/ 198164 w 198164"/>
                      <a:gd name="connsiteY8" fmla="*/ 397572 h 497121"/>
                      <a:gd name="connsiteX9" fmla="*/ 99082 w 198164"/>
                      <a:gd name="connsiteY9" fmla="*/ 497121 h 49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64" h="497121">
                        <a:moveTo>
                          <a:pt x="99082" y="497121"/>
                        </a:moveTo>
                        <a:cubicBezTo>
                          <a:pt x="44486" y="497121"/>
                          <a:pt x="0" y="452480"/>
                          <a:pt x="0" y="397572"/>
                        </a:cubicBezTo>
                        <a:cubicBezTo>
                          <a:pt x="0" y="367552"/>
                          <a:pt x="13688" y="339088"/>
                          <a:pt x="36709" y="320422"/>
                        </a:cubicBezTo>
                        <a:lnTo>
                          <a:pt x="36709" y="53507"/>
                        </a:lnTo>
                        <a:cubicBezTo>
                          <a:pt x="36709" y="23954"/>
                          <a:pt x="60662" y="0"/>
                          <a:pt x="89905" y="0"/>
                        </a:cubicBezTo>
                        <a:lnTo>
                          <a:pt x="108259" y="0"/>
                        </a:lnTo>
                        <a:cubicBezTo>
                          <a:pt x="137657" y="0"/>
                          <a:pt x="161455" y="23954"/>
                          <a:pt x="161455" y="53507"/>
                        </a:cubicBezTo>
                        <a:lnTo>
                          <a:pt x="161455" y="320422"/>
                        </a:lnTo>
                        <a:cubicBezTo>
                          <a:pt x="184321" y="339243"/>
                          <a:pt x="198164" y="367552"/>
                          <a:pt x="198164" y="397572"/>
                        </a:cubicBezTo>
                        <a:cubicBezTo>
                          <a:pt x="198164" y="452324"/>
                          <a:pt x="153678" y="497121"/>
                          <a:pt x="99082" y="497121"/>
                        </a:cubicBezTo>
                        <a:close/>
                      </a:path>
                    </a:pathLst>
                  </a:custGeom>
                  <a:solidFill>
                    <a:srgbClr val="FFFFFF"/>
                  </a:solidFill>
                  <a:ln w="15535" cap="flat">
                    <a:noFill/>
                    <a:prstDash val="solid"/>
                    <a:miter/>
                  </a:ln>
                </p:spPr>
                <p:txBody>
                  <a:bodyPr rtlCol="0" anchor="ctr"/>
                  <a:lstStyle/>
                  <a:p>
                    <a:endParaRPr lang="zh-CN" altLang="en-US"/>
                  </a:p>
                </p:txBody>
              </p:sp>
              <p:sp>
                <p:nvSpPr>
                  <p:cNvPr id="94" name="ïṧľîḑé"/>
                  <p:cNvSpPr/>
                  <p:nvPr/>
                </p:nvSpPr>
                <p:spPr>
                  <a:xfrm>
                    <a:off x="4682720" y="2403493"/>
                    <a:ext cx="148700" cy="447346"/>
                  </a:xfrm>
                  <a:custGeom>
                    <a:avLst/>
                    <a:gdLst>
                      <a:gd name="connsiteX0" fmla="*/ 111992 w 148700"/>
                      <a:gd name="connsiteY0" fmla="*/ 308290 h 447346"/>
                      <a:gd name="connsiteX1" fmla="*/ 111992 w 148700"/>
                      <a:gd name="connsiteY1" fmla="*/ 28620 h 447346"/>
                      <a:gd name="connsiteX2" fmla="*/ 83528 w 148700"/>
                      <a:gd name="connsiteY2" fmla="*/ 0 h 447346"/>
                      <a:gd name="connsiteX3" fmla="*/ 65173 w 148700"/>
                      <a:gd name="connsiteY3" fmla="*/ 0 h 447346"/>
                      <a:gd name="connsiteX4" fmla="*/ 36709 w 148700"/>
                      <a:gd name="connsiteY4" fmla="*/ 28620 h 447346"/>
                      <a:gd name="connsiteX5" fmla="*/ 36709 w 148700"/>
                      <a:gd name="connsiteY5" fmla="*/ 308445 h 447346"/>
                      <a:gd name="connsiteX6" fmla="*/ 0 w 148700"/>
                      <a:gd name="connsiteY6" fmla="*/ 372685 h 447346"/>
                      <a:gd name="connsiteX7" fmla="*/ 74350 w 148700"/>
                      <a:gd name="connsiteY7" fmla="*/ 447347 h 447346"/>
                      <a:gd name="connsiteX8" fmla="*/ 148701 w 148700"/>
                      <a:gd name="connsiteY8" fmla="*/ 372685 h 447346"/>
                      <a:gd name="connsiteX9" fmla="*/ 111992 w 148700"/>
                      <a:gd name="connsiteY9" fmla="*/ 308290 h 44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700" h="447346">
                        <a:moveTo>
                          <a:pt x="111992" y="308290"/>
                        </a:moveTo>
                        <a:lnTo>
                          <a:pt x="111992" y="28620"/>
                        </a:lnTo>
                        <a:cubicBezTo>
                          <a:pt x="111992" y="12755"/>
                          <a:pt x="99238" y="0"/>
                          <a:pt x="83528" y="0"/>
                        </a:cubicBezTo>
                        <a:lnTo>
                          <a:pt x="65173" y="0"/>
                        </a:lnTo>
                        <a:cubicBezTo>
                          <a:pt x="49463" y="0"/>
                          <a:pt x="36709" y="12755"/>
                          <a:pt x="36709" y="28620"/>
                        </a:cubicBezTo>
                        <a:lnTo>
                          <a:pt x="36709" y="308445"/>
                        </a:lnTo>
                        <a:cubicBezTo>
                          <a:pt x="14777" y="321356"/>
                          <a:pt x="0" y="345309"/>
                          <a:pt x="0" y="372685"/>
                        </a:cubicBezTo>
                        <a:cubicBezTo>
                          <a:pt x="0" y="413905"/>
                          <a:pt x="33287" y="447347"/>
                          <a:pt x="74350" y="447347"/>
                        </a:cubicBezTo>
                        <a:cubicBezTo>
                          <a:pt x="115414" y="447347"/>
                          <a:pt x="148701" y="413905"/>
                          <a:pt x="148701" y="372685"/>
                        </a:cubicBezTo>
                        <a:cubicBezTo>
                          <a:pt x="148701" y="345154"/>
                          <a:pt x="133924" y="321356"/>
                          <a:pt x="111992" y="308290"/>
                        </a:cubicBezTo>
                        <a:close/>
                      </a:path>
                    </a:pathLst>
                  </a:custGeom>
                  <a:solidFill>
                    <a:srgbClr val="6D6E71">
                      <a:alpha val="30000"/>
                    </a:srgbClr>
                  </a:solidFill>
                  <a:ln w="15535" cap="flat">
                    <a:noFill/>
                    <a:prstDash val="solid"/>
                    <a:miter/>
                  </a:ln>
                </p:spPr>
                <p:txBody>
                  <a:bodyPr rtlCol="0" anchor="ctr"/>
                  <a:lstStyle/>
                  <a:p>
                    <a:endParaRPr lang="zh-CN" altLang="en-US"/>
                  </a:p>
                </p:txBody>
              </p:sp>
              <p:sp>
                <p:nvSpPr>
                  <p:cNvPr id="95" name="íṣḻîḍê"/>
                  <p:cNvSpPr/>
                  <p:nvPr/>
                </p:nvSpPr>
                <p:spPr>
                  <a:xfrm>
                    <a:off x="4682564" y="2484376"/>
                    <a:ext cx="148701" cy="366463"/>
                  </a:xfrm>
                  <a:custGeom>
                    <a:avLst/>
                    <a:gdLst>
                      <a:gd name="connsiteX0" fmla="*/ 112148 w 148701"/>
                      <a:gd name="connsiteY0" fmla="*/ 227407 h 366463"/>
                      <a:gd name="connsiteX1" fmla="*/ 112148 w 148701"/>
                      <a:gd name="connsiteY1" fmla="*/ 0 h 366463"/>
                      <a:gd name="connsiteX2" fmla="*/ 36709 w 148701"/>
                      <a:gd name="connsiteY2" fmla="*/ 0 h 366463"/>
                      <a:gd name="connsiteX3" fmla="*/ 36709 w 148701"/>
                      <a:gd name="connsiteY3" fmla="*/ 227562 h 366463"/>
                      <a:gd name="connsiteX4" fmla="*/ 0 w 148701"/>
                      <a:gd name="connsiteY4" fmla="*/ 291802 h 366463"/>
                      <a:gd name="connsiteX5" fmla="*/ 74350 w 148701"/>
                      <a:gd name="connsiteY5" fmla="*/ 366464 h 366463"/>
                      <a:gd name="connsiteX6" fmla="*/ 148701 w 148701"/>
                      <a:gd name="connsiteY6" fmla="*/ 291802 h 366463"/>
                      <a:gd name="connsiteX7" fmla="*/ 112148 w 148701"/>
                      <a:gd name="connsiteY7" fmla="*/ 227407 h 3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701" h="366463">
                        <a:moveTo>
                          <a:pt x="112148" y="227407"/>
                        </a:moveTo>
                        <a:lnTo>
                          <a:pt x="112148" y="0"/>
                        </a:lnTo>
                        <a:lnTo>
                          <a:pt x="36709" y="0"/>
                        </a:lnTo>
                        <a:lnTo>
                          <a:pt x="36709" y="227562"/>
                        </a:lnTo>
                        <a:cubicBezTo>
                          <a:pt x="14777" y="240472"/>
                          <a:pt x="0" y="264426"/>
                          <a:pt x="0" y="291802"/>
                        </a:cubicBezTo>
                        <a:cubicBezTo>
                          <a:pt x="0" y="333021"/>
                          <a:pt x="33287" y="366464"/>
                          <a:pt x="74350" y="366464"/>
                        </a:cubicBezTo>
                        <a:cubicBezTo>
                          <a:pt x="115414" y="366464"/>
                          <a:pt x="148701" y="333021"/>
                          <a:pt x="148701" y="291802"/>
                        </a:cubicBezTo>
                        <a:cubicBezTo>
                          <a:pt x="148856" y="264271"/>
                          <a:pt x="134080" y="240472"/>
                          <a:pt x="112148" y="227407"/>
                        </a:cubicBezTo>
                        <a:close/>
                      </a:path>
                    </a:pathLst>
                  </a:custGeom>
                  <a:solidFill>
                    <a:srgbClr val="C03945"/>
                  </a:solidFill>
                  <a:ln w="15535" cap="flat">
                    <a:noFill/>
                    <a:prstDash val="solid"/>
                    <a:miter/>
                  </a:ln>
                </p:spPr>
                <p:txBody>
                  <a:bodyPr rtlCol="0" anchor="ctr"/>
                  <a:lstStyle/>
                  <a:p>
                    <a:endParaRPr lang="zh-CN" altLang="en-US"/>
                  </a:p>
                </p:txBody>
              </p:sp>
              <p:sp>
                <p:nvSpPr>
                  <p:cNvPr id="96" name="íšľiďe"/>
                  <p:cNvSpPr/>
                  <p:nvPr/>
                </p:nvSpPr>
                <p:spPr>
                  <a:xfrm>
                    <a:off x="4753337" y="2484376"/>
                    <a:ext cx="77929" cy="366463"/>
                  </a:xfrm>
                  <a:custGeom>
                    <a:avLst/>
                    <a:gdLst>
                      <a:gd name="connsiteX0" fmla="*/ 41375 w 77929"/>
                      <a:gd name="connsiteY0" fmla="*/ 227407 h 366463"/>
                      <a:gd name="connsiteX1" fmla="*/ 41375 w 77929"/>
                      <a:gd name="connsiteY1" fmla="*/ 0 h 366463"/>
                      <a:gd name="connsiteX2" fmla="*/ 0 w 77929"/>
                      <a:gd name="connsiteY2" fmla="*/ 0 h 366463"/>
                      <a:gd name="connsiteX3" fmla="*/ 0 w 77929"/>
                      <a:gd name="connsiteY3" fmla="*/ 366308 h 366463"/>
                      <a:gd name="connsiteX4" fmla="*/ 3578 w 77929"/>
                      <a:gd name="connsiteY4" fmla="*/ 366464 h 366463"/>
                      <a:gd name="connsiteX5" fmla="*/ 77928 w 77929"/>
                      <a:gd name="connsiteY5" fmla="*/ 291802 h 366463"/>
                      <a:gd name="connsiteX6" fmla="*/ 41375 w 77929"/>
                      <a:gd name="connsiteY6" fmla="*/ 227407 h 3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29" h="366463">
                        <a:moveTo>
                          <a:pt x="41375" y="227407"/>
                        </a:moveTo>
                        <a:lnTo>
                          <a:pt x="41375" y="0"/>
                        </a:lnTo>
                        <a:lnTo>
                          <a:pt x="0" y="0"/>
                        </a:lnTo>
                        <a:lnTo>
                          <a:pt x="0" y="366308"/>
                        </a:lnTo>
                        <a:cubicBezTo>
                          <a:pt x="1244" y="366308"/>
                          <a:pt x="2333" y="366464"/>
                          <a:pt x="3578" y="366464"/>
                        </a:cubicBezTo>
                        <a:cubicBezTo>
                          <a:pt x="44641" y="366464"/>
                          <a:pt x="77928" y="333021"/>
                          <a:pt x="77928" y="291802"/>
                        </a:cubicBezTo>
                        <a:cubicBezTo>
                          <a:pt x="78083" y="264271"/>
                          <a:pt x="63307" y="240472"/>
                          <a:pt x="41375" y="227407"/>
                        </a:cubicBezTo>
                        <a:close/>
                      </a:path>
                    </a:pathLst>
                  </a:custGeom>
                  <a:solidFill>
                    <a:srgbClr val="6D6E71">
                      <a:alpha val="30000"/>
                    </a:srgbClr>
                  </a:solidFill>
                  <a:ln w="15535" cap="flat">
                    <a:noFill/>
                    <a:prstDash val="solid"/>
                    <a:miter/>
                  </a:ln>
                </p:spPr>
                <p:txBody>
                  <a:bodyPr rtlCol="0" anchor="ctr"/>
                  <a:lstStyle/>
                  <a:p>
                    <a:endParaRPr lang="zh-CN" altLang="en-US"/>
                  </a:p>
                </p:txBody>
              </p:sp>
              <p:sp>
                <p:nvSpPr>
                  <p:cNvPr id="97" name="ïṣ1ïḑè"/>
                  <p:cNvSpPr/>
                  <p:nvPr/>
                </p:nvSpPr>
                <p:spPr>
                  <a:xfrm>
                    <a:off x="4657988" y="2378606"/>
                    <a:ext cx="198164" cy="497121"/>
                  </a:xfrm>
                  <a:custGeom>
                    <a:avLst/>
                    <a:gdLst>
                      <a:gd name="connsiteX0" fmla="*/ 99082 w 198164"/>
                      <a:gd name="connsiteY0" fmla="*/ 497121 h 497121"/>
                      <a:gd name="connsiteX1" fmla="*/ 0 w 198164"/>
                      <a:gd name="connsiteY1" fmla="*/ 397572 h 497121"/>
                      <a:gd name="connsiteX2" fmla="*/ 36709 w 198164"/>
                      <a:gd name="connsiteY2" fmla="*/ 320422 h 497121"/>
                      <a:gd name="connsiteX3" fmla="*/ 36709 w 198164"/>
                      <a:gd name="connsiteY3" fmla="*/ 53507 h 497121"/>
                      <a:gd name="connsiteX4" fmla="*/ 89905 w 198164"/>
                      <a:gd name="connsiteY4" fmla="*/ 0 h 497121"/>
                      <a:gd name="connsiteX5" fmla="*/ 108259 w 198164"/>
                      <a:gd name="connsiteY5" fmla="*/ 0 h 497121"/>
                      <a:gd name="connsiteX6" fmla="*/ 161455 w 198164"/>
                      <a:gd name="connsiteY6" fmla="*/ 53507 h 497121"/>
                      <a:gd name="connsiteX7" fmla="*/ 161455 w 198164"/>
                      <a:gd name="connsiteY7" fmla="*/ 320422 h 497121"/>
                      <a:gd name="connsiteX8" fmla="*/ 198164 w 198164"/>
                      <a:gd name="connsiteY8" fmla="*/ 397572 h 497121"/>
                      <a:gd name="connsiteX9" fmla="*/ 99082 w 198164"/>
                      <a:gd name="connsiteY9" fmla="*/ 497121 h 49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64" h="497121">
                        <a:moveTo>
                          <a:pt x="99082" y="497121"/>
                        </a:moveTo>
                        <a:cubicBezTo>
                          <a:pt x="44486" y="497121"/>
                          <a:pt x="0" y="452480"/>
                          <a:pt x="0" y="397572"/>
                        </a:cubicBezTo>
                        <a:cubicBezTo>
                          <a:pt x="0" y="367552"/>
                          <a:pt x="13688" y="339088"/>
                          <a:pt x="36709" y="320422"/>
                        </a:cubicBezTo>
                        <a:lnTo>
                          <a:pt x="36709" y="53507"/>
                        </a:lnTo>
                        <a:cubicBezTo>
                          <a:pt x="36709" y="23954"/>
                          <a:pt x="60662" y="0"/>
                          <a:pt x="89905" y="0"/>
                        </a:cubicBezTo>
                        <a:lnTo>
                          <a:pt x="108259" y="0"/>
                        </a:lnTo>
                        <a:cubicBezTo>
                          <a:pt x="137657" y="0"/>
                          <a:pt x="161455" y="23954"/>
                          <a:pt x="161455" y="53507"/>
                        </a:cubicBezTo>
                        <a:lnTo>
                          <a:pt x="161455" y="320422"/>
                        </a:lnTo>
                        <a:cubicBezTo>
                          <a:pt x="184321" y="339243"/>
                          <a:pt x="198164" y="367552"/>
                          <a:pt x="198164" y="397572"/>
                        </a:cubicBezTo>
                        <a:cubicBezTo>
                          <a:pt x="198164" y="452324"/>
                          <a:pt x="153678" y="497121"/>
                          <a:pt x="99082" y="497121"/>
                        </a:cubicBezTo>
                        <a:close/>
                      </a:path>
                    </a:pathLst>
                  </a:custGeom>
                  <a:noFill/>
                  <a:ln w="15535" cap="flat">
                    <a:solidFill>
                      <a:srgbClr val="33314F"/>
                    </a:solidFill>
                    <a:prstDash val="solid"/>
                    <a:miter/>
                  </a:ln>
                </p:spPr>
                <p:txBody>
                  <a:bodyPr rtlCol="0" anchor="ctr"/>
                  <a:lstStyle/>
                  <a:p>
                    <a:endParaRPr lang="zh-CN" altLang="en-US"/>
                  </a:p>
                </p:txBody>
              </p:sp>
            </p:grpSp>
          </p:grpSp>
          <p:grpSp>
            <p:nvGrpSpPr>
              <p:cNvPr id="37" name="i$1ídé"/>
              <p:cNvGrpSpPr/>
              <p:nvPr/>
            </p:nvGrpSpPr>
            <p:grpSpPr>
              <a:xfrm>
                <a:off x="6308821" y="3949856"/>
                <a:ext cx="167019" cy="211408"/>
                <a:chOff x="6308853" y="3245768"/>
                <a:chExt cx="167019" cy="211408"/>
              </a:xfrm>
              <a:solidFill>
                <a:srgbClr val="FFFFFF">
                  <a:alpha val="51000"/>
                </a:srgbClr>
              </a:solidFill>
            </p:grpSpPr>
            <p:sp>
              <p:nvSpPr>
                <p:cNvPr id="38" name="î$ľiḓé"/>
                <p:cNvSpPr/>
                <p:nvPr/>
              </p:nvSpPr>
              <p:spPr>
                <a:xfrm>
                  <a:off x="6308853" y="3313081"/>
                  <a:ext cx="71630" cy="144095"/>
                </a:xfrm>
                <a:custGeom>
                  <a:avLst/>
                  <a:gdLst>
                    <a:gd name="connsiteX0" fmla="*/ 41650 w 71630"/>
                    <a:gd name="connsiteY0" fmla="*/ 87609 h 144095"/>
                    <a:gd name="connsiteX1" fmla="*/ 58604 w 71630"/>
                    <a:gd name="connsiteY1" fmla="*/ 90098 h 144095"/>
                    <a:gd name="connsiteX2" fmla="*/ 61715 w 71630"/>
                    <a:gd name="connsiteY2" fmla="*/ 88698 h 144095"/>
                    <a:gd name="connsiteX3" fmla="*/ 62181 w 71630"/>
                    <a:gd name="connsiteY3" fmla="*/ 84965 h 144095"/>
                    <a:gd name="connsiteX4" fmla="*/ 32628 w 71630"/>
                    <a:gd name="connsiteY4" fmla="*/ 2216 h 144095"/>
                    <a:gd name="connsiteX5" fmla="*/ 28584 w 71630"/>
                    <a:gd name="connsiteY5" fmla="*/ 193 h 144095"/>
                    <a:gd name="connsiteX6" fmla="*/ 26251 w 71630"/>
                    <a:gd name="connsiteY6" fmla="*/ 4549 h 144095"/>
                    <a:gd name="connsiteX7" fmla="*/ 35739 w 71630"/>
                    <a:gd name="connsiteY7" fmla="*/ 60700 h 144095"/>
                    <a:gd name="connsiteX8" fmla="*/ 3852 w 71630"/>
                    <a:gd name="connsiteY8" fmla="*/ 56034 h 144095"/>
                    <a:gd name="connsiteX9" fmla="*/ 897 w 71630"/>
                    <a:gd name="connsiteY9" fmla="*/ 57278 h 144095"/>
                    <a:gd name="connsiteX10" fmla="*/ 119 w 71630"/>
                    <a:gd name="connsiteY10" fmla="*/ 60700 h 144095"/>
                    <a:gd name="connsiteX11" fmla="*/ 19096 w 71630"/>
                    <a:gd name="connsiteY11" fmla="*/ 134895 h 144095"/>
                    <a:gd name="connsiteX12" fmla="*/ 21740 w 71630"/>
                    <a:gd name="connsiteY12" fmla="*/ 137384 h 144095"/>
                    <a:gd name="connsiteX13" fmla="*/ 67781 w 71630"/>
                    <a:gd name="connsiteY13" fmla="*/ 144072 h 144095"/>
                    <a:gd name="connsiteX14" fmla="*/ 71048 w 71630"/>
                    <a:gd name="connsiteY14" fmla="*/ 142361 h 144095"/>
                    <a:gd name="connsiteX15" fmla="*/ 71048 w 71630"/>
                    <a:gd name="connsiteY15" fmla="*/ 138317 h 144095"/>
                    <a:gd name="connsiteX16" fmla="*/ 41650 w 71630"/>
                    <a:gd name="connsiteY16" fmla="*/ 87609 h 14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630" h="144095">
                      <a:moveTo>
                        <a:pt x="41650" y="87609"/>
                      </a:moveTo>
                      <a:lnTo>
                        <a:pt x="58604" y="90098"/>
                      </a:lnTo>
                      <a:cubicBezTo>
                        <a:pt x="59848" y="90254"/>
                        <a:pt x="60937" y="89787"/>
                        <a:pt x="61715" y="88698"/>
                      </a:cubicBezTo>
                      <a:cubicBezTo>
                        <a:pt x="62493" y="87609"/>
                        <a:pt x="62648" y="86210"/>
                        <a:pt x="62181" y="84965"/>
                      </a:cubicBezTo>
                      <a:lnTo>
                        <a:pt x="32628" y="2216"/>
                      </a:lnTo>
                      <a:cubicBezTo>
                        <a:pt x="32006" y="505"/>
                        <a:pt x="30295" y="-429"/>
                        <a:pt x="28584" y="193"/>
                      </a:cubicBezTo>
                      <a:cubicBezTo>
                        <a:pt x="26873" y="816"/>
                        <a:pt x="25940" y="2682"/>
                        <a:pt x="26251" y="4549"/>
                      </a:cubicBezTo>
                      <a:lnTo>
                        <a:pt x="35739" y="60700"/>
                      </a:lnTo>
                      <a:lnTo>
                        <a:pt x="3852" y="56034"/>
                      </a:lnTo>
                      <a:cubicBezTo>
                        <a:pt x="2763" y="55878"/>
                        <a:pt x="1675" y="56345"/>
                        <a:pt x="897" y="57278"/>
                      </a:cubicBezTo>
                      <a:cubicBezTo>
                        <a:pt x="119" y="58212"/>
                        <a:pt x="-192" y="59456"/>
                        <a:pt x="119" y="60700"/>
                      </a:cubicBezTo>
                      <a:lnTo>
                        <a:pt x="19096" y="134895"/>
                      </a:lnTo>
                      <a:cubicBezTo>
                        <a:pt x="19407" y="136295"/>
                        <a:pt x="20496" y="137228"/>
                        <a:pt x="21740" y="137384"/>
                      </a:cubicBezTo>
                      <a:lnTo>
                        <a:pt x="67781" y="144072"/>
                      </a:lnTo>
                      <a:cubicBezTo>
                        <a:pt x="69025" y="144228"/>
                        <a:pt x="70270" y="143606"/>
                        <a:pt x="71048" y="142361"/>
                      </a:cubicBezTo>
                      <a:cubicBezTo>
                        <a:pt x="71825" y="141117"/>
                        <a:pt x="71825" y="139562"/>
                        <a:pt x="71048" y="138317"/>
                      </a:cubicBezTo>
                      <a:lnTo>
                        <a:pt x="41650" y="87609"/>
                      </a:lnTo>
                      <a:close/>
                    </a:path>
                  </a:pathLst>
                </a:custGeom>
                <a:solidFill>
                  <a:srgbClr val="FFFFFF">
                    <a:alpha val="51000"/>
                  </a:srgbClr>
                </a:solidFill>
                <a:ln w="15535" cap="flat">
                  <a:noFill/>
                  <a:prstDash val="solid"/>
                  <a:miter/>
                </a:ln>
              </p:spPr>
              <p:txBody>
                <a:bodyPr rtlCol="0" anchor="ctr"/>
                <a:lstStyle/>
                <a:p>
                  <a:endParaRPr lang="zh-CN" altLang="en-US"/>
                </a:p>
              </p:txBody>
            </p:sp>
            <p:sp>
              <p:nvSpPr>
                <p:cNvPr id="40" name="iṡlïdè"/>
                <p:cNvSpPr/>
                <p:nvPr/>
              </p:nvSpPr>
              <p:spPr>
                <a:xfrm>
                  <a:off x="6369790" y="3299742"/>
                  <a:ext cx="23331" cy="23331"/>
                </a:xfrm>
                <a:custGeom>
                  <a:avLst/>
                  <a:gdLst>
                    <a:gd name="connsiteX0" fmla="*/ 11666 w 23331"/>
                    <a:gd name="connsiteY0" fmla="*/ 0 h 23331"/>
                    <a:gd name="connsiteX1" fmla="*/ 0 w 23331"/>
                    <a:gd name="connsiteY1" fmla="*/ 11666 h 23331"/>
                    <a:gd name="connsiteX2" fmla="*/ 11666 w 23331"/>
                    <a:gd name="connsiteY2" fmla="*/ 23332 h 23331"/>
                    <a:gd name="connsiteX3" fmla="*/ 23332 w 23331"/>
                    <a:gd name="connsiteY3" fmla="*/ 11666 h 23331"/>
                    <a:gd name="connsiteX4" fmla="*/ 11666 w 23331"/>
                    <a:gd name="connsiteY4" fmla="*/ 0 h 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1" h="23331">
                      <a:moveTo>
                        <a:pt x="11666" y="0"/>
                      </a:moveTo>
                      <a:cubicBezTo>
                        <a:pt x="5288" y="0"/>
                        <a:pt x="0" y="5288"/>
                        <a:pt x="0" y="11666"/>
                      </a:cubicBezTo>
                      <a:cubicBezTo>
                        <a:pt x="0" y="18199"/>
                        <a:pt x="5288" y="23332"/>
                        <a:pt x="11666" y="23332"/>
                      </a:cubicBezTo>
                      <a:cubicBezTo>
                        <a:pt x="18043" y="23332"/>
                        <a:pt x="23332" y="18043"/>
                        <a:pt x="23332" y="11666"/>
                      </a:cubicBezTo>
                      <a:cubicBezTo>
                        <a:pt x="23332" y="5288"/>
                        <a:pt x="18043" y="0"/>
                        <a:pt x="11666" y="0"/>
                      </a:cubicBezTo>
                      <a:close/>
                    </a:path>
                  </a:pathLst>
                </a:custGeom>
                <a:solidFill>
                  <a:srgbClr val="FFFFFF">
                    <a:alpha val="51000"/>
                  </a:srgbClr>
                </a:solidFill>
                <a:ln w="15535" cap="flat">
                  <a:noFill/>
                  <a:prstDash val="solid"/>
                  <a:miter/>
                </a:ln>
              </p:spPr>
              <p:txBody>
                <a:bodyPr rtlCol="0" anchor="ctr"/>
                <a:lstStyle/>
                <a:p>
                  <a:endParaRPr lang="zh-CN" altLang="en-US"/>
                </a:p>
              </p:txBody>
            </p:sp>
            <p:sp>
              <p:nvSpPr>
                <p:cNvPr id="41" name="ïśḻîḑè"/>
                <p:cNvSpPr/>
                <p:nvPr/>
              </p:nvSpPr>
              <p:spPr>
                <a:xfrm>
                  <a:off x="6395922" y="3355894"/>
                  <a:ext cx="23331" cy="23331"/>
                </a:xfrm>
                <a:custGeom>
                  <a:avLst/>
                  <a:gdLst>
                    <a:gd name="connsiteX0" fmla="*/ 11666 w 23331"/>
                    <a:gd name="connsiteY0" fmla="*/ 0 h 23331"/>
                    <a:gd name="connsiteX1" fmla="*/ 0 w 23331"/>
                    <a:gd name="connsiteY1" fmla="*/ 11666 h 23331"/>
                    <a:gd name="connsiteX2" fmla="*/ 11666 w 23331"/>
                    <a:gd name="connsiteY2" fmla="*/ 23332 h 23331"/>
                    <a:gd name="connsiteX3" fmla="*/ 23332 w 23331"/>
                    <a:gd name="connsiteY3" fmla="*/ 11666 h 23331"/>
                    <a:gd name="connsiteX4" fmla="*/ 11666 w 23331"/>
                    <a:gd name="connsiteY4" fmla="*/ 0 h 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1" h="23331">
                      <a:moveTo>
                        <a:pt x="11666" y="0"/>
                      </a:moveTo>
                      <a:cubicBezTo>
                        <a:pt x="5288" y="0"/>
                        <a:pt x="0" y="5288"/>
                        <a:pt x="0" y="11666"/>
                      </a:cubicBezTo>
                      <a:cubicBezTo>
                        <a:pt x="0" y="18199"/>
                        <a:pt x="5288" y="23332"/>
                        <a:pt x="11666" y="23332"/>
                      </a:cubicBezTo>
                      <a:cubicBezTo>
                        <a:pt x="18043" y="23332"/>
                        <a:pt x="23332" y="18043"/>
                        <a:pt x="23332" y="11666"/>
                      </a:cubicBezTo>
                      <a:cubicBezTo>
                        <a:pt x="23332" y="5288"/>
                        <a:pt x="18199" y="0"/>
                        <a:pt x="11666" y="0"/>
                      </a:cubicBezTo>
                      <a:close/>
                    </a:path>
                  </a:pathLst>
                </a:custGeom>
                <a:solidFill>
                  <a:srgbClr val="FFFFFF">
                    <a:alpha val="51000"/>
                  </a:srgbClr>
                </a:solidFill>
                <a:ln w="15535" cap="flat">
                  <a:noFill/>
                  <a:prstDash val="solid"/>
                  <a:miter/>
                </a:ln>
              </p:spPr>
              <p:txBody>
                <a:bodyPr rtlCol="0" anchor="ctr"/>
                <a:lstStyle/>
                <a:p>
                  <a:endParaRPr lang="zh-CN" altLang="en-US"/>
                </a:p>
              </p:txBody>
            </p:sp>
            <p:sp>
              <p:nvSpPr>
                <p:cNvPr id="42" name="íṣ1îḍe"/>
                <p:cNvSpPr/>
                <p:nvPr/>
              </p:nvSpPr>
              <p:spPr>
                <a:xfrm>
                  <a:off x="6462496" y="3268011"/>
                  <a:ext cx="13376" cy="13376"/>
                </a:xfrm>
                <a:custGeom>
                  <a:avLst/>
                  <a:gdLst>
                    <a:gd name="connsiteX0" fmla="*/ 6689 w 13376"/>
                    <a:gd name="connsiteY0" fmla="*/ 0 h 13376"/>
                    <a:gd name="connsiteX1" fmla="*/ 0 w 13376"/>
                    <a:gd name="connsiteY1" fmla="*/ 6688 h 13376"/>
                    <a:gd name="connsiteX2" fmla="*/ 6689 w 13376"/>
                    <a:gd name="connsiteY2" fmla="*/ 13377 h 13376"/>
                    <a:gd name="connsiteX3" fmla="*/ 13377 w 13376"/>
                    <a:gd name="connsiteY3" fmla="*/ 6688 h 13376"/>
                    <a:gd name="connsiteX4" fmla="*/ 6689 w 13376"/>
                    <a:gd name="connsiteY4" fmla="*/ 0 h 1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6" h="13376">
                      <a:moveTo>
                        <a:pt x="6689" y="0"/>
                      </a:moveTo>
                      <a:cubicBezTo>
                        <a:pt x="2955" y="0"/>
                        <a:pt x="0" y="2955"/>
                        <a:pt x="0" y="6688"/>
                      </a:cubicBezTo>
                      <a:cubicBezTo>
                        <a:pt x="0" y="10421"/>
                        <a:pt x="2955" y="13377"/>
                        <a:pt x="6689" y="13377"/>
                      </a:cubicBezTo>
                      <a:cubicBezTo>
                        <a:pt x="10421" y="13377"/>
                        <a:pt x="13377" y="10421"/>
                        <a:pt x="13377" y="6688"/>
                      </a:cubicBezTo>
                      <a:cubicBezTo>
                        <a:pt x="13377" y="2955"/>
                        <a:pt x="10421" y="0"/>
                        <a:pt x="6689" y="0"/>
                      </a:cubicBezTo>
                      <a:close/>
                    </a:path>
                  </a:pathLst>
                </a:custGeom>
                <a:solidFill>
                  <a:srgbClr val="FFFFFF">
                    <a:alpha val="51000"/>
                  </a:srgbClr>
                </a:solidFill>
                <a:ln w="15535" cap="flat">
                  <a:noFill/>
                  <a:prstDash val="solid"/>
                  <a:miter/>
                </a:ln>
              </p:spPr>
              <p:txBody>
                <a:bodyPr rtlCol="0" anchor="ctr"/>
                <a:lstStyle/>
                <a:p>
                  <a:endParaRPr lang="zh-CN" altLang="en-US"/>
                </a:p>
              </p:txBody>
            </p:sp>
            <p:sp>
              <p:nvSpPr>
                <p:cNvPr id="44" name="íSlídè"/>
                <p:cNvSpPr/>
                <p:nvPr/>
              </p:nvSpPr>
              <p:spPr>
                <a:xfrm>
                  <a:off x="6396045" y="3245768"/>
                  <a:ext cx="13376" cy="13376"/>
                </a:xfrm>
                <a:custGeom>
                  <a:avLst/>
                  <a:gdLst>
                    <a:gd name="connsiteX0" fmla="*/ 6689 w 13376"/>
                    <a:gd name="connsiteY0" fmla="*/ 0 h 13376"/>
                    <a:gd name="connsiteX1" fmla="*/ 0 w 13376"/>
                    <a:gd name="connsiteY1" fmla="*/ 6688 h 13376"/>
                    <a:gd name="connsiteX2" fmla="*/ 6689 w 13376"/>
                    <a:gd name="connsiteY2" fmla="*/ 13377 h 13376"/>
                    <a:gd name="connsiteX3" fmla="*/ 13377 w 13376"/>
                    <a:gd name="connsiteY3" fmla="*/ 6688 h 13376"/>
                    <a:gd name="connsiteX4" fmla="*/ 6689 w 13376"/>
                    <a:gd name="connsiteY4" fmla="*/ 0 h 1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6" h="13376">
                      <a:moveTo>
                        <a:pt x="6689" y="0"/>
                      </a:moveTo>
                      <a:cubicBezTo>
                        <a:pt x="2955" y="0"/>
                        <a:pt x="0" y="2955"/>
                        <a:pt x="0" y="6688"/>
                      </a:cubicBezTo>
                      <a:cubicBezTo>
                        <a:pt x="0" y="10421"/>
                        <a:pt x="2955" y="13377"/>
                        <a:pt x="6689" y="13377"/>
                      </a:cubicBezTo>
                      <a:cubicBezTo>
                        <a:pt x="10422" y="13377"/>
                        <a:pt x="13377" y="10421"/>
                        <a:pt x="13377" y="6688"/>
                      </a:cubicBezTo>
                      <a:cubicBezTo>
                        <a:pt x="13377" y="2955"/>
                        <a:pt x="10422" y="0"/>
                        <a:pt x="6689" y="0"/>
                      </a:cubicBezTo>
                      <a:close/>
                    </a:path>
                  </a:pathLst>
                </a:custGeom>
                <a:solidFill>
                  <a:srgbClr val="FFFFFF">
                    <a:alpha val="51000"/>
                  </a:srgbClr>
                </a:solidFill>
                <a:ln w="15535" cap="flat">
                  <a:noFill/>
                  <a:prstDash val="solid"/>
                  <a:miter/>
                </a:ln>
              </p:spPr>
              <p:txBody>
                <a:bodyPr rtlCol="0" anchor="ctr"/>
                <a:lstStyle/>
                <a:p>
                  <a:endParaRPr lang="zh-CN" altLang="en-US"/>
                </a:p>
              </p:txBody>
            </p:sp>
          </p:grpSp>
        </p:grpSp>
        <p:sp>
          <p:nvSpPr>
            <p:cNvPr id="19" name="îṩḻîḋé"/>
            <p:cNvSpPr/>
            <p:nvPr/>
          </p:nvSpPr>
          <p:spPr>
            <a:xfrm>
              <a:off x="671388" y="3951319"/>
              <a:ext cx="3396021" cy="14125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defTabSz="914400" fontAlgn="auto">
                <a:lnSpc>
                  <a:spcPct val="90000"/>
                </a:lnSpc>
                <a:spcBef>
                  <a:spcPts val="1000"/>
                </a:spcBef>
                <a:spcAft>
                  <a:spcPts val="0"/>
                </a:spcAft>
              </a:pPr>
              <a:r>
                <a:rPr lang="zh-CN" altLang="en-US" sz="2800" dirty="0">
                  <a:solidFill>
                    <a:prstClr val="black"/>
                  </a:solidFill>
                  <a:latin typeface="微软雅黑" panose="020B0503020204020204" pitchFamily="34" charset="-122"/>
                  <a:ea typeface="微软雅黑" panose="020B0503020204020204" pitchFamily="34" charset="-122"/>
                </a:rPr>
                <a:t>洁身自爱、遵守性道德是预防经性途径传染艾滋病的根本措施</a:t>
              </a:r>
              <a:endParaRPr lang="en-US" altLang="zh-CN" sz="2800" dirty="0">
                <a:solidFill>
                  <a:prstClr val="black"/>
                </a:solidFill>
                <a:latin typeface="微软雅黑" panose="020B0503020204020204" pitchFamily="34" charset="-122"/>
                <a:ea typeface="微软雅黑" panose="020B0503020204020204" pitchFamily="34" charset="-122"/>
              </a:endParaRPr>
            </a:p>
          </p:txBody>
        </p:sp>
        <p:sp>
          <p:nvSpPr>
            <p:cNvPr id="17" name="îşḻîdê"/>
            <p:cNvSpPr/>
            <p:nvPr/>
          </p:nvSpPr>
          <p:spPr>
            <a:xfrm>
              <a:off x="1077380" y="2286574"/>
              <a:ext cx="3324270" cy="10285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fontScale="92500" lnSpcReduction="20000"/>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algn="ctr" defTabSz="914400" fontAlgn="auto">
                <a:lnSpc>
                  <a:spcPct val="90000"/>
                </a:lnSpc>
                <a:spcBef>
                  <a:spcPts val="1000"/>
                </a:spcBef>
                <a:spcAft>
                  <a:spcPts val="0"/>
                </a:spcAft>
              </a:pPr>
              <a:r>
                <a:rPr lang="zh-CN" altLang="en-US" sz="3000" dirty="0">
                  <a:solidFill>
                    <a:prstClr val="black"/>
                  </a:solidFill>
                  <a:latin typeface="微软雅黑" panose="020B0503020204020204" pitchFamily="34" charset="-122"/>
                  <a:ea typeface="微软雅黑" panose="020B0503020204020204" pitchFamily="34" charset="-122"/>
                </a:rPr>
                <a:t>态度价值观</a:t>
              </a:r>
              <a:endParaRPr lang="en-US" altLang="zh-CN" sz="3000" dirty="0">
                <a:solidFill>
                  <a:prstClr val="black"/>
                </a:solidFill>
                <a:latin typeface="微软雅黑" panose="020B0503020204020204" pitchFamily="34" charset="-122"/>
                <a:ea typeface="微软雅黑" panose="020B0503020204020204" pitchFamily="34" charset="-122"/>
              </a:endParaRPr>
            </a:p>
            <a:p>
              <a:pPr lvl="0" algn="ctr" defTabSz="914400" fontAlgn="auto">
                <a:lnSpc>
                  <a:spcPct val="90000"/>
                </a:lnSpc>
                <a:spcBef>
                  <a:spcPts val="1000"/>
                </a:spcBef>
                <a:spcAft>
                  <a:spcPts val="0"/>
                </a:spcAft>
              </a:pPr>
              <a:r>
                <a:rPr lang="zh-CN" altLang="en-US" sz="3000" dirty="0">
                  <a:solidFill>
                    <a:prstClr val="black"/>
                  </a:solidFill>
                  <a:latin typeface="微软雅黑" panose="020B0503020204020204" pitchFamily="34" charset="-122"/>
                  <a:ea typeface="微软雅黑" panose="020B0503020204020204" pitchFamily="34" charset="-122"/>
                </a:rPr>
                <a:t>比知识技能更重要</a:t>
              </a:r>
              <a:endParaRPr lang="en-US" altLang="zh-CN" sz="3000" dirty="0">
                <a:solidFill>
                  <a:prstClr val="black"/>
                </a:solidFill>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比知识技能更重要</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p:txBody>
        </p:sp>
        <p:sp>
          <p:nvSpPr>
            <p:cNvPr id="13" name="îSļíḓe"/>
            <p:cNvSpPr/>
            <p:nvPr/>
          </p:nvSpPr>
          <p:spPr>
            <a:xfrm>
              <a:off x="8156284" y="2574059"/>
              <a:ext cx="3396021" cy="9060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algn="ctr" defTabSz="914400" fontAlgn="auto">
                <a:lnSpc>
                  <a:spcPct val="90000"/>
                </a:lnSpc>
                <a:spcBef>
                  <a:spcPts val="1000"/>
                </a:spcBef>
                <a:spcAft>
                  <a:spcPts val="0"/>
                </a:spcAft>
              </a:pPr>
              <a:r>
                <a:rPr lang="zh-CN" altLang="en-US" sz="2800" dirty="0">
                  <a:solidFill>
                    <a:prstClr val="black"/>
                  </a:solidFill>
                  <a:latin typeface="微软雅黑" panose="020B0503020204020204" pitchFamily="34" charset="-122"/>
                  <a:ea typeface="微软雅黑" panose="020B0503020204020204" pitchFamily="34" charset="-122"/>
                </a:rPr>
                <a:t>保护好自己，学会说“不”</a:t>
              </a:r>
              <a:endParaRPr lang="en-US" altLang="zh-CN" sz="2800" dirty="0">
                <a:solidFill>
                  <a:prstClr val="black"/>
                </a:solidFill>
                <a:latin typeface="微软雅黑" panose="020B0503020204020204" pitchFamily="34" charset="-122"/>
                <a:ea typeface="微软雅黑" panose="020B0503020204020204" pitchFamily="34" charset="-122"/>
              </a:endParaRPr>
            </a:p>
          </p:txBody>
        </p:sp>
        <p:sp>
          <p:nvSpPr>
            <p:cNvPr id="11" name="ïṩľiḑé"/>
            <p:cNvSpPr/>
            <p:nvPr/>
          </p:nvSpPr>
          <p:spPr>
            <a:xfrm>
              <a:off x="8120658" y="3970363"/>
              <a:ext cx="3396021" cy="17777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normAutofit/>
            </a:bodyPr>
            <a:lstStyle>
              <a:defPPr>
                <a:defRPr lang="en-US"/>
              </a:defPPr>
              <a:lvl1pPr marL="0" algn="l" defTabSz="609600" rtl="0" eaLnBrk="1" latinLnBrk="0" hangingPunct="1">
                <a:defRPr sz="2400" kern="1200">
                  <a:solidFill>
                    <a:schemeClr val="lt1"/>
                  </a:solidFill>
                </a:defRPr>
              </a:lvl1pPr>
              <a:lvl2pPr marL="609600" algn="l" defTabSz="609600" rtl="0" eaLnBrk="1" latinLnBrk="0" hangingPunct="1">
                <a:defRPr sz="2400" kern="1200">
                  <a:solidFill>
                    <a:schemeClr val="lt1"/>
                  </a:solidFill>
                </a:defRPr>
              </a:lvl2pPr>
              <a:lvl3pPr marL="1219200" algn="l" defTabSz="609600" rtl="0" eaLnBrk="1" latinLnBrk="0" hangingPunct="1">
                <a:defRPr sz="2400" kern="1200">
                  <a:solidFill>
                    <a:schemeClr val="lt1"/>
                  </a:solidFill>
                </a:defRPr>
              </a:lvl3pPr>
              <a:lvl4pPr marL="1828800" algn="l" defTabSz="609600" rtl="0" eaLnBrk="1" latinLnBrk="0" hangingPunct="1">
                <a:defRPr sz="2400" kern="1200">
                  <a:solidFill>
                    <a:schemeClr val="lt1"/>
                  </a:solidFill>
                </a:defRPr>
              </a:lvl4pPr>
              <a:lvl5pPr marL="2438400" algn="l" defTabSz="609600" rtl="0" eaLnBrk="1" latinLnBrk="0" hangingPunct="1">
                <a:defRPr sz="2400" kern="1200">
                  <a:solidFill>
                    <a:schemeClr val="lt1"/>
                  </a:solidFill>
                </a:defRPr>
              </a:lvl5pPr>
              <a:lvl6pPr marL="3048000" algn="l" defTabSz="609600" rtl="0" eaLnBrk="1" latinLnBrk="0" hangingPunct="1">
                <a:defRPr sz="2400" kern="1200">
                  <a:solidFill>
                    <a:schemeClr val="lt1"/>
                  </a:solidFill>
                </a:defRPr>
              </a:lvl6pPr>
              <a:lvl7pPr marL="3657600" algn="l" defTabSz="609600" rtl="0" eaLnBrk="1" latinLnBrk="0" hangingPunct="1">
                <a:defRPr sz="2400" kern="1200">
                  <a:solidFill>
                    <a:schemeClr val="lt1"/>
                  </a:solidFill>
                </a:defRPr>
              </a:lvl7pPr>
              <a:lvl8pPr marL="4267200" algn="l" defTabSz="609600" rtl="0" eaLnBrk="1" latinLnBrk="0" hangingPunct="1">
                <a:defRPr sz="2400" kern="1200">
                  <a:solidFill>
                    <a:schemeClr val="lt1"/>
                  </a:solidFill>
                </a:defRPr>
              </a:lvl8pPr>
              <a:lvl9pPr marL="4876800" algn="l" defTabSz="609600" rtl="0" eaLnBrk="1" latinLnBrk="0" hangingPunct="1">
                <a:defRPr sz="2400" kern="1200">
                  <a:solidFill>
                    <a:schemeClr val="lt1"/>
                  </a:solidFill>
                </a:defRPr>
              </a:lvl9pPr>
            </a:lstStyle>
            <a:p>
              <a:pPr lvl="0" defTabSz="914400" fontAlgn="auto">
                <a:lnSpc>
                  <a:spcPct val="90000"/>
                </a:lnSpc>
                <a:spcBef>
                  <a:spcPts val="1000"/>
                </a:spcBef>
                <a:spcAft>
                  <a:spcPts val="0"/>
                </a:spcAft>
              </a:pPr>
              <a:r>
                <a:rPr lang="zh-CN" altLang="en-US" sz="2800" dirty="0">
                  <a:solidFill>
                    <a:prstClr val="black"/>
                  </a:solidFill>
                  <a:latin typeface="微软雅黑" panose="020B0503020204020204" pitchFamily="34" charset="-122"/>
                  <a:ea typeface="微软雅黑" panose="020B0503020204020204" pitchFamily="34" charset="-122"/>
                </a:rPr>
                <a:t>艾滋病威胁着每一个人和每一个家庭，预防艾滋病是全社会的责任</a:t>
              </a:r>
              <a:endParaRPr lang="zh-CN" altLang="en-US" sz="2800" dirty="0">
                <a:solidFill>
                  <a:prstClr val="black"/>
                </a:solidFill>
                <a:latin typeface="微软雅黑" panose="020B0503020204020204" pitchFamily="34" charset="-122"/>
                <a:ea typeface="微软雅黑" panose="020B0503020204020204" pitchFamily="34" charset="-122"/>
              </a:endParaRPr>
            </a:p>
          </p:txBody>
        </p:sp>
      </p:grpSp>
      <p:pic>
        <p:nvPicPr>
          <p:cNvPr id="8" name="图片 7" descr="图片包含 游戏机, 灯光&#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325" y="1027906"/>
            <a:ext cx="3077023" cy="4615969"/>
          </a:xfrm>
          <a:prstGeom prst="rect">
            <a:avLst/>
          </a:prstGeom>
        </p:spPr>
      </p:pic>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1424" y="332656"/>
            <a:ext cx="10225136" cy="6292392"/>
          </a:xfrm>
          <a:prstGeom prst="ellipse">
            <a:avLst/>
          </a:prstGeom>
          <a:ln>
            <a:noFill/>
          </a:ln>
          <a:effectLst>
            <a:reflection stA="50000" endPos="65000" dist="50800" dir="5400000" sy="-100000" algn="bl" rotWithShape="0"/>
            <a:softEdge rad="112500"/>
          </a:effectLst>
        </p:spPr>
      </p:pic>
      <p:sp>
        <p:nvSpPr>
          <p:cNvPr id="2" name="标题 1"/>
          <p:cNvSpPr>
            <a:spLocks noGrp="1"/>
          </p:cNvSpPr>
          <p:nvPr>
            <p:ph type="ctrTitle"/>
          </p:nvPr>
        </p:nvSpPr>
        <p:spPr>
          <a:xfrm>
            <a:off x="5570855" y="1274445"/>
            <a:ext cx="5913120" cy="1671955"/>
          </a:xfrm>
        </p:spPr>
        <p:txBody>
          <a:bodyPr>
            <a:noAutofit/>
          </a:bodyPr>
          <a:lstStyle/>
          <a:p>
            <a:pPr>
              <a:lnSpc>
                <a:spcPct val="150000"/>
              </a:lnSpc>
            </a:pPr>
            <a:r>
              <a:rPr lang="zh-CN" altLang="en-US" b="1" dirty="0">
                <a:solidFill>
                  <a:schemeClr val="tx2"/>
                </a:solidFill>
                <a:latin typeface="微软雅黑" panose="020B0503020204020204" pitchFamily="34" charset="-122"/>
                <a:ea typeface="微软雅黑" panose="020B0503020204020204" pitchFamily="34" charset="-122"/>
              </a:rPr>
              <a:t>感谢聆听！</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3071664" y="4365104"/>
            <a:ext cx="6400800" cy="1752600"/>
          </a:xfrm>
        </p:spPr>
        <p:txBody>
          <a:bodyPr>
            <a:noAutofit/>
          </a:bodyPr>
          <a:lstStyle/>
          <a:p>
            <a:r>
              <a:rPr lang="zh-CN" altLang="en-US" sz="2800" b="1" dirty="0">
                <a:latin typeface="华文楷体" panose="02010600040101010101" pitchFamily="2" charset="-122"/>
                <a:ea typeface="华文楷体" panose="02010600040101010101" pitchFamily="2" charset="-122"/>
              </a:rPr>
              <a:t>肇庆医专青春健康同伴教育团队</a:t>
            </a:r>
            <a:endParaRPr lang="en-US" altLang="zh-CN" sz="2800" b="1" dirty="0">
              <a:latin typeface="华文楷体" panose="02010600040101010101" pitchFamily="2" charset="-122"/>
              <a:ea typeface="华文楷体" panose="02010600040101010101" pitchFamily="2" charset="-122"/>
            </a:endParaRPr>
          </a:p>
          <a:p>
            <a:r>
              <a:rPr lang="zh-CN" altLang="zh-CN" sz="2800" b="1" dirty="0">
                <a:latin typeface="华文楷体" panose="02010600040101010101" pitchFamily="2" charset="-122"/>
                <a:ea typeface="华文楷体" panose="02010600040101010101" pitchFamily="2" charset="-122"/>
              </a:rPr>
              <a:t>苏丽嬛</a:t>
            </a:r>
            <a:r>
              <a:rPr lang="zh-CN" altLang="en-US" sz="2800" b="1" dirty="0">
                <a:latin typeface="华文楷体" panose="02010600040101010101" pitchFamily="2" charset="-122"/>
                <a:ea typeface="华文楷体" panose="02010600040101010101" pitchFamily="2" charset="-122"/>
              </a:rPr>
              <a:t>、李小梅、郭雯雯、刘晓颖、</a:t>
            </a:r>
            <a:endParaRPr lang="en-US" altLang="zh-CN" sz="2800" b="1" dirty="0">
              <a:latin typeface="华文楷体" panose="02010600040101010101" pitchFamily="2" charset="-122"/>
              <a:ea typeface="华文楷体" panose="02010600040101010101" pitchFamily="2" charset="-122"/>
            </a:endParaRPr>
          </a:p>
          <a:p>
            <a:r>
              <a:rPr lang="zh-CN" altLang="en-US" sz="2800" b="1" dirty="0">
                <a:latin typeface="华文楷体" panose="02010600040101010101" pitchFamily="2" charset="-122"/>
                <a:ea typeface="华文楷体" panose="02010600040101010101" pitchFamily="2" charset="-122"/>
              </a:rPr>
              <a:t>欧明娥、温丰榕、杜娟、杨坚</a:t>
            </a:r>
            <a:endParaRPr lang="en-US" altLang="zh-CN" sz="2800" b="1" dirty="0">
              <a:latin typeface="华文楷体" panose="02010600040101010101" pitchFamily="2" charset="-122"/>
              <a:ea typeface="华文楷体" panose="02010600040101010101" pitchFamily="2" charset="-122"/>
            </a:endParaRPr>
          </a:p>
          <a:p>
            <a:r>
              <a:rPr lang="zh-CN" altLang="en-US" sz="2800" b="1" dirty="0">
                <a:latin typeface="华文楷体" panose="02010600040101010101" pitchFamily="2" charset="-122"/>
                <a:ea typeface="华文楷体" panose="02010600040101010101" pitchFamily="2" charset="-122"/>
              </a:rPr>
              <a:t>主讲人：杨坚</a:t>
            </a:r>
            <a:endParaRPr lang="zh-CN" altLang="zh-CN" sz="2800" b="1" dirty="0">
              <a:latin typeface="华文楷体" panose="02010600040101010101" pitchFamily="2" charset="-122"/>
              <a:ea typeface="华文楷体" panose="02010600040101010101" pitchFamily="2" charset="-122"/>
            </a:endParaRPr>
          </a:p>
          <a:p>
            <a:r>
              <a:rPr lang="en-US" altLang="zh-CN" sz="2800" b="1" dirty="0">
                <a:latin typeface="华文楷体" panose="02010600040101010101" pitchFamily="2" charset="-122"/>
                <a:ea typeface="华文楷体" panose="02010600040101010101" pitchFamily="2" charset="-122"/>
              </a:rPr>
              <a:t>2020</a:t>
            </a:r>
            <a:r>
              <a:rPr lang="zh-CN" altLang="en-US" sz="2800" b="1" dirty="0">
                <a:latin typeface="华文楷体" panose="02010600040101010101" pitchFamily="2" charset="-122"/>
                <a:ea typeface="华文楷体" panose="02010600040101010101" pitchFamily="2" charset="-122"/>
              </a:rPr>
              <a:t>年</a:t>
            </a:r>
            <a:r>
              <a:rPr lang="en-US" altLang="zh-CN" sz="2800" b="1" dirty="0">
                <a:latin typeface="华文楷体" panose="02010600040101010101" pitchFamily="2" charset="-122"/>
                <a:ea typeface="华文楷体" panose="02010600040101010101" pitchFamily="2" charset="-122"/>
              </a:rPr>
              <a:t>04</a:t>
            </a:r>
            <a:r>
              <a:rPr lang="zh-CN" altLang="en-US" sz="2800" b="1" dirty="0">
                <a:latin typeface="华文楷体" panose="02010600040101010101" pitchFamily="2" charset="-122"/>
                <a:ea typeface="华文楷体" panose="02010600040101010101" pitchFamily="2" charset="-122"/>
              </a:rPr>
              <a:t>月</a:t>
            </a:r>
            <a:r>
              <a:rPr lang="en-US" altLang="zh-CN" sz="2800" b="1" dirty="0">
                <a:latin typeface="华文楷体" panose="02010600040101010101" pitchFamily="2" charset="-122"/>
                <a:ea typeface="华文楷体" panose="02010600040101010101" pitchFamily="2" charset="-122"/>
              </a:rPr>
              <a:t>02</a:t>
            </a:r>
            <a:r>
              <a:rPr lang="zh-CN" altLang="en-US" sz="2800" b="1" dirty="0">
                <a:latin typeface="华文楷体" panose="02010600040101010101" pitchFamily="2" charset="-122"/>
                <a:ea typeface="华文楷体" panose="02010600040101010101" pitchFamily="2" charset="-122"/>
              </a:rPr>
              <a:t>日</a:t>
            </a:r>
            <a:endParaRPr lang="zh-CN" altLang="en-US" sz="2800" b="1" dirty="0">
              <a:latin typeface="华文楷体" panose="02010600040101010101" pitchFamily="2" charset="-122"/>
              <a:ea typeface="华文楷体"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927648" y="692696"/>
            <a:ext cx="6172200" cy="659596"/>
          </a:xfrm>
        </p:spPr>
        <p:txBody>
          <a:bodyPr>
            <a:noAutofit/>
          </a:bodyPr>
          <a:lstStyle/>
          <a:p>
            <a:pPr fontAlgn="auto">
              <a:spcAft>
                <a:spcPts val="0"/>
              </a:spcAft>
              <a:defRPr/>
            </a:pPr>
            <a:r>
              <a:rPr lang="zh-CN" altLang="en-US" sz="4000" b="1" dirty="0">
                <a:solidFill>
                  <a:schemeClr val="tx2"/>
                </a:solidFill>
                <a:latin typeface="微软雅黑" panose="020B0503020204020204" pitchFamily="34" charset="-122"/>
                <a:ea typeface="微软雅黑" panose="020B0503020204020204" pitchFamily="34" charset="-122"/>
              </a:rPr>
              <a:t>全球艾滋病疫情概况</a:t>
            </a:r>
            <a:endParaRPr lang="zh-CN" altLang="en-US" sz="4000" b="1" dirty="0">
              <a:solidFill>
                <a:schemeClr val="tx2"/>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343472" y="1844824"/>
          <a:ext cx="9361040" cy="41044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3178806" y="513096"/>
            <a:ext cx="5844778" cy="663762"/>
          </a:xfrm>
          <a:prstGeom prst="rect">
            <a:avLst/>
          </a:prstGeom>
          <a:noFill/>
          <a:ln w="9525">
            <a:noFill/>
            <a:miter lim="800000"/>
          </a:ln>
        </p:spPr>
        <p:txBody>
          <a:bodyPr lIns="82287" tIns="41143" rIns="82287" bIns="41143" anchor="ctr"/>
          <a:lstStyle/>
          <a:p>
            <a:pPr algn="ctr" defTabSz="822325" eaLnBrk="0" hangingPunct="0"/>
            <a:r>
              <a:rPr lang="zh-CN" altLang="en-US" sz="3600" b="1" dirty="0">
                <a:solidFill>
                  <a:schemeClr val="tx2"/>
                </a:solidFill>
                <a:latin typeface="微软雅黑" panose="020B0503020204020204" pitchFamily="34" charset="-122"/>
                <a:ea typeface="微软雅黑" panose="020B0503020204020204" pitchFamily="34" charset="-122"/>
              </a:rPr>
              <a:t>全国艾滋病疫情</a:t>
            </a:r>
            <a:endParaRPr lang="en-US" altLang="zh-CN" sz="3600" b="1" dirty="0">
              <a:solidFill>
                <a:srgbClr val="002060"/>
              </a:solidFill>
              <a:ea typeface="华文中宋" panose="02010600040101010101" pitchFamily="2" charset="-122"/>
              <a:cs typeface="Arial" panose="020B0604020202020204" pitchFamily="34" charset="0"/>
            </a:endParaRPr>
          </a:p>
        </p:txBody>
      </p:sp>
      <p:sp>
        <p:nvSpPr>
          <p:cNvPr id="9" name="矩形 8"/>
          <p:cNvSpPr/>
          <p:nvPr/>
        </p:nvSpPr>
        <p:spPr>
          <a:xfrm>
            <a:off x="407670" y="1412875"/>
            <a:ext cx="6105525" cy="4686935"/>
          </a:xfrm>
          <a:prstGeom prst="rect">
            <a:avLst/>
          </a:prstGeom>
          <a:solidFill>
            <a:schemeClr val="bg1"/>
          </a:solidFill>
          <a:ln>
            <a:solidFill>
              <a:schemeClr val="tx2"/>
            </a:solidFill>
          </a:ln>
        </p:spPr>
        <p:txBody>
          <a:bodyPr wrap="square" lIns="68573" tIns="34286" rIns="68573" bIns="34286">
            <a:spAutoFit/>
          </a:bodyPr>
          <a:lstStyle/>
          <a:p>
            <a:pPr marL="257175" indent="-257175">
              <a:lnSpc>
                <a:spcPct val="130000"/>
              </a:lnSpc>
              <a:buFont typeface="Wingdings" panose="05000000000000000000" pitchFamily="2" charset="2"/>
              <a:buChar char="Ø"/>
            </a:pPr>
            <a:r>
              <a:rPr lang="en-US" altLang="zh-CN" sz="2100" b="1" dirty="0">
                <a:ea typeface="华文中宋" panose="02010600040101010101" pitchFamily="2" charset="-122"/>
                <a:cs typeface="Arial" panose="020B0604020202020204" pitchFamily="34" charset="0"/>
              </a:rPr>
              <a:t>2019</a:t>
            </a:r>
            <a:r>
              <a:rPr lang="zh-CN" altLang="en-US" sz="2100" b="1" dirty="0">
                <a:ea typeface="华文中宋" panose="02010600040101010101" pitchFamily="2" charset="-122"/>
                <a:cs typeface="Arial" panose="020B0604020202020204" pitchFamily="34" charset="0"/>
              </a:rPr>
              <a:t>年</a:t>
            </a:r>
            <a:r>
              <a:rPr lang="en-US" altLang="zh-CN" sz="2100" b="1" dirty="0">
                <a:ea typeface="华文中宋" panose="02010600040101010101" pitchFamily="2" charset="-122"/>
                <a:cs typeface="Arial" panose="020B0604020202020204" pitchFamily="34" charset="0"/>
              </a:rPr>
              <a:t>1-10</a:t>
            </a:r>
            <a:r>
              <a:rPr lang="zh-CN" altLang="en-US" sz="2100" b="1" dirty="0">
                <a:ea typeface="华文中宋" panose="02010600040101010101" pitchFamily="2" charset="-122"/>
                <a:cs typeface="Arial" panose="020B0604020202020204" pitchFamily="34" charset="0"/>
              </a:rPr>
              <a:t>月新报告</a:t>
            </a:r>
            <a:endParaRPr lang="en-US" altLang="zh-CN" sz="2100" b="1" dirty="0">
              <a:ea typeface="华文中宋" panose="02010600040101010101" pitchFamily="2" charset="-122"/>
              <a:cs typeface="Arial" panose="020B0604020202020204" pitchFamily="34" charset="0"/>
            </a:endParaRPr>
          </a:p>
          <a:p>
            <a:pPr marL="257175" indent="-257175">
              <a:lnSpc>
                <a:spcPct val="130000"/>
              </a:lnSpc>
            </a:pPr>
            <a:r>
              <a:rPr lang="en-US" altLang="zh-CN" sz="2100" b="1" dirty="0">
                <a:ea typeface="华文中宋" panose="02010600040101010101" pitchFamily="2" charset="-122"/>
                <a:cs typeface="Arial" panose="020B0604020202020204" pitchFamily="34" charset="0"/>
              </a:rPr>
              <a:t>    HIV/AIDS</a:t>
            </a:r>
            <a:r>
              <a:rPr lang="en-US" sz="2100" b="1" dirty="0">
                <a:solidFill>
                  <a:srgbClr val="FF0000"/>
                </a:solidFill>
                <a:ea typeface="华文中宋" panose="02010600040101010101" pitchFamily="2" charset="-122"/>
                <a:cs typeface="Arial" panose="020B0604020202020204" pitchFamily="34" charset="0"/>
              </a:rPr>
              <a:t>  13.1</a:t>
            </a:r>
            <a:r>
              <a:rPr lang="zh-CN" altLang="en-US" sz="2100" b="1" dirty="0">
                <a:solidFill>
                  <a:srgbClr val="FF0000"/>
                </a:solidFill>
                <a:ea typeface="华文中宋" panose="02010600040101010101" pitchFamily="2" charset="-122"/>
                <a:cs typeface="Arial" panose="020B0604020202020204" pitchFamily="34" charset="0"/>
              </a:rPr>
              <a:t>万</a:t>
            </a:r>
            <a:r>
              <a:rPr lang="zh-CN" altLang="en-US" sz="2100" b="1" dirty="0">
                <a:ea typeface="华文中宋" panose="02010600040101010101" pitchFamily="2" charset="-122"/>
                <a:cs typeface="Arial" panose="020B0604020202020204" pitchFamily="34" charset="0"/>
              </a:rPr>
              <a:t>例</a:t>
            </a:r>
            <a:endParaRPr lang="en-US" altLang="zh-CN" sz="2100" b="1" dirty="0">
              <a:ea typeface="华文中宋" panose="02010600040101010101" pitchFamily="2" charset="-122"/>
              <a:cs typeface="Arial" panose="020B0604020202020204" pitchFamily="34" charset="0"/>
            </a:endParaRPr>
          </a:p>
          <a:p>
            <a:pPr marL="257175" indent="-257175">
              <a:lnSpc>
                <a:spcPct val="130000"/>
              </a:lnSpc>
            </a:pPr>
            <a:r>
              <a:rPr lang="en-US" altLang="zh-CN" sz="2100" b="1" dirty="0">
                <a:ea typeface="华文中宋" panose="02010600040101010101" pitchFamily="2" charset="-122"/>
                <a:cs typeface="Arial" panose="020B0604020202020204" pitchFamily="34" charset="0"/>
              </a:rPr>
              <a:t>    </a:t>
            </a:r>
            <a:endParaRPr lang="en-US" altLang="zh-CN" sz="1000" b="1" dirty="0">
              <a:ea typeface="华文中宋" panose="02010600040101010101" pitchFamily="2" charset="-122"/>
              <a:cs typeface="Arial" panose="020B0604020202020204" pitchFamily="34" charset="0"/>
            </a:endParaRPr>
          </a:p>
          <a:p>
            <a:pPr marL="257175" indent="-257175">
              <a:lnSpc>
                <a:spcPct val="130000"/>
              </a:lnSpc>
              <a:buFont typeface="Wingdings" panose="05000000000000000000" pitchFamily="2" charset="2"/>
              <a:buChar char="Ø"/>
            </a:pPr>
            <a:r>
              <a:rPr lang="zh-CN" altLang="en-US" sz="2100" b="1" dirty="0">
                <a:ea typeface="华文中宋" panose="02010600040101010101" pitchFamily="2" charset="-122"/>
                <a:cs typeface="Arial" panose="020B0604020202020204" pitchFamily="34" charset="0"/>
              </a:rPr>
              <a:t>截至</a:t>
            </a:r>
            <a:r>
              <a:rPr lang="en-US" altLang="zh-CN" sz="2100" b="1" dirty="0">
                <a:ea typeface="华文中宋" panose="02010600040101010101" pitchFamily="2" charset="-122"/>
                <a:cs typeface="Arial" panose="020B0604020202020204" pitchFamily="34" charset="0"/>
              </a:rPr>
              <a:t>2019</a:t>
            </a:r>
            <a:r>
              <a:rPr lang="zh-CN" altLang="en-US" sz="2100" b="1" dirty="0">
                <a:ea typeface="华文中宋" panose="02010600040101010101" pitchFamily="2" charset="-122"/>
                <a:cs typeface="Arial" panose="020B0604020202020204" pitchFamily="34" charset="0"/>
              </a:rPr>
              <a:t>年</a:t>
            </a:r>
            <a:r>
              <a:rPr lang="en-US" altLang="zh-CN" sz="2100" b="1" dirty="0">
                <a:ea typeface="华文中宋" panose="02010600040101010101" pitchFamily="2" charset="-122"/>
                <a:cs typeface="Arial" panose="020B0604020202020204" pitchFamily="34" charset="0"/>
              </a:rPr>
              <a:t>10</a:t>
            </a:r>
            <a:r>
              <a:rPr lang="zh-CN" altLang="en-US" sz="2100" b="1" dirty="0">
                <a:ea typeface="华文中宋" panose="02010600040101010101" pitchFamily="2" charset="-122"/>
                <a:cs typeface="Arial" panose="020B0604020202020204" pitchFamily="34" charset="0"/>
              </a:rPr>
              <a:t>月底</a:t>
            </a:r>
            <a:endParaRPr lang="en-US" altLang="zh-CN" sz="2100" b="1" dirty="0">
              <a:ea typeface="华文中宋" panose="02010600040101010101" pitchFamily="2" charset="-122"/>
              <a:cs typeface="Arial" panose="020B0604020202020204" pitchFamily="34" charset="0"/>
            </a:endParaRPr>
          </a:p>
          <a:p>
            <a:pPr marL="257175" indent="-257175">
              <a:lnSpc>
                <a:spcPct val="130000"/>
              </a:lnSpc>
            </a:pPr>
            <a:r>
              <a:rPr lang="zh-CN" altLang="en-US" sz="2100" b="1" dirty="0">
                <a:ea typeface="华文中宋" panose="02010600040101010101" pitchFamily="2" charset="-122"/>
                <a:cs typeface="Arial" panose="020B0604020202020204" pitchFamily="34" charset="0"/>
              </a:rPr>
              <a:t>   累计报告存活</a:t>
            </a:r>
            <a:r>
              <a:rPr lang="en-US" altLang="zh-CN" sz="2100" b="1" dirty="0">
                <a:ea typeface="华文中宋" panose="02010600040101010101" pitchFamily="2" charset="-122"/>
                <a:cs typeface="Arial" panose="020B0604020202020204" pitchFamily="34" charset="0"/>
              </a:rPr>
              <a:t>HIV/AIDS </a:t>
            </a:r>
            <a:r>
              <a:rPr lang="en-US" sz="2100" dirty="0"/>
              <a:t> </a:t>
            </a:r>
            <a:r>
              <a:rPr lang="en-US" sz="2100" b="1" dirty="0">
                <a:solidFill>
                  <a:srgbClr val="FF0000"/>
                </a:solidFill>
                <a:ea typeface="华文中宋" panose="02010600040101010101" pitchFamily="2" charset="-122"/>
                <a:cs typeface="Arial" panose="020B0604020202020204" pitchFamily="34" charset="0"/>
              </a:rPr>
              <a:t>95.8</a:t>
            </a:r>
            <a:r>
              <a:rPr lang="zh-CN" altLang="en-US" sz="2100" b="1" dirty="0">
                <a:solidFill>
                  <a:srgbClr val="FF0000"/>
                </a:solidFill>
                <a:ea typeface="华文中宋" panose="02010600040101010101" pitchFamily="2" charset="-122"/>
                <a:cs typeface="Arial" panose="020B0604020202020204" pitchFamily="34" charset="0"/>
              </a:rPr>
              <a:t>万</a:t>
            </a:r>
            <a:r>
              <a:rPr lang="zh-CN" altLang="en-US" sz="2100" b="1" dirty="0">
                <a:ea typeface="华文中宋" panose="02010600040101010101" pitchFamily="2" charset="-122"/>
                <a:cs typeface="Arial" panose="020B0604020202020204" pitchFamily="34" charset="0"/>
              </a:rPr>
              <a:t>例</a:t>
            </a:r>
            <a:endParaRPr lang="en-US" altLang="zh-CN" sz="2100" b="1" dirty="0">
              <a:ea typeface="华文中宋" panose="02010600040101010101" pitchFamily="2" charset="-122"/>
              <a:cs typeface="Arial" panose="020B0604020202020204" pitchFamily="34" charset="0"/>
            </a:endParaRPr>
          </a:p>
          <a:p>
            <a:pPr marL="257175" indent="-257175">
              <a:lnSpc>
                <a:spcPct val="130000"/>
              </a:lnSpc>
            </a:pPr>
            <a:endParaRPr lang="en-US" altLang="zh-CN" sz="2100" b="1" dirty="0">
              <a:ea typeface="华文中宋" panose="02010600040101010101" pitchFamily="2" charset="-122"/>
              <a:cs typeface="Arial" panose="020B0604020202020204" pitchFamily="34" charset="0"/>
            </a:endParaRPr>
          </a:p>
          <a:p>
            <a:pPr marL="342900" indent="-342900">
              <a:lnSpc>
                <a:spcPct val="130000"/>
              </a:lnSpc>
              <a:buFont typeface="Wingdings" panose="05000000000000000000" pitchFamily="2" charset="2"/>
              <a:buChar char="Ø"/>
            </a:pPr>
            <a:r>
              <a:rPr lang="en-US" altLang="zh-CN" sz="2100" b="1" dirty="0">
                <a:ea typeface="华文中宋" panose="02010600040101010101" pitchFamily="2" charset="-122"/>
                <a:cs typeface="Arial" panose="020B0604020202020204" pitchFamily="34" charset="0"/>
              </a:rPr>
              <a:t>2019</a:t>
            </a:r>
            <a:r>
              <a:rPr lang="zh-CN" altLang="en-US" sz="2100" b="1" dirty="0">
                <a:ea typeface="华文中宋" panose="02010600040101010101" pitchFamily="2" charset="-122"/>
                <a:cs typeface="Arial" panose="020B0604020202020204" pitchFamily="34" charset="0"/>
              </a:rPr>
              <a:t>年</a:t>
            </a:r>
            <a:r>
              <a:rPr lang="en-US" altLang="zh-CN" sz="2100" b="1" dirty="0">
                <a:ea typeface="华文中宋" panose="02010600040101010101" pitchFamily="2" charset="-122"/>
                <a:cs typeface="Arial" panose="020B0604020202020204" pitchFamily="34" charset="0"/>
              </a:rPr>
              <a:t>1-10</a:t>
            </a:r>
            <a:r>
              <a:rPr lang="zh-CN" altLang="en-US" sz="2100" b="1" dirty="0">
                <a:ea typeface="华文中宋" panose="02010600040101010101" pitchFamily="2" charset="-122"/>
                <a:cs typeface="Arial" panose="020B0604020202020204" pitchFamily="34" charset="0"/>
              </a:rPr>
              <a:t>月新报告病例中</a:t>
            </a:r>
            <a:endParaRPr lang="en-US" altLang="zh-CN" sz="2100" b="1" dirty="0">
              <a:ea typeface="华文中宋" panose="02010600040101010101" pitchFamily="2" charset="-122"/>
              <a:cs typeface="Arial" panose="020B0604020202020204" pitchFamily="34" charset="0"/>
            </a:endParaRPr>
          </a:p>
          <a:p>
            <a:pPr marL="257175" indent="-257175">
              <a:lnSpc>
                <a:spcPct val="130000"/>
              </a:lnSpc>
            </a:pPr>
            <a:r>
              <a:rPr lang="zh-CN" altLang="en-US" sz="2100" b="1" dirty="0">
                <a:ea typeface="华文中宋" panose="02010600040101010101" pitchFamily="2" charset="-122"/>
                <a:cs typeface="Arial" panose="020B0604020202020204" pitchFamily="34" charset="0"/>
              </a:rPr>
              <a:t>异性性传播占 </a:t>
            </a:r>
            <a:r>
              <a:rPr lang="en-US" altLang="zh-CN" sz="2100" b="1" dirty="0">
                <a:ea typeface="华文中宋" panose="02010600040101010101" pitchFamily="2" charset="-122"/>
                <a:cs typeface="Arial" panose="020B0604020202020204" pitchFamily="34" charset="0"/>
              </a:rPr>
              <a:t>73.7%</a:t>
            </a:r>
            <a:r>
              <a:rPr lang="zh-CN" altLang="en-US" sz="2100" b="1" dirty="0">
                <a:ea typeface="华文中宋" panose="02010600040101010101" pitchFamily="2" charset="-122"/>
                <a:cs typeface="Arial" panose="020B0604020202020204" pitchFamily="34" charset="0"/>
              </a:rPr>
              <a:t>，男性同性性传播者占 </a:t>
            </a:r>
            <a:r>
              <a:rPr lang="en-US" altLang="zh-CN" sz="2100" b="1" dirty="0">
                <a:ea typeface="华文中宋" panose="02010600040101010101" pitchFamily="2" charset="-122"/>
                <a:cs typeface="Arial" panose="020B0604020202020204" pitchFamily="34" charset="0"/>
              </a:rPr>
              <a:t>23.0%</a:t>
            </a:r>
            <a:endParaRPr lang="en-US" altLang="zh-CN" sz="2100" b="1" dirty="0">
              <a:ea typeface="华文中宋" panose="02010600040101010101" pitchFamily="2" charset="-122"/>
              <a:cs typeface="Arial" panose="020B0604020202020204" pitchFamily="34" charset="0"/>
            </a:endParaRPr>
          </a:p>
          <a:p>
            <a:pPr marL="257175" indent="-257175">
              <a:lnSpc>
                <a:spcPct val="130000"/>
              </a:lnSpc>
            </a:pPr>
            <a:endParaRPr lang="en-US" altLang="zh-CN" sz="2100" b="1" dirty="0">
              <a:ea typeface="华文中宋" panose="02010600040101010101" pitchFamily="2" charset="-122"/>
              <a:cs typeface="Arial" panose="020B0604020202020204" pitchFamily="34" charset="0"/>
            </a:endParaRPr>
          </a:p>
          <a:p>
            <a:pPr marL="342900" indent="-342900">
              <a:lnSpc>
                <a:spcPct val="130000"/>
              </a:lnSpc>
              <a:buFont typeface="Wingdings" panose="05000000000000000000" pitchFamily="2" charset="2"/>
              <a:buChar char="Ø"/>
            </a:pPr>
            <a:r>
              <a:rPr lang="zh-CN" altLang="en-US" sz="2100" b="1" dirty="0">
                <a:ea typeface="华文中宋" panose="02010600040101010101" pitchFamily="2" charset="-122"/>
                <a:cs typeface="Arial" panose="020B0604020202020204" pitchFamily="34" charset="0"/>
              </a:rPr>
              <a:t>近年来每年报告青年学生病例约</a:t>
            </a:r>
            <a:r>
              <a:rPr lang="en-US" altLang="zh-CN" sz="2100" b="1" dirty="0">
                <a:solidFill>
                  <a:srgbClr val="FF0000"/>
                </a:solidFill>
                <a:ea typeface="华文中宋" panose="02010600040101010101" pitchFamily="2" charset="-122"/>
                <a:cs typeface="Arial" panose="020B0604020202020204" pitchFamily="34" charset="0"/>
              </a:rPr>
              <a:t>3000</a:t>
            </a:r>
            <a:r>
              <a:rPr lang="zh-CN" altLang="en-US" sz="2100" b="1" dirty="0">
                <a:ea typeface="华文中宋" panose="02010600040101010101" pitchFamily="2" charset="-122"/>
                <a:cs typeface="Arial" panose="020B0604020202020204" pitchFamily="34" charset="0"/>
              </a:rPr>
              <a:t>例</a:t>
            </a:r>
            <a:endParaRPr lang="en-US" altLang="zh-CN" sz="2100" b="1" dirty="0">
              <a:ea typeface="华文中宋" panose="02010600040101010101" pitchFamily="2" charset="-122"/>
              <a:cs typeface="Arial" panose="020B0604020202020204" pitchFamily="34" charset="0"/>
            </a:endParaRPr>
          </a:p>
          <a:p>
            <a:pPr>
              <a:lnSpc>
                <a:spcPct val="130000"/>
              </a:lnSpc>
            </a:pPr>
            <a:r>
              <a:rPr lang="zh-CN" altLang="en-US" sz="2100" b="1" dirty="0">
                <a:ea typeface="华文中宋" panose="02010600040101010101" pitchFamily="2" charset="-122"/>
                <a:cs typeface="Arial" panose="020B0604020202020204" pitchFamily="34" charset="0"/>
              </a:rPr>
              <a:t>    青年学生以男男同性性传播为主</a:t>
            </a:r>
            <a:endParaRPr lang="en-US" altLang="zh-CN" sz="2025" b="1" dirty="0">
              <a:ea typeface="华文中宋" panose="02010600040101010101" pitchFamily="2" charset="-122"/>
              <a:cs typeface="Arial" panose="020B0604020202020204" pitchFamily="34" charset="0"/>
            </a:endParaRPr>
          </a:p>
        </p:txBody>
      </p:sp>
      <p:pic>
        <p:nvPicPr>
          <p:cNvPr id="7" name="图片 6"/>
          <p:cNvPicPr/>
          <p:nvPr/>
        </p:nvPicPr>
        <p:blipFill>
          <a:blip r:embed="rId1">
            <a:extLst>
              <a:ext uri="{28A0092B-C50C-407E-A947-70E740481C1C}">
                <a14:useLocalDpi xmlns:a14="http://schemas.microsoft.com/office/drawing/2010/main" val="0"/>
              </a:ext>
            </a:extLst>
          </a:blip>
          <a:srcRect/>
          <a:stretch>
            <a:fillRect/>
          </a:stretch>
        </p:blipFill>
        <p:spPr bwMode="auto">
          <a:xfrm>
            <a:off x="6744072" y="1628800"/>
            <a:ext cx="4901738" cy="419635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chemeClr val="tx2"/>
                </a:solidFill>
                <a:latin typeface="微软雅黑" panose="020B0503020204020204" pitchFamily="34" charset="-122"/>
                <a:ea typeface="微软雅黑" panose="020B0503020204020204" pitchFamily="34" charset="-122"/>
              </a:rPr>
              <a:t>广东艾滋病疫情</a:t>
            </a:r>
            <a:endParaRPr lang="zh-CN" altLang="en-US" dirty="0"/>
          </a:p>
        </p:txBody>
      </p:sp>
      <p:sp>
        <p:nvSpPr>
          <p:cNvPr id="3" name="内容占位符 2"/>
          <p:cNvSpPr>
            <a:spLocks noGrp="1"/>
          </p:cNvSpPr>
          <p:nvPr>
            <p:ph idx="1"/>
          </p:nvPr>
        </p:nvSpPr>
        <p:spPr>
          <a:xfrm>
            <a:off x="407670" y="1689735"/>
            <a:ext cx="6677025" cy="4368165"/>
          </a:xfrm>
          <a:ln>
            <a:solidFill>
              <a:schemeClr val="tx2"/>
            </a:solidFill>
          </a:ln>
        </p:spPr>
        <p:txBody>
          <a:bodyPr>
            <a:noAutofit/>
          </a:bodyPr>
          <a:lstStyle/>
          <a:p>
            <a:pPr marL="257175" indent="-257175">
              <a:lnSpc>
                <a:spcPct val="150000"/>
              </a:lnSpc>
              <a:buFont typeface="Wingdings" panose="05000000000000000000" pitchFamily="2" charset="2"/>
              <a:buChar char="Ø"/>
            </a:pPr>
            <a:r>
              <a:rPr lang="en-US" altLang="zh-CN" sz="2100" b="1" dirty="0">
                <a:latin typeface="Arial" panose="020B0604020202020204" pitchFamily="34" charset="0"/>
                <a:ea typeface="华文中宋" panose="02010600040101010101" pitchFamily="2" charset="-122"/>
                <a:cs typeface="Arial" panose="020B0604020202020204" pitchFamily="34" charset="0"/>
              </a:rPr>
              <a:t>2019</a:t>
            </a:r>
            <a:r>
              <a:rPr lang="zh-CN" altLang="en-US" sz="2100" b="1" dirty="0">
                <a:latin typeface="Arial" panose="020B0604020202020204" pitchFamily="34" charset="0"/>
                <a:ea typeface="华文中宋" panose="02010600040101010101" pitchFamily="2" charset="-122"/>
                <a:cs typeface="Arial" panose="020B0604020202020204" pitchFamily="34" charset="0"/>
              </a:rPr>
              <a:t>年</a:t>
            </a:r>
            <a:r>
              <a:rPr lang="en-US" altLang="zh-CN" sz="2100" b="1" dirty="0">
                <a:latin typeface="Arial" panose="020B0604020202020204" pitchFamily="34" charset="0"/>
                <a:ea typeface="华文中宋" panose="02010600040101010101" pitchFamily="2" charset="-122"/>
                <a:cs typeface="Arial" panose="020B0604020202020204" pitchFamily="34" charset="0"/>
              </a:rPr>
              <a:t>1-10</a:t>
            </a:r>
            <a:r>
              <a:rPr lang="zh-CN" altLang="en-US" sz="2100" b="1" dirty="0">
                <a:latin typeface="Arial" panose="020B0604020202020204" pitchFamily="34" charset="0"/>
                <a:ea typeface="华文中宋" panose="02010600040101010101" pitchFamily="2" charset="-122"/>
                <a:cs typeface="Arial" panose="020B0604020202020204" pitchFamily="34" charset="0"/>
              </a:rPr>
              <a:t>月新报告</a:t>
            </a:r>
            <a:r>
              <a:rPr lang="en-US" altLang="zh-CN" sz="2100" b="1" dirty="0">
                <a:latin typeface="Arial" panose="020B0604020202020204" pitchFamily="34" charset="0"/>
                <a:ea typeface="华文中宋" panose="02010600040101010101" pitchFamily="2" charset="-122"/>
                <a:cs typeface="Arial" panose="020B0604020202020204" pitchFamily="34" charset="0"/>
              </a:rPr>
              <a:t>      HIV/AIDS  </a:t>
            </a:r>
            <a:r>
              <a:rPr lang="en-US" altLang="zh-CN" sz="2100" b="1" dirty="0">
                <a:solidFill>
                  <a:srgbClr val="FF0000"/>
                </a:solidFill>
                <a:latin typeface="Arial" panose="020B0604020202020204" pitchFamily="34" charset="0"/>
                <a:ea typeface="华文中宋" panose="02010600040101010101" pitchFamily="2" charset="-122"/>
                <a:cs typeface="Arial" panose="020B0604020202020204" pitchFamily="34" charset="0"/>
              </a:rPr>
              <a:t>8879</a:t>
            </a:r>
            <a:r>
              <a:rPr lang="zh-CN" altLang="en-US" sz="2100" b="1" dirty="0">
                <a:latin typeface="Arial" panose="020B0604020202020204" pitchFamily="34" charset="0"/>
                <a:ea typeface="华文中宋" panose="02010600040101010101" pitchFamily="2" charset="-122"/>
                <a:cs typeface="Arial" panose="020B0604020202020204" pitchFamily="34" charset="0"/>
              </a:rPr>
              <a:t>例</a:t>
            </a: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a:p>
            <a:pPr marL="0" indent="0">
              <a:lnSpc>
                <a:spcPct val="150000"/>
              </a:lnSpc>
              <a:buNone/>
            </a:pPr>
            <a:r>
              <a:rPr lang="en-US" altLang="zh-CN" sz="2100" b="1" dirty="0">
                <a:latin typeface="Arial" panose="020B0604020202020204" pitchFamily="34" charset="0"/>
                <a:ea typeface="华文中宋" panose="02010600040101010101" pitchFamily="2" charset="-122"/>
                <a:cs typeface="Arial" panose="020B0604020202020204" pitchFamily="34" charset="0"/>
              </a:rPr>
              <a:t>    </a:t>
            </a: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a:p>
            <a:pPr marL="257175" indent="-257175">
              <a:lnSpc>
                <a:spcPct val="150000"/>
              </a:lnSpc>
              <a:buFont typeface="Wingdings" panose="05000000000000000000" pitchFamily="2" charset="2"/>
              <a:buChar char="Ø"/>
            </a:pPr>
            <a:r>
              <a:rPr lang="zh-CN" altLang="en-US" sz="2100" b="1" dirty="0">
                <a:latin typeface="Arial" panose="020B0604020202020204" pitchFamily="34" charset="0"/>
                <a:ea typeface="华文中宋" panose="02010600040101010101" pitchFamily="2" charset="-122"/>
                <a:cs typeface="Arial" panose="020B0604020202020204" pitchFamily="34" charset="0"/>
              </a:rPr>
              <a:t>截至</a:t>
            </a:r>
            <a:r>
              <a:rPr lang="en-US" altLang="zh-CN" sz="2100" b="1" dirty="0">
                <a:latin typeface="Arial" panose="020B0604020202020204" pitchFamily="34" charset="0"/>
                <a:ea typeface="华文中宋" panose="02010600040101010101" pitchFamily="2" charset="-122"/>
                <a:cs typeface="Arial" panose="020B0604020202020204" pitchFamily="34" charset="0"/>
              </a:rPr>
              <a:t>2019</a:t>
            </a:r>
            <a:r>
              <a:rPr lang="zh-CN" altLang="en-US" sz="2100" b="1" dirty="0">
                <a:latin typeface="Arial" panose="020B0604020202020204" pitchFamily="34" charset="0"/>
                <a:ea typeface="华文中宋" panose="02010600040101010101" pitchFamily="2" charset="-122"/>
                <a:cs typeface="Arial" panose="020B0604020202020204" pitchFamily="34" charset="0"/>
              </a:rPr>
              <a:t>年</a:t>
            </a:r>
            <a:r>
              <a:rPr lang="en-US" altLang="zh-CN" sz="2100" b="1" dirty="0">
                <a:latin typeface="Arial" panose="020B0604020202020204" pitchFamily="34" charset="0"/>
                <a:ea typeface="华文中宋" panose="02010600040101010101" pitchFamily="2" charset="-122"/>
                <a:cs typeface="Arial" panose="020B0604020202020204" pitchFamily="34" charset="0"/>
              </a:rPr>
              <a:t>10</a:t>
            </a:r>
            <a:r>
              <a:rPr lang="zh-CN" altLang="en-US" sz="2100" b="1" dirty="0">
                <a:latin typeface="Arial" panose="020B0604020202020204" pitchFamily="34" charset="0"/>
                <a:ea typeface="华文中宋" panose="02010600040101010101" pitchFamily="2" charset="-122"/>
                <a:cs typeface="Arial" panose="020B0604020202020204" pitchFamily="34" charset="0"/>
              </a:rPr>
              <a:t>月底</a:t>
            </a: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a:p>
            <a:pPr marL="0" indent="0">
              <a:lnSpc>
                <a:spcPct val="150000"/>
              </a:lnSpc>
              <a:buNone/>
            </a:pPr>
            <a:r>
              <a:rPr lang="zh-CN" altLang="en-US" sz="2100" b="1" dirty="0">
                <a:latin typeface="Arial" panose="020B0604020202020204" pitchFamily="34" charset="0"/>
                <a:ea typeface="华文中宋" panose="02010600040101010101" pitchFamily="2" charset="-122"/>
                <a:cs typeface="Arial" panose="020B0604020202020204" pitchFamily="34" charset="0"/>
              </a:rPr>
              <a:t>    累计报告存活</a:t>
            </a:r>
            <a:r>
              <a:rPr lang="en-US" altLang="zh-CN" sz="2100" b="1" dirty="0">
                <a:latin typeface="Arial" panose="020B0604020202020204" pitchFamily="34" charset="0"/>
                <a:ea typeface="华文中宋" panose="02010600040101010101" pitchFamily="2" charset="-122"/>
                <a:cs typeface="Arial" panose="020B0604020202020204" pitchFamily="34" charset="0"/>
              </a:rPr>
              <a:t>HIV/AIDS  </a:t>
            </a:r>
            <a:r>
              <a:rPr lang="en-US" altLang="zh-CN" sz="2100" b="1" dirty="0">
                <a:solidFill>
                  <a:srgbClr val="FF0000"/>
                </a:solidFill>
                <a:latin typeface="Arial" panose="020B0604020202020204" pitchFamily="34" charset="0"/>
                <a:ea typeface="华文中宋" panose="02010600040101010101" pitchFamily="2" charset="-122"/>
                <a:cs typeface="Arial" panose="020B0604020202020204" pitchFamily="34" charset="0"/>
              </a:rPr>
              <a:t>66558</a:t>
            </a:r>
            <a:r>
              <a:rPr lang="zh-CN" altLang="en-US" sz="2100" b="1" dirty="0">
                <a:latin typeface="Arial" panose="020B0604020202020204" pitchFamily="34" charset="0"/>
                <a:ea typeface="华文中宋" panose="02010600040101010101" pitchFamily="2" charset="-122"/>
                <a:cs typeface="Arial" panose="020B0604020202020204" pitchFamily="34" charset="0"/>
              </a:rPr>
              <a:t>例，居全国第</a:t>
            </a:r>
            <a:r>
              <a:rPr lang="zh-CN" altLang="en-US" sz="2100" b="1" dirty="0">
                <a:solidFill>
                  <a:srgbClr val="FF0000"/>
                </a:solidFill>
                <a:latin typeface="Arial" panose="020B0604020202020204" pitchFamily="34" charset="0"/>
                <a:ea typeface="华文中宋" panose="02010600040101010101" pitchFamily="2" charset="-122"/>
                <a:cs typeface="Arial" panose="020B0604020202020204" pitchFamily="34" charset="0"/>
              </a:rPr>
              <a:t>四</a:t>
            </a:r>
            <a:r>
              <a:rPr lang="zh-CN" altLang="en-US" sz="2100" b="1" dirty="0">
                <a:latin typeface="Arial" panose="020B0604020202020204" pitchFamily="34" charset="0"/>
                <a:ea typeface="华文中宋" panose="02010600040101010101" pitchFamily="2" charset="-122"/>
                <a:cs typeface="Arial" panose="020B0604020202020204" pitchFamily="34" charset="0"/>
              </a:rPr>
              <a:t>位</a:t>
            </a: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a:p>
            <a:pPr marL="257175" indent="-257175">
              <a:lnSpc>
                <a:spcPct val="150000"/>
              </a:lnSpc>
            </a:pP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a:p>
            <a:pPr marL="342900" indent="-342900">
              <a:lnSpc>
                <a:spcPct val="150000"/>
              </a:lnSpc>
              <a:buFont typeface="Wingdings" panose="05000000000000000000" pitchFamily="2" charset="2"/>
              <a:buChar char="Ø"/>
            </a:pPr>
            <a:r>
              <a:rPr lang="en-US" altLang="zh-CN" sz="2100" b="1" dirty="0">
                <a:latin typeface="Arial" panose="020B0604020202020204" pitchFamily="34" charset="0"/>
                <a:ea typeface="华文中宋" panose="02010600040101010101" pitchFamily="2" charset="-122"/>
                <a:cs typeface="Arial" panose="020B0604020202020204" pitchFamily="34" charset="0"/>
              </a:rPr>
              <a:t>2018</a:t>
            </a:r>
            <a:r>
              <a:rPr lang="zh-CN" altLang="en-US" sz="2100" b="1" dirty="0">
                <a:latin typeface="Arial" panose="020B0604020202020204" pitchFamily="34" charset="0"/>
                <a:ea typeface="华文中宋" panose="02010600040101010101" pitchFamily="2" charset="-122"/>
                <a:cs typeface="Arial" panose="020B0604020202020204" pitchFamily="34" charset="0"/>
              </a:rPr>
              <a:t>年报告学生病例数超过</a:t>
            </a:r>
            <a:r>
              <a:rPr lang="en-US" altLang="zh-CN" sz="2100" b="1" dirty="0">
                <a:solidFill>
                  <a:srgbClr val="FF0000"/>
                </a:solidFill>
                <a:latin typeface="Arial" panose="020B0604020202020204" pitchFamily="34" charset="0"/>
                <a:ea typeface="华文中宋" panose="02010600040101010101" pitchFamily="2" charset="-122"/>
                <a:cs typeface="Arial" panose="020B0604020202020204" pitchFamily="34" charset="0"/>
              </a:rPr>
              <a:t>200</a:t>
            </a:r>
            <a:r>
              <a:rPr lang="zh-CN" altLang="en-US" sz="2100" b="1" dirty="0">
                <a:latin typeface="Arial" panose="020B0604020202020204" pitchFamily="34" charset="0"/>
                <a:ea typeface="华文中宋" panose="02010600040101010101" pitchFamily="2" charset="-122"/>
                <a:cs typeface="Arial" panose="020B0604020202020204" pitchFamily="34" charset="0"/>
              </a:rPr>
              <a:t>例</a:t>
            </a: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a:p>
            <a:pPr marL="0" indent="0">
              <a:lnSpc>
                <a:spcPct val="150000"/>
              </a:lnSpc>
              <a:buNone/>
            </a:pPr>
            <a:r>
              <a:rPr lang="en-US" altLang="zh-CN" sz="2100" b="1" dirty="0">
                <a:latin typeface="Arial" panose="020B0604020202020204" pitchFamily="34" charset="0"/>
                <a:ea typeface="华文中宋" panose="02010600040101010101" pitchFamily="2" charset="-122"/>
                <a:cs typeface="Arial" panose="020B0604020202020204" pitchFamily="34" charset="0"/>
              </a:rPr>
              <a:t>     </a:t>
            </a:r>
            <a:r>
              <a:rPr lang="zh-CN" altLang="en-US" sz="2100" b="1" dirty="0">
                <a:latin typeface="Arial" panose="020B0604020202020204" pitchFamily="34" charset="0"/>
                <a:ea typeface="华文中宋" panose="02010600040101010101" pitchFamily="2" charset="-122"/>
                <a:cs typeface="Arial" panose="020B0604020202020204" pitchFamily="34" charset="0"/>
              </a:rPr>
              <a:t>以男男同性性传播为主</a:t>
            </a:r>
            <a:endParaRPr lang="en-US" altLang="zh-CN" sz="2100" b="1" dirty="0">
              <a:latin typeface="Arial" panose="020B0604020202020204" pitchFamily="34" charset="0"/>
              <a:ea typeface="华文中宋" panose="02010600040101010101" pitchFamily="2" charset="-122"/>
              <a:cs typeface="Arial" panose="020B0604020202020204" pitchFamily="34" charset="0"/>
            </a:endParaRPr>
          </a:p>
        </p:txBody>
      </p:sp>
      <p:graphicFrame>
        <p:nvGraphicFramePr>
          <p:cNvPr id="4" name="图表 3"/>
          <p:cNvGraphicFramePr/>
          <p:nvPr/>
        </p:nvGraphicFramePr>
        <p:xfrm>
          <a:off x="7176120" y="1825625"/>
          <a:ext cx="4839722" cy="347558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2024034" y="2285992"/>
            <a:ext cx="8229600" cy="615950"/>
          </a:xfrm>
        </p:spPr>
        <p:txBody>
          <a:bodyPr>
            <a:normAutofit fontScale="90000"/>
          </a:bodyPr>
          <a:lstStyle/>
          <a:p>
            <a:pPr algn="ctr" eaLnBrk="1" hangingPunct="1"/>
            <a:r>
              <a:rPr lang="zh-CN" altLang="en-US" sz="5400" b="1" dirty="0">
                <a:latin typeface="黑体" panose="02010609060101010101" pitchFamily="49" charset="-122"/>
                <a:ea typeface="黑体" panose="02010609060101010101" pitchFamily="49" charset="-122"/>
              </a:rPr>
              <a:t>什么是艾滋病？</a:t>
            </a:r>
            <a:endParaRPr lang="zh-CN" altLang="en-US" sz="5400" b="1" dirty="0">
              <a:latin typeface="黑体" panose="02010609060101010101" pitchFamily="49" charset="-122"/>
              <a:ea typeface="黑体" panose="02010609060101010101" pitchFamily="49" charset="-122"/>
            </a:endParaRPr>
          </a:p>
        </p:txBody>
      </p:sp>
      <p:sp>
        <p:nvSpPr>
          <p:cNvPr id="53" name="梯形 52"/>
          <p:cNvSpPr/>
          <p:nvPr/>
        </p:nvSpPr>
        <p:spPr>
          <a:xfrm>
            <a:off x="2783632" y="3356992"/>
            <a:ext cx="6624736" cy="320896"/>
          </a:xfrm>
          <a:prstGeom prst="trapezoid">
            <a:avLst/>
          </a:prstGeom>
          <a:gradFill flip="none" rotWithShape="1">
            <a:gsLst>
              <a:gs pos="5000">
                <a:schemeClr val="tx2">
                  <a:lumMod val="75000"/>
                  <a:lumOff val="25000"/>
                </a:schemeClr>
              </a:gs>
              <a:gs pos="67000">
                <a:srgbClr val="CCFF66"/>
              </a:gs>
              <a:gs pos="47000">
                <a:srgbClr val="00FFFF"/>
              </a:gs>
              <a:gs pos="28000">
                <a:srgbClr val="6600FF"/>
              </a:gs>
              <a:gs pos="13000">
                <a:schemeClr val="tx2">
                  <a:lumMod val="50000"/>
                  <a:lumOff val="50000"/>
                </a:schemeClr>
              </a:gs>
              <a:gs pos="81000">
                <a:srgbClr val="FFFF00"/>
              </a:gs>
              <a:gs pos="95000">
                <a:srgbClr val="FF6600"/>
              </a:gs>
            </a:gsLst>
            <a:path path="circle">
              <a:fillToRect l="100000" t="100000"/>
            </a:path>
            <a:tileRect r="-100000" b="-100000"/>
          </a:gradFill>
          <a:effectLst>
            <a:reflection blurRad="6350" stA="50000" endA="300" endPos="90000" dir="5400000" sy="-100000" algn="bl" rotWithShape="0"/>
            <a:softEdge rad="12700"/>
          </a:effectLst>
          <a:scene3d>
            <a:camera prst="orthographicFront">
              <a:rot lat="0" lon="0" rev="0"/>
            </a:camera>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zh-CN" altLang="en-US" dirty="0">
              <a:ln w="0"/>
              <a:gradFill>
                <a:gsLst>
                  <a:gs pos="0">
                    <a:srgbClr val="4BACC6">
                      <a:lumMod val="50000"/>
                    </a:srgbClr>
                  </a:gs>
                  <a:gs pos="50000">
                    <a:srgbClr val="4BACC6"/>
                  </a:gs>
                  <a:gs pos="100000">
                    <a:srgbClr val="4BACC6">
                      <a:lumMod val="60000"/>
                      <a:lumOff val="40000"/>
                    </a:srgbClr>
                  </a:gs>
                </a:gsLst>
                <a:lin ang="5400000"/>
              </a:gradFill>
            </a:endParaRPr>
          </a:p>
        </p:txBody>
      </p:sp>
      <p:pic>
        <p:nvPicPr>
          <p:cNvPr id="4" name="图片 3"/>
          <p:cNvPicPr>
            <a:picLocks noChangeAspect="1"/>
          </p:cNvPicPr>
          <p:nvPr/>
        </p:nvPicPr>
        <p:blipFill>
          <a:blip r:embed="rId1"/>
          <a:stretch>
            <a:fillRect/>
          </a:stretch>
        </p:blipFill>
        <p:spPr>
          <a:xfrm>
            <a:off x="4934585" y="3917315"/>
            <a:ext cx="1996440" cy="192151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2666976" y="714357"/>
            <a:ext cx="4248150" cy="369332"/>
          </a:xfrm>
          <a:prstGeom prst="rect">
            <a:avLst/>
          </a:prstGeom>
          <a:noFill/>
          <a:ln w="9525">
            <a:noFill/>
            <a:miter lim="800000"/>
          </a:ln>
          <a:effectLst/>
        </p:spPr>
        <p:txBody>
          <a:bodyPr>
            <a:spAutoFit/>
          </a:bodyPr>
          <a:lstStyle/>
          <a:p>
            <a:pPr>
              <a:spcBef>
                <a:spcPct val="50000"/>
              </a:spcBef>
            </a:pPr>
            <a:endParaRPr lang="zh-CN" altLang="en-US"/>
          </a:p>
        </p:txBody>
      </p:sp>
      <p:sp>
        <p:nvSpPr>
          <p:cNvPr id="10243" name="Text Box 6"/>
          <p:cNvSpPr txBox="1">
            <a:spLocks noChangeArrowheads="1"/>
          </p:cNvSpPr>
          <p:nvPr/>
        </p:nvSpPr>
        <p:spPr bwMode="auto">
          <a:xfrm>
            <a:off x="3719737" y="528073"/>
            <a:ext cx="4537075" cy="769441"/>
          </a:xfrm>
          <a:prstGeom prst="rect">
            <a:avLst/>
          </a:prstGeom>
          <a:noFill/>
          <a:ln w="9525">
            <a:noFill/>
            <a:miter lim="800000"/>
          </a:ln>
          <a:effectLst/>
        </p:spPr>
        <p:txBody>
          <a:bodyPr wrap="square">
            <a:spAutoFit/>
          </a:bodyPr>
          <a:lstStyle/>
          <a:p>
            <a:pPr algn="ctr">
              <a:spcBef>
                <a:spcPct val="50000"/>
              </a:spcBef>
            </a:pPr>
            <a:r>
              <a:rPr lang="zh-CN" altLang="en-US" sz="4400" b="1" dirty="0">
                <a:solidFill>
                  <a:schemeClr val="tx2"/>
                </a:solidFill>
                <a:latin typeface="微软雅黑" panose="020B0503020204020204" pitchFamily="34" charset="-122"/>
                <a:ea typeface="微软雅黑" panose="020B0503020204020204" pitchFamily="34" charset="-122"/>
                <a:cs typeface="+mj-cs"/>
              </a:rPr>
              <a:t>什么是艾滋病？</a:t>
            </a:r>
            <a:endParaRPr lang="en-US" altLang="zh-CN" sz="4400" b="1" dirty="0">
              <a:solidFill>
                <a:schemeClr val="tx2"/>
              </a:solidFill>
              <a:latin typeface="微软雅黑" panose="020B0503020204020204" pitchFamily="34" charset="-122"/>
              <a:ea typeface="微软雅黑" panose="020B0503020204020204" pitchFamily="34" charset="-122"/>
              <a:cs typeface="+mj-cs"/>
            </a:endParaRPr>
          </a:p>
        </p:txBody>
      </p:sp>
      <p:graphicFrame>
        <p:nvGraphicFramePr>
          <p:cNvPr id="2" name="图示 1"/>
          <p:cNvGraphicFramePr/>
          <p:nvPr/>
        </p:nvGraphicFramePr>
        <p:xfrm>
          <a:off x="1555753" y="1844824"/>
          <a:ext cx="6480175" cy="36004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Line 5"/>
          <p:cNvSpPr>
            <a:spLocks noChangeShapeType="1"/>
          </p:cNvSpPr>
          <p:nvPr/>
        </p:nvSpPr>
        <p:spPr bwMode="auto">
          <a:xfrm>
            <a:off x="7104113" y="2338943"/>
            <a:ext cx="1582737" cy="793750"/>
          </a:xfrm>
          <a:prstGeom prst="line">
            <a:avLst/>
          </a:prstGeom>
          <a:noFill/>
          <a:ln w="31750">
            <a:solidFill>
              <a:schemeClr val="folHlink"/>
            </a:solidFill>
            <a:round/>
            <a:tailEnd type="triangle" w="med" len="med"/>
          </a:ln>
          <a:effectLst/>
        </p:spPr>
        <p:txBody>
          <a:bodyPr/>
          <a:lstStyle/>
          <a:p>
            <a:endParaRPr lang="zh-CN" altLang="en-US"/>
          </a:p>
        </p:txBody>
      </p:sp>
      <p:sp>
        <p:nvSpPr>
          <p:cNvPr id="8" name="Line 6"/>
          <p:cNvSpPr>
            <a:spLocks noChangeShapeType="1"/>
          </p:cNvSpPr>
          <p:nvPr/>
        </p:nvSpPr>
        <p:spPr bwMode="auto">
          <a:xfrm flipV="1">
            <a:off x="7174755" y="4121635"/>
            <a:ext cx="1441450" cy="1008063"/>
          </a:xfrm>
          <a:prstGeom prst="line">
            <a:avLst/>
          </a:prstGeom>
          <a:noFill/>
          <a:ln w="31750">
            <a:solidFill>
              <a:schemeClr val="folHlink"/>
            </a:solidFill>
            <a:round/>
            <a:tailEnd type="triangle" w="med" len="med"/>
          </a:ln>
          <a:effectLst/>
        </p:spPr>
        <p:txBody>
          <a:bodyPr/>
          <a:lstStyle/>
          <a:p>
            <a:endParaRPr lang="zh-CN" altLang="en-US"/>
          </a:p>
        </p:txBody>
      </p:sp>
      <p:sp>
        <p:nvSpPr>
          <p:cNvPr id="9" name="WordArt 7"/>
          <p:cNvSpPr>
            <a:spLocks noChangeArrowheads="1" noChangeShapeType="1" noTextEdit="1"/>
          </p:cNvSpPr>
          <p:nvPr/>
        </p:nvSpPr>
        <p:spPr bwMode="auto">
          <a:xfrm>
            <a:off x="8544272" y="2825743"/>
            <a:ext cx="1524000" cy="116681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altLang="zh-CN" sz="6000" kern="10" dirty="0">
                <a:ln w="9525">
                  <a:round/>
                </a:ln>
                <a:gradFill rotWithShape="0">
                  <a:gsLst>
                    <a:gs pos="0">
                      <a:srgbClr val="FFE701"/>
                    </a:gs>
                    <a:gs pos="100000">
                      <a:srgbClr val="FE3E02"/>
                    </a:gs>
                  </a:gsLst>
                  <a:lin ang="5400000" scaled="1"/>
                </a:gradFill>
                <a:latin typeface="宋体" panose="02010600030101010101" pitchFamily="2" charset="-122"/>
              </a:rPr>
              <a:t>AIDS</a:t>
            </a:r>
            <a:endParaRPr lang="zh-CN" altLang="en-US" sz="6000" kern="10" dirty="0">
              <a:ln w="9525">
                <a:round/>
              </a:ln>
              <a:gradFill rotWithShape="0">
                <a:gsLst>
                  <a:gs pos="0">
                    <a:srgbClr val="FFE701"/>
                  </a:gs>
                  <a:gs pos="100000">
                    <a:srgbClr val="FE3E02"/>
                  </a:gs>
                </a:gsLst>
                <a:lin ang="5400000" scaled="1"/>
              </a:gradFill>
              <a:latin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TIMING" val="|0.9|196.8|1.2|0.8|0.3|0.5|0.8|0.7|0.8"/>
</p:tagLst>
</file>

<file path=ppt/tags/tag10.xml><?xml version="1.0" encoding="utf-8"?>
<p:tagLst xmlns:p="http://schemas.openxmlformats.org/presentationml/2006/main">
  <p:tag name="POWER_USER_TAGS_ICONS" val="alternative-medicine"/>
</p:tagLst>
</file>

<file path=ppt/tags/tag11.xml><?xml version="1.0" encoding="utf-8"?>
<p:tagLst xmlns:p="http://schemas.openxmlformats.org/presentationml/2006/main">
  <p:tag name="POWER_USER_TAGS_ICONS" val="alternative-medicine"/>
</p:tagLst>
</file>

<file path=ppt/tags/tag12.xml><?xml version="1.0" encoding="utf-8"?>
<p:tagLst xmlns:p="http://schemas.openxmlformats.org/presentationml/2006/main">
  <p:tag name="POWER_USER_TAGS_ICONS" val="alternative-medicine"/>
</p:tagLst>
</file>

<file path=ppt/tags/tag13.xml><?xml version="1.0" encoding="utf-8"?>
<p:tagLst xmlns:p="http://schemas.openxmlformats.org/presentationml/2006/main">
  <p:tag name="POWER_USER_TAGS_ICONS" val="alternative-medicine"/>
</p:tagLst>
</file>

<file path=ppt/tags/tag14.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5.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6.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7.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8.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19.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xml><?xml version="1.0" encoding="utf-8"?>
<p:tagLst xmlns:p="http://schemas.openxmlformats.org/presentationml/2006/main">
  <p:tag name="KSO_WM_UNIT_TABLE_BEAUTIFY" val="smartTable{557a2f1b-c097-4bd1-923b-5b0c3f0572c7}"/>
</p:tagLst>
</file>

<file path=ppt/tags/tag20.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1.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2.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3.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4.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5.xml><?xml version="1.0" encoding="utf-8"?>
<p:tagLst xmlns:p="http://schemas.openxmlformats.org/presentationml/2006/main">
  <p:tag name="POWER_USER_TAGS_ICONS" val="advocacy_POWER_USER_SEPARATOR_ICONS_activity_POWER_USER_SEPARATOR_ICONS_humanitarian_POWER_USER_SEPARATOR_ICONS_leadership_POWER_USER_SEPARATOR_ICONS_voice"/>
</p:tagLst>
</file>

<file path=ppt/tags/tag26.xml><?xml version="1.0" encoding="utf-8"?>
<p:tagLst xmlns:p="http://schemas.openxmlformats.org/presentationml/2006/main">
  <p:tag name="ISLIDE.DIAGRAM" val="#361136"/>
</p:tagLst>
</file>

<file path=ppt/tags/tag27.xml><?xml version="1.0" encoding="utf-8"?>
<p:tagLst xmlns:p="http://schemas.openxmlformats.org/presentationml/2006/main">
  <p:tag name="ISLIDE.DIAGRAM" val="#361136;"/>
</p:tagLst>
</file>

<file path=ppt/tags/tag28.xml><?xml version="1.0" encoding="utf-8"?>
<p:tagLst xmlns:p="http://schemas.openxmlformats.org/presentationml/2006/main">
  <p:tag name="commondata" val="eyJoZGlkIjoiZWIwNGE2NWNiM2QzMTliMDQ2NDg2MDUyYjZiNmI5MDUifQ=="/>
</p:tagLst>
</file>

<file path=ppt/tags/tag3.xml><?xml version="1.0" encoding="utf-8"?>
<p:tagLst xmlns:p="http://schemas.openxmlformats.org/presentationml/2006/main">
  <p:tag name="TIMING" val="|0.6|10.9|3.2"/>
</p:tagLst>
</file>

<file path=ppt/tags/tag4.xml><?xml version="1.0" encoding="utf-8"?>
<p:tagLst xmlns:p="http://schemas.openxmlformats.org/presentationml/2006/main">
  <p:tag name="ISLIDE.ICON" val="#169489;#381315;#381315;#381315;#381315;#16335;#16143;#16047;#20227;#20227;"/>
</p:tagLst>
</file>

<file path=ppt/tags/tag5.xml><?xml version="1.0" encoding="utf-8"?>
<p:tagLst xmlns:p="http://schemas.openxmlformats.org/presentationml/2006/main">
  <p:tag name="POWER_USER_TAGS_ICONS" val="alternative-medicine"/>
</p:tagLst>
</file>

<file path=ppt/tags/tag6.xml><?xml version="1.0" encoding="utf-8"?>
<p:tagLst xmlns:p="http://schemas.openxmlformats.org/presentationml/2006/main">
  <p:tag name="POWER_USER_TAGS_ICONS" val="alternative-medicine"/>
</p:tagLst>
</file>

<file path=ppt/tags/tag7.xml><?xml version="1.0" encoding="utf-8"?>
<p:tagLst xmlns:p="http://schemas.openxmlformats.org/presentationml/2006/main">
  <p:tag name="POWER_USER_TAGS_ICONS" val="alternative-medicine"/>
</p:tagLst>
</file>

<file path=ppt/tags/tag8.xml><?xml version="1.0" encoding="utf-8"?>
<p:tagLst xmlns:p="http://schemas.openxmlformats.org/presentationml/2006/main">
  <p:tag name="POWER_USER_TAGS_ICONS" val="alternative-medicine"/>
</p:tagLst>
</file>

<file path=ppt/tags/tag9.xml><?xml version="1.0" encoding="utf-8"?>
<p:tagLst xmlns:p="http://schemas.openxmlformats.org/presentationml/2006/main">
  <p:tag name="POWER_USER_TAGS_ICONS" val="alternative-medicine"/>
</p:tagLst>
</file>

<file path=ppt/theme/theme1.xml><?xml version="1.0" encoding="utf-8"?>
<a:theme xmlns:a="http://schemas.openxmlformats.org/drawingml/2006/main" name="www.iloveppt.org">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lstStyle>
        <a:defPPr algn="ctr" defTabSz="913765"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2396</Words>
  <Application>WPS 演示</Application>
  <PresentationFormat>宽屏</PresentationFormat>
  <Paragraphs>385</Paragraphs>
  <Slides>49</Slides>
  <Notes>39</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49</vt:i4>
      </vt:variant>
    </vt:vector>
  </HeadingPairs>
  <TitlesOfParts>
    <vt:vector size="77" baseType="lpstr">
      <vt:lpstr>Arial</vt:lpstr>
      <vt:lpstr>宋体</vt:lpstr>
      <vt:lpstr>Wingdings</vt:lpstr>
      <vt:lpstr>Segoe Light</vt:lpstr>
      <vt:lpstr>Segoe Print</vt:lpstr>
      <vt:lpstr>微软雅黑</vt:lpstr>
      <vt:lpstr>华文楷体</vt:lpstr>
      <vt:lpstr>MingLiU</vt:lpstr>
      <vt:lpstr>PMingLiU-ExtB</vt:lpstr>
      <vt:lpstr>黑体</vt:lpstr>
      <vt:lpstr>华文中宋</vt:lpstr>
      <vt:lpstr>Arial Unicode MS</vt:lpstr>
      <vt:lpstr>Calibri</vt:lpstr>
      <vt:lpstr>Monotype Corsiva</vt:lpstr>
      <vt:lpstr>Times New Roman</vt:lpstr>
      <vt:lpstr>Symbol</vt:lpstr>
      <vt:lpstr>幼圆</vt:lpstr>
      <vt:lpstr>華康儷金黑</vt:lpstr>
      <vt:lpstr>晨光大字</vt:lpstr>
      <vt:lpstr>Calibri</vt:lpstr>
      <vt:lpstr>Microsoft YaHei UI</vt:lpstr>
      <vt:lpstr>方正静蕾简体</vt:lpstr>
      <vt:lpstr>Calibri Light</vt:lpstr>
      <vt:lpstr>等线 Light</vt:lpstr>
      <vt:lpstr>等线</vt:lpstr>
      <vt:lpstr>PMingLiU</vt:lpstr>
      <vt:lpstr>www.iloveppt.org</vt:lpstr>
      <vt:lpstr>Office 主题</vt:lpstr>
      <vt:lpstr>艾滋知多D</vt:lpstr>
      <vt:lpstr>PowerPoint 演示文稿</vt:lpstr>
      <vt:lpstr>主要内容</vt:lpstr>
      <vt:lpstr>艾滋病流行形势？</vt:lpstr>
      <vt:lpstr>全球艾滋病疫情概况</vt:lpstr>
      <vt:lpstr>PowerPoint 演示文稿</vt:lpstr>
      <vt:lpstr>广东艾滋病疫情</vt:lpstr>
      <vt:lpstr>什么是艾滋病？</vt:lpstr>
      <vt:lpstr>PowerPoint 演示文稿</vt:lpstr>
      <vt:lpstr>PowerPoint 演示文稿</vt:lpstr>
      <vt:lpstr>PowerPoint 演示文稿</vt:lpstr>
      <vt:lpstr>PowerPoint 演示文稿</vt:lpstr>
      <vt:lpstr>PowerPoint 演示文稿</vt:lpstr>
      <vt:lpstr>PowerPoint 演示文稿</vt:lpstr>
      <vt:lpstr>艾滋病传播途径</vt:lpstr>
      <vt:lpstr>PowerPoint 演示文稿</vt:lpstr>
      <vt:lpstr>艾滋病的性传播</vt:lpstr>
      <vt:lpstr>性行为中的伴侣因素</vt:lpstr>
      <vt:lpstr>新型毒品的危害</vt:lpstr>
      <vt:lpstr>艾滋病的母婴传播</vt:lpstr>
      <vt:lpstr>PowerPoint 演示文稿</vt:lpstr>
      <vt:lpstr>PowerPoint 演示文稿</vt:lpstr>
      <vt:lpstr>如何有效预防艾滋病？</vt:lpstr>
      <vt:lpstr>艾滋病三大传播途径的预防</vt:lpstr>
      <vt:lpstr>PowerPoint 演示文稿</vt:lpstr>
      <vt:lpstr>母婴传播的预防—母婴阻断</vt:lpstr>
      <vt:lpstr>艾滋病性传播的预防 ----ABC原则</vt:lpstr>
      <vt:lpstr>PowerPoint 演示文稿</vt:lpstr>
      <vt:lpstr>PowerPoint 演示文稿</vt:lpstr>
      <vt:lpstr>PowerPoint 演示文稿</vt:lpstr>
      <vt:lpstr>使用安全套Tips</vt:lpstr>
      <vt:lpstr>游戏时间</vt:lpstr>
      <vt:lpstr>你觉得谁需要接受HIV检测</vt:lpstr>
      <vt:lpstr>PowerPoint 演示文稿</vt:lpstr>
      <vt:lpstr>尊重多元性别价值</vt:lpstr>
      <vt:lpstr>PowerPoint 演示文稿</vt:lpstr>
      <vt:lpstr>      什么是艾滋病“四免一关怀”政策？　　 （1）对农民和城镇经济困难人群中的艾滋病病人免费提供艾滋病抗病毒治疗药物；　　 （2）所有自愿接受艾滋病咨询检测的人员可得到免费咨询和初筛检测；　　 （3）为感染了艾滋病病毒的孕妇提供健康咨询、产前指导和分娩服务，同时免费提供母婴阻断药物和婴儿检测试剂；　　 （4）对艾滋病患者的遗孤实行免费就学；　　 （5）国家对生活困难的艾滋病患者给予必要的生活救济，积极扶持有生产能力的艾滋病感染者开展生产活动，不能歧视艾滋病感染者和病人。 </vt:lpstr>
      <vt:lpstr>高危行为后如何应对？</vt:lpstr>
      <vt:lpstr>暴露后预防</vt:lpstr>
      <vt:lpstr>检测 ！</vt:lpstr>
      <vt:lpstr>检测时间</vt:lpstr>
      <vt:lpstr>确诊感染后怎么办？</vt:lpstr>
      <vt:lpstr>测一测，看看会了吗</vt:lpstr>
      <vt:lpstr>      坚持正确使用安全套可以减少感染和传播艾滋病的风险吗？</vt:lpstr>
      <vt:lpstr>       可以从外表看出一个人是否感染了艾滋病病毒？</vt:lpstr>
      <vt:lpstr>       发生高危行为后（比如共用针具吸毒/不安全性行为等）应主动寻求艾滋病检测与咨询吗</vt:lpstr>
      <vt:lpstr>小名：不尬青年 大名：广东青少年性健康友好服务平台</vt:lpstr>
      <vt:lpstr>小结</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 坚</dc:creator>
  <cp:lastModifiedBy>Mr.Yang</cp:lastModifiedBy>
  <cp:revision>25</cp:revision>
  <dcterms:created xsi:type="dcterms:W3CDTF">2020-04-01T11:44:00Z</dcterms:created>
  <dcterms:modified xsi:type="dcterms:W3CDTF">2023-10-29T13:49:17Z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34786606683E457EB8E3606242432339_12</vt:lpwstr>
  </property>
  <property fmtid="{D5CDD505-2E9C-101B-9397-08002B2CF9AE}" pid="3" name="KSOProductBuildVer">
    <vt:lpwstr>2052-12.1.0.15712</vt:lpwstr>
  </property>
</Properties>
</file>