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theme/theme3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heme/theme40.xml" ContentType="application/vnd.openxmlformats-officedocument.them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  <p:sldMasterId id="2147483684" r:id="rId37"/>
    <p:sldMasterId id="2147483685" r:id="rId38"/>
    <p:sldMasterId id="2147483686" r:id="rId39"/>
  </p:sldMasterIdLst>
  <p:notesMasterIdLst>
    <p:notesMasterId r:id="rId59"/>
  </p:notesMasterIdLst>
  <p:sldIdLst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273" r:id="rId56"/>
    <p:sldId id="274" r:id="rId57"/>
    <p:sldId id="275" r:id="rId5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94660"/>
  </p:normalViewPr>
  <p:slideViewPr>
    <p:cSldViewPr showGuides="1">
      <p:cViewPr varScale="1">
        <p:scale>
          <a:sx n="120" d="100"/>
          <a:sy n="120" d="100"/>
        </p:scale>
        <p:origin x="1374" y="102"/>
      </p:cViewPr>
      <p:guideLst>
        <p:guide orient="horz" pos="2146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8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 fontAlgn="base"/>
            <a:endParaRPr/>
          </a:p>
        </p:txBody>
      </p:sp>
      <p:sp>
        <p:nvSpPr>
          <p:cNvPr id="1051282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1051283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51284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0"/>
            <a:r>
              <a:rPr lang="zh-CN" altLang="en-US" dirty="0"/>
              <a:t>第二级</a:t>
            </a:r>
            <a:endParaRPr lang="en-US" altLang="en-US" dirty="0"/>
          </a:p>
          <a:p>
            <a:pPr lvl="2" indent="0"/>
            <a:r>
              <a:rPr lang="zh-CN" altLang="en-US" dirty="0"/>
              <a:t>第三级</a:t>
            </a:r>
            <a:endParaRPr lang="en-US" altLang="en-US" dirty="0"/>
          </a:p>
          <a:p>
            <a:pPr lvl="3" indent="0"/>
            <a:r>
              <a:rPr lang="zh-CN" altLang="en-US" dirty="0"/>
              <a:t>第四级</a:t>
            </a:r>
            <a:endParaRPr lang="en-US" altLang="en-US" dirty="0"/>
          </a:p>
          <a:p>
            <a:pPr lvl="4" indent="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1285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fontAlgn="base"/>
            <a:endParaRPr/>
          </a:p>
        </p:txBody>
      </p:sp>
      <p:sp>
        <p:nvSpPr>
          <p:cNvPr id="1051286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2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2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2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2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2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2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2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2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65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374D-6E28-41D4-B529-E46F9BB5955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slideMaster" Target="../slideMasters/slideMaster39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Master" Target="../slideMasters/slideMaster39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Layouts/_rels/slideLayout42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Master" Target="../slideMasters/slideMaster39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42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slideMaster" Target="../slideMasters/slideMaster39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Layouts/_rels/slideLayout42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slideMaster" Target="../slideMasters/slideMaster39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Layouts/_rels/slideLayout427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39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428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39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429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slideMaster" Target="../slideMasters/slideMaster39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Master" Target="../slideMasters/slideMaster39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/Relationships>
</file>

<file path=ppt/slideLayouts/_rels/slideLayout43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slideMaster" Target="../slideMasters/slideMaster39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Layouts/_rels/slideLayout434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slideMaster" Target="../slideMasters/slideMaster39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0" Type="http://schemas.openxmlformats.org/officeDocument/2006/relationships/tags" Target="../tags/tag171.xml"/><Relationship Id="rId4" Type="http://schemas.openxmlformats.org/officeDocument/2006/relationships/tags" Target="../tags/tag165.xml"/><Relationship Id="rId9" Type="http://schemas.openxmlformats.org/officeDocument/2006/relationships/tags" Target="../tags/tag170.xml"/></Relationships>
</file>

<file path=ppt/slideLayouts/_rels/slideLayout435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slideMaster" Target="../slideMasters/slideMaster39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0" Type="http://schemas.openxmlformats.org/officeDocument/2006/relationships/tags" Target="../tags/tag182.xml"/><Relationship Id="rId4" Type="http://schemas.openxmlformats.org/officeDocument/2006/relationships/tags" Target="../tags/tag176.xml"/><Relationship Id="rId9" Type="http://schemas.openxmlformats.org/officeDocument/2006/relationships/tags" Target="../tags/tag181.xml"/></Relationships>
</file>

<file path=ppt/slideLayouts/_rels/slideLayout436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slideMaster" Target="../slideMasters/slideMaster39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2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62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2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2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4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4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64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5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5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31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32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103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3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3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1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40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41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0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46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47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4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4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5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93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94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995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99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997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99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9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0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3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3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3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3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2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2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2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11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12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13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01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1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1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25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26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1027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02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2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3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0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0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0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0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1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3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63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3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3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06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0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0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0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7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887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7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7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7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7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8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8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4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05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90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0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0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99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00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0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0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0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10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911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12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913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1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15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1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6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7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7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2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2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18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19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9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88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8889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89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9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9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6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97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89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9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8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1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3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1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7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08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3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28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29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3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3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3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3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34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335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3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337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3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3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4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0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0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0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60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60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6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47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48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3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9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5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35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35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5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5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4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4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2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2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2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2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2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7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7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97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7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7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94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4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5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41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42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94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52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953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95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5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5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64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65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966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96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968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96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7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7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6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6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6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6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5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5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5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3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24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02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2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2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77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78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979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98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8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8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35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36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937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93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3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4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8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98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8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8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88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8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99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9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9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98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99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120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0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0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1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1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21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73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74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17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7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7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79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180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1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90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91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192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19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194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19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9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9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0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0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0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0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18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019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0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0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0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0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10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11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212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2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84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85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1186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18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8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8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6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6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17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7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7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21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2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2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5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96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09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9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9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0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6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07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10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0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01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102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10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0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0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8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59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060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06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062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063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64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65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8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39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040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04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042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043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44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45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6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6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6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7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7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4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85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086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08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8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8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8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79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080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0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7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07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7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7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3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5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05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5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5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5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56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75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5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5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7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79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80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7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96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797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7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3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3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3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01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02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803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0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805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0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07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08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5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5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5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6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6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64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76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76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6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6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4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85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786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78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8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8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7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77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7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7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74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7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77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7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7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36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37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07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5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7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47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48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74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5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5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61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61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82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783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78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8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8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57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58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759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76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761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76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6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6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9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9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9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8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8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8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41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42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743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74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4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4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75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76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0777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77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7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8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7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77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7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7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65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6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76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6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6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87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88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88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9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9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7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7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7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7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8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29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030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03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3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3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76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77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87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7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8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82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83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8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8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8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01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02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903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90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905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90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07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08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9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9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9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9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1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1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1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17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18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919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9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2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24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92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92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2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2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91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91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1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96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9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00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01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060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0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0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3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6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1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02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003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0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56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6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6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76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77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57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7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8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82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583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58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8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8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87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88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589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59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591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59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9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9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7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7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7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7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7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7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5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5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55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55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5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5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6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64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056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56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6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6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06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0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0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95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9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59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9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9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0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7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47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7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7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7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47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8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8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1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42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44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36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437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43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3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4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47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448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44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450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45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5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5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6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7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7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6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6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6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46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46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6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6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30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431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43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3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3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5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45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5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5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2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01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0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2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8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4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1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1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01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1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1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07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08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1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70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71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7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7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7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75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76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077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7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079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8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8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8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0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0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0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0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9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9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9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97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98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99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10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0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0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8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84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008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08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8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8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47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48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124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5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5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9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64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6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6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6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6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28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29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013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3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3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6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6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16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6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6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55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56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15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5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5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66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167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16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6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7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78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79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180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18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182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183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84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85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7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7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7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7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7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7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4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44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14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14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4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4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3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3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23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3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3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49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50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0151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15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5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5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3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13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3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38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3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14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4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4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64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65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086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6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6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7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8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8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84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85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8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95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896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89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9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9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11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12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913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91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915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91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17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18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7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7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7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1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2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2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37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38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23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4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4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7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74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87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87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7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7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00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01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0902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90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0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0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07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90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0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89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9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8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50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875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5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5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4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61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76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6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6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55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56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5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5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5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66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767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6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769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7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7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7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66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267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26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6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7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7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8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9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9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79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9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9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87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8788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78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9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9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8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7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7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7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7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5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76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27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7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7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5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25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5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6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5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46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24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4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4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62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263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26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6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6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7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68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269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27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271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27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7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7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5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5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25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25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25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25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5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5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8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8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8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8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8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7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88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289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29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9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9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0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51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252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25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5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5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9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2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8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9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0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0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0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85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486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0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8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48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48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48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48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75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476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47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47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47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3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433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434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43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43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43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7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7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7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38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439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440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44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442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443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444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445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46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46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46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6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46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46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69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470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471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47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47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47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56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457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0458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45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46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46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45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45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45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45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46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44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44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44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45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51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52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115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5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5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4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4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1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56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57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15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5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6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58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58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46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147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14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4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5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15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16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117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11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119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12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2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2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0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0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0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69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69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28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29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130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13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3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3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34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35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1136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1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2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2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12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2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2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10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1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1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2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12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2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2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3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13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3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3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5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6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75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76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277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27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7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8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5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1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62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163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16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6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6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7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68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169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17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171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17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7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7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5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5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6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5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5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7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38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139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14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4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4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44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14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14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4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4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2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12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3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3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7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1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1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95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96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69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9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9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26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27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1228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22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3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3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0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70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0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0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17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18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7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12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713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71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1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1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2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72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7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72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7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8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8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8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3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3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3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38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39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740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74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4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4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5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06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707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70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0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73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73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3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90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9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6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4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24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4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4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34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35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063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3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3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3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4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9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30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6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55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56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5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5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5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60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61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662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6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664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6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6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6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2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2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2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2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2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16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17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18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61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2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2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68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69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0670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67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7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7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4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4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4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4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4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260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26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26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26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26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49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5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5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5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5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43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44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084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4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4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1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81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00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01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80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0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0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23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824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82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2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2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35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36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837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83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839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84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4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4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3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3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3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3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2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2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3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05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06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807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80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0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16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17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0818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81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2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2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07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08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07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4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4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85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5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5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53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85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85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5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5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49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885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5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5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5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5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6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6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05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80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0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0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15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16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1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1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1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26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827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2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829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3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3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3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5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5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5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4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4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34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3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83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3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3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7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8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40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8841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84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4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4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2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2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2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1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1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1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6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37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5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2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5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7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48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54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5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5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42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543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54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4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4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4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95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496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49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498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49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0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0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3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3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3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3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3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98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99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70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0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0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8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19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520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52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2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2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1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51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51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1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1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2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0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50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0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0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93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194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01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2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22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23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23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23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1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21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2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2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2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234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235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23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23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23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39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240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241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242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243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24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245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24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4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24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24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25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9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93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94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9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9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9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9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9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20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01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202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203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2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2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2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17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218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0219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2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2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2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2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224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22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22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22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07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2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2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2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2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16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17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001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1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1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06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07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00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0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22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23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2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2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2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27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28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029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3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031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3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3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3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84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85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686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8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688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8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9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9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5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5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5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5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5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5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00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01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02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00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0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0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45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46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0047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04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4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5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3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36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3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3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3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40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04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0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34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35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093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3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3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3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9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39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40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9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4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45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946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94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4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4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0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0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0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0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59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60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961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962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963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96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65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6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5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5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5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7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7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7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75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76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977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97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7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8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81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82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0983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98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8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8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6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6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9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54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95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95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5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5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1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72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897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7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7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8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8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9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40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9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58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659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66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6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6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2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2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51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52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5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5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5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64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965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6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967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6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6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7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6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6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6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5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5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34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3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93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3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3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4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45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8946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94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4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4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8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97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97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7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8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3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14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41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1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42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2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17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18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719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7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1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72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37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7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7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77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78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7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8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8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8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38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8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38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8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8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8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0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0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0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9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9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8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99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400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40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0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0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5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66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367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36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6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7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39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3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8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40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4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03" name="任意多边形: 形状 3"/>
          <p:cNvSpPr/>
          <p:nvPr>
            <p:custDataLst>
              <p:tags r:id="rId1"/>
            </p:custDataLst>
          </p:nvPr>
        </p:nvSpPr>
        <p:spPr>
          <a:xfrm>
            <a:off x="6993731" y="587375"/>
            <a:ext cx="1985963" cy="1809750"/>
          </a:xfrm>
          <a:custGeom>
            <a:avLst/>
            <a:gdLst>
              <a:gd name="connsiteX0" fmla="*/ 2644775 w 2647950"/>
              <a:gd name="connsiteY0" fmla="*/ 1806575 h 1809750"/>
              <a:gd name="connsiteX1" fmla="*/ 701675 w 2647950"/>
              <a:gd name="connsiteY1" fmla="*/ 1666875 h 1809750"/>
              <a:gd name="connsiteX2" fmla="*/ 3175 w 2647950"/>
              <a:gd name="connsiteY2" fmla="*/ 3175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950" h="1809750">
                <a:moveTo>
                  <a:pt x="2644775" y="1806575"/>
                </a:moveTo>
                <a:lnTo>
                  <a:pt x="701675" y="166687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04" name="任意多边形: 形状 4"/>
          <p:cNvSpPr/>
          <p:nvPr>
            <p:custDataLst>
              <p:tags r:id="rId2"/>
            </p:custDataLst>
          </p:nvPr>
        </p:nvSpPr>
        <p:spPr>
          <a:xfrm>
            <a:off x="7265194" y="4530725"/>
            <a:ext cx="1562100" cy="2108200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05" name="任意多边形: 形状 5"/>
          <p:cNvSpPr/>
          <p:nvPr>
            <p:custDataLst>
              <p:tags r:id="rId3"/>
            </p:custDataLst>
          </p:nvPr>
        </p:nvSpPr>
        <p:spPr>
          <a:xfrm>
            <a:off x="6898481" y="4321175"/>
            <a:ext cx="2247900" cy="2540000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06" name="任意多边形: 形状 6"/>
          <p:cNvSpPr/>
          <p:nvPr>
            <p:custDataLst>
              <p:tags r:id="rId4"/>
            </p:custDataLst>
          </p:nvPr>
        </p:nvSpPr>
        <p:spPr>
          <a:xfrm>
            <a:off x="-2381" y="407670"/>
            <a:ext cx="1466850" cy="1987550"/>
          </a:xfrm>
          <a:custGeom>
            <a:avLst/>
            <a:gdLst>
              <a:gd name="connsiteX0" fmla="*/ 3175 w 1955800"/>
              <a:gd name="connsiteY0" fmla="*/ 1985645 h 1987550"/>
              <a:gd name="connsiteX1" fmla="*/ 1952625 w 1955800"/>
              <a:gd name="connsiteY1" fmla="*/ 1236980 h 1987550"/>
              <a:gd name="connsiteX2" fmla="*/ 1115695 w 1955800"/>
              <a:gd name="connsiteY2" fmla="*/ 3175 h 1987550"/>
              <a:gd name="connsiteX3" fmla="*/ 3175 w 1955800"/>
              <a:gd name="connsiteY3" fmla="*/ 65786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987550">
                <a:moveTo>
                  <a:pt x="3175" y="1985645"/>
                </a:moveTo>
                <a:lnTo>
                  <a:pt x="1952625" y="1236980"/>
                </a:lnTo>
                <a:lnTo>
                  <a:pt x="1115695" y="3175"/>
                </a:lnTo>
                <a:lnTo>
                  <a:pt x="3175" y="6578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07" name="任意多边形: 形状 7"/>
          <p:cNvSpPr/>
          <p:nvPr>
            <p:custDataLst>
              <p:tags r:id="rId5"/>
            </p:custDataLst>
          </p:nvPr>
        </p:nvSpPr>
        <p:spPr>
          <a:xfrm>
            <a:off x="-2381" y="-3175"/>
            <a:ext cx="1362075" cy="1066800"/>
          </a:xfrm>
          <a:custGeom>
            <a:avLst/>
            <a:gdLst>
              <a:gd name="connsiteX0" fmla="*/ 836930 w 1816100"/>
              <a:gd name="connsiteY0" fmla="*/ 3175 h 1066800"/>
              <a:gd name="connsiteX1" fmla="*/ 99060 w 1816100"/>
              <a:gd name="connsiteY1" fmla="*/ 3175 h 1066800"/>
              <a:gd name="connsiteX2" fmla="*/ 3175 w 1816100"/>
              <a:gd name="connsiteY2" fmla="*/ 3175 h 1066800"/>
              <a:gd name="connsiteX3" fmla="*/ 3175 w 1816100"/>
              <a:gd name="connsiteY3" fmla="*/ 546735 h 1066800"/>
              <a:gd name="connsiteX4" fmla="*/ 3175 w 1816100"/>
              <a:gd name="connsiteY4" fmla="*/ 1068705 h 1066800"/>
              <a:gd name="connsiteX5" fmla="*/ 1115695 w 1816100"/>
              <a:gd name="connsiteY5" fmla="*/ 414020 h 1066800"/>
              <a:gd name="connsiteX6" fmla="*/ 1812925 w 1816100"/>
              <a:gd name="connsiteY6" fmla="*/ 317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100" h="1066800">
                <a:moveTo>
                  <a:pt x="836930" y="3175"/>
                </a:moveTo>
                <a:lnTo>
                  <a:pt x="99060" y="3175"/>
                </a:lnTo>
                <a:lnTo>
                  <a:pt x="3175" y="3175"/>
                </a:lnTo>
                <a:lnTo>
                  <a:pt x="3175" y="546735"/>
                </a:lnTo>
                <a:lnTo>
                  <a:pt x="3175" y="1068705"/>
                </a:lnTo>
                <a:lnTo>
                  <a:pt x="1115695" y="414020"/>
                </a:lnTo>
                <a:lnTo>
                  <a:pt x="1812925" y="317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08" name="任意多边形: 形状 8"/>
          <p:cNvSpPr/>
          <p:nvPr>
            <p:custDataLst>
              <p:tags r:id="rId6"/>
            </p:custDataLst>
          </p:nvPr>
        </p:nvSpPr>
        <p:spPr>
          <a:xfrm>
            <a:off x="5816918" y="4530725"/>
            <a:ext cx="1433513" cy="2330450"/>
          </a:xfrm>
          <a:custGeom>
            <a:avLst/>
            <a:gdLst>
              <a:gd name="connsiteX0" fmla="*/ 328295 w 1911350"/>
              <a:gd name="connsiteY0" fmla="*/ 2327275 h 2330450"/>
              <a:gd name="connsiteX1" fmla="*/ 1910715 w 1911350"/>
              <a:gd name="connsiteY1" fmla="*/ 2327275 h 2330450"/>
              <a:gd name="connsiteX2" fmla="*/ 334010 w 1911350"/>
              <a:gd name="connsiteY2" fmla="*/ 3175 h 2330450"/>
              <a:gd name="connsiteX3" fmla="*/ 3175 w 1911350"/>
              <a:gd name="connsiteY3" fmla="*/ 1880870 h 2330450"/>
              <a:gd name="connsiteX4" fmla="*/ 797560 w 1911350"/>
              <a:gd name="connsiteY4" fmla="*/ 1927225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350" h="2330450">
                <a:moveTo>
                  <a:pt x="328295" y="2327275"/>
                </a:moveTo>
                <a:lnTo>
                  <a:pt x="1910715" y="2327275"/>
                </a:lnTo>
                <a:lnTo>
                  <a:pt x="334010" y="3175"/>
                </a:lnTo>
                <a:lnTo>
                  <a:pt x="3175" y="1880870"/>
                </a:lnTo>
                <a:lnTo>
                  <a:pt x="797560" y="19272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09" name="任意多边形: 形状 9"/>
          <p:cNvSpPr/>
          <p:nvPr>
            <p:custDataLst>
              <p:tags r:id="rId7"/>
            </p:custDataLst>
          </p:nvPr>
        </p:nvSpPr>
        <p:spPr>
          <a:xfrm>
            <a:off x="4809173" y="6334125"/>
            <a:ext cx="1604963" cy="527050"/>
          </a:xfrm>
          <a:custGeom>
            <a:avLst/>
            <a:gdLst>
              <a:gd name="connsiteX0" fmla="*/ 1346835 w 2139950"/>
              <a:gd name="connsiteY0" fmla="*/ 77470 h 527050"/>
              <a:gd name="connsiteX1" fmla="*/ 64770 w 2139950"/>
              <a:gd name="connsiteY1" fmla="*/ 3175 h 527050"/>
              <a:gd name="connsiteX2" fmla="*/ 3175 w 2139950"/>
              <a:gd name="connsiteY2" fmla="*/ 523875 h 527050"/>
              <a:gd name="connsiteX3" fmla="*/ 1268730 w 2139950"/>
              <a:gd name="connsiteY3" fmla="*/ 523875 h 527050"/>
              <a:gd name="connsiteX4" fmla="*/ 1671955 w 2139950"/>
              <a:gd name="connsiteY4" fmla="*/ 523875 h 527050"/>
              <a:gd name="connsiteX5" fmla="*/ 2141220 w 2139950"/>
              <a:gd name="connsiteY5" fmla="*/ 123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950" h="527050">
                <a:moveTo>
                  <a:pt x="1346835" y="77470"/>
                </a:moveTo>
                <a:lnTo>
                  <a:pt x="64770" y="3175"/>
                </a:lnTo>
                <a:lnTo>
                  <a:pt x="3175" y="523875"/>
                </a:lnTo>
                <a:lnTo>
                  <a:pt x="1268730" y="523875"/>
                </a:lnTo>
                <a:lnTo>
                  <a:pt x="1671955" y="523875"/>
                </a:lnTo>
                <a:lnTo>
                  <a:pt x="2141220" y="1238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10" name="任意多边形: 形状 10"/>
          <p:cNvSpPr/>
          <p:nvPr>
            <p:custDataLst>
              <p:tags r:id="rId8"/>
            </p:custDataLst>
          </p:nvPr>
        </p:nvSpPr>
        <p:spPr>
          <a:xfrm>
            <a:off x="7727156" y="-3175"/>
            <a:ext cx="1419225" cy="2940050"/>
          </a:xfrm>
          <a:custGeom>
            <a:avLst/>
            <a:gdLst>
              <a:gd name="connsiteX0" fmla="*/ 910590 w 1892300"/>
              <a:gd name="connsiteY0" fmla="*/ 3175 h 2940050"/>
              <a:gd name="connsiteX1" fmla="*/ 519430 w 1892300"/>
              <a:gd name="connsiteY1" fmla="*/ 3175 h 2940050"/>
              <a:gd name="connsiteX2" fmla="*/ 3175 w 1892300"/>
              <a:gd name="connsiteY2" fmla="*/ 2936875 h 2940050"/>
              <a:gd name="connsiteX3" fmla="*/ 1889125 w 1892300"/>
              <a:gd name="connsiteY3" fmla="*/ 2212975 h 2940050"/>
              <a:gd name="connsiteX4" fmla="*/ 1889125 w 1892300"/>
              <a:gd name="connsiteY4" fmla="*/ 1445895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2940050">
                <a:moveTo>
                  <a:pt x="910590" y="3175"/>
                </a:moveTo>
                <a:lnTo>
                  <a:pt x="519430" y="3175"/>
                </a:lnTo>
                <a:lnTo>
                  <a:pt x="3175" y="2936875"/>
                </a:lnTo>
                <a:lnTo>
                  <a:pt x="1889125" y="2212975"/>
                </a:lnTo>
                <a:lnTo>
                  <a:pt x="1889125" y="14458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11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1946419" y="4003106"/>
            <a:ext cx="5268770" cy="42731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spc="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105031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1960706" y="2434312"/>
            <a:ext cx="5350753" cy="1414507"/>
          </a:xfrm>
        </p:spPr>
        <p:txBody>
          <a:bodyPr anchor="b">
            <a:normAutofit/>
          </a:bodyPr>
          <a:lstStyle>
            <a:lvl1pPr algn="l">
              <a:defRPr sz="80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1050313" name="文本占位符 13"/>
          <p:cNvSpPr>
            <a:spLocks noGrp="1"/>
          </p:cNvSpPr>
          <p:nvPr>
            <p:ph type="body" sz="quarter" idx="10" hasCustomPrompt="1"/>
            <p:custDataLst>
              <p:tags r:id="rId11"/>
            </p:custDataLst>
          </p:nvPr>
        </p:nvSpPr>
        <p:spPr>
          <a:xfrm>
            <a:off x="1960706" y="4603557"/>
            <a:ext cx="1350000" cy="3168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050314" name="文本占位符 13"/>
          <p:cNvSpPr>
            <a:spLocks noGrp="1"/>
          </p:cNvSpPr>
          <p:nvPr>
            <p:ph type="body" sz="quarter" idx="11" hasCustomPrompt="1"/>
            <p:custDataLst>
              <p:tags r:id="rId12"/>
            </p:custDataLst>
          </p:nvPr>
        </p:nvSpPr>
        <p:spPr>
          <a:xfrm>
            <a:off x="1960706" y="5013123"/>
            <a:ext cx="1350000" cy="3168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050315" name="日期占位符 1"/>
          <p:cNvSpPr>
            <a:spLocks noGrp="1"/>
          </p:cNvSpPr>
          <p:nvPr>
            <p:ph type="dt" sz="half" idx="12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 dirty="0"/>
          </a:p>
        </p:txBody>
      </p:sp>
      <p:sp>
        <p:nvSpPr>
          <p:cNvPr id="1050316" name="页脚占位符 2"/>
          <p:cNvSpPr>
            <a:spLocks noGrp="1"/>
          </p:cNvSpPr>
          <p:nvPr>
            <p:ph type="ftr" sz="quarter" idx="13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50317" name="灯片编号占位符 14"/>
          <p:cNvSpPr>
            <a:spLocks noGrp="1"/>
          </p:cNvSpPr>
          <p:nvPr>
            <p:ph type="sldNum" sz="quarter" idx="14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50318" name="矩形 13"/>
          <p:cNvSpPr/>
          <p:nvPr userDrawn="1">
            <p:custDataLst>
              <p:tags r:id="rId16"/>
            </p:custDataLst>
          </p:nvPr>
        </p:nvSpPr>
        <p:spPr>
          <a:xfrm flipV="1">
            <a:off x="2021288" y="3844743"/>
            <a:ext cx="700141" cy="66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3145740" name="直接连接符 18"/>
          <p:cNvCxnSpPr>
            <a:cxnSpLocks/>
          </p:cNvCxnSpPr>
          <p:nvPr userDrawn="1">
            <p:custDataLst>
              <p:tags r:id="rId17"/>
            </p:custDataLst>
          </p:nvPr>
        </p:nvCxnSpPr>
        <p:spPr>
          <a:xfrm>
            <a:off x="2719048" y="3902856"/>
            <a:ext cx="392858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2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24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072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72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2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2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组合 17"/>
          <p:cNvGrpSpPr/>
          <p:nvPr userDrawn="1">
            <p:custDataLst>
              <p:tags r:id="rId1"/>
            </p:custDataLst>
          </p:nvPr>
        </p:nvGrpSpPr>
        <p:grpSpPr>
          <a:xfrm>
            <a:off x="51803" y="-240753"/>
            <a:ext cx="9202891" cy="7403643"/>
            <a:chOff x="69071" y="-240753"/>
            <a:chExt cx="12270521" cy="7403643"/>
          </a:xfrm>
        </p:grpSpPr>
        <p:sp>
          <p:nvSpPr>
            <p:cNvPr id="1050405" name="任意多边形: 形状 14"/>
            <p:cNvSpPr/>
            <p:nvPr userDrawn="1">
              <p:custDataLst>
                <p:tags r:id="rId7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50406" name="等腰三角形 12"/>
            <p:cNvSpPr/>
            <p:nvPr userDrawn="1">
              <p:custDataLst>
                <p:tags r:id="rId8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050407" name="任意多边形: 形状 15"/>
            <p:cNvSpPr/>
            <p:nvPr userDrawn="1">
              <p:custDataLst>
                <p:tags r:id="rId9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50408" name="任意多边形: 形状 20"/>
            <p:cNvSpPr/>
            <p:nvPr userDrawn="1">
              <p:custDataLst>
                <p:tags r:id="rId10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1050409" name="标题 1"/>
          <p:cNvSpPr>
            <a:spLocks noGrp="1"/>
          </p:cNvSpPr>
          <p:nvPr userDrawn="1"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50410" name="内容占位符 2"/>
          <p:cNvSpPr>
            <a:spLocks noGrp="1"/>
          </p:cNvSpPr>
          <p:nvPr userDrawn="1"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100800" tIns="0" rIns="8280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50411" name="日期占位符 3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50412" name="页脚占位符 4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</a:lvl1pPr>
          </a:lstStyle>
          <a:p>
            <a:endParaRPr lang="zh-CN" altLang="en-US"/>
          </a:p>
        </p:txBody>
      </p:sp>
      <p:sp>
        <p:nvSpPr>
          <p:cNvPr id="1050413" name="灯片编号占位符 5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22" name="任意多边形: 形状 5"/>
          <p:cNvSpPr/>
          <p:nvPr>
            <p:custDataLst>
              <p:tags r:id="rId1"/>
            </p:custDataLst>
          </p:nvPr>
        </p:nvSpPr>
        <p:spPr>
          <a:xfrm>
            <a:off x="6993731" y="587375"/>
            <a:ext cx="1985963" cy="1809750"/>
          </a:xfrm>
          <a:custGeom>
            <a:avLst/>
            <a:gdLst>
              <a:gd name="connsiteX0" fmla="*/ 2644775 w 2647950"/>
              <a:gd name="connsiteY0" fmla="*/ 1806575 h 1809750"/>
              <a:gd name="connsiteX1" fmla="*/ 701675 w 2647950"/>
              <a:gd name="connsiteY1" fmla="*/ 1666875 h 1809750"/>
              <a:gd name="connsiteX2" fmla="*/ 3175 w 2647950"/>
              <a:gd name="connsiteY2" fmla="*/ 3175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950" h="1809750">
                <a:moveTo>
                  <a:pt x="2644775" y="1806575"/>
                </a:moveTo>
                <a:lnTo>
                  <a:pt x="701675" y="166687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23" name="任意多边形: 形状 6"/>
          <p:cNvSpPr/>
          <p:nvPr>
            <p:custDataLst>
              <p:tags r:id="rId2"/>
            </p:custDataLst>
          </p:nvPr>
        </p:nvSpPr>
        <p:spPr>
          <a:xfrm>
            <a:off x="7265194" y="4530725"/>
            <a:ext cx="1562100" cy="2108200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24" name="任意多边形: 形状 7"/>
          <p:cNvSpPr/>
          <p:nvPr>
            <p:custDataLst>
              <p:tags r:id="rId3"/>
            </p:custDataLst>
          </p:nvPr>
        </p:nvSpPr>
        <p:spPr>
          <a:xfrm>
            <a:off x="6898481" y="4321175"/>
            <a:ext cx="2247900" cy="2540000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25" name="任意多边形: 形状 10"/>
          <p:cNvSpPr/>
          <p:nvPr>
            <p:custDataLst>
              <p:tags r:id="rId4"/>
            </p:custDataLst>
          </p:nvPr>
        </p:nvSpPr>
        <p:spPr>
          <a:xfrm>
            <a:off x="5816918" y="4530725"/>
            <a:ext cx="1433513" cy="2330450"/>
          </a:xfrm>
          <a:custGeom>
            <a:avLst/>
            <a:gdLst>
              <a:gd name="connsiteX0" fmla="*/ 328295 w 1911350"/>
              <a:gd name="connsiteY0" fmla="*/ 2327275 h 2330450"/>
              <a:gd name="connsiteX1" fmla="*/ 1910715 w 1911350"/>
              <a:gd name="connsiteY1" fmla="*/ 2327275 h 2330450"/>
              <a:gd name="connsiteX2" fmla="*/ 334010 w 1911350"/>
              <a:gd name="connsiteY2" fmla="*/ 3175 h 2330450"/>
              <a:gd name="connsiteX3" fmla="*/ 3175 w 1911350"/>
              <a:gd name="connsiteY3" fmla="*/ 1880870 h 2330450"/>
              <a:gd name="connsiteX4" fmla="*/ 797560 w 1911350"/>
              <a:gd name="connsiteY4" fmla="*/ 1927225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350" h="2330450">
                <a:moveTo>
                  <a:pt x="328295" y="2327275"/>
                </a:moveTo>
                <a:lnTo>
                  <a:pt x="1910715" y="2327275"/>
                </a:lnTo>
                <a:lnTo>
                  <a:pt x="334010" y="3175"/>
                </a:lnTo>
                <a:lnTo>
                  <a:pt x="3175" y="1880870"/>
                </a:lnTo>
                <a:lnTo>
                  <a:pt x="797560" y="19272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26" name="任意多边形: 形状 11"/>
          <p:cNvSpPr/>
          <p:nvPr>
            <p:custDataLst>
              <p:tags r:id="rId5"/>
            </p:custDataLst>
          </p:nvPr>
        </p:nvSpPr>
        <p:spPr>
          <a:xfrm>
            <a:off x="4809173" y="6334125"/>
            <a:ext cx="1604963" cy="527050"/>
          </a:xfrm>
          <a:custGeom>
            <a:avLst/>
            <a:gdLst>
              <a:gd name="connsiteX0" fmla="*/ 1346835 w 2139950"/>
              <a:gd name="connsiteY0" fmla="*/ 77470 h 527050"/>
              <a:gd name="connsiteX1" fmla="*/ 64770 w 2139950"/>
              <a:gd name="connsiteY1" fmla="*/ 3175 h 527050"/>
              <a:gd name="connsiteX2" fmla="*/ 3175 w 2139950"/>
              <a:gd name="connsiteY2" fmla="*/ 523875 h 527050"/>
              <a:gd name="connsiteX3" fmla="*/ 1268730 w 2139950"/>
              <a:gd name="connsiteY3" fmla="*/ 523875 h 527050"/>
              <a:gd name="connsiteX4" fmla="*/ 1671955 w 2139950"/>
              <a:gd name="connsiteY4" fmla="*/ 523875 h 527050"/>
              <a:gd name="connsiteX5" fmla="*/ 2141220 w 2139950"/>
              <a:gd name="connsiteY5" fmla="*/ 123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950" h="527050">
                <a:moveTo>
                  <a:pt x="1346835" y="77470"/>
                </a:moveTo>
                <a:lnTo>
                  <a:pt x="64770" y="3175"/>
                </a:lnTo>
                <a:lnTo>
                  <a:pt x="3175" y="523875"/>
                </a:lnTo>
                <a:lnTo>
                  <a:pt x="1268730" y="523875"/>
                </a:lnTo>
                <a:lnTo>
                  <a:pt x="1671955" y="523875"/>
                </a:lnTo>
                <a:lnTo>
                  <a:pt x="2141220" y="1238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27" name="任意多边形: 形状 12"/>
          <p:cNvSpPr/>
          <p:nvPr>
            <p:custDataLst>
              <p:tags r:id="rId6"/>
            </p:custDataLst>
          </p:nvPr>
        </p:nvSpPr>
        <p:spPr>
          <a:xfrm>
            <a:off x="7727156" y="-3175"/>
            <a:ext cx="1419225" cy="2940050"/>
          </a:xfrm>
          <a:custGeom>
            <a:avLst/>
            <a:gdLst>
              <a:gd name="connsiteX0" fmla="*/ 910590 w 1892300"/>
              <a:gd name="connsiteY0" fmla="*/ 3175 h 2940050"/>
              <a:gd name="connsiteX1" fmla="*/ 519430 w 1892300"/>
              <a:gd name="connsiteY1" fmla="*/ 3175 h 2940050"/>
              <a:gd name="connsiteX2" fmla="*/ 3175 w 1892300"/>
              <a:gd name="connsiteY2" fmla="*/ 2936875 h 2940050"/>
              <a:gd name="connsiteX3" fmla="*/ 1889125 w 1892300"/>
              <a:gd name="connsiteY3" fmla="*/ 2212975 h 2940050"/>
              <a:gd name="connsiteX4" fmla="*/ 1889125 w 1892300"/>
              <a:gd name="connsiteY4" fmla="*/ 1445895 h 29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2940050">
                <a:moveTo>
                  <a:pt x="910590" y="3175"/>
                </a:moveTo>
                <a:lnTo>
                  <a:pt x="519430" y="3175"/>
                </a:lnTo>
                <a:lnTo>
                  <a:pt x="3175" y="2936875"/>
                </a:lnTo>
                <a:lnTo>
                  <a:pt x="1889125" y="2212975"/>
                </a:lnTo>
                <a:lnTo>
                  <a:pt x="1889125" y="14458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328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585806" y="2489200"/>
            <a:ext cx="4064389" cy="895350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50329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2585806" y="3463836"/>
            <a:ext cx="4064389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1050330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 dirty="0"/>
          </a:p>
        </p:txBody>
      </p:sp>
      <p:sp>
        <p:nvSpPr>
          <p:cNvPr id="1050331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50332" name="灯片编号占位符 3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组合 16"/>
          <p:cNvGrpSpPr/>
          <p:nvPr userDrawn="1">
            <p:custDataLst>
              <p:tags r:id="rId1"/>
            </p:custDataLst>
          </p:nvPr>
        </p:nvGrpSpPr>
        <p:grpSpPr>
          <a:xfrm>
            <a:off x="51803" y="-240753"/>
            <a:ext cx="9202891" cy="7403643"/>
            <a:chOff x="69071" y="-240753"/>
            <a:chExt cx="12270521" cy="7403643"/>
          </a:xfrm>
        </p:grpSpPr>
        <p:sp>
          <p:nvSpPr>
            <p:cNvPr id="1050251" name="任意多边形: 形状 17"/>
            <p:cNvSpPr/>
            <p:nvPr userDrawn="1">
              <p:custDataLst>
                <p:tags r:id="rId8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50252" name="等腰三角形 18"/>
            <p:cNvSpPr/>
            <p:nvPr userDrawn="1">
              <p:custDataLst>
                <p:tags r:id="rId9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050253" name="任意多边形: 形状 19"/>
            <p:cNvSpPr/>
            <p:nvPr userDrawn="1">
              <p:custDataLst>
                <p:tags r:id="rId10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50254" name="任意多边形: 形状 20"/>
            <p:cNvSpPr/>
            <p:nvPr userDrawn="1">
              <p:custDataLst>
                <p:tags r:id="rId11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1050255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50256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1050257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50258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50259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</a:lvl1pPr>
          </a:lstStyle>
          <a:p>
            <a:endParaRPr lang="zh-CN" altLang="en-US"/>
          </a:p>
        </p:txBody>
      </p:sp>
      <p:sp>
        <p:nvSpPr>
          <p:cNvPr id="1050260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组合 18"/>
          <p:cNvGrpSpPr/>
          <p:nvPr userDrawn="1">
            <p:custDataLst>
              <p:tags r:id="rId1"/>
            </p:custDataLst>
          </p:nvPr>
        </p:nvGrpSpPr>
        <p:grpSpPr>
          <a:xfrm>
            <a:off x="51803" y="-240753"/>
            <a:ext cx="9202891" cy="7403643"/>
            <a:chOff x="69071" y="-240753"/>
            <a:chExt cx="12270521" cy="7403643"/>
          </a:xfrm>
        </p:grpSpPr>
        <p:sp>
          <p:nvSpPr>
            <p:cNvPr id="1050364" name="任意多边形: 形状 19"/>
            <p:cNvSpPr/>
            <p:nvPr userDrawn="1">
              <p:custDataLst>
                <p:tags r:id="rId10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50365" name="等腰三角形 20"/>
            <p:cNvSpPr/>
            <p:nvPr userDrawn="1">
              <p:custDataLst>
                <p:tags r:id="rId11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050366" name="任意多边形: 形状 21"/>
            <p:cNvSpPr/>
            <p:nvPr userDrawn="1">
              <p:custDataLst>
                <p:tags r:id="rId12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50367" name="任意多边形: 形状 22"/>
            <p:cNvSpPr/>
            <p:nvPr userDrawn="1">
              <p:custDataLst>
                <p:tags r:id="rId13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1050368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50369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50370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50371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1050372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50373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50374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</a:lvl1pPr>
          </a:lstStyle>
          <a:p>
            <a:endParaRPr lang="zh-CN" altLang="en-US"/>
          </a:p>
        </p:txBody>
      </p:sp>
      <p:sp>
        <p:nvSpPr>
          <p:cNvPr id="1050375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任意多边形: 形状 5"/>
          <p:cNvSpPr/>
          <p:nvPr>
            <p:custDataLst>
              <p:tags r:id="rId1"/>
            </p:custDataLst>
          </p:nvPr>
        </p:nvSpPr>
        <p:spPr>
          <a:xfrm>
            <a:off x="7913298" y="5333609"/>
            <a:ext cx="1023926" cy="1381884"/>
          </a:xfrm>
          <a:custGeom>
            <a:avLst/>
            <a:gdLst>
              <a:gd name="connsiteX0" fmla="*/ 2079625 w 2082800"/>
              <a:gd name="connsiteY0" fmla="*/ 123825 h 2108200"/>
              <a:gd name="connsiteX1" fmla="*/ 885825 w 2082800"/>
              <a:gd name="connsiteY1" fmla="*/ 2105025 h 2108200"/>
              <a:gd name="connsiteX2" fmla="*/ 3175 w 2082800"/>
              <a:gd name="connsiteY2" fmla="*/ 3175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2108200">
                <a:moveTo>
                  <a:pt x="2079625" y="123825"/>
                </a:moveTo>
                <a:lnTo>
                  <a:pt x="885825" y="2105025"/>
                </a:lnTo>
                <a:lnTo>
                  <a:pt x="3175" y="31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48629" name="任意多边形: 形状 6"/>
          <p:cNvSpPr/>
          <p:nvPr>
            <p:custDataLst>
              <p:tags r:id="rId2"/>
            </p:custDataLst>
          </p:nvPr>
        </p:nvSpPr>
        <p:spPr>
          <a:xfrm>
            <a:off x="7672925" y="5196253"/>
            <a:ext cx="1473455" cy="1664921"/>
          </a:xfrm>
          <a:custGeom>
            <a:avLst/>
            <a:gdLst>
              <a:gd name="connsiteX0" fmla="*/ 2994025 w 2997200"/>
              <a:gd name="connsiteY0" fmla="*/ 2536825 h 2540000"/>
              <a:gd name="connsiteX1" fmla="*/ 3175 w 2997200"/>
              <a:gd name="connsiteY1" fmla="*/ 2536825 h 2540000"/>
              <a:gd name="connsiteX2" fmla="*/ 2994025 w 2997200"/>
              <a:gd name="connsiteY2" fmla="*/ 3175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200" h="2540000">
                <a:moveTo>
                  <a:pt x="2994025" y="2536825"/>
                </a:moveTo>
                <a:lnTo>
                  <a:pt x="3175" y="2536825"/>
                </a:lnTo>
                <a:lnTo>
                  <a:pt x="2994025" y="3175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48630" name="任意多边形: 形状 7"/>
          <p:cNvSpPr/>
          <p:nvPr>
            <p:custDataLst>
              <p:tags r:id="rId3"/>
            </p:custDataLst>
          </p:nvPr>
        </p:nvSpPr>
        <p:spPr>
          <a:xfrm>
            <a:off x="-2381" y="407670"/>
            <a:ext cx="1466850" cy="1987550"/>
          </a:xfrm>
          <a:custGeom>
            <a:avLst/>
            <a:gdLst>
              <a:gd name="connsiteX0" fmla="*/ 3175 w 1955800"/>
              <a:gd name="connsiteY0" fmla="*/ 1985645 h 1987550"/>
              <a:gd name="connsiteX1" fmla="*/ 1952625 w 1955800"/>
              <a:gd name="connsiteY1" fmla="*/ 1236980 h 1987550"/>
              <a:gd name="connsiteX2" fmla="*/ 1115695 w 1955800"/>
              <a:gd name="connsiteY2" fmla="*/ 3175 h 1987550"/>
              <a:gd name="connsiteX3" fmla="*/ 3175 w 1955800"/>
              <a:gd name="connsiteY3" fmla="*/ 657860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1987550">
                <a:moveTo>
                  <a:pt x="3175" y="1985645"/>
                </a:moveTo>
                <a:lnTo>
                  <a:pt x="1952625" y="1236980"/>
                </a:lnTo>
                <a:lnTo>
                  <a:pt x="1115695" y="3175"/>
                </a:lnTo>
                <a:lnTo>
                  <a:pt x="3175" y="6578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48631" name="任意多边形: 形状 8"/>
          <p:cNvSpPr/>
          <p:nvPr>
            <p:custDataLst>
              <p:tags r:id="rId4"/>
            </p:custDataLst>
          </p:nvPr>
        </p:nvSpPr>
        <p:spPr>
          <a:xfrm>
            <a:off x="-2381" y="-3175"/>
            <a:ext cx="1362075" cy="1066800"/>
          </a:xfrm>
          <a:custGeom>
            <a:avLst/>
            <a:gdLst>
              <a:gd name="connsiteX0" fmla="*/ 836930 w 1816100"/>
              <a:gd name="connsiteY0" fmla="*/ 3175 h 1066800"/>
              <a:gd name="connsiteX1" fmla="*/ 99060 w 1816100"/>
              <a:gd name="connsiteY1" fmla="*/ 3175 h 1066800"/>
              <a:gd name="connsiteX2" fmla="*/ 3175 w 1816100"/>
              <a:gd name="connsiteY2" fmla="*/ 3175 h 1066800"/>
              <a:gd name="connsiteX3" fmla="*/ 3175 w 1816100"/>
              <a:gd name="connsiteY3" fmla="*/ 546735 h 1066800"/>
              <a:gd name="connsiteX4" fmla="*/ 3175 w 1816100"/>
              <a:gd name="connsiteY4" fmla="*/ 1068705 h 1066800"/>
              <a:gd name="connsiteX5" fmla="*/ 1115695 w 1816100"/>
              <a:gd name="connsiteY5" fmla="*/ 414020 h 1066800"/>
              <a:gd name="connsiteX6" fmla="*/ 1812925 w 1816100"/>
              <a:gd name="connsiteY6" fmla="*/ 317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6100" h="1066800">
                <a:moveTo>
                  <a:pt x="836930" y="3175"/>
                </a:moveTo>
                <a:lnTo>
                  <a:pt x="99060" y="3175"/>
                </a:lnTo>
                <a:lnTo>
                  <a:pt x="3175" y="3175"/>
                </a:lnTo>
                <a:lnTo>
                  <a:pt x="3175" y="546735"/>
                </a:lnTo>
                <a:lnTo>
                  <a:pt x="3175" y="1068705"/>
                </a:lnTo>
                <a:lnTo>
                  <a:pt x="1115695" y="414020"/>
                </a:lnTo>
                <a:lnTo>
                  <a:pt x="1812925" y="317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4863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37976" y="443230"/>
            <a:ext cx="7503614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04863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4863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19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50320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321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组合 16"/>
          <p:cNvGrpSpPr/>
          <p:nvPr userDrawn="1">
            <p:custDataLst>
              <p:tags r:id="rId1"/>
            </p:custDataLst>
          </p:nvPr>
        </p:nvGrpSpPr>
        <p:grpSpPr>
          <a:xfrm>
            <a:off x="51803" y="-240753"/>
            <a:ext cx="9202891" cy="7403643"/>
            <a:chOff x="69071" y="-240753"/>
            <a:chExt cx="12270521" cy="7403643"/>
          </a:xfrm>
        </p:grpSpPr>
        <p:sp>
          <p:nvSpPr>
            <p:cNvPr id="1050376" name="任意多边形: 形状 17"/>
            <p:cNvSpPr/>
            <p:nvPr userDrawn="1">
              <p:custDataLst>
                <p:tags r:id="rId8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50377" name="等腰三角形 18"/>
            <p:cNvSpPr/>
            <p:nvPr userDrawn="1">
              <p:custDataLst>
                <p:tags r:id="rId9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050378" name="任意多边形: 形状 19"/>
            <p:cNvSpPr/>
            <p:nvPr userDrawn="1">
              <p:custDataLst>
                <p:tags r:id="rId10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50379" name="任意多边形: 形状 20"/>
            <p:cNvSpPr/>
            <p:nvPr userDrawn="1">
              <p:custDataLst>
                <p:tags r:id="rId11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1050380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050381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1050382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1050383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2020/9/29</a:t>
            </a:fld>
            <a:endParaRPr lang="zh-CN" altLang="en-US" dirty="0"/>
          </a:p>
        </p:txBody>
      </p:sp>
      <p:sp>
        <p:nvSpPr>
          <p:cNvPr id="1050384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50385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组合 15"/>
          <p:cNvGrpSpPr/>
          <p:nvPr userDrawn="1">
            <p:custDataLst>
              <p:tags r:id="rId1"/>
            </p:custDataLst>
          </p:nvPr>
        </p:nvGrpSpPr>
        <p:grpSpPr>
          <a:xfrm>
            <a:off x="51803" y="-240753"/>
            <a:ext cx="9202891" cy="7403643"/>
            <a:chOff x="69071" y="-240753"/>
            <a:chExt cx="12270521" cy="7403643"/>
          </a:xfrm>
        </p:grpSpPr>
        <p:sp>
          <p:nvSpPr>
            <p:cNvPr id="1050269" name="任意多边形: 形状 16"/>
            <p:cNvSpPr/>
            <p:nvPr userDrawn="1">
              <p:custDataLst>
                <p:tags r:id="rId7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50270" name="等腰三角形 17"/>
            <p:cNvSpPr/>
            <p:nvPr userDrawn="1">
              <p:custDataLst>
                <p:tags r:id="rId8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050271" name="任意多边形: 形状 18"/>
            <p:cNvSpPr/>
            <p:nvPr userDrawn="1">
              <p:custDataLst>
                <p:tags r:id="rId9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50272" name="任意多边形: 形状 19"/>
            <p:cNvSpPr/>
            <p:nvPr userDrawn="1">
              <p:custDataLst>
                <p:tags r:id="rId10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1050273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90000" tIns="46800" rIns="90000" bIns="468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1050274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5027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5027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</a:lvl1pPr>
          </a:lstStyle>
          <a:p>
            <a:endParaRPr lang="zh-CN" altLang="en-US"/>
          </a:p>
        </p:txBody>
      </p:sp>
      <p:sp>
        <p:nvSpPr>
          <p:cNvPr id="105027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组合 15"/>
          <p:cNvGrpSpPr/>
          <p:nvPr userDrawn="1">
            <p:custDataLst>
              <p:tags r:id="rId1"/>
            </p:custDataLst>
          </p:nvPr>
        </p:nvGrpSpPr>
        <p:grpSpPr>
          <a:xfrm>
            <a:off x="51803" y="-240753"/>
            <a:ext cx="9202891" cy="7403643"/>
            <a:chOff x="69071" y="-240753"/>
            <a:chExt cx="12270521" cy="7403643"/>
          </a:xfrm>
        </p:grpSpPr>
        <p:sp>
          <p:nvSpPr>
            <p:cNvPr id="1050356" name="任意多边形: 形状 16"/>
            <p:cNvSpPr/>
            <p:nvPr userDrawn="1">
              <p:custDataLst>
                <p:tags r:id="rId6"/>
              </p:custDataLst>
            </p:nvPr>
          </p:nvSpPr>
          <p:spPr>
            <a:xfrm rot="12622615">
              <a:off x="69071" y="-240753"/>
              <a:ext cx="1380916" cy="1801005"/>
            </a:xfrm>
            <a:custGeom>
              <a:avLst/>
              <a:gdLst>
                <a:gd name="connsiteX0" fmla="*/ 1380916 w 1380916"/>
                <a:gd name="connsiteY0" fmla="*/ 1270279 h 1801005"/>
                <a:gd name="connsiteX1" fmla="*/ 475479 w 1380916"/>
                <a:gd name="connsiteY1" fmla="*/ 1801005 h 1801005"/>
                <a:gd name="connsiteX2" fmla="*/ 0 w 1380916"/>
                <a:gd name="connsiteY2" fmla="*/ 1801005 h 1801005"/>
                <a:gd name="connsiteX3" fmla="*/ 809771 w 1380916"/>
                <a:gd name="connsiteY3" fmla="*/ 0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916" h="1801005">
                  <a:moveTo>
                    <a:pt x="1380916" y="1270279"/>
                  </a:moveTo>
                  <a:lnTo>
                    <a:pt x="475479" y="1801005"/>
                  </a:lnTo>
                  <a:lnTo>
                    <a:pt x="0" y="1801005"/>
                  </a:lnTo>
                  <a:lnTo>
                    <a:pt x="809771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50357" name="等腰三角形 17"/>
            <p:cNvSpPr/>
            <p:nvPr userDrawn="1">
              <p:custDataLst>
                <p:tags r:id="rId7"/>
              </p:custDataLst>
            </p:nvPr>
          </p:nvSpPr>
          <p:spPr>
            <a:xfrm rot="7762903">
              <a:off x="50564" y="191256"/>
              <a:ext cx="717119" cy="4699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050358" name="任意多边形: 形状 18"/>
            <p:cNvSpPr/>
            <p:nvPr userDrawn="1">
              <p:custDataLst>
                <p:tags r:id="rId8"/>
              </p:custDataLst>
            </p:nvPr>
          </p:nvSpPr>
          <p:spPr>
            <a:xfrm rot="20327538">
              <a:off x="11258186" y="4922768"/>
              <a:ext cx="1079280" cy="1801005"/>
            </a:xfrm>
            <a:custGeom>
              <a:avLst/>
              <a:gdLst>
                <a:gd name="connsiteX0" fmla="*/ 809771 w 1079280"/>
                <a:gd name="connsiteY0" fmla="*/ 0 h 1801005"/>
                <a:gd name="connsiteX1" fmla="*/ 1079280 w 1079280"/>
                <a:gd name="connsiteY1" fmla="*/ 599414 h 1801005"/>
                <a:gd name="connsiteX2" fmla="*/ 613028 w 1079280"/>
                <a:gd name="connsiteY2" fmla="*/ 1801005 h 1801005"/>
                <a:gd name="connsiteX3" fmla="*/ 0 w 1079280"/>
                <a:gd name="connsiteY3" fmla="*/ 1801005 h 180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280" h="1801005">
                  <a:moveTo>
                    <a:pt x="809771" y="0"/>
                  </a:moveTo>
                  <a:lnTo>
                    <a:pt x="1079280" y="599414"/>
                  </a:lnTo>
                  <a:lnTo>
                    <a:pt x="613028" y="1801005"/>
                  </a:lnTo>
                  <a:lnTo>
                    <a:pt x="0" y="1801005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050359" name="任意多边形: 形状 19"/>
            <p:cNvSpPr/>
            <p:nvPr userDrawn="1">
              <p:custDataLst>
                <p:tags r:id="rId9"/>
              </p:custDataLst>
            </p:nvPr>
          </p:nvSpPr>
          <p:spPr>
            <a:xfrm rot="3843558">
              <a:off x="10687917" y="5511216"/>
              <a:ext cx="1456971" cy="1846378"/>
            </a:xfrm>
            <a:custGeom>
              <a:avLst/>
              <a:gdLst>
                <a:gd name="connsiteX0" fmla="*/ 607477 w 1456971"/>
                <a:gd name="connsiteY0" fmla="*/ 0 h 1846378"/>
                <a:gd name="connsiteX1" fmla="*/ 1456971 w 1456971"/>
                <a:gd name="connsiteY1" fmla="*/ 413238 h 1846378"/>
                <a:gd name="connsiteX2" fmla="*/ 759818 w 1456971"/>
                <a:gd name="connsiteY2" fmla="*/ 1846378 h 1846378"/>
                <a:gd name="connsiteX3" fmla="*/ 0 w 1456971"/>
                <a:gd name="connsiteY3" fmla="*/ 1846378 h 18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71" h="1846378">
                  <a:moveTo>
                    <a:pt x="607477" y="0"/>
                  </a:moveTo>
                  <a:lnTo>
                    <a:pt x="1456971" y="413238"/>
                  </a:lnTo>
                  <a:lnTo>
                    <a:pt x="759818" y="1846378"/>
                  </a:lnTo>
                  <a:lnTo>
                    <a:pt x="0" y="184637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1050360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50361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362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50363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78" name="任意多边形: 形状 2"/>
          <p:cNvSpPr/>
          <p:nvPr>
            <p:custDataLst>
              <p:tags r:id="rId1"/>
            </p:custDataLst>
          </p:nvPr>
        </p:nvSpPr>
        <p:spPr>
          <a:xfrm flipH="1">
            <a:off x="7311866" y="3810"/>
            <a:ext cx="1121569" cy="1818640"/>
          </a:xfrm>
          <a:custGeom>
            <a:avLst/>
            <a:gdLst>
              <a:gd name="connsiteX0" fmla="*/ 1498646 w 1495484"/>
              <a:gd name="connsiteY0" fmla="*/ 3162 h 1818661"/>
              <a:gd name="connsiteX1" fmla="*/ 91877 w 1495484"/>
              <a:gd name="connsiteY1" fmla="*/ 1523993 h 1818661"/>
              <a:gd name="connsiteX2" fmla="*/ 3162 w 1495484"/>
              <a:gd name="connsiteY2" fmla="*/ 1821823 h 1818661"/>
              <a:gd name="connsiteX3" fmla="*/ 1422605 w 1495484"/>
              <a:gd name="connsiteY3" fmla="*/ 1328820 h 181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84" h="1818661">
                <a:moveTo>
                  <a:pt x="1498646" y="3162"/>
                </a:moveTo>
                <a:lnTo>
                  <a:pt x="91877" y="1523993"/>
                </a:lnTo>
                <a:lnTo>
                  <a:pt x="3162" y="1821823"/>
                </a:lnTo>
                <a:lnTo>
                  <a:pt x="1422605" y="132882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279" name="任意多边形: 形状 3"/>
          <p:cNvSpPr/>
          <p:nvPr>
            <p:custDataLst>
              <p:tags r:id="rId2"/>
            </p:custDataLst>
          </p:nvPr>
        </p:nvSpPr>
        <p:spPr>
          <a:xfrm flipH="1">
            <a:off x="7311866" y="3810"/>
            <a:ext cx="1829753" cy="2648585"/>
          </a:xfrm>
          <a:custGeom>
            <a:avLst/>
            <a:gdLst>
              <a:gd name="connsiteX0" fmla="*/ 3162 w 2439667"/>
              <a:gd name="connsiteY0" fmla="*/ 3162 h 2648781"/>
              <a:gd name="connsiteX1" fmla="*/ 2442829 w 2439667"/>
              <a:gd name="connsiteY1" fmla="*/ 3162 h 2648781"/>
              <a:gd name="connsiteX2" fmla="*/ 3162 w 2439667"/>
              <a:gd name="connsiteY2" fmla="*/ 2651944 h 264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9667" h="2648781">
                <a:moveTo>
                  <a:pt x="3162" y="3162"/>
                </a:moveTo>
                <a:lnTo>
                  <a:pt x="2442829" y="3162"/>
                </a:lnTo>
                <a:lnTo>
                  <a:pt x="3162" y="265194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280" name="任意多边形: 形状 6"/>
          <p:cNvSpPr/>
          <p:nvPr>
            <p:custDataLst>
              <p:tags r:id="rId3"/>
            </p:custDataLst>
          </p:nvPr>
        </p:nvSpPr>
        <p:spPr>
          <a:xfrm flipH="1">
            <a:off x="163830" y="593090"/>
            <a:ext cx="1976914" cy="1799590"/>
          </a:xfrm>
          <a:custGeom>
            <a:avLst/>
            <a:gdLst>
              <a:gd name="connsiteX0" fmla="*/ 2639270 w 2636108"/>
              <a:gd name="connsiteY0" fmla="*/ 1802813 h 1799650"/>
              <a:gd name="connsiteX1" fmla="*/ 700210 w 2636108"/>
              <a:gd name="connsiteY1" fmla="*/ 1663403 h 1799650"/>
              <a:gd name="connsiteX2" fmla="*/ 3162 w 2636108"/>
              <a:gd name="connsiteY2" fmla="*/ 3162 h 179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6108" h="1799650">
                <a:moveTo>
                  <a:pt x="2639270" y="1802813"/>
                </a:moveTo>
                <a:lnTo>
                  <a:pt x="700210" y="1663403"/>
                </a:lnTo>
                <a:lnTo>
                  <a:pt x="3162" y="31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281" name="任意多边形: 形状 7"/>
          <p:cNvSpPr/>
          <p:nvPr>
            <p:custDataLst>
              <p:tags r:id="rId4"/>
            </p:custDataLst>
          </p:nvPr>
        </p:nvSpPr>
        <p:spPr>
          <a:xfrm flipH="1">
            <a:off x="316230" y="4540885"/>
            <a:ext cx="1554004" cy="2097405"/>
          </a:xfrm>
          <a:custGeom>
            <a:avLst/>
            <a:gdLst>
              <a:gd name="connsiteX0" fmla="*/ 2075295 w 2072133"/>
              <a:gd name="connsiteY0" fmla="*/ 123561 h 2097480"/>
              <a:gd name="connsiteX1" fmla="*/ 883977 w 2072133"/>
              <a:gd name="connsiteY1" fmla="*/ 2100642 h 2097480"/>
              <a:gd name="connsiteX2" fmla="*/ 3162 w 2072133"/>
              <a:gd name="connsiteY2" fmla="*/ 3162 h 20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2133" h="2097480">
                <a:moveTo>
                  <a:pt x="2075295" y="123561"/>
                </a:moveTo>
                <a:lnTo>
                  <a:pt x="883977" y="2100642"/>
                </a:lnTo>
                <a:lnTo>
                  <a:pt x="3162" y="31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282" name="任意多边形: 形状 8"/>
          <p:cNvSpPr/>
          <p:nvPr>
            <p:custDataLst>
              <p:tags r:id="rId5"/>
            </p:custDataLst>
          </p:nvPr>
        </p:nvSpPr>
        <p:spPr>
          <a:xfrm flipH="1">
            <a:off x="-2381" y="4331970"/>
            <a:ext cx="2238375" cy="2528570"/>
          </a:xfrm>
          <a:custGeom>
            <a:avLst/>
            <a:gdLst>
              <a:gd name="connsiteX0" fmla="*/ 2987794 w 2984632"/>
              <a:gd name="connsiteY0" fmla="*/ 2531544 h 2528382"/>
              <a:gd name="connsiteX1" fmla="*/ 3162 w 2984632"/>
              <a:gd name="connsiteY1" fmla="*/ 2531544 h 2528382"/>
              <a:gd name="connsiteX2" fmla="*/ 2987794 w 2984632"/>
              <a:gd name="connsiteY2" fmla="*/ 3162 h 252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632" h="2528382">
                <a:moveTo>
                  <a:pt x="2987794" y="2531544"/>
                </a:moveTo>
                <a:lnTo>
                  <a:pt x="3162" y="2531544"/>
                </a:lnTo>
                <a:lnTo>
                  <a:pt x="2987794" y="3162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283" name="任意多边形: 形状 9"/>
          <p:cNvSpPr/>
          <p:nvPr>
            <p:custDataLst>
              <p:tags r:id="rId6"/>
            </p:custDataLst>
          </p:nvPr>
        </p:nvSpPr>
        <p:spPr>
          <a:xfrm flipH="1">
            <a:off x="1884998" y="4540885"/>
            <a:ext cx="1430655" cy="2319020"/>
          </a:xfrm>
          <a:custGeom>
            <a:avLst/>
            <a:gdLst>
              <a:gd name="connsiteX0" fmla="*/ 327606 w 1907376"/>
              <a:gd name="connsiteY0" fmla="*/ 2322430 h 2319268"/>
              <a:gd name="connsiteX1" fmla="*/ 1906736 w 1907376"/>
              <a:gd name="connsiteY1" fmla="*/ 2322430 h 2319268"/>
              <a:gd name="connsiteX2" fmla="*/ 333309 w 1907376"/>
              <a:gd name="connsiteY2" fmla="*/ 3162 h 2319268"/>
              <a:gd name="connsiteX3" fmla="*/ 3162 w 1907376"/>
              <a:gd name="connsiteY3" fmla="*/ 1876953 h 2319268"/>
              <a:gd name="connsiteX4" fmla="*/ 795895 w 1907376"/>
              <a:gd name="connsiteY4" fmla="*/ 1923212 h 23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76" h="2319268">
                <a:moveTo>
                  <a:pt x="327606" y="2322430"/>
                </a:moveTo>
                <a:lnTo>
                  <a:pt x="1906736" y="2322430"/>
                </a:lnTo>
                <a:lnTo>
                  <a:pt x="333309" y="3162"/>
                </a:lnTo>
                <a:lnTo>
                  <a:pt x="3162" y="1876953"/>
                </a:lnTo>
                <a:lnTo>
                  <a:pt x="795895" y="19232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284" name="任意多边形: 形状 10"/>
          <p:cNvSpPr/>
          <p:nvPr>
            <p:custDataLst>
              <p:tags r:id="rId7"/>
            </p:custDataLst>
          </p:nvPr>
        </p:nvSpPr>
        <p:spPr>
          <a:xfrm flipH="1">
            <a:off x="2719388" y="6340475"/>
            <a:ext cx="1601629" cy="519430"/>
          </a:xfrm>
          <a:custGeom>
            <a:avLst/>
            <a:gdLst>
              <a:gd name="connsiteX0" fmla="*/ 1344029 w 2135501"/>
              <a:gd name="connsiteY0" fmla="*/ 77302 h 519617"/>
              <a:gd name="connsiteX1" fmla="*/ 64629 w 2135501"/>
              <a:gd name="connsiteY1" fmla="*/ 3162 h 519617"/>
              <a:gd name="connsiteX2" fmla="*/ 3162 w 2135501"/>
              <a:gd name="connsiteY2" fmla="*/ 522779 h 519617"/>
              <a:gd name="connsiteX3" fmla="*/ 1266086 w 2135501"/>
              <a:gd name="connsiteY3" fmla="*/ 522779 h 519617"/>
              <a:gd name="connsiteX4" fmla="*/ 1668472 w 2135501"/>
              <a:gd name="connsiteY4" fmla="*/ 522779 h 519617"/>
              <a:gd name="connsiteX5" fmla="*/ 2136762 w 2135501"/>
              <a:gd name="connsiteY5" fmla="*/ 123561 h 5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501" h="519617">
                <a:moveTo>
                  <a:pt x="1344029" y="77302"/>
                </a:moveTo>
                <a:lnTo>
                  <a:pt x="64629" y="3162"/>
                </a:lnTo>
                <a:lnTo>
                  <a:pt x="3162" y="522779"/>
                </a:lnTo>
                <a:lnTo>
                  <a:pt x="1266086" y="522779"/>
                </a:lnTo>
                <a:lnTo>
                  <a:pt x="1668472" y="522779"/>
                </a:lnTo>
                <a:lnTo>
                  <a:pt x="2136762" y="123561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285" name="任意多边形: 形状 11"/>
          <p:cNvSpPr/>
          <p:nvPr>
            <p:custDataLst>
              <p:tags r:id="rId8"/>
            </p:custDataLst>
          </p:nvPr>
        </p:nvSpPr>
        <p:spPr>
          <a:xfrm flipH="1">
            <a:off x="-2381" y="3810"/>
            <a:ext cx="1411605" cy="2927350"/>
          </a:xfrm>
          <a:custGeom>
            <a:avLst/>
            <a:gdLst>
              <a:gd name="connsiteX0" fmla="*/ 908690 w 1882029"/>
              <a:gd name="connsiteY0" fmla="*/ 3162 h 2927600"/>
              <a:gd name="connsiteX1" fmla="*/ 518344 w 1882029"/>
              <a:gd name="connsiteY1" fmla="*/ 3162 h 2927600"/>
              <a:gd name="connsiteX2" fmla="*/ 3162 w 1882029"/>
              <a:gd name="connsiteY2" fmla="*/ 2930763 h 2927600"/>
              <a:gd name="connsiteX3" fmla="*/ 1885191 w 1882029"/>
              <a:gd name="connsiteY3" fmla="*/ 2208368 h 2927600"/>
              <a:gd name="connsiteX4" fmla="*/ 1885191 w 1882029"/>
              <a:gd name="connsiteY4" fmla="*/ 1442882 h 2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029" h="2927600">
                <a:moveTo>
                  <a:pt x="908690" y="3162"/>
                </a:moveTo>
                <a:lnTo>
                  <a:pt x="518344" y="3162"/>
                </a:lnTo>
                <a:lnTo>
                  <a:pt x="3162" y="2930763"/>
                </a:lnTo>
                <a:lnTo>
                  <a:pt x="1885191" y="2208368"/>
                </a:lnTo>
                <a:lnTo>
                  <a:pt x="1885191" y="144288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9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286" name="任意多边形: 形状 13"/>
          <p:cNvSpPr/>
          <p:nvPr>
            <p:custDataLst>
              <p:tags r:id="rId9"/>
            </p:custDataLst>
          </p:nvPr>
        </p:nvSpPr>
        <p:spPr>
          <a:xfrm flipH="1">
            <a:off x="8020050" y="3810"/>
            <a:ext cx="1121569" cy="2256155"/>
          </a:xfrm>
          <a:custGeom>
            <a:avLst/>
            <a:gdLst>
              <a:gd name="connsiteX0" fmla="*/ 1498646 w 1495484"/>
              <a:gd name="connsiteY0" fmla="*/ 3162 h 2255900"/>
              <a:gd name="connsiteX1" fmla="*/ 3162 w 1495484"/>
              <a:gd name="connsiteY1" fmla="*/ 3162 h 2255900"/>
              <a:gd name="connsiteX2" fmla="*/ 3162 w 1495484"/>
              <a:gd name="connsiteY2" fmla="*/ 1821823 h 2255900"/>
              <a:gd name="connsiteX3" fmla="*/ 814272 w 1495484"/>
              <a:gd name="connsiteY3" fmla="*/ 2259062 h 22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84" h="2255900">
                <a:moveTo>
                  <a:pt x="1498646" y="3162"/>
                </a:moveTo>
                <a:lnTo>
                  <a:pt x="3162" y="3162"/>
                </a:lnTo>
                <a:lnTo>
                  <a:pt x="3162" y="1821823"/>
                </a:lnTo>
                <a:lnTo>
                  <a:pt x="814272" y="225906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050287" name="日期占位符 1"/>
          <p:cNvSpPr>
            <a:spLocks noGrp="1"/>
          </p:cNvSpPr>
          <p:nvPr>
            <p:ph type="dt" sz="half" idx="19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 dirty="0"/>
          </a:p>
        </p:txBody>
      </p:sp>
      <p:sp>
        <p:nvSpPr>
          <p:cNvPr id="1050288" name="页脚占位符 4"/>
          <p:cNvSpPr>
            <a:spLocks noGrp="1"/>
          </p:cNvSpPr>
          <p:nvPr>
            <p:ph type="ftr" sz="quarter" idx="20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50289" name="灯片编号占位符 16"/>
          <p:cNvSpPr>
            <a:spLocks noGrp="1"/>
          </p:cNvSpPr>
          <p:nvPr>
            <p:ph type="sldNum" sz="quarter" idx="21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50290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3662592" y="2408693"/>
            <a:ext cx="4476513" cy="1783660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800" u="none" strike="noStrike" kern="1200" cap="none" spc="200" normalizeH="0" baseline="0">
                <a:solidFill>
                  <a:schemeClr val="accent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050291" name="文本占位符 14"/>
          <p:cNvSpPr>
            <a:spLocks noGrp="1"/>
          </p:cNvSpPr>
          <p:nvPr>
            <p:ph type="body" sz="quarter" idx="22" hasCustomPrompt="1"/>
            <p:custDataLst>
              <p:tags r:id="rId14"/>
            </p:custDataLst>
          </p:nvPr>
        </p:nvSpPr>
        <p:spPr>
          <a:xfrm>
            <a:off x="3662123" y="4331970"/>
            <a:ext cx="4476513" cy="331057"/>
          </a:xfrm>
        </p:spPr>
        <p:txBody>
          <a:bodyPr>
            <a:noAutofit/>
          </a:bodyPr>
          <a:lstStyle>
            <a:lvl1pPr marL="0" indent="0" algn="ctr">
              <a:buNone/>
              <a:defRPr sz="2000" spc="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67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67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7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7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61" name="任意多边形: 形状 16"/>
          <p:cNvSpPr/>
          <p:nvPr userDrawn="1">
            <p:custDataLst>
              <p:tags r:id="rId1"/>
            </p:custDataLst>
          </p:nvPr>
        </p:nvSpPr>
        <p:spPr>
          <a:xfrm rot="12622615">
            <a:off x="51911" y="-240665"/>
            <a:ext cx="1035844" cy="1800860"/>
          </a:xfrm>
          <a:custGeom>
            <a:avLst/>
            <a:gdLst>
              <a:gd name="connsiteX0" fmla="*/ 1380916 w 1380916"/>
              <a:gd name="connsiteY0" fmla="*/ 1270279 h 1801005"/>
              <a:gd name="connsiteX1" fmla="*/ 475479 w 1380916"/>
              <a:gd name="connsiteY1" fmla="*/ 1801005 h 1801005"/>
              <a:gd name="connsiteX2" fmla="*/ 0 w 1380916"/>
              <a:gd name="connsiteY2" fmla="*/ 1801005 h 1801005"/>
              <a:gd name="connsiteX3" fmla="*/ 809771 w 1380916"/>
              <a:gd name="connsiteY3" fmla="*/ 0 h 18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916" h="1801005">
                <a:moveTo>
                  <a:pt x="1380916" y="1270279"/>
                </a:moveTo>
                <a:lnTo>
                  <a:pt x="475479" y="1801005"/>
                </a:lnTo>
                <a:lnTo>
                  <a:pt x="0" y="1801005"/>
                </a:lnTo>
                <a:lnTo>
                  <a:pt x="809771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262" name="等腰三角形 17"/>
          <p:cNvSpPr/>
          <p:nvPr userDrawn="1">
            <p:custDataLst>
              <p:tags r:id="rId2"/>
            </p:custDataLst>
          </p:nvPr>
        </p:nvSpPr>
        <p:spPr>
          <a:xfrm rot="7762903">
            <a:off x="38100" y="191135"/>
            <a:ext cx="537686" cy="469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50263" name="任意多边形: 形状 18"/>
          <p:cNvSpPr/>
          <p:nvPr userDrawn="1">
            <p:custDataLst>
              <p:tags r:id="rId3"/>
            </p:custDataLst>
          </p:nvPr>
        </p:nvSpPr>
        <p:spPr>
          <a:xfrm rot="20327538">
            <a:off x="8443436" y="4922520"/>
            <a:ext cx="809625" cy="1800860"/>
          </a:xfrm>
          <a:custGeom>
            <a:avLst/>
            <a:gdLst>
              <a:gd name="connsiteX0" fmla="*/ 809771 w 1079280"/>
              <a:gd name="connsiteY0" fmla="*/ 0 h 1801005"/>
              <a:gd name="connsiteX1" fmla="*/ 1079280 w 1079280"/>
              <a:gd name="connsiteY1" fmla="*/ 599414 h 1801005"/>
              <a:gd name="connsiteX2" fmla="*/ 613028 w 1079280"/>
              <a:gd name="connsiteY2" fmla="*/ 1801005 h 1801005"/>
              <a:gd name="connsiteX3" fmla="*/ 0 w 1079280"/>
              <a:gd name="connsiteY3" fmla="*/ 1801005 h 18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280" h="1801005">
                <a:moveTo>
                  <a:pt x="809771" y="0"/>
                </a:moveTo>
                <a:lnTo>
                  <a:pt x="1079280" y="599414"/>
                </a:lnTo>
                <a:lnTo>
                  <a:pt x="613028" y="1801005"/>
                </a:lnTo>
                <a:lnTo>
                  <a:pt x="0" y="1801005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264" name="任意多边形: 形状 19"/>
          <p:cNvSpPr/>
          <p:nvPr userDrawn="1">
            <p:custDataLst>
              <p:tags r:id="rId4"/>
            </p:custDataLst>
          </p:nvPr>
        </p:nvSpPr>
        <p:spPr>
          <a:xfrm rot="3843557">
            <a:off x="8015764" y="5511165"/>
            <a:ext cx="1092518" cy="1846580"/>
          </a:xfrm>
          <a:custGeom>
            <a:avLst/>
            <a:gdLst>
              <a:gd name="connsiteX0" fmla="*/ 607477 w 1456971"/>
              <a:gd name="connsiteY0" fmla="*/ 0 h 1846378"/>
              <a:gd name="connsiteX1" fmla="*/ 1456971 w 1456971"/>
              <a:gd name="connsiteY1" fmla="*/ 413238 h 1846378"/>
              <a:gd name="connsiteX2" fmla="*/ 759818 w 1456971"/>
              <a:gd name="connsiteY2" fmla="*/ 1846378 h 1846378"/>
              <a:gd name="connsiteX3" fmla="*/ 0 w 1456971"/>
              <a:gd name="connsiteY3" fmla="*/ 1846378 h 184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71" h="1846378">
                <a:moveTo>
                  <a:pt x="607477" y="0"/>
                </a:moveTo>
                <a:lnTo>
                  <a:pt x="1456971" y="413238"/>
                </a:lnTo>
                <a:lnTo>
                  <a:pt x="759818" y="1846378"/>
                </a:lnTo>
                <a:lnTo>
                  <a:pt x="0" y="1846378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265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12" y="443230"/>
            <a:ext cx="8139178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50266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50267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50268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86" name="矩形 7"/>
          <p:cNvSpPr/>
          <p:nvPr userDrawn="1">
            <p:custDataLst>
              <p:tags r:id="rId1"/>
            </p:custDataLst>
          </p:nvPr>
        </p:nvSpPr>
        <p:spPr>
          <a:xfrm>
            <a:off x="219551" y="304165"/>
            <a:ext cx="8704898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50387" name="等腰三角形 14"/>
          <p:cNvSpPr/>
          <p:nvPr userDrawn="1">
            <p:custDataLst>
              <p:tags r:id="rId2"/>
            </p:custDataLst>
          </p:nvPr>
        </p:nvSpPr>
        <p:spPr>
          <a:xfrm rot="7762903">
            <a:off x="38100" y="191135"/>
            <a:ext cx="537686" cy="469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50388" name="等腰三角形 17"/>
          <p:cNvSpPr/>
          <p:nvPr userDrawn="1">
            <p:custDataLst>
              <p:tags r:id="rId3"/>
            </p:custDataLst>
          </p:nvPr>
        </p:nvSpPr>
        <p:spPr>
          <a:xfrm rot="18562903">
            <a:off x="8568214" y="6196965"/>
            <a:ext cx="537686" cy="469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50389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/>
          <a:lstStyle>
            <a:lvl1pPr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50390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50391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50392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50393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292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sp>
        <p:nvSpPr>
          <p:cNvPr id="1050293" name="任意多边形: 形状 14"/>
          <p:cNvSpPr/>
          <p:nvPr userDrawn="1">
            <p:custDataLst>
              <p:tags r:id="rId2"/>
            </p:custDataLst>
          </p:nvPr>
        </p:nvSpPr>
        <p:spPr>
          <a:xfrm rot="12622615">
            <a:off x="51911" y="-240665"/>
            <a:ext cx="1035844" cy="1800860"/>
          </a:xfrm>
          <a:custGeom>
            <a:avLst/>
            <a:gdLst>
              <a:gd name="connsiteX0" fmla="*/ 1380916 w 1380916"/>
              <a:gd name="connsiteY0" fmla="*/ 1270279 h 1801005"/>
              <a:gd name="connsiteX1" fmla="*/ 475479 w 1380916"/>
              <a:gd name="connsiteY1" fmla="*/ 1801005 h 1801005"/>
              <a:gd name="connsiteX2" fmla="*/ 0 w 1380916"/>
              <a:gd name="connsiteY2" fmla="*/ 1801005 h 1801005"/>
              <a:gd name="connsiteX3" fmla="*/ 809771 w 1380916"/>
              <a:gd name="connsiteY3" fmla="*/ 0 h 18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916" h="1801005">
                <a:moveTo>
                  <a:pt x="1380916" y="1270279"/>
                </a:moveTo>
                <a:lnTo>
                  <a:pt x="475479" y="1801005"/>
                </a:lnTo>
                <a:lnTo>
                  <a:pt x="0" y="1801005"/>
                </a:lnTo>
                <a:lnTo>
                  <a:pt x="809771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294" name="等腰三角形 15"/>
          <p:cNvSpPr/>
          <p:nvPr userDrawn="1">
            <p:custDataLst>
              <p:tags r:id="rId3"/>
            </p:custDataLst>
          </p:nvPr>
        </p:nvSpPr>
        <p:spPr>
          <a:xfrm rot="7762903">
            <a:off x="38100" y="191135"/>
            <a:ext cx="537686" cy="469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50295" name="任意多边形: 形状 21"/>
          <p:cNvSpPr/>
          <p:nvPr userDrawn="1">
            <p:custDataLst>
              <p:tags r:id="rId4"/>
            </p:custDataLst>
          </p:nvPr>
        </p:nvSpPr>
        <p:spPr>
          <a:xfrm rot="20327538">
            <a:off x="8443436" y="4922520"/>
            <a:ext cx="809625" cy="1800860"/>
          </a:xfrm>
          <a:custGeom>
            <a:avLst/>
            <a:gdLst>
              <a:gd name="connsiteX0" fmla="*/ 809771 w 1079280"/>
              <a:gd name="connsiteY0" fmla="*/ 0 h 1801005"/>
              <a:gd name="connsiteX1" fmla="*/ 1079280 w 1079280"/>
              <a:gd name="connsiteY1" fmla="*/ 599414 h 1801005"/>
              <a:gd name="connsiteX2" fmla="*/ 613028 w 1079280"/>
              <a:gd name="connsiteY2" fmla="*/ 1801005 h 1801005"/>
              <a:gd name="connsiteX3" fmla="*/ 0 w 1079280"/>
              <a:gd name="connsiteY3" fmla="*/ 1801005 h 18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280" h="1801005">
                <a:moveTo>
                  <a:pt x="809771" y="0"/>
                </a:moveTo>
                <a:lnTo>
                  <a:pt x="1079280" y="599414"/>
                </a:lnTo>
                <a:lnTo>
                  <a:pt x="613028" y="1801005"/>
                </a:lnTo>
                <a:lnTo>
                  <a:pt x="0" y="1801005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296" name="任意多边形: 形状 22"/>
          <p:cNvSpPr/>
          <p:nvPr userDrawn="1">
            <p:custDataLst>
              <p:tags r:id="rId5"/>
            </p:custDataLst>
          </p:nvPr>
        </p:nvSpPr>
        <p:spPr>
          <a:xfrm rot="3843557">
            <a:off x="8015764" y="5511165"/>
            <a:ext cx="1092518" cy="1846580"/>
          </a:xfrm>
          <a:custGeom>
            <a:avLst/>
            <a:gdLst>
              <a:gd name="connsiteX0" fmla="*/ 607477 w 1456971"/>
              <a:gd name="connsiteY0" fmla="*/ 0 h 1846378"/>
              <a:gd name="connsiteX1" fmla="*/ 1456971 w 1456971"/>
              <a:gd name="connsiteY1" fmla="*/ 413238 h 1846378"/>
              <a:gd name="connsiteX2" fmla="*/ 759818 w 1456971"/>
              <a:gd name="connsiteY2" fmla="*/ 1846378 h 1846378"/>
              <a:gd name="connsiteX3" fmla="*/ 0 w 1456971"/>
              <a:gd name="connsiteY3" fmla="*/ 1846378 h 184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71" h="1846378">
                <a:moveTo>
                  <a:pt x="607477" y="0"/>
                </a:moveTo>
                <a:lnTo>
                  <a:pt x="1456971" y="413238"/>
                </a:lnTo>
                <a:lnTo>
                  <a:pt x="759818" y="1846378"/>
                </a:lnTo>
                <a:lnTo>
                  <a:pt x="0" y="1846378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297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1050298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50299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50300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50301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50302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94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1050395" name="任意多边形: 形状 19"/>
          <p:cNvSpPr/>
          <p:nvPr userDrawn="1">
            <p:custDataLst>
              <p:tags r:id="rId2"/>
            </p:custDataLst>
          </p:nvPr>
        </p:nvSpPr>
        <p:spPr>
          <a:xfrm rot="12622615">
            <a:off x="51911" y="-240665"/>
            <a:ext cx="1035844" cy="1800860"/>
          </a:xfrm>
          <a:custGeom>
            <a:avLst/>
            <a:gdLst>
              <a:gd name="connsiteX0" fmla="*/ 1380916 w 1380916"/>
              <a:gd name="connsiteY0" fmla="*/ 1270279 h 1801005"/>
              <a:gd name="connsiteX1" fmla="*/ 475479 w 1380916"/>
              <a:gd name="connsiteY1" fmla="*/ 1801005 h 1801005"/>
              <a:gd name="connsiteX2" fmla="*/ 0 w 1380916"/>
              <a:gd name="connsiteY2" fmla="*/ 1801005 h 1801005"/>
              <a:gd name="connsiteX3" fmla="*/ 809771 w 1380916"/>
              <a:gd name="connsiteY3" fmla="*/ 0 h 18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916" h="1801005">
                <a:moveTo>
                  <a:pt x="1380916" y="1270279"/>
                </a:moveTo>
                <a:lnTo>
                  <a:pt x="475479" y="1801005"/>
                </a:lnTo>
                <a:lnTo>
                  <a:pt x="0" y="1801005"/>
                </a:lnTo>
                <a:lnTo>
                  <a:pt x="809771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396" name="等腰三角形 20"/>
          <p:cNvSpPr/>
          <p:nvPr userDrawn="1">
            <p:custDataLst>
              <p:tags r:id="rId3"/>
            </p:custDataLst>
          </p:nvPr>
        </p:nvSpPr>
        <p:spPr>
          <a:xfrm rot="7762903">
            <a:off x="38100" y="191135"/>
            <a:ext cx="537686" cy="469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50397" name="任意多边形: 形状 21"/>
          <p:cNvSpPr/>
          <p:nvPr userDrawn="1">
            <p:custDataLst>
              <p:tags r:id="rId4"/>
            </p:custDataLst>
          </p:nvPr>
        </p:nvSpPr>
        <p:spPr>
          <a:xfrm rot="20327538">
            <a:off x="8443436" y="4922520"/>
            <a:ext cx="809625" cy="1800860"/>
          </a:xfrm>
          <a:custGeom>
            <a:avLst/>
            <a:gdLst>
              <a:gd name="connsiteX0" fmla="*/ 809771 w 1079280"/>
              <a:gd name="connsiteY0" fmla="*/ 0 h 1801005"/>
              <a:gd name="connsiteX1" fmla="*/ 1079280 w 1079280"/>
              <a:gd name="connsiteY1" fmla="*/ 599414 h 1801005"/>
              <a:gd name="connsiteX2" fmla="*/ 613028 w 1079280"/>
              <a:gd name="connsiteY2" fmla="*/ 1801005 h 1801005"/>
              <a:gd name="connsiteX3" fmla="*/ 0 w 1079280"/>
              <a:gd name="connsiteY3" fmla="*/ 1801005 h 18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280" h="1801005">
                <a:moveTo>
                  <a:pt x="809771" y="0"/>
                </a:moveTo>
                <a:lnTo>
                  <a:pt x="1079280" y="599414"/>
                </a:lnTo>
                <a:lnTo>
                  <a:pt x="613028" y="1801005"/>
                </a:lnTo>
                <a:lnTo>
                  <a:pt x="0" y="1801005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398" name="任意多边形: 形状 22"/>
          <p:cNvSpPr/>
          <p:nvPr userDrawn="1">
            <p:custDataLst>
              <p:tags r:id="rId5"/>
            </p:custDataLst>
          </p:nvPr>
        </p:nvSpPr>
        <p:spPr>
          <a:xfrm rot="3843557">
            <a:off x="8015764" y="5511165"/>
            <a:ext cx="1092518" cy="1846580"/>
          </a:xfrm>
          <a:custGeom>
            <a:avLst/>
            <a:gdLst>
              <a:gd name="connsiteX0" fmla="*/ 607477 w 1456971"/>
              <a:gd name="connsiteY0" fmla="*/ 0 h 1846378"/>
              <a:gd name="connsiteX1" fmla="*/ 1456971 w 1456971"/>
              <a:gd name="connsiteY1" fmla="*/ 413238 h 1846378"/>
              <a:gd name="connsiteX2" fmla="*/ 759818 w 1456971"/>
              <a:gd name="connsiteY2" fmla="*/ 1846378 h 1846378"/>
              <a:gd name="connsiteX3" fmla="*/ 0 w 1456971"/>
              <a:gd name="connsiteY3" fmla="*/ 1846378 h 184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71" h="1846378">
                <a:moveTo>
                  <a:pt x="607477" y="0"/>
                </a:moveTo>
                <a:lnTo>
                  <a:pt x="1456971" y="413238"/>
                </a:lnTo>
                <a:lnTo>
                  <a:pt x="759818" y="1846378"/>
                </a:lnTo>
                <a:lnTo>
                  <a:pt x="0" y="1846378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399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50400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50401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50402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50403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50404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45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1050346" name="任意多边形: 形状 18"/>
          <p:cNvSpPr/>
          <p:nvPr userDrawn="1">
            <p:custDataLst>
              <p:tags r:id="rId2"/>
            </p:custDataLst>
          </p:nvPr>
        </p:nvSpPr>
        <p:spPr>
          <a:xfrm rot="12622615">
            <a:off x="51911" y="-240665"/>
            <a:ext cx="1035844" cy="1800860"/>
          </a:xfrm>
          <a:custGeom>
            <a:avLst/>
            <a:gdLst>
              <a:gd name="connsiteX0" fmla="*/ 1380916 w 1380916"/>
              <a:gd name="connsiteY0" fmla="*/ 1270279 h 1801005"/>
              <a:gd name="connsiteX1" fmla="*/ 475479 w 1380916"/>
              <a:gd name="connsiteY1" fmla="*/ 1801005 h 1801005"/>
              <a:gd name="connsiteX2" fmla="*/ 0 w 1380916"/>
              <a:gd name="connsiteY2" fmla="*/ 1801005 h 1801005"/>
              <a:gd name="connsiteX3" fmla="*/ 809771 w 1380916"/>
              <a:gd name="connsiteY3" fmla="*/ 0 h 18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916" h="1801005">
                <a:moveTo>
                  <a:pt x="1380916" y="1270279"/>
                </a:moveTo>
                <a:lnTo>
                  <a:pt x="475479" y="1801005"/>
                </a:lnTo>
                <a:lnTo>
                  <a:pt x="0" y="1801005"/>
                </a:lnTo>
                <a:lnTo>
                  <a:pt x="809771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347" name="等腰三角形 19"/>
          <p:cNvSpPr/>
          <p:nvPr userDrawn="1">
            <p:custDataLst>
              <p:tags r:id="rId3"/>
            </p:custDataLst>
          </p:nvPr>
        </p:nvSpPr>
        <p:spPr>
          <a:xfrm rot="7762903">
            <a:off x="38100" y="191135"/>
            <a:ext cx="537686" cy="469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50348" name="任意多边形: 形状 20"/>
          <p:cNvSpPr/>
          <p:nvPr userDrawn="1">
            <p:custDataLst>
              <p:tags r:id="rId4"/>
            </p:custDataLst>
          </p:nvPr>
        </p:nvSpPr>
        <p:spPr>
          <a:xfrm rot="20327538">
            <a:off x="8443436" y="4922520"/>
            <a:ext cx="809625" cy="1800860"/>
          </a:xfrm>
          <a:custGeom>
            <a:avLst/>
            <a:gdLst>
              <a:gd name="connsiteX0" fmla="*/ 809771 w 1079280"/>
              <a:gd name="connsiteY0" fmla="*/ 0 h 1801005"/>
              <a:gd name="connsiteX1" fmla="*/ 1079280 w 1079280"/>
              <a:gd name="connsiteY1" fmla="*/ 599414 h 1801005"/>
              <a:gd name="connsiteX2" fmla="*/ 613028 w 1079280"/>
              <a:gd name="connsiteY2" fmla="*/ 1801005 h 1801005"/>
              <a:gd name="connsiteX3" fmla="*/ 0 w 1079280"/>
              <a:gd name="connsiteY3" fmla="*/ 1801005 h 18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280" h="1801005">
                <a:moveTo>
                  <a:pt x="809771" y="0"/>
                </a:moveTo>
                <a:lnTo>
                  <a:pt x="1079280" y="599414"/>
                </a:lnTo>
                <a:lnTo>
                  <a:pt x="613028" y="1801005"/>
                </a:lnTo>
                <a:lnTo>
                  <a:pt x="0" y="1801005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349" name="任意多边形: 形状 21"/>
          <p:cNvSpPr/>
          <p:nvPr userDrawn="1">
            <p:custDataLst>
              <p:tags r:id="rId5"/>
            </p:custDataLst>
          </p:nvPr>
        </p:nvSpPr>
        <p:spPr>
          <a:xfrm rot="3843557">
            <a:off x="8015764" y="5511165"/>
            <a:ext cx="1092518" cy="1846580"/>
          </a:xfrm>
          <a:custGeom>
            <a:avLst/>
            <a:gdLst>
              <a:gd name="connsiteX0" fmla="*/ 607477 w 1456971"/>
              <a:gd name="connsiteY0" fmla="*/ 0 h 1846378"/>
              <a:gd name="connsiteX1" fmla="*/ 1456971 w 1456971"/>
              <a:gd name="connsiteY1" fmla="*/ 413238 h 1846378"/>
              <a:gd name="connsiteX2" fmla="*/ 759818 w 1456971"/>
              <a:gd name="connsiteY2" fmla="*/ 1846378 h 1846378"/>
              <a:gd name="connsiteX3" fmla="*/ 0 w 1456971"/>
              <a:gd name="connsiteY3" fmla="*/ 1846378 h 184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71" h="1846378">
                <a:moveTo>
                  <a:pt x="607477" y="0"/>
                </a:moveTo>
                <a:lnTo>
                  <a:pt x="1456971" y="413238"/>
                </a:lnTo>
                <a:lnTo>
                  <a:pt x="759818" y="1846378"/>
                </a:lnTo>
                <a:lnTo>
                  <a:pt x="0" y="1846378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350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50351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50352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50353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50354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50355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14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1050415" name="等腰三角形 17"/>
          <p:cNvSpPr/>
          <p:nvPr userDrawn="1">
            <p:custDataLst>
              <p:tags r:id="rId2"/>
            </p:custDataLst>
          </p:nvPr>
        </p:nvSpPr>
        <p:spPr>
          <a:xfrm rot="7762903">
            <a:off x="38100" y="191135"/>
            <a:ext cx="537686" cy="4699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50416" name="任意多边形: 形状 21"/>
          <p:cNvSpPr/>
          <p:nvPr userDrawn="1">
            <p:custDataLst>
              <p:tags r:id="rId3"/>
            </p:custDataLst>
          </p:nvPr>
        </p:nvSpPr>
        <p:spPr>
          <a:xfrm rot="20327538">
            <a:off x="8443436" y="4922520"/>
            <a:ext cx="809625" cy="1800860"/>
          </a:xfrm>
          <a:custGeom>
            <a:avLst/>
            <a:gdLst>
              <a:gd name="connsiteX0" fmla="*/ 809771 w 1079280"/>
              <a:gd name="connsiteY0" fmla="*/ 0 h 1801005"/>
              <a:gd name="connsiteX1" fmla="*/ 1079280 w 1079280"/>
              <a:gd name="connsiteY1" fmla="*/ 599414 h 1801005"/>
              <a:gd name="connsiteX2" fmla="*/ 613028 w 1079280"/>
              <a:gd name="connsiteY2" fmla="*/ 1801005 h 1801005"/>
              <a:gd name="connsiteX3" fmla="*/ 0 w 1079280"/>
              <a:gd name="connsiteY3" fmla="*/ 1801005 h 18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280" h="1801005">
                <a:moveTo>
                  <a:pt x="809771" y="0"/>
                </a:moveTo>
                <a:lnTo>
                  <a:pt x="1079280" y="599414"/>
                </a:lnTo>
                <a:lnTo>
                  <a:pt x="613028" y="1801005"/>
                </a:lnTo>
                <a:lnTo>
                  <a:pt x="0" y="1801005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417" name="任意多边形: 形状 22"/>
          <p:cNvSpPr/>
          <p:nvPr userDrawn="1">
            <p:custDataLst>
              <p:tags r:id="rId4"/>
            </p:custDataLst>
          </p:nvPr>
        </p:nvSpPr>
        <p:spPr>
          <a:xfrm rot="3843557">
            <a:off x="8015764" y="5511165"/>
            <a:ext cx="1092518" cy="1846580"/>
          </a:xfrm>
          <a:custGeom>
            <a:avLst/>
            <a:gdLst>
              <a:gd name="connsiteX0" fmla="*/ 607477 w 1456971"/>
              <a:gd name="connsiteY0" fmla="*/ 0 h 1846378"/>
              <a:gd name="connsiteX1" fmla="*/ 1456971 w 1456971"/>
              <a:gd name="connsiteY1" fmla="*/ 413238 h 1846378"/>
              <a:gd name="connsiteX2" fmla="*/ 759818 w 1456971"/>
              <a:gd name="connsiteY2" fmla="*/ 1846378 h 1846378"/>
              <a:gd name="connsiteX3" fmla="*/ 0 w 1456971"/>
              <a:gd name="connsiteY3" fmla="*/ 1846378 h 184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71" h="1846378">
                <a:moveTo>
                  <a:pt x="607477" y="0"/>
                </a:moveTo>
                <a:lnTo>
                  <a:pt x="1456971" y="413238"/>
                </a:lnTo>
                <a:lnTo>
                  <a:pt x="759818" y="1846378"/>
                </a:lnTo>
                <a:lnTo>
                  <a:pt x="0" y="1846378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418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50419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50420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50421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50422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50423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50424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50425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333" name="任意多边形: 形状 23"/>
          <p:cNvSpPr/>
          <p:nvPr userDrawn="1">
            <p:custDataLst>
              <p:tags r:id="rId1"/>
            </p:custDataLst>
          </p:nvPr>
        </p:nvSpPr>
        <p:spPr>
          <a:xfrm rot="20327538">
            <a:off x="7198995" y="3430270"/>
            <a:ext cx="1846421" cy="3603625"/>
          </a:xfrm>
          <a:custGeom>
            <a:avLst/>
            <a:gdLst>
              <a:gd name="connsiteX0" fmla="*/ 1379554 w 2461733"/>
              <a:gd name="connsiteY0" fmla="*/ 0 h 3603894"/>
              <a:gd name="connsiteX1" fmla="*/ 2461733 w 2461733"/>
              <a:gd name="connsiteY1" fmla="*/ 2406866 h 3603894"/>
              <a:gd name="connsiteX2" fmla="*/ 1997251 w 2461733"/>
              <a:gd name="connsiteY2" fmla="*/ 3603894 h 3603894"/>
              <a:gd name="connsiteX3" fmla="*/ 1380408 w 2461733"/>
              <a:gd name="connsiteY3" fmla="*/ 3603894 h 3603894"/>
              <a:gd name="connsiteX4" fmla="*/ 0 w 2461733"/>
              <a:gd name="connsiteY4" fmla="*/ 3068256 h 360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733" h="3603894">
                <a:moveTo>
                  <a:pt x="1379554" y="0"/>
                </a:moveTo>
                <a:lnTo>
                  <a:pt x="2461733" y="2406866"/>
                </a:lnTo>
                <a:lnTo>
                  <a:pt x="1997251" y="3603894"/>
                </a:lnTo>
                <a:lnTo>
                  <a:pt x="1380408" y="3603894"/>
                </a:lnTo>
                <a:lnTo>
                  <a:pt x="0" y="306825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334" name="任意多边形: 形状 21"/>
          <p:cNvSpPr/>
          <p:nvPr userDrawn="1">
            <p:custDataLst>
              <p:tags r:id="rId2"/>
            </p:custDataLst>
          </p:nvPr>
        </p:nvSpPr>
        <p:spPr>
          <a:xfrm rot="3843557">
            <a:off x="2708910" y="1074420"/>
            <a:ext cx="3897630" cy="7897495"/>
          </a:xfrm>
          <a:custGeom>
            <a:avLst/>
            <a:gdLst>
              <a:gd name="connsiteX0" fmla="*/ 5196908 w 5196909"/>
              <a:gd name="connsiteY0" fmla="*/ 7897792 h 7897792"/>
              <a:gd name="connsiteX1" fmla="*/ 5196909 w 5196909"/>
              <a:gd name="connsiteY1" fmla="*/ 7897790 h 7897792"/>
              <a:gd name="connsiteX2" fmla="*/ 5196909 w 5196909"/>
              <a:gd name="connsiteY2" fmla="*/ 7897792 h 7897792"/>
              <a:gd name="connsiteX3" fmla="*/ 2598455 w 5196909"/>
              <a:gd name="connsiteY3" fmla="*/ 0 h 7897792"/>
              <a:gd name="connsiteX4" fmla="*/ 4196670 w 5196909"/>
              <a:gd name="connsiteY4" fmla="*/ 4857646 h 7897792"/>
              <a:gd name="connsiteX5" fmla="*/ 2717785 w 5196909"/>
              <a:gd name="connsiteY5" fmla="*/ 7897792 h 7897792"/>
              <a:gd name="connsiteX6" fmla="*/ 0 w 5196909"/>
              <a:gd name="connsiteY6" fmla="*/ 7897792 h 789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6909" h="7897792">
                <a:moveTo>
                  <a:pt x="5196908" y="7897792"/>
                </a:moveTo>
                <a:lnTo>
                  <a:pt x="5196909" y="7897790"/>
                </a:lnTo>
                <a:lnTo>
                  <a:pt x="5196909" y="7897792"/>
                </a:lnTo>
                <a:close/>
                <a:moveTo>
                  <a:pt x="2598455" y="0"/>
                </a:moveTo>
                <a:lnTo>
                  <a:pt x="4196670" y="4857646"/>
                </a:lnTo>
                <a:lnTo>
                  <a:pt x="2717785" y="7897792"/>
                </a:lnTo>
                <a:lnTo>
                  <a:pt x="0" y="7897792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335" name="等腰三角形 13"/>
          <p:cNvSpPr/>
          <p:nvPr userDrawn="1">
            <p:custDataLst>
              <p:tags r:id="rId3"/>
            </p:custDataLst>
          </p:nvPr>
        </p:nvSpPr>
        <p:spPr>
          <a:xfrm rot="12622615">
            <a:off x="1042511" y="704850"/>
            <a:ext cx="2393633" cy="3549015"/>
          </a:xfrm>
          <a:prstGeom prst="triangl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50336" name="任意多边形: 形状 20"/>
          <p:cNvSpPr/>
          <p:nvPr userDrawn="1">
            <p:custDataLst>
              <p:tags r:id="rId4"/>
            </p:custDataLst>
          </p:nvPr>
        </p:nvSpPr>
        <p:spPr>
          <a:xfrm rot="14809432">
            <a:off x="4743926" y="-1657350"/>
            <a:ext cx="2323624" cy="7489190"/>
          </a:xfrm>
          <a:custGeom>
            <a:avLst/>
            <a:gdLst>
              <a:gd name="connsiteX0" fmla="*/ 3097954 w 3097954"/>
              <a:gd name="connsiteY0" fmla="*/ 5457090 h 7489319"/>
              <a:gd name="connsiteX1" fmla="*/ 2227941 w 3097954"/>
              <a:gd name="connsiteY1" fmla="*/ 7489318 h 7489319"/>
              <a:gd name="connsiteX2" fmla="*/ 0 w 3097954"/>
              <a:gd name="connsiteY2" fmla="*/ 7489319 h 7489319"/>
              <a:gd name="connsiteX3" fmla="*/ 1792124 w 3097954"/>
              <a:gd name="connsiteY3" fmla="*/ 0 h 748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7954" h="7489319">
                <a:moveTo>
                  <a:pt x="3097954" y="5457090"/>
                </a:moveTo>
                <a:lnTo>
                  <a:pt x="2227941" y="7489318"/>
                </a:lnTo>
                <a:lnTo>
                  <a:pt x="0" y="7489319"/>
                </a:lnTo>
                <a:lnTo>
                  <a:pt x="179212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050337" name="矩形 9"/>
          <p:cNvSpPr/>
          <p:nvPr userDrawn="1">
            <p:custDataLst>
              <p:tags r:id="rId5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1050338" name="等腰三角形 18"/>
          <p:cNvSpPr/>
          <p:nvPr userDrawn="1">
            <p:custDataLst>
              <p:tags r:id="rId6"/>
            </p:custDataLst>
          </p:nvPr>
        </p:nvSpPr>
        <p:spPr>
          <a:xfrm rot="20116463">
            <a:off x="8168164" y="5353050"/>
            <a:ext cx="782003" cy="9474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50339" name="等腰三角形 14"/>
          <p:cNvSpPr/>
          <p:nvPr userDrawn="1">
            <p:custDataLst>
              <p:tags r:id="rId7"/>
            </p:custDataLst>
          </p:nvPr>
        </p:nvSpPr>
        <p:spPr>
          <a:xfrm rot="9316463">
            <a:off x="371475" y="431800"/>
            <a:ext cx="782003" cy="9474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50340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50341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50342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50343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50344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12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71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7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43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44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84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4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4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5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5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5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5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24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25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8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15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16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1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1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1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29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30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831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32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833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3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35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3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63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64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665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66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667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66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6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7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2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2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2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2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59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59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37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38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39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84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4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4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48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49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850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85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5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5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5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6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09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81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81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1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40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41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05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3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3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53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3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3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19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20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5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30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531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53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3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3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2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2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95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496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497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49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499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50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0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0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1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1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68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68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0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04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50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50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0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0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1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14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051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051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1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1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2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52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5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90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049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0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51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52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5105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5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5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9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9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01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102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10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0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0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7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7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7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83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84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8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8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8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88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89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090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9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092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93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94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95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5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5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5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5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66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66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60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61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62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06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6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6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71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72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51073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5107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7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7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7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7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8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8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066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5106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5106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06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07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3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04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20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0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0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8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1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74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75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676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67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7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7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6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87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18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8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9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34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235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23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3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3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5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26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227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22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229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23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3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3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1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2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2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7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98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199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20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0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0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1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192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193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19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9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9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0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2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7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21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2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0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81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958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8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8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41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42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643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64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4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4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8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5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5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76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57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7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7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59" name="内容占位符 2"/>
          <p:cNvSpPr>
            <a:spLocks noGrp="1"/>
          </p:cNvSpPr>
          <p:nvPr>
            <p:ph sz="half" idx="1"/>
          </p:nvPr>
        </p:nvSpPr>
        <p:spPr>
          <a:xfrm>
            <a:off x="501650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560" name="内容占位符 3"/>
          <p:cNvSpPr>
            <a:spLocks noGrp="1"/>
          </p:cNvSpPr>
          <p:nvPr>
            <p:ph sz="half" idx="2"/>
          </p:nvPr>
        </p:nvSpPr>
        <p:spPr>
          <a:xfrm>
            <a:off x="4653407" y="962025"/>
            <a:ext cx="3988943" cy="5387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56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6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6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1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02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603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60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605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60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07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08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61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1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5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96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597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5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65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9566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95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7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57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7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7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0" name="竖排标题 1"/>
          <p:cNvSpPr>
            <a:spLocks noGrp="1"/>
          </p:cNvSpPr>
          <p:nvPr>
            <p:ph type="title" orient="vert"/>
          </p:nvPr>
        </p:nvSpPr>
        <p:spPr>
          <a:xfrm>
            <a:off x="6607175" y="442913"/>
            <a:ext cx="2035175" cy="590708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959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1650" y="442913"/>
            <a:ext cx="5987544" cy="59070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95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3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3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5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3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3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image" Target="../media/image3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image" Target="../media/image3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image" Target="../media/image3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image" Target="../media/image3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14" Type="http://schemas.openxmlformats.org/officeDocument/2006/relationships/image" Target="../media/image3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Relationship Id="rId14" Type="http://schemas.openxmlformats.org/officeDocument/2006/relationships/image" Target="../media/image3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Relationship Id="rId14" Type="http://schemas.openxmlformats.org/officeDocument/2006/relationships/image" Target="../media/image3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image" Target="../media/image3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slideLayout" Target="../slideLayouts/slideLayout431.xml"/><Relationship Id="rId1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21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25.xml"/><Relationship Id="rId12" Type="http://schemas.openxmlformats.org/officeDocument/2006/relationships/slideLayout" Target="../slideLayouts/slideLayout430.xml"/><Relationship Id="rId17" Type="http://schemas.openxmlformats.org/officeDocument/2006/relationships/slideLayout" Target="../slideLayouts/slideLayout435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420.xml"/><Relationship Id="rId16" Type="http://schemas.openxmlformats.org/officeDocument/2006/relationships/slideLayout" Target="../slideLayouts/slideLayout434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423.xml"/><Relationship Id="rId15" Type="http://schemas.openxmlformats.org/officeDocument/2006/relationships/slideLayout" Target="../slideLayouts/slideLayout433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428.xml"/><Relationship Id="rId19" Type="http://schemas.openxmlformats.org/officeDocument/2006/relationships/theme" Target="../theme/theme39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Relationship Id="rId14" Type="http://schemas.openxmlformats.org/officeDocument/2006/relationships/slideLayout" Target="../slideLayouts/slideLayout432.xml"/><Relationship Id="rId22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6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617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618" name="日期占位符 3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19" name="页脚占位符 4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2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1049621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87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21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22" name="图片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0988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50989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990" name="日期占位符 3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91" name="页脚占位符 4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92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0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1" name="图片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63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864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865" name="日期占位符 2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66" name="页脚占位符 3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67" name="灯片编号占位符 4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0" name="图片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01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602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603" name="日期占位符 2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604" name="页脚占位符 3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605" name="灯片编号占位符 4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29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01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02" name="图片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930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931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932" name="日期占位符 2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33" name="页脚占位符 3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34" name="灯片编号占位符 4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161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1162" name="矩形 9"/>
          <p:cNvSpPr/>
          <p:nvPr/>
        </p:nvSpPr>
        <p:spPr>
          <a:xfrm>
            <a:off x="219075" y="303213"/>
            <a:ext cx="8705850" cy="6251575"/>
          </a:xfrm>
          <a:prstGeom prst="rect">
            <a:avLst/>
          </a:prstGeom>
          <a:solidFill>
            <a:srgbClr val="F4F7FA"/>
          </a:solidFill>
          <a:ln w="12700" cap="flat" cmpd="sng">
            <a:solidFill>
              <a:srgbClr val="265A98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23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24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1163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51164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1165" name="日期占位符 2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1166" name="页脚占位符 3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1167" name="灯片编号占位符 4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6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047" name="矩形 9"/>
          <p:cNvSpPr/>
          <p:nvPr/>
        </p:nvSpPr>
        <p:spPr>
          <a:xfrm>
            <a:off x="0" y="0"/>
            <a:ext cx="3617913" cy="6858000"/>
          </a:xfrm>
          <a:prstGeom prst="rect">
            <a:avLst/>
          </a:prstGeom>
          <a:solidFill>
            <a:srgbClr val="F4F7FA"/>
          </a:solidFill>
          <a:ln w="12700" cap="flat" cmpd="sng">
            <a:solidFill>
              <a:srgbClr val="265A98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4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048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049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050" name="日期占位符 2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051" name="页脚占位符 3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052" name="灯片编号占位符 4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44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745" name="矩形 10"/>
          <p:cNvSpPr/>
          <p:nvPr/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rgbClr val="F4F7FA"/>
          </a:solidFill>
          <a:ln w="12700" cap="flat" cmpd="sng">
            <a:solidFill>
              <a:srgbClr val="265A98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97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98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746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747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748" name="日期占位符 2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749" name="页脚占位符 3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750" name="灯片编号占位符 4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29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0730" name="矩形 10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rgbClr val="F4F7FA"/>
          </a:solidFill>
          <a:ln w="12700" cap="flat" cmpd="sng">
            <a:solidFill>
              <a:srgbClr val="265A98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14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15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0731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50732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733" name="日期占位符 2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34" name="页脚占位符 3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35" name="灯片编号占位符 4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864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865" name="矩形 1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4F7FA"/>
          </a:solidFill>
          <a:ln w="12700" cap="flat" cmpd="sng">
            <a:solidFill>
              <a:srgbClr val="265A98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99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4250" y="6224588"/>
            <a:ext cx="539750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0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4588"/>
            <a:ext cx="539750" cy="633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866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867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868" name="日期占位符 2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869" name="页脚占位符 3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870" name="灯片编号占位符 4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45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0546" name="矩形 9"/>
          <p:cNvSpPr/>
          <p:nvPr/>
        </p:nvSpPr>
        <p:spPr>
          <a:xfrm>
            <a:off x="0" y="954088"/>
            <a:ext cx="9144000" cy="4949825"/>
          </a:xfrm>
          <a:prstGeom prst="rect">
            <a:avLst/>
          </a:prstGeom>
          <a:solidFill>
            <a:srgbClr val="F4F7FA"/>
          </a:solidFill>
          <a:ln w="12700" cap="flat" cmpd="sng">
            <a:solidFill>
              <a:srgbClr val="265A98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10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9563" y="5432425"/>
            <a:ext cx="1214437" cy="142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11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432425"/>
            <a:ext cx="1214438" cy="142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0547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50548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549" name="日期占位符 2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550" name="页脚占位符 3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551" name="灯片编号占位符 4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3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12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613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614" name="日期占位符 15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615" name="页脚占位符 16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616" name="灯片编号占位符 17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3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424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425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2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2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1049428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58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0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0059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50060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061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06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06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22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06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07" name="图片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0123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50124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125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2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2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858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17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0" y="5716588"/>
            <a:ext cx="3048000" cy="1141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18" name="图片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0" y="0"/>
            <a:ext cx="3048000" cy="114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0859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50860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861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86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86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7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35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736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737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3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3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9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7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8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240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241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242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24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24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426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09" name="图片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397000"/>
            <a:ext cx="2709863" cy="406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0427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50428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429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43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4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88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689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690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69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69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1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5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6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112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113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114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80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95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96" name="图片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681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682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683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684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68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52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53" name="图片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77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578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579" name="日期占位符 3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580" name="页脚占位符 4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581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10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12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13" name="图片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0611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50612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613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6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6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94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16" name="图片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0795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50796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797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79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79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8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9" name="图片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99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800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801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80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80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7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488" name="矩形 9"/>
          <p:cNvSpPr/>
          <p:nvPr/>
        </p:nvSpPr>
        <p:spPr>
          <a:xfrm>
            <a:off x="219075" y="303213"/>
            <a:ext cx="8705850" cy="6251575"/>
          </a:xfrm>
          <a:prstGeom prst="rect">
            <a:avLst/>
          </a:prstGeom>
          <a:solidFill>
            <a:srgbClr val="F4F7FA"/>
          </a:solidFill>
          <a:ln w="12700" cap="flat" cmpd="sng">
            <a:solidFill>
              <a:srgbClr val="265A98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91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92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489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490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491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49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49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86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0187" name="矩形 9"/>
          <p:cNvSpPr/>
          <p:nvPr/>
        </p:nvSpPr>
        <p:spPr>
          <a:xfrm>
            <a:off x="0" y="0"/>
            <a:ext cx="3617913" cy="6858000"/>
          </a:xfrm>
          <a:prstGeom prst="rect">
            <a:avLst/>
          </a:prstGeom>
          <a:solidFill>
            <a:srgbClr val="F4F7FA"/>
          </a:solidFill>
          <a:ln w="12700" cap="flat" cmpd="sng">
            <a:solidFill>
              <a:srgbClr val="265A98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08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0188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50189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190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19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19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93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994" name="矩形 10"/>
          <p:cNvSpPr/>
          <p:nvPr/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rgbClr val="F4F7FA"/>
          </a:solidFill>
          <a:ln w="12700" cap="flat" cmpd="sng">
            <a:solidFill>
              <a:srgbClr val="265A98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03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04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995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996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997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99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99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922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0923" name="矩形 10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rgbClr val="F4F7FA"/>
          </a:solidFill>
          <a:ln w="12700" cap="flat" cmpd="sng">
            <a:solidFill>
              <a:srgbClr val="265A98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19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20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0924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50925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50926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5092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5092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927" name="矩形 1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4F7FA"/>
          </a:solidFill>
          <a:ln w="12700" cap="flat" cmpd="sng">
            <a:solidFill>
              <a:srgbClr val="265A98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2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4250" y="6224588"/>
            <a:ext cx="539750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3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4588"/>
            <a:ext cx="539750" cy="633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928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929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930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93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93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359" name="矩形 9"/>
          <p:cNvSpPr/>
          <p:nvPr/>
        </p:nvSpPr>
        <p:spPr>
          <a:xfrm>
            <a:off x="0" y="954088"/>
            <a:ext cx="9144000" cy="4949825"/>
          </a:xfrm>
          <a:prstGeom prst="rect">
            <a:avLst/>
          </a:prstGeom>
          <a:solidFill>
            <a:srgbClr val="F4F7FA"/>
          </a:solidFill>
          <a:ln w="12700" cap="flat" cmpd="sng">
            <a:solidFill>
              <a:srgbClr val="265A98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9563" y="5432425"/>
            <a:ext cx="1214437" cy="142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90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432425"/>
            <a:ext cx="1214438" cy="142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360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361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362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36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36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-4572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-9144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-13716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-1828800" algn="l" defTabSz="914400" eaLnBrk="1" fontAlgn="base" latinLnBrk="0" hangingPunct="1"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62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2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104862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862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62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3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0" y="5716588"/>
            <a:ext cx="3048000" cy="1141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4" name="图片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0" y="0"/>
            <a:ext cx="3048000" cy="114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19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720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721" name="日期占位符 3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722" name="页脚占位符 4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723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5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57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88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589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590" name="日期占位符 4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591" name="页脚占位符 5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592" name="灯片编号占位符 6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5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66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74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675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676" name="日期占位符 6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677" name="页脚占位符 7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678" name="灯片编号占位符 8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4" name="图片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397000"/>
            <a:ext cx="2709863" cy="406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60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661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662" name="日期占位符 2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8663" name="页脚占位符 3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8664" name="灯片编号占位符 4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5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9176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177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178" name="日期占位符 1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179" name="页脚占位符 2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180" name="灯片编号占位符 3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2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387DD0"/>
          </a:solidFill>
          <a:ln w="12700" cap="flat" cmpd="sng">
            <a:solidFill>
              <a:srgbClr val="265A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lstStyle/>
          <a:p>
            <a:pPr lvl="0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93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94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4250" y="0"/>
            <a:ext cx="539750" cy="63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553" name="标题占位符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9554" name="文本占位符 2"/>
          <p:cNvSpPr>
            <a:spLocks noGrp="1"/>
          </p:cNvSpPr>
          <p:nvPr>
            <p:ph type="body"/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 indent="-228600"/>
            <a:r>
              <a:rPr lang="zh-CN" altLang="en-US" dirty="0"/>
              <a:t>第二级</a:t>
            </a:r>
            <a:endParaRPr lang="en-US" altLang="en-US" dirty="0"/>
          </a:p>
          <a:p>
            <a:pPr lvl="2" indent="-228600"/>
            <a:r>
              <a:rPr lang="zh-CN" altLang="en-US" dirty="0"/>
              <a:t>第三级</a:t>
            </a:r>
            <a:endParaRPr lang="en-US" altLang="en-US" dirty="0"/>
          </a:p>
          <a:p>
            <a:pPr lvl="3" indent="-228600"/>
            <a:r>
              <a:rPr lang="zh-CN" altLang="en-US" dirty="0"/>
              <a:t>第四级</a:t>
            </a:r>
            <a:endParaRPr lang="en-US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9555" name="日期占位符 4"/>
          <p:cNvSpPr>
            <a:spLocks noGrp="1"/>
          </p:cNvSpPr>
          <p:nvPr>
            <p:ph type="dt" sz="half"/>
          </p:nvPr>
        </p:nvSpPr>
        <p:spPr>
          <a:xfrm>
            <a:off x="660400" y="6350000"/>
            <a:ext cx="2024063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l" fontAlgn="base">
              <a:buFontTx/>
              <a:defRPr sz="1200">
                <a:solidFill>
                  <a:srgbClr val="898989"/>
                </a:solidFill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2020/9/29</a:t>
            </a:fld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49556" name="页脚占位符 5"/>
          <p:cNvSpPr>
            <a:spLocks noGrp="1"/>
          </p:cNvSpPr>
          <p:nvPr>
            <p:ph type="ftr" sz="quarter"/>
          </p:nvPr>
        </p:nvSpPr>
        <p:spPr>
          <a:xfrm>
            <a:off x="3087688" y="6350000"/>
            <a:ext cx="2968625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 fontAlgn="base"/>
            <a:endParaRPr strike="noStrike" noProof="1">
              <a:latin typeface="Arial" panose="020B0604020202020204" pitchFamily="34" charset="0"/>
            </a:endParaRPr>
          </a:p>
        </p:txBody>
      </p:sp>
      <p:sp>
        <p:nvSpPr>
          <p:cNvPr id="1049557" name="灯片编号占位符 6"/>
          <p:cNvSpPr>
            <a:spLocks noGrp="1"/>
          </p:cNvSpPr>
          <p:nvPr>
            <p:ph type="sldNum" sz="quarter"/>
          </p:nvPr>
        </p:nvSpPr>
        <p:spPr>
          <a:xfrm>
            <a:off x="6457950" y="6350000"/>
            <a:ext cx="2025650" cy="31591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u="none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sz="1600" b="0" u="none" kern="1200" baseline="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Layout" Target="../slideLayouts/slideLayout40.xml"/><Relationship Id="rId5" Type="http://schemas.openxmlformats.org/officeDocument/2006/relationships/tags" Target="../tags/tag252.xml"/><Relationship Id="rId4" Type="http://schemas.openxmlformats.org/officeDocument/2006/relationships/tags" Target="../tags/tag2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5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8.xml"/><Relationship Id="rId1" Type="http://schemas.openxmlformats.org/officeDocument/2006/relationships/tags" Target="../tags/tag2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tags" Target="../tags/tag223.xml"/><Relationship Id="rId3" Type="http://schemas.openxmlformats.org/officeDocument/2006/relationships/tags" Target="../tags/tag200.xml"/><Relationship Id="rId21" Type="http://schemas.openxmlformats.org/officeDocument/2006/relationships/tags" Target="../tags/tag218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tags" Target="../tags/tag222.xml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tags" Target="../tags/tag221.xml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28" Type="http://schemas.openxmlformats.org/officeDocument/2006/relationships/notesSlide" Target="../notesSlides/notesSlide1.xml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slideLayout" Target="../slideLayouts/slideLayout4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2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93.xml"/><Relationship Id="rId1" Type="http://schemas.openxmlformats.org/officeDocument/2006/relationships/tags" Target="../tags/tag22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2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slideLayout" Target="../slideLayouts/slideLayout293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10" Type="http://schemas.openxmlformats.org/officeDocument/2006/relationships/tags" Target="../tags/tag239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标题 1"/>
          <p:cNvSpPr>
            <a:spLocks noGrp="1"/>
          </p:cNvSpPr>
          <p:nvPr>
            <p:ph type="ctrTitle"/>
          </p:nvPr>
        </p:nvSpPr>
        <p:spPr>
          <a:xfrm>
            <a:off x="2324100" y="1955800"/>
            <a:ext cx="4448175" cy="2794000"/>
          </a:xfrm>
        </p:spPr>
        <p:txBody>
          <a:bodyPr lIns="91440" tIns="45720" rIns="91440" bIns="45720" anchor="ctr"/>
          <a:lstStyle>
            <a:lvl1pPr lvl="0">
              <a:buClrTx/>
              <a:buSzTx/>
              <a:buFontTx/>
            </a:lvl1pPr>
          </a:lstStyle>
          <a:p>
            <a:pPr lvl="0" algn="ctr">
              <a:buClrTx/>
              <a:buSzTx/>
              <a:buFontTx/>
            </a:pPr>
            <a:r>
              <a:rPr lang="zh-CN" altLang="en-US" sz="7200" b="0" baseline="0" dirty="0">
                <a:solidFill>
                  <a:srgbClr val="FFFFFF"/>
                </a:solidFill>
                <a:ea typeface="汉仪旗黑-85S" pitchFamily="18" charset="-122"/>
              </a:rPr>
              <a:t>预防大学生意外怀孕</a:t>
            </a:r>
            <a:endParaRPr lang="en-US" altLang="en-US" dirty="0"/>
          </a:p>
        </p:txBody>
      </p:sp>
      <p:sp>
        <p:nvSpPr>
          <p:cNvPr id="1048621" name="文本框 3"/>
          <p:cNvSpPr/>
          <p:nvPr/>
        </p:nvSpPr>
        <p:spPr>
          <a:xfrm>
            <a:off x="4506913" y="5516563"/>
            <a:ext cx="4481512" cy="3683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宣讲人：肇庆医学高等专科学校 黄燊炜</a:t>
            </a: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副标题 1"/>
          <p:cNvSpPr>
            <a:spLocks noGrp="1"/>
          </p:cNvSpPr>
          <p:nvPr>
            <p:ph type="subTitle"/>
          </p:nvPr>
        </p:nvSpPr>
        <p:spPr>
          <a:xfrm>
            <a:off x="3433763" y="887413"/>
            <a:ext cx="620712" cy="5543550"/>
          </a:xfrm>
        </p:spPr>
        <p:txBody>
          <a:bodyPr vert="eaVert" lIns="91440" tIns="45720" rIns="91440" bIns="45720" anchor="t"/>
          <a:lstStyle>
            <a:lvl1pPr marL="0" lvl="0" indent="0" algn="ctr">
              <a:buClrTx/>
              <a:buSzPct val="100000"/>
              <a:buFont typeface="Arial" panose="020B0604020202020204" pitchFamily="34" charset="0"/>
            </a:lvl1pPr>
            <a:lvl2pPr marL="457200" lvl="1" indent="0" algn="ctr">
              <a:buClrTx/>
              <a:buSzPct val="100000"/>
              <a:buFont typeface="Arial" panose="020B0604020202020204" pitchFamily="34" charset="0"/>
            </a:lvl2pPr>
            <a:lvl3pPr marL="914400" lvl="2" indent="0" algn="ctr">
              <a:buClrTx/>
              <a:buSzPct val="100000"/>
              <a:buFont typeface="Arial" panose="020B0604020202020204" pitchFamily="34" charset="0"/>
            </a:lvl3pPr>
            <a:lvl4pPr marL="1371600" lvl="3" indent="0" algn="ctr">
              <a:buClrTx/>
              <a:buSzPct val="100000"/>
              <a:buFont typeface="Arial" panose="020B0604020202020204" pitchFamily="34" charset="0"/>
            </a:lvl4pPr>
            <a:lvl5pPr marL="1828800" lvl="4" indent="0" algn="ctr">
              <a:buClrTx/>
              <a:buSzPct val="100000"/>
              <a:buFont typeface="Arial" panose="020B0604020202020204" pitchFamily="34" charset="0"/>
            </a:lvl5pPr>
          </a:lstStyle>
          <a:p>
            <a:pPr marL="0" lvl="0" indent="0" algn="l">
              <a:buClrTx/>
              <a:buFontTx/>
              <a:buNone/>
            </a:pPr>
            <a:r>
              <a:rPr lang="zh-CN" altLang="en-US" sz="2400" dirty="0">
                <a:solidFill>
                  <a:srgbClr val="595959"/>
                </a:solidFill>
              </a:rPr>
              <a:t>选择正确避孕方法，创造和谐幸福生活</a:t>
            </a:r>
            <a:r>
              <a:rPr lang="zh-CN" altLang="en-US" dirty="0">
                <a:solidFill>
                  <a:srgbClr val="595959"/>
                </a:solidFill>
              </a:rPr>
              <a:t>。</a:t>
            </a:r>
            <a:endParaRPr lang="en-US" altLang="en-US" dirty="0"/>
          </a:p>
        </p:txBody>
      </p:sp>
      <p:sp>
        <p:nvSpPr>
          <p:cNvPr id="1048728" name="标题 2"/>
          <p:cNvSpPr>
            <a:spLocks noGrp="1"/>
          </p:cNvSpPr>
          <p:nvPr>
            <p:ph type="ctrTitle"/>
          </p:nvPr>
        </p:nvSpPr>
        <p:spPr>
          <a:xfrm>
            <a:off x="4054475" y="1323975"/>
            <a:ext cx="571500" cy="4210050"/>
          </a:xfrm>
        </p:spPr>
        <p:txBody>
          <a:bodyPr vert="eaVert" lIns="91440" tIns="45720" rIns="91440" bIns="45720" anchor="b"/>
          <a:lstStyle>
            <a:lvl1pPr lvl="0">
              <a:buClrTx/>
              <a:buSzTx/>
              <a:buFontTx/>
            </a:lvl1pPr>
          </a:lstStyle>
          <a:p>
            <a:pPr lvl="0">
              <a:buClrTx/>
              <a:buSzTx/>
              <a:buFontTx/>
            </a:pPr>
            <a:r>
              <a:rPr lang="zh-CN" altLang="en-US" sz="5400" baseline="0" dirty="0">
                <a:solidFill>
                  <a:srgbClr val="262626"/>
                </a:solidFill>
                <a:ea typeface="汉仪旗黑-85S" pitchFamily="18" charset="-122"/>
              </a:rPr>
              <a:t>避孕方法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文本框 9"/>
          <p:cNvSpPr txBox="1"/>
          <p:nvPr>
            <p:custDataLst>
              <p:tags r:id="rId2"/>
            </p:custDataLst>
          </p:nvPr>
        </p:nvSpPr>
        <p:spPr>
          <a:xfrm>
            <a:off x="2720340" y="1896110"/>
            <a:ext cx="4913630" cy="2863215"/>
          </a:xfrm>
          <a:prstGeom prst="rect">
            <a:avLst/>
          </a:prstGeom>
          <a:noFill/>
        </p:spPr>
        <p:txBody>
          <a:bodyPr lIns="68580" tIns="34290" rIns="68580" bIns="3429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ClrTx/>
              <a:buSzPct val="100000"/>
              <a:buFontTx/>
              <a:buNone/>
            </a:pPr>
            <a:r>
              <a:rPr kumimoji="0" lang="zh-CN" altLang="en-US" sz="2000" b="0" i="0" u="none" strike="noStrike" kern="1200" cap="none" spc="15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两分钟的时间，请小伙伴们分组讨论。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ClrTx/>
              <a:buSzPct val="100000"/>
              <a:buFontTx/>
              <a:buNone/>
            </a:pPr>
            <a:r>
              <a:rPr kumimoji="0" lang="zh-CN" altLang="en-US" sz="2000" b="0" i="0" u="none" strike="noStrike" kern="1200" cap="none" spc="15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每组派一位代表来列举一下！</a:t>
            </a:r>
          </a:p>
        </p:txBody>
      </p:sp>
      <p:sp>
        <p:nvSpPr>
          <p:cNvPr id="1048730" name="文本框 11"/>
          <p:cNvSpPr txBox="1"/>
          <p:nvPr>
            <p:custDataLst>
              <p:tags r:id="rId3"/>
            </p:custDataLst>
          </p:nvPr>
        </p:nvSpPr>
        <p:spPr>
          <a:xfrm>
            <a:off x="382746" y="1762912"/>
            <a:ext cx="1983581" cy="2321303"/>
          </a:xfrm>
          <a:prstGeom prst="rect">
            <a:avLst/>
          </a:prstGeom>
          <a:noFill/>
        </p:spPr>
        <p:txBody>
          <a:bodyPr lIns="68580" tIns="34290" rIns="68580" bIns="34290" anchor="ctr" anchorCtr="1">
            <a:normAutofit fontScale="89722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</a:pPr>
            <a:r>
              <a: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kumimoji="0" lang="zh-CN" altLang="zh-CN" sz="3300" b="1" i="0" u="none" strike="noStrike" kern="1200" cap="none" spc="30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避孕方法</a:t>
            </a:r>
            <a:endParaRPr kumimoji="0" lang="zh-CN" altLang="en-US" sz="3300" b="1" i="0" u="none" strike="noStrike" kern="1200" cap="none" spc="30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究竟有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什么呢？</a:t>
            </a:r>
          </a:p>
        </p:txBody>
      </p:sp>
      <p:sp>
        <p:nvSpPr>
          <p:cNvPr id="1048731" name="矩形 2"/>
          <p:cNvSpPr/>
          <p:nvPr>
            <p:custDataLst>
              <p:tags r:id="rId4"/>
            </p:custDataLst>
          </p:nvPr>
        </p:nvSpPr>
        <p:spPr>
          <a:xfrm>
            <a:off x="565744" y="4083579"/>
            <a:ext cx="1617909" cy="93848"/>
          </a:xfrm>
          <a:prstGeom prst="rect">
            <a:avLst/>
          </a:prstGeom>
          <a:ln>
            <a:noFill/>
          </a:ln>
        </p:spPr>
        <p:style>
          <a:lnRef idx="2">
            <a:srgbClr val="0AA7FC">
              <a:shade val="50000"/>
            </a:srgbClr>
          </a:lnRef>
          <a:fillRef idx="1">
            <a:srgbClr val="0AA7FC"/>
          </a:fillRef>
          <a:effectRef idx="0">
            <a:srgbClr val="0AA7FC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48732" name="任意多边形 6"/>
          <p:cNvSpPr/>
          <p:nvPr>
            <p:custDataLst>
              <p:tags r:id="rId5"/>
            </p:custDataLst>
          </p:nvPr>
        </p:nvSpPr>
        <p:spPr>
          <a:xfrm>
            <a:off x="1649730" y="1324610"/>
            <a:ext cx="6670040" cy="3836670"/>
          </a:xfrm>
          <a:custGeom>
            <a:avLst/>
            <a:gdLst>
              <a:gd name="connsiteX0" fmla="*/ 5 w 14004"/>
              <a:gd name="connsiteY0" fmla="*/ 1622 h 7822"/>
              <a:gd name="connsiteX1" fmla="*/ 0 w 14004"/>
              <a:gd name="connsiteY1" fmla="*/ 0 h 7822"/>
              <a:gd name="connsiteX2" fmla="*/ 14004 w 14004"/>
              <a:gd name="connsiteY2" fmla="*/ 0 h 7822"/>
              <a:gd name="connsiteX3" fmla="*/ 14004 w 14004"/>
              <a:gd name="connsiteY3" fmla="*/ 7822 h 7822"/>
              <a:gd name="connsiteX4" fmla="*/ 0 w 14004"/>
              <a:gd name="connsiteY4" fmla="*/ 7822 h 7822"/>
              <a:gd name="connsiteX5" fmla="*/ 5 w 14004"/>
              <a:gd name="connsiteY5" fmla="*/ 6212 h 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4" h="7822">
                <a:moveTo>
                  <a:pt x="5" y="1622"/>
                </a:moveTo>
                <a:lnTo>
                  <a:pt x="0" y="0"/>
                </a:lnTo>
                <a:lnTo>
                  <a:pt x="14004" y="0"/>
                </a:lnTo>
                <a:lnTo>
                  <a:pt x="14004" y="7822"/>
                </a:lnTo>
                <a:lnTo>
                  <a:pt x="0" y="7822"/>
                </a:lnTo>
                <a:lnTo>
                  <a:pt x="5" y="6212"/>
                </a:lnTo>
              </a:path>
            </a:pathLst>
          </a:custGeom>
          <a:noFill/>
          <a:ln w="19050">
            <a:solidFill>
              <a:sysClr val="window" lastClr="FFFFFF">
                <a:lumMod val="85000"/>
                <a:alpha val="75000"/>
              </a:sysClr>
            </a:solidFill>
          </a:ln>
        </p:spPr>
        <p:style>
          <a:lnRef idx="2">
            <a:srgbClr val="0AA7FC">
              <a:shade val="50000"/>
            </a:srgbClr>
          </a:lnRef>
          <a:fillRef idx="1">
            <a:srgbClr val="0AA7FC"/>
          </a:fillRef>
          <a:effectRef idx="0">
            <a:srgbClr val="0AA7FC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063" y="1636713"/>
            <a:ext cx="447675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33" name="内容占位符 2"/>
          <p:cNvSpPr>
            <a:spLocks noGrp="1"/>
          </p:cNvSpPr>
          <p:nvPr>
            <p:ph idx="4294967295"/>
          </p:nvPr>
        </p:nvSpPr>
        <p:spPr>
          <a:xfrm>
            <a:off x="501650" y="735013"/>
            <a:ext cx="8140700" cy="5387975"/>
          </a:xfrm>
        </p:spPr>
        <p:txBody>
          <a:bodyPr lIns="90170" tIns="46990" rIns="90170" bIns="46990" anchor="t"/>
          <a:lstStyle/>
          <a:p>
            <a:pPr marL="457200">
              <a:buFontTx/>
              <a:buAutoNum type="arabicPeriod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安全期避孕法</a:t>
            </a:r>
            <a:endParaRPr lang="en-US" altLang="en-US" dirty="0"/>
          </a:p>
          <a:p>
            <a:pPr marL="457200">
              <a:buFontTx/>
              <a:buAutoNum type="arabicPeriod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外用避孕药</a:t>
            </a:r>
            <a:endParaRPr lang="en-US" altLang="en-US" dirty="0"/>
          </a:p>
          <a:p>
            <a:pPr marL="457200">
              <a:buFontTx/>
              <a:buAutoNum type="arabicPeriod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男用避孕套</a:t>
            </a:r>
            <a:endParaRPr lang="en-US" altLang="en-US" dirty="0"/>
          </a:p>
          <a:p>
            <a:pPr marL="457200">
              <a:buFontTx/>
              <a:buAutoNum type="arabicPeriod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宫内节育器</a:t>
            </a:r>
            <a:endParaRPr lang="en-US" altLang="en-US" dirty="0"/>
          </a:p>
          <a:p>
            <a:pPr marL="457200">
              <a:buFontTx/>
              <a:buAutoNum type="arabicPeriod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口服短效避孕药</a:t>
            </a:r>
            <a:endParaRPr lang="en-US" altLang="en-US" dirty="0"/>
          </a:p>
          <a:p>
            <a:pPr marL="457200">
              <a:buFontTx/>
              <a:buAutoNum type="arabicPeriod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避孕针</a:t>
            </a:r>
            <a:endParaRPr lang="en-US" altLang="en-US" dirty="0"/>
          </a:p>
          <a:p>
            <a:pPr marL="457200">
              <a:buFontTx/>
              <a:buAutoNum type="arabicPeriod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皮下埋植药物避孕</a:t>
            </a:r>
            <a:endParaRPr lang="en-US" altLang="en-US" dirty="0"/>
          </a:p>
          <a:p>
            <a:pPr marL="457200">
              <a:buFontTx/>
              <a:buAutoNum type="arabicPeriod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永久性避孕法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——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女性结扎输卵管、男性结扎输精管</a:t>
            </a:r>
            <a:endParaRPr lang="en-US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2843213"/>
            <a:ext cx="4268787" cy="367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62" name="内容占位符 2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374650" y="554038"/>
            <a:ext cx="8394700" cy="5962650"/>
          </a:xfr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内容占位符 2"/>
          <p:cNvSpPr>
            <a:spLocks noGrp="1"/>
          </p:cNvSpPr>
          <p:nvPr>
            <p:ph sz="half" idx="4294967295"/>
          </p:nvPr>
        </p:nvSpPr>
        <p:spPr>
          <a:xfrm>
            <a:off x="501650" y="965200"/>
            <a:ext cx="8140700" cy="5387975"/>
          </a:xfrm>
        </p:spPr>
        <p:txBody>
          <a:bodyPr lIns="90170" tIns="46990" rIns="90170" bIns="46990" anchor="t"/>
          <a:lstStyle>
            <a:lvl1pPr lvl="0">
              <a:buClrTx/>
              <a:buSzPct val="100000"/>
              <a:buFont typeface="Arial" panose="020B0604020202020204" pitchFamily="34" charset="0"/>
              <a:defRPr sz="2800"/>
            </a:lvl1pPr>
            <a:lvl2pPr lvl="1">
              <a:buClrTx/>
              <a:buSzPct val="100000"/>
              <a:buFont typeface="Arial" panose="020B0604020202020204" pitchFamily="34" charset="0"/>
              <a:defRPr sz="2400"/>
            </a:lvl2pPr>
            <a:lvl3pPr lvl="2">
              <a:buClrTx/>
              <a:buSzPct val="100000"/>
              <a:buFont typeface="Arial" panose="020B0604020202020204" pitchFamily="34" charset="0"/>
              <a:defRPr sz="2000"/>
            </a:lvl3pPr>
            <a:lvl4pPr lvl="3">
              <a:buClrTx/>
              <a:buSzPct val="100000"/>
              <a:buFont typeface="Arial" panose="020B0604020202020204" pitchFamily="34" charset="0"/>
              <a:defRPr sz="1800"/>
            </a:lvl4pPr>
            <a:lvl5pPr lvl="4">
              <a:buClrTx/>
              <a:buSzPct val="100000"/>
              <a:buFont typeface="Arial" panose="020B0604020202020204" pitchFamily="34" charset="0"/>
              <a:defRPr sz="1800"/>
            </a:lvl5pPr>
          </a:lstStyle>
          <a:p>
            <a:pPr lvl="0">
              <a:buClrTx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男用避孕套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：避孕成功率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98%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。</a:t>
            </a:r>
            <a:endParaRPr lang="en-US" altLang="en-US" sz="1600" dirty="0"/>
          </a:p>
          <a:p>
            <a:pPr lvl="0">
              <a:buClrTx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原理：避免精子与卵子相遇。方法：在性生活前，由男方套在生殖器上。</a:t>
            </a:r>
            <a:endParaRPr lang="en-US" altLang="en-US" sz="1600" dirty="0"/>
          </a:p>
          <a:p>
            <a:pPr lvl="0">
              <a:buClrTx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优点：</a:t>
            </a:r>
            <a:endParaRPr lang="en-US" altLang="en-US" sz="1600" dirty="0"/>
          </a:p>
          <a:p>
            <a:pPr lvl="0">
              <a:buClrTx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①使用方便</a:t>
            </a:r>
            <a:endParaRPr lang="en-US" altLang="en-US" sz="1600" dirty="0"/>
          </a:p>
          <a:p>
            <a:pPr lvl="0">
              <a:buClrTx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②可以预防传染性疾病</a:t>
            </a:r>
            <a:endParaRPr lang="en-US" altLang="en-US" sz="1600" dirty="0"/>
          </a:p>
          <a:p>
            <a:pPr lvl="0">
              <a:buClrTx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③成本低廉</a:t>
            </a:r>
            <a:endParaRPr lang="en-US" altLang="en-US" sz="1600" dirty="0"/>
          </a:p>
          <a:p>
            <a:pPr lvl="0">
              <a:buClrTx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④成功率高</a:t>
            </a:r>
            <a:endParaRPr lang="en-US" altLang="en-US" sz="1600" dirty="0"/>
          </a:p>
        </p:txBody>
      </p:sp>
      <p:pic>
        <p:nvPicPr>
          <p:cNvPr id="2097159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AEADBB"/>
              </a:clrFrom>
              <a:clrTo>
                <a:srgbClr val="AEADB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00" y="3429000"/>
            <a:ext cx="4286250" cy="2895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2768600"/>
            <a:ext cx="4705350" cy="340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96" name="内容占位符 2"/>
          <p:cNvSpPr>
            <a:spLocks noGrp="1"/>
          </p:cNvSpPr>
          <p:nvPr>
            <p:ph sz="half" idx="4294967295"/>
          </p:nvPr>
        </p:nvSpPr>
        <p:spPr>
          <a:xfrm>
            <a:off x="501650" y="790575"/>
            <a:ext cx="8140700" cy="5387975"/>
          </a:xfrm>
        </p:spPr>
        <p:txBody>
          <a:bodyPr lIns="90170" tIns="46990" rIns="90170" bIns="46990" anchor="t"/>
          <a:lstStyle>
            <a:lvl1pPr lvl="0">
              <a:buClrTx/>
              <a:buSzPct val="100000"/>
              <a:buFont typeface="Arial" panose="020B0604020202020204" pitchFamily="34" charset="0"/>
              <a:defRPr sz="2800"/>
            </a:lvl1pPr>
            <a:lvl2pPr lvl="1">
              <a:buClrTx/>
              <a:buSzPct val="100000"/>
              <a:buFont typeface="Arial" panose="020B0604020202020204" pitchFamily="34" charset="0"/>
              <a:defRPr sz="2400"/>
            </a:lvl2pPr>
            <a:lvl3pPr lvl="2">
              <a:buClrTx/>
              <a:buSzPct val="100000"/>
              <a:buFont typeface="Arial" panose="020B0604020202020204" pitchFamily="34" charset="0"/>
              <a:defRPr sz="2000"/>
            </a:lvl3pPr>
            <a:lvl4pPr lvl="3">
              <a:buClrTx/>
              <a:buSzPct val="100000"/>
              <a:buFont typeface="Arial" panose="020B0604020202020204" pitchFamily="34" charset="0"/>
              <a:defRPr sz="1800"/>
            </a:lvl4pPr>
            <a:lvl5pPr lvl="4">
              <a:buClrTx/>
              <a:buSzPct val="100000"/>
              <a:buFont typeface="Arial" panose="020B0604020202020204" pitchFamily="34" charset="0"/>
              <a:defRPr sz="1800"/>
            </a:lvl5pPr>
          </a:lstStyle>
          <a:p>
            <a:pPr marL="0" lvl="0" indent="0">
              <a:buClrTx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口服短效避孕药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：避孕成功率99%.</a:t>
            </a:r>
          </a:p>
          <a:p>
            <a:pPr marL="0" lvl="0" indent="0">
              <a:buClrTx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优点：方法简单，比较普遍</a:t>
            </a:r>
            <a:endParaRPr lang="en-US" altLang="en-US" sz="1600" dirty="0"/>
          </a:p>
          <a:p>
            <a:pPr marL="0" lvl="0" indent="0">
              <a:buClrTx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副作用：①恶心呕吐；②月经不调；</a:t>
            </a:r>
            <a:endParaRPr lang="en-US" altLang="en-US" sz="1600" dirty="0"/>
          </a:p>
          <a:p>
            <a:pPr marL="0" lvl="0" indent="0">
              <a:buClrTx/>
              <a:buFontTx/>
              <a:buNone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③不规则子宫出血</a:t>
            </a:r>
            <a:endParaRPr lang="en-US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13" y="2670175"/>
            <a:ext cx="3611562" cy="316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85" name="内容占位符 2"/>
          <p:cNvSpPr>
            <a:spLocks noGrp="1"/>
          </p:cNvSpPr>
          <p:nvPr>
            <p:ph idx="4294967295"/>
          </p:nvPr>
        </p:nvSpPr>
        <p:spPr>
          <a:xfrm>
            <a:off x="501650" y="952500"/>
            <a:ext cx="8140700" cy="5389563"/>
          </a:xfrm>
        </p:spPr>
        <p:txBody>
          <a:bodyPr lIns="90170" tIns="46990" rIns="90170" bIns="46990" anchor="t"/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宫内节育器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：避孕成功率9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9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%。原理：防止受精卵在子宫着床。</a:t>
            </a: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有效期内可长期使用！</a:t>
            </a:r>
          </a:p>
          <a:p>
            <a:pPr marL="0" indent="0">
              <a:buNone/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endParaRPr lang="en-US" altLang="en-US" dirty="0"/>
          </a:p>
          <a:p>
            <a:pPr>
              <a:buFontTx/>
              <a:buNone/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buFontTx/>
              <a:buNone/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963" y="2206625"/>
            <a:ext cx="5405437" cy="395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86" name="内容占位符 2"/>
          <p:cNvSpPr>
            <a:spLocks noGrp="1"/>
          </p:cNvSpPr>
          <p:nvPr>
            <p:ph idx="4294967295"/>
          </p:nvPr>
        </p:nvSpPr>
        <p:spPr>
          <a:xfrm>
            <a:off x="501650" y="952500"/>
            <a:ext cx="8140700" cy="5389563"/>
          </a:xfrm>
        </p:spPr>
        <p:txBody>
          <a:bodyPr lIns="90170" tIns="46990" rIns="90170" bIns="46990" anchor="t"/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永久性避孕法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――女性结扎输卵管，男性结扎输精管：避孕成功率99.9%.原理：防止精子与卵子相遇。方法：需到医院做手术。</a:t>
            </a:r>
            <a:endParaRPr lang="en-US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/>
        <p:txBody>
          <a:bodyPr lIns="90170" tIns="46990" rIns="90170" bIns="46990" anchor="ctr"/>
          <a:lstStyle/>
          <a:p>
            <a:r>
              <a:rPr lang="zh-CN" altLang="en-US" sz="4000" baseline="0" dirty="0"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charset="-122"/>
              </a:rPr>
              <a:t>说在最后，敲黑板！！！</a:t>
            </a:r>
          </a:p>
        </p:txBody>
      </p:sp>
      <p:sp>
        <p:nvSpPr>
          <p:cNvPr id="1048598" name="内容占位符 2"/>
          <p:cNvSpPr>
            <a:spLocks noGrp="1"/>
          </p:cNvSpPr>
          <p:nvPr>
            <p:ph idx="4294967295"/>
          </p:nvPr>
        </p:nvSpPr>
        <p:spPr>
          <a:xfrm>
            <a:off x="406400" y="1559560"/>
            <a:ext cx="8140700" cy="5389563"/>
          </a:xfrm>
        </p:spPr>
        <p:txBody>
          <a:bodyPr lIns="90170" tIns="46990" rIns="90170" bIns="46990" anchor="t"/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发生性行为，就意味着双方要共同承担责任。</a:t>
            </a:r>
            <a:endParaRPr lang="en-US" altLang="en-US" dirty="0"/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做好预防，就是对双方负责任。</a:t>
            </a:r>
            <a:endParaRPr lang="en-US" altLang="en-US" dirty="0"/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最后，我们需要一起努力，做好宣传，提高我们青少年的“性”意识，预防意外怀孕!为创造出一个和谐幸福的生活而努力!</a:t>
            </a: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标题 1"/>
          <p:cNvSpPr>
            <a:spLocks noGrp="1"/>
          </p:cNvSpPr>
          <p:nvPr>
            <p:ph type="title"/>
          </p:nvPr>
        </p:nvSpPr>
        <p:spPr>
          <a:xfrm>
            <a:off x="2319338" y="2397125"/>
            <a:ext cx="4367212" cy="1360488"/>
          </a:xfrm>
        </p:spPr>
        <p:txBody>
          <a:bodyPr lIns="91440" tIns="45720" rIns="91440" bIns="45720" anchor="b"/>
          <a:lstStyle/>
          <a:p>
            <a:pPr algn="ctr"/>
            <a:r>
              <a:rPr lang="zh-CN" altLang="en-US" sz="7200" b="0" baseline="0" dirty="0">
                <a:solidFill>
                  <a:srgbClr val="FFFFFF"/>
                </a:solidFill>
                <a:ea typeface="汉仪旗黑-85S" pitchFamily="18" charset="-122"/>
              </a:rPr>
              <a:t>谢谢聆听</a:t>
            </a:r>
            <a:endParaRPr lang="en-US" altLang="en-US" dirty="0"/>
          </a:p>
        </p:txBody>
      </p:sp>
      <p:sp>
        <p:nvSpPr>
          <p:cNvPr id="1048610" name="文本框 4"/>
          <p:cNvSpPr/>
          <p:nvPr/>
        </p:nvSpPr>
        <p:spPr>
          <a:xfrm>
            <a:off x="4315143" y="5514340"/>
            <a:ext cx="4548187" cy="3683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宣讲人：肇庆医学高等专科学校 黄燊炜</a:t>
            </a: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文本框 58"/>
          <p:cNvSpPr txBox="1"/>
          <p:nvPr>
            <p:custDataLst>
              <p:tags r:id="rId2"/>
            </p:custDataLst>
          </p:nvPr>
        </p:nvSpPr>
        <p:spPr>
          <a:xfrm>
            <a:off x="253365" y="2882265"/>
            <a:ext cx="2297430" cy="866775"/>
          </a:xfrm>
          <a:prstGeom prst="rect">
            <a:avLst/>
          </a:prstGeom>
          <a:noFill/>
        </p:spPr>
        <p:txBody>
          <a:bodyPr wrap="square" lIns="68580" tIns="34290" rIns="68580" bIns="0" anchor="b" anchorCtr="0">
            <a:normAutofit fontScale="93333"/>
          </a:bodyPr>
          <a:lstStyle/>
          <a:p>
            <a:pPr algn="ctr"/>
            <a:r>
              <a:rPr lang="zh-CN" altLang="en-US" sz="45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活动公约</a:t>
            </a:r>
          </a:p>
        </p:txBody>
      </p:sp>
      <p:sp>
        <p:nvSpPr>
          <p:cNvPr id="1048637" name="文本框 64"/>
          <p:cNvSpPr txBox="1"/>
          <p:nvPr>
            <p:custDataLst>
              <p:tags r:id="rId3"/>
            </p:custDataLst>
          </p:nvPr>
        </p:nvSpPr>
        <p:spPr>
          <a:xfrm>
            <a:off x="454025" y="3907155"/>
            <a:ext cx="1896745" cy="378460"/>
          </a:xfrm>
          <a:prstGeom prst="rect">
            <a:avLst/>
          </a:prstGeom>
          <a:noFill/>
        </p:spPr>
        <p:txBody>
          <a:bodyPr wrap="square" lIns="68580" tIns="0" rIns="68580" bIns="34290" anchor="t" anchorCtr="0">
            <a:normAutofit fontScale="95833" lnSpcReduction="10000"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请大家遵守哦！</a:t>
            </a:r>
          </a:p>
        </p:txBody>
      </p:sp>
      <p:sp>
        <p:nvSpPr>
          <p:cNvPr id="1048638" name="椭圆 4"/>
          <p:cNvSpPr/>
          <p:nvPr>
            <p:custDataLst>
              <p:tags r:id="rId4"/>
            </p:custDataLst>
          </p:nvPr>
        </p:nvSpPr>
        <p:spPr>
          <a:xfrm>
            <a:off x="2764155" y="1150619"/>
            <a:ext cx="470216" cy="4702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1350">
              <a:latin typeface="Arial" panose="020B0604020202020204" pitchFamily="34" charset="0"/>
            </a:endParaRPr>
          </a:p>
        </p:txBody>
      </p:sp>
      <p:sp>
        <p:nvSpPr>
          <p:cNvPr id="1048639" name="任意多边形 6"/>
          <p:cNvSpPr/>
          <p:nvPr>
            <p:custDataLst>
              <p:tags r:id="rId5"/>
            </p:custDataLst>
          </p:nvPr>
        </p:nvSpPr>
        <p:spPr bwMode="auto">
          <a:xfrm>
            <a:off x="2882724" y="1278934"/>
            <a:ext cx="232265" cy="21358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909" h="559493">
                <a:moveTo>
                  <a:pt x="470180" y="272856"/>
                </a:moveTo>
                <a:lnTo>
                  <a:pt x="476019" y="272856"/>
                </a:lnTo>
                <a:lnTo>
                  <a:pt x="481953" y="272856"/>
                </a:lnTo>
                <a:cubicBezTo>
                  <a:pt x="509171" y="272856"/>
                  <a:pt x="531210" y="294963"/>
                  <a:pt x="531210" y="322056"/>
                </a:cubicBezTo>
                <a:lnTo>
                  <a:pt x="531210" y="376617"/>
                </a:lnTo>
                <a:cubicBezTo>
                  <a:pt x="531210" y="385084"/>
                  <a:pt x="526783" y="392609"/>
                  <a:pt x="520096" y="397031"/>
                </a:cubicBezTo>
                <a:lnTo>
                  <a:pt x="520096" y="449711"/>
                </a:lnTo>
                <a:cubicBezTo>
                  <a:pt x="520096" y="450558"/>
                  <a:pt x="520661" y="451498"/>
                  <a:pt x="521509" y="451875"/>
                </a:cubicBezTo>
                <a:cubicBezTo>
                  <a:pt x="528949" y="455450"/>
                  <a:pt x="565492" y="473888"/>
                  <a:pt x="599209" y="501639"/>
                </a:cubicBezTo>
                <a:cubicBezTo>
                  <a:pt x="605425" y="506625"/>
                  <a:pt x="608909" y="514150"/>
                  <a:pt x="608909" y="522052"/>
                </a:cubicBezTo>
                <a:lnTo>
                  <a:pt x="608909" y="559493"/>
                </a:lnTo>
                <a:lnTo>
                  <a:pt x="483083" y="559493"/>
                </a:lnTo>
                <a:lnTo>
                  <a:pt x="483083" y="515561"/>
                </a:lnTo>
                <a:cubicBezTo>
                  <a:pt x="483083" y="499475"/>
                  <a:pt x="476019" y="484424"/>
                  <a:pt x="463587" y="474264"/>
                </a:cubicBezTo>
                <a:cubicBezTo>
                  <a:pt x="453039" y="465609"/>
                  <a:pt x="442302" y="457707"/>
                  <a:pt x="431848" y="450558"/>
                </a:cubicBezTo>
                <a:cubicBezTo>
                  <a:pt x="431848" y="450370"/>
                  <a:pt x="431942" y="450087"/>
                  <a:pt x="431942" y="449711"/>
                </a:cubicBezTo>
                <a:lnTo>
                  <a:pt x="431942" y="397031"/>
                </a:lnTo>
                <a:cubicBezTo>
                  <a:pt x="425350" y="392609"/>
                  <a:pt x="420923" y="385084"/>
                  <a:pt x="420923" y="376617"/>
                </a:cubicBezTo>
                <a:lnTo>
                  <a:pt x="420923" y="322056"/>
                </a:lnTo>
                <a:cubicBezTo>
                  <a:pt x="420923" y="294775"/>
                  <a:pt x="443056" y="272856"/>
                  <a:pt x="470180" y="272856"/>
                </a:cubicBezTo>
                <a:close/>
                <a:moveTo>
                  <a:pt x="127004" y="272856"/>
                </a:moveTo>
                <a:lnTo>
                  <a:pt x="132940" y="272856"/>
                </a:lnTo>
                <a:lnTo>
                  <a:pt x="138781" y="272856"/>
                </a:lnTo>
                <a:cubicBezTo>
                  <a:pt x="166104" y="272856"/>
                  <a:pt x="188057" y="294963"/>
                  <a:pt x="188057" y="322056"/>
                </a:cubicBezTo>
                <a:lnTo>
                  <a:pt x="188057" y="376617"/>
                </a:lnTo>
                <a:cubicBezTo>
                  <a:pt x="188057" y="385084"/>
                  <a:pt x="183629" y="392609"/>
                  <a:pt x="177033" y="397031"/>
                </a:cubicBezTo>
                <a:lnTo>
                  <a:pt x="177033" y="449711"/>
                </a:lnTo>
                <a:cubicBezTo>
                  <a:pt x="177033" y="449993"/>
                  <a:pt x="177128" y="450370"/>
                  <a:pt x="177128" y="450558"/>
                </a:cubicBezTo>
                <a:cubicBezTo>
                  <a:pt x="166670" y="457613"/>
                  <a:pt x="155929" y="465609"/>
                  <a:pt x="145376" y="474264"/>
                </a:cubicBezTo>
                <a:cubicBezTo>
                  <a:pt x="133034" y="484424"/>
                  <a:pt x="125874" y="499475"/>
                  <a:pt x="125874" y="515561"/>
                </a:cubicBezTo>
                <a:lnTo>
                  <a:pt x="125874" y="559493"/>
                </a:lnTo>
                <a:lnTo>
                  <a:pt x="0" y="559493"/>
                </a:lnTo>
                <a:lnTo>
                  <a:pt x="0" y="522052"/>
                </a:lnTo>
                <a:cubicBezTo>
                  <a:pt x="0" y="514150"/>
                  <a:pt x="3486" y="506625"/>
                  <a:pt x="9704" y="501639"/>
                </a:cubicBezTo>
                <a:cubicBezTo>
                  <a:pt x="43434" y="473888"/>
                  <a:pt x="79990" y="455450"/>
                  <a:pt x="87433" y="451875"/>
                </a:cubicBezTo>
                <a:cubicBezTo>
                  <a:pt x="88281" y="451498"/>
                  <a:pt x="88846" y="450558"/>
                  <a:pt x="88846" y="449711"/>
                </a:cubicBezTo>
                <a:lnTo>
                  <a:pt x="88846" y="397031"/>
                </a:lnTo>
                <a:cubicBezTo>
                  <a:pt x="82157" y="392609"/>
                  <a:pt x="77729" y="385084"/>
                  <a:pt x="77729" y="376617"/>
                </a:cubicBezTo>
                <a:lnTo>
                  <a:pt x="77729" y="322056"/>
                </a:lnTo>
                <a:cubicBezTo>
                  <a:pt x="77729" y="294775"/>
                  <a:pt x="99870" y="272856"/>
                  <a:pt x="127004" y="272856"/>
                </a:cubicBezTo>
                <a:close/>
                <a:moveTo>
                  <a:pt x="297600" y="222543"/>
                </a:moveTo>
                <a:lnTo>
                  <a:pt x="304477" y="222543"/>
                </a:lnTo>
                <a:lnTo>
                  <a:pt x="311260" y="222543"/>
                </a:lnTo>
                <a:cubicBezTo>
                  <a:pt x="343291" y="222543"/>
                  <a:pt x="369198" y="248506"/>
                  <a:pt x="369198" y="280395"/>
                </a:cubicBezTo>
                <a:lnTo>
                  <a:pt x="369198" y="344455"/>
                </a:lnTo>
                <a:cubicBezTo>
                  <a:pt x="369198" y="354520"/>
                  <a:pt x="364017" y="363456"/>
                  <a:pt x="356198" y="368536"/>
                </a:cubicBezTo>
                <a:lnTo>
                  <a:pt x="356198" y="430432"/>
                </a:lnTo>
                <a:cubicBezTo>
                  <a:pt x="356198" y="431561"/>
                  <a:pt x="356857" y="432502"/>
                  <a:pt x="357893" y="433066"/>
                </a:cubicBezTo>
                <a:cubicBezTo>
                  <a:pt x="366655" y="437299"/>
                  <a:pt x="409520" y="459029"/>
                  <a:pt x="449275" y="491576"/>
                </a:cubicBezTo>
                <a:cubicBezTo>
                  <a:pt x="456435" y="497502"/>
                  <a:pt x="460580" y="506251"/>
                  <a:pt x="460580" y="515563"/>
                </a:cubicBezTo>
                <a:lnTo>
                  <a:pt x="460580" y="559493"/>
                </a:lnTo>
                <a:lnTo>
                  <a:pt x="304477" y="559493"/>
                </a:lnTo>
                <a:lnTo>
                  <a:pt x="148187" y="559493"/>
                </a:lnTo>
                <a:lnTo>
                  <a:pt x="148187" y="515563"/>
                </a:lnTo>
                <a:cubicBezTo>
                  <a:pt x="148187" y="506251"/>
                  <a:pt x="152332" y="497502"/>
                  <a:pt x="159492" y="491576"/>
                </a:cubicBezTo>
                <a:cubicBezTo>
                  <a:pt x="199342" y="459029"/>
                  <a:pt x="242206" y="437299"/>
                  <a:pt x="250967" y="433066"/>
                </a:cubicBezTo>
                <a:cubicBezTo>
                  <a:pt x="252004" y="432502"/>
                  <a:pt x="252569" y="431561"/>
                  <a:pt x="252569" y="430432"/>
                </a:cubicBezTo>
                <a:lnTo>
                  <a:pt x="252569" y="368536"/>
                </a:lnTo>
                <a:cubicBezTo>
                  <a:pt x="244844" y="363456"/>
                  <a:pt x="239663" y="354520"/>
                  <a:pt x="239663" y="344455"/>
                </a:cubicBezTo>
                <a:lnTo>
                  <a:pt x="239663" y="280395"/>
                </a:lnTo>
                <a:cubicBezTo>
                  <a:pt x="239663" y="248412"/>
                  <a:pt x="265664" y="222543"/>
                  <a:pt x="297600" y="222543"/>
                </a:cubicBezTo>
                <a:close/>
                <a:moveTo>
                  <a:pt x="492495" y="40775"/>
                </a:moveTo>
                <a:cubicBezTo>
                  <a:pt x="488350" y="40775"/>
                  <a:pt x="487596" y="41528"/>
                  <a:pt x="487502" y="45854"/>
                </a:cubicBezTo>
                <a:lnTo>
                  <a:pt x="487502" y="51498"/>
                </a:lnTo>
                <a:cubicBezTo>
                  <a:pt x="487502" y="57142"/>
                  <a:pt x="487502" y="56953"/>
                  <a:pt x="482038" y="59023"/>
                </a:cubicBezTo>
                <a:cubicBezTo>
                  <a:pt x="469036" y="63726"/>
                  <a:pt x="460934" y="72661"/>
                  <a:pt x="460086" y="86864"/>
                </a:cubicBezTo>
                <a:cubicBezTo>
                  <a:pt x="459332" y="99374"/>
                  <a:pt x="465833" y="107934"/>
                  <a:pt x="476196" y="114048"/>
                </a:cubicBezTo>
                <a:cubicBezTo>
                  <a:pt x="482414" y="117810"/>
                  <a:pt x="489480" y="120068"/>
                  <a:pt x="496264" y="123078"/>
                </a:cubicBezTo>
                <a:cubicBezTo>
                  <a:pt x="498902" y="124206"/>
                  <a:pt x="501445" y="125617"/>
                  <a:pt x="503706" y="127310"/>
                </a:cubicBezTo>
                <a:cubicBezTo>
                  <a:pt x="510207" y="132578"/>
                  <a:pt x="508982" y="141513"/>
                  <a:pt x="501257" y="144900"/>
                </a:cubicBezTo>
                <a:cubicBezTo>
                  <a:pt x="497112" y="146781"/>
                  <a:pt x="492778" y="147157"/>
                  <a:pt x="488350" y="146687"/>
                </a:cubicBezTo>
                <a:cubicBezTo>
                  <a:pt x="481472" y="145746"/>
                  <a:pt x="474783" y="144053"/>
                  <a:pt x="468659" y="140761"/>
                </a:cubicBezTo>
                <a:cubicBezTo>
                  <a:pt x="464985" y="138880"/>
                  <a:pt x="463949" y="139350"/>
                  <a:pt x="462724" y="143301"/>
                </a:cubicBezTo>
                <a:cubicBezTo>
                  <a:pt x="461593" y="146687"/>
                  <a:pt x="460557" y="150167"/>
                  <a:pt x="459709" y="153553"/>
                </a:cubicBezTo>
                <a:cubicBezTo>
                  <a:pt x="458484" y="158162"/>
                  <a:pt x="458861" y="159291"/>
                  <a:pt x="463572" y="161548"/>
                </a:cubicBezTo>
                <a:cubicBezTo>
                  <a:pt x="469130" y="164370"/>
                  <a:pt x="475160" y="165687"/>
                  <a:pt x="481284" y="166722"/>
                </a:cubicBezTo>
                <a:cubicBezTo>
                  <a:pt x="486089" y="167474"/>
                  <a:pt x="486371" y="167568"/>
                  <a:pt x="486371" y="172647"/>
                </a:cubicBezTo>
                <a:lnTo>
                  <a:pt x="486371" y="179420"/>
                </a:lnTo>
                <a:cubicBezTo>
                  <a:pt x="486371" y="182147"/>
                  <a:pt x="487690" y="183934"/>
                  <a:pt x="490611" y="183934"/>
                </a:cubicBezTo>
                <a:cubicBezTo>
                  <a:pt x="493908" y="184029"/>
                  <a:pt x="497300" y="184029"/>
                  <a:pt x="500503" y="183934"/>
                </a:cubicBezTo>
                <a:cubicBezTo>
                  <a:pt x="503330" y="183934"/>
                  <a:pt x="504649" y="182430"/>
                  <a:pt x="504649" y="179608"/>
                </a:cubicBezTo>
                <a:cubicBezTo>
                  <a:pt x="504649" y="176504"/>
                  <a:pt x="504837" y="173494"/>
                  <a:pt x="504649" y="170390"/>
                </a:cubicBezTo>
                <a:cubicBezTo>
                  <a:pt x="504554" y="167192"/>
                  <a:pt x="505968" y="165687"/>
                  <a:pt x="508982" y="164840"/>
                </a:cubicBezTo>
                <a:cubicBezTo>
                  <a:pt x="515860" y="162959"/>
                  <a:pt x="521889" y="159197"/>
                  <a:pt x="526412" y="153647"/>
                </a:cubicBezTo>
                <a:cubicBezTo>
                  <a:pt x="538942" y="138221"/>
                  <a:pt x="534231" y="115835"/>
                  <a:pt x="516237" y="105865"/>
                </a:cubicBezTo>
                <a:cubicBezTo>
                  <a:pt x="510584" y="102761"/>
                  <a:pt x="504554" y="100503"/>
                  <a:pt x="498619" y="97964"/>
                </a:cubicBezTo>
                <a:cubicBezTo>
                  <a:pt x="495227" y="96647"/>
                  <a:pt x="492024" y="94860"/>
                  <a:pt x="489104" y="92602"/>
                </a:cubicBezTo>
                <a:cubicBezTo>
                  <a:pt x="483451" y="88087"/>
                  <a:pt x="484581" y="80657"/>
                  <a:pt x="491270" y="77835"/>
                </a:cubicBezTo>
                <a:cubicBezTo>
                  <a:pt x="493155" y="76894"/>
                  <a:pt x="495133" y="76706"/>
                  <a:pt x="497112" y="76518"/>
                </a:cubicBezTo>
                <a:cubicBezTo>
                  <a:pt x="504931" y="76142"/>
                  <a:pt x="512186" y="77553"/>
                  <a:pt x="519252" y="80939"/>
                </a:cubicBezTo>
                <a:cubicBezTo>
                  <a:pt x="522643" y="82538"/>
                  <a:pt x="523868" y="82067"/>
                  <a:pt x="524998" y="78399"/>
                </a:cubicBezTo>
                <a:cubicBezTo>
                  <a:pt x="526317" y="74543"/>
                  <a:pt x="527260" y="70686"/>
                  <a:pt x="528390" y="66736"/>
                </a:cubicBezTo>
                <a:cubicBezTo>
                  <a:pt x="529144" y="64102"/>
                  <a:pt x="528296" y="62503"/>
                  <a:pt x="525752" y="61374"/>
                </a:cubicBezTo>
                <a:cubicBezTo>
                  <a:pt x="521230" y="59399"/>
                  <a:pt x="516708" y="57988"/>
                  <a:pt x="511809" y="57236"/>
                </a:cubicBezTo>
                <a:cubicBezTo>
                  <a:pt x="505402" y="56201"/>
                  <a:pt x="505402" y="56201"/>
                  <a:pt x="505402" y="49805"/>
                </a:cubicBezTo>
                <a:cubicBezTo>
                  <a:pt x="505402" y="40775"/>
                  <a:pt x="505402" y="40775"/>
                  <a:pt x="496358" y="40775"/>
                </a:cubicBezTo>
                <a:close/>
                <a:moveTo>
                  <a:pt x="496111" y="0"/>
                </a:moveTo>
                <a:cubicBezTo>
                  <a:pt x="524951" y="0"/>
                  <a:pt x="553781" y="10958"/>
                  <a:pt x="575779" y="32874"/>
                </a:cubicBezTo>
                <a:cubicBezTo>
                  <a:pt x="619776" y="76894"/>
                  <a:pt x="619776" y="148192"/>
                  <a:pt x="575779" y="192024"/>
                </a:cubicBezTo>
                <a:cubicBezTo>
                  <a:pt x="538754" y="229083"/>
                  <a:pt x="482226" y="234821"/>
                  <a:pt x="438982" y="209519"/>
                </a:cubicBezTo>
                <a:lnTo>
                  <a:pt x="438700" y="209237"/>
                </a:lnTo>
                <a:cubicBezTo>
                  <a:pt x="421742" y="222029"/>
                  <a:pt x="403559" y="224286"/>
                  <a:pt x="390840" y="222311"/>
                </a:cubicBezTo>
                <a:cubicBezTo>
                  <a:pt x="386600" y="221653"/>
                  <a:pt x="385752" y="215915"/>
                  <a:pt x="389615" y="214034"/>
                </a:cubicBezTo>
                <a:cubicBezTo>
                  <a:pt x="401297" y="208202"/>
                  <a:pt x="408552" y="196915"/>
                  <a:pt x="412886" y="187791"/>
                </a:cubicBezTo>
                <a:lnTo>
                  <a:pt x="411567" y="187038"/>
                </a:lnTo>
                <a:cubicBezTo>
                  <a:pt x="372374" y="142736"/>
                  <a:pt x="374070" y="75201"/>
                  <a:pt x="416371" y="32874"/>
                </a:cubicBezTo>
                <a:cubicBezTo>
                  <a:pt x="438417" y="10958"/>
                  <a:pt x="467270" y="0"/>
                  <a:pt x="496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68580" tIns="34290" rIns="68580" bIns="34290" anchor="ctr">
            <a:normAutofit fontScale="8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350">
              <a:latin typeface="Arial" panose="020B0604020202020204" pitchFamily="34" charset="0"/>
            </a:endParaRPr>
          </a:p>
        </p:txBody>
      </p:sp>
      <p:sp>
        <p:nvSpPr>
          <p:cNvPr id="1048640" name="矩形 7"/>
          <p:cNvSpPr/>
          <p:nvPr>
            <p:custDataLst>
              <p:tags r:id="rId6"/>
            </p:custDataLst>
          </p:nvPr>
        </p:nvSpPr>
        <p:spPr>
          <a:xfrm>
            <a:off x="3234054" y="1140460"/>
            <a:ext cx="5242251" cy="480060"/>
          </a:xfrm>
          <a:prstGeom prst="rect">
            <a:avLst/>
          </a:prstGeom>
        </p:spPr>
        <p:txBody>
          <a:bodyPr wrap="square" lIns="68580" tIns="0" rIns="68580" bIns="34290">
            <a:normAutofit fontScale="25000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7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尊重：</a:t>
            </a:r>
            <a:r>
              <a:rPr lang="zh-CN" altLang="en-US" sz="5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他人阐述的观点时，请你认真倾听。</a:t>
            </a:r>
            <a:r>
              <a:rPr lang="zh-CN" altLang="en-US" sz="9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   </a:t>
            </a:r>
          </a:p>
        </p:txBody>
      </p:sp>
      <p:sp>
        <p:nvSpPr>
          <p:cNvPr id="1048641" name="椭圆 8"/>
          <p:cNvSpPr/>
          <p:nvPr>
            <p:custDataLst>
              <p:tags r:id="rId7"/>
            </p:custDataLst>
          </p:nvPr>
        </p:nvSpPr>
        <p:spPr>
          <a:xfrm>
            <a:off x="2764155" y="1961924"/>
            <a:ext cx="470216" cy="4702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1350">
              <a:latin typeface="Arial" panose="020B0604020202020204" pitchFamily="34" charset="0"/>
            </a:endParaRPr>
          </a:p>
        </p:txBody>
      </p:sp>
      <p:sp>
        <p:nvSpPr>
          <p:cNvPr id="1048642" name="任意多边形 9"/>
          <p:cNvSpPr/>
          <p:nvPr>
            <p:custDataLst>
              <p:tags r:id="rId8"/>
            </p:custDataLst>
          </p:nvPr>
        </p:nvSpPr>
        <p:spPr bwMode="auto">
          <a:xfrm>
            <a:off x="2882724" y="2090238"/>
            <a:ext cx="232265" cy="21358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909" h="559493">
                <a:moveTo>
                  <a:pt x="470180" y="272856"/>
                </a:moveTo>
                <a:lnTo>
                  <a:pt x="476019" y="272856"/>
                </a:lnTo>
                <a:lnTo>
                  <a:pt x="481953" y="272856"/>
                </a:lnTo>
                <a:cubicBezTo>
                  <a:pt x="509171" y="272856"/>
                  <a:pt x="531210" y="294963"/>
                  <a:pt x="531210" y="322056"/>
                </a:cubicBezTo>
                <a:lnTo>
                  <a:pt x="531210" y="376617"/>
                </a:lnTo>
                <a:cubicBezTo>
                  <a:pt x="531210" y="385084"/>
                  <a:pt x="526783" y="392609"/>
                  <a:pt x="520096" y="397031"/>
                </a:cubicBezTo>
                <a:lnTo>
                  <a:pt x="520096" y="449711"/>
                </a:lnTo>
                <a:cubicBezTo>
                  <a:pt x="520096" y="450558"/>
                  <a:pt x="520661" y="451498"/>
                  <a:pt x="521509" y="451875"/>
                </a:cubicBezTo>
                <a:cubicBezTo>
                  <a:pt x="528949" y="455450"/>
                  <a:pt x="565492" y="473888"/>
                  <a:pt x="599209" y="501639"/>
                </a:cubicBezTo>
                <a:cubicBezTo>
                  <a:pt x="605425" y="506625"/>
                  <a:pt x="608909" y="514150"/>
                  <a:pt x="608909" y="522052"/>
                </a:cubicBezTo>
                <a:lnTo>
                  <a:pt x="608909" y="559493"/>
                </a:lnTo>
                <a:lnTo>
                  <a:pt x="483083" y="559493"/>
                </a:lnTo>
                <a:lnTo>
                  <a:pt x="483083" y="515561"/>
                </a:lnTo>
                <a:cubicBezTo>
                  <a:pt x="483083" y="499475"/>
                  <a:pt x="476019" y="484424"/>
                  <a:pt x="463587" y="474264"/>
                </a:cubicBezTo>
                <a:cubicBezTo>
                  <a:pt x="453039" y="465609"/>
                  <a:pt x="442302" y="457707"/>
                  <a:pt x="431848" y="450558"/>
                </a:cubicBezTo>
                <a:cubicBezTo>
                  <a:pt x="431848" y="450370"/>
                  <a:pt x="431942" y="450087"/>
                  <a:pt x="431942" y="449711"/>
                </a:cubicBezTo>
                <a:lnTo>
                  <a:pt x="431942" y="397031"/>
                </a:lnTo>
                <a:cubicBezTo>
                  <a:pt x="425350" y="392609"/>
                  <a:pt x="420923" y="385084"/>
                  <a:pt x="420923" y="376617"/>
                </a:cubicBezTo>
                <a:lnTo>
                  <a:pt x="420923" y="322056"/>
                </a:lnTo>
                <a:cubicBezTo>
                  <a:pt x="420923" y="294775"/>
                  <a:pt x="443056" y="272856"/>
                  <a:pt x="470180" y="272856"/>
                </a:cubicBezTo>
                <a:close/>
                <a:moveTo>
                  <a:pt x="127004" y="272856"/>
                </a:moveTo>
                <a:lnTo>
                  <a:pt x="132940" y="272856"/>
                </a:lnTo>
                <a:lnTo>
                  <a:pt x="138781" y="272856"/>
                </a:lnTo>
                <a:cubicBezTo>
                  <a:pt x="166104" y="272856"/>
                  <a:pt x="188057" y="294963"/>
                  <a:pt x="188057" y="322056"/>
                </a:cubicBezTo>
                <a:lnTo>
                  <a:pt x="188057" y="376617"/>
                </a:lnTo>
                <a:cubicBezTo>
                  <a:pt x="188057" y="385084"/>
                  <a:pt x="183629" y="392609"/>
                  <a:pt x="177033" y="397031"/>
                </a:cubicBezTo>
                <a:lnTo>
                  <a:pt x="177033" y="449711"/>
                </a:lnTo>
                <a:cubicBezTo>
                  <a:pt x="177033" y="449993"/>
                  <a:pt x="177128" y="450370"/>
                  <a:pt x="177128" y="450558"/>
                </a:cubicBezTo>
                <a:cubicBezTo>
                  <a:pt x="166670" y="457613"/>
                  <a:pt x="155929" y="465609"/>
                  <a:pt x="145376" y="474264"/>
                </a:cubicBezTo>
                <a:cubicBezTo>
                  <a:pt x="133034" y="484424"/>
                  <a:pt x="125874" y="499475"/>
                  <a:pt x="125874" y="515561"/>
                </a:cubicBezTo>
                <a:lnTo>
                  <a:pt x="125874" y="559493"/>
                </a:lnTo>
                <a:lnTo>
                  <a:pt x="0" y="559493"/>
                </a:lnTo>
                <a:lnTo>
                  <a:pt x="0" y="522052"/>
                </a:lnTo>
                <a:cubicBezTo>
                  <a:pt x="0" y="514150"/>
                  <a:pt x="3486" y="506625"/>
                  <a:pt x="9704" y="501639"/>
                </a:cubicBezTo>
                <a:cubicBezTo>
                  <a:pt x="43434" y="473888"/>
                  <a:pt x="79990" y="455450"/>
                  <a:pt x="87433" y="451875"/>
                </a:cubicBezTo>
                <a:cubicBezTo>
                  <a:pt x="88281" y="451498"/>
                  <a:pt x="88846" y="450558"/>
                  <a:pt x="88846" y="449711"/>
                </a:cubicBezTo>
                <a:lnTo>
                  <a:pt x="88846" y="397031"/>
                </a:lnTo>
                <a:cubicBezTo>
                  <a:pt x="82157" y="392609"/>
                  <a:pt x="77729" y="385084"/>
                  <a:pt x="77729" y="376617"/>
                </a:cubicBezTo>
                <a:lnTo>
                  <a:pt x="77729" y="322056"/>
                </a:lnTo>
                <a:cubicBezTo>
                  <a:pt x="77729" y="294775"/>
                  <a:pt x="99870" y="272856"/>
                  <a:pt x="127004" y="272856"/>
                </a:cubicBezTo>
                <a:close/>
                <a:moveTo>
                  <a:pt x="297600" y="222543"/>
                </a:moveTo>
                <a:lnTo>
                  <a:pt x="304477" y="222543"/>
                </a:lnTo>
                <a:lnTo>
                  <a:pt x="311260" y="222543"/>
                </a:lnTo>
                <a:cubicBezTo>
                  <a:pt x="343291" y="222543"/>
                  <a:pt x="369198" y="248506"/>
                  <a:pt x="369198" y="280395"/>
                </a:cubicBezTo>
                <a:lnTo>
                  <a:pt x="369198" y="344455"/>
                </a:lnTo>
                <a:cubicBezTo>
                  <a:pt x="369198" y="354520"/>
                  <a:pt x="364017" y="363456"/>
                  <a:pt x="356198" y="368536"/>
                </a:cubicBezTo>
                <a:lnTo>
                  <a:pt x="356198" y="430432"/>
                </a:lnTo>
                <a:cubicBezTo>
                  <a:pt x="356198" y="431561"/>
                  <a:pt x="356857" y="432502"/>
                  <a:pt x="357893" y="433066"/>
                </a:cubicBezTo>
                <a:cubicBezTo>
                  <a:pt x="366655" y="437299"/>
                  <a:pt x="409520" y="459029"/>
                  <a:pt x="449275" y="491576"/>
                </a:cubicBezTo>
                <a:cubicBezTo>
                  <a:pt x="456435" y="497502"/>
                  <a:pt x="460580" y="506251"/>
                  <a:pt x="460580" y="515563"/>
                </a:cubicBezTo>
                <a:lnTo>
                  <a:pt x="460580" y="559493"/>
                </a:lnTo>
                <a:lnTo>
                  <a:pt x="304477" y="559493"/>
                </a:lnTo>
                <a:lnTo>
                  <a:pt x="148187" y="559493"/>
                </a:lnTo>
                <a:lnTo>
                  <a:pt x="148187" y="515563"/>
                </a:lnTo>
                <a:cubicBezTo>
                  <a:pt x="148187" y="506251"/>
                  <a:pt x="152332" y="497502"/>
                  <a:pt x="159492" y="491576"/>
                </a:cubicBezTo>
                <a:cubicBezTo>
                  <a:pt x="199342" y="459029"/>
                  <a:pt x="242206" y="437299"/>
                  <a:pt x="250967" y="433066"/>
                </a:cubicBezTo>
                <a:cubicBezTo>
                  <a:pt x="252004" y="432502"/>
                  <a:pt x="252569" y="431561"/>
                  <a:pt x="252569" y="430432"/>
                </a:cubicBezTo>
                <a:lnTo>
                  <a:pt x="252569" y="368536"/>
                </a:lnTo>
                <a:cubicBezTo>
                  <a:pt x="244844" y="363456"/>
                  <a:pt x="239663" y="354520"/>
                  <a:pt x="239663" y="344455"/>
                </a:cubicBezTo>
                <a:lnTo>
                  <a:pt x="239663" y="280395"/>
                </a:lnTo>
                <a:cubicBezTo>
                  <a:pt x="239663" y="248412"/>
                  <a:pt x="265664" y="222543"/>
                  <a:pt x="297600" y="222543"/>
                </a:cubicBezTo>
                <a:close/>
                <a:moveTo>
                  <a:pt x="492495" y="40775"/>
                </a:moveTo>
                <a:cubicBezTo>
                  <a:pt x="488350" y="40775"/>
                  <a:pt x="487596" y="41528"/>
                  <a:pt x="487502" y="45854"/>
                </a:cubicBezTo>
                <a:lnTo>
                  <a:pt x="487502" y="51498"/>
                </a:lnTo>
                <a:cubicBezTo>
                  <a:pt x="487502" y="57142"/>
                  <a:pt x="487502" y="56953"/>
                  <a:pt x="482038" y="59023"/>
                </a:cubicBezTo>
                <a:cubicBezTo>
                  <a:pt x="469036" y="63726"/>
                  <a:pt x="460934" y="72661"/>
                  <a:pt x="460086" y="86864"/>
                </a:cubicBezTo>
                <a:cubicBezTo>
                  <a:pt x="459332" y="99374"/>
                  <a:pt x="465833" y="107934"/>
                  <a:pt x="476196" y="114048"/>
                </a:cubicBezTo>
                <a:cubicBezTo>
                  <a:pt x="482414" y="117810"/>
                  <a:pt x="489480" y="120068"/>
                  <a:pt x="496264" y="123078"/>
                </a:cubicBezTo>
                <a:cubicBezTo>
                  <a:pt x="498902" y="124206"/>
                  <a:pt x="501445" y="125617"/>
                  <a:pt x="503706" y="127310"/>
                </a:cubicBezTo>
                <a:cubicBezTo>
                  <a:pt x="510207" y="132578"/>
                  <a:pt x="508982" y="141513"/>
                  <a:pt x="501257" y="144900"/>
                </a:cubicBezTo>
                <a:cubicBezTo>
                  <a:pt x="497112" y="146781"/>
                  <a:pt x="492778" y="147157"/>
                  <a:pt x="488350" y="146687"/>
                </a:cubicBezTo>
                <a:cubicBezTo>
                  <a:pt x="481472" y="145746"/>
                  <a:pt x="474783" y="144053"/>
                  <a:pt x="468659" y="140761"/>
                </a:cubicBezTo>
                <a:cubicBezTo>
                  <a:pt x="464985" y="138880"/>
                  <a:pt x="463949" y="139350"/>
                  <a:pt x="462724" y="143301"/>
                </a:cubicBezTo>
                <a:cubicBezTo>
                  <a:pt x="461593" y="146687"/>
                  <a:pt x="460557" y="150167"/>
                  <a:pt x="459709" y="153553"/>
                </a:cubicBezTo>
                <a:cubicBezTo>
                  <a:pt x="458484" y="158162"/>
                  <a:pt x="458861" y="159291"/>
                  <a:pt x="463572" y="161548"/>
                </a:cubicBezTo>
                <a:cubicBezTo>
                  <a:pt x="469130" y="164370"/>
                  <a:pt x="475160" y="165687"/>
                  <a:pt x="481284" y="166722"/>
                </a:cubicBezTo>
                <a:cubicBezTo>
                  <a:pt x="486089" y="167474"/>
                  <a:pt x="486371" y="167568"/>
                  <a:pt x="486371" y="172647"/>
                </a:cubicBezTo>
                <a:lnTo>
                  <a:pt x="486371" y="179420"/>
                </a:lnTo>
                <a:cubicBezTo>
                  <a:pt x="486371" y="182147"/>
                  <a:pt x="487690" y="183934"/>
                  <a:pt x="490611" y="183934"/>
                </a:cubicBezTo>
                <a:cubicBezTo>
                  <a:pt x="493908" y="184029"/>
                  <a:pt x="497300" y="184029"/>
                  <a:pt x="500503" y="183934"/>
                </a:cubicBezTo>
                <a:cubicBezTo>
                  <a:pt x="503330" y="183934"/>
                  <a:pt x="504649" y="182430"/>
                  <a:pt x="504649" y="179608"/>
                </a:cubicBezTo>
                <a:cubicBezTo>
                  <a:pt x="504649" y="176504"/>
                  <a:pt x="504837" y="173494"/>
                  <a:pt x="504649" y="170390"/>
                </a:cubicBezTo>
                <a:cubicBezTo>
                  <a:pt x="504554" y="167192"/>
                  <a:pt x="505968" y="165687"/>
                  <a:pt x="508982" y="164840"/>
                </a:cubicBezTo>
                <a:cubicBezTo>
                  <a:pt x="515860" y="162959"/>
                  <a:pt x="521889" y="159197"/>
                  <a:pt x="526412" y="153647"/>
                </a:cubicBezTo>
                <a:cubicBezTo>
                  <a:pt x="538942" y="138221"/>
                  <a:pt x="534231" y="115835"/>
                  <a:pt x="516237" y="105865"/>
                </a:cubicBezTo>
                <a:cubicBezTo>
                  <a:pt x="510584" y="102761"/>
                  <a:pt x="504554" y="100503"/>
                  <a:pt x="498619" y="97964"/>
                </a:cubicBezTo>
                <a:cubicBezTo>
                  <a:pt x="495227" y="96647"/>
                  <a:pt x="492024" y="94860"/>
                  <a:pt x="489104" y="92602"/>
                </a:cubicBezTo>
                <a:cubicBezTo>
                  <a:pt x="483451" y="88087"/>
                  <a:pt x="484581" y="80657"/>
                  <a:pt x="491270" y="77835"/>
                </a:cubicBezTo>
                <a:cubicBezTo>
                  <a:pt x="493155" y="76894"/>
                  <a:pt x="495133" y="76706"/>
                  <a:pt x="497112" y="76518"/>
                </a:cubicBezTo>
                <a:cubicBezTo>
                  <a:pt x="504931" y="76142"/>
                  <a:pt x="512186" y="77553"/>
                  <a:pt x="519252" y="80939"/>
                </a:cubicBezTo>
                <a:cubicBezTo>
                  <a:pt x="522643" y="82538"/>
                  <a:pt x="523868" y="82067"/>
                  <a:pt x="524998" y="78399"/>
                </a:cubicBezTo>
                <a:cubicBezTo>
                  <a:pt x="526317" y="74543"/>
                  <a:pt x="527260" y="70686"/>
                  <a:pt x="528390" y="66736"/>
                </a:cubicBezTo>
                <a:cubicBezTo>
                  <a:pt x="529144" y="64102"/>
                  <a:pt x="528296" y="62503"/>
                  <a:pt x="525752" y="61374"/>
                </a:cubicBezTo>
                <a:cubicBezTo>
                  <a:pt x="521230" y="59399"/>
                  <a:pt x="516708" y="57988"/>
                  <a:pt x="511809" y="57236"/>
                </a:cubicBezTo>
                <a:cubicBezTo>
                  <a:pt x="505402" y="56201"/>
                  <a:pt x="505402" y="56201"/>
                  <a:pt x="505402" y="49805"/>
                </a:cubicBezTo>
                <a:cubicBezTo>
                  <a:pt x="505402" y="40775"/>
                  <a:pt x="505402" y="40775"/>
                  <a:pt x="496358" y="40775"/>
                </a:cubicBezTo>
                <a:close/>
                <a:moveTo>
                  <a:pt x="496111" y="0"/>
                </a:moveTo>
                <a:cubicBezTo>
                  <a:pt x="524951" y="0"/>
                  <a:pt x="553781" y="10958"/>
                  <a:pt x="575779" y="32874"/>
                </a:cubicBezTo>
                <a:cubicBezTo>
                  <a:pt x="619776" y="76894"/>
                  <a:pt x="619776" y="148192"/>
                  <a:pt x="575779" y="192024"/>
                </a:cubicBezTo>
                <a:cubicBezTo>
                  <a:pt x="538754" y="229083"/>
                  <a:pt x="482226" y="234821"/>
                  <a:pt x="438982" y="209519"/>
                </a:cubicBezTo>
                <a:lnTo>
                  <a:pt x="438700" y="209237"/>
                </a:lnTo>
                <a:cubicBezTo>
                  <a:pt x="421742" y="222029"/>
                  <a:pt x="403559" y="224286"/>
                  <a:pt x="390840" y="222311"/>
                </a:cubicBezTo>
                <a:cubicBezTo>
                  <a:pt x="386600" y="221653"/>
                  <a:pt x="385752" y="215915"/>
                  <a:pt x="389615" y="214034"/>
                </a:cubicBezTo>
                <a:cubicBezTo>
                  <a:pt x="401297" y="208202"/>
                  <a:pt x="408552" y="196915"/>
                  <a:pt x="412886" y="187791"/>
                </a:cubicBezTo>
                <a:lnTo>
                  <a:pt x="411567" y="187038"/>
                </a:lnTo>
                <a:cubicBezTo>
                  <a:pt x="372374" y="142736"/>
                  <a:pt x="374070" y="75201"/>
                  <a:pt x="416371" y="32874"/>
                </a:cubicBezTo>
                <a:cubicBezTo>
                  <a:pt x="438417" y="10958"/>
                  <a:pt x="467270" y="0"/>
                  <a:pt x="496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68580" tIns="34290" rIns="68580" bIns="34290" anchor="ctr">
            <a:normAutofit fontScale="8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350">
              <a:latin typeface="Arial" panose="020B0604020202020204" pitchFamily="34" charset="0"/>
            </a:endParaRPr>
          </a:p>
        </p:txBody>
      </p:sp>
      <p:sp>
        <p:nvSpPr>
          <p:cNvPr id="1048643" name="矩形 10"/>
          <p:cNvSpPr/>
          <p:nvPr>
            <p:custDataLst>
              <p:tags r:id="rId9"/>
            </p:custDataLst>
          </p:nvPr>
        </p:nvSpPr>
        <p:spPr>
          <a:xfrm>
            <a:off x="3234055" y="1917700"/>
            <a:ext cx="4396105" cy="514350"/>
          </a:xfrm>
          <a:prstGeom prst="rect">
            <a:avLst/>
          </a:prstGeom>
        </p:spPr>
        <p:txBody>
          <a:bodyPr wrap="square" lIns="68580" tIns="0" rIns="68580" bIns="34290">
            <a:no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80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开放：</a:t>
            </a:r>
            <a:r>
              <a:rPr lang="zh-CN" altLang="en-US" sz="140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各抒己见，畅所欲言，但不能探究隐私。</a:t>
            </a:r>
            <a:r>
              <a:rPr lang="zh-CN" altLang="en-US" sz="230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    </a:t>
            </a:r>
          </a:p>
        </p:txBody>
      </p:sp>
      <p:sp>
        <p:nvSpPr>
          <p:cNvPr id="1048644" name="椭圆 11"/>
          <p:cNvSpPr/>
          <p:nvPr>
            <p:custDataLst>
              <p:tags r:id="rId10"/>
            </p:custDataLst>
          </p:nvPr>
        </p:nvSpPr>
        <p:spPr>
          <a:xfrm>
            <a:off x="2764155" y="2773229"/>
            <a:ext cx="470216" cy="4702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1350">
              <a:latin typeface="Arial" panose="020B0604020202020204" pitchFamily="34" charset="0"/>
            </a:endParaRPr>
          </a:p>
        </p:txBody>
      </p:sp>
      <p:sp>
        <p:nvSpPr>
          <p:cNvPr id="1048645" name="任意多边形 12"/>
          <p:cNvSpPr/>
          <p:nvPr>
            <p:custDataLst>
              <p:tags r:id="rId11"/>
            </p:custDataLst>
          </p:nvPr>
        </p:nvSpPr>
        <p:spPr bwMode="auto">
          <a:xfrm>
            <a:off x="2882724" y="2901543"/>
            <a:ext cx="232265" cy="21358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909" h="559493">
                <a:moveTo>
                  <a:pt x="470180" y="272856"/>
                </a:moveTo>
                <a:lnTo>
                  <a:pt x="476019" y="272856"/>
                </a:lnTo>
                <a:lnTo>
                  <a:pt x="481953" y="272856"/>
                </a:lnTo>
                <a:cubicBezTo>
                  <a:pt x="509171" y="272856"/>
                  <a:pt x="531210" y="294963"/>
                  <a:pt x="531210" y="322056"/>
                </a:cubicBezTo>
                <a:lnTo>
                  <a:pt x="531210" y="376617"/>
                </a:lnTo>
                <a:cubicBezTo>
                  <a:pt x="531210" y="385084"/>
                  <a:pt x="526783" y="392609"/>
                  <a:pt x="520096" y="397031"/>
                </a:cubicBezTo>
                <a:lnTo>
                  <a:pt x="520096" y="449711"/>
                </a:lnTo>
                <a:cubicBezTo>
                  <a:pt x="520096" y="450558"/>
                  <a:pt x="520661" y="451498"/>
                  <a:pt x="521509" y="451875"/>
                </a:cubicBezTo>
                <a:cubicBezTo>
                  <a:pt x="528949" y="455450"/>
                  <a:pt x="565492" y="473888"/>
                  <a:pt x="599209" y="501639"/>
                </a:cubicBezTo>
                <a:cubicBezTo>
                  <a:pt x="605425" y="506625"/>
                  <a:pt x="608909" y="514150"/>
                  <a:pt x="608909" y="522052"/>
                </a:cubicBezTo>
                <a:lnTo>
                  <a:pt x="608909" y="559493"/>
                </a:lnTo>
                <a:lnTo>
                  <a:pt x="483083" y="559493"/>
                </a:lnTo>
                <a:lnTo>
                  <a:pt x="483083" y="515561"/>
                </a:lnTo>
                <a:cubicBezTo>
                  <a:pt x="483083" y="499475"/>
                  <a:pt x="476019" y="484424"/>
                  <a:pt x="463587" y="474264"/>
                </a:cubicBezTo>
                <a:cubicBezTo>
                  <a:pt x="453039" y="465609"/>
                  <a:pt x="442302" y="457707"/>
                  <a:pt x="431848" y="450558"/>
                </a:cubicBezTo>
                <a:cubicBezTo>
                  <a:pt x="431848" y="450370"/>
                  <a:pt x="431942" y="450087"/>
                  <a:pt x="431942" y="449711"/>
                </a:cubicBezTo>
                <a:lnTo>
                  <a:pt x="431942" y="397031"/>
                </a:lnTo>
                <a:cubicBezTo>
                  <a:pt x="425350" y="392609"/>
                  <a:pt x="420923" y="385084"/>
                  <a:pt x="420923" y="376617"/>
                </a:cubicBezTo>
                <a:lnTo>
                  <a:pt x="420923" y="322056"/>
                </a:lnTo>
                <a:cubicBezTo>
                  <a:pt x="420923" y="294775"/>
                  <a:pt x="443056" y="272856"/>
                  <a:pt x="470180" y="272856"/>
                </a:cubicBezTo>
                <a:close/>
                <a:moveTo>
                  <a:pt x="127004" y="272856"/>
                </a:moveTo>
                <a:lnTo>
                  <a:pt x="132940" y="272856"/>
                </a:lnTo>
                <a:lnTo>
                  <a:pt x="138781" y="272856"/>
                </a:lnTo>
                <a:cubicBezTo>
                  <a:pt x="166104" y="272856"/>
                  <a:pt x="188057" y="294963"/>
                  <a:pt x="188057" y="322056"/>
                </a:cubicBezTo>
                <a:lnTo>
                  <a:pt x="188057" y="376617"/>
                </a:lnTo>
                <a:cubicBezTo>
                  <a:pt x="188057" y="385084"/>
                  <a:pt x="183629" y="392609"/>
                  <a:pt x="177033" y="397031"/>
                </a:cubicBezTo>
                <a:lnTo>
                  <a:pt x="177033" y="449711"/>
                </a:lnTo>
                <a:cubicBezTo>
                  <a:pt x="177033" y="449993"/>
                  <a:pt x="177128" y="450370"/>
                  <a:pt x="177128" y="450558"/>
                </a:cubicBezTo>
                <a:cubicBezTo>
                  <a:pt x="166670" y="457613"/>
                  <a:pt x="155929" y="465609"/>
                  <a:pt x="145376" y="474264"/>
                </a:cubicBezTo>
                <a:cubicBezTo>
                  <a:pt x="133034" y="484424"/>
                  <a:pt x="125874" y="499475"/>
                  <a:pt x="125874" y="515561"/>
                </a:cubicBezTo>
                <a:lnTo>
                  <a:pt x="125874" y="559493"/>
                </a:lnTo>
                <a:lnTo>
                  <a:pt x="0" y="559493"/>
                </a:lnTo>
                <a:lnTo>
                  <a:pt x="0" y="522052"/>
                </a:lnTo>
                <a:cubicBezTo>
                  <a:pt x="0" y="514150"/>
                  <a:pt x="3486" y="506625"/>
                  <a:pt x="9704" y="501639"/>
                </a:cubicBezTo>
                <a:cubicBezTo>
                  <a:pt x="43434" y="473888"/>
                  <a:pt x="79990" y="455450"/>
                  <a:pt x="87433" y="451875"/>
                </a:cubicBezTo>
                <a:cubicBezTo>
                  <a:pt x="88281" y="451498"/>
                  <a:pt x="88846" y="450558"/>
                  <a:pt x="88846" y="449711"/>
                </a:cubicBezTo>
                <a:lnTo>
                  <a:pt x="88846" y="397031"/>
                </a:lnTo>
                <a:cubicBezTo>
                  <a:pt x="82157" y="392609"/>
                  <a:pt x="77729" y="385084"/>
                  <a:pt x="77729" y="376617"/>
                </a:cubicBezTo>
                <a:lnTo>
                  <a:pt x="77729" y="322056"/>
                </a:lnTo>
                <a:cubicBezTo>
                  <a:pt x="77729" y="294775"/>
                  <a:pt x="99870" y="272856"/>
                  <a:pt x="127004" y="272856"/>
                </a:cubicBezTo>
                <a:close/>
                <a:moveTo>
                  <a:pt x="297600" y="222543"/>
                </a:moveTo>
                <a:lnTo>
                  <a:pt x="304477" y="222543"/>
                </a:lnTo>
                <a:lnTo>
                  <a:pt x="311260" y="222543"/>
                </a:lnTo>
                <a:cubicBezTo>
                  <a:pt x="343291" y="222543"/>
                  <a:pt x="369198" y="248506"/>
                  <a:pt x="369198" y="280395"/>
                </a:cubicBezTo>
                <a:lnTo>
                  <a:pt x="369198" y="344455"/>
                </a:lnTo>
                <a:cubicBezTo>
                  <a:pt x="369198" y="354520"/>
                  <a:pt x="364017" y="363456"/>
                  <a:pt x="356198" y="368536"/>
                </a:cubicBezTo>
                <a:lnTo>
                  <a:pt x="356198" y="430432"/>
                </a:lnTo>
                <a:cubicBezTo>
                  <a:pt x="356198" y="431561"/>
                  <a:pt x="356857" y="432502"/>
                  <a:pt x="357893" y="433066"/>
                </a:cubicBezTo>
                <a:cubicBezTo>
                  <a:pt x="366655" y="437299"/>
                  <a:pt x="409520" y="459029"/>
                  <a:pt x="449275" y="491576"/>
                </a:cubicBezTo>
                <a:cubicBezTo>
                  <a:pt x="456435" y="497502"/>
                  <a:pt x="460580" y="506251"/>
                  <a:pt x="460580" y="515563"/>
                </a:cubicBezTo>
                <a:lnTo>
                  <a:pt x="460580" y="559493"/>
                </a:lnTo>
                <a:lnTo>
                  <a:pt x="304477" y="559493"/>
                </a:lnTo>
                <a:lnTo>
                  <a:pt x="148187" y="559493"/>
                </a:lnTo>
                <a:lnTo>
                  <a:pt x="148187" y="515563"/>
                </a:lnTo>
                <a:cubicBezTo>
                  <a:pt x="148187" y="506251"/>
                  <a:pt x="152332" y="497502"/>
                  <a:pt x="159492" y="491576"/>
                </a:cubicBezTo>
                <a:cubicBezTo>
                  <a:pt x="199342" y="459029"/>
                  <a:pt x="242206" y="437299"/>
                  <a:pt x="250967" y="433066"/>
                </a:cubicBezTo>
                <a:cubicBezTo>
                  <a:pt x="252004" y="432502"/>
                  <a:pt x="252569" y="431561"/>
                  <a:pt x="252569" y="430432"/>
                </a:cubicBezTo>
                <a:lnTo>
                  <a:pt x="252569" y="368536"/>
                </a:lnTo>
                <a:cubicBezTo>
                  <a:pt x="244844" y="363456"/>
                  <a:pt x="239663" y="354520"/>
                  <a:pt x="239663" y="344455"/>
                </a:cubicBezTo>
                <a:lnTo>
                  <a:pt x="239663" y="280395"/>
                </a:lnTo>
                <a:cubicBezTo>
                  <a:pt x="239663" y="248412"/>
                  <a:pt x="265664" y="222543"/>
                  <a:pt x="297600" y="222543"/>
                </a:cubicBezTo>
                <a:close/>
                <a:moveTo>
                  <a:pt x="492495" y="40775"/>
                </a:moveTo>
                <a:cubicBezTo>
                  <a:pt x="488350" y="40775"/>
                  <a:pt x="487596" y="41528"/>
                  <a:pt x="487502" y="45854"/>
                </a:cubicBezTo>
                <a:lnTo>
                  <a:pt x="487502" y="51498"/>
                </a:lnTo>
                <a:cubicBezTo>
                  <a:pt x="487502" y="57142"/>
                  <a:pt x="487502" y="56953"/>
                  <a:pt x="482038" y="59023"/>
                </a:cubicBezTo>
                <a:cubicBezTo>
                  <a:pt x="469036" y="63726"/>
                  <a:pt x="460934" y="72661"/>
                  <a:pt x="460086" y="86864"/>
                </a:cubicBezTo>
                <a:cubicBezTo>
                  <a:pt x="459332" y="99374"/>
                  <a:pt x="465833" y="107934"/>
                  <a:pt x="476196" y="114048"/>
                </a:cubicBezTo>
                <a:cubicBezTo>
                  <a:pt x="482414" y="117810"/>
                  <a:pt x="489480" y="120068"/>
                  <a:pt x="496264" y="123078"/>
                </a:cubicBezTo>
                <a:cubicBezTo>
                  <a:pt x="498902" y="124206"/>
                  <a:pt x="501445" y="125617"/>
                  <a:pt x="503706" y="127310"/>
                </a:cubicBezTo>
                <a:cubicBezTo>
                  <a:pt x="510207" y="132578"/>
                  <a:pt x="508982" y="141513"/>
                  <a:pt x="501257" y="144900"/>
                </a:cubicBezTo>
                <a:cubicBezTo>
                  <a:pt x="497112" y="146781"/>
                  <a:pt x="492778" y="147157"/>
                  <a:pt x="488350" y="146687"/>
                </a:cubicBezTo>
                <a:cubicBezTo>
                  <a:pt x="481472" y="145746"/>
                  <a:pt x="474783" y="144053"/>
                  <a:pt x="468659" y="140761"/>
                </a:cubicBezTo>
                <a:cubicBezTo>
                  <a:pt x="464985" y="138880"/>
                  <a:pt x="463949" y="139350"/>
                  <a:pt x="462724" y="143301"/>
                </a:cubicBezTo>
                <a:cubicBezTo>
                  <a:pt x="461593" y="146687"/>
                  <a:pt x="460557" y="150167"/>
                  <a:pt x="459709" y="153553"/>
                </a:cubicBezTo>
                <a:cubicBezTo>
                  <a:pt x="458484" y="158162"/>
                  <a:pt x="458861" y="159291"/>
                  <a:pt x="463572" y="161548"/>
                </a:cubicBezTo>
                <a:cubicBezTo>
                  <a:pt x="469130" y="164370"/>
                  <a:pt x="475160" y="165687"/>
                  <a:pt x="481284" y="166722"/>
                </a:cubicBezTo>
                <a:cubicBezTo>
                  <a:pt x="486089" y="167474"/>
                  <a:pt x="486371" y="167568"/>
                  <a:pt x="486371" y="172647"/>
                </a:cubicBezTo>
                <a:lnTo>
                  <a:pt x="486371" y="179420"/>
                </a:lnTo>
                <a:cubicBezTo>
                  <a:pt x="486371" y="182147"/>
                  <a:pt x="487690" y="183934"/>
                  <a:pt x="490611" y="183934"/>
                </a:cubicBezTo>
                <a:cubicBezTo>
                  <a:pt x="493908" y="184029"/>
                  <a:pt x="497300" y="184029"/>
                  <a:pt x="500503" y="183934"/>
                </a:cubicBezTo>
                <a:cubicBezTo>
                  <a:pt x="503330" y="183934"/>
                  <a:pt x="504649" y="182430"/>
                  <a:pt x="504649" y="179608"/>
                </a:cubicBezTo>
                <a:cubicBezTo>
                  <a:pt x="504649" y="176504"/>
                  <a:pt x="504837" y="173494"/>
                  <a:pt x="504649" y="170390"/>
                </a:cubicBezTo>
                <a:cubicBezTo>
                  <a:pt x="504554" y="167192"/>
                  <a:pt x="505968" y="165687"/>
                  <a:pt x="508982" y="164840"/>
                </a:cubicBezTo>
                <a:cubicBezTo>
                  <a:pt x="515860" y="162959"/>
                  <a:pt x="521889" y="159197"/>
                  <a:pt x="526412" y="153647"/>
                </a:cubicBezTo>
                <a:cubicBezTo>
                  <a:pt x="538942" y="138221"/>
                  <a:pt x="534231" y="115835"/>
                  <a:pt x="516237" y="105865"/>
                </a:cubicBezTo>
                <a:cubicBezTo>
                  <a:pt x="510584" y="102761"/>
                  <a:pt x="504554" y="100503"/>
                  <a:pt x="498619" y="97964"/>
                </a:cubicBezTo>
                <a:cubicBezTo>
                  <a:pt x="495227" y="96647"/>
                  <a:pt x="492024" y="94860"/>
                  <a:pt x="489104" y="92602"/>
                </a:cubicBezTo>
                <a:cubicBezTo>
                  <a:pt x="483451" y="88087"/>
                  <a:pt x="484581" y="80657"/>
                  <a:pt x="491270" y="77835"/>
                </a:cubicBezTo>
                <a:cubicBezTo>
                  <a:pt x="493155" y="76894"/>
                  <a:pt x="495133" y="76706"/>
                  <a:pt x="497112" y="76518"/>
                </a:cubicBezTo>
                <a:cubicBezTo>
                  <a:pt x="504931" y="76142"/>
                  <a:pt x="512186" y="77553"/>
                  <a:pt x="519252" y="80939"/>
                </a:cubicBezTo>
                <a:cubicBezTo>
                  <a:pt x="522643" y="82538"/>
                  <a:pt x="523868" y="82067"/>
                  <a:pt x="524998" y="78399"/>
                </a:cubicBezTo>
                <a:cubicBezTo>
                  <a:pt x="526317" y="74543"/>
                  <a:pt x="527260" y="70686"/>
                  <a:pt x="528390" y="66736"/>
                </a:cubicBezTo>
                <a:cubicBezTo>
                  <a:pt x="529144" y="64102"/>
                  <a:pt x="528296" y="62503"/>
                  <a:pt x="525752" y="61374"/>
                </a:cubicBezTo>
                <a:cubicBezTo>
                  <a:pt x="521230" y="59399"/>
                  <a:pt x="516708" y="57988"/>
                  <a:pt x="511809" y="57236"/>
                </a:cubicBezTo>
                <a:cubicBezTo>
                  <a:pt x="505402" y="56201"/>
                  <a:pt x="505402" y="56201"/>
                  <a:pt x="505402" y="49805"/>
                </a:cubicBezTo>
                <a:cubicBezTo>
                  <a:pt x="505402" y="40775"/>
                  <a:pt x="505402" y="40775"/>
                  <a:pt x="496358" y="40775"/>
                </a:cubicBezTo>
                <a:close/>
                <a:moveTo>
                  <a:pt x="496111" y="0"/>
                </a:moveTo>
                <a:cubicBezTo>
                  <a:pt x="524951" y="0"/>
                  <a:pt x="553781" y="10958"/>
                  <a:pt x="575779" y="32874"/>
                </a:cubicBezTo>
                <a:cubicBezTo>
                  <a:pt x="619776" y="76894"/>
                  <a:pt x="619776" y="148192"/>
                  <a:pt x="575779" y="192024"/>
                </a:cubicBezTo>
                <a:cubicBezTo>
                  <a:pt x="538754" y="229083"/>
                  <a:pt x="482226" y="234821"/>
                  <a:pt x="438982" y="209519"/>
                </a:cubicBezTo>
                <a:lnTo>
                  <a:pt x="438700" y="209237"/>
                </a:lnTo>
                <a:cubicBezTo>
                  <a:pt x="421742" y="222029"/>
                  <a:pt x="403559" y="224286"/>
                  <a:pt x="390840" y="222311"/>
                </a:cubicBezTo>
                <a:cubicBezTo>
                  <a:pt x="386600" y="221653"/>
                  <a:pt x="385752" y="215915"/>
                  <a:pt x="389615" y="214034"/>
                </a:cubicBezTo>
                <a:cubicBezTo>
                  <a:pt x="401297" y="208202"/>
                  <a:pt x="408552" y="196915"/>
                  <a:pt x="412886" y="187791"/>
                </a:cubicBezTo>
                <a:lnTo>
                  <a:pt x="411567" y="187038"/>
                </a:lnTo>
                <a:cubicBezTo>
                  <a:pt x="372374" y="142736"/>
                  <a:pt x="374070" y="75201"/>
                  <a:pt x="416371" y="32874"/>
                </a:cubicBezTo>
                <a:cubicBezTo>
                  <a:pt x="438417" y="10958"/>
                  <a:pt x="467270" y="0"/>
                  <a:pt x="496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68580" tIns="34290" rIns="68580" bIns="34290" anchor="ctr">
            <a:normAutofit fontScale="8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350">
              <a:latin typeface="Arial" panose="020B0604020202020204" pitchFamily="34" charset="0"/>
            </a:endParaRPr>
          </a:p>
        </p:txBody>
      </p:sp>
      <p:sp>
        <p:nvSpPr>
          <p:cNvPr id="1048646" name="矩形 13"/>
          <p:cNvSpPr/>
          <p:nvPr>
            <p:custDataLst>
              <p:tags r:id="rId12"/>
            </p:custDataLst>
          </p:nvPr>
        </p:nvSpPr>
        <p:spPr>
          <a:xfrm>
            <a:off x="3218180" y="2662363"/>
            <a:ext cx="5242252" cy="605889"/>
          </a:xfrm>
          <a:prstGeom prst="rect">
            <a:avLst/>
          </a:prstGeom>
        </p:spPr>
        <p:txBody>
          <a:bodyPr wrap="square" lIns="68580" tIns="0" rIns="68580" bIns="34290">
            <a:normAutofit fontScale="45357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参与</a:t>
            </a:r>
            <a:r>
              <a:rPr lang="zh-CN" altLang="en-US" sz="7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：</a:t>
            </a:r>
            <a:r>
              <a:rPr lang="zh-CN" altLang="en-US" sz="2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活动需要每个人参与时，请你积极配合。 </a:t>
            </a:r>
          </a:p>
        </p:txBody>
      </p:sp>
      <p:sp>
        <p:nvSpPr>
          <p:cNvPr id="1048647" name="椭圆 14"/>
          <p:cNvSpPr/>
          <p:nvPr>
            <p:custDataLst>
              <p:tags r:id="rId13"/>
            </p:custDataLst>
          </p:nvPr>
        </p:nvSpPr>
        <p:spPr>
          <a:xfrm>
            <a:off x="2764155" y="3585345"/>
            <a:ext cx="470216" cy="4702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1350">
              <a:latin typeface="Arial" panose="020B0604020202020204" pitchFamily="34" charset="0"/>
            </a:endParaRPr>
          </a:p>
        </p:txBody>
      </p:sp>
      <p:sp>
        <p:nvSpPr>
          <p:cNvPr id="1048648" name="任意多边形 15"/>
          <p:cNvSpPr/>
          <p:nvPr>
            <p:custDataLst>
              <p:tags r:id="rId14"/>
            </p:custDataLst>
          </p:nvPr>
        </p:nvSpPr>
        <p:spPr bwMode="auto">
          <a:xfrm>
            <a:off x="2882724" y="3712848"/>
            <a:ext cx="232265" cy="21358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909" h="559493">
                <a:moveTo>
                  <a:pt x="470180" y="272856"/>
                </a:moveTo>
                <a:lnTo>
                  <a:pt x="476019" y="272856"/>
                </a:lnTo>
                <a:lnTo>
                  <a:pt x="481953" y="272856"/>
                </a:lnTo>
                <a:cubicBezTo>
                  <a:pt x="509171" y="272856"/>
                  <a:pt x="531210" y="294963"/>
                  <a:pt x="531210" y="322056"/>
                </a:cubicBezTo>
                <a:lnTo>
                  <a:pt x="531210" y="376617"/>
                </a:lnTo>
                <a:cubicBezTo>
                  <a:pt x="531210" y="385084"/>
                  <a:pt x="526783" y="392609"/>
                  <a:pt x="520096" y="397031"/>
                </a:cubicBezTo>
                <a:lnTo>
                  <a:pt x="520096" y="449711"/>
                </a:lnTo>
                <a:cubicBezTo>
                  <a:pt x="520096" y="450558"/>
                  <a:pt x="520661" y="451498"/>
                  <a:pt x="521509" y="451875"/>
                </a:cubicBezTo>
                <a:cubicBezTo>
                  <a:pt x="528949" y="455450"/>
                  <a:pt x="565492" y="473888"/>
                  <a:pt x="599209" y="501639"/>
                </a:cubicBezTo>
                <a:cubicBezTo>
                  <a:pt x="605425" y="506625"/>
                  <a:pt x="608909" y="514150"/>
                  <a:pt x="608909" y="522052"/>
                </a:cubicBezTo>
                <a:lnTo>
                  <a:pt x="608909" y="559493"/>
                </a:lnTo>
                <a:lnTo>
                  <a:pt x="483083" y="559493"/>
                </a:lnTo>
                <a:lnTo>
                  <a:pt x="483083" y="515561"/>
                </a:lnTo>
                <a:cubicBezTo>
                  <a:pt x="483083" y="499475"/>
                  <a:pt x="476019" y="484424"/>
                  <a:pt x="463587" y="474264"/>
                </a:cubicBezTo>
                <a:cubicBezTo>
                  <a:pt x="453039" y="465609"/>
                  <a:pt x="442302" y="457707"/>
                  <a:pt x="431848" y="450558"/>
                </a:cubicBezTo>
                <a:cubicBezTo>
                  <a:pt x="431848" y="450370"/>
                  <a:pt x="431942" y="450087"/>
                  <a:pt x="431942" y="449711"/>
                </a:cubicBezTo>
                <a:lnTo>
                  <a:pt x="431942" y="397031"/>
                </a:lnTo>
                <a:cubicBezTo>
                  <a:pt x="425350" y="392609"/>
                  <a:pt x="420923" y="385084"/>
                  <a:pt x="420923" y="376617"/>
                </a:cubicBezTo>
                <a:lnTo>
                  <a:pt x="420923" y="322056"/>
                </a:lnTo>
                <a:cubicBezTo>
                  <a:pt x="420923" y="294775"/>
                  <a:pt x="443056" y="272856"/>
                  <a:pt x="470180" y="272856"/>
                </a:cubicBezTo>
                <a:close/>
                <a:moveTo>
                  <a:pt x="127004" y="272856"/>
                </a:moveTo>
                <a:lnTo>
                  <a:pt x="132940" y="272856"/>
                </a:lnTo>
                <a:lnTo>
                  <a:pt x="138781" y="272856"/>
                </a:lnTo>
                <a:cubicBezTo>
                  <a:pt x="166104" y="272856"/>
                  <a:pt x="188057" y="294963"/>
                  <a:pt x="188057" y="322056"/>
                </a:cubicBezTo>
                <a:lnTo>
                  <a:pt x="188057" y="376617"/>
                </a:lnTo>
                <a:cubicBezTo>
                  <a:pt x="188057" y="385084"/>
                  <a:pt x="183629" y="392609"/>
                  <a:pt x="177033" y="397031"/>
                </a:cubicBezTo>
                <a:lnTo>
                  <a:pt x="177033" y="449711"/>
                </a:lnTo>
                <a:cubicBezTo>
                  <a:pt x="177033" y="449993"/>
                  <a:pt x="177128" y="450370"/>
                  <a:pt x="177128" y="450558"/>
                </a:cubicBezTo>
                <a:cubicBezTo>
                  <a:pt x="166670" y="457613"/>
                  <a:pt x="155929" y="465609"/>
                  <a:pt x="145376" y="474264"/>
                </a:cubicBezTo>
                <a:cubicBezTo>
                  <a:pt x="133034" y="484424"/>
                  <a:pt x="125874" y="499475"/>
                  <a:pt x="125874" y="515561"/>
                </a:cubicBezTo>
                <a:lnTo>
                  <a:pt x="125874" y="559493"/>
                </a:lnTo>
                <a:lnTo>
                  <a:pt x="0" y="559493"/>
                </a:lnTo>
                <a:lnTo>
                  <a:pt x="0" y="522052"/>
                </a:lnTo>
                <a:cubicBezTo>
                  <a:pt x="0" y="514150"/>
                  <a:pt x="3486" y="506625"/>
                  <a:pt x="9704" y="501639"/>
                </a:cubicBezTo>
                <a:cubicBezTo>
                  <a:pt x="43434" y="473888"/>
                  <a:pt x="79990" y="455450"/>
                  <a:pt x="87433" y="451875"/>
                </a:cubicBezTo>
                <a:cubicBezTo>
                  <a:pt x="88281" y="451498"/>
                  <a:pt x="88846" y="450558"/>
                  <a:pt x="88846" y="449711"/>
                </a:cubicBezTo>
                <a:lnTo>
                  <a:pt x="88846" y="397031"/>
                </a:lnTo>
                <a:cubicBezTo>
                  <a:pt x="82157" y="392609"/>
                  <a:pt x="77729" y="385084"/>
                  <a:pt x="77729" y="376617"/>
                </a:cubicBezTo>
                <a:lnTo>
                  <a:pt x="77729" y="322056"/>
                </a:lnTo>
                <a:cubicBezTo>
                  <a:pt x="77729" y="294775"/>
                  <a:pt x="99870" y="272856"/>
                  <a:pt x="127004" y="272856"/>
                </a:cubicBezTo>
                <a:close/>
                <a:moveTo>
                  <a:pt x="297600" y="222543"/>
                </a:moveTo>
                <a:lnTo>
                  <a:pt x="304477" y="222543"/>
                </a:lnTo>
                <a:lnTo>
                  <a:pt x="311260" y="222543"/>
                </a:lnTo>
                <a:cubicBezTo>
                  <a:pt x="343291" y="222543"/>
                  <a:pt x="369198" y="248506"/>
                  <a:pt x="369198" y="280395"/>
                </a:cubicBezTo>
                <a:lnTo>
                  <a:pt x="369198" y="344455"/>
                </a:lnTo>
                <a:cubicBezTo>
                  <a:pt x="369198" y="354520"/>
                  <a:pt x="364017" y="363456"/>
                  <a:pt x="356198" y="368536"/>
                </a:cubicBezTo>
                <a:lnTo>
                  <a:pt x="356198" y="430432"/>
                </a:lnTo>
                <a:cubicBezTo>
                  <a:pt x="356198" y="431561"/>
                  <a:pt x="356857" y="432502"/>
                  <a:pt x="357893" y="433066"/>
                </a:cubicBezTo>
                <a:cubicBezTo>
                  <a:pt x="366655" y="437299"/>
                  <a:pt x="409520" y="459029"/>
                  <a:pt x="449275" y="491576"/>
                </a:cubicBezTo>
                <a:cubicBezTo>
                  <a:pt x="456435" y="497502"/>
                  <a:pt x="460580" y="506251"/>
                  <a:pt x="460580" y="515563"/>
                </a:cubicBezTo>
                <a:lnTo>
                  <a:pt x="460580" y="559493"/>
                </a:lnTo>
                <a:lnTo>
                  <a:pt x="304477" y="559493"/>
                </a:lnTo>
                <a:lnTo>
                  <a:pt x="148187" y="559493"/>
                </a:lnTo>
                <a:lnTo>
                  <a:pt x="148187" y="515563"/>
                </a:lnTo>
                <a:cubicBezTo>
                  <a:pt x="148187" y="506251"/>
                  <a:pt x="152332" y="497502"/>
                  <a:pt x="159492" y="491576"/>
                </a:cubicBezTo>
                <a:cubicBezTo>
                  <a:pt x="199342" y="459029"/>
                  <a:pt x="242206" y="437299"/>
                  <a:pt x="250967" y="433066"/>
                </a:cubicBezTo>
                <a:cubicBezTo>
                  <a:pt x="252004" y="432502"/>
                  <a:pt x="252569" y="431561"/>
                  <a:pt x="252569" y="430432"/>
                </a:cubicBezTo>
                <a:lnTo>
                  <a:pt x="252569" y="368536"/>
                </a:lnTo>
                <a:cubicBezTo>
                  <a:pt x="244844" y="363456"/>
                  <a:pt x="239663" y="354520"/>
                  <a:pt x="239663" y="344455"/>
                </a:cubicBezTo>
                <a:lnTo>
                  <a:pt x="239663" y="280395"/>
                </a:lnTo>
                <a:cubicBezTo>
                  <a:pt x="239663" y="248412"/>
                  <a:pt x="265664" y="222543"/>
                  <a:pt x="297600" y="222543"/>
                </a:cubicBezTo>
                <a:close/>
                <a:moveTo>
                  <a:pt x="492495" y="40775"/>
                </a:moveTo>
                <a:cubicBezTo>
                  <a:pt x="488350" y="40775"/>
                  <a:pt x="487596" y="41528"/>
                  <a:pt x="487502" y="45854"/>
                </a:cubicBezTo>
                <a:lnTo>
                  <a:pt x="487502" y="51498"/>
                </a:lnTo>
                <a:cubicBezTo>
                  <a:pt x="487502" y="57142"/>
                  <a:pt x="487502" y="56953"/>
                  <a:pt x="482038" y="59023"/>
                </a:cubicBezTo>
                <a:cubicBezTo>
                  <a:pt x="469036" y="63726"/>
                  <a:pt x="460934" y="72661"/>
                  <a:pt x="460086" y="86864"/>
                </a:cubicBezTo>
                <a:cubicBezTo>
                  <a:pt x="459332" y="99374"/>
                  <a:pt x="465833" y="107934"/>
                  <a:pt x="476196" y="114048"/>
                </a:cubicBezTo>
                <a:cubicBezTo>
                  <a:pt x="482414" y="117810"/>
                  <a:pt x="489480" y="120068"/>
                  <a:pt x="496264" y="123078"/>
                </a:cubicBezTo>
                <a:cubicBezTo>
                  <a:pt x="498902" y="124206"/>
                  <a:pt x="501445" y="125617"/>
                  <a:pt x="503706" y="127310"/>
                </a:cubicBezTo>
                <a:cubicBezTo>
                  <a:pt x="510207" y="132578"/>
                  <a:pt x="508982" y="141513"/>
                  <a:pt x="501257" y="144900"/>
                </a:cubicBezTo>
                <a:cubicBezTo>
                  <a:pt x="497112" y="146781"/>
                  <a:pt x="492778" y="147157"/>
                  <a:pt x="488350" y="146687"/>
                </a:cubicBezTo>
                <a:cubicBezTo>
                  <a:pt x="481472" y="145746"/>
                  <a:pt x="474783" y="144053"/>
                  <a:pt x="468659" y="140761"/>
                </a:cubicBezTo>
                <a:cubicBezTo>
                  <a:pt x="464985" y="138880"/>
                  <a:pt x="463949" y="139350"/>
                  <a:pt x="462724" y="143301"/>
                </a:cubicBezTo>
                <a:cubicBezTo>
                  <a:pt x="461593" y="146687"/>
                  <a:pt x="460557" y="150167"/>
                  <a:pt x="459709" y="153553"/>
                </a:cubicBezTo>
                <a:cubicBezTo>
                  <a:pt x="458484" y="158162"/>
                  <a:pt x="458861" y="159291"/>
                  <a:pt x="463572" y="161548"/>
                </a:cubicBezTo>
                <a:cubicBezTo>
                  <a:pt x="469130" y="164370"/>
                  <a:pt x="475160" y="165687"/>
                  <a:pt x="481284" y="166722"/>
                </a:cubicBezTo>
                <a:cubicBezTo>
                  <a:pt x="486089" y="167474"/>
                  <a:pt x="486371" y="167568"/>
                  <a:pt x="486371" y="172647"/>
                </a:cubicBezTo>
                <a:lnTo>
                  <a:pt x="486371" y="179420"/>
                </a:lnTo>
                <a:cubicBezTo>
                  <a:pt x="486371" y="182147"/>
                  <a:pt x="487690" y="183934"/>
                  <a:pt x="490611" y="183934"/>
                </a:cubicBezTo>
                <a:cubicBezTo>
                  <a:pt x="493908" y="184029"/>
                  <a:pt x="497300" y="184029"/>
                  <a:pt x="500503" y="183934"/>
                </a:cubicBezTo>
                <a:cubicBezTo>
                  <a:pt x="503330" y="183934"/>
                  <a:pt x="504649" y="182430"/>
                  <a:pt x="504649" y="179608"/>
                </a:cubicBezTo>
                <a:cubicBezTo>
                  <a:pt x="504649" y="176504"/>
                  <a:pt x="504837" y="173494"/>
                  <a:pt x="504649" y="170390"/>
                </a:cubicBezTo>
                <a:cubicBezTo>
                  <a:pt x="504554" y="167192"/>
                  <a:pt x="505968" y="165687"/>
                  <a:pt x="508982" y="164840"/>
                </a:cubicBezTo>
                <a:cubicBezTo>
                  <a:pt x="515860" y="162959"/>
                  <a:pt x="521889" y="159197"/>
                  <a:pt x="526412" y="153647"/>
                </a:cubicBezTo>
                <a:cubicBezTo>
                  <a:pt x="538942" y="138221"/>
                  <a:pt x="534231" y="115835"/>
                  <a:pt x="516237" y="105865"/>
                </a:cubicBezTo>
                <a:cubicBezTo>
                  <a:pt x="510584" y="102761"/>
                  <a:pt x="504554" y="100503"/>
                  <a:pt x="498619" y="97964"/>
                </a:cubicBezTo>
                <a:cubicBezTo>
                  <a:pt x="495227" y="96647"/>
                  <a:pt x="492024" y="94860"/>
                  <a:pt x="489104" y="92602"/>
                </a:cubicBezTo>
                <a:cubicBezTo>
                  <a:pt x="483451" y="88087"/>
                  <a:pt x="484581" y="80657"/>
                  <a:pt x="491270" y="77835"/>
                </a:cubicBezTo>
                <a:cubicBezTo>
                  <a:pt x="493155" y="76894"/>
                  <a:pt x="495133" y="76706"/>
                  <a:pt x="497112" y="76518"/>
                </a:cubicBezTo>
                <a:cubicBezTo>
                  <a:pt x="504931" y="76142"/>
                  <a:pt x="512186" y="77553"/>
                  <a:pt x="519252" y="80939"/>
                </a:cubicBezTo>
                <a:cubicBezTo>
                  <a:pt x="522643" y="82538"/>
                  <a:pt x="523868" y="82067"/>
                  <a:pt x="524998" y="78399"/>
                </a:cubicBezTo>
                <a:cubicBezTo>
                  <a:pt x="526317" y="74543"/>
                  <a:pt x="527260" y="70686"/>
                  <a:pt x="528390" y="66736"/>
                </a:cubicBezTo>
                <a:cubicBezTo>
                  <a:pt x="529144" y="64102"/>
                  <a:pt x="528296" y="62503"/>
                  <a:pt x="525752" y="61374"/>
                </a:cubicBezTo>
                <a:cubicBezTo>
                  <a:pt x="521230" y="59399"/>
                  <a:pt x="516708" y="57988"/>
                  <a:pt x="511809" y="57236"/>
                </a:cubicBezTo>
                <a:cubicBezTo>
                  <a:pt x="505402" y="56201"/>
                  <a:pt x="505402" y="56201"/>
                  <a:pt x="505402" y="49805"/>
                </a:cubicBezTo>
                <a:cubicBezTo>
                  <a:pt x="505402" y="40775"/>
                  <a:pt x="505402" y="40775"/>
                  <a:pt x="496358" y="40775"/>
                </a:cubicBezTo>
                <a:close/>
                <a:moveTo>
                  <a:pt x="496111" y="0"/>
                </a:moveTo>
                <a:cubicBezTo>
                  <a:pt x="524951" y="0"/>
                  <a:pt x="553781" y="10958"/>
                  <a:pt x="575779" y="32874"/>
                </a:cubicBezTo>
                <a:cubicBezTo>
                  <a:pt x="619776" y="76894"/>
                  <a:pt x="619776" y="148192"/>
                  <a:pt x="575779" y="192024"/>
                </a:cubicBezTo>
                <a:cubicBezTo>
                  <a:pt x="538754" y="229083"/>
                  <a:pt x="482226" y="234821"/>
                  <a:pt x="438982" y="209519"/>
                </a:cubicBezTo>
                <a:lnTo>
                  <a:pt x="438700" y="209237"/>
                </a:lnTo>
                <a:cubicBezTo>
                  <a:pt x="421742" y="222029"/>
                  <a:pt x="403559" y="224286"/>
                  <a:pt x="390840" y="222311"/>
                </a:cubicBezTo>
                <a:cubicBezTo>
                  <a:pt x="386600" y="221653"/>
                  <a:pt x="385752" y="215915"/>
                  <a:pt x="389615" y="214034"/>
                </a:cubicBezTo>
                <a:cubicBezTo>
                  <a:pt x="401297" y="208202"/>
                  <a:pt x="408552" y="196915"/>
                  <a:pt x="412886" y="187791"/>
                </a:cubicBezTo>
                <a:lnTo>
                  <a:pt x="411567" y="187038"/>
                </a:lnTo>
                <a:cubicBezTo>
                  <a:pt x="372374" y="142736"/>
                  <a:pt x="374070" y="75201"/>
                  <a:pt x="416371" y="32874"/>
                </a:cubicBezTo>
                <a:cubicBezTo>
                  <a:pt x="438417" y="10958"/>
                  <a:pt x="467270" y="0"/>
                  <a:pt x="496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68580" tIns="34290" rIns="68580" bIns="34290" anchor="ctr">
            <a:normAutofit fontScale="8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350">
              <a:latin typeface="Arial" panose="020B0604020202020204" pitchFamily="34" charset="0"/>
            </a:endParaRPr>
          </a:p>
        </p:txBody>
      </p:sp>
      <p:sp>
        <p:nvSpPr>
          <p:cNvPr id="1048649" name="矩形 16"/>
          <p:cNvSpPr/>
          <p:nvPr>
            <p:custDataLst>
              <p:tags r:id="rId15"/>
            </p:custDataLst>
          </p:nvPr>
        </p:nvSpPr>
        <p:spPr>
          <a:xfrm>
            <a:off x="3206115" y="3609340"/>
            <a:ext cx="4059555" cy="420370"/>
          </a:xfrm>
          <a:prstGeom prst="rect">
            <a:avLst/>
          </a:prstGeom>
        </p:spPr>
        <p:txBody>
          <a:bodyPr wrap="square" lIns="68580" tIns="0" rIns="68580" bIns="3429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接受：</a:t>
            </a:r>
            <a:r>
              <a:rPr lang="zh-CN" altLang="en-US" sz="140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听到不同意见时，请你给予宽容。</a:t>
            </a:r>
          </a:p>
        </p:txBody>
      </p:sp>
      <p:sp>
        <p:nvSpPr>
          <p:cNvPr id="1048650" name="椭圆 50"/>
          <p:cNvSpPr/>
          <p:nvPr>
            <p:custDataLst>
              <p:tags r:id="rId16"/>
            </p:custDataLst>
          </p:nvPr>
        </p:nvSpPr>
        <p:spPr>
          <a:xfrm>
            <a:off x="2764155" y="4396650"/>
            <a:ext cx="470216" cy="4702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1350">
              <a:latin typeface="Arial" panose="020B0604020202020204" pitchFamily="34" charset="0"/>
            </a:endParaRPr>
          </a:p>
        </p:txBody>
      </p:sp>
      <p:sp>
        <p:nvSpPr>
          <p:cNvPr id="1048651" name="任意多边形 51"/>
          <p:cNvSpPr/>
          <p:nvPr>
            <p:custDataLst>
              <p:tags r:id="rId17"/>
            </p:custDataLst>
          </p:nvPr>
        </p:nvSpPr>
        <p:spPr bwMode="auto">
          <a:xfrm>
            <a:off x="2882724" y="4524964"/>
            <a:ext cx="232265" cy="21358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909" h="559493">
                <a:moveTo>
                  <a:pt x="470180" y="272856"/>
                </a:moveTo>
                <a:lnTo>
                  <a:pt x="476019" y="272856"/>
                </a:lnTo>
                <a:lnTo>
                  <a:pt x="481953" y="272856"/>
                </a:lnTo>
                <a:cubicBezTo>
                  <a:pt x="509171" y="272856"/>
                  <a:pt x="531210" y="294963"/>
                  <a:pt x="531210" y="322056"/>
                </a:cubicBezTo>
                <a:lnTo>
                  <a:pt x="531210" y="376617"/>
                </a:lnTo>
                <a:cubicBezTo>
                  <a:pt x="531210" y="385084"/>
                  <a:pt x="526783" y="392609"/>
                  <a:pt x="520096" y="397031"/>
                </a:cubicBezTo>
                <a:lnTo>
                  <a:pt x="520096" y="449711"/>
                </a:lnTo>
                <a:cubicBezTo>
                  <a:pt x="520096" y="450558"/>
                  <a:pt x="520661" y="451498"/>
                  <a:pt x="521509" y="451875"/>
                </a:cubicBezTo>
                <a:cubicBezTo>
                  <a:pt x="528949" y="455450"/>
                  <a:pt x="565492" y="473888"/>
                  <a:pt x="599209" y="501639"/>
                </a:cubicBezTo>
                <a:cubicBezTo>
                  <a:pt x="605425" y="506625"/>
                  <a:pt x="608909" y="514150"/>
                  <a:pt x="608909" y="522052"/>
                </a:cubicBezTo>
                <a:lnTo>
                  <a:pt x="608909" y="559493"/>
                </a:lnTo>
                <a:lnTo>
                  <a:pt x="483083" y="559493"/>
                </a:lnTo>
                <a:lnTo>
                  <a:pt x="483083" y="515561"/>
                </a:lnTo>
                <a:cubicBezTo>
                  <a:pt x="483083" y="499475"/>
                  <a:pt x="476019" y="484424"/>
                  <a:pt x="463587" y="474264"/>
                </a:cubicBezTo>
                <a:cubicBezTo>
                  <a:pt x="453039" y="465609"/>
                  <a:pt x="442302" y="457707"/>
                  <a:pt x="431848" y="450558"/>
                </a:cubicBezTo>
                <a:cubicBezTo>
                  <a:pt x="431848" y="450370"/>
                  <a:pt x="431942" y="450087"/>
                  <a:pt x="431942" y="449711"/>
                </a:cubicBezTo>
                <a:lnTo>
                  <a:pt x="431942" y="397031"/>
                </a:lnTo>
                <a:cubicBezTo>
                  <a:pt x="425350" y="392609"/>
                  <a:pt x="420923" y="385084"/>
                  <a:pt x="420923" y="376617"/>
                </a:cubicBezTo>
                <a:lnTo>
                  <a:pt x="420923" y="322056"/>
                </a:lnTo>
                <a:cubicBezTo>
                  <a:pt x="420923" y="294775"/>
                  <a:pt x="443056" y="272856"/>
                  <a:pt x="470180" y="272856"/>
                </a:cubicBezTo>
                <a:close/>
                <a:moveTo>
                  <a:pt x="127004" y="272856"/>
                </a:moveTo>
                <a:lnTo>
                  <a:pt x="132940" y="272856"/>
                </a:lnTo>
                <a:lnTo>
                  <a:pt x="138781" y="272856"/>
                </a:lnTo>
                <a:cubicBezTo>
                  <a:pt x="166104" y="272856"/>
                  <a:pt x="188057" y="294963"/>
                  <a:pt x="188057" y="322056"/>
                </a:cubicBezTo>
                <a:lnTo>
                  <a:pt x="188057" y="376617"/>
                </a:lnTo>
                <a:cubicBezTo>
                  <a:pt x="188057" y="385084"/>
                  <a:pt x="183629" y="392609"/>
                  <a:pt x="177033" y="397031"/>
                </a:cubicBezTo>
                <a:lnTo>
                  <a:pt x="177033" y="449711"/>
                </a:lnTo>
                <a:cubicBezTo>
                  <a:pt x="177033" y="449993"/>
                  <a:pt x="177128" y="450370"/>
                  <a:pt x="177128" y="450558"/>
                </a:cubicBezTo>
                <a:cubicBezTo>
                  <a:pt x="166670" y="457613"/>
                  <a:pt x="155929" y="465609"/>
                  <a:pt x="145376" y="474264"/>
                </a:cubicBezTo>
                <a:cubicBezTo>
                  <a:pt x="133034" y="484424"/>
                  <a:pt x="125874" y="499475"/>
                  <a:pt x="125874" y="515561"/>
                </a:cubicBezTo>
                <a:lnTo>
                  <a:pt x="125874" y="559493"/>
                </a:lnTo>
                <a:lnTo>
                  <a:pt x="0" y="559493"/>
                </a:lnTo>
                <a:lnTo>
                  <a:pt x="0" y="522052"/>
                </a:lnTo>
                <a:cubicBezTo>
                  <a:pt x="0" y="514150"/>
                  <a:pt x="3486" y="506625"/>
                  <a:pt x="9704" y="501639"/>
                </a:cubicBezTo>
                <a:cubicBezTo>
                  <a:pt x="43434" y="473888"/>
                  <a:pt x="79990" y="455450"/>
                  <a:pt x="87433" y="451875"/>
                </a:cubicBezTo>
                <a:cubicBezTo>
                  <a:pt x="88281" y="451498"/>
                  <a:pt x="88846" y="450558"/>
                  <a:pt x="88846" y="449711"/>
                </a:cubicBezTo>
                <a:lnTo>
                  <a:pt x="88846" y="397031"/>
                </a:lnTo>
                <a:cubicBezTo>
                  <a:pt x="82157" y="392609"/>
                  <a:pt x="77729" y="385084"/>
                  <a:pt x="77729" y="376617"/>
                </a:cubicBezTo>
                <a:lnTo>
                  <a:pt x="77729" y="322056"/>
                </a:lnTo>
                <a:cubicBezTo>
                  <a:pt x="77729" y="294775"/>
                  <a:pt x="99870" y="272856"/>
                  <a:pt x="127004" y="272856"/>
                </a:cubicBezTo>
                <a:close/>
                <a:moveTo>
                  <a:pt x="297600" y="222543"/>
                </a:moveTo>
                <a:lnTo>
                  <a:pt x="304477" y="222543"/>
                </a:lnTo>
                <a:lnTo>
                  <a:pt x="311260" y="222543"/>
                </a:lnTo>
                <a:cubicBezTo>
                  <a:pt x="343291" y="222543"/>
                  <a:pt x="369198" y="248506"/>
                  <a:pt x="369198" y="280395"/>
                </a:cubicBezTo>
                <a:lnTo>
                  <a:pt x="369198" y="344455"/>
                </a:lnTo>
                <a:cubicBezTo>
                  <a:pt x="369198" y="354520"/>
                  <a:pt x="364017" y="363456"/>
                  <a:pt x="356198" y="368536"/>
                </a:cubicBezTo>
                <a:lnTo>
                  <a:pt x="356198" y="430432"/>
                </a:lnTo>
                <a:cubicBezTo>
                  <a:pt x="356198" y="431561"/>
                  <a:pt x="356857" y="432502"/>
                  <a:pt x="357893" y="433066"/>
                </a:cubicBezTo>
                <a:cubicBezTo>
                  <a:pt x="366655" y="437299"/>
                  <a:pt x="409520" y="459029"/>
                  <a:pt x="449275" y="491576"/>
                </a:cubicBezTo>
                <a:cubicBezTo>
                  <a:pt x="456435" y="497502"/>
                  <a:pt x="460580" y="506251"/>
                  <a:pt x="460580" y="515563"/>
                </a:cubicBezTo>
                <a:lnTo>
                  <a:pt x="460580" y="559493"/>
                </a:lnTo>
                <a:lnTo>
                  <a:pt x="304477" y="559493"/>
                </a:lnTo>
                <a:lnTo>
                  <a:pt x="148187" y="559493"/>
                </a:lnTo>
                <a:lnTo>
                  <a:pt x="148187" y="515563"/>
                </a:lnTo>
                <a:cubicBezTo>
                  <a:pt x="148187" y="506251"/>
                  <a:pt x="152332" y="497502"/>
                  <a:pt x="159492" y="491576"/>
                </a:cubicBezTo>
                <a:cubicBezTo>
                  <a:pt x="199342" y="459029"/>
                  <a:pt x="242206" y="437299"/>
                  <a:pt x="250967" y="433066"/>
                </a:cubicBezTo>
                <a:cubicBezTo>
                  <a:pt x="252004" y="432502"/>
                  <a:pt x="252569" y="431561"/>
                  <a:pt x="252569" y="430432"/>
                </a:cubicBezTo>
                <a:lnTo>
                  <a:pt x="252569" y="368536"/>
                </a:lnTo>
                <a:cubicBezTo>
                  <a:pt x="244844" y="363456"/>
                  <a:pt x="239663" y="354520"/>
                  <a:pt x="239663" y="344455"/>
                </a:cubicBezTo>
                <a:lnTo>
                  <a:pt x="239663" y="280395"/>
                </a:lnTo>
                <a:cubicBezTo>
                  <a:pt x="239663" y="248412"/>
                  <a:pt x="265664" y="222543"/>
                  <a:pt x="297600" y="222543"/>
                </a:cubicBezTo>
                <a:close/>
                <a:moveTo>
                  <a:pt x="492495" y="40775"/>
                </a:moveTo>
                <a:cubicBezTo>
                  <a:pt x="488350" y="40775"/>
                  <a:pt x="487596" y="41528"/>
                  <a:pt x="487502" y="45854"/>
                </a:cubicBezTo>
                <a:lnTo>
                  <a:pt x="487502" y="51498"/>
                </a:lnTo>
                <a:cubicBezTo>
                  <a:pt x="487502" y="57142"/>
                  <a:pt x="487502" y="56953"/>
                  <a:pt x="482038" y="59023"/>
                </a:cubicBezTo>
                <a:cubicBezTo>
                  <a:pt x="469036" y="63726"/>
                  <a:pt x="460934" y="72661"/>
                  <a:pt x="460086" y="86864"/>
                </a:cubicBezTo>
                <a:cubicBezTo>
                  <a:pt x="459332" y="99374"/>
                  <a:pt x="465833" y="107934"/>
                  <a:pt x="476196" y="114048"/>
                </a:cubicBezTo>
                <a:cubicBezTo>
                  <a:pt x="482414" y="117810"/>
                  <a:pt x="489480" y="120068"/>
                  <a:pt x="496264" y="123078"/>
                </a:cubicBezTo>
                <a:cubicBezTo>
                  <a:pt x="498902" y="124206"/>
                  <a:pt x="501445" y="125617"/>
                  <a:pt x="503706" y="127310"/>
                </a:cubicBezTo>
                <a:cubicBezTo>
                  <a:pt x="510207" y="132578"/>
                  <a:pt x="508982" y="141513"/>
                  <a:pt x="501257" y="144900"/>
                </a:cubicBezTo>
                <a:cubicBezTo>
                  <a:pt x="497112" y="146781"/>
                  <a:pt x="492778" y="147157"/>
                  <a:pt x="488350" y="146687"/>
                </a:cubicBezTo>
                <a:cubicBezTo>
                  <a:pt x="481472" y="145746"/>
                  <a:pt x="474783" y="144053"/>
                  <a:pt x="468659" y="140761"/>
                </a:cubicBezTo>
                <a:cubicBezTo>
                  <a:pt x="464985" y="138880"/>
                  <a:pt x="463949" y="139350"/>
                  <a:pt x="462724" y="143301"/>
                </a:cubicBezTo>
                <a:cubicBezTo>
                  <a:pt x="461593" y="146687"/>
                  <a:pt x="460557" y="150167"/>
                  <a:pt x="459709" y="153553"/>
                </a:cubicBezTo>
                <a:cubicBezTo>
                  <a:pt x="458484" y="158162"/>
                  <a:pt x="458861" y="159291"/>
                  <a:pt x="463572" y="161548"/>
                </a:cubicBezTo>
                <a:cubicBezTo>
                  <a:pt x="469130" y="164370"/>
                  <a:pt x="475160" y="165687"/>
                  <a:pt x="481284" y="166722"/>
                </a:cubicBezTo>
                <a:cubicBezTo>
                  <a:pt x="486089" y="167474"/>
                  <a:pt x="486371" y="167568"/>
                  <a:pt x="486371" y="172647"/>
                </a:cubicBezTo>
                <a:lnTo>
                  <a:pt x="486371" y="179420"/>
                </a:lnTo>
                <a:cubicBezTo>
                  <a:pt x="486371" y="182147"/>
                  <a:pt x="487690" y="183934"/>
                  <a:pt x="490611" y="183934"/>
                </a:cubicBezTo>
                <a:cubicBezTo>
                  <a:pt x="493908" y="184029"/>
                  <a:pt x="497300" y="184029"/>
                  <a:pt x="500503" y="183934"/>
                </a:cubicBezTo>
                <a:cubicBezTo>
                  <a:pt x="503330" y="183934"/>
                  <a:pt x="504649" y="182430"/>
                  <a:pt x="504649" y="179608"/>
                </a:cubicBezTo>
                <a:cubicBezTo>
                  <a:pt x="504649" y="176504"/>
                  <a:pt x="504837" y="173494"/>
                  <a:pt x="504649" y="170390"/>
                </a:cubicBezTo>
                <a:cubicBezTo>
                  <a:pt x="504554" y="167192"/>
                  <a:pt x="505968" y="165687"/>
                  <a:pt x="508982" y="164840"/>
                </a:cubicBezTo>
                <a:cubicBezTo>
                  <a:pt x="515860" y="162959"/>
                  <a:pt x="521889" y="159197"/>
                  <a:pt x="526412" y="153647"/>
                </a:cubicBezTo>
                <a:cubicBezTo>
                  <a:pt x="538942" y="138221"/>
                  <a:pt x="534231" y="115835"/>
                  <a:pt x="516237" y="105865"/>
                </a:cubicBezTo>
                <a:cubicBezTo>
                  <a:pt x="510584" y="102761"/>
                  <a:pt x="504554" y="100503"/>
                  <a:pt x="498619" y="97964"/>
                </a:cubicBezTo>
                <a:cubicBezTo>
                  <a:pt x="495227" y="96647"/>
                  <a:pt x="492024" y="94860"/>
                  <a:pt x="489104" y="92602"/>
                </a:cubicBezTo>
                <a:cubicBezTo>
                  <a:pt x="483451" y="88087"/>
                  <a:pt x="484581" y="80657"/>
                  <a:pt x="491270" y="77835"/>
                </a:cubicBezTo>
                <a:cubicBezTo>
                  <a:pt x="493155" y="76894"/>
                  <a:pt x="495133" y="76706"/>
                  <a:pt x="497112" y="76518"/>
                </a:cubicBezTo>
                <a:cubicBezTo>
                  <a:pt x="504931" y="76142"/>
                  <a:pt x="512186" y="77553"/>
                  <a:pt x="519252" y="80939"/>
                </a:cubicBezTo>
                <a:cubicBezTo>
                  <a:pt x="522643" y="82538"/>
                  <a:pt x="523868" y="82067"/>
                  <a:pt x="524998" y="78399"/>
                </a:cubicBezTo>
                <a:cubicBezTo>
                  <a:pt x="526317" y="74543"/>
                  <a:pt x="527260" y="70686"/>
                  <a:pt x="528390" y="66736"/>
                </a:cubicBezTo>
                <a:cubicBezTo>
                  <a:pt x="529144" y="64102"/>
                  <a:pt x="528296" y="62503"/>
                  <a:pt x="525752" y="61374"/>
                </a:cubicBezTo>
                <a:cubicBezTo>
                  <a:pt x="521230" y="59399"/>
                  <a:pt x="516708" y="57988"/>
                  <a:pt x="511809" y="57236"/>
                </a:cubicBezTo>
                <a:cubicBezTo>
                  <a:pt x="505402" y="56201"/>
                  <a:pt x="505402" y="56201"/>
                  <a:pt x="505402" y="49805"/>
                </a:cubicBezTo>
                <a:cubicBezTo>
                  <a:pt x="505402" y="40775"/>
                  <a:pt x="505402" y="40775"/>
                  <a:pt x="496358" y="40775"/>
                </a:cubicBezTo>
                <a:close/>
                <a:moveTo>
                  <a:pt x="496111" y="0"/>
                </a:moveTo>
                <a:cubicBezTo>
                  <a:pt x="524951" y="0"/>
                  <a:pt x="553781" y="10958"/>
                  <a:pt x="575779" y="32874"/>
                </a:cubicBezTo>
                <a:cubicBezTo>
                  <a:pt x="619776" y="76894"/>
                  <a:pt x="619776" y="148192"/>
                  <a:pt x="575779" y="192024"/>
                </a:cubicBezTo>
                <a:cubicBezTo>
                  <a:pt x="538754" y="229083"/>
                  <a:pt x="482226" y="234821"/>
                  <a:pt x="438982" y="209519"/>
                </a:cubicBezTo>
                <a:lnTo>
                  <a:pt x="438700" y="209237"/>
                </a:lnTo>
                <a:cubicBezTo>
                  <a:pt x="421742" y="222029"/>
                  <a:pt x="403559" y="224286"/>
                  <a:pt x="390840" y="222311"/>
                </a:cubicBezTo>
                <a:cubicBezTo>
                  <a:pt x="386600" y="221653"/>
                  <a:pt x="385752" y="215915"/>
                  <a:pt x="389615" y="214034"/>
                </a:cubicBezTo>
                <a:cubicBezTo>
                  <a:pt x="401297" y="208202"/>
                  <a:pt x="408552" y="196915"/>
                  <a:pt x="412886" y="187791"/>
                </a:cubicBezTo>
                <a:lnTo>
                  <a:pt x="411567" y="187038"/>
                </a:lnTo>
                <a:cubicBezTo>
                  <a:pt x="372374" y="142736"/>
                  <a:pt x="374070" y="75201"/>
                  <a:pt x="416371" y="32874"/>
                </a:cubicBezTo>
                <a:cubicBezTo>
                  <a:pt x="438417" y="10958"/>
                  <a:pt x="467270" y="0"/>
                  <a:pt x="496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68580" tIns="34290" rIns="68580" bIns="34290" anchor="ctr">
            <a:normAutofit fontScale="8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350">
              <a:latin typeface="Arial" panose="020B0604020202020204" pitchFamily="34" charset="0"/>
            </a:endParaRPr>
          </a:p>
        </p:txBody>
      </p:sp>
      <p:sp>
        <p:nvSpPr>
          <p:cNvPr id="1048652" name="矩形 49"/>
          <p:cNvSpPr/>
          <p:nvPr>
            <p:custDataLst>
              <p:tags r:id="rId18"/>
            </p:custDataLst>
          </p:nvPr>
        </p:nvSpPr>
        <p:spPr>
          <a:xfrm>
            <a:off x="3223260" y="4463415"/>
            <a:ext cx="4418330" cy="337185"/>
          </a:xfrm>
          <a:prstGeom prst="rect">
            <a:avLst/>
          </a:prstGeom>
        </p:spPr>
        <p:txBody>
          <a:bodyPr wrap="square" lIns="68580" tIns="0" rIns="68580" bIns="3429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保密：</a:t>
            </a:r>
            <a:r>
              <a:rPr lang="zh-CN" altLang="en-US" sz="140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他人说出自己真实想法时请你严守秘密。</a:t>
            </a:r>
          </a:p>
        </p:txBody>
      </p:sp>
      <p:sp>
        <p:nvSpPr>
          <p:cNvPr id="1048653" name="椭圆 56"/>
          <p:cNvSpPr/>
          <p:nvPr>
            <p:custDataLst>
              <p:tags r:id="rId19"/>
            </p:custDataLst>
          </p:nvPr>
        </p:nvSpPr>
        <p:spPr>
          <a:xfrm>
            <a:off x="2764155" y="5207954"/>
            <a:ext cx="470216" cy="4702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1350">
              <a:latin typeface="Arial" panose="020B0604020202020204" pitchFamily="34" charset="0"/>
            </a:endParaRPr>
          </a:p>
        </p:txBody>
      </p:sp>
      <p:sp>
        <p:nvSpPr>
          <p:cNvPr id="1048654" name="任意多边形 57"/>
          <p:cNvSpPr/>
          <p:nvPr>
            <p:custDataLst>
              <p:tags r:id="rId20"/>
            </p:custDataLst>
          </p:nvPr>
        </p:nvSpPr>
        <p:spPr bwMode="auto">
          <a:xfrm>
            <a:off x="2882724" y="5336269"/>
            <a:ext cx="232265" cy="21358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909" h="559493">
                <a:moveTo>
                  <a:pt x="470180" y="272856"/>
                </a:moveTo>
                <a:lnTo>
                  <a:pt x="476019" y="272856"/>
                </a:lnTo>
                <a:lnTo>
                  <a:pt x="481953" y="272856"/>
                </a:lnTo>
                <a:cubicBezTo>
                  <a:pt x="509171" y="272856"/>
                  <a:pt x="531210" y="294963"/>
                  <a:pt x="531210" y="322056"/>
                </a:cubicBezTo>
                <a:lnTo>
                  <a:pt x="531210" y="376617"/>
                </a:lnTo>
                <a:cubicBezTo>
                  <a:pt x="531210" y="385084"/>
                  <a:pt x="526783" y="392609"/>
                  <a:pt x="520096" y="397031"/>
                </a:cubicBezTo>
                <a:lnTo>
                  <a:pt x="520096" y="449711"/>
                </a:lnTo>
                <a:cubicBezTo>
                  <a:pt x="520096" y="450558"/>
                  <a:pt x="520661" y="451498"/>
                  <a:pt x="521509" y="451875"/>
                </a:cubicBezTo>
                <a:cubicBezTo>
                  <a:pt x="528949" y="455450"/>
                  <a:pt x="565492" y="473888"/>
                  <a:pt x="599209" y="501639"/>
                </a:cubicBezTo>
                <a:cubicBezTo>
                  <a:pt x="605425" y="506625"/>
                  <a:pt x="608909" y="514150"/>
                  <a:pt x="608909" y="522052"/>
                </a:cubicBezTo>
                <a:lnTo>
                  <a:pt x="608909" y="559493"/>
                </a:lnTo>
                <a:lnTo>
                  <a:pt x="483083" y="559493"/>
                </a:lnTo>
                <a:lnTo>
                  <a:pt x="483083" y="515561"/>
                </a:lnTo>
                <a:cubicBezTo>
                  <a:pt x="483083" y="499475"/>
                  <a:pt x="476019" y="484424"/>
                  <a:pt x="463587" y="474264"/>
                </a:cubicBezTo>
                <a:cubicBezTo>
                  <a:pt x="453039" y="465609"/>
                  <a:pt x="442302" y="457707"/>
                  <a:pt x="431848" y="450558"/>
                </a:cubicBezTo>
                <a:cubicBezTo>
                  <a:pt x="431848" y="450370"/>
                  <a:pt x="431942" y="450087"/>
                  <a:pt x="431942" y="449711"/>
                </a:cubicBezTo>
                <a:lnTo>
                  <a:pt x="431942" y="397031"/>
                </a:lnTo>
                <a:cubicBezTo>
                  <a:pt x="425350" y="392609"/>
                  <a:pt x="420923" y="385084"/>
                  <a:pt x="420923" y="376617"/>
                </a:cubicBezTo>
                <a:lnTo>
                  <a:pt x="420923" y="322056"/>
                </a:lnTo>
                <a:cubicBezTo>
                  <a:pt x="420923" y="294775"/>
                  <a:pt x="443056" y="272856"/>
                  <a:pt x="470180" y="272856"/>
                </a:cubicBezTo>
                <a:close/>
                <a:moveTo>
                  <a:pt x="127004" y="272856"/>
                </a:moveTo>
                <a:lnTo>
                  <a:pt x="132940" y="272856"/>
                </a:lnTo>
                <a:lnTo>
                  <a:pt x="138781" y="272856"/>
                </a:lnTo>
                <a:cubicBezTo>
                  <a:pt x="166104" y="272856"/>
                  <a:pt x="188057" y="294963"/>
                  <a:pt x="188057" y="322056"/>
                </a:cubicBezTo>
                <a:lnTo>
                  <a:pt x="188057" y="376617"/>
                </a:lnTo>
                <a:cubicBezTo>
                  <a:pt x="188057" y="385084"/>
                  <a:pt x="183629" y="392609"/>
                  <a:pt x="177033" y="397031"/>
                </a:cubicBezTo>
                <a:lnTo>
                  <a:pt x="177033" y="449711"/>
                </a:lnTo>
                <a:cubicBezTo>
                  <a:pt x="177033" y="449993"/>
                  <a:pt x="177128" y="450370"/>
                  <a:pt x="177128" y="450558"/>
                </a:cubicBezTo>
                <a:cubicBezTo>
                  <a:pt x="166670" y="457613"/>
                  <a:pt x="155929" y="465609"/>
                  <a:pt x="145376" y="474264"/>
                </a:cubicBezTo>
                <a:cubicBezTo>
                  <a:pt x="133034" y="484424"/>
                  <a:pt x="125874" y="499475"/>
                  <a:pt x="125874" y="515561"/>
                </a:cubicBezTo>
                <a:lnTo>
                  <a:pt x="125874" y="559493"/>
                </a:lnTo>
                <a:lnTo>
                  <a:pt x="0" y="559493"/>
                </a:lnTo>
                <a:lnTo>
                  <a:pt x="0" y="522052"/>
                </a:lnTo>
                <a:cubicBezTo>
                  <a:pt x="0" y="514150"/>
                  <a:pt x="3486" y="506625"/>
                  <a:pt x="9704" y="501639"/>
                </a:cubicBezTo>
                <a:cubicBezTo>
                  <a:pt x="43434" y="473888"/>
                  <a:pt x="79990" y="455450"/>
                  <a:pt x="87433" y="451875"/>
                </a:cubicBezTo>
                <a:cubicBezTo>
                  <a:pt x="88281" y="451498"/>
                  <a:pt x="88846" y="450558"/>
                  <a:pt x="88846" y="449711"/>
                </a:cubicBezTo>
                <a:lnTo>
                  <a:pt x="88846" y="397031"/>
                </a:lnTo>
                <a:cubicBezTo>
                  <a:pt x="82157" y="392609"/>
                  <a:pt x="77729" y="385084"/>
                  <a:pt x="77729" y="376617"/>
                </a:cubicBezTo>
                <a:lnTo>
                  <a:pt x="77729" y="322056"/>
                </a:lnTo>
                <a:cubicBezTo>
                  <a:pt x="77729" y="294775"/>
                  <a:pt x="99870" y="272856"/>
                  <a:pt x="127004" y="272856"/>
                </a:cubicBezTo>
                <a:close/>
                <a:moveTo>
                  <a:pt x="297600" y="222543"/>
                </a:moveTo>
                <a:lnTo>
                  <a:pt x="304477" y="222543"/>
                </a:lnTo>
                <a:lnTo>
                  <a:pt x="311260" y="222543"/>
                </a:lnTo>
                <a:cubicBezTo>
                  <a:pt x="343291" y="222543"/>
                  <a:pt x="369198" y="248506"/>
                  <a:pt x="369198" y="280395"/>
                </a:cubicBezTo>
                <a:lnTo>
                  <a:pt x="369198" y="344455"/>
                </a:lnTo>
                <a:cubicBezTo>
                  <a:pt x="369198" y="354520"/>
                  <a:pt x="364017" y="363456"/>
                  <a:pt x="356198" y="368536"/>
                </a:cubicBezTo>
                <a:lnTo>
                  <a:pt x="356198" y="430432"/>
                </a:lnTo>
                <a:cubicBezTo>
                  <a:pt x="356198" y="431561"/>
                  <a:pt x="356857" y="432502"/>
                  <a:pt x="357893" y="433066"/>
                </a:cubicBezTo>
                <a:cubicBezTo>
                  <a:pt x="366655" y="437299"/>
                  <a:pt x="409520" y="459029"/>
                  <a:pt x="449275" y="491576"/>
                </a:cubicBezTo>
                <a:cubicBezTo>
                  <a:pt x="456435" y="497502"/>
                  <a:pt x="460580" y="506251"/>
                  <a:pt x="460580" y="515563"/>
                </a:cubicBezTo>
                <a:lnTo>
                  <a:pt x="460580" y="559493"/>
                </a:lnTo>
                <a:lnTo>
                  <a:pt x="304477" y="559493"/>
                </a:lnTo>
                <a:lnTo>
                  <a:pt x="148187" y="559493"/>
                </a:lnTo>
                <a:lnTo>
                  <a:pt x="148187" y="515563"/>
                </a:lnTo>
                <a:cubicBezTo>
                  <a:pt x="148187" y="506251"/>
                  <a:pt x="152332" y="497502"/>
                  <a:pt x="159492" y="491576"/>
                </a:cubicBezTo>
                <a:cubicBezTo>
                  <a:pt x="199342" y="459029"/>
                  <a:pt x="242206" y="437299"/>
                  <a:pt x="250967" y="433066"/>
                </a:cubicBezTo>
                <a:cubicBezTo>
                  <a:pt x="252004" y="432502"/>
                  <a:pt x="252569" y="431561"/>
                  <a:pt x="252569" y="430432"/>
                </a:cubicBezTo>
                <a:lnTo>
                  <a:pt x="252569" y="368536"/>
                </a:lnTo>
                <a:cubicBezTo>
                  <a:pt x="244844" y="363456"/>
                  <a:pt x="239663" y="354520"/>
                  <a:pt x="239663" y="344455"/>
                </a:cubicBezTo>
                <a:lnTo>
                  <a:pt x="239663" y="280395"/>
                </a:lnTo>
                <a:cubicBezTo>
                  <a:pt x="239663" y="248412"/>
                  <a:pt x="265664" y="222543"/>
                  <a:pt x="297600" y="222543"/>
                </a:cubicBezTo>
                <a:close/>
                <a:moveTo>
                  <a:pt x="492495" y="40775"/>
                </a:moveTo>
                <a:cubicBezTo>
                  <a:pt x="488350" y="40775"/>
                  <a:pt x="487596" y="41528"/>
                  <a:pt x="487502" y="45854"/>
                </a:cubicBezTo>
                <a:lnTo>
                  <a:pt x="487502" y="51498"/>
                </a:lnTo>
                <a:cubicBezTo>
                  <a:pt x="487502" y="57142"/>
                  <a:pt x="487502" y="56953"/>
                  <a:pt x="482038" y="59023"/>
                </a:cubicBezTo>
                <a:cubicBezTo>
                  <a:pt x="469036" y="63726"/>
                  <a:pt x="460934" y="72661"/>
                  <a:pt x="460086" y="86864"/>
                </a:cubicBezTo>
                <a:cubicBezTo>
                  <a:pt x="459332" y="99374"/>
                  <a:pt x="465833" y="107934"/>
                  <a:pt x="476196" y="114048"/>
                </a:cubicBezTo>
                <a:cubicBezTo>
                  <a:pt x="482414" y="117810"/>
                  <a:pt x="489480" y="120068"/>
                  <a:pt x="496264" y="123078"/>
                </a:cubicBezTo>
                <a:cubicBezTo>
                  <a:pt x="498902" y="124206"/>
                  <a:pt x="501445" y="125617"/>
                  <a:pt x="503706" y="127310"/>
                </a:cubicBezTo>
                <a:cubicBezTo>
                  <a:pt x="510207" y="132578"/>
                  <a:pt x="508982" y="141513"/>
                  <a:pt x="501257" y="144900"/>
                </a:cubicBezTo>
                <a:cubicBezTo>
                  <a:pt x="497112" y="146781"/>
                  <a:pt x="492778" y="147157"/>
                  <a:pt x="488350" y="146687"/>
                </a:cubicBezTo>
                <a:cubicBezTo>
                  <a:pt x="481472" y="145746"/>
                  <a:pt x="474783" y="144053"/>
                  <a:pt x="468659" y="140761"/>
                </a:cubicBezTo>
                <a:cubicBezTo>
                  <a:pt x="464985" y="138880"/>
                  <a:pt x="463949" y="139350"/>
                  <a:pt x="462724" y="143301"/>
                </a:cubicBezTo>
                <a:cubicBezTo>
                  <a:pt x="461593" y="146687"/>
                  <a:pt x="460557" y="150167"/>
                  <a:pt x="459709" y="153553"/>
                </a:cubicBezTo>
                <a:cubicBezTo>
                  <a:pt x="458484" y="158162"/>
                  <a:pt x="458861" y="159291"/>
                  <a:pt x="463572" y="161548"/>
                </a:cubicBezTo>
                <a:cubicBezTo>
                  <a:pt x="469130" y="164370"/>
                  <a:pt x="475160" y="165687"/>
                  <a:pt x="481284" y="166722"/>
                </a:cubicBezTo>
                <a:cubicBezTo>
                  <a:pt x="486089" y="167474"/>
                  <a:pt x="486371" y="167568"/>
                  <a:pt x="486371" y="172647"/>
                </a:cubicBezTo>
                <a:lnTo>
                  <a:pt x="486371" y="179420"/>
                </a:lnTo>
                <a:cubicBezTo>
                  <a:pt x="486371" y="182147"/>
                  <a:pt x="487690" y="183934"/>
                  <a:pt x="490611" y="183934"/>
                </a:cubicBezTo>
                <a:cubicBezTo>
                  <a:pt x="493908" y="184029"/>
                  <a:pt x="497300" y="184029"/>
                  <a:pt x="500503" y="183934"/>
                </a:cubicBezTo>
                <a:cubicBezTo>
                  <a:pt x="503330" y="183934"/>
                  <a:pt x="504649" y="182430"/>
                  <a:pt x="504649" y="179608"/>
                </a:cubicBezTo>
                <a:cubicBezTo>
                  <a:pt x="504649" y="176504"/>
                  <a:pt x="504837" y="173494"/>
                  <a:pt x="504649" y="170390"/>
                </a:cubicBezTo>
                <a:cubicBezTo>
                  <a:pt x="504554" y="167192"/>
                  <a:pt x="505968" y="165687"/>
                  <a:pt x="508982" y="164840"/>
                </a:cubicBezTo>
                <a:cubicBezTo>
                  <a:pt x="515860" y="162959"/>
                  <a:pt x="521889" y="159197"/>
                  <a:pt x="526412" y="153647"/>
                </a:cubicBezTo>
                <a:cubicBezTo>
                  <a:pt x="538942" y="138221"/>
                  <a:pt x="534231" y="115835"/>
                  <a:pt x="516237" y="105865"/>
                </a:cubicBezTo>
                <a:cubicBezTo>
                  <a:pt x="510584" y="102761"/>
                  <a:pt x="504554" y="100503"/>
                  <a:pt x="498619" y="97964"/>
                </a:cubicBezTo>
                <a:cubicBezTo>
                  <a:pt x="495227" y="96647"/>
                  <a:pt x="492024" y="94860"/>
                  <a:pt x="489104" y="92602"/>
                </a:cubicBezTo>
                <a:cubicBezTo>
                  <a:pt x="483451" y="88087"/>
                  <a:pt x="484581" y="80657"/>
                  <a:pt x="491270" y="77835"/>
                </a:cubicBezTo>
                <a:cubicBezTo>
                  <a:pt x="493155" y="76894"/>
                  <a:pt x="495133" y="76706"/>
                  <a:pt x="497112" y="76518"/>
                </a:cubicBezTo>
                <a:cubicBezTo>
                  <a:pt x="504931" y="76142"/>
                  <a:pt x="512186" y="77553"/>
                  <a:pt x="519252" y="80939"/>
                </a:cubicBezTo>
                <a:cubicBezTo>
                  <a:pt x="522643" y="82538"/>
                  <a:pt x="523868" y="82067"/>
                  <a:pt x="524998" y="78399"/>
                </a:cubicBezTo>
                <a:cubicBezTo>
                  <a:pt x="526317" y="74543"/>
                  <a:pt x="527260" y="70686"/>
                  <a:pt x="528390" y="66736"/>
                </a:cubicBezTo>
                <a:cubicBezTo>
                  <a:pt x="529144" y="64102"/>
                  <a:pt x="528296" y="62503"/>
                  <a:pt x="525752" y="61374"/>
                </a:cubicBezTo>
                <a:cubicBezTo>
                  <a:pt x="521230" y="59399"/>
                  <a:pt x="516708" y="57988"/>
                  <a:pt x="511809" y="57236"/>
                </a:cubicBezTo>
                <a:cubicBezTo>
                  <a:pt x="505402" y="56201"/>
                  <a:pt x="505402" y="56201"/>
                  <a:pt x="505402" y="49805"/>
                </a:cubicBezTo>
                <a:cubicBezTo>
                  <a:pt x="505402" y="40775"/>
                  <a:pt x="505402" y="40775"/>
                  <a:pt x="496358" y="40775"/>
                </a:cubicBezTo>
                <a:close/>
                <a:moveTo>
                  <a:pt x="496111" y="0"/>
                </a:moveTo>
                <a:cubicBezTo>
                  <a:pt x="524951" y="0"/>
                  <a:pt x="553781" y="10958"/>
                  <a:pt x="575779" y="32874"/>
                </a:cubicBezTo>
                <a:cubicBezTo>
                  <a:pt x="619776" y="76894"/>
                  <a:pt x="619776" y="148192"/>
                  <a:pt x="575779" y="192024"/>
                </a:cubicBezTo>
                <a:cubicBezTo>
                  <a:pt x="538754" y="229083"/>
                  <a:pt x="482226" y="234821"/>
                  <a:pt x="438982" y="209519"/>
                </a:cubicBezTo>
                <a:lnTo>
                  <a:pt x="438700" y="209237"/>
                </a:lnTo>
                <a:cubicBezTo>
                  <a:pt x="421742" y="222029"/>
                  <a:pt x="403559" y="224286"/>
                  <a:pt x="390840" y="222311"/>
                </a:cubicBezTo>
                <a:cubicBezTo>
                  <a:pt x="386600" y="221653"/>
                  <a:pt x="385752" y="215915"/>
                  <a:pt x="389615" y="214034"/>
                </a:cubicBezTo>
                <a:cubicBezTo>
                  <a:pt x="401297" y="208202"/>
                  <a:pt x="408552" y="196915"/>
                  <a:pt x="412886" y="187791"/>
                </a:cubicBezTo>
                <a:lnTo>
                  <a:pt x="411567" y="187038"/>
                </a:lnTo>
                <a:cubicBezTo>
                  <a:pt x="372374" y="142736"/>
                  <a:pt x="374070" y="75201"/>
                  <a:pt x="416371" y="32874"/>
                </a:cubicBezTo>
                <a:cubicBezTo>
                  <a:pt x="438417" y="10958"/>
                  <a:pt x="467270" y="0"/>
                  <a:pt x="496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68580" tIns="34290" rIns="68580" bIns="34290" anchor="ctr">
            <a:normAutofit fontScale="8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350">
              <a:latin typeface="Arial" panose="020B0604020202020204" pitchFamily="34" charset="0"/>
            </a:endParaRPr>
          </a:p>
        </p:txBody>
      </p:sp>
      <p:sp>
        <p:nvSpPr>
          <p:cNvPr id="1048655" name="矩形 55"/>
          <p:cNvSpPr/>
          <p:nvPr>
            <p:custDataLst>
              <p:tags r:id="rId21"/>
            </p:custDataLst>
          </p:nvPr>
        </p:nvSpPr>
        <p:spPr>
          <a:xfrm>
            <a:off x="3234055" y="5274310"/>
            <a:ext cx="4171315" cy="337185"/>
          </a:xfrm>
          <a:prstGeom prst="rect">
            <a:avLst/>
          </a:prstGeom>
        </p:spPr>
        <p:txBody>
          <a:bodyPr wrap="square" lIns="68580" tIns="0" rIns="68580" bIns="3429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分享：</a:t>
            </a:r>
            <a:r>
              <a:rPr lang="zh-CN" altLang="en-US" sz="140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与他人共享知识与感悟是最快乐的</a:t>
            </a:r>
          </a:p>
        </p:txBody>
      </p:sp>
      <p:cxnSp>
        <p:nvCxnSpPr>
          <p:cNvPr id="3145728" name="直接连接符 17"/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3234371" y="1620835"/>
            <a:ext cx="342632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18"/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3218128" y="2596187"/>
            <a:ext cx="342632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19"/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3218128" y="3408304"/>
            <a:ext cx="342632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62"/>
          <p:cNvCxnSpPr>
            <a:cxnSpLocks/>
          </p:cNvCxnSpPr>
          <p:nvPr>
            <p:custDataLst>
              <p:tags r:id="rId25"/>
            </p:custDataLst>
          </p:nvPr>
        </p:nvCxnSpPr>
        <p:spPr>
          <a:xfrm>
            <a:off x="3218128" y="4226105"/>
            <a:ext cx="342632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接连接符 63"/>
          <p:cNvCxnSpPr>
            <a:cxnSpLocks/>
          </p:cNvCxnSpPr>
          <p:nvPr>
            <p:custDataLst>
              <p:tags r:id="rId26"/>
            </p:custDataLst>
          </p:nvPr>
        </p:nvCxnSpPr>
        <p:spPr>
          <a:xfrm>
            <a:off x="3218128" y="5030913"/>
            <a:ext cx="342632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10999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文本框 3"/>
          <p:cNvSpPr/>
          <p:nvPr/>
        </p:nvSpPr>
        <p:spPr>
          <a:xfrm>
            <a:off x="2740025" y="1054100"/>
            <a:ext cx="3173413" cy="6254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69" name="文本框 8"/>
          <p:cNvSpPr/>
          <p:nvPr/>
        </p:nvSpPr>
        <p:spPr>
          <a:xfrm>
            <a:off x="2185988" y="2247900"/>
            <a:ext cx="39925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一、什么是意外怀孕</a:t>
            </a: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70" name="文本框 9"/>
          <p:cNvSpPr/>
          <p:nvPr/>
        </p:nvSpPr>
        <p:spPr>
          <a:xfrm>
            <a:off x="2166938" y="3167063"/>
            <a:ext cx="47498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二、为什么要预防意外怀孕</a:t>
            </a: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71" name="文本框 10"/>
          <p:cNvSpPr/>
          <p:nvPr/>
        </p:nvSpPr>
        <p:spPr>
          <a:xfrm>
            <a:off x="2185988" y="4210050"/>
            <a:ext cx="474821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三、如何预防意外怀孕</a:t>
            </a: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72" name="文本框 13"/>
          <p:cNvSpPr/>
          <p:nvPr/>
        </p:nvSpPr>
        <p:spPr>
          <a:xfrm>
            <a:off x="2227263" y="4373563"/>
            <a:ext cx="4689475" cy="3587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lstStyle/>
          <a:p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2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/>
        <p:txBody>
          <a:bodyPr lIns="90170" tIns="46990" rIns="90170" bIns="46990" anchor="ctr"/>
          <a:lstStyle/>
          <a:p>
            <a:r>
              <a:rPr lang="zh-CN" altLang="en-US" sz="36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charset="-122"/>
              </a:rPr>
              <a:t>什么是意外怀孕</a:t>
            </a:r>
          </a:p>
        </p:txBody>
      </p:sp>
      <p:sp>
        <p:nvSpPr>
          <p:cNvPr id="1048683" name="内容占位符 3"/>
          <p:cNvSpPr>
            <a:spLocks noGrp="1"/>
          </p:cNvSpPr>
          <p:nvPr>
            <p:ph sz="half" idx="4294967295"/>
          </p:nvPr>
        </p:nvSpPr>
        <p:spPr>
          <a:xfrm>
            <a:off x="579438" y="1082675"/>
            <a:ext cx="8139112" cy="2216150"/>
          </a:xfrm>
        </p:spPr>
        <p:txBody>
          <a:bodyPr lIns="90170" tIns="46990" rIns="90170" bIns="46990" anchor="t"/>
          <a:lstStyle>
            <a:lvl1pPr lvl="0">
              <a:buClrTx/>
              <a:buSzPct val="100000"/>
              <a:buFont typeface="Arial" panose="020B0604020202020204" pitchFamily="34" charset="0"/>
              <a:defRPr sz="2800"/>
            </a:lvl1pPr>
            <a:lvl2pPr lvl="1">
              <a:buClrTx/>
              <a:buSzPct val="100000"/>
              <a:buFont typeface="Arial" panose="020B0604020202020204" pitchFamily="34" charset="0"/>
              <a:defRPr sz="2400"/>
            </a:lvl2pPr>
            <a:lvl3pPr lvl="2">
              <a:buClrTx/>
              <a:buSzPct val="100000"/>
              <a:buFont typeface="Arial" panose="020B0604020202020204" pitchFamily="34" charset="0"/>
              <a:defRPr sz="2000"/>
            </a:lvl3pPr>
            <a:lvl4pPr lvl="3">
              <a:buClrTx/>
              <a:buSzPct val="100000"/>
              <a:buFont typeface="Arial" panose="020B0604020202020204" pitchFamily="34" charset="0"/>
              <a:defRPr sz="1800"/>
            </a:lvl4pPr>
            <a:lvl5pPr lvl="4">
              <a:buClrTx/>
              <a:buSzPct val="100000"/>
              <a:buFont typeface="Arial" panose="020B0604020202020204" pitchFamily="34" charset="0"/>
              <a:defRPr sz="1800"/>
            </a:lvl5pPr>
          </a:lstStyle>
          <a:p>
            <a:pPr lvl="0">
              <a:buClrTx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意外怀孕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”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指的是避孕措施失败导致的怀孕或偶然性的怀孕。</a:t>
            </a:r>
          </a:p>
          <a:p>
            <a:pPr lvl="0">
              <a:buClrTx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通常是指已婚女性计划外怀孕，或者未婚女性怀孕。</a:t>
            </a:r>
            <a:endParaRPr lang="en-US" altLang="en-US" sz="1600" dirty="0"/>
          </a:p>
        </p:txBody>
      </p:sp>
      <p:pic>
        <p:nvPicPr>
          <p:cNvPr id="2097167" name="内容占位符 6" descr="微信图片_20200925204601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546725" y="3930015"/>
            <a:ext cx="3429000" cy="1819275"/>
          </a:xfrm>
        </p:spPr>
      </p:pic>
      <p:sp>
        <p:nvSpPr>
          <p:cNvPr id="1048684" name="文本框 7"/>
          <p:cNvSpPr/>
          <p:nvPr/>
        </p:nvSpPr>
        <p:spPr>
          <a:xfrm>
            <a:off x="579438" y="3536950"/>
            <a:ext cx="4779963" cy="13843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>
            <a:spAutoFit/>
          </a:bodyPr>
          <a:lstStyle/>
          <a:p>
            <a:pPr marL="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u="sng" strike="noStrike" baseline="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大学生意外怀孕，绝大多数都是未婚女性怀孕</a:t>
            </a:r>
            <a:endParaRPr lang="zh-CN" altLang="en-US" sz="2800" b="1" u="sng" strike="noStrike" baseline="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3" descr="爱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850" y="2438400"/>
            <a:ext cx="4762500" cy="340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85" name="标题 1"/>
          <p:cNvSpPr>
            <a:spLocks noGrp="1"/>
          </p:cNvSpPr>
          <p:nvPr>
            <p:ph type="title"/>
          </p:nvPr>
        </p:nvSpPr>
        <p:spPr/>
        <p:txBody>
          <a:bodyPr lIns="90170" tIns="46990" rIns="90170" bIns="46990" anchor="ctr"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charset="-122"/>
              </a:rPr>
              <a:t>为什么要预防意外怀孕</a:t>
            </a:r>
          </a:p>
        </p:txBody>
      </p:sp>
      <p:sp>
        <p:nvSpPr>
          <p:cNvPr id="1048686" name="内容占位符 2"/>
          <p:cNvSpPr>
            <a:spLocks noGrp="1"/>
          </p:cNvSpPr>
          <p:nvPr>
            <p:ph idx="4294967295"/>
          </p:nvPr>
        </p:nvSpPr>
        <p:spPr>
          <a:xfrm>
            <a:off x="180255" y="885824"/>
            <a:ext cx="8140700" cy="5300663"/>
          </a:xfrm>
        </p:spPr>
        <p:txBody>
          <a:bodyPr lIns="90170" tIns="46990" rIns="90170" bIns="46990" anchor="t"/>
          <a:lstStyle/>
          <a:p>
            <a:pPr>
              <a:buFontTx/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有关数据统计显示，女大学生意外怀孕的比例占          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10.1%</a:t>
            </a:r>
            <a:r>
              <a:rPr lang="en-US" altLang="zh-CN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!</a:t>
            </a:r>
            <a:endParaRPr lang="en-US" altLang="en-US" dirty="0"/>
          </a:p>
          <a:p>
            <a:pPr>
              <a:buFontTx/>
              <a:buNone/>
            </a:pPr>
            <a:r>
              <a:rPr lang="zh-CN" altLang="en-US" dirty="0"/>
              <a:t>据知乎上，一位二十岁的女大学生小美（化名）化名自述。</a:t>
            </a:r>
          </a:p>
          <a:p>
            <a:pPr>
              <a:buFontTx/>
              <a:buNone/>
            </a:pPr>
            <a:r>
              <a:rPr lang="zh-CN" altLang="en-US" dirty="0"/>
              <a:t>她和小强（化名）是异地恋，大一暑假准备结束时</a:t>
            </a:r>
          </a:p>
          <a:p>
            <a:pPr>
              <a:buFontTx/>
              <a:buNone/>
            </a:pPr>
            <a:r>
              <a:rPr lang="zh-CN" altLang="en-US" dirty="0"/>
              <a:t>她和小强因为用情至深，没做安全措施就进行了</a:t>
            </a:r>
          </a:p>
          <a:p>
            <a:pPr>
              <a:buFontTx/>
              <a:buNone/>
            </a:pPr>
            <a:r>
              <a:rPr lang="zh-CN" altLang="en-US" dirty="0"/>
              <a:t>一次完整的“性“行为。她当时不觉得有什么</a:t>
            </a:r>
          </a:p>
          <a:p>
            <a:pPr>
              <a:buFontTx/>
              <a:buNone/>
            </a:pPr>
            <a:r>
              <a:rPr lang="zh-CN" altLang="en-US" dirty="0"/>
              <a:t>但是，她在停经后</a:t>
            </a:r>
            <a:r>
              <a:rPr lang="en-US" altLang="zh-CN" dirty="0"/>
              <a:t>45</a:t>
            </a:r>
            <a:r>
              <a:rPr lang="zh-CN" altLang="zh-CN" dirty="0"/>
              <a:t>天时，觉得疑惑。随后，</a:t>
            </a:r>
          </a:p>
          <a:p>
            <a:pPr>
              <a:buFontTx/>
              <a:buNone/>
            </a:pPr>
            <a:r>
              <a:rPr lang="zh-CN" altLang="zh-CN" dirty="0"/>
              <a:t>用了验孕棒检验，显示结果为两道杠。之后</a:t>
            </a:r>
          </a:p>
          <a:p>
            <a:pPr>
              <a:buFontTx/>
              <a:buNone/>
            </a:pPr>
            <a:r>
              <a:rPr lang="zh-CN" altLang="zh-CN" dirty="0"/>
              <a:t>就是流产</a:t>
            </a:r>
            <a:r>
              <a:rPr lang="zh-CN" altLang="en-US" dirty="0"/>
              <a:t>，堕胎</a:t>
            </a:r>
            <a:r>
              <a:rPr lang="en-US" altLang="zh-CN" dirty="0"/>
              <a:t>!</a:t>
            </a:r>
            <a:r>
              <a:rPr lang="zh-CN" altLang="zh-CN" dirty="0"/>
              <a:t>期间由于种种原因导致</a:t>
            </a:r>
          </a:p>
          <a:p>
            <a:pPr>
              <a:buFontTx/>
              <a:buNone/>
            </a:pPr>
            <a:r>
              <a:rPr lang="zh-CN" altLang="zh-CN" dirty="0"/>
              <a:t>朋友的疏远，父母的愤怒，男朋友的不理解</a:t>
            </a:r>
            <a:r>
              <a:rPr lang="zh-CN" altLang="en-US" dirty="0"/>
              <a:t>等等。</a:t>
            </a:r>
            <a:endParaRPr lang="en-US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矩形 47"/>
          <p:cNvSpPr/>
          <p:nvPr/>
        </p:nvSpPr>
        <p:spPr>
          <a:xfrm>
            <a:off x="4763" y="2159000"/>
            <a:ext cx="9144000" cy="31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anchor="ctr"/>
          <a:lstStyle/>
          <a:p>
            <a:pPr fontAlgn="base"/>
            <a:endParaRPr strike="noStrike" noProof="1">
              <a:latin typeface="Arial" panose="020B0604020202020204" pitchFamily="34" charset="0"/>
            </a:endParaRPr>
          </a:p>
        </p:txBody>
      </p:sp>
      <p:cxnSp>
        <p:nvCxnSpPr>
          <p:cNvPr id="3145733" name="直接连接符 46"/>
          <p:cNvCxnSpPr>
            <a:cxnSpLocks/>
          </p:cNvCxnSpPr>
          <p:nvPr/>
        </p:nvCxnSpPr>
        <p:spPr>
          <a:xfrm>
            <a:off x="4576763" y="2363788"/>
            <a:ext cx="0" cy="2209800"/>
          </a:xfrm>
          <a:prstGeom prst="line">
            <a:avLst/>
          </a:prstGeom>
          <a:ln w="6350" cap="flat" cmpd="sng">
            <a:solidFill>
              <a:srgbClr val="D9D9D9">
                <a:alpha val="5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45734" name="直接连接符 56"/>
          <p:cNvCxnSpPr>
            <a:cxnSpLocks/>
          </p:cNvCxnSpPr>
          <p:nvPr/>
        </p:nvCxnSpPr>
        <p:spPr>
          <a:xfrm>
            <a:off x="1177925" y="3429000"/>
            <a:ext cx="6797675" cy="0"/>
          </a:xfrm>
          <a:prstGeom prst="line">
            <a:avLst/>
          </a:prstGeom>
          <a:ln w="6350" cap="flat" cmpd="sng">
            <a:solidFill>
              <a:srgbClr val="D9D9D9">
                <a:alpha val="5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48697" name="文本框 37"/>
          <p:cNvSpPr/>
          <p:nvPr/>
        </p:nvSpPr>
        <p:spPr>
          <a:xfrm>
            <a:off x="1760538" y="2268538"/>
            <a:ext cx="2447925" cy="6223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80000"/>
              </a:lnSpc>
            </a:pPr>
            <a:r>
              <a:rPr lang="zh-CN" altLang="en-US" sz="25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性教育普及率低</a:t>
            </a: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98" name="文本框 29"/>
          <p:cNvSpPr/>
          <p:nvPr/>
        </p:nvSpPr>
        <p:spPr>
          <a:xfrm>
            <a:off x="4945063" y="2259013"/>
            <a:ext cx="2447925" cy="6238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80000"/>
              </a:lnSpc>
            </a:pPr>
            <a:r>
              <a:rPr lang="zh-CN" altLang="en-US" sz="22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大学生性意识淡薄</a:t>
            </a: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99" name="文本框 30"/>
          <p:cNvSpPr/>
          <p:nvPr/>
        </p:nvSpPr>
        <p:spPr>
          <a:xfrm>
            <a:off x="4945063" y="2887663"/>
            <a:ext cx="2447925" cy="3444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00" name="文本框 27"/>
          <p:cNvSpPr/>
          <p:nvPr/>
        </p:nvSpPr>
        <p:spPr>
          <a:xfrm>
            <a:off x="1760538" y="3625850"/>
            <a:ext cx="2447925" cy="6238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80000"/>
              </a:lnSpc>
            </a:pPr>
            <a:r>
              <a:rPr lang="zh-CN" altLang="en-US" sz="22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对避孕有侥幸心理</a:t>
            </a: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01" name="文本框 28"/>
          <p:cNvSpPr/>
          <p:nvPr/>
        </p:nvSpPr>
        <p:spPr>
          <a:xfrm>
            <a:off x="1760538" y="4254500"/>
            <a:ext cx="2447925" cy="3444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02" name="文本框 24"/>
          <p:cNvSpPr/>
          <p:nvPr/>
        </p:nvSpPr>
        <p:spPr>
          <a:xfrm>
            <a:off x="4945063" y="3625850"/>
            <a:ext cx="2447925" cy="6238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80000"/>
              </a:lnSpc>
            </a:pPr>
            <a:r>
              <a:rPr lang="zh-CN" altLang="en-US" sz="25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少数为避孕失败</a:t>
            </a: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03" name="文本框 25"/>
          <p:cNvSpPr/>
          <p:nvPr/>
        </p:nvSpPr>
        <p:spPr>
          <a:xfrm>
            <a:off x="4945063" y="4254500"/>
            <a:ext cx="2447925" cy="3444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9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63" y="4932363"/>
            <a:ext cx="1214437" cy="1068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0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32363"/>
            <a:ext cx="1214438" cy="10683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525" y="885825"/>
            <a:ext cx="6030913" cy="378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04" name="标题 1"/>
          <p:cNvSpPr>
            <a:spLocks noGrp="1"/>
          </p:cNvSpPr>
          <p:nvPr>
            <p:ph type="title"/>
          </p:nvPr>
        </p:nvSpPr>
        <p:spPr/>
        <p:txBody>
          <a:bodyPr lIns="90170" tIns="46990" rIns="90170" bIns="46990" anchor="ctr"/>
          <a:lstStyle/>
          <a:p>
            <a:br>
              <a:rPr lang="zh-CN" altLang="en-US" sz="3600" baseline="0" dirty="0"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charset="-122"/>
              </a:rPr>
            </a:br>
            <a:endParaRPr lang="en-US" altLang="en-US" dirty="0"/>
          </a:p>
        </p:txBody>
      </p:sp>
      <p:pic>
        <p:nvPicPr>
          <p:cNvPr id="2097172" name="内容占位符 2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-83820" y="1501775"/>
            <a:ext cx="8393113" cy="5641975"/>
          </a:xfr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1892915-37F8-4B6F-9CAD-DE6A14F308B2}"/>
              </a:ext>
            </a:extLst>
          </p:cNvPr>
          <p:cNvSpPr/>
          <p:nvPr/>
        </p:nvSpPr>
        <p:spPr>
          <a:xfrm>
            <a:off x="395536" y="1009134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charset="-122"/>
              </a:rPr>
              <a:t>一般一位单身女性怀孕后会有四种选择</a:t>
            </a:r>
            <a:endParaRPr lang="zh-CN" altLang="en-US" sz="2000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标题 1"/>
          <p:cNvSpPr>
            <a:spLocks noGrp="1"/>
          </p:cNvSpPr>
          <p:nvPr>
            <p:ph type="title"/>
          </p:nvPr>
        </p:nvSpPr>
        <p:spPr/>
        <p:txBody>
          <a:bodyPr lIns="90170" tIns="46990" rIns="90170" bIns="46990" anchor="ctr"/>
          <a:lstStyle/>
          <a:p>
            <a:r>
              <a:rPr lang="zh-CN" altLang="en-US" sz="3600" baseline="0" dirty="0"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charset="-122"/>
              </a:rPr>
              <a:t>人流的危害</a:t>
            </a:r>
            <a:endParaRPr lang="en-US" altLang="en-US" dirty="0"/>
          </a:p>
        </p:txBody>
      </p:sp>
      <p:sp>
        <p:nvSpPr>
          <p:cNvPr id="1048706" name="内容占位符 2"/>
          <p:cNvSpPr>
            <a:spLocks noGrp="1"/>
          </p:cNvSpPr>
          <p:nvPr>
            <p:ph idx="4294967295"/>
          </p:nvPr>
        </p:nvSpPr>
        <p:spPr>
          <a:xfrm>
            <a:off x="501650" y="952500"/>
            <a:ext cx="8140700" cy="5389563"/>
          </a:xfrm>
        </p:spPr>
        <p:txBody>
          <a:bodyPr lIns="90170" tIns="46990" rIns="90170" bIns="46990" anchor="t"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对于意外怀孕，常用的人流手术有三种，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药物流产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、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传统刮宫术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和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超导可视无痛人流术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charset="-122"/>
              </a:rPr>
              <a:t>。而不管哪一种人流手术，都会严重危机女性健康，其中包括人流后的术后感染，子宫内膜变薄，月经紊乱的女性健康问题，甚至会发生习惯性流产，严重的可能会导致不孕。因此，避免意外怀孕很重要，要注意做好意外怀孕的预防措施。</a:t>
            </a:r>
            <a:endParaRPr lang="en-US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直接连接符 19"/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206500" y="5430838"/>
            <a:ext cx="6731000" cy="14288"/>
          </a:xfrm>
          <a:prstGeom prst="line">
            <a:avLst/>
          </a:prstGeom>
          <a:ln>
            <a:solidFill>
              <a:srgbClr val="000000">
                <a:lumMod val="50000"/>
                <a:lumOff val="5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048707" name="平行四边形 21"/>
          <p:cNvSpPr/>
          <p:nvPr>
            <p:custDataLst>
              <p:tags r:id="rId3"/>
            </p:custDataLst>
          </p:nvPr>
        </p:nvSpPr>
        <p:spPr>
          <a:xfrm>
            <a:off x="3679825" y="2090738"/>
            <a:ext cx="1800225" cy="801688"/>
          </a:xfrm>
          <a:prstGeom prst="parallelogram">
            <a:avLst/>
          </a:prstGeom>
          <a:solidFill>
            <a:srgbClr val="4D576B">
              <a:lumMod val="75000"/>
            </a:srgbClr>
          </a:solidFill>
          <a:ln>
            <a:noFill/>
          </a:ln>
        </p:spPr>
        <p:style>
          <a:lnRef idx="2">
            <a:srgbClr val="1AA3AA">
              <a:shade val="50000"/>
            </a:srgbClr>
          </a:lnRef>
          <a:fillRef idx="1">
            <a:srgbClr val="1AA3AA"/>
          </a:fillRef>
          <a:effectRef idx="0">
            <a:srgbClr val="1AA3A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en-US" altLang="zh-CN" sz="1500" strike="noStrike" noProof="1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708" name="平行四边形 23"/>
          <p:cNvSpPr/>
          <p:nvPr>
            <p:custDataLst>
              <p:tags r:id="rId4"/>
            </p:custDataLst>
          </p:nvPr>
        </p:nvSpPr>
        <p:spPr>
          <a:xfrm>
            <a:off x="1868488" y="3854450"/>
            <a:ext cx="1336675" cy="677863"/>
          </a:xfrm>
          <a:prstGeom prst="parallelogram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AA3AA">
              <a:shade val="50000"/>
            </a:srgbClr>
          </a:lnRef>
          <a:fillRef idx="1">
            <a:srgbClr val="1AA3AA"/>
          </a:fillRef>
          <a:effectRef idx="0">
            <a:srgbClr val="1AA3AA"/>
          </a:effectRef>
          <a:fontRef idx="minor">
            <a:sysClr val="window" lastClr="FFFFFF"/>
          </a:fontRef>
        </p:style>
        <p:txBody>
          <a:bodyPr rtlCol="0" anchor="ctr" anchorCtr="1">
            <a:normAutofit/>
          </a:bodyPr>
          <a:lstStyle/>
          <a:p>
            <a:pPr algn="ctr" fontAlgn="base"/>
            <a:endParaRPr lang="en-US" altLang="zh-CN" sz="1350" strike="noStrike" noProof="1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709" name="平行四边形 25"/>
          <p:cNvSpPr/>
          <p:nvPr>
            <p:custDataLst>
              <p:tags r:id="rId5"/>
            </p:custDataLst>
          </p:nvPr>
        </p:nvSpPr>
        <p:spPr>
          <a:xfrm>
            <a:off x="3176588" y="3854450"/>
            <a:ext cx="1336675" cy="677863"/>
          </a:xfrm>
          <a:prstGeom prst="parallelogram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AA3AA">
              <a:shade val="50000"/>
            </a:srgbClr>
          </a:lnRef>
          <a:fillRef idx="1">
            <a:srgbClr val="1AA3AA"/>
          </a:fillRef>
          <a:effectRef idx="0">
            <a:srgbClr val="1AA3AA"/>
          </a:effectRef>
          <a:fontRef idx="minor">
            <a:sysClr val="window" lastClr="FFFFFF"/>
          </a:fontRef>
        </p:style>
        <p:txBody>
          <a:bodyPr rtlCol="0" anchor="ctr" anchorCtr="1">
            <a:normAutofit/>
          </a:bodyPr>
          <a:lstStyle/>
          <a:p>
            <a:pPr algn="ctr" fontAlgn="base"/>
            <a:endParaRPr lang="en-US" altLang="zh-CN" sz="1350" strike="noStrike" noProof="1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710" name="平行四边形 26"/>
          <p:cNvSpPr/>
          <p:nvPr>
            <p:custDataLst>
              <p:tags r:id="rId6"/>
            </p:custDataLst>
          </p:nvPr>
        </p:nvSpPr>
        <p:spPr>
          <a:xfrm>
            <a:off x="4484688" y="3854450"/>
            <a:ext cx="1336675" cy="677863"/>
          </a:xfrm>
          <a:prstGeom prst="parallelogram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AA3AA">
              <a:shade val="50000"/>
            </a:srgbClr>
          </a:lnRef>
          <a:fillRef idx="1">
            <a:srgbClr val="1AA3AA"/>
          </a:fillRef>
          <a:effectRef idx="0">
            <a:srgbClr val="1AA3AA"/>
          </a:effectRef>
          <a:fontRef idx="minor">
            <a:sysClr val="window" lastClr="FFFFFF"/>
          </a:fontRef>
        </p:style>
        <p:txBody>
          <a:bodyPr rtlCol="0" anchor="ctr" anchorCtr="1">
            <a:normAutofit/>
          </a:bodyPr>
          <a:lstStyle/>
          <a:p>
            <a:pPr algn="ctr" fontAlgn="base"/>
            <a:endParaRPr lang="en-US" altLang="zh-CN" sz="1350" strike="noStrike" noProof="1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711" name="平行四边形 28"/>
          <p:cNvSpPr/>
          <p:nvPr>
            <p:custDataLst>
              <p:tags r:id="rId7"/>
            </p:custDataLst>
          </p:nvPr>
        </p:nvSpPr>
        <p:spPr>
          <a:xfrm>
            <a:off x="5792788" y="3854450"/>
            <a:ext cx="1336675" cy="677863"/>
          </a:xfrm>
          <a:prstGeom prst="parallelogram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AA3AA">
              <a:shade val="50000"/>
            </a:srgbClr>
          </a:lnRef>
          <a:fillRef idx="1">
            <a:srgbClr val="1AA3AA"/>
          </a:fillRef>
          <a:effectRef idx="0">
            <a:srgbClr val="1AA3AA"/>
          </a:effectRef>
          <a:fontRef idx="minor">
            <a:sysClr val="window" lastClr="FFFFFF"/>
          </a:fontRef>
        </p:style>
        <p:txBody>
          <a:bodyPr rtlCol="0" anchor="ctr" anchorCtr="1">
            <a:normAutofit/>
          </a:bodyPr>
          <a:lstStyle/>
          <a:p>
            <a:pPr algn="ctr" fontAlgn="base"/>
            <a:endParaRPr lang="en-US" altLang="zh-CN" sz="1350" strike="noStrike" noProof="1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8" name="组合 32"/>
          <p:cNvGrpSpPr/>
          <p:nvPr/>
        </p:nvGrpSpPr>
        <p:grpSpPr>
          <a:xfrm>
            <a:off x="2582863" y="2898775"/>
            <a:ext cx="3890962" cy="849313"/>
            <a:chOff x="1327309" y="2488586"/>
            <a:chExt cx="9552331" cy="1205872"/>
          </a:xfrm>
        </p:grpSpPr>
        <p:grpSp>
          <p:nvGrpSpPr>
            <p:cNvPr id="189" name="组合 33"/>
            <p:cNvGrpSpPr/>
            <p:nvPr/>
          </p:nvGrpSpPr>
          <p:grpSpPr>
            <a:xfrm rot="10800000">
              <a:off x="1327309" y="2488586"/>
              <a:ext cx="9552331" cy="1205872"/>
              <a:chOff x="3467099" y="3350313"/>
              <a:chExt cx="5257804" cy="1205872"/>
            </a:xfrm>
          </p:grpSpPr>
          <p:cxnSp>
            <p:nvCxnSpPr>
              <p:cNvPr id="3145736" name="肘形连接符 36"/>
              <p:cNvCxnSpPr>
                <a:cxnSpLocks/>
              </p:cNvCxnSpPr>
              <p:nvPr>
                <p:custDataLst>
                  <p:tags r:id="rId16"/>
                </p:custDataLst>
              </p:nvPr>
            </p:nvCxnSpPr>
            <p:spPr>
              <a:xfrm rot="16200000" flipV="1">
                <a:off x="4178614" y="2638798"/>
                <a:ext cx="1205871" cy="2628902"/>
              </a:xfrm>
              <a:prstGeom prst="bentConnector3">
                <a:avLst/>
              </a:prstGeom>
              <a:ln w="38100">
                <a:solidFill>
                  <a:sysClr val="window" lastClr="FFFFFF">
                    <a:lumMod val="75000"/>
                  </a:sysClr>
                </a:solidFill>
                <a:tailEnd type="triangle"/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cxnSp>
            <p:nvCxnSpPr>
              <p:cNvPr id="3145737" name="肘形连接符 37"/>
              <p:cNvCxnSpPr>
                <a:cxnSpLocks/>
              </p:cNvCxnSpPr>
              <p:nvPr>
                <p:custDataLst>
                  <p:tags r:id="rId17"/>
                </p:custDataLst>
              </p:nvPr>
            </p:nvCxnSpPr>
            <p:spPr>
              <a:xfrm rot="5400000" flipH="1" flipV="1">
                <a:off x="6807515" y="2638797"/>
                <a:ext cx="1205871" cy="2628903"/>
              </a:xfrm>
              <a:prstGeom prst="bentConnector3">
                <a:avLst/>
              </a:prstGeom>
              <a:ln w="38100">
                <a:solidFill>
                  <a:sysClr val="window" lastClr="FFFFFF">
                    <a:lumMod val="75000"/>
                  </a:sysClr>
                </a:solidFill>
                <a:tailEnd type="triangle"/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</p:grpSp>
        <p:cxnSp>
          <p:nvCxnSpPr>
            <p:cNvPr id="3145738" name="肘形连接符 34"/>
            <p:cNvCxnSpPr>
              <a:cxnSpLocks/>
            </p:cNvCxnSpPr>
            <p:nvPr>
              <p:custDataLst>
                <p:tags r:id="rId14"/>
              </p:custDataLst>
            </p:nvPr>
          </p:nvCxnSpPr>
          <p:spPr>
            <a:xfrm rot="5400000" flipV="1">
              <a:off x="4211249" y="3374129"/>
              <a:ext cx="612083" cy="2516"/>
            </a:xfrm>
            <a:prstGeom prst="bentConnector3">
              <a:avLst/>
            </a:prstGeom>
            <a:ln w="38100">
              <a:solidFill>
                <a:sysClr val="window" lastClr="FFFFFF">
                  <a:lumMod val="75000"/>
                </a:sysClr>
              </a:solidFill>
              <a:tailEnd type="triangle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3145739" name="肘形连接符 35"/>
            <p:cNvCxnSpPr>
              <a:cxnSpLocks/>
            </p:cNvCxnSpPr>
            <p:nvPr>
              <p:custDataLst>
                <p:tags r:id="rId15"/>
              </p:custDataLst>
            </p:nvPr>
          </p:nvCxnSpPr>
          <p:spPr>
            <a:xfrm rot="5400000" flipV="1">
              <a:off x="7402489" y="3384068"/>
              <a:ext cx="612083" cy="2516"/>
            </a:xfrm>
            <a:prstGeom prst="bentConnector3">
              <a:avLst>
                <a:gd name="adj1" fmla="val 50001"/>
              </a:avLst>
            </a:prstGeom>
            <a:ln w="38100">
              <a:solidFill>
                <a:sysClr val="window" lastClr="FFFFFF">
                  <a:lumMod val="75000"/>
                </a:sysClr>
              </a:solidFill>
              <a:tailEnd type="triangle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</p:grpSp>
      <p:sp>
        <p:nvSpPr>
          <p:cNvPr id="1048712" name="文本框 15"/>
          <p:cNvSpPr txBox="1"/>
          <p:nvPr>
            <p:custDataLst>
              <p:tags r:id="rId8"/>
            </p:custDataLst>
          </p:nvPr>
        </p:nvSpPr>
        <p:spPr>
          <a:xfrm>
            <a:off x="4040808" y="2257563"/>
            <a:ext cx="1078191" cy="466670"/>
          </a:xfrm>
          <a:prstGeom prst="rect">
            <a:avLst/>
          </a:prstGeom>
          <a:noFill/>
        </p:spPr>
        <p:txBody>
          <a:bodyPr wrap="square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spc="15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影响</a:t>
            </a:r>
            <a:endParaRPr lang="zh-CN" altLang="en-US" sz="3200" b="1" spc="15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713" name="文本框 16"/>
          <p:cNvSpPr txBox="1"/>
          <p:nvPr>
            <p:custDataLst>
              <p:tags r:id="rId9"/>
            </p:custDataLst>
          </p:nvPr>
        </p:nvSpPr>
        <p:spPr>
          <a:xfrm>
            <a:off x="1997075" y="3960813"/>
            <a:ext cx="1077913" cy="46513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spc="150" noProof="1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损害身心健康</a:t>
            </a:r>
            <a:endParaRPr lang="zh-CN" altLang="en-US" sz="2000" spc="150" noProof="1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714" name="文本框 17"/>
          <p:cNvSpPr txBox="1"/>
          <p:nvPr>
            <p:custDataLst>
              <p:tags r:id="rId10"/>
            </p:custDataLst>
          </p:nvPr>
        </p:nvSpPr>
        <p:spPr>
          <a:xfrm>
            <a:off x="3305175" y="3960813"/>
            <a:ext cx="1077913" cy="46513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spc="150" noProof="1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影响学业</a:t>
            </a:r>
            <a:endParaRPr lang="zh-CN" altLang="en-US" sz="2000" spc="150" noProof="1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715" name="文本框 18"/>
          <p:cNvSpPr txBox="1"/>
          <p:nvPr>
            <p:custDataLst>
              <p:tags r:id="rId11"/>
            </p:custDataLst>
          </p:nvPr>
        </p:nvSpPr>
        <p:spPr>
          <a:xfrm>
            <a:off x="4643438" y="3960813"/>
            <a:ext cx="1077913" cy="46513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spc="150" noProof="1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改变人生轨迹</a:t>
            </a:r>
            <a:endParaRPr lang="zh-CN" altLang="en-US" sz="2000" spc="150" noProof="1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716" name="文本框 20"/>
          <p:cNvSpPr txBox="1"/>
          <p:nvPr>
            <p:custDataLst>
              <p:tags r:id="rId12"/>
            </p:custDataLst>
          </p:nvPr>
        </p:nvSpPr>
        <p:spPr>
          <a:xfrm>
            <a:off x="5922963" y="3960813"/>
            <a:ext cx="1077913" cy="46513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spc="150" noProof="1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影响两性情感</a:t>
            </a:r>
            <a:endParaRPr lang="zh-CN" altLang="en-US" sz="2000" spc="150" noProof="1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717" name="文本框 22"/>
          <p:cNvSpPr txBox="1"/>
          <p:nvPr>
            <p:custDataLst>
              <p:tags r:id="rId13"/>
            </p:custDataLst>
          </p:nvPr>
        </p:nvSpPr>
        <p:spPr>
          <a:xfrm>
            <a:off x="692215" y="1147020"/>
            <a:ext cx="7759571" cy="528413"/>
          </a:xfrm>
          <a:prstGeom prst="rect">
            <a:avLst/>
          </a:prstGeom>
        </p:spPr>
        <p:txBody>
          <a:bodyPr anchor="ctr" anchorCtr="0">
            <a:no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fontAlgn="base"/>
            <a:r>
              <a:rPr lang="zh-CN" altLang="en-US" sz="5400" b="1" strike="noStrike" spc="300" noProof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大学生意外怀孕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SUBCATEGORY" val=""/>
  <p:tag name="KSO_WM_SLIDE_ITEM_CNT" val=""/>
  <p:tag name="KSO_WM_SLIDE_INDEX" val=""/>
  <p:tag name="KSO_WM_TAG_VERSION" val=""/>
  <p:tag name="KSO_WM_SLIDE_LAYOUT" val=""/>
  <p:tag name="KSO_WM_SLIDE_LAYOUT_CNT" val=""/>
  <p:tag name="KSO_WM_SLIDE_TYPE" val=""/>
  <p:tag name="KSO_WM_SLIDE_SUBTYPE" val=""/>
  <p:tag name="KSO_WM_TEMPLATE_MASTER_TYPE" val=""/>
  <p:tag name="KSO_WM_TEMPLATE_COLOR_TYPE" val=""/>
  <p:tag name="KSO_WM_TEMPLATE_CATEGORY" val=""/>
  <p:tag name="KSO_WM_TEMPLATE_INDEX" val=""/>
  <p:tag name="KSO_WM_SLIDE_ID" val=""/>
  <p:tag name="KSO_WM_TEMPLATE_MASTER_THUMB_INDEX" val=""/>
  <p:tag name="KSO_WM_TEMPLATE_THUMBS_INDEX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93369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6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93369"/>
  <p:tag name="KSO_WM_SLIDE_LAYOUT" val="a_b_l"/>
  <p:tag name="KSO_WM_SLIDE_LAYOUT_CNT" val="1_1_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193369_4*a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336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CONTENTS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193369_4*b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193369_6*l_h_i*1_1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193369_6*l_h_i*1_1_2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193369_6*l_h_f*1_1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3"/>
  <p:tag name="KSO_WM_UNIT_TEXT_FILL_TYP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193369_6*l_h_i*1_2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193369_6*l_h_i*1_2_2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193369_6*l_h_f*1_2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3"/>
  <p:tag name="KSO_WM_UNIT_TEXT_FILL_TYP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193369_6*l_h_i*1_3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193369_6*l_h_i*1_3_2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193369_6*l_h_f*1_3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193369_6*l_h_i*1_4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193369_6*l_h_i*1_4_2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193369_6*l_h_f*1_4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3"/>
  <p:tag name="KSO_WM_UNIT_TEXT_FILL_TYP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custom20193369_6*l_h_i*1_5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custom20193369_6*l_h_i*1_5_2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custom20193369_6*l_h_f*1_5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3"/>
  <p:tag name="KSO_WM_UNIT_TEXT_FILL_TYP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custom20193369_6*l_h_i*1_6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custom20193369_6*l_h_i*1_6_2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custom20193369_6*l_h_f*1_6_1"/>
  <p:tag name="KSO_WM_TEMPLATE_CATEGORY" val="custom"/>
  <p:tag name="KSO_WM_TEMPLATE_INDEX" val="20193369"/>
  <p:tag name="KSO_WM_UNIT_LAYERLEVEL" val="1_1_1"/>
  <p:tag name="KSO_WM_TAG_VERSION" val="1.0"/>
  <p:tag name="KSO_WM_BEAUTIFY_FLAG" val="#wm#"/>
  <p:tag name="KSO_WM_UNIT_USESOURCEFORMAT_APPLY" val="1"/>
  <p:tag name="KSO_WM_UNIT_TEXT_FILL_FORE_SCHEMECOLOR_INDEX" val="13"/>
  <p:tag name="KSO_WM_UNIT_TEXT_FILL_TYP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custom20193369_6*l_i*1_1"/>
  <p:tag name="KSO_WM_TEMPLATE_CATEGORY" val="custom"/>
  <p:tag name="KSO_WM_TEMPLATE_INDEX" val="20193369"/>
  <p:tag name="KSO_WM_UNIT_LAYERLEVEL" val="1_1"/>
  <p:tag name="KSO_WM_TAG_VERSION" val="1.0"/>
  <p:tag name="KSO_WM_BEAUTIFY_FLAG" val="#wm#"/>
  <p:tag name="KSO_WM_UNIT_USESOURCEFORMAT_APPLY" val="1"/>
  <p:tag name="KSO_WM_UNIT_LINE_FORE_SCHEMECOLOR_INDEX" val="14"/>
  <p:tag name="KSO_WM_UNIT_LINE_FILL_TYP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custom20193369_6*l_i*1_2"/>
  <p:tag name="KSO_WM_TEMPLATE_CATEGORY" val="custom"/>
  <p:tag name="KSO_WM_TEMPLATE_INDEX" val="20193369"/>
  <p:tag name="KSO_WM_UNIT_LAYERLEVEL" val="1_1"/>
  <p:tag name="KSO_WM_TAG_VERSION" val="1.0"/>
  <p:tag name="KSO_WM_BEAUTIFY_FLAG" val="#wm#"/>
  <p:tag name="KSO_WM_UNIT_USESOURCEFORMAT_APPLY" val="1"/>
  <p:tag name="KSO_WM_UNIT_LINE_FORE_SCHEMECOLOR_INDEX" val="14"/>
  <p:tag name="KSO_WM_UNIT_LINE_FILL_TYPE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custom20193369_6*l_i*1_3"/>
  <p:tag name="KSO_WM_TEMPLATE_CATEGORY" val="custom"/>
  <p:tag name="KSO_WM_TEMPLATE_INDEX" val="20193369"/>
  <p:tag name="KSO_WM_UNIT_LAYERLEVEL" val="1_1"/>
  <p:tag name="KSO_WM_TAG_VERSION" val="1.0"/>
  <p:tag name="KSO_WM_BEAUTIFY_FLAG" val="#wm#"/>
  <p:tag name="KSO_WM_UNIT_USESOURCEFORMAT_APPLY" val="1"/>
  <p:tag name="KSO_WM_UNIT_LINE_FORE_SCHEMECOLOR_INDEX" val="14"/>
  <p:tag name="KSO_WM_UNIT_LINE_FILL_TYPE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custom20193369_6*l_i*1_4"/>
  <p:tag name="KSO_WM_TEMPLATE_CATEGORY" val="custom"/>
  <p:tag name="KSO_WM_TEMPLATE_INDEX" val="20193369"/>
  <p:tag name="KSO_WM_UNIT_LAYERLEVEL" val="1_1"/>
  <p:tag name="KSO_WM_TAG_VERSION" val="1.0"/>
  <p:tag name="KSO_WM_BEAUTIFY_FLAG" val="#wm#"/>
  <p:tag name="KSO_WM_UNIT_USESOURCEFORMAT_APPLY" val="1"/>
  <p:tag name="KSO_WM_UNIT_LINE_FORE_SCHEMECOLOR_INDEX" val="14"/>
  <p:tag name="KSO_WM_UNIT_LINE_FILL_TYPE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custom20193369_6*l_i*1_5"/>
  <p:tag name="KSO_WM_TEMPLATE_CATEGORY" val="custom"/>
  <p:tag name="KSO_WM_TEMPLATE_INDEX" val="20193369"/>
  <p:tag name="KSO_WM_UNIT_LAYERLEVEL" val="1_1"/>
  <p:tag name="KSO_WM_TAG_VERSION" val="1.0"/>
  <p:tag name="KSO_WM_BEAUTIFY_FLAG" val="#wm#"/>
  <p:tag name="KSO_WM_UNIT_USESOURCEFORMAT_APPLY" val="1"/>
  <p:tag name="KSO_WM_UNIT_LINE_FORE_SCHEMECOLOR_INDEX" val="14"/>
  <p:tag name="KSO_WM_UNIT_LINE_FILL_TYPE" val="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"/>
  <p:tag name="KSO_WM_SLIDE_TYPE" val=""/>
  <p:tag name="KSO_WM_SLIDE_SUBTYPE" val=""/>
  <p:tag name="KSO_WM_SLIDE_ITEM_CNT" val=""/>
  <p:tag name="KSO_WM_SLIDE_INDEX" val=""/>
  <p:tag name="KSO_WM_DIAGRAM_GROUP_CODE" val=""/>
  <p:tag name="KSO_WM_SLIDE_DIAGTYPE" val=""/>
  <p:tag name="KSO_WM_TAG_VERSION" val=""/>
  <p:tag name="KSO_WM_BEAUTIFY_FLAG" val=""/>
  <p:tag name="KSO_WM_SLIDE_LAYOUT" val=""/>
  <p:tag name="KSO_WM_SLIDE_LAYOUT_CNT" val=""/>
  <p:tag name="KSO_WM_TEMPLATE_MASTER_TYPE" val=""/>
  <p:tag name="KSO_WM_TEMPLATE_COLOR_TYPE" val=""/>
  <p:tag name="KSO_WM_TEMPLATE_CATEGORY" val=""/>
  <p:tag name="KSO_WM_TEMPLATE_INDEX" val=""/>
  <p:tag name="KSO_WM_SLIDE_ID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CATEGORY" val=""/>
  <p:tag name="KSO_WM_TEMPLATE_INDEX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CATEGORY" val=""/>
  <p:tag name="KSO_WM_TEMPLATE_INDEX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"/>
  <p:tag name="KSO_WM_SLIDE_BACKGROUND" val=""/>
  <p:tag name="KSO_WM_SLIDE_RATIO" val=""/>
  <p:tag name="KSO_WM_SLIDE_ID" val=""/>
  <p:tag name="KSO_WM_TEMPLATE_SUBCATEGORY" val=""/>
  <p:tag name="KSO_WM_TEMPLATE_MASTER_TYPE" val=""/>
  <p:tag name="KSO_WM_TEMPLATE_COLOR_TYPE" val=""/>
  <p:tag name="KSO_WM_SLIDE_TYPE" val=""/>
  <p:tag name="KSO_WM_SLIDE_SUBTYPE" val=""/>
  <p:tag name="KSO_WM_SLIDE_ITEM_CNT" val=""/>
  <p:tag name="KSO_WM_SLIDE_INDEX" val=""/>
  <p:tag name="KSO_WM_SLIDE_SIZE" val=""/>
  <p:tag name="KSO_WM_SLIDE_POSITION" val=""/>
  <p:tag name="KSO_WM_DIAGRAM_GROUP_CODE" val=""/>
  <p:tag name="KSO_WM_SLIDE_DIAGTYPE" val=""/>
  <p:tag name="KSO_WM_TAG_VERSION" val=""/>
  <p:tag name="KSO_WM_BEAUTIFY_FLAG" val=""/>
  <p:tag name="KSO_WM_TEMPLATE_CATEGORY" val=""/>
  <p:tag name="KSO_WM_TEMPLATE_INDEX" val=""/>
  <p:tag name="KSO_WM_SLIDE_LAYOUT" val=""/>
  <p:tag name="KSO_WM_SLIDE_LAYOUT_CNT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CATEGORY" val=""/>
  <p:tag name="KSO_WM_TEMPLATE_INDEX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CATEGORY" val=""/>
  <p:tag name="KSO_WM_TEMPLATE_INDEX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9"/>
  <p:tag name="KSO_WM_TAG_VERSION" val="1.0"/>
  <p:tag name="KSO_WM_SLIDE_ID" val="diagram160819_3"/>
  <p:tag name="KSO_WM_SLIDE_INDEX" val="3"/>
  <p:tag name="KSO_WM_SLIDE_ITEM_CNT" val="4"/>
  <p:tag name="KSO_WM_SLIDE_LAYOUT" val="a_f_n"/>
  <p:tag name="KSO_WM_SLIDE_LAYOUT_CNT" val="1_1_1"/>
  <p:tag name="KSO_WM_SLIDE_TYPE" val="text"/>
  <p:tag name="KSO_WM_SLIDE_SUBTYPE" val="diag"/>
  <p:tag name="KSO_WM_BEAUTIFY_FLAG" val="#wm#"/>
  <p:tag name="KSO_WM_SLIDE_POSITION" val="201.041*125.042"/>
  <p:tag name="KSO_WM_SLIDE_SIZE" val="552.437*243.278"/>
  <p:tag name="KSO_WM_DIAGRAM_GROUP_CODE" val="n1-1"/>
  <p:tag name="KSO_WM_TEMPLATE_SUBCATEGORY" val="0"/>
  <p:tag name="KSO_WM_SLIDE_DIAGTYPE" val="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9"/>
  <p:tag name="KSO_WM_UNIT_TYPE" val="i"/>
  <p:tag name="KSO_WM_UNIT_INDEX" val="1"/>
  <p:tag name="KSO_WM_UNIT_ID" val="diagram160819_3*i*1"/>
  <p:tag name="KSO_WM_UNIT_LAYERLEVEL" val="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  <p:tag name="KSO_WM_UNIT_USESOURCEFORMAT_APPLY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9"/>
  <p:tag name="KSO_WM_UNIT_TYPE" val="n_h_i"/>
  <p:tag name="KSO_WM_UNIT_INDEX" val="1_1_1"/>
  <p:tag name="KSO_WM_UNIT_ID" val="diagram160819_3*n_h_i*1_1_1"/>
  <p:tag name="KSO_WM_UNIT_LAYERLEVEL" val="1_1_1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NOCLEAR" val="0"/>
  <p:tag name="KSO_WM_UNIT_DIAGRAM_ISNUMVISUAL" val="0"/>
  <p:tag name="KSO_WM_UNIT_DIAGRAM_ISREFERUNIT" val="0"/>
  <p:tag name="KSO_WM_UNIT_FILL_FORE_SCHEMECOLOR_INDEX" val="1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9"/>
  <p:tag name="KSO_WM_UNIT_TYPE" val="n_h_h_i"/>
  <p:tag name="KSO_WM_UNIT_INDEX" val="1_2_1_1"/>
  <p:tag name="KSO_WM_UNIT_ID" val="diagram160819_3*n_h_h_i*1_2_1_1"/>
  <p:tag name="KSO_WM_UNIT_LAYERLEVEL" val="1_1_1_1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NOCLEAR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9"/>
  <p:tag name="KSO_WM_UNIT_TYPE" val="n_h_h_i"/>
  <p:tag name="KSO_WM_UNIT_INDEX" val="1_2_2_1"/>
  <p:tag name="KSO_WM_UNIT_ID" val="diagram160819_3*n_h_h_i*1_2_2_1"/>
  <p:tag name="KSO_WM_UNIT_LAYERLEVEL" val="1_1_1_1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NOCLEAR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9"/>
  <p:tag name="KSO_WM_UNIT_TYPE" val="n_h_h_i"/>
  <p:tag name="KSO_WM_UNIT_INDEX" val="1_2_3_1"/>
  <p:tag name="KSO_WM_UNIT_ID" val="diagram160819_3*n_h_h_i*1_2_3_1"/>
  <p:tag name="KSO_WM_UNIT_LAYERLEVEL" val="1_1_1_1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NOCLEAR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9"/>
  <p:tag name="KSO_WM_UNIT_TYPE" val="n_h_h_i"/>
  <p:tag name="KSO_WM_UNIT_INDEX" val="1_2_4_1"/>
  <p:tag name="KSO_WM_UNIT_ID" val="diagram160819_3*n_h_h_i*1_2_4_1"/>
  <p:tag name="KSO_WM_UNIT_LAYERLEVEL" val="1_1_1_1"/>
  <p:tag name="KSO_WM_UNIT_HIGHLIGHT" val="0"/>
  <p:tag name="KSO_WM_UNIT_COMPATIBLE" val="0"/>
  <p:tag name="KSO_WM_BEAUTIFY_FLAG" val="#wm#"/>
  <p:tag name="KSO_WM_TAG_VERSION" val="1.0"/>
  <p:tag name="KSO_WM_DIAGRAM_GROUP_CODE" val="n1-1"/>
  <p:tag name="KSO_WM_UNIT_NOCLEAR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160819_3*n_h_f*1_1_1"/>
  <p:tag name="KSO_WM_TEMPLATE_CATEGORY" val="diagram"/>
  <p:tag name="KSO_WM_TEMPLATE_INDEX" val="160819"/>
  <p:tag name="KSO_WM_UNIT_LAYERLEVEL" val="1_1_1"/>
  <p:tag name="KSO_WM_TAG_VERSION" val="1.0"/>
  <p:tag name="KSO_WM_BEAUTIFY_FLAG" val="#wm#"/>
  <p:tag name="KSO_WM_UNIT_PRESET_TEXT" val="添加标题"/>
  <p:tag name="KSO_WM_UNIT_NOCLEAR" val="0"/>
  <p:tag name="KSO_WM_UNIT_VALUE" val="4"/>
  <p:tag name="KSO_WM_UNIT_TYPE" val="n_h_f"/>
  <p:tag name="KSO_WM_UNIT_INDEX" val="1_1_1"/>
  <p:tag name="KSO_WM_UNIT_TEXT_FILL_FORE_SCHEMECOLOR_INDEX" val="14"/>
  <p:tag name="KSO_WM_UNIT_TEXT_FILL_TYPE" val="1"/>
  <p:tag name="KSO_WM_UNIT_USESOURCEFORMAT_APPLY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160819_3*n_h_h_f*1_2_1_1"/>
  <p:tag name="KSO_WM_TEMPLATE_CATEGORY" val="diagram"/>
  <p:tag name="KSO_WM_TEMPLATE_INDEX" val="160819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VALUE" val="4"/>
  <p:tag name="KSO_WM_UNIT_TYPE" val="n_h_h_f"/>
  <p:tag name="KSO_WM_UNIT_INDEX" val="1_2_1_1"/>
  <p:tag name="KSO_WM_UNIT_TEXT_FILL_FORE_SCHEMECOLOR_INDEX" val="14"/>
  <p:tag name="KSO_WM_UNIT_TEXT_FILL_TYPE" val="1"/>
  <p:tag name="KSO_WM_UNIT_USESOURCEFORMAT_APPLY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160819_3*n_h_h_f*1_2_2_1"/>
  <p:tag name="KSO_WM_TEMPLATE_CATEGORY" val="diagram"/>
  <p:tag name="KSO_WM_TEMPLATE_INDEX" val="160819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VALUE" val="4"/>
  <p:tag name="KSO_WM_UNIT_TYPE" val="n_h_h_f"/>
  <p:tag name="KSO_WM_UNIT_INDEX" val="1_2_2_1"/>
  <p:tag name="KSO_WM_UNIT_TEXT_FILL_FORE_SCHEMECOLOR_INDEX" val="14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160819_3*n_h_h_f*1_2_3_1"/>
  <p:tag name="KSO_WM_TEMPLATE_CATEGORY" val="diagram"/>
  <p:tag name="KSO_WM_TEMPLATE_INDEX" val="160819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VALUE" val="4"/>
  <p:tag name="KSO_WM_UNIT_TYPE" val="n_h_h_f"/>
  <p:tag name="KSO_WM_UNIT_INDEX" val="1_2_3_1"/>
  <p:tag name="KSO_WM_UNIT_TEXT_FILL_FORE_SCHEMECOLOR_INDEX" val="14"/>
  <p:tag name="KSO_WM_UNIT_TEXT_FILL_TYPE" val="1"/>
  <p:tag name="KSO_WM_UNIT_USESOURCEFORMAT_APPLY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160819_3*n_h_h_f*1_2_4_1"/>
  <p:tag name="KSO_WM_TEMPLATE_CATEGORY" val="diagram"/>
  <p:tag name="KSO_WM_TEMPLATE_INDEX" val="160819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VALUE" val="4"/>
  <p:tag name="KSO_WM_UNIT_TYPE" val="n_h_h_f"/>
  <p:tag name="KSO_WM_UNIT_INDEX" val="1_2_4_1"/>
  <p:tag name="KSO_WM_UNIT_TEXT_FILL_FORE_SCHEMECOLOR_INDEX" val="14"/>
  <p:tag name="KSO_WM_UNIT_TEXT_FILL_TYPE" val="1"/>
  <p:tag name="KSO_WM_UNIT_USESOURCEFORMAT_APPLY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9"/>
  <p:tag name="KSO_WM_UNIT_TYPE" val="a"/>
  <p:tag name="KSO_WM_UNIT_INDEX" val="1"/>
  <p:tag name="KSO_WM_UNIT_ID" val="diagram160819_3*a*1"/>
  <p:tag name="KSO_WM_UNIT_LAYERLEVEL" val="1"/>
  <p:tag name="KSO_WM_UNIT_VALUE" val="33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NOCLEAR" val="0"/>
  <p:tag name="KSO_WM_UNIT_DIAGRAM_ISNUMVISUAL" val="0"/>
  <p:tag name="KSO_WM_UNIT_DIAGRAM_ISREFERUNIT" val="0"/>
  <p:tag name="KSO_WM_DIAGRAM_GROUP_CODE" val="n1-1"/>
  <p:tag name="KSO_WM_UNIT_TEXT_FILL_FORE_SCHEMECOLOR_INDEX" val="13"/>
  <p:tag name="KSO_WM_UNIT_TEXT_FILL_TYPE" val="1"/>
  <p:tag name="KSO_WM_UNIT_USESOURCEFORMAT_APPLY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9"/>
  <p:tag name="KSO_WM_UNIT_TYPE" val="n_i"/>
  <p:tag name="KSO_WM_UNIT_INDEX" val="1_3"/>
  <p:tag name="KSO_WM_UNIT_ID" val="diagram160819_3*n_i*1_3"/>
  <p:tag name="KSO_WM_UNIT_LAYERLEVEL" val="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9"/>
  <p:tag name="KSO_WM_UNIT_TYPE" val="n_i"/>
  <p:tag name="KSO_WM_UNIT_INDEX" val="1_2"/>
  <p:tag name="KSO_WM_UNIT_ID" val="diagram160819_3*n_i*1_2"/>
  <p:tag name="KSO_WM_UNIT_LAYERLEVEL" val="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9"/>
  <p:tag name="KSO_WM_UNIT_TYPE" val="n_i"/>
  <p:tag name="KSO_WM_UNIT_INDEX" val="1_1"/>
  <p:tag name="KSO_WM_UNIT_ID" val="diagram160819_3*n_i*1_1"/>
  <p:tag name="KSO_WM_UNIT_LAYERLEVEL" val="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9"/>
  <p:tag name="KSO_WM_UNIT_TYPE" val="n_i"/>
  <p:tag name="KSO_WM_UNIT_INDEX" val="1_4"/>
  <p:tag name="KSO_WM_UNIT_ID" val="diagram160819_3*n_i*1_4"/>
  <p:tag name="KSO_WM_UNIT_LAYERLEVEL" val="1_1"/>
  <p:tag name="KSO_WM_BEAUTIFY_FLAG" val="#wm#"/>
  <p:tag name="KSO_WM_TAG_VERSION" val="1.0"/>
  <p:tag name="KSO_WM_DIAGRAM_GROUP_CODE" val="n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CATEGORY" val=""/>
  <p:tag name="KSO_WM_TEMPLATE_INDEX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481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41*391"/>
  <p:tag name="KSO_WM_SLIDE_POSITION" val="41*74"/>
  <p:tag name="KSO_WM_TAG_VERSION" val="1.0"/>
  <p:tag name="KSO_WM_BEAUTIFY_FLAG" val="#wm#"/>
  <p:tag name="KSO_WM_TEMPLATE_CATEGORY" val="diagram"/>
  <p:tag name="KSO_WM_TEMPLATE_INDEX" val="20200481"/>
  <p:tag name="KSO_WM_SLIDE_LAYOUT" val="a_f"/>
  <p:tag name="KSO_WM_SLIDE_LAYOUT_CNT" val="1_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81_1*f*1"/>
  <p:tag name="KSO_WM_TEMPLATE_CATEGORY" val="diagram"/>
  <p:tag name="KSO_WM_TEMPLATE_INDEX" val="20200481"/>
  <p:tag name="KSO_WM_UNIT_LAYERLEVEL" val="1"/>
  <p:tag name="KSO_WM_TAG_VERSION" val="1.0"/>
  <p:tag name="KSO_WM_BEAUTIFY_FLAG" val="#wm#"/>
  <p:tag name="KSO_WM_UNIT_PRESET_TEXT" val="户外拓展训练通常利用崇山峻岭、翰海大川等自然环境，通过精心设计的活动达到“磨练意志、陶冶情操、完善人格、熔炼团队”的拓展培训目的。"/>
  <p:tag name="KSO_WM_UNIT_SUBTYPE" val="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81_1*a*1"/>
  <p:tag name="KSO_WM_TEMPLATE_CATEGORY" val="diagram"/>
  <p:tag name="KSO_WM_TEMPLATE_INDEX" val="20200481"/>
  <p:tag name="KSO_WM_UNIT_LAYERLEVEL" val="1"/>
  <p:tag name="KSO_WM_TAG_VERSION" val="1.0"/>
  <p:tag name="KSO_WM_BEAUTIFY_FLAG" val="#wm#"/>
  <p:tag name="KSO_WM_UNIT_PRESET_TEXT" val="户外拓展 训练目的"/>
  <p:tag name="KSO_WM_UNIT_ISNUMDGMTITLE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481_1*i*1"/>
  <p:tag name="KSO_WM_TEMPLATE_CATEGORY" val="diagram"/>
  <p:tag name="KSO_WM_TEMPLATE_INDEX" val="2020048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481_1*i*2"/>
  <p:tag name="KSO_WM_TEMPLATE_CATEGORY" val="diagram"/>
  <p:tag name="KSO_WM_TEMPLATE_INDEX" val="20200481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CATEGORY" val=""/>
  <p:tag name="KSO_WM_TEMPLATE_INDEX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CATEGORY" val=""/>
  <p:tag name="KSO_WM_TEMPLATE_INDEX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CATEGORY" val=""/>
  <p:tag name="KSO_WM_TEMPLATE_INDEX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CATEGORY" val=""/>
  <p:tag name="KSO_WM_TEMPLATE_INDEX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CATEGORY" val=""/>
  <p:tag name="KSO_WM_TEMPLATE_INDEX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CATEGORY" val=""/>
  <p:tag name="KSO_WM_TEMPLATE_INDEX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CATEGORY" val=""/>
  <p:tag name="KSO_WM_TEMPLATE_INDEX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TEMPLATE_SUBCATEGORY" val=""/>
  <p:tag name="KSO_WM_SLIDE_TYPE" val=""/>
  <p:tag name="KSO_WM_SLIDE_SUBTYPE" val=""/>
  <p:tag name="KSO_WM_SLIDE_ITEM_CNT" val=""/>
  <p:tag name="KSO_WM_SLIDE_INDEX" val=""/>
  <p:tag name="KSO_WM_TAG_VERSION" val=""/>
  <p:tag name="KSO_WM_SLIDE_LAYOUT" val=""/>
  <p:tag name="KSO_WM_SLIDE_LAYOUT_CNT" val=""/>
  <p:tag name="KSO_WM_TEMPLATE_MASTER_TYPE" val=""/>
  <p:tag name="KSO_WM_TEMPLATE_COLOR_TYPE" val=""/>
  <p:tag name="KSO_WM_TEMPLATE_CATEGORY" val=""/>
  <p:tag name="KSO_WM_TEMPLATE_INDEX" val=""/>
  <p:tag name="KSO_WM_SLIDE_ID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3、7、8、10、13、15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193369"/>
  <p:tag name="KSO_WM_TEMPLATE_MASTER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FFFFF"/>
      </a:dk2>
      <a:lt2>
        <a:srgbClr val="F4F7FA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1_Office 主题​​">
  <a:themeElements>
    <a:clrScheme name="自定义 7">
      <a:dk1>
        <a:srgbClr val="000000"/>
      </a:dk1>
      <a:lt1>
        <a:srgbClr val="FFFFFF"/>
      </a:lt1>
      <a:dk2>
        <a:srgbClr val="F2F3FF"/>
      </a:dk2>
      <a:lt2>
        <a:srgbClr val="FFFFFF"/>
      </a:lt2>
      <a:accent1>
        <a:srgbClr val="5066E9"/>
      </a:accent1>
      <a:accent2>
        <a:srgbClr val="598DD5"/>
      </a:accent2>
      <a:accent3>
        <a:srgbClr val="5CAAC6"/>
      </a:accent3>
      <a:accent4>
        <a:srgbClr val="60C1B5"/>
      </a:accent4>
      <a:accent5>
        <a:srgbClr val="64D6A1"/>
      </a:accent5>
      <a:accent6>
        <a:srgbClr val="67EB8D"/>
      </a:accent6>
      <a:hlink>
        <a:srgbClr val="5066E9"/>
      </a:hlink>
      <a:folHlink>
        <a:srgbClr val="9F67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FFFFFF"/>
      </a:accent3>
      <a:accent4>
        <a:srgbClr val="000000"/>
      </a:accent4>
      <a:accent5>
        <a:srgbClr val="AEC0E4"/>
      </a:accent5>
      <a:accent6>
        <a:srgbClr val="288BB8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4F7FA"/>
        </a:dk2>
        <a:lt2>
          <a:srgbClr val="FFFFFF"/>
        </a:lt2>
        <a:accent1>
          <a:srgbClr val="387DD0"/>
        </a:accent1>
        <a:accent2>
          <a:srgbClr val="2E9CCE"/>
        </a:accent2>
        <a:accent3>
          <a:srgbClr val="FFFFFF"/>
        </a:accent3>
        <a:accent4>
          <a:srgbClr val="000000"/>
        </a:accent4>
        <a:accent5>
          <a:srgbClr val="AEC0E4"/>
        </a:accent5>
        <a:accent6>
          <a:srgbClr val="288BB8"/>
        </a:accent6>
        <a:hlink>
          <a:srgbClr val="0563C1"/>
        </a:hlink>
        <a:folHlink>
          <a:srgbClr val="954D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717</Words>
  <Application>Microsoft Office PowerPoint</Application>
  <PresentationFormat>全屏显示(4:3)</PresentationFormat>
  <Paragraphs>79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39</vt:i4>
      </vt:variant>
      <vt:variant>
        <vt:lpstr>幻灯片标题</vt:lpstr>
      </vt:variant>
      <vt:variant>
        <vt:i4>19</vt:i4>
      </vt:variant>
    </vt:vector>
  </HeadingPairs>
  <TitlesOfParts>
    <vt:vector size="63" baseType="lpstr">
      <vt:lpstr>宋体</vt:lpstr>
      <vt:lpstr>微软雅黑</vt:lpstr>
      <vt:lpstr>幼圆</vt:lpstr>
      <vt:lpstr>Arial</vt:lpstr>
      <vt:lpstr>Calibri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默认设计模板</vt:lpstr>
      <vt:lpstr>1_Office 主题​​</vt:lpstr>
      <vt:lpstr>预防大学生意外怀孕</vt:lpstr>
      <vt:lpstr>PowerPoint 演示文稿</vt:lpstr>
      <vt:lpstr>PowerPoint 演示文稿</vt:lpstr>
      <vt:lpstr>什么是意外怀孕</vt:lpstr>
      <vt:lpstr>为什么要预防意外怀孕</vt:lpstr>
      <vt:lpstr>PowerPoint 演示文稿</vt:lpstr>
      <vt:lpstr> </vt:lpstr>
      <vt:lpstr>人流的危害</vt:lpstr>
      <vt:lpstr>PowerPoint 演示文稿</vt:lpstr>
      <vt:lpstr>避孕方法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说在最后，敲黑板！！！</vt:lpstr>
      <vt:lpstr>谢谢聆听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预防大学生意外怀孕</dc:title>
  <dc:creator>xiaoyanwei</dc:creator>
  <cp:lastModifiedBy>Administrator</cp:lastModifiedBy>
  <cp:revision>3</cp:revision>
  <dcterms:created xsi:type="dcterms:W3CDTF">2020-09-25T09:15:00Z</dcterms:created>
  <dcterms:modified xsi:type="dcterms:W3CDTF">2020-09-29T14:39:40Z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