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6" r:id="rId4"/>
    <p:sldId id="260" r:id="rId5"/>
    <p:sldId id="259" r:id="rId6"/>
    <p:sldId id="261" r:id="rId7"/>
    <p:sldId id="263" r:id="rId8"/>
    <p:sldId id="264" r:id="rId9"/>
    <p:sldId id="266" r:id="rId10"/>
    <p:sldId id="53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A922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0317-91B0-4492-8D69-D06C111F58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B5A-86AB-44C2-BE29-BEA708778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A442-80F9-4AC9-84C8-28323CD367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A8CD-C720-47BA-8831-9E4CAC46E408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34970" y="911860"/>
            <a:ext cx="6821170" cy="2006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10665" kern="1000" cap="none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远离毒品</a:t>
            </a:r>
            <a:endParaRPr lang="zh-CN" altLang="en-US" sz="10665" kern="1000" cap="none" dirty="0">
              <a:ln w="0">
                <a:solidFill>
                  <a:srgbClr val="FFFFFF"/>
                </a:solidFill>
              </a:ln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24860" y="3765550"/>
            <a:ext cx="6041390" cy="873760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2020</a:t>
            </a:r>
            <a:r>
              <a:rPr lang="zh-CN" altLang="en-US" sz="4600" dirty="0"/>
              <a:t>防艾培训</a:t>
            </a:r>
            <a:r>
              <a:rPr lang="en-US" altLang="zh-CN" sz="4600" dirty="0"/>
              <a:t>4</a:t>
            </a:r>
            <a:r>
              <a:rPr lang="zh-CN" altLang="en-US" sz="4600" dirty="0"/>
              <a:t>班</a:t>
            </a:r>
            <a:r>
              <a:rPr lang="zh-CN" altLang="en-US" sz="4600" dirty="0"/>
              <a:t>春小组</a:t>
            </a:r>
            <a:endParaRPr lang="en-US" altLang="zh-CN" sz="4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5005" y="846455"/>
            <a:ext cx="7767166" cy="1299210"/>
          </a:xfrm>
        </p:spPr>
        <p:txBody>
          <a:bodyPr>
            <a:normAutofit fontScale="90000"/>
          </a:bodyPr>
          <a:lstStyle/>
          <a:p>
            <a:r>
              <a:rPr lang="zh-CN" altLang="en-US" sz="8800" b="1" kern="0" dirty="0">
                <a:ln w="57150">
                  <a:solidFill>
                    <a:srgbClr val="FF3300"/>
                  </a:solidFill>
                </a:ln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毒品</a:t>
            </a:r>
            <a:r>
              <a:rPr lang="zh-CN" altLang="en-US" dirty="0"/>
              <a:t>是个什么东西？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45004" y="2628583"/>
            <a:ext cx="3718949" cy="869219"/>
          </a:xfrm>
        </p:spPr>
        <p:txBody>
          <a:bodyPr/>
          <a:lstStyle/>
          <a:p>
            <a:r>
              <a:rPr lang="zh-CN" altLang="en-US" sz="3600" dirty="0"/>
              <a:t>小组讨论三分钟</a:t>
            </a:r>
            <a:endParaRPr lang="en-US" altLang="zh-CN" sz="3600" dirty="0"/>
          </a:p>
          <a:p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75" y="2238375"/>
            <a:ext cx="6042025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683" y="309273"/>
            <a:ext cx="9905998" cy="1478570"/>
          </a:xfrm>
        </p:spPr>
        <p:txBody>
          <a:bodyPr/>
          <a:lstStyle/>
          <a:p>
            <a:r>
              <a:rPr kumimoji="0" lang="zh-CN" altLang="en-US" sz="44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PMingLiU-ExtB" panose="02020500000000000000" pitchFamily="18" charset="-120"/>
                <a:ea typeface="等线 Light" panose="02010600030101010101" pitchFamily="2" charset="-122"/>
              </a:rPr>
              <a:t>一起认识</a:t>
            </a:r>
            <a:r>
              <a:rPr kumimoji="0" lang="zh-CN" altLang="en-US" sz="8800" b="1" i="0" u="none" strike="noStrike" kern="1200" cap="none" spc="50" normalizeH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PMingLiU-ExtB" panose="02020500000000000000" pitchFamily="18" charset="-120"/>
                <a:ea typeface="等线 Light" panose="02010600030101010101" pitchFamily="2" charset="-122"/>
              </a:rPr>
              <a:t>毒品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30" y="1851660"/>
            <a:ext cx="8069580" cy="473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683" y="28"/>
            <a:ext cx="9905998" cy="1478570"/>
          </a:xfrm>
        </p:spPr>
        <p:txBody>
          <a:bodyPr/>
          <a:lstStyle/>
          <a:p>
            <a:r>
              <a:rPr lang="zh-CN" altLang="en-US" sz="4400" dirty="0"/>
              <a:t>触碰了毒品的他们，怎么样了？</a:t>
            </a:r>
            <a:endParaRPr lang="zh-CN" altLang="en-US" sz="4400" dirty="0"/>
          </a:p>
        </p:txBody>
      </p:sp>
      <p:pic>
        <p:nvPicPr>
          <p:cNvPr id="16" name="内容占位符 1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2" y="1049952"/>
            <a:ext cx="4474612" cy="5808048"/>
          </a:xfr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" y="1666808"/>
            <a:ext cx="3950563" cy="22871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10" y="3145378"/>
            <a:ext cx="4952323" cy="331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2390" y="303530"/>
            <a:ext cx="3682365" cy="1478280"/>
          </a:xfrm>
        </p:spPr>
        <p:txBody>
          <a:bodyPr/>
          <a:lstStyle/>
          <a:p>
            <a:r>
              <a:rPr lang="zh-CN" altLang="en-US" sz="4800" b="1" dirty="0"/>
              <a:t>毒品的</a:t>
            </a:r>
            <a:r>
              <a:rPr lang="zh-CN" altLang="en-US" sz="4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危害</a:t>
            </a:r>
            <a:endParaRPr lang="zh-CN" altLang="en-US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95" y="1404620"/>
            <a:ext cx="5671185" cy="370967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295" y="936625"/>
            <a:ext cx="6462395" cy="48596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8103" y="1781810"/>
            <a:ext cx="30623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对自身</a:t>
            </a:r>
            <a:endParaRPr lang="en-US" altLang="zh-CN" sz="4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4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对家庭</a:t>
            </a:r>
            <a:endParaRPr lang="en-US" altLang="zh-CN" sz="4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40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对社会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当你遇到下列情况时，你会怎么做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894381"/>
            <a:ext cx="5366230" cy="3541712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42" y="3035534"/>
            <a:ext cx="4826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3475" y="403860"/>
            <a:ext cx="7643495" cy="1478280"/>
          </a:xfrm>
        </p:spPr>
        <p:txBody>
          <a:bodyPr>
            <a:normAutofit/>
          </a:bodyPr>
          <a:lstStyle/>
          <a:p>
            <a:r>
              <a:rPr lang="zh-CN" altLang="en-US" dirty="0"/>
              <a:t>请记住</a:t>
            </a:r>
            <a:r>
              <a:rPr lang="zh-CN" altLang="en-US" dirty="0">
                <a:sym typeface="+mn-ea"/>
              </a:rPr>
              <a:t>理直气壮，坚决拒绝，坚决说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65" y="2122805"/>
            <a:ext cx="8891905" cy="44462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95162" y="34727"/>
            <a:ext cx="23880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CN" altLang="en-US" sz="13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不</a:t>
            </a:r>
            <a:endParaRPr lang="zh-CN" altLang="en-US" sz="138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预防吸毒</a:t>
            </a:r>
            <a:r>
              <a:rPr lang="en-US" altLang="zh-CN" dirty="0"/>
              <a:t>—</a:t>
            </a:r>
            <a:r>
              <a:rPr lang="zh-CN" altLang="en-US" dirty="0"/>
              <a:t>远离毒品</a:t>
            </a:r>
            <a:r>
              <a:rPr lang="en-US" altLang="zh-CN" dirty="0"/>
              <a:t>—</a:t>
            </a:r>
            <a:r>
              <a:rPr lang="zh-CN" altLang="en-US" dirty="0"/>
              <a:t>珍爱生命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90" y="2096453"/>
            <a:ext cx="7544475" cy="3541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感谢各位的聆听！谢谢大家！</a:t>
            </a:r>
            <a:endParaRPr lang="zh-CN" altLang="en-US" sz="48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电路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电路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WPS 演示</Application>
  <PresentationFormat>宽屏</PresentationFormat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楷体</vt:lpstr>
      <vt:lpstr>Wingdings</vt:lpstr>
      <vt:lpstr>华文新魏</vt:lpstr>
      <vt:lpstr>幼圆</vt:lpstr>
      <vt:lpstr>PMingLiU-ExtB</vt:lpstr>
      <vt:lpstr>等线 Light</vt:lpstr>
      <vt:lpstr>Tw Cen MT</vt:lpstr>
      <vt:lpstr>微软雅黑</vt:lpstr>
      <vt:lpstr>Arial Unicode MS</vt:lpstr>
      <vt:lpstr>Calibri</vt:lpstr>
      <vt:lpstr>电路</vt:lpstr>
      <vt:lpstr>远离毒品</vt:lpstr>
      <vt:lpstr>毒品是个什么东西？</vt:lpstr>
      <vt:lpstr>一起认识毒品</vt:lpstr>
      <vt:lpstr>触碰了毒品的他们，怎么样了？</vt:lpstr>
      <vt:lpstr>毒品的危害</vt:lpstr>
      <vt:lpstr>当你遇到下列情况时，你会怎么做</vt:lpstr>
      <vt:lpstr>请记住</vt:lpstr>
      <vt:lpstr>预防吸毒——远离毒品——珍爱生命</vt:lpstr>
      <vt:lpstr>感谢各位的聆听！谢谢大家！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快速联想：毒品</dc:title>
  <dc:creator>陈 雅娜</dc:creator>
  <cp:lastModifiedBy>Mr.Yang</cp:lastModifiedBy>
  <cp:revision>29</cp:revision>
  <dcterms:created xsi:type="dcterms:W3CDTF">2020-09-25T13:19:00Z</dcterms:created>
  <dcterms:modified xsi:type="dcterms:W3CDTF">2020-10-22T09:10:34Z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