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B6980B-F481-E8BC-D04F-572BD92C3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CCE1A24-AFE6-F45A-0014-AF1317D380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D63DC14-E996-B88F-5624-D5A63BC5A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307-5324-409C-B754-82D52B981341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A7FF239-1C7C-66B4-826C-00C69F1F5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D26D7F-F42A-213B-CE9D-4367319F7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BCF2-6777-4F00-9830-05B9989C96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781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69B134-D486-1036-5F13-85FCD9FAA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4C84BE3-4426-BEF2-50FE-1B78B296A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D79A305-EA67-3EC6-A0AA-2E4CB83EC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307-5324-409C-B754-82D52B981341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952069-87FB-B5C1-8FD5-C223C5A09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1D4B363-F73D-1BB3-11F6-0BC83463D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BCF2-6777-4F00-9830-05B9989C96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4011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D7ECBCE-84AA-E226-2D98-43F7EE9725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8AA1893-5057-D5E6-6892-70E774353F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963F09-FA97-6653-3555-03F113716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307-5324-409C-B754-82D52B981341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04D6862-326B-D3B0-FF58-86AF6506A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C5216F-1608-9FE5-8FA1-096E2BB94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BCF2-6777-4F00-9830-05B9989C96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2460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9E705F-2543-4DF1-1B32-44636BD05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2FA070-2B6D-0450-8657-CDD51E4C3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AEC0DFF-C248-1D95-79CF-CCCC113C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307-5324-409C-B754-82D52B981341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43B7067-F7E5-12F3-CDBC-8C9BDE28A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17194B2-AF5D-B9A1-604C-C83BA975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BCF2-6777-4F00-9830-05B9989C96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8865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99355B-3CCF-5A5C-AB93-22A5AD33C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F369613-7EE5-4701-DBF9-6231D2230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8E5A0DA-5EB4-B08C-0E35-9DDF2785B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307-5324-409C-B754-82D52B981341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4ADCC13-4AEE-DA16-4A7A-948E0098B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7BECF40-A2C6-93F3-0F9B-EB19B7A67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BCF2-6777-4F00-9830-05B9989C96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786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9694D6-3C15-F387-1CB8-FB38E61D0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102522-A68B-B501-2629-FB07F67E23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50524D2-947C-2827-80D5-52D76D77E4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FCFAF54-BCF1-C750-A130-86140A006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307-5324-409C-B754-82D52B981341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CD531AF-412B-2B6A-3C12-D82DA436D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7EE984A-FF35-B66F-76A9-D4BB7661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BCF2-6777-4F00-9830-05B9989C96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6236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BA9235-A338-1DF0-2463-45EF377E7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5BF8106-DA5C-277C-EE47-A57EA40FF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7EA39A2-552B-2715-C6D4-70ABEFC856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1F84C11-3509-817D-888C-920CBCDCF4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FFAECDB-F466-A2B6-9163-F0DDB0EF67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04A4EB5-4534-5E09-7E88-0FD35AB86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307-5324-409C-B754-82D52B981341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9A021F2-90C4-E9F0-38E2-66AF5FCAD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46AD610-C2E8-923B-D09E-2AC1A9468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BCF2-6777-4F00-9830-05B9989C96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161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E95C57-1FCD-A3F5-E410-09BD1EAF8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933B96E-BED2-1200-5010-BD979DF4B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307-5324-409C-B754-82D52B981341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41C90A6-9A14-81DF-9DA8-2C21F18E5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1E9486E-3321-5977-606A-B97BC1713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BCF2-6777-4F00-9830-05B9989C96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17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5FD1272-C759-FEA5-69B2-5A99FE86A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307-5324-409C-B754-82D52B981341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15B9E62-86B6-5DAE-97CE-6FA47E2E8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B9E8DF6-3A0B-9DDE-C5A9-D531CD3E5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BCF2-6777-4F00-9830-05B9989C96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124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A3524A-0440-C8B7-057D-2E48962C3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C19179B-B5C0-85CC-7170-113B2F8AE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BA51E99-9589-68AF-FC17-6CB8E09B0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9F78DAF-8624-BA44-B166-9F78B069C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307-5324-409C-B754-82D52B981341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9446D69-AF4A-72AC-0F1A-931AFF538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AF75D8C-87D7-11A0-A049-F0BE9B1BB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BCF2-6777-4F00-9830-05B9989C96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4430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8068B9-1E8E-361C-3495-C7B061A14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66C47FF-350A-AA2E-C605-C965FC1942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08C28A7-C881-A776-96CF-9475090C8E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1DAEEB7-B89E-5872-48DD-BA1DB58AD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307-5324-409C-B754-82D52B981341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BDF6C96-6944-E278-214B-C67A337B3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C104228-B4DC-947A-68FB-F815A25EF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4BCF2-6777-4F00-9830-05B9989C96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9801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8B56099-8C72-EA1A-D472-DA40CBAB6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F38C08B-653E-8240-99A8-45A1B80EE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F9E5A4B-7F5D-9741-94A1-598436AD0F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E7307-5324-409C-B754-82D52B981341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E0C38E6-A9DA-7B02-4385-E1FC41D1B3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D34BEB2-D02A-1749-830D-DA0831678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4BCF2-6777-4F00-9830-05B9989C96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985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1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E8DB"/>
            </a:gs>
            <a:gs pos="1000">
              <a:schemeClr val="accent2">
                <a:lumMod val="5000"/>
                <a:lumOff val="95000"/>
              </a:schemeClr>
            </a:gs>
            <a:gs pos="69000">
              <a:schemeClr val="accent2">
                <a:lumMod val="45000"/>
                <a:lumOff val="55000"/>
              </a:schemeClr>
            </a:gs>
            <a:gs pos="69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E9BB67-69B1-A127-EB25-B3481E723D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预防艾滋有一“套”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7026833-2B8C-A7DB-26DD-858C71A590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endParaRPr lang="en-US" altLang="zh-CN" dirty="0"/>
          </a:p>
          <a:p>
            <a:pPr algn="r"/>
            <a:endParaRPr lang="en-US" altLang="zh-CN" dirty="0"/>
          </a:p>
          <a:p>
            <a:pPr algn="r"/>
            <a:endParaRPr lang="en-US" altLang="zh-CN" dirty="0"/>
          </a:p>
          <a:p>
            <a:pPr algn="r"/>
            <a:r>
              <a:rPr lang="zh-CN" altLang="en-US" sz="3000" dirty="0"/>
              <a:t>肇庆医学高等专科学校</a:t>
            </a:r>
            <a:r>
              <a:rPr lang="en-US" altLang="zh-CN" sz="3000" dirty="0"/>
              <a:t>——</a:t>
            </a:r>
            <a:r>
              <a:rPr lang="zh-CN" altLang="en-US" sz="3000" dirty="0"/>
              <a:t>黄芳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DE1861C-7CD1-29D8-EAA3-B1C43B115A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57" y="3429000"/>
            <a:ext cx="3297677" cy="3297677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14781AFB-8144-586F-323E-1B1510EC49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1853" y="23450"/>
            <a:ext cx="3182971" cy="3153499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473C4D7A-8A56-1076-C394-22585F0EDC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45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E8DB"/>
            </a:gs>
            <a:gs pos="1000">
              <a:schemeClr val="accent2">
                <a:lumMod val="5000"/>
                <a:lumOff val="95000"/>
              </a:schemeClr>
            </a:gs>
            <a:gs pos="69000">
              <a:schemeClr val="accent2">
                <a:lumMod val="45000"/>
                <a:lumOff val="55000"/>
              </a:schemeClr>
            </a:gs>
            <a:gs pos="69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CD47E3-91F6-3132-6912-C264FAFDE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吃瓜时间到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8096677-3A7C-D701-BF24-8E1A0B893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879715" cy="4779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dirty="0"/>
              <a:t>小丽与男友发生了无保护性行为，然后分手了，小丽和她的闺蜜说了这件事，她的闺蜜很吃惊，大声问：“你不怕感染</a:t>
            </a:r>
            <a:r>
              <a:rPr lang="zh-CN" altLang="en-US" sz="3600" dirty="0">
                <a:solidFill>
                  <a:srgbClr val="FF0000"/>
                </a:solidFill>
              </a:rPr>
              <a:t>艾滋病</a:t>
            </a:r>
            <a:r>
              <a:rPr lang="zh-CN" altLang="en-US" sz="3600" dirty="0"/>
              <a:t>吗？”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DA752B7-14A4-4004-339E-AB211C80D9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711" y="1690688"/>
            <a:ext cx="4991100" cy="496252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30A1BF92-7FEF-6395-B4CB-53C98AD232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499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E8DB"/>
            </a:gs>
            <a:gs pos="1000">
              <a:schemeClr val="accent2">
                <a:lumMod val="5000"/>
                <a:lumOff val="95000"/>
              </a:schemeClr>
            </a:gs>
            <a:gs pos="69000">
              <a:schemeClr val="accent2">
                <a:lumMod val="45000"/>
                <a:lumOff val="55000"/>
              </a:schemeClr>
            </a:gs>
            <a:gs pos="69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93F21C-B909-C0AD-47DA-10CB9C1C8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/>
              <a:t>艾滋病</a:t>
            </a:r>
            <a:r>
              <a:rPr lang="en-US" altLang="zh-CN" sz="3600" b="1" dirty="0"/>
              <a:t>——AIDS</a:t>
            </a:r>
            <a:endParaRPr lang="zh-CN" altLang="en-US" sz="3600" b="1" dirty="0"/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EC7F92F-D6FD-7CB5-0E61-A567F1E3D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性病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zh-CN" altLang="en-US" dirty="0"/>
              <a:t>不可治愈</a:t>
            </a:r>
            <a:endParaRPr lang="en-US" altLang="zh-CN" dirty="0"/>
          </a:p>
          <a:p>
            <a:r>
              <a:rPr lang="zh-CN" altLang="en-US" dirty="0"/>
              <a:t>免疫力低下</a:t>
            </a:r>
            <a:endParaRPr lang="en-US" altLang="zh-CN" dirty="0"/>
          </a:p>
          <a:p>
            <a:r>
              <a:rPr lang="zh-CN" altLang="en-US" dirty="0"/>
              <a:t>外表看不出来</a:t>
            </a:r>
            <a:endParaRPr lang="en-US" altLang="zh-CN" dirty="0"/>
          </a:p>
          <a:p>
            <a:r>
              <a:rPr lang="zh-CN" altLang="en-US" dirty="0"/>
              <a:t>日常生活接触不会</a:t>
            </a:r>
            <a:r>
              <a:rPr lang="zh-CN" altLang="en-US" dirty="0">
                <a:solidFill>
                  <a:srgbClr val="FF0000"/>
                </a:solidFill>
              </a:rPr>
              <a:t>感染</a:t>
            </a:r>
            <a:endParaRPr lang="en-US" altLang="zh-CN" dirty="0">
              <a:solidFill>
                <a:srgbClr val="FF0000"/>
              </a:solidFill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88943DA5-2341-A8CA-196E-6D24CF3351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268" y="1864468"/>
            <a:ext cx="4993532" cy="4993532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A2983AB1-6B33-B387-600D-ED60EE1D4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535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E8DB"/>
            </a:gs>
            <a:gs pos="1000">
              <a:schemeClr val="accent2">
                <a:lumMod val="5000"/>
                <a:lumOff val="95000"/>
              </a:schemeClr>
            </a:gs>
            <a:gs pos="69000">
              <a:schemeClr val="accent2">
                <a:lumMod val="45000"/>
                <a:lumOff val="55000"/>
              </a:schemeClr>
            </a:gs>
            <a:gs pos="69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D22B25-2DE3-0C87-D94C-0F866F437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/>
              <a:t>艾滋病的传播方式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BF9CD68-2ECE-31A7-D5BA-0997C4E34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血液传播</a:t>
            </a:r>
            <a:endParaRPr lang="en-US" altLang="zh-CN" dirty="0"/>
          </a:p>
          <a:p>
            <a:r>
              <a:rPr lang="zh-CN" altLang="en-US" dirty="0">
                <a:solidFill>
                  <a:srgbClr val="FF0000"/>
                </a:solidFill>
              </a:rPr>
              <a:t>性传播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/>
              <a:t>母婴传播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9D43C4E8-083F-E604-36F4-1E1113230A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668" y="1690689"/>
            <a:ext cx="4503906" cy="5167312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48D46964-C09E-363E-C64A-7C99EFA6BF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738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E8DB"/>
            </a:gs>
            <a:gs pos="1000">
              <a:schemeClr val="accent2">
                <a:lumMod val="5000"/>
                <a:lumOff val="95000"/>
              </a:schemeClr>
            </a:gs>
            <a:gs pos="69000">
              <a:schemeClr val="accent2">
                <a:lumMod val="45000"/>
                <a:lumOff val="55000"/>
              </a:schemeClr>
            </a:gs>
            <a:gs pos="69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74C92A-0990-B979-EF19-B5A30A21B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瓜开二度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531AB0-A1F9-EAC6-4B9E-0B526B3D3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35749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3600" dirty="0"/>
              <a:t>小丽听了闺蜜的话很慌张，不知如何是好，于是，她在闺蜜的陪同下去疾控做了检测，幸好，检测结果为阴性，为了更好地保护自己的健康，闺蜜带着小丽去参加了</a:t>
            </a:r>
            <a:r>
              <a:rPr lang="zh-CN" altLang="en-US" sz="3600" dirty="0">
                <a:solidFill>
                  <a:srgbClr val="FF0000"/>
                </a:solidFill>
              </a:rPr>
              <a:t>预防艾滋病病毒感染</a:t>
            </a:r>
            <a:r>
              <a:rPr lang="zh-CN" altLang="en-US" sz="3600" dirty="0"/>
              <a:t>的讲座。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89E5455-78D2-3CC2-73BF-C4ECAB0669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370" y="1825625"/>
            <a:ext cx="2966430" cy="2923594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33161BA0-20DC-DECC-34FC-AC7E0EDFFE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895" y="4546768"/>
            <a:ext cx="3038475" cy="220027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1A2D7F7E-35F0-FCC2-1D43-871921B33D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400" cy="91440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82468B21-2569-4678-C35E-3A5CF08A0A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228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E8DB"/>
            </a:gs>
            <a:gs pos="1000">
              <a:schemeClr val="accent2">
                <a:lumMod val="5000"/>
                <a:lumOff val="95000"/>
              </a:schemeClr>
            </a:gs>
            <a:gs pos="69000">
              <a:schemeClr val="accent2">
                <a:lumMod val="45000"/>
                <a:lumOff val="55000"/>
              </a:schemeClr>
            </a:gs>
            <a:gs pos="69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32AC2E-E698-E176-70C5-A20007A6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防艾小妙招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87485F-4B70-67A9-3408-28BEE930B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禁欲</a:t>
            </a:r>
            <a:endParaRPr lang="en-US" altLang="zh-CN" dirty="0"/>
          </a:p>
          <a:p>
            <a:r>
              <a:rPr lang="zh-CN" altLang="en-US" dirty="0"/>
              <a:t>不共用注射器</a:t>
            </a:r>
            <a:endParaRPr lang="en-US" altLang="zh-CN" dirty="0"/>
          </a:p>
          <a:p>
            <a:r>
              <a:rPr lang="zh-CN" altLang="en-US" dirty="0"/>
              <a:t>到正规医院进行输血</a:t>
            </a:r>
            <a:endParaRPr lang="en-US" altLang="zh-CN" dirty="0"/>
          </a:p>
          <a:p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正确使用安全套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D693EF9-61DA-A8FC-4B8B-51D25E35C0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7069" y="1"/>
            <a:ext cx="4284931" cy="3093396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844E3685-7A47-E657-C244-ADF48FF67A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710" y="1546699"/>
            <a:ext cx="3432359" cy="5282019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7BAD6B99-C3D7-8A81-D11D-01E2AC1A8C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74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E8DB"/>
            </a:gs>
            <a:gs pos="1000">
              <a:schemeClr val="accent2">
                <a:lumMod val="5000"/>
                <a:lumOff val="95000"/>
              </a:schemeClr>
            </a:gs>
            <a:gs pos="69000">
              <a:schemeClr val="accent2">
                <a:lumMod val="45000"/>
                <a:lumOff val="55000"/>
              </a:schemeClr>
            </a:gs>
            <a:gs pos="69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39D676-24E7-B15E-7FA0-E7D6F37B6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三度开瓜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0547E66-04A5-575D-13C2-B5455AF31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3685162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dirty="0"/>
              <a:t>最后，小丽深刻认识到无保护措施性行为是艾滋病病毒最高危的传播方式，并保证下次再次进行性行为的时候一定会</a:t>
            </a:r>
            <a:r>
              <a:rPr lang="zh-CN" altLang="en-US" sz="3600" dirty="0">
                <a:solidFill>
                  <a:srgbClr val="FF0000"/>
                </a:solidFill>
              </a:rPr>
              <a:t>正确使用安全套</a:t>
            </a:r>
            <a:r>
              <a:rPr lang="zh-CN" altLang="en-US" sz="3600" dirty="0"/>
              <a:t>。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C45188C-6859-2C17-9BAE-3816122FFD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406" y="1825625"/>
            <a:ext cx="4508466" cy="3489525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95DD67C7-BFD6-40EB-5B84-D935EF6526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523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E8DB"/>
            </a:gs>
            <a:gs pos="1000">
              <a:schemeClr val="accent2">
                <a:lumMod val="5000"/>
                <a:lumOff val="95000"/>
              </a:schemeClr>
            </a:gs>
            <a:gs pos="69000">
              <a:schemeClr val="accent2">
                <a:lumMod val="45000"/>
                <a:lumOff val="55000"/>
              </a:schemeClr>
            </a:gs>
            <a:gs pos="69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54733C-120A-9E27-9111-73D72DED8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正确使用安全套“九步法”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DA5297DA-347A-0F0A-1EC1-C582F489D8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89" y="1778237"/>
            <a:ext cx="7798135" cy="4933848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C6A24C8-279B-A130-C8F6-469EB45FD2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938" y="90150"/>
            <a:ext cx="3647061" cy="2882388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5777C090-F0F7-CAEA-A88B-A13482F060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938" y="3120788"/>
            <a:ext cx="3647062" cy="3647062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21E29A67-3067-8402-3916-5886CD23A2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200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E8DB"/>
            </a:gs>
            <a:gs pos="1000">
              <a:schemeClr val="accent2">
                <a:lumMod val="5000"/>
                <a:lumOff val="95000"/>
              </a:schemeClr>
            </a:gs>
            <a:gs pos="69000">
              <a:schemeClr val="accent2">
                <a:lumMod val="45000"/>
                <a:lumOff val="55000"/>
              </a:schemeClr>
            </a:gs>
            <a:gs pos="69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CEB711-99C3-BB3D-3B98-74A38A822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b="1" dirty="0"/>
              <a:t>谢谢大家</a:t>
            </a:r>
            <a:r>
              <a:rPr lang="en-US" altLang="zh-CN" b="1" dirty="0"/>
              <a:t>~</a:t>
            </a:r>
            <a:endParaRPr lang="zh-CN" altLang="en-US" b="1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12090E1A-CBC0-A872-1A57-3A1F735A8C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048" y="1825625"/>
            <a:ext cx="5107020" cy="4351338"/>
          </a:xfr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591F1D9F-2A32-3C68-A75B-301917F8C2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563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</TotalTime>
  <Words>215</Words>
  <Application>Microsoft Office PowerPoint</Application>
  <PresentationFormat>宽屏</PresentationFormat>
  <Paragraphs>28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等线</vt:lpstr>
      <vt:lpstr>等线 Light</vt:lpstr>
      <vt:lpstr>Arial</vt:lpstr>
      <vt:lpstr>Office 主题​​</vt:lpstr>
      <vt:lpstr>预防艾滋有一“套”</vt:lpstr>
      <vt:lpstr>吃瓜时间到</vt:lpstr>
      <vt:lpstr>艾滋病——AIDS</vt:lpstr>
      <vt:lpstr>艾滋病的传播方式</vt:lpstr>
      <vt:lpstr>瓜开二度</vt:lpstr>
      <vt:lpstr>防艾小妙招</vt:lpstr>
      <vt:lpstr>三度开瓜</vt:lpstr>
      <vt:lpstr>正确使用安全套“九步法”</vt:lpstr>
      <vt:lpstr>谢谢大家~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庆 刘</dc:creator>
  <cp:lastModifiedBy>庆 刘</cp:lastModifiedBy>
  <cp:revision>4</cp:revision>
  <dcterms:created xsi:type="dcterms:W3CDTF">2023-10-19T10:42:23Z</dcterms:created>
  <dcterms:modified xsi:type="dcterms:W3CDTF">2023-10-22T08:24:30Z</dcterms:modified>
</cp:coreProperties>
</file>