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314.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C:/Users/mingsheng111035/AppData/Local/Temp/figmazip/slide_bd0e37346dd168eb\datas\&#35013;&#39280;-12001&amp;68631.png" TargetMode="External"/><Relationship Id="rId4" Type="http://schemas.openxmlformats.org/officeDocument/2006/relationships/image" Target="../media/image1.png"/><Relationship Id="rId3" Type="http://schemas.openxmlformats.org/officeDocument/2006/relationships/tags" Target="../tags/tag2.xml"/><Relationship Id="rId21" Type="http://schemas.openxmlformats.org/officeDocument/2006/relationships/tags" Target="../tags/tag14.xml"/><Relationship Id="rId20" Type="http://schemas.openxmlformats.org/officeDocument/2006/relationships/tags" Target="../tags/tag13.xml"/><Relationship Id="rId2" Type="http://schemas.openxmlformats.org/officeDocument/2006/relationships/tags" Target="../tags/tag1.xml"/><Relationship Id="rId19" Type="http://schemas.openxmlformats.org/officeDocument/2006/relationships/tags" Target="../tags/tag12.xml"/><Relationship Id="rId18" Type="http://schemas.openxmlformats.org/officeDocument/2006/relationships/image" Target="C:/Users/mingsheng111035/AppData/Local/Temp/figmazip/slide_bd0e37346dd168eb\datas\&#35013;&#39280;-12001&amp;68652.png" TargetMode="External"/><Relationship Id="rId17" Type="http://schemas.openxmlformats.org/officeDocument/2006/relationships/image" Target="../media/image3.png"/><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image" Target="C:/Users/mingsheng111035/AppData/Local/Temp/figmazip/slide_bd0e37346dd168eb\datas\&#35013;&#39280;-12001&amp;68647.png" TargetMode="External"/><Relationship Id="rId13" Type="http://schemas.openxmlformats.org/officeDocument/2006/relationships/image" Target="../media/image2.png"/><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24.xml"/><Relationship Id="rId7" Type="http://schemas.openxmlformats.org/officeDocument/2006/relationships/image" Target="C:/Users/mingsheng111035/AppData/Local/Temp/figmazip/slide_5de70b4d620a3078\datas\&#35013;&#39280;-12001&amp;68675.png" TargetMode="External"/><Relationship Id="rId6" Type="http://schemas.openxmlformats.org/officeDocument/2006/relationships/image" Target="../media/image3.png"/><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image" Target="C:/Users/mingsheng111035/AppData/Local/Temp/figmazip/slide_5de70b4d620a3078\datas\&#35013;&#39280;-12001&amp;68680.png"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image" Target="C:/Users/mingsheng111035/AppData/Local/Temp/figmazip/slide_7c87de3436855afa\datas\&#35013;&#39280;-12001&amp;68709.png" TargetMode="External"/><Relationship Id="rId13" Type="http://schemas.openxmlformats.org/officeDocument/2006/relationships/image" Target="../media/image3.png"/><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image" Target="C:/Users/mingsheng111035/AppData/Local/Temp/figmazip/slide_7c87de3436855afa\datas\&#35013;&#39280;-12001&amp;68704.png"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image" Target="C:/Users/mingsheng111035/AppData/Local/Temp/figmazip/slide_f3807eb5a39044d3\datas\&#35013;&#39280;-12001&amp;67924.png" TargetMode="External"/><Relationship Id="rId8" Type="http://schemas.openxmlformats.org/officeDocument/2006/relationships/image" Target="../media/image2.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image" Target="C:/Users/mingsheng111035/AppData/Local/Temp/figmazip/slide_f3807eb5a39044d3\datas\&#27675;&#22260;&#22270;-12001&amp;67865.png" TargetMode="External"/><Relationship Id="rId3" Type="http://schemas.openxmlformats.org/officeDocument/2006/relationships/image" Target="../media/image4.png"/><Relationship Id="rId2" Type="http://schemas.openxmlformats.org/officeDocument/2006/relationships/tags" Target="../tags/tag81.xml"/><Relationship Id="rId13" Type="http://schemas.openxmlformats.org/officeDocument/2006/relationships/image" Target="C:/Users/mingsheng111035/AppData/Local/Temp/figmazip/slide_f3807eb5a39044d3\datas\&#35013;&#39280;-12001&amp;67929.png" TargetMode="External"/><Relationship Id="rId12" Type="http://schemas.openxmlformats.org/officeDocument/2006/relationships/image" Target="../media/image3.png"/><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封面页-2">
    <p:bg>
      <p:bgPr>
        <a:solidFill>
          <a:schemeClr val="bg1"/>
        </a:solidFill>
        <a:effectLst/>
      </p:bgPr>
    </p:bg>
    <p:spTree>
      <p:nvGrpSpPr>
        <p:cNvPr id="1" name=""/>
        <p:cNvGrpSpPr/>
        <p:nvPr/>
      </p:nvGrpSpPr>
      <p:grpSpPr>
        <a:xfrm>
          <a:off x="0" y="0"/>
          <a:ext cx="0" cy="0"/>
          <a:chOff x="0" y="0"/>
          <a:chExt cx="0" cy="0"/>
        </a:xfrm>
      </p:grpSpPr>
      <p:sp>
        <p:nvSpPr>
          <p:cNvPr id="4" name="任意多边形 3"/>
          <p:cNvSpPr/>
          <p:nvPr userDrawn="1">
            <p:custDataLst>
              <p:tags r:id="rId2"/>
            </p:custDataLst>
          </p:nvPr>
        </p:nvSpPr>
        <p:spPr>
          <a:xfrm rot="10800000" flipV="1">
            <a:off x="0" y="0"/>
            <a:ext cx="12191365" cy="6031865"/>
          </a:xfrm>
          <a:custGeom>
            <a:avLst/>
            <a:gdLst>
              <a:gd name="connisteX0" fmla="*/ 12191996 w 12191996"/>
              <a:gd name="connsiteY0" fmla="*/ 0 h 6032497"/>
              <a:gd name="connisteX1" fmla="*/ 0 w 12191996"/>
              <a:gd name="connsiteY1" fmla="*/ 0 h 6032497"/>
              <a:gd name="connisteX2" fmla="*/ 0 w 12191996"/>
              <a:gd name="connsiteY2" fmla="*/ 4985317 h 6032497"/>
              <a:gd name="connisteX3" fmla="*/ 508004 w 12191996"/>
              <a:gd name="connsiteY3" fmla="*/ 5493322 h 6032497"/>
              <a:gd name="connisteX4" fmla="*/ 8187025 w 12191996"/>
              <a:gd name="connsiteY4" fmla="*/ 5493322 h 6032497"/>
              <a:gd name="connisteX5" fmla="*/ 8768675 w 12191996"/>
              <a:gd name="connsiteY5" fmla="*/ 5702161 h 6032497"/>
              <a:gd name="connisteX6" fmla="*/ 8916076 w 12191996"/>
              <a:gd name="connsiteY6" fmla="*/ 5823658 h 6032497"/>
              <a:gd name="connisteX7" fmla="*/ 9497717 w 12191996"/>
              <a:gd name="connsiteY7" fmla="*/ 6032497 h 6032497"/>
              <a:gd name="connisteX8" fmla="*/ 11684002 w 12191996"/>
              <a:gd name="connsiteY8" fmla="*/ 6032497 h 6032497"/>
              <a:gd name="connisteX9" fmla="*/ 12191996 w 12191996"/>
              <a:gd name="connsiteY9" fmla="*/ 5524503 h 6032497"/>
              <a:gd name="connisteX10" fmla="*/ 12191996 w 12191996"/>
              <a:gd name="connsiteY10" fmla="*/ 0 h 603249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pathLst>
              <a:path w="12191997" h="6032498">
                <a:moveTo>
                  <a:pt x="12191997" y="0"/>
                </a:moveTo>
                <a:lnTo>
                  <a:pt x="0" y="0"/>
                </a:lnTo>
                <a:lnTo>
                  <a:pt x="0" y="4985318"/>
                </a:lnTo>
                <a:cubicBezTo>
                  <a:pt x="0" y="5265874"/>
                  <a:pt x="227439" y="5493322"/>
                  <a:pt x="508004" y="5493322"/>
                </a:cubicBezTo>
                <a:lnTo>
                  <a:pt x="8187026" y="5493322"/>
                </a:lnTo>
                <a:cubicBezTo>
                  <a:pt x="8399285" y="5493322"/>
                  <a:pt x="8604906" y="5567151"/>
                  <a:pt x="8768675" y="5702162"/>
                </a:cubicBezTo>
                <a:lnTo>
                  <a:pt x="8916077" y="5823658"/>
                </a:lnTo>
                <a:cubicBezTo>
                  <a:pt x="9079837" y="5958660"/>
                  <a:pt x="9285467" y="6032498"/>
                  <a:pt x="9497717" y="6032498"/>
                </a:cubicBezTo>
                <a:lnTo>
                  <a:pt x="11684002" y="6032498"/>
                </a:lnTo>
                <a:cubicBezTo>
                  <a:pt x="11964558" y="6032498"/>
                  <a:pt x="12191997" y="5805059"/>
                  <a:pt x="12191997" y="5524503"/>
                </a:cubicBezTo>
                <a:lnTo>
                  <a:pt x="12191997" y="0"/>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descr="C:/Users/mingsheng111035/AppData/Local/Temp/figmazip/slide_bd0e37346dd168eb\datas\装饰-12001&amp;68631.png"/>
          <p:cNvPicPr>
            <a:picLocks noChangeAspect="1"/>
          </p:cNvPicPr>
          <p:nvPr userDrawn="1">
            <p:custDataLst>
              <p:tags r:id="rId3"/>
            </p:custDataLst>
          </p:nvPr>
        </p:nvPicPr>
        <p:blipFill>
          <a:blip r:embed="rId4" r:link="rId5"/>
          <a:stretch>
            <a:fillRect/>
          </a:stretch>
        </p:blipFill>
        <p:spPr>
          <a:xfrm>
            <a:off x="3463925" y="5474335"/>
            <a:ext cx="5834380" cy="1163955"/>
          </a:xfrm>
          <a:prstGeom prst="rect">
            <a:avLst/>
          </a:prstGeom>
        </p:spPr>
      </p:pic>
      <p:sp>
        <p:nvSpPr>
          <p:cNvPr id="6" name="任意多边形 5"/>
          <p:cNvSpPr/>
          <p:nvPr userDrawn="1">
            <p:custDataLst>
              <p:tags r:id="rId6"/>
            </p:custDataLst>
          </p:nvPr>
        </p:nvSpPr>
        <p:spPr>
          <a:xfrm>
            <a:off x="0" y="3568702"/>
            <a:ext cx="2654300" cy="2463165"/>
          </a:xfrm>
          <a:custGeom>
            <a:avLst/>
            <a:gdLst>
              <a:gd name="connisteX0" fmla="*/ 2654302 w 2654302"/>
              <a:gd name="connsiteY0" fmla="*/ 2463795 h 2463795"/>
              <a:gd name="connisteX1" fmla="*/ 190496 w 2654302"/>
              <a:gd name="connsiteY1" fmla="*/ 0 h 2463795"/>
              <a:gd name="connisteX2" fmla="*/ 0 w 2654302"/>
              <a:gd name="connsiteY2" fmla="*/ 7251 h 2463795"/>
              <a:gd name="connisteX3" fmla="*/ 0 w 2654302"/>
              <a:gd name="connsiteY3" fmla="*/ 1955801 h 2463795"/>
              <a:gd name="connisteX4" fmla="*/ 508004 w 2654302"/>
              <a:gd name="connsiteY4" fmla="*/ 2463795 h 2463795"/>
              <a:gd name="connisteX5" fmla="*/ 2654302 w 2654302"/>
              <a:gd name="connsiteY5" fmla="*/ 2463795 h 2463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2654302" h="2463796">
                <a:moveTo>
                  <a:pt x="2654302" y="2463796"/>
                </a:moveTo>
                <a:cubicBezTo>
                  <a:pt x="2654302" y="1103077"/>
                  <a:pt x="1551216" y="0"/>
                  <a:pt x="190497" y="0"/>
                </a:cubicBezTo>
                <a:cubicBezTo>
                  <a:pt x="126398" y="0"/>
                  <a:pt x="62865" y="2451"/>
                  <a:pt x="0" y="7251"/>
                </a:cubicBezTo>
                <a:lnTo>
                  <a:pt x="0" y="1955801"/>
                </a:lnTo>
                <a:cubicBezTo>
                  <a:pt x="0" y="2236357"/>
                  <a:pt x="227439" y="2463796"/>
                  <a:pt x="508004" y="2463796"/>
                </a:cubicBezTo>
                <a:lnTo>
                  <a:pt x="2654302" y="2463796"/>
                </a:lnTo>
                <a:close/>
              </a:path>
            </a:pathLst>
          </a:custGeom>
          <a:gradFill>
            <a:gsLst>
              <a:gs pos="0">
                <a:schemeClr val="accent6"/>
              </a:gs>
              <a:gs pos="100000">
                <a:schemeClr val="accent4"/>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任意多边形 6"/>
          <p:cNvSpPr/>
          <p:nvPr userDrawn="1">
            <p:custDataLst>
              <p:tags r:id="rId7"/>
            </p:custDataLst>
          </p:nvPr>
        </p:nvSpPr>
        <p:spPr>
          <a:xfrm>
            <a:off x="2184401" y="0"/>
            <a:ext cx="7797800" cy="4876165"/>
          </a:xfrm>
          <a:custGeom>
            <a:avLst/>
            <a:gdLst>
              <a:gd name="connisteX0" fmla="*/ 123654 w 7797802"/>
              <a:gd name="connsiteY0" fmla="*/ 0 h 4876796"/>
              <a:gd name="connisteX1" fmla="*/ 0 w 7797802"/>
              <a:gd name="connsiteY1" fmla="*/ 977895 h 4876796"/>
              <a:gd name="connisteX2" fmla="*/ 3898901 w 7797802"/>
              <a:gd name="connsiteY2" fmla="*/ 4876796 h 4876796"/>
              <a:gd name="connisteX3" fmla="*/ 7797802 w 7797802"/>
              <a:gd name="connsiteY3" fmla="*/ 977895 h 4876796"/>
              <a:gd name="connisteX4" fmla="*/ 7674156 w 7797802"/>
              <a:gd name="connsiteY4" fmla="*/ 0 h 4876796"/>
              <a:gd name="connisteX5" fmla="*/ 123654 w 7797802"/>
              <a:gd name="connsiteY5" fmla="*/ 0 h 48767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7797802" h="4876797">
                <a:moveTo>
                  <a:pt x="123654" y="0"/>
                </a:moveTo>
                <a:cubicBezTo>
                  <a:pt x="42940" y="312496"/>
                  <a:pt x="0" y="640181"/>
                  <a:pt x="0" y="977896"/>
                </a:cubicBezTo>
                <a:cubicBezTo>
                  <a:pt x="0" y="3131198"/>
                  <a:pt x="1745599" y="4876797"/>
                  <a:pt x="3898901" y="4876797"/>
                </a:cubicBezTo>
                <a:cubicBezTo>
                  <a:pt x="6052194" y="4876797"/>
                  <a:pt x="7797802" y="3131198"/>
                  <a:pt x="7797802" y="977896"/>
                </a:cubicBezTo>
                <a:cubicBezTo>
                  <a:pt x="7797802" y="640181"/>
                  <a:pt x="7754862" y="312496"/>
                  <a:pt x="7674157" y="0"/>
                </a:cubicBezTo>
                <a:lnTo>
                  <a:pt x="123654" y="0"/>
                </a:lnTo>
                <a:close/>
              </a:path>
            </a:pathLst>
          </a:custGeom>
          <a:gradFill>
            <a:gsLst>
              <a:gs pos="0">
                <a:schemeClr val="accent4"/>
              </a:gs>
              <a:gs pos="100000">
                <a:schemeClr val="accent6"/>
              </a:gs>
            </a:gsLst>
            <a:lin ang="22098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任意多边形 7"/>
          <p:cNvSpPr/>
          <p:nvPr userDrawn="1">
            <p:custDataLst>
              <p:tags r:id="rId8"/>
            </p:custDataLst>
          </p:nvPr>
        </p:nvSpPr>
        <p:spPr>
          <a:xfrm>
            <a:off x="10441140" y="0"/>
            <a:ext cx="1751330" cy="1574165"/>
          </a:xfrm>
          <a:custGeom>
            <a:avLst/>
            <a:gdLst>
              <a:gd name="connisteX0" fmla="*/ 1750856 w 1750865"/>
              <a:gd name="connsiteY0" fmla="*/ 0 h 1574797"/>
              <a:gd name="connisteX1" fmla="*/ 0 w 1750865"/>
              <a:gd name="connsiteY1" fmla="*/ 0 h 1574797"/>
              <a:gd name="connisteX2" fmla="*/ 1649275 w 1750865"/>
              <a:gd name="connsiteY2" fmla="*/ 1574797 h 1574797"/>
              <a:gd name="connisteX3" fmla="*/ 1750856 w 1750865"/>
              <a:gd name="connsiteY3" fmla="*/ 1571725 h 1574797"/>
              <a:gd name="connisteX4" fmla="*/ 1750856 w 1750865"/>
              <a:gd name="connsiteY4" fmla="*/ 0 h 1574797"/>
            </a:gdLst>
            <a:ahLst/>
            <a:cxnLst>
              <a:cxn ang="0">
                <a:pos x="connisteX0" y="connsiteY0"/>
              </a:cxn>
              <a:cxn ang="0">
                <a:pos x="connisteX1" y="connsiteY1"/>
              </a:cxn>
              <a:cxn ang="0">
                <a:pos x="connisteX2" y="connsiteY2"/>
              </a:cxn>
              <a:cxn ang="0">
                <a:pos x="connisteX3" y="connsiteY3"/>
              </a:cxn>
              <a:cxn ang="0">
                <a:pos x="connisteX4" y="connsiteY4"/>
              </a:cxn>
            </a:cxnLst>
            <a:pathLst>
              <a:path w="1750866" h="1574798">
                <a:moveTo>
                  <a:pt x="1750857" y="0"/>
                </a:moveTo>
                <a:lnTo>
                  <a:pt x="0" y="0"/>
                </a:lnTo>
                <a:cubicBezTo>
                  <a:pt x="39813" y="876452"/>
                  <a:pt x="762994" y="1574798"/>
                  <a:pt x="1649276" y="1574798"/>
                </a:cubicBezTo>
                <a:cubicBezTo>
                  <a:pt x="1683383" y="1574798"/>
                  <a:pt x="1717252" y="1573774"/>
                  <a:pt x="1750857" y="1571726"/>
                </a:cubicBezTo>
                <a:lnTo>
                  <a:pt x="1750857" y="0"/>
                </a:lnTo>
                <a:close/>
              </a:path>
            </a:pathLst>
          </a:custGeom>
          <a:gradFill>
            <a:gsLst>
              <a:gs pos="0">
                <a:schemeClr val="accent4"/>
              </a:gs>
              <a:gs pos="100000">
                <a:schemeClr val="accent6"/>
              </a:gs>
            </a:gsLst>
            <a:lin ang="4845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日期占位符 15"/>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0"/>
            </p:custDataLst>
          </p:nvPr>
        </p:nvSpPr>
        <p:spPr/>
        <p:txBody>
          <a:bodyPr/>
          <a:lstStyle/>
          <a:p>
            <a:endParaRPr lang="zh-CN" altLang="en-US" dirty="0"/>
          </a:p>
        </p:txBody>
      </p:sp>
      <p:sp>
        <p:nvSpPr>
          <p:cNvPr id="18" name="灯片编号占位符 17"/>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pic>
        <p:nvPicPr>
          <p:cNvPr id="12" name="图片 11" descr="C:/Users/mingsheng111035/AppData/Local/Temp/figmazip/slide_bd0e37346dd168eb\datas\装饰-12001&amp;68647.png"/>
          <p:cNvPicPr>
            <a:picLocks noChangeAspect="1"/>
          </p:cNvPicPr>
          <p:nvPr userDrawn="1">
            <p:custDataLst>
              <p:tags r:id="rId12"/>
            </p:custDataLst>
          </p:nvPr>
        </p:nvPicPr>
        <p:blipFill>
          <a:blip r:embed="rId13" r:link="rId14"/>
          <a:stretch>
            <a:fillRect/>
          </a:stretch>
        </p:blipFill>
        <p:spPr>
          <a:xfrm>
            <a:off x="11201400" y="5842000"/>
            <a:ext cx="469900" cy="482600"/>
          </a:xfrm>
          <a:prstGeom prst="rect">
            <a:avLst/>
          </a:prstGeom>
        </p:spPr>
      </p:pic>
      <p:sp>
        <p:nvSpPr>
          <p:cNvPr id="13" name="任意多边形 12"/>
          <p:cNvSpPr/>
          <p:nvPr userDrawn="1">
            <p:custDataLst>
              <p:tags r:id="rId15"/>
            </p:custDataLst>
          </p:nvPr>
        </p:nvSpPr>
        <p:spPr>
          <a:xfrm>
            <a:off x="11442701" y="6083302"/>
            <a:ext cx="342900" cy="342900"/>
          </a:xfrm>
          <a:custGeom>
            <a:avLst/>
            <a:gdLst>
              <a:gd name="connisteX0" fmla="*/ 0 w 342900"/>
              <a:gd name="connsiteY0" fmla="*/ 0 h 342900"/>
              <a:gd name="connisteX1" fmla="*/ 342900 w 342900"/>
              <a:gd name="connsiteY1" fmla="*/ 0 h 342900"/>
              <a:gd name="connisteX2" fmla="*/ 342900 w 342900"/>
              <a:gd name="connsiteY2" fmla="*/ 342900 h 342900"/>
              <a:gd name="connisteX3" fmla="*/ 0 w 342900"/>
              <a:gd name="connsiteY3" fmla="*/ 342900 h 342900"/>
              <a:gd name="connisteX4" fmla="*/ 0 w 342900"/>
              <a:gd name="connsiteY4" fmla="*/ 171450 h 342900"/>
              <a:gd name="connisteX5" fmla="*/ 0 w 342900"/>
              <a:gd name="connsiteY5" fmla="*/ 0 h 3429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2900" h="342900">
                <a:moveTo>
                  <a:pt x="0" y="0"/>
                </a:moveTo>
                <a:lnTo>
                  <a:pt x="342900" y="0"/>
                </a:lnTo>
                <a:lnTo>
                  <a:pt x="342900" y="342900"/>
                </a:lnTo>
                <a:lnTo>
                  <a:pt x="0" y="342900"/>
                </a:lnTo>
                <a:lnTo>
                  <a:pt x="0" y="171450"/>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descr="C:/Users/mingsheng111035/AppData/Local/Temp/figmazip/slide_bd0e37346dd168eb\datas\装饰-12001&amp;68652.png"/>
          <p:cNvPicPr>
            <a:picLocks noChangeAspect="1"/>
          </p:cNvPicPr>
          <p:nvPr userDrawn="1">
            <p:custDataLst>
              <p:tags r:id="rId16"/>
            </p:custDataLst>
          </p:nvPr>
        </p:nvPicPr>
        <p:blipFill>
          <a:blip r:embed="rId17" r:link="rId18"/>
          <a:stretch>
            <a:fillRect/>
          </a:stretch>
        </p:blipFill>
        <p:spPr>
          <a:xfrm>
            <a:off x="1371600" y="508000"/>
            <a:ext cx="838200" cy="329565"/>
          </a:xfrm>
          <a:prstGeom prst="rect">
            <a:avLst/>
          </a:prstGeom>
        </p:spPr>
      </p:pic>
      <p:sp>
        <p:nvSpPr>
          <p:cNvPr id="9" name="文本占位符 8"/>
          <p:cNvSpPr>
            <a:spLocks noGrp="1"/>
          </p:cNvSpPr>
          <p:nvPr>
            <p:ph type="body" idx="13" hasCustomPrompt="1"/>
            <p:custDataLst>
              <p:tags r:id="rId19"/>
            </p:custDataLst>
          </p:nvPr>
        </p:nvSpPr>
        <p:spPr>
          <a:xfrm>
            <a:off x="1371600" y="1498601"/>
            <a:ext cx="9525003" cy="457200"/>
          </a:xfrm>
          <a:noFill/>
        </p:spPr>
        <p:txBody>
          <a:bodyPr lIns="0" tIns="0" rIns="0" bIns="0" anchor="t">
            <a:noAutofit/>
          </a:bodyPr>
          <a:lstStyle>
            <a:lvl1pPr algn="l">
              <a:lnSpc>
                <a:spcPct val="125000"/>
              </a:lnSpc>
              <a:buNone/>
              <a:defRPr sz="2400" b="0">
                <a:solidFill>
                  <a:schemeClr val="bg1"/>
                </a:solidFill>
                <a:latin typeface="Microsoft YaHei UI" panose="020B0503020204020204" charset="-122"/>
                <a:ea typeface="Microsoft YaHei UI" panose="020B050302020402020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20XX YEAR</a:t>
            </a:r>
            <a:endParaRPr lang="zh-CN" altLang="en-US" smtClean="0"/>
          </a:p>
        </p:txBody>
      </p:sp>
      <p:sp>
        <p:nvSpPr>
          <p:cNvPr id="10" name="标题 9"/>
          <p:cNvSpPr>
            <a:spLocks noGrp="1"/>
          </p:cNvSpPr>
          <p:nvPr>
            <p:ph type="ctrTitle" idx="14" hasCustomPrompt="1"/>
            <p:custDataLst>
              <p:tags r:id="rId20"/>
            </p:custDataLst>
          </p:nvPr>
        </p:nvSpPr>
        <p:spPr>
          <a:xfrm>
            <a:off x="1371600" y="2070101"/>
            <a:ext cx="9639303" cy="1015999"/>
          </a:xfrm>
          <a:noFill/>
        </p:spPr>
        <p:txBody>
          <a:bodyPr lIns="0" tIns="0" rIns="0" bIns="0" anchor="t">
            <a:noAutofit/>
          </a:bodyPr>
          <a:lstStyle>
            <a:lvl1pPr algn="l">
              <a:lnSpc>
                <a:spcPct val="111000"/>
              </a:lnSpc>
              <a:buNone/>
              <a:defRPr sz="6000" b="1">
                <a:solidFill>
                  <a:schemeClr val="bg1"/>
                </a:solidFill>
                <a:latin typeface="微软雅黑" panose="020B0503020204020204" charset="-122"/>
                <a:ea typeface="微软雅黑" panose="020B0503020204020204" charset="-122"/>
              </a:defRPr>
            </a:lvl1pPr>
          </a:lstStyle>
          <a:p>
            <a:r>
              <a:rPr lang="zh-CN" altLang="en-US" smtClean="0"/>
              <a:t>职场日常办公通用模板</a:t>
            </a:r>
            <a:endParaRPr lang="zh-CN" altLang="en-US" smtClean="0"/>
          </a:p>
        </p:txBody>
      </p:sp>
      <p:sp>
        <p:nvSpPr>
          <p:cNvPr id="11" name="文本占位符 10"/>
          <p:cNvSpPr>
            <a:spLocks noGrp="1"/>
          </p:cNvSpPr>
          <p:nvPr>
            <p:ph type="body" idx="15" hasCustomPrompt="1"/>
            <p:custDataLst>
              <p:tags r:id="rId21"/>
            </p:custDataLst>
          </p:nvPr>
        </p:nvSpPr>
        <p:spPr>
          <a:xfrm>
            <a:off x="1371600" y="4190997"/>
            <a:ext cx="9525003" cy="457200"/>
          </a:xfrm>
          <a:noFill/>
        </p:spPr>
        <p:txBody>
          <a:bodyPr lIns="0" tIns="0" rIns="0" bIns="0" anchor="t">
            <a:noAutofit/>
          </a:bodyPr>
          <a:lstStyle>
            <a:lvl1pPr algn="l">
              <a:lnSpc>
                <a:spcPct val="125000"/>
              </a:lnSpc>
              <a:buNone/>
              <a:defRPr sz="2400" b="0">
                <a:solidFill>
                  <a:schemeClr val="bg1"/>
                </a:solidFill>
                <a:latin typeface="Microsoft YaHei UI" panose="020B0503020204020204" charset="-122"/>
                <a:ea typeface="Microsoft YaHei UI" panose="020B050302020402020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BY WPS</a:t>
            </a:r>
            <a:endParaRPr lang="zh-CN" altLang="en-US"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节页-2">
    <p:bg>
      <p:bgPr>
        <a:gradFill>
          <a:gsLst>
            <a:gs pos="0">
              <a:schemeClr val="accent4"/>
            </a:gs>
            <a:gs pos="100000">
              <a:schemeClr val="accent5"/>
            </a:gs>
          </a:gsLst>
          <a:lin ang="5400000"/>
        </a:gradFill>
        <a:effectLst/>
      </p:bgPr>
    </p:bg>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0" y="4063996"/>
            <a:ext cx="2197100" cy="2794635"/>
          </a:xfrm>
          <a:custGeom>
            <a:avLst/>
            <a:gdLst>
              <a:gd name="connisteX0" fmla="*/ 0 w 2197102"/>
              <a:gd name="connsiteY0" fmla="*/ 2794004 h 2794004"/>
              <a:gd name="connisteX1" fmla="*/ 1737460 w 2197102"/>
              <a:gd name="connsiteY1" fmla="*/ 2794004 h 2794004"/>
              <a:gd name="connisteX2" fmla="*/ 2197102 w 2197102"/>
              <a:gd name="connsiteY2" fmla="*/ 1651004 h 2794004"/>
              <a:gd name="connisteX3" fmla="*/ 546097 w 2197102"/>
              <a:gd name="connsiteY3" fmla="*/ 0 h 2794004"/>
              <a:gd name="connisteX4" fmla="*/ 0 w 2197102"/>
              <a:gd name="connsiteY4" fmla="*/ 92454 h 2794004"/>
              <a:gd name="connisteX5" fmla="*/ 0 w 2197102"/>
              <a:gd name="connsiteY5" fmla="*/ 2794004 h 27940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2197102" h="2794004">
                <a:moveTo>
                  <a:pt x="0" y="2794004"/>
                </a:moveTo>
                <a:lnTo>
                  <a:pt x="1737461" y="2794004"/>
                </a:lnTo>
                <a:cubicBezTo>
                  <a:pt x="2022141" y="2497354"/>
                  <a:pt x="2197102" y="2094607"/>
                  <a:pt x="2197102" y="1651004"/>
                </a:cubicBezTo>
                <a:cubicBezTo>
                  <a:pt x="2197102" y="739183"/>
                  <a:pt x="1457919" y="0"/>
                  <a:pt x="546098" y="0"/>
                </a:cubicBezTo>
                <a:cubicBezTo>
                  <a:pt x="354714" y="0"/>
                  <a:pt x="170938" y="32562"/>
                  <a:pt x="0" y="92455"/>
                </a:cubicBezTo>
                <a:lnTo>
                  <a:pt x="0" y="2794004"/>
                </a:lnTo>
                <a:close/>
              </a:path>
            </a:pathLst>
          </a:custGeom>
          <a:gradFill>
            <a:gsLst>
              <a:gs pos="0">
                <a:schemeClr val="accent6">
                  <a:alpha val="70000"/>
                </a:schemeClr>
              </a:gs>
              <a:gs pos="100000">
                <a:schemeClr val="accent4">
                  <a:alpha val="70000"/>
                </a:schemeClr>
              </a:gs>
            </a:gsLst>
            <a:lin ang="69102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任意多边形 7"/>
          <p:cNvSpPr/>
          <p:nvPr userDrawn="1">
            <p:custDataLst>
              <p:tags r:id="rId3"/>
            </p:custDataLst>
          </p:nvPr>
        </p:nvSpPr>
        <p:spPr>
          <a:xfrm>
            <a:off x="1473199" y="0"/>
            <a:ext cx="9245600" cy="6120765"/>
          </a:xfrm>
          <a:custGeom>
            <a:avLst/>
            <a:gdLst>
              <a:gd name="connisteX0" fmla="*/ 8997293 w 9245598"/>
              <a:gd name="connsiteY0" fmla="*/ 0 h 6121395"/>
              <a:gd name="connisteX1" fmla="*/ 9245598 w 9245598"/>
              <a:gd name="connsiteY1" fmla="*/ 1498601 h 6121395"/>
              <a:gd name="connisteX2" fmla="*/ 4622804 w 9245598"/>
              <a:gd name="connsiteY2" fmla="*/ 6121395 h 6121395"/>
              <a:gd name="connisteX3" fmla="*/ 0 w 9245598"/>
              <a:gd name="connsiteY3" fmla="*/ 1498601 h 6121395"/>
              <a:gd name="connisteX4" fmla="*/ 248314 w 9245598"/>
              <a:gd name="connsiteY4" fmla="*/ 0 h 6121395"/>
              <a:gd name="connisteX5" fmla="*/ 8997293 w 9245598"/>
              <a:gd name="connsiteY5" fmla="*/ 0 h 61213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9245599" h="6121396">
                <a:moveTo>
                  <a:pt x="8997294" y="0"/>
                </a:moveTo>
                <a:cubicBezTo>
                  <a:pt x="9158237" y="469956"/>
                  <a:pt x="9245599" y="974083"/>
                  <a:pt x="9245599" y="1498601"/>
                </a:cubicBezTo>
                <a:cubicBezTo>
                  <a:pt x="9245599" y="4051706"/>
                  <a:pt x="7175909" y="6121396"/>
                  <a:pt x="4622804" y="6121396"/>
                </a:cubicBezTo>
                <a:cubicBezTo>
                  <a:pt x="2069690" y="6121396"/>
                  <a:pt x="0" y="4051706"/>
                  <a:pt x="0" y="1498601"/>
                </a:cubicBezTo>
                <a:cubicBezTo>
                  <a:pt x="0" y="974083"/>
                  <a:pt x="87362" y="469956"/>
                  <a:pt x="248314" y="0"/>
                </a:cubicBezTo>
                <a:lnTo>
                  <a:pt x="8997294" y="0"/>
                </a:lnTo>
                <a:close/>
              </a:path>
            </a:pathLst>
          </a:custGeom>
          <a:gradFill>
            <a:gsLst>
              <a:gs pos="0">
                <a:schemeClr val="accent4"/>
              </a:gs>
              <a:gs pos="100000">
                <a:schemeClr val="accent6"/>
              </a:gs>
            </a:gsLst>
            <a:lin ang="22098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任意多边形 8"/>
          <p:cNvSpPr/>
          <p:nvPr userDrawn="1">
            <p:custDataLst>
              <p:tags r:id="rId4"/>
            </p:custDataLst>
          </p:nvPr>
        </p:nvSpPr>
        <p:spPr>
          <a:xfrm>
            <a:off x="9601200" y="3543300"/>
            <a:ext cx="2590165" cy="3314700"/>
          </a:xfrm>
          <a:custGeom>
            <a:avLst/>
            <a:gdLst>
              <a:gd name="connisteX0" fmla="*/ 150885 w 2590796"/>
              <a:gd name="connsiteY0" fmla="*/ 3314700 h 3314700"/>
              <a:gd name="connisteX1" fmla="*/ 0 w 2590796"/>
              <a:gd name="connsiteY1" fmla="*/ 2463795 h 3314700"/>
              <a:gd name="connisteX2" fmla="*/ 2463795 w 2590796"/>
              <a:gd name="connsiteY2" fmla="*/ 0 h 3314700"/>
              <a:gd name="connisteX3" fmla="*/ 2590796 w 2590796"/>
              <a:gd name="connsiteY3" fmla="*/ 3218 h 3314700"/>
              <a:gd name="connisteX4" fmla="*/ 2590796 w 2590796"/>
              <a:gd name="connsiteY4" fmla="*/ 3314700 h 3314700"/>
              <a:gd name="connisteX5" fmla="*/ 150885 w 2590796"/>
              <a:gd name="connsiteY5" fmla="*/ 3314700 h 3314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2590797" h="3314700">
                <a:moveTo>
                  <a:pt x="150885" y="3314700"/>
                </a:moveTo>
                <a:cubicBezTo>
                  <a:pt x="53291" y="3049497"/>
                  <a:pt x="0" y="2762869"/>
                  <a:pt x="0" y="2463796"/>
                </a:cubicBezTo>
                <a:cubicBezTo>
                  <a:pt x="0" y="1103077"/>
                  <a:pt x="1103077" y="0"/>
                  <a:pt x="2463796" y="0"/>
                </a:cubicBezTo>
                <a:cubicBezTo>
                  <a:pt x="2506398" y="0"/>
                  <a:pt x="2548735" y="1079"/>
                  <a:pt x="2590797" y="3219"/>
                </a:cubicBezTo>
                <a:lnTo>
                  <a:pt x="2590797" y="3314700"/>
                </a:lnTo>
                <a:lnTo>
                  <a:pt x="150885" y="3314700"/>
                </a:lnTo>
                <a:close/>
              </a:path>
            </a:pathLst>
          </a:custGeom>
          <a:gradFill>
            <a:gsLst>
              <a:gs pos="0">
                <a:schemeClr val="accent6">
                  <a:alpha val="70000"/>
                </a:schemeClr>
              </a:gs>
              <a:gs pos="100000">
                <a:schemeClr val="accent4">
                  <a:alpha val="70000"/>
                </a:schemeClr>
              </a:gs>
            </a:gsLst>
            <a:lin ang="69102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C:/Users/mingsheng111035/AppData/Local/Temp/figmazip/slide_5de70b4d620a3078\datas\装饰-12001&amp;68675.png"/>
          <p:cNvPicPr>
            <a:picLocks noChangeAspect="1"/>
          </p:cNvPicPr>
          <p:nvPr userDrawn="1">
            <p:custDataLst>
              <p:tags r:id="rId5"/>
            </p:custDataLst>
          </p:nvPr>
        </p:nvPicPr>
        <p:blipFill>
          <a:blip r:embed="rId6" r:link="rId7"/>
          <a:stretch>
            <a:fillRect/>
          </a:stretch>
        </p:blipFill>
        <p:spPr>
          <a:xfrm>
            <a:off x="634365" y="508000"/>
            <a:ext cx="838200" cy="329565"/>
          </a:xfrm>
          <a:prstGeom prst="rect">
            <a:avLst/>
          </a:prstGeom>
        </p:spPr>
      </p:pic>
      <p:pic>
        <p:nvPicPr>
          <p:cNvPr id="11" name="图片 10" descr="C:/Users/mingsheng111035/AppData/Local/Temp/figmazip/slide_5de70b4d620a3078\datas\装饰-12001&amp;68680.png"/>
          <p:cNvPicPr>
            <a:picLocks noChangeAspect="1"/>
          </p:cNvPicPr>
          <p:nvPr userDrawn="1">
            <p:custDataLst>
              <p:tags r:id="rId8"/>
            </p:custDataLst>
          </p:nvPr>
        </p:nvPicPr>
        <p:blipFill>
          <a:blip r:embed="rId9" r:link="rId10"/>
          <a:stretch>
            <a:fillRect/>
          </a:stretch>
        </p:blipFill>
        <p:spPr>
          <a:xfrm>
            <a:off x="11201400" y="5842000"/>
            <a:ext cx="469900" cy="482600"/>
          </a:xfrm>
          <a:prstGeom prst="rect">
            <a:avLst/>
          </a:prstGeom>
        </p:spPr>
      </p:pic>
      <p:sp>
        <p:nvSpPr>
          <p:cNvPr id="12" name="任意多边形 11"/>
          <p:cNvSpPr/>
          <p:nvPr userDrawn="1">
            <p:custDataLst>
              <p:tags r:id="rId11"/>
            </p:custDataLst>
          </p:nvPr>
        </p:nvSpPr>
        <p:spPr>
          <a:xfrm>
            <a:off x="11442701" y="6083302"/>
            <a:ext cx="342900" cy="342900"/>
          </a:xfrm>
          <a:custGeom>
            <a:avLst/>
            <a:gdLst>
              <a:gd name="connisteX0" fmla="*/ 0 w 342900"/>
              <a:gd name="connsiteY0" fmla="*/ 0 h 342900"/>
              <a:gd name="connisteX1" fmla="*/ 342900 w 342900"/>
              <a:gd name="connsiteY1" fmla="*/ 0 h 342900"/>
              <a:gd name="connisteX2" fmla="*/ 342900 w 342900"/>
              <a:gd name="connsiteY2" fmla="*/ 342900 h 342900"/>
              <a:gd name="connisteX3" fmla="*/ 0 w 342900"/>
              <a:gd name="connsiteY3" fmla="*/ 342900 h 342900"/>
              <a:gd name="connisteX4" fmla="*/ 0 w 342900"/>
              <a:gd name="connsiteY4" fmla="*/ 171450 h 342900"/>
              <a:gd name="connisteX5" fmla="*/ 0 w 342900"/>
              <a:gd name="connsiteY5" fmla="*/ 0 h 3429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2900" h="342900">
                <a:moveTo>
                  <a:pt x="0" y="0"/>
                </a:moveTo>
                <a:lnTo>
                  <a:pt x="342900" y="0"/>
                </a:lnTo>
                <a:lnTo>
                  <a:pt x="342900" y="342900"/>
                </a:lnTo>
                <a:lnTo>
                  <a:pt x="0" y="342900"/>
                </a:lnTo>
                <a:lnTo>
                  <a:pt x="0" y="171450"/>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任意多边形 12"/>
          <p:cNvSpPr/>
          <p:nvPr userDrawn="1">
            <p:custDataLst>
              <p:tags r:id="rId12"/>
            </p:custDataLst>
          </p:nvPr>
        </p:nvSpPr>
        <p:spPr>
          <a:xfrm>
            <a:off x="5753103" y="5753103"/>
            <a:ext cx="685800" cy="685800"/>
          </a:xfrm>
          <a:custGeom>
            <a:avLst/>
            <a:gdLst>
              <a:gd name="connisteX0" fmla="*/ 685800 w 685800"/>
              <a:gd name="connsiteY0" fmla="*/ 342900 h 685800"/>
              <a:gd name="connisteX1" fmla="*/ 342900 w 685800"/>
              <a:gd name="connsiteY1" fmla="*/ 685800 h 685800"/>
              <a:gd name="connisteX2" fmla="*/ 0 w 685800"/>
              <a:gd name="connsiteY2" fmla="*/ 342900 h 685800"/>
              <a:gd name="connisteX3" fmla="*/ 342900 w 685800"/>
              <a:gd name="connsiteY3" fmla="*/ 0 h 685800"/>
              <a:gd name="connisteX4" fmla="*/ 685800 w 685800"/>
              <a:gd name="connsiteY4" fmla="*/ 342900 h 685800"/>
              <a:gd name="connisteX5" fmla="*/ 528139 w 685800"/>
              <a:gd name="connsiteY5" fmla="*/ 248735 h 685800"/>
              <a:gd name="connisteX6" fmla="*/ 564056 w 685800"/>
              <a:gd name="connsiteY6" fmla="*/ 248735 h 685800"/>
              <a:gd name="connisteX7" fmla="*/ 564056 w 685800"/>
              <a:gd name="connsiteY7" fmla="*/ 284661 h 685800"/>
              <a:gd name="connisteX8" fmla="*/ 342900 w 685800"/>
              <a:gd name="connsiteY8" fmla="*/ 505818 h 685800"/>
              <a:gd name="connisteX9" fmla="*/ 121743 w 685800"/>
              <a:gd name="connsiteY9" fmla="*/ 284661 h 685800"/>
              <a:gd name="connisteX10" fmla="*/ 121743 w 685800"/>
              <a:gd name="connsiteY10" fmla="*/ 248735 h 685800"/>
              <a:gd name="connisteX11" fmla="*/ 157660 w 685800"/>
              <a:gd name="connsiteY11" fmla="*/ 248735 h 685800"/>
              <a:gd name="connisteX12" fmla="*/ 342900 w 685800"/>
              <a:gd name="connsiteY12" fmla="*/ 433983 h 685800"/>
              <a:gd name="connisteX13" fmla="*/ 528139 w 685800"/>
              <a:gd name="connsiteY13" fmla="*/ 248735 h 685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pathLst>
              <a:path w="685800" h="685800">
                <a:moveTo>
                  <a:pt x="685800" y="342900"/>
                </a:moveTo>
                <a:cubicBezTo>
                  <a:pt x="685800" y="532281"/>
                  <a:pt x="532281" y="685800"/>
                  <a:pt x="342900" y="685800"/>
                </a:cubicBezTo>
                <a:cubicBezTo>
                  <a:pt x="153519" y="685800"/>
                  <a:pt x="0" y="532281"/>
                  <a:pt x="0" y="342900"/>
                </a:cubicBezTo>
                <a:cubicBezTo>
                  <a:pt x="0" y="153519"/>
                  <a:pt x="153519" y="0"/>
                  <a:pt x="342900" y="0"/>
                </a:cubicBezTo>
                <a:cubicBezTo>
                  <a:pt x="532281" y="0"/>
                  <a:pt x="685800" y="153519"/>
                  <a:pt x="685800" y="342900"/>
                </a:cubicBezTo>
                <a:moveTo>
                  <a:pt x="528139" y="248735"/>
                </a:moveTo>
                <a:cubicBezTo>
                  <a:pt x="538060" y="238823"/>
                  <a:pt x="554145" y="238823"/>
                  <a:pt x="564057" y="248735"/>
                </a:cubicBezTo>
                <a:cubicBezTo>
                  <a:pt x="573978" y="258656"/>
                  <a:pt x="573978" y="274741"/>
                  <a:pt x="564057" y="284662"/>
                </a:cubicBezTo>
                <a:lnTo>
                  <a:pt x="342900" y="505819"/>
                </a:lnTo>
                <a:lnTo>
                  <a:pt x="121743" y="284662"/>
                </a:lnTo>
                <a:cubicBezTo>
                  <a:pt x="111822" y="274741"/>
                  <a:pt x="111822" y="258656"/>
                  <a:pt x="121743" y="248735"/>
                </a:cubicBezTo>
                <a:cubicBezTo>
                  <a:pt x="131655" y="238823"/>
                  <a:pt x="147740" y="238823"/>
                  <a:pt x="157661" y="248735"/>
                </a:cubicBezTo>
                <a:lnTo>
                  <a:pt x="342900" y="433983"/>
                </a:lnTo>
                <a:lnTo>
                  <a:pt x="528139" y="248735"/>
                </a:lnTo>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日期占位符 3"/>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15" name="任意多边形 14"/>
          <p:cNvSpPr/>
          <p:nvPr userDrawn="1">
            <p:custDataLst>
              <p:tags r:id="rId14"/>
            </p:custDataLst>
          </p:nvPr>
        </p:nvSpPr>
        <p:spPr>
          <a:xfrm rot="10800000">
            <a:off x="5321296" y="2857500"/>
            <a:ext cx="1524000" cy="25400"/>
          </a:xfrm>
          <a:custGeom>
            <a:avLst/>
            <a:gdLst>
              <a:gd name="connisteX0" fmla="*/ 1511302 w 1524003"/>
              <a:gd name="connsiteY0" fmla="*/ 0 h 25402"/>
              <a:gd name="connisteX1" fmla="*/ 1524003 w 1524003"/>
              <a:gd name="connsiteY1" fmla="*/ 12701 h 25402"/>
              <a:gd name="connisteX2" fmla="*/ 1524003 w 1524003"/>
              <a:gd name="connsiteY2" fmla="*/ 12701 h 25402"/>
              <a:gd name="connisteX3" fmla="*/ 1511302 w 1524003"/>
              <a:gd name="connsiteY3" fmla="*/ 25402 h 25402"/>
              <a:gd name="connisteX4" fmla="*/ 12701 w 1524003"/>
              <a:gd name="connsiteY4" fmla="*/ 25402 h 25402"/>
              <a:gd name="connisteX5" fmla="*/ 0 w 1524003"/>
              <a:gd name="connsiteY5" fmla="*/ 12701 h 25402"/>
              <a:gd name="connisteX6" fmla="*/ 0 w 1524003"/>
              <a:gd name="connsiteY6" fmla="*/ 12701 h 25402"/>
              <a:gd name="connisteX7" fmla="*/ 12701 w 1524003"/>
              <a:gd name="connsiteY7" fmla="*/ 0 h 25402"/>
              <a:gd name="connisteX8" fmla="*/ 1511302 w 1524003"/>
              <a:gd name="connsiteY8" fmla="*/ 0 h 254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3" h="25402">
                <a:moveTo>
                  <a:pt x="1511302" y="0"/>
                </a:moveTo>
                <a:cubicBezTo>
                  <a:pt x="1518306" y="0"/>
                  <a:pt x="1524003" y="5688"/>
                  <a:pt x="1524003" y="12701"/>
                </a:cubicBezTo>
                <a:lnTo>
                  <a:pt x="1524003" y="12701"/>
                </a:lnTo>
                <a:cubicBezTo>
                  <a:pt x="1524003" y="19714"/>
                  <a:pt x="1518306" y="25402"/>
                  <a:pt x="1511302" y="25402"/>
                </a:cubicBezTo>
                <a:lnTo>
                  <a:pt x="12701" y="25402"/>
                </a:lnTo>
                <a:cubicBezTo>
                  <a:pt x="5688" y="25402"/>
                  <a:pt x="0" y="19714"/>
                  <a:pt x="0" y="12701"/>
                </a:cubicBezTo>
                <a:lnTo>
                  <a:pt x="0" y="12701"/>
                </a:lnTo>
                <a:cubicBezTo>
                  <a:pt x="0" y="5688"/>
                  <a:pt x="5688" y="0"/>
                  <a:pt x="12701" y="0"/>
                </a:cubicBezTo>
                <a:lnTo>
                  <a:pt x="1511302" y="0"/>
                </a:ln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页脚占位符 4"/>
          <p:cNvSpPr>
            <a:spLocks noGrp="1"/>
          </p:cNvSpPr>
          <p:nvPr>
            <p:ph type="ftr" sz="quarter" idx="11"/>
            <p:custDataLst>
              <p:tags r:id="rId15"/>
            </p:custDataLst>
          </p:nvPr>
        </p:nvSpPr>
        <p:spPr/>
        <p:txBody>
          <a:bodyPr/>
          <a:lstStyle/>
          <a:p>
            <a:endParaRPr lang="zh-CN" altLang="en-US"/>
          </a:p>
        </p:txBody>
      </p:sp>
      <p:sp>
        <p:nvSpPr>
          <p:cNvPr id="6" name="灯片编号占位符 5"/>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
        <p:nvSpPr>
          <p:cNvPr id="14" name="标题 13"/>
          <p:cNvSpPr>
            <a:spLocks noGrp="1"/>
          </p:cNvSpPr>
          <p:nvPr>
            <p:ph type="ctrTitle" idx="13" hasCustomPrompt="1"/>
            <p:custDataLst>
              <p:tags r:id="rId17"/>
            </p:custDataLst>
          </p:nvPr>
        </p:nvSpPr>
        <p:spPr>
          <a:xfrm>
            <a:off x="3187699" y="3301999"/>
            <a:ext cx="5803898" cy="761997"/>
          </a:xfrm>
          <a:noFill/>
        </p:spPr>
        <p:txBody>
          <a:bodyPr lIns="0" tIns="0" rIns="0" bIns="0" anchor="t">
            <a:noAutofit/>
          </a:bodyPr>
          <a:lstStyle>
            <a:lvl1pPr algn="ctr">
              <a:lnSpc>
                <a:spcPct val="104000"/>
              </a:lnSpc>
              <a:buNone/>
              <a:defRPr sz="4800" b="1">
                <a:solidFill>
                  <a:schemeClr val="bg1"/>
                </a:solidFill>
                <a:latin typeface="Microsoft YaHei UI" panose="020B0503020204020204" charset="-122"/>
                <a:ea typeface="Microsoft YaHei UI" panose="020B0503020204020204" charset="-122"/>
              </a:defRPr>
            </a:lvl1pPr>
          </a:lstStyle>
          <a:p>
            <a:r>
              <a:rPr lang="zh-CN" altLang="en-US" smtClean="0"/>
              <a:t>章节页的标题内容</a:t>
            </a:r>
            <a:endParaRPr lang="zh-CN" altLang="en-US" smtClean="0"/>
          </a:p>
        </p:txBody>
      </p:sp>
      <p:sp>
        <p:nvSpPr>
          <p:cNvPr id="16" name="文本占位符 15"/>
          <p:cNvSpPr>
            <a:spLocks noGrp="1"/>
          </p:cNvSpPr>
          <p:nvPr>
            <p:ph type="body" idx="14" hasCustomPrompt="1"/>
            <p:custDataLst>
              <p:tags r:id="rId18"/>
            </p:custDataLst>
          </p:nvPr>
        </p:nvSpPr>
        <p:spPr>
          <a:xfrm>
            <a:off x="5029200" y="837325"/>
            <a:ext cx="1816099" cy="2034366"/>
          </a:xfrm>
          <a:noFill/>
        </p:spPr>
        <p:txBody>
          <a:bodyPr lIns="0" tIns="0" rIns="0" bIns="0" anchor="ctr">
            <a:noAutofit/>
          </a:bodyPr>
          <a:lstStyle>
            <a:lvl1pPr algn="r">
              <a:lnSpc>
                <a:spcPct val="109000"/>
              </a:lnSpc>
              <a:buNone/>
              <a:defRPr sz="9600" b="1">
                <a:solidFill>
                  <a:schemeClr val="bg1"/>
                </a:solidFill>
                <a:latin typeface="Microsoft YaHei UI" panose="020B0503020204020204" charset="-122"/>
                <a:ea typeface="Microsoft YaHei UI" panose="020B050302020402020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01</a:t>
            </a:r>
            <a:endParaRPr lang="zh-CN" altLang="en-US"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结束页-2">
    <p:bg>
      <p:bgPr>
        <a:gradFill>
          <a:gsLst>
            <a:gs pos="0">
              <a:schemeClr val="accent4"/>
            </a:gs>
            <a:gs pos="100000">
              <a:schemeClr val="accent5"/>
            </a:gs>
          </a:gsLst>
          <a:lin ang="5400000"/>
        </a:gradFill>
        <a:effectLst/>
      </p:bgPr>
    </p:bg>
    <p:spTree>
      <p:nvGrpSpPr>
        <p:cNvPr id="1" name=""/>
        <p:cNvGrpSpPr/>
        <p:nvPr/>
      </p:nvGrpSpPr>
      <p:grpSpPr>
        <a:xfrm>
          <a:off x="0" y="0"/>
          <a:ext cx="0" cy="0"/>
          <a:chOff x="0" y="0"/>
          <a:chExt cx="0" cy="0"/>
        </a:xfrm>
      </p:grpSpPr>
      <p:sp>
        <p:nvSpPr>
          <p:cNvPr id="6" name="任意多边形 5"/>
          <p:cNvSpPr/>
          <p:nvPr userDrawn="1">
            <p:custDataLst>
              <p:tags r:id="rId2"/>
            </p:custDataLst>
          </p:nvPr>
        </p:nvSpPr>
        <p:spPr>
          <a:xfrm>
            <a:off x="9764668" y="0"/>
            <a:ext cx="2416175" cy="1054100"/>
          </a:xfrm>
          <a:custGeom>
            <a:avLst/>
            <a:gdLst>
              <a:gd name="connisteX0" fmla="*/ 0 w 2416228"/>
              <a:gd name="connsiteY0" fmla="*/ 0 h 1054102"/>
              <a:gd name="connisteX1" fmla="*/ 1208114 w 2416228"/>
              <a:gd name="connsiteY1" fmla="*/ 1054102 h 1054102"/>
              <a:gd name="connisteX2" fmla="*/ 2416228 w 2416228"/>
              <a:gd name="connsiteY2" fmla="*/ 0 h 1054102"/>
              <a:gd name="connisteX3" fmla="*/ 0 w 2416228"/>
              <a:gd name="connsiteY3" fmla="*/ 0 h 1054102"/>
            </a:gdLst>
            <a:ahLst/>
            <a:cxnLst>
              <a:cxn ang="0">
                <a:pos x="connisteX0" y="connsiteY0"/>
              </a:cxn>
              <a:cxn ang="0">
                <a:pos x="connisteX1" y="connsiteY1"/>
              </a:cxn>
              <a:cxn ang="0">
                <a:pos x="connisteX2" y="connsiteY2"/>
              </a:cxn>
              <a:cxn ang="0">
                <a:pos x="connisteX3" y="connsiteY3"/>
              </a:cxn>
            </a:cxnLst>
            <a:pathLst>
              <a:path w="2416229" h="1054102">
                <a:moveTo>
                  <a:pt x="0" y="0"/>
                </a:moveTo>
                <a:cubicBezTo>
                  <a:pt x="80586" y="595256"/>
                  <a:pt x="590766" y="1054102"/>
                  <a:pt x="1208114" y="1054102"/>
                </a:cubicBezTo>
                <a:cubicBezTo>
                  <a:pt x="1825462" y="1054102"/>
                  <a:pt x="2335643" y="595256"/>
                  <a:pt x="2416229" y="0"/>
                </a:cubicBezTo>
                <a:lnTo>
                  <a:pt x="0" y="0"/>
                </a:lnTo>
                <a:close/>
              </a:path>
            </a:pathLst>
          </a:custGeom>
          <a:gradFill>
            <a:gsLst>
              <a:gs pos="0">
                <a:schemeClr val="accent6">
                  <a:alpha val="70000"/>
                </a:schemeClr>
              </a:gs>
              <a:gs pos="100000">
                <a:schemeClr val="accent4">
                  <a:alpha val="70000"/>
                </a:schemeClr>
              </a:gs>
            </a:gsLst>
            <a:lin ang="69102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任意多边形 7"/>
          <p:cNvSpPr/>
          <p:nvPr userDrawn="1">
            <p:custDataLst>
              <p:tags r:id="rId3"/>
            </p:custDataLst>
          </p:nvPr>
        </p:nvSpPr>
        <p:spPr>
          <a:xfrm>
            <a:off x="7619997" y="3695703"/>
            <a:ext cx="4572000" cy="3162300"/>
          </a:xfrm>
          <a:custGeom>
            <a:avLst/>
            <a:gdLst>
              <a:gd name="connisteX0" fmla="*/ 40864 w 4571990"/>
              <a:gd name="connsiteY0" fmla="*/ 3162296 h 3162296"/>
              <a:gd name="connisteX1" fmla="*/ 0 w 4571990"/>
              <a:gd name="connsiteY1" fmla="*/ 2692395 h 3162296"/>
              <a:gd name="connisteX2" fmla="*/ 2692395 w 4571990"/>
              <a:gd name="connsiteY2" fmla="*/ 0 h 3162296"/>
              <a:gd name="connisteX3" fmla="*/ 4572000 w 4571990"/>
              <a:gd name="connsiteY3" fmla="*/ 764667 h 3162296"/>
              <a:gd name="connisteX4" fmla="*/ 4572000 w 4571990"/>
              <a:gd name="connsiteY4" fmla="*/ 3162296 h 3162296"/>
              <a:gd name="connisteX5" fmla="*/ 40864 w 4571990"/>
              <a:gd name="connsiteY5" fmla="*/ 3162296 h 31622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4571991" h="3162297">
                <a:moveTo>
                  <a:pt x="40865" y="3162297"/>
                </a:moveTo>
                <a:cubicBezTo>
                  <a:pt x="14009" y="3009711"/>
                  <a:pt x="0" y="2852690"/>
                  <a:pt x="0" y="2692396"/>
                </a:cubicBezTo>
                <a:cubicBezTo>
                  <a:pt x="0" y="1205426"/>
                  <a:pt x="1205426" y="0"/>
                  <a:pt x="2692396" y="0"/>
                </a:cubicBezTo>
                <a:cubicBezTo>
                  <a:pt x="3423642" y="0"/>
                  <a:pt x="4086801" y="291511"/>
                  <a:pt x="4572000" y="764667"/>
                </a:cubicBezTo>
                <a:lnTo>
                  <a:pt x="4572000" y="3162297"/>
                </a:lnTo>
                <a:lnTo>
                  <a:pt x="40865" y="3162297"/>
                </a:lnTo>
                <a:close/>
              </a:path>
            </a:pathLst>
          </a:custGeom>
          <a:gradFill>
            <a:gsLst>
              <a:gs pos="0">
                <a:schemeClr val="accent6">
                  <a:alpha val="70000"/>
                </a:schemeClr>
              </a:gs>
              <a:gs pos="100000">
                <a:schemeClr val="accent4">
                  <a:alpha val="70000"/>
                </a:schemeClr>
              </a:gs>
            </a:gsLst>
            <a:lin ang="69102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任意多边形 8"/>
          <p:cNvSpPr/>
          <p:nvPr userDrawn="1">
            <p:custDataLst>
              <p:tags r:id="rId4"/>
            </p:custDataLst>
          </p:nvPr>
        </p:nvSpPr>
        <p:spPr>
          <a:xfrm>
            <a:off x="0" y="0"/>
            <a:ext cx="8521065" cy="6184900"/>
          </a:xfrm>
          <a:custGeom>
            <a:avLst/>
            <a:gdLst>
              <a:gd name="connisteX0" fmla="*/ 8251115 w 8521695"/>
              <a:gd name="connsiteY0" fmla="*/ 0 h 6184901"/>
              <a:gd name="connisteX1" fmla="*/ 8521695 w 8521695"/>
              <a:gd name="connsiteY1" fmla="*/ 1562096 h 6184901"/>
              <a:gd name="connisteX2" fmla="*/ 3898901 w 8521695"/>
              <a:gd name="connsiteY2" fmla="*/ 6184901 h 6184901"/>
              <a:gd name="connisteX3" fmla="*/ 0 w 8521695"/>
              <a:gd name="connsiteY3" fmla="*/ 4046896 h 6184901"/>
              <a:gd name="connisteX4" fmla="*/ 0 w 8521695"/>
              <a:gd name="connsiteY4" fmla="*/ 0 h 6184901"/>
              <a:gd name="connisteX5" fmla="*/ 8251115 w 8521695"/>
              <a:gd name="connsiteY5" fmla="*/ 0 h 618490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8521696" h="6184901">
                <a:moveTo>
                  <a:pt x="8251116" y="0"/>
                </a:moveTo>
                <a:cubicBezTo>
                  <a:pt x="8426269" y="487942"/>
                  <a:pt x="8521696" y="1013878"/>
                  <a:pt x="8521696" y="1562097"/>
                </a:cubicBezTo>
                <a:cubicBezTo>
                  <a:pt x="8521696" y="4115202"/>
                  <a:pt x="6452006" y="6184901"/>
                  <a:pt x="3898901" y="6184901"/>
                </a:cubicBezTo>
                <a:cubicBezTo>
                  <a:pt x="2260406" y="6184901"/>
                  <a:pt x="821012" y="5332461"/>
                  <a:pt x="0" y="4046897"/>
                </a:cubicBezTo>
                <a:lnTo>
                  <a:pt x="0" y="0"/>
                </a:lnTo>
                <a:lnTo>
                  <a:pt x="8251116" y="0"/>
                </a:lnTo>
                <a:close/>
              </a:path>
            </a:pathLst>
          </a:custGeom>
          <a:gradFill>
            <a:gsLst>
              <a:gs pos="0">
                <a:schemeClr val="accent4"/>
              </a:gs>
              <a:gs pos="100000">
                <a:schemeClr val="accent6"/>
              </a:gs>
            </a:gsLst>
            <a:lin ang="22098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12" name="任意多边形 11"/>
          <p:cNvSpPr/>
          <p:nvPr userDrawn="1">
            <p:custDataLst>
              <p:tags r:id="rId7"/>
            </p:custDataLst>
          </p:nvPr>
        </p:nvSpPr>
        <p:spPr>
          <a:xfrm rot="10800000">
            <a:off x="1765304" y="2806696"/>
            <a:ext cx="3251200" cy="25400"/>
          </a:xfrm>
          <a:custGeom>
            <a:avLst/>
            <a:gdLst>
              <a:gd name="connisteX0" fmla="*/ 3238503 w 3251204"/>
              <a:gd name="connsiteY0" fmla="*/ 0 h 25402"/>
              <a:gd name="connisteX1" fmla="*/ 3251204 w 3251204"/>
              <a:gd name="connsiteY1" fmla="*/ 12701 h 25402"/>
              <a:gd name="connisteX2" fmla="*/ 3251204 w 3251204"/>
              <a:gd name="connsiteY2" fmla="*/ 12701 h 25402"/>
              <a:gd name="connisteX3" fmla="*/ 3238503 w 3251204"/>
              <a:gd name="connsiteY3" fmla="*/ 25402 h 25402"/>
              <a:gd name="connisteX4" fmla="*/ 12701 w 3251204"/>
              <a:gd name="connsiteY4" fmla="*/ 25402 h 25402"/>
              <a:gd name="connisteX5" fmla="*/ 0 w 3251204"/>
              <a:gd name="connsiteY5" fmla="*/ 12701 h 25402"/>
              <a:gd name="connisteX6" fmla="*/ 0 w 3251204"/>
              <a:gd name="connsiteY6" fmla="*/ 12701 h 25402"/>
              <a:gd name="connisteX7" fmla="*/ 12701 w 3251204"/>
              <a:gd name="connsiteY7" fmla="*/ 0 h 25402"/>
              <a:gd name="connisteX8" fmla="*/ 3238503 w 3251204"/>
              <a:gd name="connsiteY8" fmla="*/ 0 h 254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251204" h="25402">
                <a:moveTo>
                  <a:pt x="3238503" y="0"/>
                </a:moveTo>
                <a:cubicBezTo>
                  <a:pt x="3245507" y="0"/>
                  <a:pt x="3251204" y="5688"/>
                  <a:pt x="3251204" y="12701"/>
                </a:cubicBezTo>
                <a:lnTo>
                  <a:pt x="3251204" y="12701"/>
                </a:lnTo>
                <a:cubicBezTo>
                  <a:pt x="3251204" y="19714"/>
                  <a:pt x="3245507" y="25402"/>
                  <a:pt x="3238503" y="25402"/>
                </a:cubicBezTo>
                <a:lnTo>
                  <a:pt x="12701" y="25402"/>
                </a:lnTo>
                <a:cubicBezTo>
                  <a:pt x="5688" y="25402"/>
                  <a:pt x="0" y="19714"/>
                  <a:pt x="0" y="12701"/>
                </a:cubicBezTo>
                <a:lnTo>
                  <a:pt x="0" y="12701"/>
                </a:lnTo>
                <a:cubicBezTo>
                  <a:pt x="0" y="5688"/>
                  <a:pt x="5688" y="0"/>
                  <a:pt x="12701" y="0"/>
                </a:cubicBezTo>
                <a:lnTo>
                  <a:pt x="3238503" y="0"/>
                </a:ln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descr="C:/Users/mingsheng111035/AppData/Local/Temp/figmazip/slide_7c87de3436855afa\datas\装饰-12001&amp;68704.png"/>
          <p:cNvPicPr>
            <a:picLocks noChangeAspect="1"/>
          </p:cNvPicPr>
          <p:nvPr userDrawn="1">
            <p:custDataLst>
              <p:tags r:id="rId8"/>
            </p:custDataLst>
          </p:nvPr>
        </p:nvPicPr>
        <p:blipFill>
          <a:blip r:embed="rId9" r:link="rId10"/>
          <a:stretch>
            <a:fillRect/>
          </a:stretch>
        </p:blipFill>
        <p:spPr>
          <a:xfrm>
            <a:off x="11201400" y="5842000"/>
            <a:ext cx="469900" cy="482600"/>
          </a:xfrm>
          <a:prstGeom prst="rect">
            <a:avLst/>
          </a:prstGeom>
        </p:spPr>
      </p:pic>
      <p:sp>
        <p:nvSpPr>
          <p:cNvPr id="14" name="任意多边形 13"/>
          <p:cNvSpPr/>
          <p:nvPr userDrawn="1">
            <p:custDataLst>
              <p:tags r:id="rId11"/>
            </p:custDataLst>
          </p:nvPr>
        </p:nvSpPr>
        <p:spPr>
          <a:xfrm>
            <a:off x="11442701" y="6083302"/>
            <a:ext cx="342900" cy="342900"/>
          </a:xfrm>
          <a:custGeom>
            <a:avLst/>
            <a:gdLst>
              <a:gd name="connisteX0" fmla="*/ 0 w 342900"/>
              <a:gd name="connsiteY0" fmla="*/ 0 h 342900"/>
              <a:gd name="connisteX1" fmla="*/ 342900 w 342900"/>
              <a:gd name="connsiteY1" fmla="*/ 0 h 342900"/>
              <a:gd name="connisteX2" fmla="*/ 342900 w 342900"/>
              <a:gd name="connsiteY2" fmla="*/ 342900 h 342900"/>
              <a:gd name="connisteX3" fmla="*/ 0 w 342900"/>
              <a:gd name="connsiteY3" fmla="*/ 342900 h 342900"/>
              <a:gd name="connisteX4" fmla="*/ 0 w 342900"/>
              <a:gd name="connsiteY4" fmla="*/ 171450 h 342900"/>
              <a:gd name="connisteX5" fmla="*/ 0 w 342900"/>
              <a:gd name="connsiteY5" fmla="*/ 0 h 3429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2900" h="342900">
                <a:moveTo>
                  <a:pt x="0" y="0"/>
                </a:moveTo>
                <a:lnTo>
                  <a:pt x="342900" y="0"/>
                </a:lnTo>
                <a:lnTo>
                  <a:pt x="342900" y="342900"/>
                </a:lnTo>
                <a:lnTo>
                  <a:pt x="0" y="342900"/>
                </a:lnTo>
                <a:lnTo>
                  <a:pt x="0" y="171450"/>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descr="C:/Users/mingsheng111035/AppData/Local/Temp/figmazip/slide_7c87de3436855afa\datas\装饰-12001&amp;68709.png"/>
          <p:cNvPicPr>
            <a:picLocks noChangeAspect="1"/>
          </p:cNvPicPr>
          <p:nvPr userDrawn="1">
            <p:custDataLst>
              <p:tags r:id="rId12"/>
            </p:custDataLst>
          </p:nvPr>
        </p:nvPicPr>
        <p:blipFill>
          <a:blip r:embed="rId13" r:link="rId14"/>
          <a:stretch>
            <a:fillRect/>
          </a:stretch>
        </p:blipFill>
        <p:spPr>
          <a:xfrm>
            <a:off x="634365" y="508000"/>
            <a:ext cx="838200" cy="329565"/>
          </a:xfrm>
          <a:prstGeom prst="rect">
            <a:avLst/>
          </a:prstGeom>
        </p:spPr>
      </p:pic>
      <p:sp>
        <p:nvSpPr>
          <p:cNvPr id="5" name="灯片编号占位符 4"/>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a:p>
        </p:txBody>
      </p:sp>
      <p:sp>
        <p:nvSpPr>
          <p:cNvPr id="10" name="标题 9"/>
          <p:cNvSpPr>
            <a:spLocks noGrp="1"/>
          </p:cNvSpPr>
          <p:nvPr>
            <p:ph type="ctrTitle" idx="13" hasCustomPrompt="1"/>
            <p:custDataLst>
              <p:tags r:id="rId16"/>
            </p:custDataLst>
          </p:nvPr>
        </p:nvSpPr>
        <p:spPr>
          <a:xfrm>
            <a:off x="1765304" y="2971800"/>
            <a:ext cx="6476997" cy="1600200"/>
          </a:xfrm>
          <a:noFill/>
        </p:spPr>
        <p:txBody>
          <a:bodyPr lIns="0" tIns="0" rIns="0" bIns="0" anchor="t">
            <a:noAutofit/>
          </a:bodyPr>
          <a:lstStyle>
            <a:lvl1pPr algn="l">
              <a:lnSpc>
                <a:spcPct val="104000"/>
              </a:lnSpc>
              <a:buNone/>
              <a:defRPr sz="6400" b="1">
                <a:solidFill>
                  <a:schemeClr val="bg1"/>
                </a:solidFill>
                <a:latin typeface="Microsoft YaHei UI" panose="020B0503020204020204" charset="-122"/>
                <a:ea typeface="Microsoft YaHei UI" panose="020B0503020204020204" charset="-122"/>
              </a:defRPr>
            </a:lvl1pPr>
          </a:lstStyle>
          <a:p>
            <a:r>
              <a:rPr lang="zh-CN" altLang="en-US" smtClean="0"/>
              <a:t>谢谢观看</a:t>
            </a:r>
            <a:endParaRPr lang="zh-CN" altLang="en-US" smtClean="0"/>
          </a:p>
        </p:txBody>
      </p:sp>
      <p:sp>
        <p:nvSpPr>
          <p:cNvPr id="11" name="副标题 10"/>
          <p:cNvSpPr>
            <a:spLocks noGrp="1"/>
          </p:cNvSpPr>
          <p:nvPr>
            <p:ph type="subTitle" idx="14" hasCustomPrompt="1"/>
            <p:custDataLst>
              <p:tags r:id="rId17"/>
            </p:custDataLst>
          </p:nvPr>
        </p:nvSpPr>
        <p:spPr>
          <a:xfrm>
            <a:off x="1765304" y="2286000"/>
            <a:ext cx="3733797" cy="914400"/>
          </a:xfrm>
          <a:noFill/>
        </p:spPr>
        <p:txBody>
          <a:bodyPr lIns="0" tIns="0" rIns="0" bIns="0" anchor="t">
            <a:noAutofit/>
          </a:bodyPr>
          <a:lstStyle>
            <a:lvl1pPr marL="0" indent="0" algn="l">
              <a:lnSpc>
                <a:spcPct val="125000"/>
              </a:lnSpc>
              <a:buNone/>
              <a:defRPr sz="2400" b="0">
                <a:solidFill>
                  <a:schemeClr val="bg1"/>
                </a:solidFill>
                <a:latin typeface="Microsoft YaHei UI" panose="020B0503020204020204" charset="-122"/>
                <a:ea typeface="Microsoft YaHei UI"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THE END</a:t>
            </a:r>
            <a:endParaRPr lang="zh-CN" altLang="en-US" smtClean="0"/>
          </a:p>
          <a:p>
            <a:endParaRPr lang="zh-CN" altLang="en-US"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目录页-2">
    <p:bg>
      <p:bgPr>
        <a:solidFill>
          <a:schemeClr val="bg1"/>
        </a:solidFill>
        <a:effectLst/>
      </p:bgPr>
    </p:bg>
    <p:spTree>
      <p:nvGrpSpPr>
        <p:cNvPr id="1" name=""/>
        <p:cNvGrpSpPr/>
        <p:nvPr/>
      </p:nvGrpSpPr>
      <p:grpSpPr>
        <a:xfrm>
          <a:off x="0" y="0"/>
          <a:ext cx="0" cy="0"/>
          <a:chOff x="0" y="0"/>
          <a:chExt cx="0" cy="0"/>
        </a:xfrm>
      </p:grpSpPr>
      <p:pic>
        <p:nvPicPr>
          <p:cNvPr id="5" name="图片 4" descr="C:/Users/mingsheng111035/AppData/Local/Temp/figmazip/slide_f3807eb5a39044d3\datas\氛围图-12001&amp;67865.png"/>
          <p:cNvPicPr>
            <a:picLocks noChangeAspect="1"/>
          </p:cNvPicPr>
          <p:nvPr userDrawn="1">
            <p:custDataLst>
              <p:tags r:id="rId2"/>
            </p:custDataLst>
          </p:nvPr>
        </p:nvPicPr>
        <p:blipFill>
          <a:blip r:embed="rId3" r:link="rId4"/>
          <a:stretch>
            <a:fillRect/>
          </a:stretch>
        </p:blipFill>
        <p:spPr>
          <a:xfrm>
            <a:off x="0" y="0"/>
            <a:ext cx="3591560" cy="6858000"/>
          </a:xfrm>
          <a:prstGeom prst="rect">
            <a:avLst/>
          </a:prstGeom>
        </p:spPr>
      </p:pic>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ctrTitle" idx="13" hasCustomPrompt="1"/>
            <p:custDataLst>
              <p:tags r:id="rId5"/>
            </p:custDataLst>
          </p:nvPr>
        </p:nvSpPr>
        <p:spPr>
          <a:xfrm>
            <a:off x="825502" y="2019297"/>
            <a:ext cx="2260598" cy="761997"/>
          </a:xfrm>
          <a:noFill/>
        </p:spPr>
        <p:txBody>
          <a:bodyPr lIns="0" tIns="0" rIns="0" bIns="0" anchor="t">
            <a:noAutofit/>
          </a:bodyPr>
          <a:lstStyle>
            <a:lvl1pPr algn="l">
              <a:lnSpc>
                <a:spcPct val="114000"/>
              </a:lnSpc>
              <a:buNone/>
              <a:defRPr sz="4400" b="1">
                <a:solidFill>
                  <a:schemeClr val="bg1"/>
                </a:solidFill>
                <a:latin typeface="Microsoft YaHei UI" panose="020B0503020204020204" charset="-122"/>
                <a:ea typeface="Microsoft YaHei UI" panose="020B0503020204020204" charset="-122"/>
              </a:defRPr>
            </a:lvl1pPr>
          </a:lstStyle>
          <a:p>
            <a:r>
              <a:rPr lang="zh-CN" altLang="en-US" smtClean="0"/>
              <a:t>目录</a:t>
            </a:r>
            <a:endParaRPr lang="zh-CN" altLang="en-US" smtClean="0"/>
          </a:p>
        </p:txBody>
      </p:sp>
      <p:sp>
        <p:nvSpPr>
          <p:cNvPr id="7" name="副标题 6"/>
          <p:cNvSpPr>
            <a:spLocks noGrp="1"/>
          </p:cNvSpPr>
          <p:nvPr>
            <p:ph type="subTitle" idx="14" hasCustomPrompt="1"/>
            <p:custDataLst>
              <p:tags r:id="rId6"/>
            </p:custDataLst>
          </p:nvPr>
        </p:nvSpPr>
        <p:spPr>
          <a:xfrm>
            <a:off x="825502" y="1549396"/>
            <a:ext cx="2197102" cy="457200"/>
          </a:xfrm>
          <a:noFill/>
        </p:spPr>
        <p:txBody>
          <a:bodyPr lIns="0" tIns="0" rIns="0" bIns="0" anchor="t">
            <a:noAutofit/>
          </a:bodyPr>
          <a:lstStyle>
            <a:lvl1pPr marL="0" indent="0" algn="l">
              <a:lnSpc>
                <a:spcPct val="125000"/>
              </a:lnSpc>
              <a:buNone/>
              <a:defRPr sz="2400" b="0">
                <a:solidFill>
                  <a:schemeClr val="bg1"/>
                </a:solidFill>
                <a:latin typeface="Microsoft YaHei UI" panose="020B0503020204020204" charset="-122"/>
                <a:ea typeface="Microsoft YaHei UI"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CONTENTS</a:t>
            </a:r>
            <a:endParaRPr lang="zh-CN" altLang="en-US" smtClean="0"/>
          </a:p>
        </p:txBody>
      </p:sp>
      <p:pic>
        <p:nvPicPr>
          <p:cNvPr id="8" name="图片 7" descr="C:/Users/mingsheng111035/AppData/Local/Temp/figmazip/slide_f3807eb5a39044d3\datas\装饰-12001&amp;67924.png"/>
          <p:cNvPicPr>
            <a:picLocks noChangeAspect="1"/>
          </p:cNvPicPr>
          <p:nvPr userDrawn="1">
            <p:custDataLst>
              <p:tags r:id="rId7"/>
            </p:custDataLst>
          </p:nvPr>
        </p:nvPicPr>
        <p:blipFill>
          <a:blip r:embed="rId8" r:link="rId9"/>
          <a:stretch>
            <a:fillRect/>
          </a:stretch>
        </p:blipFill>
        <p:spPr>
          <a:xfrm>
            <a:off x="11201400" y="5842000"/>
            <a:ext cx="469900" cy="482600"/>
          </a:xfrm>
          <a:prstGeom prst="rect">
            <a:avLst/>
          </a:prstGeom>
        </p:spPr>
      </p:pic>
      <p:sp>
        <p:nvSpPr>
          <p:cNvPr id="9" name="任意多边形 8"/>
          <p:cNvSpPr/>
          <p:nvPr userDrawn="1">
            <p:custDataLst>
              <p:tags r:id="rId10"/>
            </p:custDataLst>
          </p:nvPr>
        </p:nvSpPr>
        <p:spPr>
          <a:xfrm>
            <a:off x="11442701" y="6083302"/>
            <a:ext cx="342900" cy="342900"/>
          </a:xfrm>
          <a:custGeom>
            <a:avLst/>
            <a:gdLst>
              <a:gd name="connisteX0" fmla="*/ 0 w 342900"/>
              <a:gd name="connsiteY0" fmla="*/ 0 h 342900"/>
              <a:gd name="connisteX1" fmla="*/ 342900 w 342900"/>
              <a:gd name="connsiteY1" fmla="*/ 0 h 342900"/>
              <a:gd name="connisteX2" fmla="*/ 342900 w 342900"/>
              <a:gd name="connsiteY2" fmla="*/ 342900 h 342900"/>
              <a:gd name="connisteX3" fmla="*/ 0 w 342900"/>
              <a:gd name="connsiteY3" fmla="*/ 342900 h 342900"/>
              <a:gd name="connisteX4" fmla="*/ 0 w 342900"/>
              <a:gd name="connsiteY4" fmla="*/ 171450 h 342900"/>
              <a:gd name="connisteX5" fmla="*/ 0 w 342900"/>
              <a:gd name="connsiteY5" fmla="*/ 0 h 3429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2900" h="342900">
                <a:moveTo>
                  <a:pt x="0" y="0"/>
                </a:moveTo>
                <a:lnTo>
                  <a:pt x="342900" y="0"/>
                </a:lnTo>
                <a:lnTo>
                  <a:pt x="342900" y="342900"/>
                </a:lnTo>
                <a:lnTo>
                  <a:pt x="0" y="342900"/>
                </a:lnTo>
                <a:lnTo>
                  <a:pt x="0" y="171450"/>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C:/Users/mingsheng111035/AppData/Local/Temp/figmazip/slide_f3807eb5a39044d3\datas\装饰-12001&amp;67929.png"/>
          <p:cNvPicPr>
            <a:picLocks noChangeAspect="1"/>
          </p:cNvPicPr>
          <p:nvPr userDrawn="1">
            <p:custDataLst>
              <p:tags r:id="rId11"/>
            </p:custDataLst>
          </p:nvPr>
        </p:nvPicPr>
        <p:blipFill>
          <a:blip r:embed="rId12" r:link="rId13"/>
          <a:stretch>
            <a:fillRect/>
          </a:stretch>
        </p:blipFill>
        <p:spPr>
          <a:xfrm>
            <a:off x="875665" y="5867400"/>
            <a:ext cx="838200" cy="32956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4.xml"/><Relationship Id="rId1" Type="http://schemas.openxmlformats.org/officeDocument/2006/relationships/tags" Target="../tags/tag93.xml"/></Relationships>
</file>

<file path=ppt/slides/_rels/slide10.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image" Target="../media/image6.png"/><Relationship Id="rId3" Type="http://schemas.openxmlformats.org/officeDocument/2006/relationships/image" Target="../media/image15.jpeg"/><Relationship Id="rId2" Type="http://schemas.openxmlformats.org/officeDocument/2006/relationships/tags" Target="../tags/tag178.xml"/><Relationship Id="rId19" Type="http://schemas.openxmlformats.org/officeDocument/2006/relationships/slideLayout" Target="../slideLayouts/slideLayout17.xml"/><Relationship Id="rId18" Type="http://schemas.openxmlformats.org/officeDocument/2006/relationships/tags" Target="../tags/tag192.xml"/><Relationship Id="rId17" Type="http://schemas.openxmlformats.org/officeDocument/2006/relationships/tags" Target="../tags/tag191.xml"/><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7.xml"/></Relationships>
</file>

<file path=ppt/slides/_rels/slide1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17.jpeg"/><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image" Target="C:/Users/mingsheng111035/AppData/Local/Temp/figmazip/slide_79e063536bbe32b4\datas\&#35013;&#39280;-12001&amp;558976.png" TargetMode="External"/><Relationship Id="rId4" Type="http://schemas.openxmlformats.org/officeDocument/2006/relationships/image" Target="../media/image16.png"/><Relationship Id="rId3" Type="http://schemas.openxmlformats.org/officeDocument/2006/relationships/tags" Target="../tags/tag195.xml"/><Relationship Id="rId20" Type="http://schemas.openxmlformats.org/officeDocument/2006/relationships/slideLayout" Target="../slideLayouts/slideLayout17.xml"/><Relationship Id="rId2" Type="http://schemas.openxmlformats.org/officeDocument/2006/relationships/tags" Target="../tags/tag194.xml"/><Relationship Id="rId19" Type="http://schemas.openxmlformats.org/officeDocument/2006/relationships/tags" Target="../tags/tag207.xml"/><Relationship Id="rId18" Type="http://schemas.openxmlformats.org/officeDocument/2006/relationships/tags" Target="../tags/tag206.xml"/><Relationship Id="rId17" Type="http://schemas.openxmlformats.org/officeDocument/2006/relationships/tags" Target="../tags/tag205.xml"/><Relationship Id="rId16" Type="http://schemas.openxmlformats.org/officeDocument/2006/relationships/tags" Target="../tags/tag204.xml"/><Relationship Id="rId15" Type="http://schemas.openxmlformats.org/officeDocument/2006/relationships/tags" Target="../tags/tag203.xml"/><Relationship Id="rId14" Type="http://schemas.openxmlformats.org/officeDocument/2006/relationships/tags" Target="../tags/tag202.xml"/><Relationship Id="rId13" Type="http://schemas.openxmlformats.org/officeDocument/2006/relationships/tags" Target="../tags/tag201.xml"/><Relationship Id="rId12" Type="http://schemas.openxmlformats.org/officeDocument/2006/relationships/tags" Target="../tags/tag200.xml"/><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tags" Target="../tags/tag193.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s>
</file>

<file path=ppt/slides/_rels/slide13.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18.jpeg"/><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image" Target="C:/Users/mingsheng111035/AppData/Local/Temp/figmazip/slide_e744e1a76c0c0a8a\datas\&#35013;&#39280;-12001&amp;112476.png" TargetMode="External"/><Relationship Id="rId4" Type="http://schemas.openxmlformats.org/officeDocument/2006/relationships/image" Target="../media/image2.png"/><Relationship Id="rId3" Type="http://schemas.openxmlformats.org/officeDocument/2006/relationships/tags" Target="../tags/tag213.xml"/><Relationship Id="rId29" Type="http://schemas.openxmlformats.org/officeDocument/2006/relationships/slideLayout" Target="../slideLayouts/slideLayout17.xml"/><Relationship Id="rId28" Type="http://schemas.openxmlformats.org/officeDocument/2006/relationships/tags" Target="../tags/tag231.xml"/><Relationship Id="rId27" Type="http://schemas.openxmlformats.org/officeDocument/2006/relationships/tags" Target="../tags/tag230.xml"/><Relationship Id="rId26" Type="http://schemas.openxmlformats.org/officeDocument/2006/relationships/tags" Target="../tags/tag229.xml"/><Relationship Id="rId25" Type="http://schemas.openxmlformats.org/officeDocument/2006/relationships/tags" Target="../tags/tag228.xml"/><Relationship Id="rId24" Type="http://schemas.openxmlformats.org/officeDocument/2006/relationships/tags" Target="../tags/tag227.xml"/><Relationship Id="rId23" Type="http://schemas.openxmlformats.org/officeDocument/2006/relationships/image" Target="../media/image21.jpeg"/><Relationship Id="rId22" Type="http://schemas.openxmlformats.org/officeDocument/2006/relationships/tags" Target="../tags/tag226.xml"/><Relationship Id="rId21" Type="http://schemas.openxmlformats.org/officeDocument/2006/relationships/tags" Target="../tags/tag225.xml"/><Relationship Id="rId20" Type="http://schemas.openxmlformats.org/officeDocument/2006/relationships/tags" Target="../tags/tag224.xml"/><Relationship Id="rId2" Type="http://schemas.openxmlformats.org/officeDocument/2006/relationships/tags" Target="../tags/tag212.xml"/><Relationship Id="rId19" Type="http://schemas.openxmlformats.org/officeDocument/2006/relationships/tags" Target="../tags/tag223.xml"/><Relationship Id="rId18" Type="http://schemas.openxmlformats.org/officeDocument/2006/relationships/tags" Target="../tags/tag222.xml"/><Relationship Id="rId17" Type="http://schemas.openxmlformats.org/officeDocument/2006/relationships/image" Target="../media/image20.jpeg"/><Relationship Id="rId16" Type="http://schemas.openxmlformats.org/officeDocument/2006/relationships/tags" Target="../tags/tag221.xml"/><Relationship Id="rId15" Type="http://schemas.openxmlformats.org/officeDocument/2006/relationships/image" Target="../media/image19.jpeg"/><Relationship Id="rId14" Type="http://schemas.openxmlformats.org/officeDocument/2006/relationships/tags" Target="../tags/tag220.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tags" Target="../tags/tag211.xml"/></Relationships>
</file>

<file path=ppt/slides/_rels/slide14.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image" Target="../media/image23.jpeg"/><Relationship Id="rId6" Type="http://schemas.openxmlformats.org/officeDocument/2006/relationships/tags" Target="../tags/tag235.xml"/><Relationship Id="rId5" Type="http://schemas.openxmlformats.org/officeDocument/2006/relationships/image" Target="../media/image6.png"/><Relationship Id="rId4" Type="http://schemas.openxmlformats.org/officeDocument/2006/relationships/image" Target="../media/image22.jpeg"/><Relationship Id="rId3" Type="http://schemas.openxmlformats.org/officeDocument/2006/relationships/tags" Target="../tags/tag234.xml"/><Relationship Id="rId2" Type="http://schemas.openxmlformats.org/officeDocument/2006/relationships/tags" Target="../tags/tag233.xml"/><Relationship Id="rId17" Type="http://schemas.openxmlformats.org/officeDocument/2006/relationships/slideLayout" Target="../slideLayouts/slideLayout17.xml"/><Relationship Id="rId16" Type="http://schemas.openxmlformats.org/officeDocument/2006/relationships/tags" Target="../tags/tag243.xml"/><Relationship Id="rId15" Type="http://schemas.openxmlformats.org/officeDocument/2006/relationships/tags" Target="../tags/tag242.xml"/><Relationship Id="rId14" Type="http://schemas.openxmlformats.org/officeDocument/2006/relationships/tags" Target="../tags/tag241.xml"/><Relationship Id="rId13" Type="http://schemas.openxmlformats.org/officeDocument/2006/relationships/tags" Target="../tags/tag240.xml"/><Relationship Id="rId12" Type="http://schemas.openxmlformats.org/officeDocument/2006/relationships/tags" Target="../tags/tag239.xml"/><Relationship Id="rId11" Type="http://schemas.openxmlformats.org/officeDocument/2006/relationships/tags" Target="../tags/tag238.xml"/><Relationship Id="rId10" Type="http://schemas.openxmlformats.org/officeDocument/2006/relationships/image" Target="../media/image24.jpeg"/><Relationship Id="rId1" Type="http://schemas.openxmlformats.org/officeDocument/2006/relationships/tags" Target="../tags/tag232.xml"/></Relationships>
</file>

<file path=ppt/slides/_rels/slide15.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image" Target="C:/Users/mingsheng111035/AppData/Local/Temp/figmazip/slide_45a6742b2fa7b83c\datas\&#35013;&#39280;-12001&amp;311872.png" TargetMode="External"/><Relationship Id="rId6" Type="http://schemas.openxmlformats.org/officeDocument/2006/relationships/image" Target="../media/image16.png"/><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image" Target="C:/Users/mingsheng111035/AppData/Local/Temp/figmazip/slide_45a6742b2fa7b83c\datas\&#27675;&#22260;&#22270;-12001&amp;311844.png" TargetMode="External"/><Relationship Id="rId2" Type="http://schemas.openxmlformats.org/officeDocument/2006/relationships/image" Target="../media/image25.png"/><Relationship Id="rId18" Type="http://schemas.openxmlformats.org/officeDocument/2006/relationships/slideLayout" Target="../slideLayouts/slideLayout17.xml"/><Relationship Id="rId17" Type="http://schemas.openxmlformats.org/officeDocument/2006/relationships/tags" Target="../tags/tag254.xml"/><Relationship Id="rId16" Type="http://schemas.openxmlformats.org/officeDocument/2006/relationships/tags" Target="../tags/tag253.xml"/><Relationship Id="rId15" Type="http://schemas.openxmlformats.org/officeDocument/2006/relationships/tags" Target="../tags/tag252.xml"/><Relationship Id="rId14" Type="http://schemas.openxmlformats.org/officeDocument/2006/relationships/tags" Target="../tags/tag251.xml"/><Relationship Id="rId13" Type="http://schemas.openxmlformats.org/officeDocument/2006/relationships/tags" Target="../tags/tag250.xml"/><Relationship Id="rId12" Type="http://schemas.openxmlformats.org/officeDocument/2006/relationships/tags" Target="../tags/tag249.xml"/><Relationship Id="rId11" Type="http://schemas.openxmlformats.org/officeDocument/2006/relationships/image" Target="../media/image6.png"/><Relationship Id="rId10" Type="http://schemas.openxmlformats.org/officeDocument/2006/relationships/image" Target="../media/image26.jpeg"/><Relationship Id="rId1" Type="http://schemas.openxmlformats.org/officeDocument/2006/relationships/tags" Target="../tags/tag244.xml"/></Relationships>
</file>

<file path=ppt/slides/_rels/slide16.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image" Target="../media/image6.png"/><Relationship Id="rId6" Type="http://schemas.openxmlformats.org/officeDocument/2006/relationships/image" Target="../media/image28.jpeg"/><Relationship Id="rId5" Type="http://schemas.openxmlformats.org/officeDocument/2006/relationships/tags" Target="../tags/tag257.xml"/><Relationship Id="rId4" Type="http://schemas.openxmlformats.org/officeDocument/2006/relationships/image" Target="C:/Users/mingsheng111035/AppData/Local/Temp/figmazip/slide_715b5ba8a4954c44\datas\&#27675;&#22260;&#22270;-12001&amp;193372.png" TargetMode="External"/><Relationship Id="rId3" Type="http://schemas.openxmlformats.org/officeDocument/2006/relationships/image" Target="../media/image27.png"/><Relationship Id="rId27" Type="http://schemas.openxmlformats.org/officeDocument/2006/relationships/slideLayout" Target="../slideLayouts/slideLayout17.xml"/><Relationship Id="rId26" Type="http://schemas.openxmlformats.org/officeDocument/2006/relationships/tags" Target="../tags/tag273.xml"/><Relationship Id="rId25" Type="http://schemas.openxmlformats.org/officeDocument/2006/relationships/tags" Target="../tags/tag272.xml"/><Relationship Id="rId24" Type="http://schemas.openxmlformats.org/officeDocument/2006/relationships/tags" Target="../tags/tag271.xml"/><Relationship Id="rId23" Type="http://schemas.openxmlformats.org/officeDocument/2006/relationships/tags" Target="../tags/tag270.xml"/><Relationship Id="rId22" Type="http://schemas.openxmlformats.org/officeDocument/2006/relationships/tags" Target="../tags/tag269.xml"/><Relationship Id="rId21" Type="http://schemas.openxmlformats.org/officeDocument/2006/relationships/tags" Target="../tags/tag268.xml"/><Relationship Id="rId20" Type="http://schemas.openxmlformats.org/officeDocument/2006/relationships/tags" Target="../tags/tag267.xml"/><Relationship Id="rId2" Type="http://schemas.openxmlformats.org/officeDocument/2006/relationships/tags" Target="../tags/tag256.xml"/><Relationship Id="rId19" Type="http://schemas.openxmlformats.org/officeDocument/2006/relationships/tags" Target="../tags/tag266.xml"/><Relationship Id="rId18" Type="http://schemas.openxmlformats.org/officeDocument/2006/relationships/image" Target="../media/image31.jpeg"/><Relationship Id="rId17" Type="http://schemas.openxmlformats.org/officeDocument/2006/relationships/tags" Target="../tags/tag265.xml"/><Relationship Id="rId16" Type="http://schemas.openxmlformats.org/officeDocument/2006/relationships/tags" Target="../tags/tag264.xml"/><Relationship Id="rId15" Type="http://schemas.openxmlformats.org/officeDocument/2006/relationships/image" Target="../media/image30.jpeg"/><Relationship Id="rId14" Type="http://schemas.openxmlformats.org/officeDocument/2006/relationships/tags" Target="../tags/tag263.xml"/><Relationship Id="rId13" Type="http://schemas.openxmlformats.org/officeDocument/2006/relationships/tags" Target="../tags/tag262.xml"/><Relationship Id="rId12" Type="http://schemas.openxmlformats.org/officeDocument/2006/relationships/tags" Target="../tags/tag261.xml"/><Relationship Id="rId11" Type="http://schemas.openxmlformats.org/officeDocument/2006/relationships/tags" Target="../tags/tag260.xml"/><Relationship Id="rId10" Type="http://schemas.openxmlformats.org/officeDocument/2006/relationships/image" Target="../media/image29.jpeg"/><Relationship Id="rId1" Type="http://schemas.openxmlformats.org/officeDocument/2006/relationships/tags" Target="../tags/tag255.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s>
</file>

<file path=ppt/slides/_rels/slide18.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image" Target="../media/image6.png"/><Relationship Id="rId6" Type="http://schemas.openxmlformats.org/officeDocument/2006/relationships/image" Target="../media/image33.jpeg"/><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image" Target="C:/Users/mingsheng111035/AppData/Local/Temp/figmazip/slide_8248416012e67e3c\datas\&#27675;&#22260;&#22270;-12001&amp;275685.png" TargetMode="External"/><Relationship Id="rId2" Type="http://schemas.openxmlformats.org/officeDocument/2006/relationships/image" Target="../media/image32.png"/><Relationship Id="rId17" Type="http://schemas.openxmlformats.org/officeDocument/2006/relationships/slideLayout" Target="../slideLayouts/slideLayout17.xml"/><Relationship Id="rId16" Type="http://schemas.openxmlformats.org/officeDocument/2006/relationships/tags" Target="../tags/tag287.xml"/><Relationship Id="rId15" Type="http://schemas.openxmlformats.org/officeDocument/2006/relationships/tags" Target="../tags/tag286.xml"/><Relationship Id="rId14" Type="http://schemas.openxmlformats.org/officeDocument/2006/relationships/tags" Target="../tags/tag285.xml"/><Relationship Id="rId13" Type="http://schemas.openxmlformats.org/officeDocument/2006/relationships/tags" Target="../tags/tag284.xml"/><Relationship Id="rId12" Type="http://schemas.openxmlformats.org/officeDocument/2006/relationships/tags" Target="../tags/tag283.xml"/><Relationship Id="rId11" Type="http://schemas.openxmlformats.org/officeDocument/2006/relationships/tags" Target="../tags/tag282.xml"/><Relationship Id="rId10" Type="http://schemas.openxmlformats.org/officeDocument/2006/relationships/image" Target="../media/image34.jpeg"/><Relationship Id="rId1" Type="http://schemas.openxmlformats.org/officeDocument/2006/relationships/tags" Target="../tags/tag277.xml"/></Relationships>
</file>

<file path=ppt/slides/_rels/slide19.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image" Target="C:/Users/mingsheng111035/AppData/Local/Temp/figmazip/slide_5cb20e7dbd175297\datas\&#35013;&#39280;-12001&amp;251236.png" TargetMode="External"/><Relationship Id="rId6" Type="http://schemas.openxmlformats.org/officeDocument/2006/relationships/image" Target="../media/image2.png"/><Relationship Id="rId5" Type="http://schemas.openxmlformats.org/officeDocument/2006/relationships/tags" Target="../tags/tag292.xml"/><Relationship Id="rId4" Type="http://schemas.openxmlformats.org/officeDocument/2006/relationships/tags" Target="../tags/tag291.xml"/><Relationship Id="rId31" Type="http://schemas.openxmlformats.org/officeDocument/2006/relationships/slideLayout" Target="../slideLayouts/slideLayout17.xml"/><Relationship Id="rId30" Type="http://schemas.openxmlformats.org/officeDocument/2006/relationships/tags" Target="../tags/tag310.xml"/><Relationship Id="rId3" Type="http://schemas.openxmlformats.org/officeDocument/2006/relationships/tags" Target="../tags/tag290.xml"/><Relationship Id="rId29" Type="http://schemas.openxmlformats.org/officeDocument/2006/relationships/tags" Target="../tags/tag309.xml"/><Relationship Id="rId28" Type="http://schemas.openxmlformats.org/officeDocument/2006/relationships/tags" Target="../tags/tag308.xml"/><Relationship Id="rId27" Type="http://schemas.openxmlformats.org/officeDocument/2006/relationships/tags" Target="../tags/tag307.xml"/><Relationship Id="rId26" Type="http://schemas.openxmlformats.org/officeDocument/2006/relationships/tags" Target="../tags/tag306.xml"/><Relationship Id="rId25" Type="http://schemas.openxmlformats.org/officeDocument/2006/relationships/tags" Target="../tags/tag305.xml"/><Relationship Id="rId24" Type="http://schemas.openxmlformats.org/officeDocument/2006/relationships/tags" Target="../tags/tag304.xml"/><Relationship Id="rId23" Type="http://schemas.openxmlformats.org/officeDocument/2006/relationships/tags" Target="../tags/tag303.xml"/><Relationship Id="rId22" Type="http://schemas.openxmlformats.org/officeDocument/2006/relationships/image" Target="../media/image38.jpeg"/><Relationship Id="rId21" Type="http://schemas.openxmlformats.org/officeDocument/2006/relationships/tags" Target="../tags/tag302.xml"/><Relationship Id="rId20" Type="http://schemas.openxmlformats.org/officeDocument/2006/relationships/tags" Target="../tags/tag301.xml"/><Relationship Id="rId2" Type="http://schemas.openxmlformats.org/officeDocument/2006/relationships/tags" Target="../tags/tag289.xml"/><Relationship Id="rId19" Type="http://schemas.openxmlformats.org/officeDocument/2006/relationships/tags" Target="../tags/tag300.xml"/><Relationship Id="rId18" Type="http://schemas.openxmlformats.org/officeDocument/2006/relationships/image" Target="../media/image37.jpeg"/><Relationship Id="rId17" Type="http://schemas.openxmlformats.org/officeDocument/2006/relationships/tags" Target="../tags/tag299.xml"/><Relationship Id="rId16" Type="http://schemas.openxmlformats.org/officeDocument/2006/relationships/tags" Target="../tags/tag298.xml"/><Relationship Id="rId15" Type="http://schemas.openxmlformats.org/officeDocument/2006/relationships/tags" Target="../tags/tag297.xml"/><Relationship Id="rId14" Type="http://schemas.openxmlformats.org/officeDocument/2006/relationships/image" Target="../media/image36.jpeg"/><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image" Target="../media/image6.png"/><Relationship Id="rId10" Type="http://schemas.openxmlformats.org/officeDocument/2006/relationships/image" Target="../media/image35.jpeg"/><Relationship Id="rId1" Type="http://schemas.openxmlformats.org/officeDocument/2006/relationships/tags" Target="../tags/tag288.xml"/></Relationships>
</file>

<file path=ppt/slides/_rels/slide2.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6" Type="http://schemas.openxmlformats.org/officeDocument/2006/relationships/slideLayout" Target="../slideLayouts/slideLayout23.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4.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tags" Target="../tags/tag114.xml"/><Relationship Id="rId13" Type="http://schemas.openxmlformats.org/officeDocument/2006/relationships/slideLayout" Target="../slideLayouts/slideLayout17.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3.xml"/></Relationships>
</file>

<file path=ppt/slides/_rels/slide5.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image" Target="../media/image6.png"/><Relationship Id="rId7" Type="http://schemas.openxmlformats.org/officeDocument/2006/relationships/image" Target="../media/image7.jpeg"/><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image" Target="C:/Users/mingsheng111035/AppData/Local/Temp/figmazip/slide_1e59dcbc8ec25320\datas\&#35013;&#39280;-12001&amp;70518.png" TargetMode="External"/><Relationship Id="rId3" Type="http://schemas.openxmlformats.org/officeDocument/2006/relationships/image" Target="../media/image2.png"/><Relationship Id="rId2" Type="http://schemas.openxmlformats.org/officeDocument/2006/relationships/tags" Target="../tags/tag124.xml"/><Relationship Id="rId18" Type="http://schemas.openxmlformats.org/officeDocument/2006/relationships/slideLayout" Target="../slideLayouts/slideLayout17.xml"/><Relationship Id="rId17" Type="http://schemas.openxmlformats.org/officeDocument/2006/relationships/tags" Target="../tags/tag134.xml"/><Relationship Id="rId16" Type="http://schemas.openxmlformats.org/officeDocument/2006/relationships/tags" Target="../tags/tag133.xml"/><Relationship Id="rId15" Type="http://schemas.openxmlformats.org/officeDocument/2006/relationships/tags" Target="../tags/tag132.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image" Target="../media/image8.jpeg"/><Relationship Id="rId10" Type="http://schemas.openxmlformats.org/officeDocument/2006/relationships/tags" Target="../tags/tag128.xml"/><Relationship Id="rId1" Type="http://schemas.openxmlformats.org/officeDocument/2006/relationships/tags" Target="../tags/tag12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s>
</file>

<file path=ppt/slides/_rels/slide7.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5" Type="http://schemas.openxmlformats.org/officeDocument/2006/relationships/slideLayout" Target="../slideLayouts/slideLayout17.xml"/><Relationship Id="rId14" Type="http://schemas.openxmlformats.org/officeDocument/2006/relationships/tags" Target="../tags/tag149.xml"/><Relationship Id="rId13" Type="http://schemas.openxmlformats.org/officeDocument/2006/relationships/tags" Target="../tags/tag148.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tags" Target="../tags/tag138.xml"/></Relationships>
</file>

<file path=ppt/slides/_rels/slide8.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3" Type="http://schemas.openxmlformats.org/officeDocument/2006/relationships/slideLayout" Target="../slideLayouts/slideLayout17.xml"/><Relationship Id="rId12" Type="http://schemas.openxmlformats.org/officeDocument/2006/relationships/tags" Target="../tags/tag159.xml"/><Relationship Id="rId11" Type="http://schemas.openxmlformats.org/officeDocument/2006/relationships/image" Target="../media/image6.png"/><Relationship Id="rId10" Type="http://schemas.openxmlformats.org/officeDocument/2006/relationships/image" Target="../media/image10.jpeg"/><Relationship Id="rId1" Type="http://schemas.openxmlformats.org/officeDocument/2006/relationships/tags" Target="../tags/tag150.xml"/></Relationships>
</file>

<file path=ppt/slides/_rels/slide9.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image" Target="C:/Users/mingsheng111035/AppData/Local/Temp/figmazip/slide_c29c197b603ba04a\datas\&#35013;&#39280;-12001&amp;129943.png" TargetMode="External"/><Relationship Id="rId6" Type="http://schemas.openxmlformats.org/officeDocument/2006/relationships/image" Target="../media/image2.png"/><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C:/Users/mingsheng111035/AppData/Local/Temp/figmazip/slide_c29c197b603ba04a\datas\&#27675;&#22260;&#22270;-12001&amp;129839.png" TargetMode="External"/><Relationship Id="rId26" Type="http://schemas.openxmlformats.org/officeDocument/2006/relationships/slideLayout" Target="../slideLayouts/slideLayout17.xml"/><Relationship Id="rId25" Type="http://schemas.openxmlformats.org/officeDocument/2006/relationships/tags" Target="../tags/tag176.xml"/><Relationship Id="rId24" Type="http://schemas.openxmlformats.org/officeDocument/2006/relationships/tags" Target="../tags/tag175.xml"/><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tags" Target="../tags/tag172.xml"/><Relationship Id="rId20" Type="http://schemas.openxmlformats.org/officeDocument/2006/relationships/tags" Target="../tags/tag171.xml"/><Relationship Id="rId2" Type="http://schemas.openxmlformats.org/officeDocument/2006/relationships/image" Target="../media/image11.png"/><Relationship Id="rId19" Type="http://schemas.openxmlformats.org/officeDocument/2006/relationships/image" Target="../media/image14.jpeg"/><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image" Target="../media/image13.jpeg"/><Relationship Id="rId14" Type="http://schemas.openxmlformats.org/officeDocument/2006/relationships/tags" Target="../tags/tag167.xml"/><Relationship Id="rId13" Type="http://schemas.openxmlformats.org/officeDocument/2006/relationships/tags" Target="../tags/tag166.xml"/><Relationship Id="rId12" Type="http://schemas.openxmlformats.org/officeDocument/2006/relationships/image" Target="../media/image6.png"/><Relationship Id="rId11" Type="http://schemas.openxmlformats.org/officeDocument/2006/relationships/image" Target="../media/image12.jpeg"/><Relationship Id="rId10" Type="http://schemas.openxmlformats.org/officeDocument/2006/relationships/tags" Target="../tags/tag165.xml"/><Relationship Id="rId1" Type="http://schemas.openxmlformats.org/officeDocument/2006/relationships/tags" Target="../tags/tag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ctrTitle" idx="14"/>
            <p:custDataLst>
              <p:tags r:id="rId1"/>
            </p:custDataLst>
          </p:nvPr>
        </p:nvSpPr>
        <p:spPr/>
        <p:txBody>
          <a:bodyPr/>
          <a:p>
            <a:r>
              <a:rPr lang="zh-CN" altLang="en-US"/>
              <a:t>冷热疗照护技术</a:t>
            </a: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0" y="0"/>
            <a:ext cx="1815465" cy="6858000"/>
          </a:xfrm>
          <a:custGeom>
            <a:avLst/>
            <a:gdLst>
              <a:gd name="connisteX0" fmla="*/ 1421398 w 1816098"/>
              <a:gd name="connsiteY0" fmla="*/ 0 h 6858000"/>
              <a:gd name="connisteX1" fmla="*/ 1723214 w 1816098"/>
              <a:gd name="connsiteY1" fmla="*/ 2115208 h 6858000"/>
              <a:gd name="connisteX2" fmla="*/ 753419 w 1816098"/>
              <a:gd name="connsiteY2" fmla="*/ 5843966 h 6858000"/>
              <a:gd name="connisteX3" fmla="*/ 164015 w 1816098"/>
              <a:gd name="connsiteY3" fmla="*/ 6850492 h 6858000"/>
              <a:gd name="connisteX4" fmla="*/ 0 w 1816098"/>
              <a:gd name="connsiteY4" fmla="*/ 6858000 h 6858000"/>
              <a:gd name="connisteX5" fmla="*/ 0 w 1816098"/>
              <a:gd name="connsiteY5" fmla="*/ 7507 h 6858000"/>
              <a:gd name="connisteX6" fmla="*/ 1421398 w 1816098"/>
              <a:gd name="connsiteY6" fmla="*/ 0 h 685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816099" h="6858000">
                <a:moveTo>
                  <a:pt x="1421398" y="0"/>
                </a:moveTo>
                <a:cubicBezTo>
                  <a:pt x="1791895" y="611880"/>
                  <a:pt x="1922371" y="1368912"/>
                  <a:pt x="1723214" y="2115208"/>
                </a:cubicBezTo>
                <a:lnTo>
                  <a:pt x="753420" y="5843967"/>
                </a:lnTo>
                <a:cubicBezTo>
                  <a:pt x="647340" y="6241493"/>
                  <a:pt x="438821" y="6583982"/>
                  <a:pt x="164016" y="6850493"/>
                </a:cubicBezTo>
                <a:lnTo>
                  <a:pt x="0" y="6858000"/>
                </a:lnTo>
                <a:lnTo>
                  <a:pt x="0" y="7507"/>
                </a:lnTo>
                <a:lnTo>
                  <a:pt x="1421398" y="0"/>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descr="C:/Users/mingsheng111035/AppData/Roaming/Kingsoft/office6/wppai/generateppt/195ba1e4a66db67fea6fa2e35cc2818b.jpg195ba1e4a66db67fea6fa2e35cc2818b"/>
          <p:cNvPicPr preferRelativeResize="0">
            <a:picLocks noChangeAspect="1"/>
          </p:cNvPicPr>
          <p:nvPr>
            <p:custDataLst>
              <p:tags r:id="rId2"/>
            </p:custDataLst>
          </p:nvPr>
        </p:nvPicPr>
        <p:blipFill>
          <a:blip r:embed="rId3"/>
          <a:srcRect t="6946"/>
          <a:stretch>
            <a:fillRect/>
          </a:stretch>
        </p:blipFill>
        <p:spPr>
          <a:xfrm>
            <a:off x="609603" y="609603"/>
            <a:ext cx="4038600" cy="5638800"/>
          </a:xfrm>
          <a:custGeom>
            <a:avLst/>
            <a:gdLst>
              <a:gd name="connisteX0" fmla="*/ 0 w 4038603"/>
              <a:gd name="connsiteY0" fmla="*/ 304796 h 5638803"/>
              <a:gd name="connisteX1" fmla="*/ 304796 w 4038603"/>
              <a:gd name="connsiteY1" fmla="*/ 0 h 5638803"/>
              <a:gd name="connisteX2" fmla="*/ 3733796 w 4038603"/>
              <a:gd name="connsiteY2" fmla="*/ 0 h 5638803"/>
              <a:gd name="connisteX3" fmla="*/ 4038603 w 4038603"/>
              <a:gd name="connsiteY3" fmla="*/ 304796 h 5638803"/>
              <a:gd name="connisteX4" fmla="*/ 4038603 w 4038603"/>
              <a:gd name="connsiteY4" fmla="*/ 5333996 h 5638803"/>
              <a:gd name="connisteX5" fmla="*/ 3733796 w 4038603"/>
              <a:gd name="connsiteY5" fmla="*/ 5638803 h 5638803"/>
              <a:gd name="connisteX6" fmla="*/ 304796 w 4038603"/>
              <a:gd name="connsiteY6" fmla="*/ 5638803 h 5638803"/>
              <a:gd name="connisteX7" fmla="*/ 0 w 4038603"/>
              <a:gd name="connsiteY7" fmla="*/ 5333996 h 5638803"/>
              <a:gd name="connisteX8" fmla="*/ 0 w 4038603"/>
              <a:gd name="connsiteY8" fmla="*/ 304796 h 56388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3" h="5638803">
                <a:moveTo>
                  <a:pt x="0" y="304797"/>
                </a:moveTo>
                <a:cubicBezTo>
                  <a:pt x="0" y="136465"/>
                  <a:pt x="136465" y="0"/>
                  <a:pt x="304797" y="0"/>
                </a:cubicBezTo>
                <a:lnTo>
                  <a:pt x="3733797" y="0"/>
                </a:lnTo>
                <a:cubicBezTo>
                  <a:pt x="3902138" y="0"/>
                  <a:pt x="4038603" y="136465"/>
                  <a:pt x="4038603" y="304797"/>
                </a:cubicBezTo>
                <a:lnTo>
                  <a:pt x="4038603" y="5333997"/>
                </a:lnTo>
                <a:cubicBezTo>
                  <a:pt x="4038603" y="5502338"/>
                  <a:pt x="3902138" y="5638803"/>
                  <a:pt x="3733797" y="5638803"/>
                </a:cubicBezTo>
                <a:lnTo>
                  <a:pt x="304797" y="5638803"/>
                </a:lnTo>
                <a:cubicBezTo>
                  <a:pt x="136465" y="5638803"/>
                  <a:pt x="0" y="5502338"/>
                  <a:pt x="0" y="5333997"/>
                </a:cubicBezTo>
                <a:lnTo>
                  <a:pt x="0" y="304797"/>
                </a:lnTo>
                <a:close/>
              </a:path>
            </a:pathLst>
          </a:custGeom>
          <a:blipFill rotWithShape="1">
            <a:blip r:embed="rId4"/>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 name="标题 1"/>
          <p:cNvSpPr>
            <a:spLocks noGrp="1"/>
          </p:cNvSpPr>
          <p:nvPr>
            <p:ph type="title"/>
            <p:custDataLst>
              <p:tags r:id="rId5"/>
            </p:custDataLst>
          </p:nvPr>
        </p:nvSpPr>
        <p:spPr>
          <a:xfrm>
            <a:off x="5257800" y="609603"/>
            <a:ext cx="6464296" cy="1524003"/>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温水拭浴的概念</a:t>
            </a:r>
            <a:endParaRPr lang="zh-CN" altLang="en-US" sz="4400">
              <a:solidFill>
                <a:schemeClr val="tx1"/>
              </a:solidFill>
              <a:latin typeface="Microsoft YaHei UI" panose="020B0503020204020204" charset="-122"/>
              <a:ea typeface="Microsoft YaHei UI" panose="020B0503020204020204" charset="-122"/>
            </a:endParaRPr>
          </a:p>
        </p:txBody>
      </p:sp>
      <p:grpSp>
        <p:nvGrpSpPr>
          <p:cNvPr id="19" name="组合 18"/>
          <p:cNvGrpSpPr/>
          <p:nvPr/>
        </p:nvGrpSpPr>
        <p:grpSpPr>
          <a:xfrm>
            <a:off x="5257800" y="2946400"/>
            <a:ext cx="6400800" cy="3302000"/>
            <a:chOff x="8280" y="4640"/>
            <a:chExt cx="10080" cy="5200"/>
          </a:xfrm>
        </p:grpSpPr>
        <p:sp>
          <p:nvSpPr>
            <p:cNvPr id="7" name="任意多边形 6"/>
            <p:cNvSpPr/>
            <p:nvPr>
              <p:custDataLst>
                <p:tags r:id="rId6"/>
              </p:custDataLst>
            </p:nvPr>
          </p:nvSpPr>
          <p:spPr>
            <a:xfrm>
              <a:off x="8280" y="4640"/>
              <a:ext cx="80" cy="2241"/>
            </a:xfrm>
            <a:custGeom>
              <a:avLst/>
              <a:gdLst>
                <a:gd name="connisteX0" fmla="*/ 0 w 50804"/>
                <a:gd name="connsiteY0" fmla="*/ 25402 h 1422404"/>
                <a:gd name="connisteX1" fmla="*/ 25402 w 50804"/>
                <a:gd name="connsiteY1" fmla="*/ 0 h 1422404"/>
                <a:gd name="connisteX2" fmla="*/ 25402 w 50804"/>
                <a:gd name="connsiteY2" fmla="*/ 0 h 1422404"/>
                <a:gd name="connisteX3" fmla="*/ 50804 w 50804"/>
                <a:gd name="connsiteY3" fmla="*/ 25402 h 1422404"/>
                <a:gd name="connisteX4" fmla="*/ 50804 w 50804"/>
                <a:gd name="connsiteY4" fmla="*/ 1397002 h 1422404"/>
                <a:gd name="connisteX5" fmla="*/ 25402 w 50804"/>
                <a:gd name="connsiteY5" fmla="*/ 1422404 h 1422404"/>
                <a:gd name="connisteX6" fmla="*/ 25402 w 50804"/>
                <a:gd name="connsiteY6" fmla="*/ 1422404 h 1422404"/>
                <a:gd name="connisteX7" fmla="*/ 0 w 50804"/>
                <a:gd name="connsiteY7" fmla="*/ 1397002 h 1422404"/>
                <a:gd name="connisteX8" fmla="*/ 0 w 50804"/>
                <a:gd name="connsiteY8" fmla="*/ 25402 h 14224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任意多边形 9"/>
            <p:cNvSpPr/>
            <p:nvPr>
              <p:custDataLst>
                <p:tags r:id="rId7"/>
              </p:custDataLst>
            </p:nvPr>
          </p:nvSpPr>
          <p:spPr>
            <a:xfrm>
              <a:off x="8280" y="7600"/>
              <a:ext cx="80" cy="2240"/>
            </a:xfrm>
            <a:custGeom>
              <a:avLst/>
              <a:gdLst>
                <a:gd name="connisteX0" fmla="*/ 0 w 50804"/>
                <a:gd name="connsiteY0" fmla="*/ 25402 h 1422404"/>
                <a:gd name="connisteX1" fmla="*/ 25402 w 50804"/>
                <a:gd name="connsiteY1" fmla="*/ 0 h 1422404"/>
                <a:gd name="connisteX2" fmla="*/ 25402 w 50804"/>
                <a:gd name="connsiteY2" fmla="*/ 0 h 1422404"/>
                <a:gd name="connisteX3" fmla="*/ 50804 w 50804"/>
                <a:gd name="connsiteY3" fmla="*/ 25402 h 1422404"/>
                <a:gd name="connisteX4" fmla="*/ 50804 w 50804"/>
                <a:gd name="connsiteY4" fmla="*/ 1397002 h 1422404"/>
                <a:gd name="connisteX5" fmla="*/ 25402 w 50804"/>
                <a:gd name="connsiteY5" fmla="*/ 1422404 h 1422404"/>
                <a:gd name="connisteX6" fmla="*/ 25402 w 50804"/>
                <a:gd name="connsiteY6" fmla="*/ 1422404 h 1422404"/>
                <a:gd name="connisteX7" fmla="*/ 0 w 50804"/>
                <a:gd name="connsiteY7" fmla="*/ 1397002 h 1422404"/>
                <a:gd name="connisteX8" fmla="*/ 0 w 50804"/>
                <a:gd name="connsiteY8" fmla="*/ 25402 h 14224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8"/>
              </p:custDataLst>
            </p:nvPr>
          </p:nvSpPr>
          <p:spPr>
            <a:xfrm>
              <a:off x="8520" y="4640"/>
              <a:ext cx="45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温水拭浴的定义</a:t>
              </a:r>
              <a:endParaRPr lang="zh-CN" altLang="en-US" sz="2400">
                <a:solidFill>
                  <a:schemeClr val="tx1"/>
                </a:solidFill>
                <a:latin typeface="Microsoft YaHei UI" panose="020B0503020204020204" charset="-122"/>
                <a:ea typeface="Microsoft YaHei UI" panose="020B0503020204020204" charset="-122"/>
              </a:endParaRPr>
            </a:p>
          </p:txBody>
        </p:sp>
        <p:sp>
          <p:nvSpPr>
            <p:cNvPr id="9" name="文本框 8"/>
            <p:cNvSpPr txBox="1"/>
            <p:nvPr>
              <p:custDataLst>
                <p:tags r:id="rId9"/>
              </p:custDataLst>
            </p:nvPr>
          </p:nvSpPr>
          <p:spPr>
            <a:xfrm>
              <a:off x="8520" y="5440"/>
              <a:ext cx="44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温水拭浴是一种使用温水对患者进行轻柔擦拭的护理方法，有助于缓解肌肉紧张。</a:t>
              </a:r>
              <a:endParaRPr lang="zh-CN" altLang="en-US" sz="1600">
                <a:solidFill>
                  <a:schemeClr val="tx1"/>
                </a:solidFill>
                <a:latin typeface="Microsoft YaHei UI" panose="020B0503020204020204" charset="-122"/>
                <a:ea typeface="Microsoft YaHei UI" panose="020B0503020204020204" charset="-122"/>
              </a:endParaRPr>
            </a:p>
          </p:txBody>
        </p:sp>
        <p:sp>
          <p:nvSpPr>
            <p:cNvPr id="13" name="任意多边形 12"/>
            <p:cNvSpPr/>
            <p:nvPr>
              <p:custDataLst>
                <p:tags r:id="rId10"/>
              </p:custDataLst>
            </p:nvPr>
          </p:nvSpPr>
          <p:spPr>
            <a:xfrm>
              <a:off x="13620" y="4640"/>
              <a:ext cx="81" cy="2241"/>
            </a:xfrm>
            <a:custGeom>
              <a:avLst/>
              <a:gdLst>
                <a:gd name="connisteX0" fmla="*/ 0 w 50804"/>
                <a:gd name="connsiteY0" fmla="*/ 25402 h 1422404"/>
                <a:gd name="connisteX1" fmla="*/ 25402 w 50804"/>
                <a:gd name="connsiteY1" fmla="*/ 0 h 1422404"/>
                <a:gd name="connisteX2" fmla="*/ 25402 w 50804"/>
                <a:gd name="connsiteY2" fmla="*/ 0 h 1422404"/>
                <a:gd name="connisteX3" fmla="*/ 50804 w 50804"/>
                <a:gd name="connsiteY3" fmla="*/ 25402 h 1422404"/>
                <a:gd name="connisteX4" fmla="*/ 50804 w 50804"/>
                <a:gd name="connsiteY4" fmla="*/ 1397002 h 1422404"/>
                <a:gd name="connisteX5" fmla="*/ 25402 w 50804"/>
                <a:gd name="connsiteY5" fmla="*/ 1422404 h 1422404"/>
                <a:gd name="connisteX6" fmla="*/ 25402 w 50804"/>
                <a:gd name="connsiteY6" fmla="*/ 1422404 h 1422404"/>
                <a:gd name="connisteX7" fmla="*/ 0 w 50804"/>
                <a:gd name="connsiteY7" fmla="*/ 1397002 h 1422404"/>
                <a:gd name="connisteX8" fmla="*/ 0 w 50804"/>
                <a:gd name="connsiteY8" fmla="*/ 25402 h 14224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11"/>
              </p:custDataLst>
            </p:nvPr>
          </p:nvSpPr>
          <p:spPr>
            <a:xfrm>
              <a:off x="8520" y="7600"/>
              <a:ext cx="45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温水拭浴的操作步骤</a:t>
              </a:r>
              <a:endParaRPr lang="zh-CN" altLang="en-US" sz="2400">
                <a:solidFill>
                  <a:schemeClr val="tx1"/>
                </a:solidFill>
                <a:latin typeface="Microsoft YaHei UI" panose="020B0503020204020204" charset="-122"/>
                <a:ea typeface="Microsoft YaHei UI" panose="020B0503020204020204" charset="-122"/>
              </a:endParaRPr>
            </a:p>
          </p:txBody>
        </p:sp>
        <p:sp>
          <p:nvSpPr>
            <p:cNvPr id="12" name="文本框 11"/>
            <p:cNvSpPr txBox="1"/>
            <p:nvPr>
              <p:custDataLst>
                <p:tags r:id="rId12"/>
              </p:custDataLst>
            </p:nvPr>
          </p:nvSpPr>
          <p:spPr>
            <a:xfrm>
              <a:off x="8520" y="8400"/>
              <a:ext cx="44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操作时需准备温水、毛巾，轻柔擦拭患者身体，注意保持水温和室温适宜。</a:t>
              </a:r>
              <a:endParaRPr lang="zh-CN" altLang="en-US" sz="1600">
                <a:solidFill>
                  <a:schemeClr val="tx1"/>
                </a:solidFill>
                <a:latin typeface="Microsoft YaHei UI" panose="020B0503020204020204" charset="-122"/>
                <a:ea typeface="Microsoft YaHei UI" panose="020B0503020204020204" charset="-122"/>
              </a:endParaRPr>
            </a:p>
          </p:txBody>
        </p:sp>
        <p:sp>
          <p:nvSpPr>
            <p:cNvPr id="16" name="任意多边形 15"/>
            <p:cNvSpPr/>
            <p:nvPr>
              <p:custDataLst>
                <p:tags r:id="rId13"/>
              </p:custDataLst>
            </p:nvPr>
          </p:nvSpPr>
          <p:spPr>
            <a:xfrm>
              <a:off x="13620" y="7600"/>
              <a:ext cx="81" cy="2240"/>
            </a:xfrm>
            <a:custGeom>
              <a:avLst/>
              <a:gdLst>
                <a:gd name="connisteX0" fmla="*/ 0 w 50804"/>
                <a:gd name="connsiteY0" fmla="*/ 25402 h 1422404"/>
                <a:gd name="connisteX1" fmla="*/ 25402 w 50804"/>
                <a:gd name="connsiteY1" fmla="*/ 0 h 1422404"/>
                <a:gd name="connisteX2" fmla="*/ 25402 w 50804"/>
                <a:gd name="connsiteY2" fmla="*/ 0 h 1422404"/>
                <a:gd name="connisteX3" fmla="*/ 50804 w 50804"/>
                <a:gd name="connsiteY3" fmla="*/ 25402 h 1422404"/>
                <a:gd name="connisteX4" fmla="*/ 50804 w 50804"/>
                <a:gd name="connsiteY4" fmla="*/ 1397002 h 1422404"/>
                <a:gd name="connisteX5" fmla="*/ 25402 w 50804"/>
                <a:gd name="connsiteY5" fmla="*/ 1422404 h 1422404"/>
                <a:gd name="connisteX6" fmla="*/ 25402 w 50804"/>
                <a:gd name="connsiteY6" fmla="*/ 1422404 h 1422404"/>
                <a:gd name="connisteX7" fmla="*/ 0 w 50804"/>
                <a:gd name="connsiteY7" fmla="*/ 1397002 h 1422404"/>
                <a:gd name="connisteX8" fmla="*/ 0 w 50804"/>
                <a:gd name="connsiteY8" fmla="*/ 25402 h 14224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custDataLst>
                <p:tags r:id="rId14"/>
              </p:custDataLst>
            </p:nvPr>
          </p:nvSpPr>
          <p:spPr>
            <a:xfrm>
              <a:off x="13860" y="4640"/>
              <a:ext cx="45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温水拭浴的适用人群</a:t>
              </a:r>
              <a:endParaRPr lang="zh-CN" altLang="en-US" sz="2400">
                <a:solidFill>
                  <a:schemeClr val="tx1"/>
                </a:solidFill>
                <a:latin typeface="Microsoft YaHei UI" panose="020B0503020204020204" charset="-122"/>
                <a:ea typeface="Microsoft YaHei UI" panose="020B0503020204020204" charset="-122"/>
              </a:endParaRPr>
            </a:p>
          </p:txBody>
        </p:sp>
        <p:sp>
          <p:nvSpPr>
            <p:cNvPr id="15" name="文本框 14"/>
            <p:cNvSpPr txBox="1"/>
            <p:nvPr>
              <p:custDataLst>
                <p:tags r:id="rId15"/>
              </p:custDataLst>
            </p:nvPr>
          </p:nvSpPr>
          <p:spPr>
            <a:xfrm>
              <a:off x="13860" y="5440"/>
              <a:ext cx="44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适用于术后恢复、长期卧床或有皮肤问题的患者，以促进血液循环和皮肤健康。</a:t>
              </a:r>
              <a:endParaRPr lang="zh-CN" altLang="en-US" sz="1600">
                <a:solidFill>
                  <a:schemeClr val="tx1"/>
                </a:solidFill>
                <a:latin typeface="Microsoft YaHei UI" panose="020B0503020204020204" charset="-122"/>
                <a:ea typeface="Microsoft YaHei UI" panose="020B0503020204020204" charset="-122"/>
              </a:endParaRPr>
            </a:p>
          </p:txBody>
        </p:sp>
        <p:sp>
          <p:nvSpPr>
            <p:cNvPr id="17" name="文本框 16"/>
            <p:cNvSpPr txBox="1"/>
            <p:nvPr>
              <p:custDataLst>
                <p:tags r:id="rId16"/>
              </p:custDataLst>
            </p:nvPr>
          </p:nvSpPr>
          <p:spPr>
            <a:xfrm>
              <a:off x="13860" y="7600"/>
              <a:ext cx="45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温水拭浴的注意事项</a:t>
              </a:r>
              <a:endParaRPr lang="zh-CN" altLang="en-US" sz="2400">
                <a:solidFill>
                  <a:schemeClr val="tx1"/>
                </a:solidFill>
                <a:latin typeface="Microsoft YaHei UI" panose="020B0503020204020204" charset="-122"/>
                <a:ea typeface="Microsoft YaHei UI" panose="020B0503020204020204" charset="-122"/>
              </a:endParaRPr>
            </a:p>
          </p:txBody>
        </p:sp>
        <p:sp>
          <p:nvSpPr>
            <p:cNvPr id="18" name="文本框 17"/>
            <p:cNvSpPr txBox="1"/>
            <p:nvPr>
              <p:custDataLst>
                <p:tags r:id="rId17"/>
              </p:custDataLst>
            </p:nvPr>
          </p:nvSpPr>
          <p:spPr>
            <a:xfrm>
              <a:off x="13860" y="8400"/>
              <a:ext cx="44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进行温水拭浴时应避免水温过高或过低，防止患者出现不适或烫伤。</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18"/>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10363197" y="0"/>
            <a:ext cx="1828800" cy="6858000"/>
          </a:xfrm>
          <a:custGeom>
            <a:avLst/>
            <a:gdLst>
              <a:gd name="connisteX0" fmla="*/ 397462 w 1828800"/>
              <a:gd name="connsiteY0" fmla="*/ 0 h 6858000"/>
              <a:gd name="connisteX1" fmla="*/ 93533 w 1828800"/>
              <a:gd name="connsiteY1" fmla="*/ 2115208 h 6858000"/>
              <a:gd name="connisteX2" fmla="*/ 1070104 w 1828800"/>
              <a:gd name="connsiteY2" fmla="*/ 5843966 h 6858000"/>
              <a:gd name="connisteX3" fmla="*/ 1663631 w 1828800"/>
              <a:gd name="connsiteY3" fmla="*/ 6850492 h 6858000"/>
              <a:gd name="connisteX4" fmla="*/ 1828800 w 1828800"/>
              <a:gd name="connsiteY4" fmla="*/ 6858000 h 6858000"/>
              <a:gd name="connisteX5" fmla="*/ 1828800 w 1828800"/>
              <a:gd name="connsiteY5" fmla="*/ 7507 h 6858000"/>
              <a:gd name="connisteX6" fmla="*/ 397462 w 1828800"/>
              <a:gd name="connsiteY6" fmla="*/ 0 h 685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828800" h="6858000">
                <a:moveTo>
                  <a:pt x="397462" y="0"/>
                </a:moveTo>
                <a:cubicBezTo>
                  <a:pt x="24369" y="611880"/>
                  <a:pt x="-107021" y="1368912"/>
                  <a:pt x="93534" y="2115208"/>
                </a:cubicBezTo>
                <a:lnTo>
                  <a:pt x="1070104" y="5843967"/>
                </a:lnTo>
                <a:cubicBezTo>
                  <a:pt x="1176933" y="6241493"/>
                  <a:pt x="1386916" y="6583982"/>
                  <a:pt x="1663632" y="6850493"/>
                </a:cubicBezTo>
                <a:lnTo>
                  <a:pt x="1828800" y="6858000"/>
                </a:lnTo>
                <a:lnTo>
                  <a:pt x="1828800" y="7507"/>
                </a:lnTo>
                <a:lnTo>
                  <a:pt x="397462" y="0"/>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title"/>
            <p:custDataLst>
              <p:tags r:id="rId2"/>
            </p:custDataLst>
          </p:nvPr>
        </p:nvSpPr>
        <p:spPr>
          <a:xfrm>
            <a:off x="609603" y="609603"/>
            <a:ext cx="92837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温水拭浴的作用机理</a:t>
            </a:r>
            <a:endParaRPr lang="zh-CN" altLang="en-US" sz="4400">
              <a:solidFill>
                <a:schemeClr val="tx1"/>
              </a:solidFill>
              <a:latin typeface="Microsoft YaHei UI" panose="020B0503020204020204" charset="-122"/>
              <a:ea typeface="Microsoft YaHei UI" panose="020B0503020204020204" charset="-122"/>
            </a:endParaRPr>
          </a:p>
        </p:txBody>
      </p:sp>
      <p:pic>
        <p:nvPicPr>
          <p:cNvPr id="4" name="图片 3" descr="C:/Users/mingsheng111035/AppData/Local/Temp/figmazip/slide_79e063536bbe32b4\datas\装饰-12001&amp;558976.png"/>
          <p:cNvPicPr>
            <a:picLocks noChangeAspect="1"/>
          </p:cNvPicPr>
          <p:nvPr>
            <p:custDataLst>
              <p:tags r:id="rId3"/>
            </p:custDataLst>
          </p:nvPr>
        </p:nvPicPr>
        <p:blipFill>
          <a:blip r:embed="rId4" r:link="rId5"/>
          <a:stretch>
            <a:fillRect/>
          </a:stretch>
        </p:blipFill>
        <p:spPr>
          <a:xfrm>
            <a:off x="743585" y="0"/>
            <a:ext cx="414020" cy="356870"/>
          </a:xfrm>
          <a:prstGeom prst="rect">
            <a:avLst/>
          </a:prstGeom>
        </p:spPr>
      </p:pic>
      <p:sp>
        <p:nvSpPr>
          <p:cNvPr id="5" name="任意多边形 4"/>
          <p:cNvSpPr/>
          <p:nvPr>
            <p:custDataLst>
              <p:tags r:id="rId6"/>
            </p:custDataLst>
          </p:nvPr>
        </p:nvSpPr>
        <p:spPr>
          <a:xfrm>
            <a:off x="956993" y="178747"/>
            <a:ext cx="302260" cy="254000"/>
          </a:xfrm>
          <a:custGeom>
            <a:avLst/>
            <a:gdLst>
              <a:gd name="connisteX0" fmla="*/ 0 w 302556"/>
              <a:gd name="connsiteY0" fmla="*/ 0 h 254002"/>
              <a:gd name="connisteX1" fmla="*/ 302556 w 302556"/>
              <a:gd name="connsiteY1" fmla="*/ 0 h 254002"/>
              <a:gd name="connisteX2" fmla="*/ 302556 w 302556"/>
              <a:gd name="connsiteY2" fmla="*/ 254002 h 254002"/>
              <a:gd name="connisteX3" fmla="*/ 0 w 302556"/>
              <a:gd name="connsiteY3" fmla="*/ 254002 h 254002"/>
              <a:gd name="connisteX4" fmla="*/ 0 w 302556"/>
              <a:gd name="connsiteY4" fmla="*/ 127001 h 254002"/>
              <a:gd name="connisteX5" fmla="*/ 0 w 302556"/>
              <a:gd name="connsiteY5" fmla="*/ 0 h 2540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02557" h="254002">
                <a:moveTo>
                  <a:pt x="0" y="0"/>
                </a:moveTo>
                <a:lnTo>
                  <a:pt x="302557" y="0"/>
                </a:lnTo>
                <a:lnTo>
                  <a:pt x="302557" y="254002"/>
                </a:lnTo>
                <a:lnTo>
                  <a:pt x="0" y="254002"/>
                </a:lnTo>
                <a:lnTo>
                  <a:pt x="0" y="127001"/>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00"/>
          </a:p>
        </p:txBody>
      </p:sp>
      <p:pic>
        <p:nvPicPr>
          <p:cNvPr id="6" name="图片 5" descr="C:/Users/mingsheng111035/AppData/Roaming/Kingsoft/office6/wppai/generateppt/7787b260-cbea-4df8-a55c-0fa7c80d8274.jpg7787b260-cbea-4df8-a55c-0fa7c80d8274"/>
          <p:cNvPicPr preferRelativeResize="0">
            <a:picLocks noChangeAspect="1"/>
          </p:cNvPicPr>
          <p:nvPr>
            <p:custDataLst>
              <p:tags r:id="rId7"/>
            </p:custDataLst>
          </p:nvPr>
        </p:nvPicPr>
        <p:blipFill>
          <a:blip r:embed="rId8"/>
          <a:srcRect l="1278" r="1278"/>
          <a:stretch>
            <a:fillRect/>
          </a:stretch>
        </p:blipFill>
        <p:spPr>
          <a:xfrm>
            <a:off x="609603" y="1828800"/>
            <a:ext cx="10972800" cy="2540000"/>
          </a:xfrm>
          <a:custGeom>
            <a:avLst/>
            <a:gdLst>
              <a:gd name="connisteX0" fmla="*/ 0 w 10972800"/>
              <a:gd name="connsiteY0" fmla="*/ 304796 h 2540002"/>
              <a:gd name="connisteX1" fmla="*/ 304796 w 10972800"/>
              <a:gd name="connsiteY1" fmla="*/ 0 h 2540002"/>
              <a:gd name="connisteX2" fmla="*/ 10668003 w 10972800"/>
              <a:gd name="connsiteY2" fmla="*/ 0 h 2540002"/>
              <a:gd name="connisteX3" fmla="*/ 10972800 w 10972800"/>
              <a:gd name="connsiteY3" fmla="*/ 304796 h 2540002"/>
              <a:gd name="connisteX4" fmla="*/ 10972800 w 10972800"/>
              <a:gd name="connsiteY4" fmla="*/ 2235195 h 2540002"/>
              <a:gd name="connisteX5" fmla="*/ 10668003 w 10972800"/>
              <a:gd name="connsiteY5" fmla="*/ 2540002 h 2540002"/>
              <a:gd name="connisteX6" fmla="*/ 304796 w 10972800"/>
              <a:gd name="connsiteY6" fmla="*/ 2540002 h 2540002"/>
              <a:gd name="connisteX7" fmla="*/ 0 w 10972800"/>
              <a:gd name="connsiteY7" fmla="*/ 2235195 h 2540002"/>
              <a:gd name="connisteX8" fmla="*/ 0 w 10972800"/>
              <a:gd name="connsiteY8" fmla="*/ 304796 h 25400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540002">
                <a:moveTo>
                  <a:pt x="0" y="304797"/>
                </a:moveTo>
                <a:cubicBezTo>
                  <a:pt x="0" y="136465"/>
                  <a:pt x="136465" y="0"/>
                  <a:pt x="304797" y="0"/>
                </a:cubicBezTo>
                <a:lnTo>
                  <a:pt x="10668003" y="0"/>
                </a:lnTo>
                <a:cubicBezTo>
                  <a:pt x="10836335" y="0"/>
                  <a:pt x="10972800" y="136465"/>
                  <a:pt x="10972800" y="304797"/>
                </a:cubicBezTo>
                <a:lnTo>
                  <a:pt x="10972800" y="2235196"/>
                </a:lnTo>
                <a:cubicBezTo>
                  <a:pt x="10972800" y="2403537"/>
                  <a:pt x="10836335" y="2540002"/>
                  <a:pt x="10668003" y="2540002"/>
                </a:cubicBezTo>
                <a:lnTo>
                  <a:pt x="304797" y="2540002"/>
                </a:lnTo>
                <a:cubicBezTo>
                  <a:pt x="136465" y="2540002"/>
                  <a:pt x="0" y="2403537"/>
                  <a:pt x="0" y="2235196"/>
                </a:cubicBezTo>
                <a:lnTo>
                  <a:pt x="0" y="304797"/>
                </a:lnTo>
                <a:close/>
              </a:path>
            </a:pathLst>
          </a:custGeom>
          <a:blipFill rotWithShape="1">
            <a:blip r:embed="rId9"/>
            <a:stretch>
              <a:fillRect/>
            </a:stretch>
          </a:blipFill>
          <a:ln w="0">
            <a:noFill/>
          </a:ln>
          <a:extLst>
            <a:ext uri="{91240B29-F687-4F45-9708-019B960494DF}">
              <a14:hiddenLine xmlns:a14="http://schemas.microsoft.com/office/drawing/2010/main" w="0">
                <a:pattFill prst="pct5">
                  <a:fgClr>
                    <a:prstClr val="black"/>
                  </a:fgClr>
                </a:pattFill>
              </a14:hiddenLine>
            </a:ext>
          </a:extLst>
        </p:spPr>
      </p:pic>
      <p:grpSp>
        <p:nvGrpSpPr>
          <p:cNvPr id="18" name="组合 17"/>
          <p:cNvGrpSpPr/>
          <p:nvPr/>
        </p:nvGrpSpPr>
        <p:grpSpPr>
          <a:xfrm>
            <a:off x="609600" y="4826000"/>
            <a:ext cx="9220200" cy="1422400"/>
            <a:chOff x="960" y="7600"/>
            <a:chExt cx="14520" cy="2240"/>
          </a:xfrm>
        </p:grpSpPr>
        <p:sp>
          <p:nvSpPr>
            <p:cNvPr id="9" name="任意多边形 8"/>
            <p:cNvSpPr/>
            <p:nvPr>
              <p:custDataLst>
                <p:tags r:id="rId10"/>
              </p:custDataLst>
            </p:nvPr>
          </p:nvSpPr>
          <p:spPr>
            <a:xfrm>
              <a:off x="960" y="7600"/>
              <a:ext cx="80" cy="2240"/>
            </a:xfrm>
            <a:custGeom>
              <a:avLst/>
              <a:gdLst>
                <a:gd name="connisteX0" fmla="*/ 0 w 50804"/>
                <a:gd name="connsiteY0" fmla="*/ 25402 h 1422404"/>
                <a:gd name="connisteX1" fmla="*/ 25402 w 50804"/>
                <a:gd name="connsiteY1" fmla="*/ 0 h 1422404"/>
                <a:gd name="connisteX2" fmla="*/ 25402 w 50804"/>
                <a:gd name="connsiteY2" fmla="*/ 0 h 1422404"/>
                <a:gd name="connisteX3" fmla="*/ 50804 w 50804"/>
                <a:gd name="connsiteY3" fmla="*/ 25402 h 1422404"/>
                <a:gd name="connisteX4" fmla="*/ 50804 w 50804"/>
                <a:gd name="connsiteY4" fmla="*/ 1397002 h 1422404"/>
                <a:gd name="connisteX5" fmla="*/ 25402 w 50804"/>
                <a:gd name="connsiteY5" fmla="*/ 1422404 h 1422404"/>
                <a:gd name="connisteX6" fmla="*/ 25402 w 50804"/>
                <a:gd name="connsiteY6" fmla="*/ 1422404 h 1422404"/>
                <a:gd name="connisteX7" fmla="*/ 0 w 50804"/>
                <a:gd name="connsiteY7" fmla="*/ 1397002 h 1422404"/>
                <a:gd name="connisteX8" fmla="*/ 0 w 50804"/>
                <a:gd name="connsiteY8" fmla="*/ 25402 h 14224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任意多边形 11"/>
            <p:cNvSpPr/>
            <p:nvPr>
              <p:custDataLst>
                <p:tags r:id="rId11"/>
              </p:custDataLst>
            </p:nvPr>
          </p:nvSpPr>
          <p:spPr>
            <a:xfrm>
              <a:off x="6000" y="7600"/>
              <a:ext cx="80" cy="2240"/>
            </a:xfrm>
            <a:custGeom>
              <a:avLst/>
              <a:gdLst>
                <a:gd name="connisteX0" fmla="*/ 0 w 50804"/>
                <a:gd name="connsiteY0" fmla="*/ 25402 h 1422404"/>
                <a:gd name="connisteX1" fmla="*/ 25402 w 50804"/>
                <a:gd name="connsiteY1" fmla="*/ 0 h 1422404"/>
                <a:gd name="connisteX2" fmla="*/ 25402 w 50804"/>
                <a:gd name="connsiteY2" fmla="*/ 0 h 1422404"/>
                <a:gd name="connisteX3" fmla="*/ 50804 w 50804"/>
                <a:gd name="connsiteY3" fmla="*/ 25402 h 1422404"/>
                <a:gd name="connisteX4" fmla="*/ 50804 w 50804"/>
                <a:gd name="connsiteY4" fmla="*/ 1397002 h 1422404"/>
                <a:gd name="connisteX5" fmla="*/ 25402 w 50804"/>
                <a:gd name="connsiteY5" fmla="*/ 1422404 h 1422404"/>
                <a:gd name="connisteX6" fmla="*/ 25402 w 50804"/>
                <a:gd name="connsiteY6" fmla="*/ 1422404 h 1422404"/>
                <a:gd name="connisteX7" fmla="*/ 0 w 50804"/>
                <a:gd name="connsiteY7" fmla="*/ 1397002 h 1422404"/>
                <a:gd name="connisteX8" fmla="*/ 0 w 50804"/>
                <a:gd name="connsiteY8" fmla="*/ 25402 h 14224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12"/>
              </p:custDataLst>
            </p:nvPr>
          </p:nvSpPr>
          <p:spPr>
            <a:xfrm>
              <a:off x="1200" y="7600"/>
              <a:ext cx="42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促进血液循环</a:t>
              </a:r>
              <a:endParaRPr lang="zh-CN" altLang="en-US" sz="2400">
                <a:solidFill>
                  <a:schemeClr val="tx1"/>
                </a:solidFill>
                <a:latin typeface="Microsoft YaHei UI" panose="020B0503020204020204" charset="-122"/>
                <a:ea typeface="Microsoft YaHei UI" panose="020B0503020204020204" charset="-122"/>
              </a:endParaRPr>
            </a:p>
          </p:txBody>
        </p:sp>
        <p:sp>
          <p:nvSpPr>
            <p:cNvPr id="11" name="文本框 10"/>
            <p:cNvSpPr txBox="1"/>
            <p:nvPr>
              <p:custDataLst>
                <p:tags r:id="rId13"/>
              </p:custDataLst>
            </p:nvPr>
          </p:nvSpPr>
          <p:spPr>
            <a:xfrm>
              <a:off x="1200" y="8400"/>
              <a:ext cx="41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温水拭浴可扩张血管，加速血液循环，有助于缓解肌肉紧张和疼痛。</a:t>
              </a:r>
              <a:endParaRPr lang="zh-CN" altLang="en-US" sz="1600">
                <a:solidFill>
                  <a:schemeClr val="tx1"/>
                </a:solidFill>
                <a:latin typeface="Microsoft YaHei UI" panose="020B0503020204020204" charset="-122"/>
                <a:ea typeface="Microsoft YaHei UI" panose="020B0503020204020204" charset="-122"/>
              </a:endParaRPr>
            </a:p>
          </p:txBody>
        </p:sp>
        <p:sp>
          <p:nvSpPr>
            <p:cNvPr id="15" name="任意多边形 14"/>
            <p:cNvSpPr/>
            <p:nvPr>
              <p:custDataLst>
                <p:tags r:id="rId14"/>
              </p:custDataLst>
            </p:nvPr>
          </p:nvSpPr>
          <p:spPr>
            <a:xfrm>
              <a:off x="11040" y="7600"/>
              <a:ext cx="80" cy="2240"/>
            </a:xfrm>
            <a:custGeom>
              <a:avLst/>
              <a:gdLst>
                <a:gd name="connisteX0" fmla="*/ 0 w 50804"/>
                <a:gd name="connsiteY0" fmla="*/ 25402 h 1422404"/>
                <a:gd name="connisteX1" fmla="*/ 25402 w 50804"/>
                <a:gd name="connsiteY1" fmla="*/ 0 h 1422404"/>
                <a:gd name="connisteX2" fmla="*/ 25402 w 50804"/>
                <a:gd name="connsiteY2" fmla="*/ 0 h 1422404"/>
                <a:gd name="connisteX3" fmla="*/ 50804 w 50804"/>
                <a:gd name="connsiteY3" fmla="*/ 25402 h 1422404"/>
                <a:gd name="connisteX4" fmla="*/ 50804 w 50804"/>
                <a:gd name="connsiteY4" fmla="*/ 1397002 h 1422404"/>
                <a:gd name="connisteX5" fmla="*/ 25402 w 50804"/>
                <a:gd name="connsiteY5" fmla="*/ 1422404 h 1422404"/>
                <a:gd name="connisteX6" fmla="*/ 25402 w 50804"/>
                <a:gd name="connsiteY6" fmla="*/ 1422404 h 1422404"/>
                <a:gd name="connisteX7" fmla="*/ 0 w 50804"/>
                <a:gd name="connsiteY7" fmla="*/ 1397002 h 1422404"/>
                <a:gd name="connisteX8" fmla="*/ 0 w 50804"/>
                <a:gd name="connsiteY8" fmla="*/ 25402 h 14224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15"/>
              </p:custDataLst>
            </p:nvPr>
          </p:nvSpPr>
          <p:spPr>
            <a:xfrm>
              <a:off x="6240" y="7600"/>
              <a:ext cx="42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减轻炎症反应</a:t>
              </a:r>
              <a:endParaRPr lang="zh-CN" altLang="en-US" sz="2400">
                <a:solidFill>
                  <a:schemeClr val="tx1"/>
                </a:solidFill>
                <a:latin typeface="Microsoft YaHei UI" panose="020B0503020204020204" charset="-122"/>
                <a:ea typeface="Microsoft YaHei UI" panose="020B0503020204020204" charset="-122"/>
              </a:endParaRPr>
            </a:p>
          </p:txBody>
        </p:sp>
        <p:sp>
          <p:nvSpPr>
            <p:cNvPr id="14" name="文本框 13"/>
            <p:cNvSpPr txBox="1"/>
            <p:nvPr>
              <p:custDataLst>
                <p:tags r:id="rId16"/>
              </p:custDataLst>
            </p:nvPr>
          </p:nvSpPr>
          <p:spPr>
            <a:xfrm>
              <a:off x="6240" y="8400"/>
              <a:ext cx="41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温水的热效应有助于减少炎症部位的肿胀，减轻炎症反应，促进愈合。</a:t>
              </a:r>
              <a:endParaRPr lang="zh-CN" altLang="en-US" sz="1600">
                <a:solidFill>
                  <a:schemeClr val="tx1"/>
                </a:solidFill>
                <a:latin typeface="Microsoft YaHei UI" panose="020B0503020204020204" charset="-122"/>
                <a:ea typeface="Microsoft YaHei UI" panose="020B0503020204020204" charset="-122"/>
              </a:endParaRPr>
            </a:p>
          </p:txBody>
        </p:sp>
        <p:sp>
          <p:nvSpPr>
            <p:cNvPr id="16" name="文本框 15"/>
            <p:cNvSpPr txBox="1"/>
            <p:nvPr>
              <p:custDataLst>
                <p:tags r:id="rId17"/>
              </p:custDataLst>
            </p:nvPr>
          </p:nvSpPr>
          <p:spPr>
            <a:xfrm>
              <a:off x="11280" y="7600"/>
              <a:ext cx="42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放松神经系统</a:t>
              </a:r>
              <a:endParaRPr lang="zh-CN" altLang="en-US" sz="2400">
                <a:solidFill>
                  <a:schemeClr val="tx1"/>
                </a:solidFill>
                <a:latin typeface="Microsoft YaHei UI" panose="020B0503020204020204" charset="-122"/>
                <a:ea typeface="Microsoft YaHei UI" panose="020B0503020204020204" charset="-122"/>
              </a:endParaRPr>
            </a:p>
          </p:txBody>
        </p:sp>
        <p:sp>
          <p:nvSpPr>
            <p:cNvPr id="17" name="文本框 16"/>
            <p:cNvSpPr txBox="1"/>
            <p:nvPr>
              <p:custDataLst>
                <p:tags r:id="rId18"/>
              </p:custDataLst>
            </p:nvPr>
          </p:nvSpPr>
          <p:spPr>
            <a:xfrm>
              <a:off x="11280" y="8400"/>
              <a:ext cx="41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通过温水拭浴，可以刺激皮肤感受器，帮助放松神经系统，缓解压力和焦虑。</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19"/>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3"/>
            <p:custDataLst>
              <p:tags r:id="rId1"/>
            </p:custDataLst>
          </p:nvPr>
        </p:nvSpPr>
        <p:spPr/>
        <p:txBody>
          <a:bodyPr/>
          <a:p>
            <a:r>
              <a:rPr lang="zh-CN" altLang="en-US" sz="4700"/>
              <a:t>热疗照护技术</a:t>
            </a:r>
            <a:endParaRPr lang="zh-CN" altLang="en-US" sz="4700"/>
          </a:p>
        </p:txBody>
      </p:sp>
      <p:sp>
        <p:nvSpPr>
          <p:cNvPr id="3" name="文本占位符 2"/>
          <p:cNvSpPr>
            <a:spLocks noGrp="1"/>
          </p:cNvSpPr>
          <p:nvPr>
            <p:ph type="body" idx="14"/>
            <p:custDataLst>
              <p:tags r:id="rId2"/>
            </p:custDataLst>
          </p:nvPr>
        </p:nvSpPr>
        <p:spPr/>
        <p:txBody>
          <a:bodyPr/>
          <a:p>
            <a:r>
              <a:rPr lang="en-US" altLang="en-US"/>
              <a:t>03</a:t>
            </a:r>
            <a:endParaRPr lang="en-US"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10363197" y="0"/>
            <a:ext cx="1828800" cy="6858000"/>
          </a:xfrm>
          <a:custGeom>
            <a:avLst/>
            <a:gdLst>
              <a:gd name="connisteX0" fmla="*/ 397462 w 1828800"/>
              <a:gd name="connsiteY0" fmla="*/ 0 h 6858000"/>
              <a:gd name="connisteX1" fmla="*/ 93533 w 1828800"/>
              <a:gd name="connsiteY1" fmla="*/ 2115208 h 6858000"/>
              <a:gd name="connisteX2" fmla="*/ 1070104 w 1828800"/>
              <a:gd name="connsiteY2" fmla="*/ 5843966 h 6858000"/>
              <a:gd name="connisteX3" fmla="*/ 1663631 w 1828800"/>
              <a:gd name="connsiteY3" fmla="*/ 6850492 h 6858000"/>
              <a:gd name="connisteX4" fmla="*/ 1828800 w 1828800"/>
              <a:gd name="connsiteY4" fmla="*/ 6858000 h 6858000"/>
              <a:gd name="connisteX5" fmla="*/ 1828800 w 1828800"/>
              <a:gd name="connsiteY5" fmla="*/ 7507 h 6858000"/>
              <a:gd name="connisteX6" fmla="*/ 397462 w 1828800"/>
              <a:gd name="connsiteY6" fmla="*/ 0 h 685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828800" h="6858000">
                <a:moveTo>
                  <a:pt x="397462" y="0"/>
                </a:moveTo>
                <a:cubicBezTo>
                  <a:pt x="24369" y="611880"/>
                  <a:pt x="-107021" y="1368912"/>
                  <a:pt x="93534" y="2115208"/>
                </a:cubicBezTo>
                <a:lnTo>
                  <a:pt x="1070104" y="5843967"/>
                </a:lnTo>
                <a:cubicBezTo>
                  <a:pt x="1176933" y="6241493"/>
                  <a:pt x="1386916" y="6583982"/>
                  <a:pt x="1663632" y="6850493"/>
                </a:cubicBezTo>
                <a:lnTo>
                  <a:pt x="1828800" y="6858000"/>
                </a:lnTo>
                <a:lnTo>
                  <a:pt x="1828800" y="7507"/>
                </a:lnTo>
                <a:lnTo>
                  <a:pt x="397462" y="0"/>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title"/>
            <p:custDataLst>
              <p:tags r:id="rId2"/>
            </p:custDataLst>
          </p:nvPr>
        </p:nvSpPr>
        <p:spPr>
          <a:xfrm>
            <a:off x="609603" y="609603"/>
            <a:ext cx="92837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热疗的定义</a:t>
            </a:r>
            <a:endParaRPr lang="zh-CN" altLang="en-US" sz="4400">
              <a:solidFill>
                <a:schemeClr val="tx1"/>
              </a:solidFill>
              <a:latin typeface="Microsoft YaHei UI" panose="020B0503020204020204" charset="-122"/>
              <a:ea typeface="Microsoft YaHei UI" panose="020B0503020204020204" charset="-122"/>
            </a:endParaRPr>
          </a:p>
        </p:txBody>
      </p:sp>
      <p:pic>
        <p:nvPicPr>
          <p:cNvPr id="4" name="图片 3" descr="C:/Users/mingsheng111035/AppData/Local/Temp/figmazip/slide_e744e1a76c0c0a8a\datas\装饰-12001&amp;112476.png"/>
          <p:cNvPicPr>
            <a:picLocks noChangeAspect="1"/>
          </p:cNvPicPr>
          <p:nvPr>
            <p:custDataLst>
              <p:tags r:id="rId3"/>
            </p:custDataLst>
          </p:nvPr>
        </p:nvPicPr>
        <p:blipFill>
          <a:blip r:embed="rId4" r:link="rId5"/>
          <a:stretch>
            <a:fillRect/>
          </a:stretch>
        </p:blipFill>
        <p:spPr>
          <a:xfrm>
            <a:off x="761365" y="0"/>
            <a:ext cx="469900" cy="482600"/>
          </a:xfrm>
          <a:prstGeom prst="rect">
            <a:avLst/>
          </a:prstGeom>
        </p:spPr>
      </p:pic>
      <p:sp>
        <p:nvSpPr>
          <p:cNvPr id="5" name="任意多边形 4"/>
          <p:cNvSpPr/>
          <p:nvPr>
            <p:custDataLst>
              <p:tags r:id="rId6"/>
            </p:custDataLst>
          </p:nvPr>
        </p:nvSpPr>
        <p:spPr>
          <a:xfrm>
            <a:off x="1003298" y="241301"/>
            <a:ext cx="342900" cy="342900"/>
          </a:xfrm>
          <a:custGeom>
            <a:avLst/>
            <a:gdLst>
              <a:gd name="connisteX0" fmla="*/ 0 w 342900"/>
              <a:gd name="connsiteY0" fmla="*/ 0 h 342900"/>
              <a:gd name="connisteX1" fmla="*/ 342900 w 342900"/>
              <a:gd name="connsiteY1" fmla="*/ 0 h 342900"/>
              <a:gd name="connisteX2" fmla="*/ 342900 w 342900"/>
              <a:gd name="connsiteY2" fmla="*/ 342900 h 342900"/>
              <a:gd name="connisteX3" fmla="*/ 0 w 342900"/>
              <a:gd name="connsiteY3" fmla="*/ 342900 h 342900"/>
              <a:gd name="connisteX4" fmla="*/ 0 w 342900"/>
              <a:gd name="connsiteY4" fmla="*/ 171450 h 342900"/>
              <a:gd name="connisteX5" fmla="*/ 0 w 342900"/>
              <a:gd name="connsiteY5" fmla="*/ 0 h 3429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2900" h="342900">
                <a:moveTo>
                  <a:pt x="0" y="0"/>
                </a:moveTo>
                <a:lnTo>
                  <a:pt x="342900" y="0"/>
                </a:lnTo>
                <a:lnTo>
                  <a:pt x="342900" y="342900"/>
                </a:lnTo>
                <a:lnTo>
                  <a:pt x="0" y="342900"/>
                </a:lnTo>
                <a:lnTo>
                  <a:pt x="0" y="171450"/>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500"/>
          </a:p>
        </p:txBody>
      </p:sp>
      <p:grpSp>
        <p:nvGrpSpPr>
          <p:cNvPr id="30" name="组合 29"/>
          <p:cNvGrpSpPr/>
          <p:nvPr/>
        </p:nvGrpSpPr>
        <p:grpSpPr>
          <a:xfrm>
            <a:off x="609600" y="1828800"/>
            <a:ext cx="9144000" cy="4419600"/>
            <a:chOff x="960" y="2880"/>
            <a:chExt cx="14400" cy="6960"/>
          </a:xfrm>
        </p:grpSpPr>
        <p:pic>
          <p:nvPicPr>
            <p:cNvPr id="6" name="图片 5" descr="C:/Users/mingsheng111035/AppData/Roaming/Kingsoft/office6/wppai/generateppt/3420aa4621c8439d5a2134dcc0930979.jpg3420aa4621c8439d5a2134dcc0930979"/>
            <p:cNvPicPr preferRelativeResize="0">
              <a:picLocks noChangeAspect="1"/>
            </p:cNvPicPr>
            <p:nvPr>
              <p:custDataLst>
                <p:tags r:id="rId7"/>
              </p:custDataLst>
            </p:nvPr>
          </p:nvPicPr>
          <p:blipFill>
            <a:blip r:embed="rId8"/>
            <a:srcRect l="12963" r="12963"/>
            <a:stretch>
              <a:fillRect/>
            </a:stretch>
          </p:blipFill>
          <p:spPr>
            <a:xfrm>
              <a:off x="960" y="2880"/>
              <a:ext cx="2400" cy="3240"/>
            </a:xfrm>
            <a:custGeom>
              <a:avLst/>
              <a:gdLst>
                <a:gd name="connisteX0" fmla="*/ 0 w 1524003"/>
                <a:gd name="connsiteY0" fmla="*/ 304796 h 2057400"/>
                <a:gd name="connisteX1" fmla="*/ 304796 w 1524003"/>
                <a:gd name="connsiteY1" fmla="*/ 0 h 2057400"/>
                <a:gd name="connisteX2" fmla="*/ 1524003 w 1524003"/>
                <a:gd name="connsiteY2" fmla="*/ 0 h 2057400"/>
                <a:gd name="connisteX3" fmla="*/ 1524003 w 1524003"/>
                <a:gd name="connsiteY3" fmla="*/ 2057400 h 2057400"/>
                <a:gd name="connisteX4" fmla="*/ 304796 w 1524003"/>
                <a:gd name="connsiteY4" fmla="*/ 2057400 h 2057400"/>
                <a:gd name="connisteX5" fmla="*/ 0 w 1524003"/>
                <a:gd name="connsiteY5" fmla="*/ 1752603 h 2057400"/>
                <a:gd name="connisteX6" fmla="*/ 0 w 1524003"/>
                <a:gd name="connsiteY6" fmla="*/ 304796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3" h="2057400">
                  <a:moveTo>
                    <a:pt x="0" y="304797"/>
                  </a:moveTo>
                  <a:cubicBezTo>
                    <a:pt x="0" y="136465"/>
                    <a:pt x="136465" y="0"/>
                    <a:pt x="304797" y="0"/>
                  </a:cubicBezTo>
                  <a:lnTo>
                    <a:pt x="1524003" y="0"/>
                  </a:lnTo>
                  <a:lnTo>
                    <a:pt x="1524003" y="2057400"/>
                  </a:lnTo>
                  <a:lnTo>
                    <a:pt x="304797" y="2057400"/>
                  </a:lnTo>
                  <a:cubicBezTo>
                    <a:pt x="136465" y="2057400"/>
                    <a:pt x="0" y="1920935"/>
                    <a:pt x="0" y="1752603"/>
                  </a:cubicBezTo>
                  <a:lnTo>
                    <a:pt x="0" y="304797"/>
                  </a:lnTo>
                  <a:close/>
                </a:path>
              </a:pathLst>
            </a:custGeom>
            <a:blipFill rotWithShape="1">
              <a:blip r:embed="rId9"/>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9" name="任意多边形 8"/>
            <p:cNvSpPr/>
            <p:nvPr>
              <p:custDataLst>
                <p:tags r:id="rId10"/>
              </p:custDataLst>
            </p:nvPr>
          </p:nvSpPr>
          <p:spPr>
            <a:xfrm>
              <a:off x="3360" y="2880"/>
              <a:ext cx="4561" cy="3240"/>
            </a:xfrm>
            <a:custGeom>
              <a:avLst/>
              <a:gdLst>
                <a:gd name="connisteX0" fmla="*/ 0 w 2895603"/>
                <a:gd name="connsiteY0" fmla="*/ 0 h 2057400"/>
                <a:gd name="connisteX1" fmla="*/ 2590796 w 2895603"/>
                <a:gd name="connsiteY1" fmla="*/ 0 h 2057400"/>
                <a:gd name="connisteX2" fmla="*/ 2895603 w 2895603"/>
                <a:gd name="connsiteY2" fmla="*/ 304796 h 2057400"/>
                <a:gd name="connisteX3" fmla="*/ 2895603 w 2895603"/>
                <a:gd name="connsiteY3" fmla="*/ 1752603 h 2057400"/>
                <a:gd name="connisteX4" fmla="*/ 2590796 w 2895603"/>
                <a:gd name="connsiteY4" fmla="*/ 2057400 h 2057400"/>
                <a:gd name="connisteX5" fmla="*/ 0 w 2895603"/>
                <a:gd name="connsiteY5" fmla="*/ 2057400 h 2057400"/>
                <a:gd name="connisteX6" fmla="*/ 0 w 2895603"/>
                <a:gd name="connsiteY6" fmla="*/ 0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895603" h="2057400">
                  <a:moveTo>
                    <a:pt x="0" y="0"/>
                  </a:moveTo>
                  <a:lnTo>
                    <a:pt x="2590797" y="0"/>
                  </a:lnTo>
                  <a:cubicBezTo>
                    <a:pt x="2759138" y="0"/>
                    <a:pt x="2895603" y="136465"/>
                    <a:pt x="2895603" y="304797"/>
                  </a:cubicBezTo>
                  <a:lnTo>
                    <a:pt x="2895603" y="1752603"/>
                  </a:lnTo>
                  <a:cubicBezTo>
                    <a:pt x="2895603" y="1920935"/>
                    <a:pt x="2759138" y="2057400"/>
                    <a:pt x="2590797" y="2057400"/>
                  </a:cubicBezTo>
                  <a:lnTo>
                    <a:pt x="0" y="2057400"/>
                  </a:ln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任意多边形 11"/>
            <p:cNvSpPr/>
            <p:nvPr>
              <p:custDataLst>
                <p:tags r:id="rId11"/>
              </p:custDataLst>
            </p:nvPr>
          </p:nvSpPr>
          <p:spPr>
            <a:xfrm>
              <a:off x="960" y="6600"/>
              <a:ext cx="4560" cy="3240"/>
            </a:xfrm>
            <a:custGeom>
              <a:avLst/>
              <a:gdLst>
                <a:gd name="connisteX0" fmla="*/ 0 w 2895603"/>
                <a:gd name="connsiteY0" fmla="*/ 304796 h 2057400"/>
                <a:gd name="connisteX1" fmla="*/ 304796 w 2895603"/>
                <a:gd name="connsiteY1" fmla="*/ 0 h 2057400"/>
                <a:gd name="connisteX2" fmla="*/ 2895603 w 2895603"/>
                <a:gd name="connsiteY2" fmla="*/ 0 h 2057400"/>
                <a:gd name="connisteX3" fmla="*/ 2895603 w 2895603"/>
                <a:gd name="connsiteY3" fmla="*/ 2057400 h 2057400"/>
                <a:gd name="connisteX4" fmla="*/ 304796 w 2895603"/>
                <a:gd name="connsiteY4" fmla="*/ 2057400 h 2057400"/>
                <a:gd name="connisteX5" fmla="*/ 0 w 2895603"/>
                <a:gd name="connsiteY5" fmla="*/ 1752603 h 2057400"/>
                <a:gd name="connisteX6" fmla="*/ 0 w 2895603"/>
                <a:gd name="connsiteY6" fmla="*/ 304796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895603" h="2057400">
                  <a:moveTo>
                    <a:pt x="0" y="304797"/>
                  </a:moveTo>
                  <a:cubicBezTo>
                    <a:pt x="0" y="136465"/>
                    <a:pt x="136465" y="0"/>
                    <a:pt x="304797" y="0"/>
                  </a:cubicBezTo>
                  <a:lnTo>
                    <a:pt x="2895603" y="0"/>
                  </a:lnTo>
                  <a:lnTo>
                    <a:pt x="2895603" y="2057400"/>
                  </a:lnTo>
                  <a:lnTo>
                    <a:pt x="304797" y="2057400"/>
                  </a:lnTo>
                  <a:cubicBezTo>
                    <a:pt x="136465" y="2057400"/>
                    <a:pt x="0" y="1920935"/>
                    <a:pt x="0" y="1752603"/>
                  </a:cubicBezTo>
                  <a:lnTo>
                    <a:pt x="0" y="304797"/>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12"/>
              </p:custDataLst>
            </p:nvPr>
          </p:nvSpPr>
          <p:spPr>
            <a:xfrm>
              <a:off x="3840" y="3340"/>
              <a:ext cx="3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热疗的科学基础</a:t>
              </a:r>
              <a:endParaRPr lang="zh-CN" altLang="en-US" sz="2400">
                <a:solidFill>
                  <a:schemeClr val="tx1"/>
                </a:solidFill>
                <a:latin typeface="Microsoft YaHei UI" panose="020B0503020204020204" charset="-122"/>
                <a:ea typeface="Microsoft YaHei UI" panose="020B0503020204020204" charset="-122"/>
              </a:endParaRPr>
            </a:p>
          </p:txBody>
        </p:sp>
        <p:sp>
          <p:nvSpPr>
            <p:cNvPr id="11" name="文本框 10"/>
            <p:cNvSpPr txBox="1"/>
            <p:nvPr>
              <p:custDataLst>
                <p:tags r:id="rId13"/>
              </p:custDataLst>
            </p:nvPr>
          </p:nvSpPr>
          <p:spPr>
            <a:xfrm>
              <a:off x="3840" y="4220"/>
              <a:ext cx="368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热疗利用热量提高局部组织温度，促进血液循环，缓解肌肉紧张和疼痛。</a:t>
              </a:r>
              <a:endParaRPr lang="zh-CN" altLang="en-US" sz="1600">
                <a:solidFill>
                  <a:schemeClr val="tx1"/>
                </a:solidFill>
                <a:latin typeface="Microsoft YaHei UI" panose="020B0503020204020204" charset="-122"/>
                <a:ea typeface="Microsoft YaHei UI" panose="020B0503020204020204" charset="-122"/>
              </a:endParaRPr>
            </a:p>
          </p:txBody>
        </p:sp>
        <p:pic>
          <p:nvPicPr>
            <p:cNvPr id="15" name="图片 14" descr="C:/Users/mingsheng111035/AppData/Roaming/Kingsoft/office6/wppai/generateppt/aca611e037b330edd90ccae693ab85de.jpgaca611e037b330edd90ccae693ab85de"/>
            <p:cNvPicPr preferRelativeResize="0">
              <a:picLocks noChangeAspect="1"/>
            </p:cNvPicPr>
            <p:nvPr>
              <p:custDataLst>
                <p:tags r:id="rId14"/>
              </p:custDataLst>
            </p:nvPr>
          </p:nvPicPr>
          <p:blipFill>
            <a:blip r:embed="rId15"/>
            <a:srcRect t="2984" b="7043"/>
            <a:stretch>
              <a:fillRect/>
            </a:stretch>
          </p:blipFill>
          <p:spPr>
            <a:xfrm>
              <a:off x="5520" y="6600"/>
              <a:ext cx="2400" cy="3240"/>
            </a:xfrm>
            <a:custGeom>
              <a:avLst/>
              <a:gdLst>
                <a:gd name="connisteX0" fmla="*/ 0 w 1524003"/>
                <a:gd name="connsiteY0" fmla="*/ 0 h 2057400"/>
                <a:gd name="connisteX1" fmla="*/ 1219196 w 1524003"/>
                <a:gd name="connsiteY1" fmla="*/ 0 h 2057400"/>
                <a:gd name="connisteX2" fmla="*/ 1524003 w 1524003"/>
                <a:gd name="connsiteY2" fmla="*/ 304796 h 2057400"/>
                <a:gd name="connisteX3" fmla="*/ 1524003 w 1524003"/>
                <a:gd name="connsiteY3" fmla="*/ 1752603 h 2057400"/>
                <a:gd name="connisteX4" fmla="*/ 1219196 w 1524003"/>
                <a:gd name="connsiteY4" fmla="*/ 2057400 h 2057400"/>
                <a:gd name="connisteX5" fmla="*/ 0 w 1524003"/>
                <a:gd name="connsiteY5" fmla="*/ 2057400 h 2057400"/>
                <a:gd name="connisteX6" fmla="*/ 0 w 1524003"/>
                <a:gd name="connsiteY6" fmla="*/ 0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3" h="2057400">
                  <a:moveTo>
                    <a:pt x="0" y="0"/>
                  </a:moveTo>
                  <a:lnTo>
                    <a:pt x="1219197" y="0"/>
                  </a:lnTo>
                  <a:cubicBezTo>
                    <a:pt x="1387538" y="0"/>
                    <a:pt x="1524003" y="136465"/>
                    <a:pt x="1524003" y="304797"/>
                  </a:cubicBezTo>
                  <a:lnTo>
                    <a:pt x="1524003" y="1752603"/>
                  </a:lnTo>
                  <a:cubicBezTo>
                    <a:pt x="1524003" y="1920935"/>
                    <a:pt x="1387538" y="2057400"/>
                    <a:pt x="1219197" y="2057400"/>
                  </a:cubicBezTo>
                  <a:lnTo>
                    <a:pt x="0" y="2057400"/>
                  </a:lnTo>
                  <a:lnTo>
                    <a:pt x="0" y="0"/>
                  </a:lnTo>
                  <a:close/>
                </a:path>
              </a:pathLst>
            </a:custGeom>
            <a:blipFill rotWithShape="1">
              <a:blip r:embed="rId9"/>
              <a:stretch>
                <a:fillRect/>
              </a:stretch>
            </a:blipFill>
            <a:ln w="0">
              <a:noFill/>
            </a:ln>
            <a:extLst>
              <a:ext uri="{91240B29-F687-4F45-9708-019B960494DF}">
                <a14:hiddenLine xmlns:a14="http://schemas.microsoft.com/office/drawing/2010/main" w="0">
                  <a:pattFill prst="pct5">
                    <a:fgClr>
                      <a:prstClr val="black"/>
                    </a:fgClr>
                  </a:pattFill>
                </a14:hiddenLine>
              </a:ext>
            </a:extLst>
          </p:spPr>
        </p:pic>
        <p:pic>
          <p:nvPicPr>
            <p:cNvPr id="18" name="图片 17" descr="C:/Users/mingsheng111035/AppData/Roaming/Kingsoft/office6/wppai/generateppt/99fc7a043a7d594693548b6c264c88cf.jpg99fc7a043a7d594693548b6c264c88cf"/>
            <p:cNvPicPr preferRelativeResize="0">
              <a:picLocks noChangeAspect="1"/>
            </p:cNvPicPr>
            <p:nvPr>
              <p:custDataLst>
                <p:tags r:id="rId16"/>
              </p:custDataLst>
            </p:nvPr>
          </p:nvPicPr>
          <p:blipFill>
            <a:blip r:embed="rId17"/>
            <a:srcRect l="12963" r="12963"/>
            <a:stretch>
              <a:fillRect/>
            </a:stretch>
          </p:blipFill>
          <p:spPr>
            <a:xfrm>
              <a:off x="8400" y="2880"/>
              <a:ext cx="2400" cy="3240"/>
            </a:xfrm>
            <a:custGeom>
              <a:avLst/>
              <a:gdLst>
                <a:gd name="connisteX0" fmla="*/ 0 w 1524003"/>
                <a:gd name="connsiteY0" fmla="*/ 304796 h 2057400"/>
                <a:gd name="connisteX1" fmla="*/ 304796 w 1524003"/>
                <a:gd name="connsiteY1" fmla="*/ 0 h 2057400"/>
                <a:gd name="connisteX2" fmla="*/ 1524003 w 1524003"/>
                <a:gd name="connsiteY2" fmla="*/ 0 h 2057400"/>
                <a:gd name="connisteX3" fmla="*/ 1524003 w 1524003"/>
                <a:gd name="connsiteY3" fmla="*/ 2057400 h 2057400"/>
                <a:gd name="connisteX4" fmla="*/ 304796 w 1524003"/>
                <a:gd name="connsiteY4" fmla="*/ 2057400 h 2057400"/>
                <a:gd name="connisteX5" fmla="*/ 0 w 1524003"/>
                <a:gd name="connsiteY5" fmla="*/ 1752603 h 2057400"/>
                <a:gd name="connisteX6" fmla="*/ 0 w 1524003"/>
                <a:gd name="connsiteY6" fmla="*/ 304796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3" h="2057400">
                  <a:moveTo>
                    <a:pt x="0" y="304797"/>
                  </a:moveTo>
                  <a:cubicBezTo>
                    <a:pt x="0" y="136465"/>
                    <a:pt x="136465" y="0"/>
                    <a:pt x="304797" y="0"/>
                  </a:cubicBezTo>
                  <a:lnTo>
                    <a:pt x="1524003" y="0"/>
                  </a:lnTo>
                  <a:lnTo>
                    <a:pt x="1524003" y="2057400"/>
                  </a:lnTo>
                  <a:lnTo>
                    <a:pt x="304797" y="2057400"/>
                  </a:lnTo>
                  <a:cubicBezTo>
                    <a:pt x="136465" y="2057400"/>
                    <a:pt x="0" y="1920935"/>
                    <a:pt x="0" y="1752603"/>
                  </a:cubicBezTo>
                  <a:lnTo>
                    <a:pt x="0" y="304797"/>
                  </a:lnTo>
                  <a:close/>
                </a:path>
              </a:pathLst>
            </a:custGeom>
            <a:blipFill rotWithShape="1">
              <a:blip r:embed="rId9"/>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1" name="任意多边形 20"/>
            <p:cNvSpPr/>
            <p:nvPr>
              <p:custDataLst>
                <p:tags r:id="rId18"/>
              </p:custDataLst>
            </p:nvPr>
          </p:nvSpPr>
          <p:spPr>
            <a:xfrm>
              <a:off x="10800" y="2880"/>
              <a:ext cx="4560" cy="3240"/>
            </a:xfrm>
            <a:custGeom>
              <a:avLst/>
              <a:gdLst>
                <a:gd name="connisteX0" fmla="*/ 0 w 2895603"/>
                <a:gd name="connsiteY0" fmla="*/ 0 h 2057400"/>
                <a:gd name="connisteX1" fmla="*/ 2590796 w 2895603"/>
                <a:gd name="connsiteY1" fmla="*/ 0 h 2057400"/>
                <a:gd name="connisteX2" fmla="*/ 2895603 w 2895603"/>
                <a:gd name="connsiteY2" fmla="*/ 304796 h 2057400"/>
                <a:gd name="connisteX3" fmla="*/ 2895603 w 2895603"/>
                <a:gd name="connsiteY3" fmla="*/ 1752603 h 2057400"/>
                <a:gd name="connisteX4" fmla="*/ 2590796 w 2895603"/>
                <a:gd name="connsiteY4" fmla="*/ 2057400 h 2057400"/>
                <a:gd name="connisteX5" fmla="*/ 0 w 2895603"/>
                <a:gd name="connsiteY5" fmla="*/ 2057400 h 2057400"/>
                <a:gd name="connisteX6" fmla="*/ 0 w 2895603"/>
                <a:gd name="connsiteY6" fmla="*/ 0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895603" h="2057400">
                  <a:moveTo>
                    <a:pt x="0" y="0"/>
                  </a:moveTo>
                  <a:lnTo>
                    <a:pt x="2590797" y="0"/>
                  </a:lnTo>
                  <a:cubicBezTo>
                    <a:pt x="2759138" y="0"/>
                    <a:pt x="2895603" y="136465"/>
                    <a:pt x="2895603" y="304797"/>
                  </a:cubicBezTo>
                  <a:lnTo>
                    <a:pt x="2895603" y="1752603"/>
                  </a:lnTo>
                  <a:cubicBezTo>
                    <a:pt x="2895603" y="1920935"/>
                    <a:pt x="2759138" y="2057400"/>
                    <a:pt x="2590797" y="2057400"/>
                  </a:cubicBezTo>
                  <a:lnTo>
                    <a:pt x="0" y="2057400"/>
                  </a:ln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19"/>
              </p:custDataLst>
            </p:nvPr>
          </p:nvSpPr>
          <p:spPr>
            <a:xfrm>
              <a:off x="1440" y="7060"/>
              <a:ext cx="3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热疗的实施方法</a:t>
              </a:r>
              <a:endParaRPr lang="zh-CN" altLang="en-US" sz="2400">
                <a:solidFill>
                  <a:schemeClr val="tx1"/>
                </a:solidFill>
                <a:latin typeface="Microsoft YaHei UI" panose="020B0503020204020204" charset="-122"/>
                <a:ea typeface="Microsoft YaHei UI" panose="020B0503020204020204" charset="-122"/>
              </a:endParaRPr>
            </a:p>
          </p:txBody>
        </p:sp>
        <p:sp>
          <p:nvSpPr>
            <p:cNvPr id="14" name="文本框 13"/>
            <p:cNvSpPr txBox="1"/>
            <p:nvPr>
              <p:custDataLst>
                <p:tags r:id="rId20"/>
              </p:custDataLst>
            </p:nvPr>
          </p:nvSpPr>
          <p:spPr>
            <a:xfrm>
              <a:off x="1440" y="7940"/>
              <a:ext cx="368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常见的热疗方法包括热水袋敷、热敷包、红外线照射和热浴等。</a:t>
              </a:r>
              <a:endParaRPr lang="zh-CN" altLang="en-US" sz="1600">
                <a:solidFill>
                  <a:schemeClr val="tx1"/>
                </a:solidFill>
                <a:latin typeface="Microsoft YaHei UI" panose="020B0503020204020204" charset="-122"/>
                <a:ea typeface="Microsoft YaHei UI" panose="020B0503020204020204" charset="-122"/>
              </a:endParaRPr>
            </a:p>
          </p:txBody>
        </p:sp>
        <p:sp>
          <p:nvSpPr>
            <p:cNvPr id="24" name="任意多边形 23"/>
            <p:cNvSpPr/>
            <p:nvPr>
              <p:custDataLst>
                <p:tags r:id="rId21"/>
              </p:custDataLst>
            </p:nvPr>
          </p:nvSpPr>
          <p:spPr>
            <a:xfrm>
              <a:off x="8400" y="6600"/>
              <a:ext cx="4561" cy="3240"/>
            </a:xfrm>
            <a:custGeom>
              <a:avLst/>
              <a:gdLst>
                <a:gd name="connisteX0" fmla="*/ 0 w 2895603"/>
                <a:gd name="connsiteY0" fmla="*/ 304796 h 2057400"/>
                <a:gd name="connisteX1" fmla="*/ 304796 w 2895603"/>
                <a:gd name="connsiteY1" fmla="*/ 0 h 2057400"/>
                <a:gd name="connisteX2" fmla="*/ 2895603 w 2895603"/>
                <a:gd name="connsiteY2" fmla="*/ 0 h 2057400"/>
                <a:gd name="connisteX3" fmla="*/ 2895603 w 2895603"/>
                <a:gd name="connsiteY3" fmla="*/ 2057400 h 2057400"/>
                <a:gd name="connisteX4" fmla="*/ 304796 w 2895603"/>
                <a:gd name="connsiteY4" fmla="*/ 2057400 h 2057400"/>
                <a:gd name="connisteX5" fmla="*/ 0 w 2895603"/>
                <a:gd name="connsiteY5" fmla="*/ 1752603 h 2057400"/>
                <a:gd name="connisteX6" fmla="*/ 0 w 2895603"/>
                <a:gd name="connsiteY6" fmla="*/ 304796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895603" h="2057400">
                  <a:moveTo>
                    <a:pt x="0" y="304797"/>
                  </a:moveTo>
                  <a:cubicBezTo>
                    <a:pt x="0" y="136465"/>
                    <a:pt x="136465" y="0"/>
                    <a:pt x="304797" y="0"/>
                  </a:cubicBezTo>
                  <a:lnTo>
                    <a:pt x="2895603" y="0"/>
                  </a:lnTo>
                  <a:lnTo>
                    <a:pt x="2895603" y="2057400"/>
                  </a:lnTo>
                  <a:lnTo>
                    <a:pt x="304797" y="2057400"/>
                  </a:lnTo>
                  <a:cubicBezTo>
                    <a:pt x="136465" y="2057400"/>
                    <a:pt x="0" y="1920935"/>
                    <a:pt x="0" y="1752603"/>
                  </a:cubicBezTo>
                  <a:lnTo>
                    <a:pt x="0" y="304797"/>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7" name="图片 26" descr="C:/Users/mingsheng111035/AppData/Roaming/Kingsoft/office6/wppai/generateppt/b36d0fcd4aa35197dffa4b42ed4bfd1a.jpgb36d0fcd4aa35197dffa4b42ed4bfd1a"/>
            <p:cNvPicPr preferRelativeResize="0">
              <a:picLocks noChangeAspect="1"/>
            </p:cNvPicPr>
            <p:nvPr>
              <p:custDataLst>
                <p:tags r:id="rId22"/>
              </p:custDataLst>
            </p:nvPr>
          </p:nvPicPr>
          <p:blipFill>
            <a:blip r:embed="rId23"/>
            <a:srcRect l="14316" r="11610"/>
            <a:stretch>
              <a:fillRect/>
            </a:stretch>
          </p:blipFill>
          <p:spPr>
            <a:xfrm>
              <a:off x="12960" y="6600"/>
              <a:ext cx="2400" cy="3240"/>
            </a:xfrm>
            <a:custGeom>
              <a:avLst/>
              <a:gdLst>
                <a:gd name="connisteX0" fmla="*/ 0 w 1524003"/>
                <a:gd name="connsiteY0" fmla="*/ 0 h 2057400"/>
                <a:gd name="connisteX1" fmla="*/ 1219196 w 1524003"/>
                <a:gd name="connsiteY1" fmla="*/ 0 h 2057400"/>
                <a:gd name="connisteX2" fmla="*/ 1524003 w 1524003"/>
                <a:gd name="connsiteY2" fmla="*/ 304796 h 2057400"/>
                <a:gd name="connisteX3" fmla="*/ 1524003 w 1524003"/>
                <a:gd name="connsiteY3" fmla="*/ 1752603 h 2057400"/>
                <a:gd name="connisteX4" fmla="*/ 1219196 w 1524003"/>
                <a:gd name="connsiteY4" fmla="*/ 2057400 h 2057400"/>
                <a:gd name="connisteX5" fmla="*/ 0 w 1524003"/>
                <a:gd name="connsiteY5" fmla="*/ 2057400 h 2057400"/>
                <a:gd name="connisteX6" fmla="*/ 0 w 1524003"/>
                <a:gd name="connsiteY6" fmla="*/ 0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524003" h="2057400">
                  <a:moveTo>
                    <a:pt x="0" y="0"/>
                  </a:moveTo>
                  <a:lnTo>
                    <a:pt x="1219197" y="0"/>
                  </a:lnTo>
                  <a:cubicBezTo>
                    <a:pt x="1387538" y="0"/>
                    <a:pt x="1524003" y="136465"/>
                    <a:pt x="1524003" y="304797"/>
                  </a:cubicBezTo>
                  <a:lnTo>
                    <a:pt x="1524003" y="1752603"/>
                  </a:lnTo>
                  <a:cubicBezTo>
                    <a:pt x="1524003" y="1920935"/>
                    <a:pt x="1387538" y="2057400"/>
                    <a:pt x="1219197" y="2057400"/>
                  </a:cubicBezTo>
                  <a:lnTo>
                    <a:pt x="0" y="2057400"/>
                  </a:lnTo>
                  <a:lnTo>
                    <a:pt x="0" y="0"/>
                  </a:lnTo>
                  <a:close/>
                </a:path>
              </a:pathLst>
            </a:custGeom>
            <a:blipFill rotWithShape="1">
              <a:blip r:embed="rId9"/>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2" name="文本框 21"/>
            <p:cNvSpPr txBox="1"/>
            <p:nvPr>
              <p:custDataLst>
                <p:tags r:id="rId24"/>
              </p:custDataLst>
            </p:nvPr>
          </p:nvSpPr>
          <p:spPr>
            <a:xfrm>
              <a:off x="11280" y="3340"/>
              <a:ext cx="3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热疗的应用范围</a:t>
              </a:r>
              <a:endParaRPr lang="zh-CN" altLang="en-US" sz="2400">
                <a:solidFill>
                  <a:schemeClr val="tx1"/>
                </a:solidFill>
                <a:latin typeface="Microsoft YaHei UI" panose="020B0503020204020204" charset="-122"/>
                <a:ea typeface="Microsoft YaHei UI" panose="020B0503020204020204" charset="-122"/>
              </a:endParaRPr>
            </a:p>
          </p:txBody>
        </p:sp>
        <p:sp>
          <p:nvSpPr>
            <p:cNvPr id="23" name="文本框 22"/>
            <p:cNvSpPr txBox="1"/>
            <p:nvPr>
              <p:custDataLst>
                <p:tags r:id="rId25"/>
              </p:custDataLst>
            </p:nvPr>
          </p:nvSpPr>
          <p:spPr>
            <a:xfrm>
              <a:off x="11280" y="4220"/>
              <a:ext cx="368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热疗广泛应用于康复医学，如治疗慢性疼痛、肌肉拉伤和关节炎等。</a:t>
              </a:r>
              <a:endParaRPr lang="zh-CN" altLang="en-US" sz="1600">
                <a:solidFill>
                  <a:schemeClr val="tx1"/>
                </a:solidFill>
                <a:latin typeface="Microsoft YaHei UI" panose="020B0503020204020204" charset="-122"/>
                <a:ea typeface="Microsoft YaHei UI" panose="020B0503020204020204" charset="-122"/>
              </a:endParaRPr>
            </a:p>
          </p:txBody>
        </p:sp>
        <p:sp>
          <p:nvSpPr>
            <p:cNvPr id="25" name="文本框 24"/>
            <p:cNvSpPr txBox="1"/>
            <p:nvPr>
              <p:custDataLst>
                <p:tags r:id="rId26"/>
              </p:custDataLst>
            </p:nvPr>
          </p:nvSpPr>
          <p:spPr>
            <a:xfrm>
              <a:off x="8880" y="7060"/>
              <a:ext cx="3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热疗的注意事项</a:t>
              </a:r>
              <a:endParaRPr lang="zh-CN" altLang="en-US" sz="2400">
                <a:solidFill>
                  <a:schemeClr val="tx1"/>
                </a:solidFill>
                <a:latin typeface="Microsoft YaHei UI" panose="020B0503020204020204" charset="-122"/>
                <a:ea typeface="Microsoft YaHei UI" panose="020B0503020204020204" charset="-122"/>
              </a:endParaRPr>
            </a:p>
          </p:txBody>
        </p:sp>
        <p:sp>
          <p:nvSpPr>
            <p:cNvPr id="26" name="文本框 25"/>
            <p:cNvSpPr txBox="1"/>
            <p:nvPr>
              <p:custDataLst>
                <p:tags r:id="rId27"/>
              </p:custDataLst>
            </p:nvPr>
          </p:nvSpPr>
          <p:spPr>
            <a:xfrm>
              <a:off x="8880" y="7940"/>
              <a:ext cx="368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实施热疗时需注意温度控制，避免烫伤，对某些疾病如急性炎症应慎用。</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28"/>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0" y="0"/>
            <a:ext cx="1815465" cy="6858000"/>
          </a:xfrm>
          <a:custGeom>
            <a:avLst/>
            <a:gdLst>
              <a:gd name="connisteX0" fmla="*/ 1421398 w 1816098"/>
              <a:gd name="connsiteY0" fmla="*/ 0 h 6858000"/>
              <a:gd name="connisteX1" fmla="*/ 1723214 w 1816098"/>
              <a:gd name="connsiteY1" fmla="*/ 2115208 h 6858000"/>
              <a:gd name="connisteX2" fmla="*/ 753419 w 1816098"/>
              <a:gd name="connsiteY2" fmla="*/ 5843966 h 6858000"/>
              <a:gd name="connisteX3" fmla="*/ 164015 w 1816098"/>
              <a:gd name="connsiteY3" fmla="*/ 6850492 h 6858000"/>
              <a:gd name="connisteX4" fmla="*/ 0 w 1816098"/>
              <a:gd name="connsiteY4" fmla="*/ 6858000 h 6858000"/>
              <a:gd name="connisteX5" fmla="*/ 0 w 1816098"/>
              <a:gd name="connsiteY5" fmla="*/ 7507 h 6858000"/>
              <a:gd name="connisteX6" fmla="*/ 1421398 w 1816098"/>
              <a:gd name="connsiteY6" fmla="*/ 0 h 685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816099" h="6858000">
                <a:moveTo>
                  <a:pt x="1421398" y="0"/>
                </a:moveTo>
                <a:cubicBezTo>
                  <a:pt x="1791895" y="611880"/>
                  <a:pt x="1922371" y="1368912"/>
                  <a:pt x="1723214" y="2115208"/>
                </a:cubicBezTo>
                <a:lnTo>
                  <a:pt x="753420" y="5843967"/>
                </a:lnTo>
                <a:cubicBezTo>
                  <a:pt x="647340" y="6241493"/>
                  <a:pt x="438821" y="6583982"/>
                  <a:pt x="164016" y="6850493"/>
                </a:cubicBezTo>
                <a:lnTo>
                  <a:pt x="0" y="6858000"/>
                </a:lnTo>
                <a:lnTo>
                  <a:pt x="0" y="7507"/>
                </a:lnTo>
                <a:lnTo>
                  <a:pt x="1421398" y="0"/>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title"/>
            <p:custDataLst>
              <p:tags r:id="rId2"/>
            </p:custDataLst>
          </p:nvPr>
        </p:nvSpPr>
        <p:spPr>
          <a:xfrm>
            <a:off x="2438403" y="609603"/>
            <a:ext cx="92837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热疗的操作方法</a:t>
            </a:r>
            <a:endParaRPr lang="zh-CN" altLang="en-US" sz="4400">
              <a:solidFill>
                <a:schemeClr val="tx1"/>
              </a:solidFill>
              <a:latin typeface="Microsoft YaHei UI" panose="020B0503020204020204" charset="-122"/>
              <a:ea typeface="Microsoft YaHei UI" panose="020B0503020204020204" charset="-122"/>
            </a:endParaRPr>
          </a:p>
        </p:txBody>
      </p:sp>
      <p:grpSp>
        <p:nvGrpSpPr>
          <p:cNvPr id="19" name="组合 18"/>
          <p:cNvGrpSpPr/>
          <p:nvPr/>
        </p:nvGrpSpPr>
        <p:grpSpPr>
          <a:xfrm>
            <a:off x="2400300" y="2057400"/>
            <a:ext cx="9220197" cy="3962397"/>
            <a:chOff x="3780" y="3240"/>
            <a:chExt cx="14520" cy="6240"/>
          </a:xfrm>
        </p:grpSpPr>
        <p:pic>
          <p:nvPicPr>
            <p:cNvPr id="4" name="图片 3" descr="C:/Users/mingsheng111035/AppData/Roaming/Kingsoft/office6/wppai/generateppt/291321c309df94219d5b6cbbd698cb0a.jpg291321c309df94219d5b6cbbd698cb0a"/>
            <p:cNvPicPr preferRelativeResize="0">
              <a:picLocks noChangeAspect="1"/>
            </p:cNvPicPr>
            <p:nvPr>
              <p:custDataLst>
                <p:tags r:id="rId3"/>
              </p:custDataLst>
            </p:nvPr>
          </p:nvPicPr>
          <p:blipFill>
            <a:blip r:embed="rId4"/>
            <a:srcRect l="15618" r="17618"/>
            <a:stretch>
              <a:fillRect/>
            </a:stretch>
          </p:blipFill>
          <p:spPr>
            <a:xfrm>
              <a:off x="4240" y="3240"/>
              <a:ext cx="3359" cy="3359"/>
            </a:xfrm>
            <a:custGeom>
              <a:avLst/>
              <a:gdLst>
                <a:gd name="connisteX0" fmla="*/ 0 w 2133596"/>
                <a:gd name="connsiteY0" fmla="*/ 1066803 h 2133596"/>
                <a:gd name="connisteX1" fmla="*/ 1066803 w 2133596"/>
                <a:gd name="connsiteY1" fmla="*/ 0 h 2133596"/>
                <a:gd name="connisteX2" fmla="*/ 1066803 w 2133596"/>
                <a:gd name="connsiteY2" fmla="*/ 0 h 2133596"/>
                <a:gd name="connisteX3" fmla="*/ 2133596 w 2133596"/>
                <a:gd name="connsiteY3" fmla="*/ 1066803 h 2133596"/>
                <a:gd name="connisteX4" fmla="*/ 2133596 w 2133596"/>
                <a:gd name="connsiteY4" fmla="*/ 1066803 h 2133596"/>
                <a:gd name="connisteX5" fmla="*/ 1066803 w 2133596"/>
                <a:gd name="connsiteY5" fmla="*/ 2133596 h 2133596"/>
                <a:gd name="connisteX6" fmla="*/ 1066803 w 2133596"/>
                <a:gd name="connsiteY6" fmla="*/ 2133596 h 2133596"/>
                <a:gd name="connisteX7" fmla="*/ 0 w 2133596"/>
                <a:gd name="connsiteY7" fmla="*/ 1066803 h 2133596"/>
                <a:gd name="connisteX8" fmla="*/ 0 w 2133596"/>
                <a:gd name="connsiteY8" fmla="*/ 1066803 h 21335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133597" h="2133597">
                  <a:moveTo>
                    <a:pt x="0" y="1066803"/>
                  </a:moveTo>
                  <a:cubicBezTo>
                    <a:pt x="0" y="477619"/>
                    <a:pt x="477619" y="0"/>
                    <a:pt x="1066803" y="0"/>
                  </a:cubicBezTo>
                  <a:lnTo>
                    <a:pt x="1066803" y="0"/>
                  </a:lnTo>
                  <a:cubicBezTo>
                    <a:pt x="1655978" y="0"/>
                    <a:pt x="2133597" y="477619"/>
                    <a:pt x="2133597" y="1066803"/>
                  </a:cubicBezTo>
                  <a:lnTo>
                    <a:pt x="2133597" y="1066803"/>
                  </a:lnTo>
                  <a:cubicBezTo>
                    <a:pt x="2133597" y="1655978"/>
                    <a:pt x="1655978" y="2133597"/>
                    <a:pt x="1066803" y="2133597"/>
                  </a:cubicBezTo>
                  <a:lnTo>
                    <a:pt x="1066803" y="2133597"/>
                  </a:lnTo>
                  <a:cubicBezTo>
                    <a:pt x="477619" y="2133597"/>
                    <a:pt x="0" y="1655978"/>
                    <a:pt x="0" y="1066803"/>
                  </a:cubicBezTo>
                  <a:lnTo>
                    <a:pt x="0" y="1066803"/>
                  </a:lnTo>
                  <a:close/>
                </a:path>
              </a:pathLst>
            </a:custGeom>
            <a:blipFill rotWithShape="1">
              <a:blip r:embed="rId5"/>
              <a:stretch>
                <a:fillRect/>
              </a:stretch>
            </a:blipFill>
            <a:ln w="0">
              <a:noFill/>
            </a:ln>
            <a:extLst>
              <a:ext uri="{91240B29-F687-4F45-9708-019B960494DF}">
                <a14:hiddenLine xmlns:a14="http://schemas.microsoft.com/office/drawing/2010/main" w="0">
                  <a:pattFill prst="pct5">
                    <a:fgClr>
                      <a:prstClr val="black"/>
                    </a:fgClr>
                  </a:pattFill>
                </a14:hiddenLine>
              </a:ext>
            </a:extLst>
          </p:spPr>
        </p:pic>
        <p:pic>
          <p:nvPicPr>
            <p:cNvPr id="9" name="图片 8" descr="C:/Users/mingsheng111035/AppData/Roaming/Kingsoft/office6/wppai/generateppt/5a9c198ddbe448f2050fe21e03adf05a.jpg5a9c198ddbe448f2050fe21e03adf05a"/>
            <p:cNvPicPr preferRelativeResize="0">
              <a:picLocks noChangeAspect="1"/>
            </p:cNvPicPr>
            <p:nvPr>
              <p:custDataLst>
                <p:tags r:id="rId6"/>
              </p:custDataLst>
            </p:nvPr>
          </p:nvPicPr>
          <p:blipFill>
            <a:blip r:embed="rId7"/>
            <a:srcRect l="18500" r="14853"/>
            <a:stretch>
              <a:fillRect/>
            </a:stretch>
          </p:blipFill>
          <p:spPr>
            <a:xfrm>
              <a:off x="9360" y="3240"/>
              <a:ext cx="3359" cy="3359"/>
            </a:xfrm>
            <a:custGeom>
              <a:avLst/>
              <a:gdLst>
                <a:gd name="connisteX0" fmla="*/ 0 w 2133596"/>
                <a:gd name="connsiteY0" fmla="*/ 1066803 h 2133596"/>
                <a:gd name="connisteX1" fmla="*/ 1066803 w 2133596"/>
                <a:gd name="connsiteY1" fmla="*/ 0 h 2133596"/>
                <a:gd name="connisteX2" fmla="*/ 1066803 w 2133596"/>
                <a:gd name="connsiteY2" fmla="*/ 0 h 2133596"/>
                <a:gd name="connisteX3" fmla="*/ 2133596 w 2133596"/>
                <a:gd name="connsiteY3" fmla="*/ 1066803 h 2133596"/>
                <a:gd name="connisteX4" fmla="*/ 2133596 w 2133596"/>
                <a:gd name="connsiteY4" fmla="*/ 1066803 h 2133596"/>
                <a:gd name="connisteX5" fmla="*/ 1066803 w 2133596"/>
                <a:gd name="connsiteY5" fmla="*/ 2133596 h 2133596"/>
                <a:gd name="connisteX6" fmla="*/ 1066803 w 2133596"/>
                <a:gd name="connsiteY6" fmla="*/ 2133596 h 2133596"/>
                <a:gd name="connisteX7" fmla="*/ 0 w 2133596"/>
                <a:gd name="connsiteY7" fmla="*/ 1066803 h 2133596"/>
                <a:gd name="connisteX8" fmla="*/ 0 w 2133596"/>
                <a:gd name="connsiteY8" fmla="*/ 1066803 h 21335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133597" h="2133597">
                  <a:moveTo>
                    <a:pt x="0" y="1066803"/>
                  </a:moveTo>
                  <a:cubicBezTo>
                    <a:pt x="0" y="477619"/>
                    <a:pt x="477619" y="0"/>
                    <a:pt x="1066803" y="0"/>
                  </a:cubicBezTo>
                  <a:lnTo>
                    <a:pt x="1066803" y="0"/>
                  </a:lnTo>
                  <a:cubicBezTo>
                    <a:pt x="1655978" y="0"/>
                    <a:pt x="2133597" y="477619"/>
                    <a:pt x="2133597" y="1066803"/>
                  </a:cubicBezTo>
                  <a:lnTo>
                    <a:pt x="2133597" y="1066803"/>
                  </a:lnTo>
                  <a:cubicBezTo>
                    <a:pt x="2133597" y="1655978"/>
                    <a:pt x="1655978" y="2133597"/>
                    <a:pt x="1066803" y="2133597"/>
                  </a:cubicBezTo>
                  <a:lnTo>
                    <a:pt x="1066803" y="2133597"/>
                  </a:lnTo>
                  <a:cubicBezTo>
                    <a:pt x="477619" y="2133597"/>
                    <a:pt x="0" y="1655978"/>
                    <a:pt x="0" y="1066803"/>
                  </a:cubicBezTo>
                  <a:lnTo>
                    <a:pt x="0" y="1066803"/>
                  </a:lnTo>
                  <a:close/>
                </a:path>
              </a:pathLst>
            </a:custGeom>
            <a:blipFill rotWithShape="1">
              <a:blip r:embed="rId5"/>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7" name="文本框 6"/>
            <p:cNvSpPr txBox="1"/>
            <p:nvPr>
              <p:custDataLst>
                <p:tags r:id="rId8"/>
              </p:custDataLst>
            </p:nvPr>
          </p:nvSpPr>
          <p:spPr>
            <a:xfrm>
              <a:off x="3780" y="7160"/>
              <a:ext cx="4280" cy="640"/>
            </a:xfrm>
            <a:prstGeom prst="rect">
              <a:avLst/>
            </a:prstGeom>
            <a:noFill/>
          </p:spPr>
          <p:txBody>
            <a:bodyPr wrap="square" lIns="0" tIns="0" rIns="0" bIns="0" rtlCol="0" anchor="t">
              <a:noAutofit/>
            </a:bodyPr>
            <a:p>
              <a:pPr algn="ctr">
                <a:lnSpc>
                  <a:spcPct val="111000"/>
                </a:lnSpc>
              </a:pPr>
              <a:r>
                <a:rPr lang="zh-CN" altLang="en-US" sz="2400">
                  <a:solidFill>
                    <a:schemeClr val="tx1"/>
                  </a:solidFill>
                  <a:latin typeface="Microsoft YaHei UI" panose="020B0503020204020204" charset="-122"/>
                  <a:ea typeface="Microsoft YaHei UI" panose="020B0503020204020204" charset="-122"/>
                </a:rPr>
                <a:t>使用热水袋</a:t>
              </a:r>
              <a:endParaRPr lang="zh-CN" altLang="en-US" sz="2400">
                <a:solidFill>
                  <a:schemeClr val="tx1"/>
                </a:solidFill>
                <a:latin typeface="Microsoft YaHei UI" panose="020B0503020204020204" charset="-122"/>
                <a:ea typeface="Microsoft YaHei UI" panose="020B0503020204020204" charset="-122"/>
              </a:endParaRPr>
            </a:p>
          </p:txBody>
        </p:sp>
        <p:pic>
          <p:nvPicPr>
            <p:cNvPr id="14" name="图片 13" descr="C:/Users/mingsheng111035/AppData/Roaming/Kingsoft/office6/wppai/generateppt/24a735abbbf8f57233037663a0edaae3.jpg24a735abbbf8f57233037663a0edaae3"/>
            <p:cNvPicPr preferRelativeResize="0">
              <a:picLocks noChangeAspect="1"/>
            </p:cNvPicPr>
            <p:nvPr>
              <p:custDataLst>
                <p:tags r:id="rId9"/>
              </p:custDataLst>
            </p:nvPr>
          </p:nvPicPr>
          <p:blipFill>
            <a:blip r:embed="rId10"/>
            <a:srcRect t="26235" b="7118"/>
            <a:stretch>
              <a:fillRect/>
            </a:stretch>
          </p:blipFill>
          <p:spPr>
            <a:xfrm>
              <a:off x="14480" y="3240"/>
              <a:ext cx="3359" cy="3359"/>
            </a:xfrm>
            <a:custGeom>
              <a:avLst/>
              <a:gdLst>
                <a:gd name="connisteX0" fmla="*/ 0 w 2133596"/>
                <a:gd name="connsiteY0" fmla="*/ 1066803 h 2133596"/>
                <a:gd name="connisteX1" fmla="*/ 1066803 w 2133596"/>
                <a:gd name="connsiteY1" fmla="*/ 0 h 2133596"/>
                <a:gd name="connisteX2" fmla="*/ 1066803 w 2133596"/>
                <a:gd name="connsiteY2" fmla="*/ 0 h 2133596"/>
                <a:gd name="connisteX3" fmla="*/ 2133596 w 2133596"/>
                <a:gd name="connsiteY3" fmla="*/ 1066803 h 2133596"/>
                <a:gd name="connisteX4" fmla="*/ 2133596 w 2133596"/>
                <a:gd name="connsiteY4" fmla="*/ 1066803 h 2133596"/>
                <a:gd name="connisteX5" fmla="*/ 1066803 w 2133596"/>
                <a:gd name="connsiteY5" fmla="*/ 2133596 h 2133596"/>
                <a:gd name="connisteX6" fmla="*/ 1066803 w 2133596"/>
                <a:gd name="connsiteY6" fmla="*/ 2133596 h 2133596"/>
                <a:gd name="connisteX7" fmla="*/ 0 w 2133596"/>
                <a:gd name="connsiteY7" fmla="*/ 1066803 h 2133596"/>
                <a:gd name="connisteX8" fmla="*/ 0 w 2133596"/>
                <a:gd name="connsiteY8" fmla="*/ 1066803 h 21335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133597" h="2133597">
                  <a:moveTo>
                    <a:pt x="0" y="1066803"/>
                  </a:moveTo>
                  <a:cubicBezTo>
                    <a:pt x="0" y="477619"/>
                    <a:pt x="477619" y="0"/>
                    <a:pt x="1066803" y="0"/>
                  </a:cubicBezTo>
                  <a:lnTo>
                    <a:pt x="1066803" y="0"/>
                  </a:lnTo>
                  <a:cubicBezTo>
                    <a:pt x="1655978" y="0"/>
                    <a:pt x="2133597" y="477619"/>
                    <a:pt x="2133597" y="1066803"/>
                  </a:cubicBezTo>
                  <a:lnTo>
                    <a:pt x="2133597" y="1066803"/>
                  </a:lnTo>
                  <a:cubicBezTo>
                    <a:pt x="2133597" y="1655978"/>
                    <a:pt x="1655978" y="2133597"/>
                    <a:pt x="1066803" y="2133597"/>
                  </a:cubicBezTo>
                  <a:lnTo>
                    <a:pt x="1066803" y="2133597"/>
                  </a:lnTo>
                  <a:cubicBezTo>
                    <a:pt x="477619" y="2133597"/>
                    <a:pt x="0" y="1655978"/>
                    <a:pt x="0" y="1066803"/>
                  </a:cubicBezTo>
                  <a:lnTo>
                    <a:pt x="0" y="1066803"/>
                  </a:lnTo>
                  <a:close/>
                </a:path>
              </a:pathLst>
            </a:custGeom>
            <a:blipFill rotWithShape="1">
              <a:blip r:embed="rId5"/>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8" name="文本框 7"/>
            <p:cNvSpPr txBox="1"/>
            <p:nvPr>
              <p:custDataLst>
                <p:tags r:id="rId11"/>
              </p:custDataLst>
            </p:nvPr>
          </p:nvSpPr>
          <p:spPr>
            <a:xfrm>
              <a:off x="3800" y="8040"/>
              <a:ext cx="4240" cy="1440"/>
            </a:xfrm>
            <a:prstGeom prst="rect">
              <a:avLst/>
            </a:prstGeom>
            <a:noFill/>
          </p:spPr>
          <p:txBody>
            <a:bodyPr wrap="square" lIns="0" tIns="0" rIns="0" bIns="0" rtlCol="0" anchor="t">
              <a:noAutofit/>
            </a:bodyPr>
            <a:p>
              <a:pPr algn="ctr">
                <a:lnSpc>
                  <a:spcPct val="125000"/>
                </a:lnSpc>
              </a:pPr>
              <a:r>
                <a:rPr lang="zh-CN" altLang="en-US" sz="1600">
                  <a:solidFill>
                    <a:schemeClr val="tx1"/>
                  </a:solidFill>
                  <a:latin typeface="Microsoft YaHei UI" panose="020B0503020204020204" charset="-122"/>
                  <a:ea typeface="Microsoft YaHei UI" panose="020B0503020204020204" charset="-122"/>
                </a:rPr>
                <a:t>将热水袋置于患者疼痛或不适的部位，以缓解肌肉紧张和疼痛。</a:t>
              </a:r>
              <a:endParaRPr lang="zh-CN" altLang="en-US" sz="1600">
                <a:solidFill>
                  <a:schemeClr val="tx1"/>
                </a:solidFill>
                <a:latin typeface="Microsoft YaHei UI" panose="020B0503020204020204" charset="-122"/>
                <a:ea typeface="Microsoft YaHei UI" panose="020B0503020204020204" charset="-122"/>
              </a:endParaRPr>
            </a:p>
          </p:txBody>
        </p:sp>
        <p:sp>
          <p:nvSpPr>
            <p:cNvPr id="12" name="文本框 11"/>
            <p:cNvSpPr txBox="1"/>
            <p:nvPr>
              <p:custDataLst>
                <p:tags r:id="rId12"/>
              </p:custDataLst>
            </p:nvPr>
          </p:nvSpPr>
          <p:spPr>
            <a:xfrm>
              <a:off x="8900" y="7160"/>
              <a:ext cx="4280" cy="640"/>
            </a:xfrm>
            <a:prstGeom prst="rect">
              <a:avLst/>
            </a:prstGeom>
            <a:noFill/>
          </p:spPr>
          <p:txBody>
            <a:bodyPr wrap="square" lIns="0" tIns="0" rIns="0" bIns="0" rtlCol="0" anchor="t">
              <a:noAutofit/>
            </a:bodyPr>
            <a:p>
              <a:pPr algn="ctr">
                <a:lnSpc>
                  <a:spcPct val="111000"/>
                </a:lnSpc>
              </a:pPr>
              <a:r>
                <a:rPr lang="zh-CN" altLang="en-US" sz="2400">
                  <a:solidFill>
                    <a:schemeClr val="tx1"/>
                  </a:solidFill>
                  <a:latin typeface="Microsoft YaHei UI" panose="020B0503020204020204" charset="-122"/>
                  <a:ea typeface="Microsoft YaHei UI" panose="020B0503020204020204" charset="-122"/>
                </a:rPr>
                <a:t>热敷包的应用</a:t>
              </a:r>
              <a:endParaRPr lang="zh-CN" altLang="en-US" sz="2400">
                <a:solidFill>
                  <a:schemeClr val="tx1"/>
                </a:solidFill>
                <a:latin typeface="Microsoft YaHei UI" panose="020B0503020204020204" charset="-122"/>
                <a:ea typeface="Microsoft YaHei UI" panose="020B0503020204020204" charset="-122"/>
              </a:endParaRPr>
            </a:p>
          </p:txBody>
        </p:sp>
        <p:sp>
          <p:nvSpPr>
            <p:cNvPr id="13" name="文本框 12"/>
            <p:cNvSpPr txBox="1"/>
            <p:nvPr>
              <p:custDataLst>
                <p:tags r:id="rId13"/>
              </p:custDataLst>
            </p:nvPr>
          </p:nvSpPr>
          <p:spPr>
            <a:xfrm>
              <a:off x="8920" y="8040"/>
              <a:ext cx="4240" cy="1440"/>
            </a:xfrm>
            <a:prstGeom prst="rect">
              <a:avLst/>
            </a:prstGeom>
            <a:noFill/>
          </p:spPr>
          <p:txBody>
            <a:bodyPr wrap="square" lIns="0" tIns="0" rIns="0" bIns="0" rtlCol="0" anchor="t">
              <a:noAutofit/>
            </a:bodyPr>
            <a:p>
              <a:pPr algn="ctr">
                <a:lnSpc>
                  <a:spcPct val="125000"/>
                </a:lnSpc>
              </a:pPr>
              <a:r>
                <a:rPr lang="zh-CN" altLang="en-US" sz="1600">
                  <a:solidFill>
                    <a:schemeClr val="tx1"/>
                  </a:solidFill>
                  <a:latin typeface="Microsoft YaHei UI" panose="020B0503020204020204" charset="-122"/>
                  <a:ea typeface="Microsoft YaHei UI" panose="020B0503020204020204" charset="-122"/>
                </a:rPr>
                <a:t>使用特制的热敷包，通过微波炉加热后敷于患处，促进血液循环，减轻疼痛。</a:t>
              </a:r>
              <a:endParaRPr lang="zh-CN" altLang="en-US" sz="1600">
                <a:solidFill>
                  <a:schemeClr val="tx1"/>
                </a:solidFill>
                <a:latin typeface="Microsoft YaHei UI" panose="020B0503020204020204" charset="-122"/>
                <a:ea typeface="Microsoft YaHei UI" panose="020B0503020204020204" charset="-122"/>
              </a:endParaRPr>
            </a:p>
          </p:txBody>
        </p:sp>
        <p:sp>
          <p:nvSpPr>
            <p:cNvPr id="17" name="文本框 16"/>
            <p:cNvSpPr txBox="1"/>
            <p:nvPr>
              <p:custDataLst>
                <p:tags r:id="rId14"/>
              </p:custDataLst>
            </p:nvPr>
          </p:nvSpPr>
          <p:spPr>
            <a:xfrm>
              <a:off x="14020" y="7160"/>
              <a:ext cx="4280" cy="640"/>
            </a:xfrm>
            <a:prstGeom prst="rect">
              <a:avLst/>
            </a:prstGeom>
            <a:noFill/>
          </p:spPr>
          <p:txBody>
            <a:bodyPr wrap="square" lIns="0" tIns="0" rIns="0" bIns="0" rtlCol="0" anchor="t">
              <a:noAutofit/>
            </a:bodyPr>
            <a:p>
              <a:pPr algn="ctr">
                <a:lnSpc>
                  <a:spcPct val="111000"/>
                </a:lnSpc>
              </a:pPr>
              <a:r>
                <a:rPr lang="zh-CN" altLang="en-US" sz="2400">
                  <a:solidFill>
                    <a:schemeClr val="tx1"/>
                  </a:solidFill>
                  <a:latin typeface="Microsoft YaHei UI" panose="020B0503020204020204" charset="-122"/>
                  <a:ea typeface="Microsoft YaHei UI" panose="020B0503020204020204" charset="-122"/>
                </a:rPr>
                <a:t>红外线热疗</a:t>
              </a:r>
              <a:endParaRPr lang="zh-CN" altLang="en-US" sz="2400">
                <a:solidFill>
                  <a:schemeClr val="tx1"/>
                </a:solidFill>
                <a:latin typeface="Microsoft YaHei UI" panose="020B0503020204020204" charset="-122"/>
                <a:ea typeface="Microsoft YaHei UI" panose="020B0503020204020204" charset="-122"/>
              </a:endParaRPr>
            </a:p>
          </p:txBody>
        </p:sp>
        <p:sp>
          <p:nvSpPr>
            <p:cNvPr id="18" name="文本框 17"/>
            <p:cNvSpPr txBox="1"/>
            <p:nvPr>
              <p:custDataLst>
                <p:tags r:id="rId15"/>
              </p:custDataLst>
            </p:nvPr>
          </p:nvSpPr>
          <p:spPr>
            <a:xfrm>
              <a:off x="14040" y="8040"/>
              <a:ext cx="4240" cy="1440"/>
            </a:xfrm>
            <a:prstGeom prst="rect">
              <a:avLst/>
            </a:prstGeom>
            <a:noFill/>
          </p:spPr>
          <p:txBody>
            <a:bodyPr wrap="square" lIns="0" tIns="0" rIns="0" bIns="0" rtlCol="0" anchor="t">
              <a:noAutofit/>
            </a:bodyPr>
            <a:p>
              <a:pPr algn="ctr">
                <a:lnSpc>
                  <a:spcPct val="125000"/>
                </a:lnSpc>
              </a:pPr>
              <a:r>
                <a:rPr lang="zh-CN" altLang="en-US" sz="1600">
                  <a:solidFill>
                    <a:schemeClr val="tx1"/>
                  </a:solidFill>
                  <a:latin typeface="Microsoft YaHei UI" panose="020B0503020204020204" charset="-122"/>
                  <a:ea typeface="Microsoft YaHei UI" panose="020B0503020204020204" charset="-122"/>
                </a:rPr>
                <a:t>利用红外线灯照射特定区域，通过热辐射作用，达到放松肌肉和缓解疼痛的效果。</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1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mingsheng111035/AppData/Local/Temp/figmazip/slide_45a6742b2fa7b83c\datas\氛围图-12001&amp;311844.png"/>
          <p:cNvPicPr>
            <a:picLocks noChangeAspect="1"/>
          </p:cNvPicPr>
          <p:nvPr>
            <p:custDataLst>
              <p:tags r:id="rId1"/>
            </p:custDataLst>
          </p:nvPr>
        </p:nvPicPr>
        <p:blipFill>
          <a:blip r:embed="rId2" r:link="rId3"/>
          <a:stretch>
            <a:fillRect/>
          </a:stretch>
        </p:blipFill>
        <p:spPr>
          <a:xfrm>
            <a:off x="10362565" y="0"/>
            <a:ext cx="1828800" cy="6858000"/>
          </a:xfrm>
          <a:prstGeom prst="rect">
            <a:avLst/>
          </a:prstGeom>
        </p:spPr>
      </p:pic>
      <p:sp>
        <p:nvSpPr>
          <p:cNvPr id="2" name="标题 1"/>
          <p:cNvSpPr>
            <a:spLocks noGrp="1"/>
          </p:cNvSpPr>
          <p:nvPr>
            <p:ph type="title"/>
            <p:custDataLst>
              <p:tags r:id="rId4"/>
            </p:custDataLst>
          </p:nvPr>
        </p:nvSpPr>
        <p:spPr>
          <a:xfrm>
            <a:off x="609603" y="609603"/>
            <a:ext cx="92837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热疗的适用人群</a:t>
            </a:r>
            <a:endParaRPr lang="zh-CN" altLang="en-US" sz="4400">
              <a:solidFill>
                <a:schemeClr val="tx1"/>
              </a:solidFill>
              <a:latin typeface="Microsoft YaHei UI" panose="020B0503020204020204" charset="-122"/>
              <a:ea typeface="Microsoft YaHei UI" panose="020B0503020204020204" charset="-122"/>
            </a:endParaRPr>
          </a:p>
        </p:txBody>
      </p:sp>
      <p:pic>
        <p:nvPicPr>
          <p:cNvPr id="4" name="图片 3" descr="C:/Users/mingsheng111035/AppData/Local/Temp/figmazip/slide_45a6742b2fa7b83c\datas\装饰-12001&amp;311872.png"/>
          <p:cNvPicPr>
            <a:picLocks noChangeAspect="1"/>
          </p:cNvPicPr>
          <p:nvPr>
            <p:custDataLst>
              <p:tags r:id="rId5"/>
            </p:custDataLst>
          </p:nvPr>
        </p:nvPicPr>
        <p:blipFill>
          <a:blip r:embed="rId6" r:link="rId7"/>
          <a:stretch>
            <a:fillRect/>
          </a:stretch>
        </p:blipFill>
        <p:spPr>
          <a:xfrm>
            <a:off x="743585" y="0"/>
            <a:ext cx="414020" cy="356870"/>
          </a:xfrm>
          <a:prstGeom prst="rect">
            <a:avLst/>
          </a:prstGeom>
        </p:spPr>
      </p:pic>
      <p:sp>
        <p:nvSpPr>
          <p:cNvPr id="5" name="任意多边形 4"/>
          <p:cNvSpPr/>
          <p:nvPr>
            <p:custDataLst>
              <p:tags r:id="rId8"/>
            </p:custDataLst>
          </p:nvPr>
        </p:nvSpPr>
        <p:spPr>
          <a:xfrm>
            <a:off x="956993" y="178747"/>
            <a:ext cx="302260" cy="254000"/>
          </a:xfrm>
          <a:custGeom>
            <a:avLst/>
            <a:gdLst>
              <a:gd name="connisteX0" fmla="*/ 0 w 302556"/>
              <a:gd name="connsiteY0" fmla="*/ 0 h 254002"/>
              <a:gd name="connisteX1" fmla="*/ 302556 w 302556"/>
              <a:gd name="connsiteY1" fmla="*/ 0 h 254002"/>
              <a:gd name="connisteX2" fmla="*/ 302556 w 302556"/>
              <a:gd name="connsiteY2" fmla="*/ 254002 h 254002"/>
              <a:gd name="connisteX3" fmla="*/ 0 w 302556"/>
              <a:gd name="connsiteY3" fmla="*/ 254002 h 254002"/>
              <a:gd name="connisteX4" fmla="*/ 0 w 302556"/>
              <a:gd name="connsiteY4" fmla="*/ 127001 h 254002"/>
              <a:gd name="connisteX5" fmla="*/ 0 w 302556"/>
              <a:gd name="connsiteY5" fmla="*/ 0 h 2540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02557" h="254002">
                <a:moveTo>
                  <a:pt x="0" y="0"/>
                </a:moveTo>
                <a:lnTo>
                  <a:pt x="302557" y="0"/>
                </a:lnTo>
                <a:lnTo>
                  <a:pt x="302557" y="254002"/>
                </a:lnTo>
                <a:lnTo>
                  <a:pt x="0" y="254002"/>
                </a:lnTo>
                <a:lnTo>
                  <a:pt x="0" y="127001"/>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00"/>
          </a:p>
        </p:txBody>
      </p:sp>
      <p:pic>
        <p:nvPicPr>
          <p:cNvPr id="6" name="图片 5" descr="C:/Users/mingsheng111035/AppData/Roaming/Kingsoft/office6/wppai/generateppt/97980c00a9013293d8cac0f42d2c7246.jpg97980c00a9013293d8cac0f42d2c7246"/>
          <p:cNvPicPr preferRelativeResize="0">
            <a:picLocks noChangeAspect="1"/>
          </p:cNvPicPr>
          <p:nvPr>
            <p:custDataLst>
              <p:tags r:id="rId9"/>
            </p:custDataLst>
          </p:nvPr>
        </p:nvPicPr>
        <p:blipFill>
          <a:blip r:embed="rId10"/>
          <a:srcRect t="729" b="3812"/>
          <a:stretch>
            <a:fillRect/>
          </a:stretch>
        </p:blipFill>
        <p:spPr>
          <a:xfrm>
            <a:off x="609602" y="1828800"/>
            <a:ext cx="6933565" cy="4418965"/>
          </a:xfrm>
          <a:custGeom>
            <a:avLst/>
            <a:gdLst>
              <a:gd name="connisteX0" fmla="*/ 0 w 6934196"/>
              <a:gd name="connsiteY0" fmla="*/ 304796 h 4419596"/>
              <a:gd name="connisteX1" fmla="*/ 304796 w 6934196"/>
              <a:gd name="connsiteY1" fmla="*/ 0 h 4419596"/>
              <a:gd name="connisteX2" fmla="*/ 6934196 w 6934196"/>
              <a:gd name="connsiteY2" fmla="*/ 0 h 4419596"/>
              <a:gd name="connisteX3" fmla="*/ 6934196 w 6934196"/>
              <a:gd name="connsiteY3" fmla="*/ 4419596 h 4419596"/>
              <a:gd name="connisteX4" fmla="*/ 304796 w 6934196"/>
              <a:gd name="connsiteY4" fmla="*/ 4419596 h 4419596"/>
              <a:gd name="connisteX5" fmla="*/ 0 w 6934196"/>
              <a:gd name="connsiteY5" fmla="*/ 4114800 h 4419596"/>
              <a:gd name="connisteX6" fmla="*/ 0 w 6934196"/>
              <a:gd name="connsiteY6" fmla="*/ 304796 h 44195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6934197" h="4419597">
                <a:moveTo>
                  <a:pt x="0" y="304797"/>
                </a:moveTo>
                <a:cubicBezTo>
                  <a:pt x="0" y="136465"/>
                  <a:pt x="136465" y="0"/>
                  <a:pt x="304797" y="0"/>
                </a:cubicBezTo>
                <a:lnTo>
                  <a:pt x="6934197" y="0"/>
                </a:lnTo>
                <a:lnTo>
                  <a:pt x="6934197" y="4419597"/>
                </a:lnTo>
                <a:lnTo>
                  <a:pt x="304797" y="4419597"/>
                </a:lnTo>
                <a:cubicBezTo>
                  <a:pt x="136465" y="4419597"/>
                  <a:pt x="0" y="4283141"/>
                  <a:pt x="0" y="4114800"/>
                </a:cubicBezTo>
                <a:lnTo>
                  <a:pt x="0" y="304797"/>
                </a:lnTo>
                <a:close/>
              </a:path>
            </a:pathLst>
          </a:custGeom>
          <a:blipFill rotWithShape="1">
            <a:blip r:embed="rId11"/>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9" name="任意多边形 8"/>
          <p:cNvSpPr/>
          <p:nvPr>
            <p:custDataLst>
              <p:tags r:id="rId12"/>
            </p:custDataLst>
          </p:nvPr>
        </p:nvSpPr>
        <p:spPr>
          <a:xfrm>
            <a:off x="7543800" y="1828800"/>
            <a:ext cx="4038600" cy="4418965"/>
          </a:xfrm>
          <a:custGeom>
            <a:avLst/>
            <a:gdLst>
              <a:gd name="connisteX0" fmla="*/ 0 w 4038603"/>
              <a:gd name="connsiteY0" fmla="*/ 0 h 4419596"/>
              <a:gd name="connisteX1" fmla="*/ 3733796 w 4038603"/>
              <a:gd name="connsiteY1" fmla="*/ 0 h 4419596"/>
              <a:gd name="connisteX2" fmla="*/ 4038603 w 4038603"/>
              <a:gd name="connsiteY2" fmla="*/ 304796 h 4419596"/>
              <a:gd name="connisteX3" fmla="*/ 4038603 w 4038603"/>
              <a:gd name="connsiteY3" fmla="*/ 4114800 h 4419596"/>
              <a:gd name="connisteX4" fmla="*/ 3733796 w 4038603"/>
              <a:gd name="connsiteY4" fmla="*/ 4419596 h 4419596"/>
              <a:gd name="connisteX5" fmla="*/ 0 w 4038603"/>
              <a:gd name="connsiteY5" fmla="*/ 4419596 h 4419596"/>
              <a:gd name="connisteX6" fmla="*/ 0 w 4038603"/>
              <a:gd name="connsiteY6" fmla="*/ 0 h 44195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4038603" h="4419597">
                <a:moveTo>
                  <a:pt x="0" y="0"/>
                </a:moveTo>
                <a:lnTo>
                  <a:pt x="3733797" y="0"/>
                </a:lnTo>
                <a:cubicBezTo>
                  <a:pt x="3902138" y="0"/>
                  <a:pt x="4038603" y="136465"/>
                  <a:pt x="4038603" y="304797"/>
                </a:cubicBezTo>
                <a:lnTo>
                  <a:pt x="4038603" y="4114800"/>
                </a:lnTo>
                <a:cubicBezTo>
                  <a:pt x="4038603" y="4283141"/>
                  <a:pt x="3902138" y="4419597"/>
                  <a:pt x="3733797" y="4419597"/>
                </a:cubicBezTo>
                <a:lnTo>
                  <a:pt x="0" y="4419597"/>
                </a:lnTo>
                <a:lnTo>
                  <a:pt x="0" y="0"/>
                </a:lnTo>
                <a:close/>
              </a:path>
            </a:pathLst>
          </a:custGeom>
          <a:solidFill>
            <a:schemeClr val="accent4"/>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4" name="组合 13"/>
          <p:cNvGrpSpPr/>
          <p:nvPr/>
        </p:nvGrpSpPr>
        <p:grpSpPr>
          <a:xfrm>
            <a:off x="8001000" y="2336800"/>
            <a:ext cx="3200400" cy="3403600"/>
            <a:chOff x="12600" y="3680"/>
            <a:chExt cx="5040" cy="5360"/>
          </a:xfrm>
        </p:grpSpPr>
        <p:sp>
          <p:nvSpPr>
            <p:cNvPr id="10" name="文本框 9"/>
            <p:cNvSpPr txBox="1"/>
            <p:nvPr>
              <p:custDataLst>
                <p:tags r:id="rId13"/>
              </p:custDataLst>
            </p:nvPr>
          </p:nvSpPr>
          <p:spPr>
            <a:xfrm>
              <a:off x="12600" y="3680"/>
              <a:ext cx="5040" cy="640"/>
            </a:xfrm>
            <a:prstGeom prst="rect">
              <a:avLst/>
            </a:prstGeom>
            <a:noFill/>
          </p:spPr>
          <p:txBody>
            <a:bodyPr wrap="square" lIns="0" tIns="0" rIns="0" bIns="0" rtlCol="0" anchor="t">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肌肉疼痛患者</a:t>
              </a:r>
              <a:endParaRPr lang="zh-CN" altLang="en-US" sz="2400">
                <a:solidFill>
                  <a:schemeClr val="bg1"/>
                </a:solidFill>
                <a:latin typeface="Microsoft YaHei UI" panose="020B0503020204020204" charset="-122"/>
                <a:ea typeface="Microsoft YaHei UI" panose="020B0503020204020204" charset="-122"/>
              </a:endParaRPr>
            </a:p>
          </p:txBody>
        </p:sp>
        <p:sp>
          <p:nvSpPr>
            <p:cNvPr id="11" name="文本框 10"/>
            <p:cNvSpPr txBox="1"/>
            <p:nvPr>
              <p:custDataLst>
                <p:tags r:id="rId14"/>
              </p:custDataLst>
            </p:nvPr>
          </p:nvSpPr>
          <p:spPr>
            <a:xfrm>
              <a:off x="12600" y="4560"/>
              <a:ext cx="5000" cy="1440"/>
            </a:xfrm>
            <a:prstGeom prst="rect">
              <a:avLst/>
            </a:prstGeom>
            <a:noFill/>
          </p:spPr>
          <p:txBody>
            <a:bodyPr wrap="square" lIns="0" tIns="0" rIns="0" bIns="0" rtlCol="0" anchor="t">
              <a:noAutofit/>
            </a:bodyPr>
            <a:p>
              <a:pPr algn="l">
                <a:lnSpc>
                  <a:spcPct val="125000"/>
                </a:lnSpc>
              </a:pPr>
              <a:r>
                <a:rPr lang="zh-CN" altLang="en-US" sz="1600">
                  <a:solidFill>
                    <a:schemeClr val="bg1"/>
                  </a:solidFill>
                  <a:latin typeface="Microsoft YaHei UI" panose="020B0503020204020204" charset="-122"/>
                  <a:ea typeface="Microsoft YaHei UI" panose="020B0503020204020204" charset="-122"/>
                </a:rPr>
                <a:t>热疗可缓解肌肉紧张和疼痛，适用于运动后肌肉酸痛或慢性肌肉疼痛的患者。</a:t>
              </a:r>
              <a:endParaRPr lang="zh-CN" altLang="en-US" sz="1600">
                <a:solidFill>
                  <a:schemeClr val="bg1"/>
                </a:solidFill>
                <a:latin typeface="Microsoft YaHei UI" panose="020B0503020204020204" charset="-122"/>
                <a:ea typeface="Microsoft YaHei UI" panose="020B0503020204020204" charset="-122"/>
              </a:endParaRPr>
            </a:p>
          </p:txBody>
        </p:sp>
        <p:sp>
          <p:nvSpPr>
            <p:cNvPr id="12" name="文本框 11"/>
            <p:cNvSpPr txBox="1"/>
            <p:nvPr>
              <p:custDataLst>
                <p:tags r:id="rId15"/>
              </p:custDataLst>
            </p:nvPr>
          </p:nvSpPr>
          <p:spPr>
            <a:xfrm>
              <a:off x="12600" y="6720"/>
              <a:ext cx="5040" cy="640"/>
            </a:xfrm>
            <a:prstGeom prst="rect">
              <a:avLst/>
            </a:prstGeom>
            <a:noFill/>
          </p:spPr>
          <p:txBody>
            <a:bodyPr wrap="square" lIns="0" tIns="0" rIns="0" bIns="0" rtlCol="0" anchor="t">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关节炎患者</a:t>
              </a:r>
              <a:endParaRPr lang="zh-CN" altLang="en-US" sz="2400">
                <a:solidFill>
                  <a:schemeClr val="bg1"/>
                </a:solidFill>
                <a:latin typeface="Microsoft YaHei UI" panose="020B0503020204020204" charset="-122"/>
                <a:ea typeface="Microsoft YaHei UI" panose="020B0503020204020204" charset="-122"/>
              </a:endParaRPr>
            </a:p>
          </p:txBody>
        </p:sp>
        <p:sp>
          <p:nvSpPr>
            <p:cNvPr id="13" name="文本框 12"/>
            <p:cNvSpPr txBox="1"/>
            <p:nvPr>
              <p:custDataLst>
                <p:tags r:id="rId16"/>
              </p:custDataLst>
            </p:nvPr>
          </p:nvSpPr>
          <p:spPr>
            <a:xfrm>
              <a:off x="12600" y="7600"/>
              <a:ext cx="5000" cy="1440"/>
            </a:xfrm>
            <a:prstGeom prst="rect">
              <a:avLst/>
            </a:prstGeom>
            <a:noFill/>
          </p:spPr>
          <p:txBody>
            <a:bodyPr wrap="square" lIns="0" tIns="0" rIns="0" bIns="0" rtlCol="0" anchor="t">
              <a:noAutofit/>
            </a:bodyPr>
            <a:p>
              <a:pPr algn="l">
                <a:lnSpc>
                  <a:spcPct val="125000"/>
                </a:lnSpc>
              </a:pPr>
              <a:r>
                <a:rPr lang="zh-CN" altLang="en-US" sz="1600">
                  <a:solidFill>
                    <a:schemeClr val="bg1"/>
                  </a:solidFill>
                  <a:latin typeface="Microsoft YaHei UI" panose="020B0503020204020204" charset="-122"/>
                  <a:ea typeface="Microsoft YaHei UI" panose="020B0503020204020204" charset="-122"/>
                </a:rPr>
                <a:t>关节炎患者通过热疗可减轻关节僵硬和疼痛，改善关节活动范围。</a:t>
              </a:r>
              <a:endParaRPr lang="zh-CN" altLang="en-US" sz="1600">
                <a:solidFill>
                  <a:schemeClr val="bg1"/>
                </a:solidFill>
                <a:latin typeface="Microsoft YaHei UI" panose="020B0503020204020204" charset="-122"/>
                <a:ea typeface="Microsoft YaHei UI" panose="020B0503020204020204" charset="-122"/>
              </a:endParaRPr>
            </a:p>
          </p:txBody>
        </p:sp>
      </p:grpSp>
    </p:spTree>
    <p:custDataLst>
      <p:tags r:id="rId1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2298701" y="609603"/>
            <a:ext cx="9283702" cy="761997"/>
          </a:xfrm>
          <a:noFill/>
        </p:spPr>
        <p:txBody>
          <a:bodyPr lIns="0" tIns="0" rIns="0" bIns="0" anchor="t">
            <a:noAutofit/>
          </a:bodyPr>
          <a:p>
            <a:pPr algn="r">
              <a:lnSpc>
                <a:spcPct val="114000"/>
              </a:lnSpc>
            </a:pPr>
            <a:r>
              <a:rPr lang="zh-CN" altLang="en-US" sz="4400">
                <a:solidFill>
                  <a:schemeClr val="tx1"/>
                </a:solidFill>
                <a:latin typeface="Microsoft YaHei UI" panose="020B0503020204020204" charset="-122"/>
                <a:ea typeface="Microsoft YaHei UI" panose="020B0503020204020204" charset="-122"/>
              </a:rPr>
              <a:t>热疗的禁忌部位</a:t>
            </a:r>
            <a:endParaRPr lang="zh-CN" altLang="en-US" sz="4400">
              <a:solidFill>
                <a:schemeClr val="tx1"/>
              </a:solidFill>
              <a:latin typeface="Microsoft YaHei UI" panose="020B0503020204020204" charset="-122"/>
              <a:ea typeface="Microsoft YaHei UI" panose="020B0503020204020204" charset="-122"/>
            </a:endParaRPr>
          </a:p>
        </p:txBody>
      </p:sp>
      <p:pic>
        <p:nvPicPr>
          <p:cNvPr id="3" name="图片 2" descr="C:/Users/mingsheng111035/AppData/Local/Temp/figmazip/slide_715b5ba8a4954c44\datas\氛围图-12001&amp;193372.png"/>
          <p:cNvPicPr>
            <a:picLocks noChangeAspect="1"/>
          </p:cNvPicPr>
          <p:nvPr>
            <p:custDataLst>
              <p:tags r:id="rId2"/>
            </p:custDataLst>
          </p:nvPr>
        </p:nvPicPr>
        <p:blipFill>
          <a:blip r:embed="rId3" r:link="rId4"/>
          <a:stretch>
            <a:fillRect/>
          </a:stretch>
        </p:blipFill>
        <p:spPr>
          <a:xfrm>
            <a:off x="0" y="0"/>
            <a:ext cx="1828800" cy="6858000"/>
          </a:xfrm>
          <a:prstGeom prst="rect">
            <a:avLst/>
          </a:prstGeom>
        </p:spPr>
      </p:pic>
      <p:grpSp>
        <p:nvGrpSpPr>
          <p:cNvPr id="28" name="组合 27"/>
          <p:cNvGrpSpPr/>
          <p:nvPr/>
        </p:nvGrpSpPr>
        <p:grpSpPr>
          <a:xfrm>
            <a:off x="609600" y="1828800"/>
            <a:ext cx="10972803" cy="4419598"/>
            <a:chOff x="960" y="2880"/>
            <a:chExt cx="17280" cy="6960"/>
          </a:xfrm>
        </p:grpSpPr>
        <p:pic>
          <p:nvPicPr>
            <p:cNvPr id="4" name="图片 3" descr="C:/Users/mingsheng111035/AppData/Roaming/Kingsoft/office6/wppai/generateppt/53d38fa8ff91cb0ad48403889e98fccd.jpg53d38fa8ff91cb0ad48403889e98fccd"/>
            <p:cNvPicPr preferRelativeResize="0">
              <a:picLocks noChangeAspect="1"/>
            </p:cNvPicPr>
            <p:nvPr>
              <p:custDataLst>
                <p:tags r:id="rId5"/>
              </p:custDataLst>
            </p:nvPr>
          </p:nvPicPr>
          <p:blipFill>
            <a:blip r:embed="rId6"/>
            <a:srcRect t="14439" b="14615"/>
            <a:stretch>
              <a:fillRect/>
            </a:stretch>
          </p:blipFill>
          <p:spPr>
            <a:xfrm>
              <a:off x="960" y="2880"/>
              <a:ext cx="3960" cy="3199"/>
            </a:xfrm>
            <a:custGeom>
              <a:avLst/>
              <a:gdLst>
                <a:gd name="connisteX0" fmla="*/ 0 w 2514600"/>
                <a:gd name="connsiteY0" fmla="*/ 304796 h 2031997"/>
                <a:gd name="connisteX1" fmla="*/ 304796 w 2514600"/>
                <a:gd name="connsiteY1" fmla="*/ 0 h 2031997"/>
                <a:gd name="connisteX2" fmla="*/ 2209803 w 2514600"/>
                <a:gd name="connsiteY2" fmla="*/ 0 h 2031997"/>
                <a:gd name="connisteX3" fmla="*/ 2514600 w 2514600"/>
                <a:gd name="connsiteY3" fmla="*/ 304796 h 2031997"/>
                <a:gd name="connisteX4" fmla="*/ 2514600 w 2514600"/>
                <a:gd name="connsiteY4" fmla="*/ 2031997 h 2031997"/>
                <a:gd name="connisteX5" fmla="*/ 0 w 2514600"/>
                <a:gd name="connsiteY5" fmla="*/ 2031997 h 2031997"/>
                <a:gd name="connisteX6" fmla="*/ 0 w 2514600"/>
                <a:gd name="connsiteY6" fmla="*/ 304796 h 203199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031998">
                  <a:moveTo>
                    <a:pt x="0" y="304797"/>
                  </a:moveTo>
                  <a:cubicBezTo>
                    <a:pt x="0" y="136465"/>
                    <a:pt x="136465" y="0"/>
                    <a:pt x="304797" y="0"/>
                  </a:cubicBezTo>
                  <a:lnTo>
                    <a:pt x="2209803" y="0"/>
                  </a:lnTo>
                  <a:cubicBezTo>
                    <a:pt x="2378135" y="0"/>
                    <a:pt x="2514600" y="136465"/>
                    <a:pt x="2514600" y="304797"/>
                  </a:cubicBezTo>
                  <a:lnTo>
                    <a:pt x="2514600" y="2031998"/>
                  </a:lnTo>
                  <a:lnTo>
                    <a:pt x="0" y="2031998"/>
                  </a:lnTo>
                  <a:lnTo>
                    <a:pt x="0" y="304797"/>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7" name="任意多边形 6"/>
            <p:cNvSpPr/>
            <p:nvPr>
              <p:custDataLst>
                <p:tags r:id="rId8"/>
              </p:custDataLst>
            </p:nvPr>
          </p:nvSpPr>
          <p:spPr>
            <a:xfrm>
              <a:off x="960" y="6080"/>
              <a:ext cx="3960" cy="3760"/>
            </a:xfrm>
            <a:custGeom>
              <a:avLst/>
              <a:gdLst>
                <a:gd name="connisteX0" fmla="*/ 0 w 2514600"/>
                <a:gd name="connsiteY0" fmla="*/ 0 h 2387598"/>
                <a:gd name="connisteX1" fmla="*/ 2514600 w 2514600"/>
                <a:gd name="connsiteY1" fmla="*/ 0 h 2387598"/>
                <a:gd name="connisteX2" fmla="*/ 2514600 w 2514600"/>
                <a:gd name="connsiteY2" fmla="*/ 2082802 h 2387598"/>
                <a:gd name="connisteX3" fmla="*/ 2209803 w 2514600"/>
                <a:gd name="connsiteY3" fmla="*/ 2387598 h 2387598"/>
                <a:gd name="connisteX4" fmla="*/ 304796 w 2514600"/>
                <a:gd name="connsiteY4" fmla="*/ 2387598 h 2387598"/>
                <a:gd name="connisteX5" fmla="*/ 0 w 2514600"/>
                <a:gd name="connsiteY5" fmla="*/ 2082802 h 2387598"/>
                <a:gd name="connisteX6" fmla="*/ 0 w 2514600"/>
                <a:gd name="connsiteY6" fmla="*/ 0 h 238759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87599">
                  <a:moveTo>
                    <a:pt x="0" y="0"/>
                  </a:moveTo>
                  <a:lnTo>
                    <a:pt x="2514600" y="0"/>
                  </a:lnTo>
                  <a:lnTo>
                    <a:pt x="2514600" y="2082802"/>
                  </a:lnTo>
                  <a:cubicBezTo>
                    <a:pt x="2514600" y="2251143"/>
                    <a:pt x="2378135" y="2387599"/>
                    <a:pt x="2209803" y="2387599"/>
                  </a:cubicBezTo>
                  <a:lnTo>
                    <a:pt x="304797" y="2387599"/>
                  </a:lnTo>
                  <a:cubicBezTo>
                    <a:pt x="136465" y="2387599"/>
                    <a:pt x="0" y="2251143"/>
                    <a:pt x="0" y="2082802"/>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C:/Users/mingsheng111035/AppData/Roaming/Kingsoft/office6/wppai/generateppt/07de4ba0a9442f784abea9c546a31895.jpg07de4ba0a9442f784abea9c546a31895"/>
            <p:cNvPicPr preferRelativeResize="0">
              <a:picLocks noChangeAspect="1"/>
            </p:cNvPicPr>
            <p:nvPr>
              <p:custDataLst>
                <p:tags r:id="rId9"/>
              </p:custDataLst>
            </p:nvPr>
          </p:nvPicPr>
          <p:blipFill>
            <a:blip r:embed="rId10"/>
            <a:srcRect l="6396" r="11102"/>
            <a:stretch>
              <a:fillRect/>
            </a:stretch>
          </p:blipFill>
          <p:spPr>
            <a:xfrm>
              <a:off x="5400" y="2880"/>
              <a:ext cx="3960" cy="3199"/>
            </a:xfrm>
            <a:custGeom>
              <a:avLst/>
              <a:gdLst>
                <a:gd name="connisteX0" fmla="*/ 0 w 2514600"/>
                <a:gd name="connsiteY0" fmla="*/ 304796 h 2031997"/>
                <a:gd name="connisteX1" fmla="*/ 304796 w 2514600"/>
                <a:gd name="connsiteY1" fmla="*/ 0 h 2031997"/>
                <a:gd name="connisteX2" fmla="*/ 2209803 w 2514600"/>
                <a:gd name="connsiteY2" fmla="*/ 0 h 2031997"/>
                <a:gd name="connisteX3" fmla="*/ 2514600 w 2514600"/>
                <a:gd name="connsiteY3" fmla="*/ 304796 h 2031997"/>
                <a:gd name="connisteX4" fmla="*/ 2514600 w 2514600"/>
                <a:gd name="connsiteY4" fmla="*/ 2031997 h 2031997"/>
                <a:gd name="connisteX5" fmla="*/ 0 w 2514600"/>
                <a:gd name="connsiteY5" fmla="*/ 2031997 h 2031997"/>
                <a:gd name="connisteX6" fmla="*/ 0 w 2514600"/>
                <a:gd name="connsiteY6" fmla="*/ 304796 h 203199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031998">
                  <a:moveTo>
                    <a:pt x="0" y="304797"/>
                  </a:moveTo>
                  <a:cubicBezTo>
                    <a:pt x="0" y="136465"/>
                    <a:pt x="136465" y="0"/>
                    <a:pt x="304797" y="0"/>
                  </a:cubicBezTo>
                  <a:lnTo>
                    <a:pt x="2209803" y="0"/>
                  </a:lnTo>
                  <a:cubicBezTo>
                    <a:pt x="2378135" y="0"/>
                    <a:pt x="2514600" y="136465"/>
                    <a:pt x="2514600" y="304797"/>
                  </a:cubicBezTo>
                  <a:lnTo>
                    <a:pt x="2514600" y="2031998"/>
                  </a:lnTo>
                  <a:lnTo>
                    <a:pt x="0" y="2031998"/>
                  </a:lnTo>
                  <a:lnTo>
                    <a:pt x="0" y="304797"/>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3" name="任意多边形 12"/>
            <p:cNvSpPr/>
            <p:nvPr>
              <p:custDataLst>
                <p:tags r:id="rId11"/>
              </p:custDataLst>
            </p:nvPr>
          </p:nvSpPr>
          <p:spPr>
            <a:xfrm>
              <a:off x="5400" y="6080"/>
              <a:ext cx="3960" cy="3760"/>
            </a:xfrm>
            <a:custGeom>
              <a:avLst/>
              <a:gdLst>
                <a:gd name="connisteX0" fmla="*/ 0 w 2514600"/>
                <a:gd name="connsiteY0" fmla="*/ 0 h 2387598"/>
                <a:gd name="connisteX1" fmla="*/ 2514600 w 2514600"/>
                <a:gd name="connsiteY1" fmla="*/ 0 h 2387598"/>
                <a:gd name="connisteX2" fmla="*/ 2514600 w 2514600"/>
                <a:gd name="connsiteY2" fmla="*/ 2082802 h 2387598"/>
                <a:gd name="connisteX3" fmla="*/ 2209803 w 2514600"/>
                <a:gd name="connsiteY3" fmla="*/ 2387598 h 2387598"/>
                <a:gd name="connisteX4" fmla="*/ 304796 w 2514600"/>
                <a:gd name="connsiteY4" fmla="*/ 2387598 h 2387598"/>
                <a:gd name="connisteX5" fmla="*/ 0 w 2514600"/>
                <a:gd name="connsiteY5" fmla="*/ 2082802 h 2387598"/>
                <a:gd name="connisteX6" fmla="*/ 0 w 2514600"/>
                <a:gd name="connsiteY6" fmla="*/ 0 h 238759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87599">
                  <a:moveTo>
                    <a:pt x="0" y="0"/>
                  </a:moveTo>
                  <a:lnTo>
                    <a:pt x="2514600" y="0"/>
                  </a:lnTo>
                  <a:lnTo>
                    <a:pt x="2514600" y="2082802"/>
                  </a:lnTo>
                  <a:cubicBezTo>
                    <a:pt x="2514600" y="2251143"/>
                    <a:pt x="2378135" y="2387599"/>
                    <a:pt x="2209803" y="2387599"/>
                  </a:cubicBezTo>
                  <a:lnTo>
                    <a:pt x="304797" y="2387599"/>
                  </a:lnTo>
                  <a:cubicBezTo>
                    <a:pt x="136465" y="2387599"/>
                    <a:pt x="0" y="2251143"/>
                    <a:pt x="0" y="2082802"/>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12"/>
              </p:custDataLst>
            </p:nvPr>
          </p:nvSpPr>
          <p:spPr>
            <a:xfrm>
              <a:off x="1440" y="6560"/>
              <a:ext cx="3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面部和头部</a:t>
              </a:r>
              <a:endParaRPr lang="zh-CN" altLang="en-US" sz="2400">
                <a:solidFill>
                  <a:schemeClr val="tx1"/>
                </a:solidFill>
                <a:latin typeface="Microsoft YaHei UI" panose="020B0503020204020204" charset="-122"/>
                <a:ea typeface="Microsoft YaHei UI" panose="020B0503020204020204" charset="-122"/>
              </a:endParaRPr>
            </a:p>
          </p:txBody>
        </p:sp>
        <p:sp>
          <p:nvSpPr>
            <p:cNvPr id="9" name="文本框 8"/>
            <p:cNvSpPr txBox="1"/>
            <p:nvPr>
              <p:custDataLst>
                <p:tags r:id="rId13"/>
              </p:custDataLst>
            </p:nvPr>
          </p:nvSpPr>
          <p:spPr>
            <a:xfrm>
              <a:off x="1440" y="7440"/>
              <a:ext cx="308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面部和头部皮肤较薄，血管丰富，热疗不当可能导致烫伤或加重头痛。</a:t>
              </a:r>
              <a:endParaRPr lang="zh-CN" altLang="en-US" sz="1600">
                <a:solidFill>
                  <a:schemeClr val="tx1"/>
                </a:solidFill>
                <a:latin typeface="Microsoft YaHei UI" panose="020B0503020204020204" charset="-122"/>
                <a:ea typeface="Microsoft YaHei UI" panose="020B0503020204020204" charset="-122"/>
              </a:endParaRPr>
            </a:p>
          </p:txBody>
        </p:sp>
        <p:pic>
          <p:nvPicPr>
            <p:cNvPr id="16" name="图片 15" descr="C:/Users/mingsheng111035/AppData/Roaming/Kingsoft/office6/wppai/generateppt/358c3fe290178d3caef6fb61eb416928.jpg358c3fe290178d3caef6fb61eb416928"/>
            <p:cNvPicPr preferRelativeResize="0">
              <a:picLocks noChangeAspect="1"/>
            </p:cNvPicPr>
            <p:nvPr>
              <p:custDataLst>
                <p:tags r:id="rId14"/>
              </p:custDataLst>
            </p:nvPr>
          </p:nvPicPr>
          <p:blipFill>
            <a:blip r:embed="rId15"/>
            <a:srcRect l="17498"/>
            <a:stretch>
              <a:fillRect/>
            </a:stretch>
          </p:blipFill>
          <p:spPr>
            <a:xfrm>
              <a:off x="9840" y="2880"/>
              <a:ext cx="3960" cy="3199"/>
            </a:xfrm>
            <a:custGeom>
              <a:avLst/>
              <a:gdLst>
                <a:gd name="connisteX0" fmla="*/ 0 w 2514600"/>
                <a:gd name="connsiteY0" fmla="*/ 304796 h 2031997"/>
                <a:gd name="connisteX1" fmla="*/ 304796 w 2514600"/>
                <a:gd name="connsiteY1" fmla="*/ 0 h 2031997"/>
                <a:gd name="connisteX2" fmla="*/ 2209803 w 2514600"/>
                <a:gd name="connsiteY2" fmla="*/ 0 h 2031997"/>
                <a:gd name="connisteX3" fmla="*/ 2514600 w 2514600"/>
                <a:gd name="connsiteY3" fmla="*/ 304796 h 2031997"/>
                <a:gd name="connisteX4" fmla="*/ 2514600 w 2514600"/>
                <a:gd name="connsiteY4" fmla="*/ 2031997 h 2031997"/>
                <a:gd name="connisteX5" fmla="*/ 0 w 2514600"/>
                <a:gd name="connsiteY5" fmla="*/ 2031997 h 2031997"/>
                <a:gd name="connisteX6" fmla="*/ 0 w 2514600"/>
                <a:gd name="connsiteY6" fmla="*/ 304796 h 203199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031998">
                  <a:moveTo>
                    <a:pt x="0" y="304797"/>
                  </a:moveTo>
                  <a:cubicBezTo>
                    <a:pt x="0" y="136465"/>
                    <a:pt x="136465" y="0"/>
                    <a:pt x="304797" y="0"/>
                  </a:cubicBezTo>
                  <a:lnTo>
                    <a:pt x="2209803" y="0"/>
                  </a:lnTo>
                  <a:cubicBezTo>
                    <a:pt x="2378135" y="0"/>
                    <a:pt x="2514600" y="136465"/>
                    <a:pt x="2514600" y="304797"/>
                  </a:cubicBezTo>
                  <a:lnTo>
                    <a:pt x="2514600" y="2031998"/>
                  </a:lnTo>
                  <a:lnTo>
                    <a:pt x="0" y="2031998"/>
                  </a:lnTo>
                  <a:lnTo>
                    <a:pt x="0" y="304797"/>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9" name="任意多边形 18"/>
            <p:cNvSpPr/>
            <p:nvPr>
              <p:custDataLst>
                <p:tags r:id="rId16"/>
              </p:custDataLst>
            </p:nvPr>
          </p:nvSpPr>
          <p:spPr>
            <a:xfrm>
              <a:off x="9840" y="6080"/>
              <a:ext cx="3960" cy="3760"/>
            </a:xfrm>
            <a:custGeom>
              <a:avLst/>
              <a:gdLst>
                <a:gd name="connisteX0" fmla="*/ 0 w 2514600"/>
                <a:gd name="connsiteY0" fmla="*/ 0 h 2387598"/>
                <a:gd name="connisteX1" fmla="*/ 2514600 w 2514600"/>
                <a:gd name="connsiteY1" fmla="*/ 0 h 2387598"/>
                <a:gd name="connisteX2" fmla="*/ 2514600 w 2514600"/>
                <a:gd name="connsiteY2" fmla="*/ 2082802 h 2387598"/>
                <a:gd name="connisteX3" fmla="*/ 2209803 w 2514600"/>
                <a:gd name="connsiteY3" fmla="*/ 2387598 h 2387598"/>
                <a:gd name="connisteX4" fmla="*/ 304796 w 2514600"/>
                <a:gd name="connsiteY4" fmla="*/ 2387598 h 2387598"/>
                <a:gd name="connisteX5" fmla="*/ 0 w 2514600"/>
                <a:gd name="connsiteY5" fmla="*/ 2082802 h 2387598"/>
                <a:gd name="connisteX6" fmla="*/ 0 w 2514600"/>
                <a:gd name="connsiteY6" fmla="*/ 0 h 238759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87599">
                  <a:moveTo>
                    <a:pt x="0" y="0"/>
                  </a:moveTo>
                  <a:lnTo>
                    <a:pt x="2514600" y="0"/>
                  </a:lnTo>
                  <a:lnTo>
                    <a:pt x="2514600" y="2082802"/>
                  </a:lnTo>
                  <a:cubicBezTo>
                    <a:pt x="2514600" y="2251143"/>
                    <a:pt x="2378135" y="2387599"/>
                    <a:pt x="2209803" y="2387599"/>
                  </a:cubicBezTo>
                  <a:lnTo>
                    <a:pt x="304797" y="2387599"/>
                  </a:lnTo>
                  <a:cubicBezTo>
                    <a:pt x="136465" y="2387599"/>
                    <a:pt x="0" y="2251143"/>
                    <a:pt x="0" y="2082802"/>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2" name="图片 21" descr="C:/Users/mingsheng111035/AppData/Roaming/Kingsoft/office6/wppai/generateppt/5124f2211613479ff2722f4d9e2b5168.jpg5124f2211613479ff2722f4d9e2b5168"/>
            <p:cNvPicPr preferRelativeResize="0">
              <a:picLocks noChangeAspect="1"/>
            </p:cNvPicPr>
            <p:nvPr>
              <p:custDataLst>
                <p:tags r:id="rId17"/>
              </p:custDataLst>
            </p:nvPr>
          </p:nvPicPr>
          <p:blipFill>
            <a:blip r:embed="rId18"/>
            <a:srcRect l="3079" r="4079"/>
            <a:stretch>
              <a:fillRect/>
            </a:stretch>
          </p:blipFill>
          <p:spPr>
            <a:xfrm>
              <a:off x="14280" y="2880"/>
              <a:ext cx="3960" cy="3199"/>
            </a:xfrm>
            <a:custGeom>
              <a:avLst/>
              <a:gdLst>
                <a:gd name="connisteX0" fmla="*/ 0 w 2514600"/>
                <a:gd name="connsiteY0" fmla="*/ 304796 h 2031997"/>
                <a:gd name="connisteX1" fmla="*/ 304796 w 2514600"/>
                <a:gd name="connsiteY1" fmla="*/ 0 h 2031997"/>
                <a:gd name="connisteX2" fmla="*/ 2209803 w 2514600"/>
                <a:gd name="connsiteY2" fmla="*/ 0 h 2031997"/>
                <a:gd name="connisteX3" fmla="*/ 2514600 w 2514600"/>
                <a:gd name="connsiteY3" fmla="*/ 304796 h 2031997"/>
                <a:gd name="connisteX4" fmla="*/ 2514600 w 2514600"/>
                <a:gd name="connsiteY4" fmla="*/ 2031997 h 2031997"/>
                <a:gd name="connisteX5" fmla="*/ 0 w 2514600"/>
                <a:gd name="connsiteY5" fmla="*/ 2031997 h 2031997"/>
                <a:gd name="connisteX6" fmla="*/ 0 w 2514600"/>
                <a:gd name="connsiteY6" fmla="*/ 304796 h 203199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031998">
                  <a:moveTo>
                    <a:pt x="0" y="304797"/>
                  </a:moveTo>
                  <a:cubicBezTo>
                    <a:pt x="0" y="136465"/>
                    <a:pt x="136465" y="0"/>
                    <a:pt x="304797" y="0"/>
                  </a:cubicBezTo>
                  <a:lnTo>
                    <a:pt x="2209803" y="0"/>
                  </a:lnTo>
                  <a:cubicBezTo>
                    <a:pt x="2378135" y="0"/>
                    <a:pt x="2514600" y="136465"/>
                    <a:pt x="2514600" y="304797"/>
                  </a:cubicBezTo>
                  <a:lnTo>
                    <a:pt x="2514600" y="2031998"/>
                  </a:lnTo>
                  <a:lnTo>
                    <a:pt x="0" y="2031998"/>
                  </a:lnTo>
                  <a:lnTo>
                    <a:pt x="0" y="304797"/>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5" name="任意多边形 24"/>
            <p:cNvSpPr/>
            <p:nvPr>
              <p:custDataLst>
                <p:tags r:id="rId19"/>
              </p:custDataLst>
            </p:nvPr>
          </p:nvSpPr>
          <p:spPr>
            <a:xfrm>
              <a:off x="14280" y="6080"/>
              <a:ext cx="3960" cy="3760"/>
            </a:xfrm>
            <a:custGeom>
              <a:avLst/>
              <a:gdLst>
                <a:gd name="connisteX0" fmla="*/ 0 w 2514600"/>
                <a:gd name="connsiteY0" fmla="*/ 0 h 2387598"/>
                <a:gd name="connisteX1" fmla="*/ 2514600 w 2514600"/>
                <a:gd name="connsiteY1" fmla="*/ 0 h 2387598"/>
                <a:gd name="connisteX2" fmla="*/ 2514600 w 2514600"/>
                <a:gd name="connsiteY2" fmla="*/ 2082802 h 2387598"/>
                <a:gd name="connisteX3" fmla="*/ 2209803 w 2514600"/>
                <a:gd name="connsiteY3" fmla="*/ 2387598 h 2387598"/>
                <a:gd name="connisteX4" fmla="*/ 304796 w 2514600"/>
                <a:gd name="connsiteY4" fmla="*/ 2387598 h 2387598"/>
                <a:gd name="connisteX5" fmla="*/ 0 w 2514600"/>
                <a:gd name="connsiteY5" fmla="*/ 2082802 h 2387598"/>
                <a:gd name="connisteX6" fmla="*/ 0 w 2514600"/>
                <a:gd name="connsiteY6" fmla="*/ 0 h 238759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87599">
                  <a:moveTo>
                    <a:pt x="0" y="0"/>
                  </a:moveTo>
                  <a:lnTo>
                    <a:pt x="2514600" y="0"/>
                  </a:lnTo>
                  <a:lnTo>
                    <a:pt x="2514600" y="2082802"/>
                  </a:lnTo>
                  <a:cubicBezTo>
                    <a:pt x="2514600" y="2251143"/>
                    <a:pt x="2378135" y="2387599"/>
                    <a:pt x="2209803" y="2387599"/>
                  </a:cubicBezTo>
                  <a:lnTo>
                    <a:pt x="304797" y="2387599"/>
                  </a:lnTo>
                  <a:cubicBezTo>
                    <a:pt x="136465" y="2387599"/>
                    <a:pt x="0" y="2251143"/>
                    <a:pt x="0" y="2082802"/>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custDataLst>
                <p:tags r:id="rId20"/>
              </p:custDataLst>
            </p:nvPr>
          </p:nvSpPr>
          <p:spPr>
            <a:xfrm>
              <a:off x="5880" y="6560"/>
              <a:ext cx="3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胸部和腹部</a:t>
              </a:r>
              <a:endParaRPr lang="zh-CN" altLang="en-US" sz="2400">
                <a:solidFill>
                  <a:schemeClr val="tx1"/>
                </a:solidFill>
                <a:latin typeface="Microsoft YaHei UI" panose="020B0503020204020204" charset="-122"/>
                <a:ea typeface="Microsoft YaHei UI" panose="020B0503020204020204" charset="-122"/>
              </a:endParaRPr>
            </a:p>
          </p:txBody>
        </p:sp>
        <p:sp>
          <p:nvSpPr>
            <p:cNvPr id="15" name="文本框 14"/>
            <p:cNvSpPr txBox="1"/>
            <p:nvPr>
              <p:custDataLst>
                <p:tags r:id="rId21"/>
              </p:custDataLst>
            </p:nvPr>
          </p:nvSpPr>
          <p:spPr>
            <a:xfrm>
              <a:off x="5880" y="7440"/>
              <a:ext cx="308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胸部和腹部有重要器官，热疗可能影响其正常功能，需谨慎操作。</a:t>
              </a:r>
              <a:endParaRPr lang="zh-CN" altLang="en-US" sz="1600">
                <a:solidFill>
                  <a:schemeClr val="tx1"/>
                </a:solidFill>
                <a:latin typeface="Microsoft YaHei UI" panose="020B0503020204020204" charset="-122"/>
                <a:ea typeface="Microsoft YaHei UI" panose="020B0503020204020204" charset="-122"/>
              </a:endParaRPr>
            </a:p>
          </p:txBody>
        </p:sp>
        <p:sp>
          <p:nvSpPr>
            <p:cNvPr id="20" name="文本框 19"/>
            <p:cNvSpPr txBox="1"/>
            <p:nvPr>
              <p:custDataLst>
                <p:tags r:id="rId22"/>
              </p:custDataLst>
            </p:nvPr>
          </p:nvSpPr>
          <p:spPr>
            <a:xfrm>
              <a:off x="10320" y="6560"/>
              <a:ext cx="3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生殖器官</a:t>
              </a:r>
              <a:endParaRPr lang="zh-CN" altLang="en-US" sz="2400">
                <a:solidFill>
                  <a:schemeClr val="tx1"/>
                </a:solidFill>
                <a:latin typeface="Microsoft YaHei UI" panose="020B0503020204020204" charset="-122"/>
                <a:ea typeface="Microsoft YaHei UI" panose="020B0503020204020204" charset="-122"/>
              </a:endParaRPr>
            </a:p>
          </p:txBody>
        </p:sp>
        <p:sp>
          <p:nvSpPr>
            <p:cNvPr id="21" name="文本框 20"/>
            <p:cNvSpPr txBox="1"/>
            <p:nvPr>
              <p:custDataLst>
                <p:tags r:id="rId23"/>
              </p:custDataLst>
            </p:nvPr>
          </p:nvSpPr>
          <p:spPr>
            <a:xfrm>
              <a:off x="10320" y="7440"/>
              <a:ext cx="308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生殖器官对温度敏感，热疗可能引起不适或损伤，应避免直接热敷。</a:t>
              </a:r>
              <a:endParaRPr lang="zh-CN" altLang="en-US" sz="1600">
                <a:solidFill>
                  <a:schemeClr val="tx1"/>
                </a:solidFill>
                <a:latin typeface="Microsoft YaHei UI" panose="020B0503020204020204" charset="-122"/>
                <a:ea typeface="Microsoft YaHei UI" panose="020B0503020204020204" charset="-122"/>
              </a:endParaRPr>
            </a:p>
          </p:txBody>
        </p:sp>
        <p:sp>
          <p:nvSpPr>
            <p:cNvPr id="26" name="文本框 25"/>
            <p:cNvSpPr txBox="1"/>
            <p:nvPr>
              <p:custDataLst>
                <p:tags r:id="rId24"/>
              </p:custDataLst>
            </p:nvPr>
          </p:nvSpPr>
          <p:spPr>
            <a:xfrm>
              <a:off x="14760" y="6560"/>
              <a:ext cx="3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未愈合的伤口</a:t>
              </a:r>
              <a:endParaRPr lang="zh-CN" altLang="en-US" sz="2400">
                <a:solidFill>
                  <a:schemeClr val="tx1"/>
                </a:solidFill>
                <a:latin typeface="Microsoft YaHei UI" panose="020B0503020204020204" charset="-122"/>
                <a:ea typeface="Microsoft YaHei UI" panose="020B0503020204020204" charset="-122"/>
              </a:endParaRPr>
            </a:p>
          </p:txBody>
        </p:sp>
        <p:sp>
          <p:nvSpPr>
            <p:cNvPr id="27" name="文本框 26"/>
            <p:cNvSpPr txBox="1"/>
            <p:nvPr>
              <p:custDataLst>
                <p:tags r:id="rId25"/>
              </p:custDataLst>
            </p:nvPr>
          </p:nvSpPr>
          <p:spPr>
            <a:xfrm>
              <a:off x="14760" y="7440"/>
              <a:ext cx="308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未愈合的伤口区域血液循环不良，热疗可能加剧炎症或延缓愈合过程。</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2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3"/>
            <p:custDataLst>
              <p:tags r:id="rId1"/>
            </p:custDataLst>
          </p:nvPr>
        </p:nvSpPr>
        <p:spPr/>
        <p:txBody>
          <a:bodyPr/>
          <a:p>
            <a:r>
              <a:rPr lang="zh-CN" altLang="en-US" sz="4200"/>
              <a:t>冷疗和热疗的注意事项</a:t>
            </a:r>
            <a:endParaRPr lang="zh-CN" altLang="en-US" sz="4200"/>
          </a:p>
        </p:txBody>
      </p:sp>
      <p:sp>
        <p:nvSpPr>
          <p:cNvPr id="3" name="文本占位符 2"/>
          <p:cNvSpPr>
            <a:spLocks noGrp="1"/>
          </p:cNvSpPr>
          <p:nvPr>
            <p:ph type="body" idx="14"/>
            <p:custDataLst>
              <p:tags r:id="rId2"/>
            </p:custDataLst>
          </p:nvPr>
        </p:nvSpPr>
        <p:spPr/>
        <p:txBody>
          <a:bodyPr/>
          <a:p>
            <a:r>
              <a:rPr lang="en-US" altLang="en-US"/>
              <a:t>04</a:t>
            </a:r>
            <a:endParaRPr lang="en-US"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mingsheng111035/AppData/Local/Temp/figmazip/slide_8248416012e67e3c\datas\氛围图-12001&amp;275685.png"/>
          <p:cNvPicPr>
            <a:picLocks noChangeAspect="1"/>
          </p:cNvPicPr>
          <p:nvPr>
            <p:custDataLst>
              <p:tags r:id="rId1"/>
            </p:custDataLst>
          </p:nvPr>
        </p:nvPicPr>
        <p:blipFill>
          <a:blip r:embed="rId2" r:link="rId3"/>
          <a:stretch>
            <a:fillRect/>
          </a:stretch>
        </p:blipFill>
        <p:spPr>
          <a:xfrm>
            <a:off x="0" y="0"/>
            <a:ext cx="12191365" cy="6858000"/>
          </a:xfrm>
          <a:prstGeom prst="rect">
            <a:avLst/>
          </a:prstGeom>
        </p:spPr>
      </p:pic>
      <p:sp>
        <p:nvSpPr>
          <p:cNvPr id="2" name="标题 1"/>
          <p:cNvSpPr>
            <a:spLocks noGrp="1"/>
          </p:cNvSpPr>
          <p:nvPr>
            <p:ph type="title"/>
            <p:custDataLst>
              <p:tags r:id="rId4"/>
            </p:custDataLst>
          </p:nvPr>
        </p:nvSpPr>
        <p:spPr>
          <a:xfrm>
            <a:off x="609603" y="609603"/>
            <a:ext cx="11112502" cy="761997"/>
          </a:xfrm>
          <a:noFill/>
        </p:spPr>
        <p:txBody>
          <a:bodyPr lIns="0" tIns="0" rIns="0" bIns="0" anchor="t">
            <a:noAutofit/>
          </a:bodyPr>
          <a:p>
            <a:pPr algn="l">
              <a:lnSpc>
                <a:spcPct val="114000"/>
              </a:lnSpc>
            </a:pPr>
            <a:r>
              <a:rPr lang="zh-CN" altLang="en-US" sz="4400">
                <a:solidFill>
                  <a:schemeClr val="bg1"/>
                </a:solidFill>
                <a:latin typeface="Microsoft YaHei UI" panose="020B0503020204020204" charset="-122"/>
                <a:ea typeface="Microsoft YaHei UI" panose="020B0503020204020204" charset="-122"/>
              </a:rPr>
              <a:t>冷疗的注意事项</a:t>
            </a:r>
            <a:endParaRPr lang="zh-CN" altLang="en-US" sz="4400">
              <a:solidFill>
                <a:schemeClr val="bg1"/>
              </a:solidFill>
              <a:latin typeface="Microsoft YaHei UI" panose="020B0503020204020204" charset="-122"/>
              <a:ea typeface="Microsoft YaHei UI" panose="020B0503020204020204" charset="-122"/>
            </a:endParaRPr>
          </a:p>
        </p:txBody>
      </p:sp>
      <p:grpSp>
        <p:nvGrpSpPr>
          <p:cNvPr id="16" name="组合 15"/>
          <p:cNvGrpSpPr/>
          <p:nvPr/>
        </p:nvGrpSpPr>
        <p:grpSpPr>
          <a:xfrm>
            <a:off x="609600" y="1828800"/>
            <a:ext cx="10972797" cy="4419603"/>
            <a:chOff x="960" y="2880"/>
            <a:chExt cx="17280" cy="6960"/>
          </a:xfrm>
        </p:grpSpPr>
        <p:pic>
          <p:nvPicPr>
            <p:cNvPr id="4" name="图片 3" descr="C:/Users/mingsheng111035/AppData/Roaming/Kingsoft/office6/wppai/generateppt/df306c74-3502-40a8-a780-84403c56a3aa.jpgdf306c74-3502-40a8-a780-84403c56a3aa"/>
            <p:cNvPicPr preferRelativeResize="0">
              <a:picLocks noChangeAspect="1"/>
            </p:cNvPicPr>
            <p:nvPr>
              <p:custDataLst>
                <p:tags r:id="rId5"/>
              </p:custDataLst>
            </p:nvPr>
          </p:nvPicPr>
          <p:blipFill>
            <a:blip r:embed="rId6"/>
            <a:srcRect l="-6" t="27" r="6" b="27"/>
            <a:stretch>
              <a:fillRect/>
            </a:stretch>
          </p:blipFill>
          <p:spPr>
            <a:xfrm>
              <a:off x="960" y="2880"/>
              <a:ext cx="8399" cy="3840"/>
            </a:xfrm>
            <a:custGeom>
              <a:avLst/>
              <a:gdLst>
                <a:gd name="connisteX0" fmla="*/ 0 w 5333996"/>
                <a:gd name="connsiteY0" fmla="*/ 304796 h 2438403"/>
                <a:gd name="connisteX1" fmla="*/ 304796 w 5333996"/>
                <a:gd name="connsiteY1" fmla="*/ 0 h 2438403"/>
                <a:gd name="connisteX2" fmla="*/ 5029200 w 5333996"/>
                <a:gd name="connsiteY2" fmla="*/ 0 h 2438403"/>
                <a:gd name="connisteX3" fmla="*/ 5333996 w 5333996"/>
                <a:gd name="connsiteY3" fmla="*/ 304796 h 2438403"/>
                <a:gd name="connisteX4" fmla="*/ 5333996 w 5333996"/>
                <a:gd name="connsiteY4" fmla="*/ 2438403 h 2438403"/>
                <a:gd name="connisteX5" fmla="*/ 0 w 5333996"/>
                <a:gd name="connsiteY5" fmla="*/ 2438403 h 2438403"/>
                <a:gd name="connisteX6" fmla="*/ 0 w 5333996"/>
                <a:gd name="connsiteY6" fmla="*/ 304796 h 24384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3997" h="2438403">
                  <a:moveTo>
                    <a:pt x="0" y="304797"/>
                  </a:moveTo>
                  <a:cubicBezTo>
                    <a:pt x="0" y="136465"/>
                    <a:pt x="136465" y="0"/>
                    <a:pt x="304797" y="0"/>
                  </a:cubicBezTo>
                  <a:lnTo>
                    <a:pt x="5029200" y="0"/>
                  </a:lnTo>
                  <a:cubicBezTo>
                    <a:pt x="5197541" y="0"/>
                    <a:pt x="5333997" y="136465"/>
                    <a:pt x="5333997" y="304797"/>
                  </a:cubicBezTo>
                  <a:lnTo>
                    <a:pt x="5333997" y="2438403"/>
                  </a:lnTo>
                  <a:lnTo>
                    <a:pt x="0" y="2438403"/>
                  </a:lnTo>
                  <a:lnTo>
                    <a:pt x="0" y="304797"/>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7" name="任意多边形 6"/>
            <p:cNvSpPr/>
            <p:nvPr>
              <p:custDataLst>
                <p:tags r:id="rId8"/>
              </p:custDataLst>
            </p:nvPr>
          </p:nvSpPr>
          <p:spPr>
            <a:xfrm>
              <a:off x="960" y="6720"/>
              <a:ext cx="8399" cy="3120"/>
            </a:xfrm>
            <a:custGeom>
              <a:avLst/>
              <a:gdLst>
                <a:gd name="connisteX0" fmla="*/ 0 w 5333996"/>
                <a:gd name="connsiteY0" fmla="*/ 0 h 1981203"/>
                <a:gd name="connisteX1" fmla="*/ 5333996 w 5333996"/>
                <a:gd name="connsiteY1" fmla="*/ 0 h 1981203"/>
                <a:gd name="connisteX2" fmla="*/ 5333996 w 5333996"/>
                <a:gd name="connsiteY2" fmla="*/ 1676396 h 1981203"/>
                <a:gd name="connisteX3" fmla="*/ 5029200 w 5333996"/>
                <a:gd name="connsiteY3" fmla="*/ 1981203 h 1981203"/>
                <a:gd name="connisteX4" fmla="*/ 304796 w 5333996"/>
                <a:gd name="connsiteY4" fmla="*/ 1981203 h 1981203"/>
                <a:gd name="connisteX5" fmla="*/ 0 w 5333996"/>
                <a:gd name="connsiteY5" fmla="*/ 1676396 h 1981203"/>
                <a:gd name="connisteX6" fmla="*/ 0 w 5333996"/>
                <a:gd name="connsiteY6" fmla="*/ 0 h 19812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3997" h="1981203">
                  <a:moveTo>
                    <a:pt x="0" y="0"/>
                  </a:moveTo>
                  <a:lnTo>
                    <a:pt x="5333997" y="0"/>
                  </a:lnTo>
                  <a:lnTo>
                    <a:pt x="5333997" y="1676397"/>
                  </a:lnTo>
                  <a:cubicBezTo>
                    <a:pt x="5333997" y="1844738"/>
                    <a:pt x="5197541" y="1981203"/>
                    <a:pt x="5029200" y="1981203"/>
                  </a:cubicBezTo>
                  <a:lnTo>
                    <a:pt x="304797" y="1981203"/>
                  </a:lnTo>
                  <a:cubicBezTo>
                    <a:pt x="136465" y="1981203"/>
                    <a:pt x="0" y="1844738"/>
                    <a:pt x="0" y="1676397"/>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C:/Users/mingsheng111035/AppData/Roaming/Kingsoft/office6/wppai/generateppt/64706b2c-eb9c-4976-a5bf-8bdb6188997c.jpg64706b2c-eb9c-4976-a5bf-8bdb6188997c"/>
            <p:cNvPicPr preferRelativeResize="0">
              <a:picLocks noChangeAspect="1"/>
            </p:cNvPicPr>
            <p:nvPr>
              <p:custDataLst>
                <p:tags r:id="rId9"/>
              </p:custDataLst>
            </p:nvPr>
          </p:nvPicPr>
          <p:blipFill>
            <a:blip r:embed="rId10"/>
            <a:srcRect b="55"/>
            <a:stretch>
              <a:fillRect/>
            </a:stretch>
          </p:blipFill>
          <p:spPr>
            <a:xfrm>
              <a:off x="9840" y="2880"/>
              <a:ext cx="8399" cy="3840"/>
            </a:xfrm>
            <a:custGeom>
              <a:avLst/>
              <a:gdLst>
                <a:gd name="connisteX0" fmla="*/ 0 w 5333996"/>
                <a:gd name="connsiteY0" fmla="*/ 304796 h 2438403"/>
                <a:gd name="connisteX1" fmla="*/ 304796 w 5333996"/>
                <a:gd name="connsiteY1" fmla="*/ 0 h 2438403"/>
                <a:gd name="connisteX2" fmla="*/ 5029200 w 5333996"/>
                <a:gd name="connsiteY2" fmla="*/ 0 h 2438403"/>
                <a:gd name="connisteX3" fmla="*/ 5333996 w 5333996"/>
                <a:gd name="connsiteY3" fmla="*/ 304796 h 2438403"/>
                <a:gd name="connisteX4" fmla="*/ 5333996 w 5333996"/>
                <a:gd name="connsiteY4" fmla="*/ 2438403 h 2438403"/>
                <a:gd name="connisteX5" fmla="*/ 0 w 5333996"/>
                <a:gd name="connsiteY5" fmla="*/ 2438403 h 2438403"/>
                <a:gd name="connisteX6" fmla="*/ 0 w 5333996"/>
                <a:gd name="connsiteY6" fmla="*/ 304796 h 24384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3997" h="2438403">
                  <a:moveTo>
                    <a:pt x="0" y="304797"/>
                  </a:moveTo>
                  <a:cubicBezTo>
                    <a:pt x="0" y="136465"/>
                    <a:pt x="136465" y="0"/>
                    <a:pt x="304797" y="0"/>
                  </a:cubicBezTo>
                  <a:lnTo>
                    <a:pt x="5029200" y="0"/>
                  </a:lnTo>
                  <a:cubicBezTo>
                    <a:pt x="5197541" y="0"/>
                    <a:pt x="5333997" y="136465"/>
                    <a:pt x="5333997" y="304797"/>
                  </a:cubicBezTo>
                  <a:lnTo>
                    <a:pt x="5333997" y="2438403"/>
                  </a:lnTo>
                  <a:lnTo>
                    <a:pt x="0" y="2438403"/>
                  </a:lnTo>
                  <a:lnTo>
                    <a:pt x="0" y="304797"/>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3" name="任意多边形 12"/>
            <p:cNvSpPr/>
            <p:nvPr>
              <p:custDataLst>
                <p:tags r:id="rId11"/>
              </p:custDataLst>
            </p:nvPr>
          </p:nvSpPr>
          <p:spPr>
            <a:xfrm>
              <a:off x="9840" y="6720"/>
              <a:ext cx="8400" cy="3120"/>
            </a:xfrm>
            <a:custGeom>
              <a:avLst/>
              <a:gdLst>
                <a:gd name="connisteX0" fmla="*/ 0 w 5333996"/>
                <a:gd name="connsiteY0" fmla="*/ 0 h 1981203"/>
                <a:gd name="connisteX1" fmla="*/ 5333996 w 5333996"/>
                <a:gd name="connsiteY1" fmla="*/ 0 h 1981203"/>
                <a:gd name="connisteX2" fmla="*/ 5333996 w 5333996"/>
                <a:gd name="connsiteY2" fmla="*/ 1676396 h 1981203"/>
                <a:gd name="connisteX3" fmla="*/ 5029200 w 5333996"/>
                <a:gd name="connsiteY3" fmla="*/ 1981203 h 1981203"/>
                <a:gd name="connisteX4" fmla="*/ 304796 w 5333996"/>
                <a:gd name="connsiteY4" fmla="*/ 1981203 h 1981203"/>
                <a:gd name="connisteX5" fmla="*/ 0 w 5333996"/>
                <a:gd name="connsiteY5" fmla="*/ 1676396 h 1981203"/>
                <a:gd name="connisteX6" fmla="*/ 0 w 5333996"/>
                <a:gd name="connsiteY6" fmla="*/ 0 h 19812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3997" h="1981203">
                  <a:moveTo>
                    <a:pt x="0" y="0"/>
                  </a:moveTo>
                  <a:lnTo>
                    <a:pt x="5333997" y="0"/>
                  </a:lnTo>
                  <a:lnTo>
                    <a:pt x="5333997" y="1676397"/>
                  </a:lnTo>
                  <a:cubicBezTo>
                    <a:pt x="5333997" y="1844738"/>
                    <a:pt x="5197541" y="1981203"/>
                    <a:pt x="5029200" y="1981203"/>
                  </a:cubicBezTo>
                  <a:lnTo>
                    <a:pt x="304797" y="1981203"/>
                  </a:lnTo>
                  <a:cubicBezTo>
                    <a:pt x="136465" y="1981203"/>
                    <a:pt x="0" y="1844738"/>
                    <a:pt x="0" y="1676397"/>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12"/>
              </p:custDataLst>
            </p:nvPr>
          </p:nvSpPr>
          <p:spPr>
            <a:xfrm>
              <a:off x="1440" y="7360"/>
              <a:ext cx="756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避免冻伤</a:t>
              </a:r>
              <a:endParaRPr lang="zh-CN" altLang="en-US" sz="2400">
                <a:solidFill>
                  <a:schemeClr val="tx1"/>
                </a:solidFill>
                <a:latin typeface="Microsoft YaHei UI" panose="020B0503020204020204" charset="-122"/>
                <a:ea typeface="Microsoft YaHei UI" panose="020B0503020204020204" charset="-122"/>
              </a:endParaRPr>
            </a:p>
          </p:txBody>
        </p:sp>
        <p:sp>
          <p:nvSpPr>
            <p:cNvPr id="9" name="文本框 8"/>
            <p:cNvSpPr txBox="1"/>
            <p:nvPr>
              <p:custDataLst>
                <p:tags r:id="rId13"/>
              </p:custDataLst>
            </p:nvPr>
          </p:nvSpPr>
          <p:spPr>
            <a:xfrm>
              <a:off x="1440" y="8240"/>
              <a:ext cx="752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在进行冷疗时，应确保冷敷时间不宜过长，避免皮肤组织受到冻伤。</a:t>
              </a:r>
              <a:endParaRPr lang="zh-CN" altLang="en-US" sz="1600">
                <a:solidFill>
                  <a:schemeClr val="tx1"/>
                </a:solidFill>
                <a:latin typeface="Microsoft YaHei UI" panose="020B0503020204020204" charset="-122"/>
                <a:ea typeface="Microsoft YaHei UI" panose="020B0503020204020204" charset="-122"/>
              </a:endParaRPr>
            </a:p>
          </p:txBody>
        </p:sp>
        <p:sp>
          <p:nvSpPr>
            <p:cNvPr id="14" name="文本框 13"/>
            <p:cNvSpPr txBox="1"/>
            <p:nvPr>
              <p:custDataLst>
                <p:tags r:id="rId14"/>
              </p:custDataLst>
            </p:nvPr>
          </p:nvSpPr>
          <p:spPr>
            <a:xfrm>
              <a:off x="10320" y="7360"/>
              <a:ext cx="756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监测反应</a:t>
              </a:r>
              <a:endParaRPr lang="zh-CN" altLang="en-US" sz="2400">
                <a:solidFill>
                  <a:schemeClr val="tx1"/>
                </a:solidFill>
                <a:latin typeface="Microsoft YaHei UI" panose="020B0503020204020204" charset="-122"/>
                <a:ea typeface="Microsoft YaHei UI" panose="020B0503020204020204" charset="-122"/>
              </a:endParaRPr>
            </a:p>
          </p:txBody>
        </p:sp>
        <p:sp>
          <p:nvSpPr>
            <p:cNvPr id="15" name="文本框 14"/>
            <p:cNvSpPr txBox="1"/>
            <p:nvPr>
              <p:custDataLst>
                <p:tags r:id="rId15"/>
              </p:custDataLst>
            </p:nvPr>
          </p:nvSpPr>
          <p:spPr>
            <a:xfrm>
              <a:off x="10320" y="8240"/>
              <a:ext cx="752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冷疗过程中应密切观察患者反应，如出现皮肤苍白、麻木或疼痛应立即停止。</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1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0" y="5029200"/>
            <a:ext cx="12191365" cy="1828800"/>
          </a:xfrm>
          <a:custGeom>
            <a:avLst/>
            <a:gdLst>
              <a:gd name="connisteX0" fmla="*/ 0 w 12191996"/>
              <a:gd name="connsiteY0" fmla="*/ 508004 h 1828800"/>
              <a:gd name="connisteX1" fmla="*/ 508004 w 12191996"/>
              <a:gd name="connsiteY1" fmla="*/ 0 h 1828800"/>
              <a:gd name="connisteX2" fmla="*/ 11684002 w 12191996"/>
              <a:gd name="connsiteY2" fmla="*/ 0 h 1828800"/>
              <a:gd name="connisteX3" fmla="*/ 12191996 w 12191996"/>
              <a:gd name="connsiteY3" fmla="*/ 508004 h 1828800"/>
              <a:gd name="connisteX4" fmla="*/ 12191996 w 12191996"/>
              <a:gd name="connsiteY4" fmla="*/ 1828800 h 1828800"/>
              <a:gd name="connisteX5" fmla="*/ 0 w 12191996"/>
              <a:gd name="connsiteY5" fmla="*/ 1828800 h 1828800"/>
              <a:gd name="connisteX6" fmla="*/ 0 w 12191996"/>
              <a:gd name="connsiteY6" fmla="*/ 508004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2191997" h="1828800">
                <a:moveTo>
                  <a:pt x="0" y="508004"/>
                </a:moveTo>
                <a:cubicBezTo>
                  <a:pt x="0" y="227439"/>
                  <a:pt x="227439" y="0"/>
                  <a:pt x="508004" y="0"/>
                </a:cubicBezTo>
                <a:lnTo>
                  <a:pt x="11684002" y="0"/>
                </a:lnTo>
                <a:cubicBezTo>
                  <a:pt x="11964558" y="0"/>
                  <a:pt x="12191997" y="227439"/>
                  <a:pt x="12191997" y="508004"/>
                </a:cubicBezTo>
                <a:lnTo>
                  <a:pt x="12191997" y="1828800"/>
                </a:lnTo>
                <a:lnTo>
                  <a:pt x="0" y="1828800"/>
                </a:lnTo>
                <a:lnTo>
                  <a:pt x="0" y="508004"/>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任意多边形 3"/>
          <p:cNvSpPr/>
          <p:nvPr>
            <p:custDataLst>
              <p:tags r:id="rId2"/>
            </p:custDataLst>
          </p:nvPr>
        </p:nvSpPr>
        <p:spPr>
          <a:xfrm>
            <a:off x="9753603" y="5029200"/>
            <a:ext cx="2438400" cy="1270000"/>
          </a:xfrm>
          <a:custGeom>
            <a:avLst/>
            <a:gdLst>
              <a:gd name="connisteX0" fmla="*/ 0 w 2438403"/>
              <a:gd name="connsiteY0" fmla="*/ 0 h 1270001"/>
              <a:gd name="connisteX1" fmla="*/ 1932575 w 2438403"/>
              <a:gd name="connsiteY1" fmla="*/ 0 h 1270001"/>
              <a:gd name="connisteX2" fmla="*/ 2438403 w 2438403"/>
              <a:gd name="connsiteY2" fmla="*/ 508004 h 1270001"/>
              <a:gd name="connisteX3" fmla="*/ 2438403 w 2438403"/>
              <a:gd name="connsiteY3" fmla="*/ 1092314 h 1270001"/>
              <a:gd name="connisteX4" fmla="*/ 1673342 w 2438403"/>
              <a:gd name="connsiteY4" fmla="*/ 1270001 h 1270001"/>
              <a:gd name="connisteX5" fmla="*/ 0 w 2438403"/>
              <a:gd name="connsiteY5" fmla="*/ 0 h 127000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2438403" h="1270001">
                <a:moveTo>
                  <a:pt x="0" y="0"/>
                </a:moveTo>
                <a:lnTo>
                  <a:pt x="1932575" y="0"/>
                </a:lnTo>
                <a:cubicBezTo>
                  <a:pt x="2211934" y="0"/>
                  <a:pt x="2438403" y="227439"/>
                  <a:pt x="2438403" y="508004"/>
                </a:cubicBezTo>
                <a:lnTo>
                  <a:pt x="2438403" y="1092315"/>
                </a:lnTo>
                <a:cubicBezTo>
                  <a:pt x="2207526" y="1206103"/>
                  <a:pt x="1947864" y="1270001"/>
                  <a:pt x="1673343" y="1270001"/>
                </a:cubicBezTo>
                <a:cubicBezTo>
                  <a:pt x="877431" y="1270001"/>
                  <a:pt x="206417" y="732946"/>
                  <a:pt x="0" y="0"/>
                </a:cubicBezTo>
                <a:close/>
              </a:path>
            </a:pathLst>
          </a:custGeom>
          <a:gradFill>
            <a:gsLst>
              <a:gs pos="0">
                <a:schemeClr val="accent6"/>
              </a:gs>
              <a:gs pos="100000">
                <a:schemeClr val="accent4"/>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任意多边形 4"/>
          <p:cNvSpPr/>
          <p:nvPr>
            <p:custDataLst>
              <p:tags r:id="rId3"/>
            </p:custDataLst>
          </p:nvPr>
        </p:nvSpPr>
        <p:spPr>
          <a:xfrm>
            <a:off x="0" y="5435596"/>
            <a:ext cx="3479800" cy="1423035"/>
          </a:xfrm>
          <a:custGeom>
            <a:avLst/>
            <a:gdLst>
              <a:gd name="connisteX0" fmla="*/ 3479804 w 3479804"/>
              <a:gd name="connsiteY0" fmla="*/ 1422404 h 1422404"/>
              <a:gd name="connisteX1" fmla="*/ 0 w 3479804"/>
              <a:gd name="connsiteY1" fmla="*/ 1422404 h 1422404"/>
              <a:gd name="connisteX2" fmla="*/ 0 w 3479804"/>
              <a:gd name="connsiteY2" fmla="*/ 266995 h 1422404"/>
              <a:gd name="connisteX3" fmla="*/ 1151659 w 3479804"/>
              <a:gd name="connsiteY3" fmla="*/ 0 h 1422404"/>
              <a:gd name="connisteX4" fmla="*/ 3479804 w 3479804"/>
              <a:gd name="connsiteY4" fmla="*/ 1422404 h 1422404"/>
            </a:gdLst>
            <a:ahLst/>
            <a:cxnLst>
              <a:cxn ang="0">
                <a:pos x="connisteX0" y="connsiteY0"/>
              </a:cxn>
              <a:cxn ang="0">
                <a:pos x="connisteX1" y="connsiteY1"/>
              </a:cxn>
              <a:cxn ang="0">
                <a:pos x="connisteX2" y="connsiteY2"/>
              </a:cxn>
              <a:cxn ang="0">
                <a:pos x="connisteX3" y="connsiteY3"/>
              </a:cxn>
              <a:cxn ang="0">
                <a:pos x="connisteX4" y="connsiteY4"/>
              </a:cxn>
            </a:cxnLst>
            <a:pathLst>
              <a:path w="3479804" h="1422404">
                <a:moveTo>
                  <a:pt x="3479804" y="1422404"/>
                </a:moveTo>
                <a:lnTo>
                  <a:pt x="0" y="1422404"/>
                </a:lnTo>
                <a:lnTo>
                  <a:pt x="0" y="266996"/>
                </a:lnTo>
                <a:cubicBezTo>
                  <a:pt x="347582" y="96003"/>
                  <a:pt x="738451" y="0"/>
                  <a:pt x="1151659" y="0"/>
                </a:cubicBezTo>
                <a:cubicBezTo>
                  <a:pt x="2165080" y="0"/>
                  <a:pt x="3044111" y="577471"/>
                  <a:pt x="3479804" y="1422404"/>
                </a:cubicBezTo>
                <a:close/>
              </a:path>
            </a:pathLst>
          </a:custGeom>
          <a:solidFill>
            <a:schemeClr val="accent6">
              <a:alpha val="70000"/>
            </a:schemeClr>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title"/>
            <p:custDataLst>
              <p:tags r:id="rId4"/>
            </p:custDataLst>
          </p:nvPr>
        </p:nvSpPr>
        <p:spPr>
          <a:xfrm>
            <a:off x="609603" y="609603"/>
            <a:ext cx="111125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热疗的注意事项</a:t>
            </a:r>
            <a:endParaRPr lang="zh-CN" altLang="en-US" sz="4400">
              <a:solidFill>
                <a:schemeClr val="tx1"/>
              </a:solidFill>
              <a:latin typeface="Microsoft YaHei UI" panose="020B0503020204020204" charset="-122"/>
              <a:ea typeface="Microsoft YaHei UI" panose="020B0503020204020204" charset="-122"/>
            </a:endParaRPr>
          </a:p>
        </p:txBody>
      </p:sp>
      <p:pic>
        <p:nvPicPr>
          <p:cNvPr id="30" name="图片 29" descr="C:/Users/mingsheng111035/AppData/Local/Temp/figmazip/slide_5cb20e7dbd175297\datas\装饰-12001&amp;251236.png"/>
          <p:cNvPicPr>
            <a:picLocks noChangeAspect="1"/>
          </p:cNvPicPr>
          <p:nvPr>
            <p:custDataLst>
              <p:tags r:id="rId5"/>
            </p:custDataLst>
          </p:nvPr>
        </p:nvPicPr>
        <p:blipFill>
          <a:blip r:embed="rId6" r:link="rId7"/>
          <a:stretch>
            <a:fillRect/>
          </a:stretch>
        </p:blipFill>
        <p:spPr>
          <a:xfrm>
            <a:off x="761365" y="0"/>
            <a:ext cx="469900" cy="482600"/>
          </a:xfrm>
          <a:prstGeom prst="rect">
            <a:avLst/>
          </a:prstGeom>
        </p:spPr>
      </p:pic>
      <p:sp>
        <p:nvSpPr>
          <p:cNvPr id="31" name="任意多边形 30"/>
          <p:cNvSpPr/>
          <p:nvPr>
            <p:custDataLst>
              <p:tags r:id="rId8"/>
            </p:custDataLst>
          </p:nvPr>
        </p:nvSpPr>
        <p:spPr>
          <a:xfrm>
            <a:off x="1003298" y="241301"/>
            <a:ext cx="342900" cy="342900"/>
          </a:xfrm>
          <a:custGeom>
            <a:avLst/>
            <a:gdLst>
              <a:gd name="connisteX0" fmla="*/ 0 w 342900"/>
              <a:gd name="connsiteY0" fmla="*/ 0 h 342900"/>
              <a:gd name="connisteX1" fmla="*/ 342900 w 342900"/>
              <a:gd name="connsiteY1" fmla="*/ 0 h 342900"/>
              <a:gd name="connisteX2" fmla="*/ 342900 w 342900"/>
              <a:gd name="connsiteY2" fmla="*/ 342900 h 342900"/>
              <a:gd name="connisteX3" fmla="*/ 0 w 342900"/>
              <a:gd name="connsiteY3" fmla="*/ 342900 h 342900"/>
              <a:gd name="connisteX4" fmla="*/ 0 w 342900"/>
              <a:gd name="connsiteY4" fmla="*/ 171450 h 342900"/>
              <a:gd name="connisteX5" fmla="*/ 0 w 342900"/>
              <a:gd name="connsiteY5" fmla="*/ 0 h 3429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2900" h="342900">
                <a:moveTo>
                  <a:pt x="0" y="0"/>
                </a:moveTo>
                <a:lnTo>
                  <a:pt x="342900" y="0"/>
                </a:lnTo>
                <a:lnTo>
                  <a:pt x="342900" y="342900"/>
                </a:lnTo>
                <a:lnTo>
                  <a:pt x="0" y="342900"/>
                </a:lnTo>
                <a:lnTo>
                  <a:pt x="0" y="171450"/>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500"/>
          </a:p>
        </p:txBody>
      </p:sp>
      <p:grpSp>
        <p:nvGrpSpPr>
          <p:cNvPr id="32" name="组合 31"/>
          <p:cNvGrpSpPr/>
          <p:nvPr/>
        </p:nvGrpSpPr>
        <p:grpSpPr>
          <a:xfrm>
            <a:off x="609600" y="1828800"/>
            <a:ext cx="10972800" cy="4419600"/>
            <a:chOff x="960" y="2880"/>
            <a:chExt cx="17280" cy="6960"/>
          </a:xfrm>
        </p:grpSpPr>
        <p:pic>
          <p:nvPicPr>
            <p:cNvPr id="6" name="图片 5" descr="C:/Users/mingsheng111035/AppData/Roaming/Kingsoft/office6/wppai/generateppt/1a6abdb1164a9b6ec259210544f6de3c.jpg1a6abdb1164a9b6ec259210544f6de3c"/>
            <p:cNvPicPr preferRelativeResize="0">
              <a:picLocks noChangeAspect="1"/>
            </p:cNvPicPr>
            <p:nvPr>
              <p:custDataLst>
                <p:tags r:id="rId9"/>
              </p:custDataLst>
            </p:nvPr>
          </p:nvPicPr>
          <p:blipFill>
            <a:blip r:embed="rId10"/>
            <a:srcRect t="8586" b="8586"/>
            <a:stretch>
              <a:fillRect/>
            </a:stretch>
          </p:blipFill>
          <p:spPr>
            <a:xfrm>
              <a:off x="960" y="2880"/>
              <a:ext cx="3960" cy="3280"/>
            </a:xfrm>
            <a:custGeom>
              <a:avLst/>
              <a:gdLst>
                <a:gd name="connisteX0" fmla="*/ 0 w 2514600"/>
                <a:gd name="connsiteY0" fmla="*/ 304796 h 2082802"/>
                <a:gd name="connisteX1" fmla="*/ 304796 w 2514600"/>
                <a:gd name="connsiteY1" fmla="*/ 0 h 2082802"/>
                <a:gd name="connisteX2" fmla="*/ 2209803 w 2514600"/>
                <a:gd name="connsiteY2" fmla="*/ 0 h 2082802"/>
                <a:gd name="connisteX3" fmla="*/ 2514600 w 2514600"/>
                <a:gd name="connsiteY3" fmla="*/ 304796 h 2082802"/>
                <a:gd name="connisteX4" fmla="*/ 2514600 w 2514600"/>
                <a:gd name="connsiteY4" fmla="*/ 2082802 h 2082802"/>
                <a:gd name="connisteX5" fmla="*/ 0 w 2514600"/>
                <a:gd name="connsiteY5" fmla="*/ 2082802 h 2082802"/>
                <a:gd name="connisteX6" fmla="*/ 0 w 2514600"/>
                <a:gd name="connsiteY6" fmla="*/ 304796 h 20828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082802">
                  <a:moveTo>
                    <a:pt x="0" y="304797"/>
                  </a:moveTo>
                  <a:cubicBezTo>
                    <a:pt x="0" y="136465"/>
                    <a:pt x="136465" y="0"/>
                    <a:pt x="304797" y="0"/>
                  </a:cubicBezTo>
                  <a:lnTo>
                    <a:pt x="2209803" y="0"/>
                  </a:lnTo>
                  <a:cubicBezTo>
                    <a:pt x="2378135" y="0"/>
                    <a:pt x="2514600" y="136465"/>
                    <a:pt x="2514600" y="304797"/>
                  </a:cubicBezTo>
                  <a:lnTo>
                    <a:pt x="2514600" y="2082802"/>
                  </a:lnTo>
                  <a:lnTo>
                    <a:pt x="0" y="2082802"/>
                  </a:lnTo>
                  <a:lnTo>
                    <a:pt x="0" y="304797"/>
                  </a:lnTo>
                  <a:close/>
                </a:path>
              </a:pathLst>
            </a:custGeom>
            <a:blipFill rotWithShape="1">
              <a:blip r:embed="rId11"/>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9" name="任意多边形 8"/>
            <p:cNvSpPr/>
            <p:nvPr>
              <p:custDataLst>
                <p:tags r:id="rId12"/>
              </p:custDataLst>
            </p:nvPr>
          </p:nvSpPr>
          <p:spPr>
            <a:xfrm>
              <a:off x="960" y="6160"/>
              <a:ext cx="3960" cy="3680"/>
            </a:xfrm>
            <a:custGeom>
              <a:avLst/>
              <a:gdLst>
                <a:gd name="connisteX0" fmla="*/ 0 w 2514600"/>
                <a:gd name="connsiteY0" fmla="*/ 0 h 2336804"/>
                <a:gd name="connisteX1" fmla="*/ 2514600 w 2514600"/>
                <a:gd name="connsiteY1" fmla="*/ 0 h 2336804"/>
                <a:gd name="connisteX2" fmla="*/ 2514600 w 2514600"/>
                <a:gd name="connsiteY2" fmla="*/ 2031997 h 2336804"/>
                <a:gd name="connisteX3" fmla="*/ 2209803 w 2514600"/>
                <a:gd name="connsiteY3" fmla="*/ 2336804 h 2336804"/>
                <a:gd name="connisteX4" fmla="*/ 304796 w 2514600"/>
                <a:gd name="connsiteY4" fmla="*/ 2336804 h 2336804"/>
                <a:gd name="connisteX5" fmla="*/ 0 w 2514600"/>
                <a:gd name="connsiteY5" fmla="*/ 2031997 h 2336804"/>
                <a:gd name="connisteX6" fmla="*/ 0 w 2514600"/>
                <a:gd name="connsiteY6" fmla="*/ 0 h 23368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36804">
                  <a:moveTo>
                    <a:pt x="0" y="0"/>
                  </a:moveTo>
                  <a:lnTo>
                    <a:pt x="2514600" y="0"/>
                  </a:lnTo>
                  <a:lnTo>
                    <a:pt x="2514600" y="2031998"/>
                  </a:lnTo>
                  <a:cubicBezTo>
                    <a:pt x="2514600" y="2200339"/>
                    <a:pt x="2378135" y="2336804"/>
                    <a:pt x="2209803" y="2336804"/>
                  </a:cubicBezTo>
                  <a:lnTo>
                    <a:pt x="304797" y="2336804"/>
                  </a:lnTo>
                  <a:cubicBezTo>
                    <a:pt x="136465" y="2336804"/>
                    <a:pt x="0" y="2200339"/>
                    <a:pt x="0" y="2031998"/>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2" name="图片 11" descr="C:/Users/mingsheng111035/AppData/Roaming/Kingsoft/office6/wppai/generateppt/efed658f906d4a72e75422d10214b357.jpgefed658f906d4a72e75422d10214b357"/>
            <p:cNvPicPr preferRelativeResize="0">
              <a:picLocks noChangeAspect="1"/>
            </p:cNvPicPr>
            <p:nvPr>
              <p:custDataLst>
                <p:tags r:id="rId13"/>
              </p:custDataLst>
            </p:nvPr>
          </p:nvPicPr>
          <p:blipFill>
            <a:blip r:embed="rId14"/>
            <a:srcRect l="4739" r="14797"/>
            <a:stretch>
              <a:fillRect/>
            </a:stretch>
          </p:blipFill>
          <p:spPr>
            <a:xfrm>
              <a:off x="5400" y="2880"/>
              <a:ext cx="3960" cy="3280"/>
            </a:xfrm>
            <a:custGeom>
              <a:avLst/>
              <a:gdLst>
                <a:gd name="connisteX0" fmla="*/ 0 w 2514600"/>
                <a:gd name="connsiteY0" fmla="*/ 304796 h 2082802"/>
                <a:gd name="connisteX1" fmla="*/ 304796 w 2514600"/>
                <a:gd name="connsiteY1" fmla="*/ 0 h 2082802"/>
                <a:gd name="connisteX2" fmla="*/ 2209803 w 2514600"/>
                <a:gd name="connsiteY2" fmla="*/ 0 h 2082802"/>
                <a:gd name="connisteX3" fmla="*/ 2514600 w 2514600"/>
                <a:gd name="connsiteY3" fmla="*/ 304796 h 2082802"/>
                <a:gd name="connisteX4" fmla="*/ 2514600 w 2514600"/>
                <a:gd name="connsiteY4" fmla="*/ 2082802 h 2082802"/>
                <a:gd name="connisteX5" fmla="*/ 0 w 2514600"/>
                <a:gd name="connsiteY5" fmla="*/ 2082802 h 2082802"/>
                <a:gd name="connisteX6" fmla="*/ 0 w 2514600"/>
                <a:gd name="connsiteY6" fmla="*/ 304796 h 20828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082802">
                  <a:moveTo>
                    <a:pt x="0" y="304797"/>
                  </a:moveTo>
                  <a:cubicBezTo>
                    <a:pt x="0" y="136465"/>
                    <a:pt x="136465" y="0"/>
                    <a:pt x="304797" y="0"/>
                  </a:cubicBezTo>
                  <a:lnTo>
                    <a:pt x="2209803" y="0"/>
                  </a:lnTo>
                  <a:cubicBezTo>
                    <a:pt x="2378135" y="0"/>
                    <a:pt x="2514600" y="136465"/>
                    <a:pt x="2514600" y="304797"/>
                  </a:cubicBezTo>
                  <a:lnTo>
                    <a:pt x="2514600" y="2082802"/>
                  </a:lnTo>
                  <a:lnTo>
                    <a:pt x="0" y="2082802"/>
                  </a:lnTo>
                  <a:lnTo>
                    <a:pt x="0" y="304797"/>
                  </a:lnTo>
                  <a:close/>
                </a:path>
              </a:pathLst>
            </a:custGeom>
            <a:blipFill rotWithShape="1">
              <a:blip r:embed="rId11"/>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5" name="任意多边形 14"/>
            <p:cNvSpPr/>
            <p:nvPr>
              <p:custDataLst>
                <p:tags r:id="rId15"/>
              </p:custDataLst>
            </p:nvPr>
          </p:nvSpPr>
          <p:spPr>
            <a:xfrm>
              <a:off x="5400" y="6160"/>
              <a:ext cx="3960" cy="3680"/>
            </a:xfrm>
            <a:custGeom>
              <a:avLst/>
              <a:gdLst>
                <a:gd name="connisteX0" fmla="*/ 0 w 2514600"/>
                <a:gd name="connsiteY0" fmla="*/ 0 h 2336804"/>
                <a:gd name="connisteX1" fmla="*/ 2514600 w 2514600"/>
                <a:gd name="connsiteY1" fmla="*/ 0 h 2336804"/>
                <a:gd name="connisteX2" fmla="*/ 2514600 w 2514600"/>
                <a:gd name="connsiteY2" fmla="*/ 2031997 h 2336804"/>
                <a:gd name="connisteX3" fmla="*/ 2209803 w 2514600"/>
                <a:gd name="connsiteY3" fmla="*/ 2336804 h 2336804"/>
                <a:gd name="connisteX4" fmla="*/ 304796 w 2514600"/>
                <a:gd name="connsiteY4" fmla="*/ 2336804 h 2336804"/>
                <a:gd name="connisteX5" fmla="*/ 0 w 2514600"/>
                <a:gd name="connsiteY5" fmla="*/ 2031997 h 2336804"/>
                <a:gd name="connisteX6" fmla="*/ 0 w 2514600"/>
                <a:gd name="connsiteY6" fmla="*/ 0 h 23368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36804">
                  <a:moveTo>
                    <a:pt x="0" y="0"/>
                  </a:moveTo>
                  <a:lnTo>
                    <a:pt x="2514600" y="0"/>
                  </a:lnTo>
                  <a:lnTo>
                    <a:pt x="2514600" y="2031998"/>
                  </a:lnTo>
                  <a:cubicBezTo>
                    <a:pt x="2514600" y="2200339"/>
                    <a:pt x="2378135" y="2336804"/>
                    <a:pt x="2209803" y="2336804"/>
                  </a:cubicBezTo>
                  <a:lnTo>
                    <a:pt x="304797" y="2336804"/>
                  </a:lnTo>
                  <a:cubicBezTo>
                    <a:pt x="136465" y="2336804"/>
                    <a:pt x="0" y="2200339"/>
                    <a:pt x="0" y="2031998"/>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16"/>
              </p:custDataLst>
            </p:nvPr>
          </p:nvSpPr>
          <p:spPr>
            <a:xfrm>
              <a:off x="1440" y="6640"/>
              <a:ext cx="3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避免烫伤</a:t>
              </a:r>
              <a:endParaRPr lang="zh-CN" altLang="en-US" sz="2400">
                <a:solidFill>
                  <a:schemeClr val="tx1"/>
                </a:solidFill>
                <a:latin typeface="Microsoft YaHei UI" panose="020B0503020204020204" charset="-122"/>
                <a:ea typeface="Microsoft YaHei UI" panose="020B0503020204020204" charset="-122"/>
              </a:endParaRPr>
            </a:p>
          </p:txBody>
        </p:sp>
        <p:pic>
          <p:nvPicPr>
            <p:cNvPr id="18" name="图片 17" descr="C:/Users/mingsheng111035/AppData/Roaming/Kingsoft/office6/wppai/generateppt/ae8838679287ef7c7e53ae7750f034ce.jpgae8838679287ef7c7e53ae7750f034ce"/>
            <p:cNvPicPr preferRelativeResize="0">
              <a:picLocks noChangeAspect="1"/>
            </p:cNvPicPr>
            <p:nvPr>
              <p:custDataLst>
                <p:tags r:id="rId17"/>
              </p:custDataLst>
            </p:nvPr>
          </p:nvPicPr>
          <p:blipFill>
            <a:blip r:embed="rId18"/>
            <a:srcRect t="8439" b="8733"/>
            <a:stretch>
              <a:fillRect/>
            </a:stretch>
          </p:blipFill>
          <p:spPr>
            <a:xfrm>
              <a:off x="9840" y="2880"/>
              <a:ext cx="3960" cy="3280"/>
            </a:xfrm>
            <a:custGeom>
              <a:avLst/>
              <a:gdLst>
                <a:gd name="connisteX0" fmla="*/ 0 w 2514600"/>
                <a:gd name="connsiteY0" fmla="*/ 304796 h 2082802"/>
                <a:gd name="connisteX1" fmla="*/ 304796 w 2514600"/>
                <a:gd name="connsiteY1" fmla="*/ 0 h 2082802"/>
                <a:gd name="connisteX2" fmla="*/ 2209803 w 2514600"/>
                <a:gd name="connsiteY2" fmla="*/ 0 h 2082802"/>
                <a:gd name="connisteX3" fmla="*/ 2514600 w 2514600"/>
                <a:gd name="connsiteY3" fmla="*/ 304796 h 2082802"/>
                <a:gd name="connisteX4" fmla="*/ 2514600 w 2514600"/>
                <a:gd name="connsiteY4" fmla="*/ 2082802 h 2082802"/>
                <a:gd name="connisteX5" fmla="*/ 0 w 2514600"/>
                <a:gd name="connsiteY5" fmla="*/ 2082802 h 2082802"/>
                <a:gd name="connisteX6" fmla="*/ 0 w 2514600"/>
                <a:gd name="connsiteY6" fmla="*/ 304796 h 20828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082802">
                  <a:moveTo>
                    <a:pt x="0" y="304797"/>
                  </a:moveTo>
                  <a:cubicBezTo>
                    <a:pt x="0" y="136465"/>
                    <a:pt x="136465" y="0"/>
                    <a:pt x="304797" y="0"/>
                  </a:cubicBezTo>
                  <a:lnTo>
                    <a:pt x="2209803" y="0"/>
                  </a:lnTo>
                  <a:cubicBezTo>
                    <a:pt x="2378135" y="0"/>
                    <a:pt x="2514600" y="136465"/>
                    <a:pt x="2514600" y="304797"/>
                  </a:cubicBezTo>
                  <a:lnTo>
                    <a:pt x="2514600" y="2082802"/>
                  </a:lnTo>
                  <a:lnTo>
                    <a:pt x="0" y="2082802"/>
                  </a:lnTo>
                  <a:lnTo>
                    <a:pt x="0" y="304797"/>
                  </a:lnTo>
                  <a:close/>
                </a:path>
              </a:pathLst>
            </a:custGeom>
            <a:blipFill rotWithShape="1">
              <a:blip r:embed="rId11"/>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1" name="任意多边形 20"/>
            <p:cNvSpPr/>
            <p:nvPr>
              <p:custDataLst>
                <p:tags r:id="rId19"/>
              </p:custDataLst>
            </p:nvPr>
          </p:nvSpPr>
          <p:spPr>
            <a:xfrm>
              <a:off x="9840" y="6160"/>
              <a:ext cx="3960" cy="3680"/>
            </a:xfrm>
            <a:custGeom>
              <a:avLst/>
              <a:gdLst>
                <a:gd name="connisteX0" fmla="*/ 0 w 2514600"/>
                <a:gd name="connsiteY0" fmla="*/ 0 h 2336804"/>
                <a:gd name="connisteX1" fmla="*/ 2514600 w 2514600"/>
                <a:gd name="connsiteY1" fmla="*/ 0 h 2336804"/>
                <a:gd name="connisteX2" fmla="*/ 2514600 w 2514600"/>
                <a:gd name="connsiteY2" fmla="*/ 2031997 h 2336804"/>
                <a:gd name="connisteX3" fmla="*/ 2209803 w 2514600"/>
                <a:gd name="connsiteY3" fmla="*/ 2336804 h 2336804"/>
                <a:gd name="connisteX4" fmla="*/ 304796 w 2514600"/>
                <a:gd name="connsiteY4" fmla="*/ 2336804 h 2336804"/>
                <a:gd name="connisteX5" fmla="*/ 0 w 2514600"/>
                <a:gd name="connsiteY5" fmla="*/ 2031997 h 2336804"/>
                <a:gd name="connisteX6" fmla="*/ 0 w 2514600"/>
                <a:gd name="connsiteY6" fmla="*/ 0 h 23368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36804">
                  <a:moveTo>
                    <a:pt x="0" y="0"/>
                  </a:moveTo>
                  <a:lnTo>
                    <a:pt x="2514600" y="0"/>
                  </a:lnTo>
                  <a:lnTo>
                    <a:pt x="2514600" y="2031998"/>
                  </a:lnTo>
                  <a:cubicBezTo>
                    <a:pt x="2514600" y="2200339"/>
                    <a:pt x="2378135" y="2336804"/>
                    <a:pt x="2209803" y="2336804"/>
                  </a:cubicBezTo>
                  <a:lnTo>
                    <a:pt x="304797" y="2336804"/>
                  </a:lnTo>
                  <a:cubicBezTo>
                    <a:pt x="136465" y="2336804"/>
                    <a:pt x="0" y="2200339"/>
                    <a:pt x="0" y="2031998"/>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20"/>
              </p:custDataLst>
            </p:nvPr>
          </p:nvSpPr>
          <p:spPr>
            <a:xfrm>
              <a:off x="1440" y="7440"/>
              <a:ext cx="308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使用热水袋或热敷包时，应确保温度适宜，避免直接接触皮肤，以防烫伤。</a:t>
              </a:r>
              <a:endParaRPr lang="zh-CN" altLang="en-US" sz="1600">
                <a:solidFill>
                  <a:schemeClr val="tx1"/>
                </a:solidFill>
                <a:latin typeface="Microsoft YaHei UI" panose="020B0503020204020204" charset="-122"/>
                <a:ea typeface="Microsoft YaHei UI" panose="020B0503020204020204" charset="-122"/>
              </a:endParaRPr>
            </a:p>
          </p:txBody>
        </p:sp>
        <p:pic>
          <p:nvPicPr>
            <p:cNvPr id="24" name="图片 23" descr="C:/Users/mingsheng111035/AppData/Roaming/Kingsoft/office6/wppai/generateppt/85cd809783d10794e96b50638a3bc625.jpg85cd809783d10794e96b50638a3bc625"/>
            <p:cNvPicPr preferRelativeResize="0">
              <a:picLocks noChangeAspect="1"/>
            </p:cNvPicPr>
            <p:nvPr>
              <p:custDataLst>
                <p:tags r:id="rId21"/>
              </p:custDataLst>
            </p:nvPr>
          </p:nvPicPr>
          <p:blipFill>
            <a:blip r:embed="rId22"/>
            <a:srcRect r="19465"/>
            <a:stretch>
              <a:fillRect/>
            </a:stretch>
          </p:blipFill>
          <p:spPr>
            <a:xfrm>
              <a:off x="14280" y="2880"/>
              <a:ext cx="3960" cy="3280"/>
            </a:xfrm>
            <a:custGeom>
              <a:avLst/>
              <a:gdLst>
                <a:gd name="connisteX0" fmla="*/ 0 w 2514600"/>
                <a:gd name="connsiteY0" fmla="*/ 304796 h 2082802"/>
                <a:gd name="connisteX1" fmla="*/ 304796 w 2514600"/>
                <a:gd name="connsiteY1" fmla="*/ 0 h 2082802"/>
                <a:gd name="connisteX2" fmla="*/ 2209803 w 2514600"/>
                <a:gd name="connsiteY2" fmla="*/ 0 h 2082802"/>
                <a:gd name="connisteX3" fmla="*/ 2514600 w 2514600"/>
                <a:gd name="connsiteY3" fmla="*/ 304796 h 2082802"/>
                <a:gd name="connisteX4" fmla="*/ 2514600 w 2514600"/>
                <a:gd name="connsiteY4" fmla="*/ 2082802 h 2082802"/>
                <a:gd name="connisteX5" fmla="*/ 0 w 2514600"/>
                <a:gd name="connsiteY5" fmla="*/ 2082802 h 2082802"/>
                <a:gd name="connisteX6" fmla="*/ 0 w 2514600"/>
                <a:gd name="connsiteY6" fmla="*/ 304796 h 20828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082802">
                  <a:moveTo>
                    <a:pt x="0" y="304797"/>
                  </a:moveTo>
                  <a:cubicBezTo>
                    <a:pt x="0" y="136465"/>
                    <a:pt x="136465" y="0"/>
                    <a:pt x="304797" y="0"/>
                  </a:cubicBezTo>
                  <a:lnTo>
                    <a:pt x="2209803" y="0"/>
                  </a:lnTo>
                  <a:cubicBezTo>
                    <a:pt x="2378135" y="0"/>
                    <a:pt x="2514600" y="136465"/>
                    <a:pt x="2514600" y="304797"/>
                  </a:cubicBezTo>
                  <a:lnTo>
                    <a:pt x="2514600" y="2082802"/>
                  </a:lnTo>
                  <a:lnTo>
                    <a:pt x="0" y="2082802"/>
                  </a:lnTo>
                  <a:lnTo>
                    <a:pt x="0" y="304797"/>
                  </a:lnTo>
                  <a:close/>
                </a:path>
              </a:pathLst>
            </a:custGeom>
            <a:blipFill rotWithShape="1">
              <a:blip r:embed="rId11"/>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7" name="任意多边形 26"/>
            <p:cNvSpPr/>
            <p:nvPr>
              <p:custDataLst>
                <p:tags r:id="rId23"/>
              </p:custDataLst>
            </p:nvPr>
          </p:nvSpPr>
          <p:spPr>
            <a:xfrm>
              <a:off x="14280" y="6160"/>
              <a:ext cx="3960" cy="3680"/>
            </a:xfrm>
            <a:custGeom>
              <a:avLst/>
              <a:gdLst>
                <a:gd name="connisteX0" fmla="*/ 0 w 2514600"/>
                <a:gd name="connsiteY0" fmla="*/ 0 h 2336804"/>
                <a:gd name="connisteX1" fmla="*/ 2514600 w 2514600"/>
                <a:gd name="connsiteY1" fmla="*/ 0 h 2336804"/>
                <a:gd name="connisteX2" fmla="*/ 2514600 w 2514600"/>
                <a:gd name="connsiteY2" fmla="*/ 2031997 h 2336804"/>
                <a:gd name="connisteX3" fmla="*/ 2209803 w 2514600"/>
                <a:gd name="connsiteY3" fmla="*/ 2336804 h 2336804"/>
                <a:gd name="connisteX4" fmla="*/ 304796 w 2514600"/>
                <a:gd name="connsiteY4" fmla="*/ 2336804 h 2336804"/>
                <a:gd name="connisteX5" fmla="*/ 0 w 2514600"/>
                <a:gd name="connsiteY5" fmla="*/ 2031997 h 2336804"/>
                <a:gd name="connisteX6" fmla="*/ 0 w 2514600"/>
                <a:gd name="connsiteY6" fmla="*/ 0 h 23368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36804">
                  <a:moveTo>
                    <a:pt x="0" y="0"/>
                  </a:moveTo>
                  <a:lnTo>
                    <a:pt x="2514600" y="0"/>
                  </a:lnTo>
                  <a:lnTo>
                    <a:pt x="2514600" y="2031998"/>
                  </a:lnTo>
                  <a:cubicBezTo>
                    <a:pt x="2514600" y="2200339"/>
                    <a:pt x="2378135" y="2336804"/>
                    <a:pt x="2209803" y="2336804"/>
                  </a:cubicBezTo>
                  <a:lnTo>
                    <a:pt x="304797" y="2336804"/>
                  </a:lnTo>
                  <a:cubicBezTo>
                    <a:pt x="136465" y="2336804"/>
                    <a:pt x="0" y="2200339"/>
                    <a:pt x="0" y="2031998"/>
                  </a:cubicBez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custDataLst>
                <p:tags r:id="rId24"/>
              </p:custDataLst>
            </p:nvPr>
          </p:nvSpPr>
          <p:spPr>
            <a:xfrm>
              <a:off x="5880" y="6640"/>
              <a:ext cx="3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控制时间</a:t>
              </a:r>
              <a:endParaRPr lang="zh-CN" altLang="en-US" sz="2400">
                <a:solidFill>
                  <a:schemeClr val="tx1"/>
                </a:solidFill>
                <a:latin typeface="Microsoft YaHei UI" panose="020B0503020204020204" charset="-122"/>
                <a:ea typeface="Microsoft YaHei UI" panose="020B0503020204020204" charset="-122"/>
              </a:endParaRPr>
            </a:p>
          </p:txBody>
        </p:sp>
        <p:sp>
          <p:nvSpPr>
            <p:cNvPr id="17" name="文本框 16"/>
            <p:cNvSpPr txBox="1"/>
            <p:nvPr>
              <p:custDataLst>
                <p:tags r:id="rId25"/>
              </p:custDataLst>
            </p:nvPr>
          </p:nvSpPr>
          <p:spPr>
            <a:xfrm>
              <a:off x="5880" y="7440"/>
              <a:ext cx="308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热疗时间不宜过长，一般不超过</a:t>
              </a:r>
              <a:r>
                <a:rPr lang="en-US" altLang="zh-CN" sz="1600">
                  <a:solidFill>
                    <a:schemeClr val="tx1"/>
                  </a:solidFill>
                  <a:latin typeface="Microsoft YaHei UI" panose="020B0503020204020204" charset="-122"/>
                  <a:ea typeface="Microsoft YaHei UI" panose="020B0503020204020204" charset="-122"/>
                </a:rPr>
                <a:t>20</a:t>
              </a:r>
              <a:r>
                <a:rPr lang="zh-CN" altLang="en-US" sz="1600">
                  <a:solidFill>
                    <a:schemeClr val="tx1"/>
                  </a:solidFill>
                  <a:latin typeface="Microsoft YaHei UI" panose="020B0503020204020204" charset="-122"/>
                  <a:ea typeface="Microsoft YaHei UI" panose="020B0503020204020204" charset="-122"/>
                </a:rPr>
                <a:t>分钟，以免造成皮肤或组织损伤。</a:t>
              </a:r>
              <a:endParaRPr lang="zh-CN" altLang="en-US" sz="1600">
                <a:solidFill>
                  <a:schemeClr val="tx1"/>
                </a:solidFill>
                <a:latin typeface="Microsoft YaHei UI" panose="020B0503020204020204" charset="-122"/>
                <a:ea typeface="Microsoft YaHei UI" panose="020B0503020204020204" charset="-122"/>
              </a:endParaRPr>
            </a:p>
          </p:txBody>
        </p:sp>
        <p:sp>
          <p:nvSpPr>
            <p:cNvPr id="22" name="文本框 21"/>
            <p:cNvSpPr txBox="1"/>
            <p:nvPr>
              <p:custDataLst>
                <p:tags r:id="rId26"/>
              </p:custDataLst>
            </p:nvPr>
          </p:nvSpPr>
          <p:spPr>
            <a:xfrm>
              <a:off x="10320" y="6640"/>
              <a:ext cx="3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注意禁忌症</a:t>
              </a:r>
              <a:endParaRPr lang="zh-CN" altLang="en-US" sz="2400">
                <a:solidFill>
                  <a:schemeClr val="tx1"/>
                </a:solidFill>
                <a:latin typeface="Microsoft YaHei UI" panose="020B0503020204020204" charset="-122"/>
                <a:ea typeface="Microsoft YaHei UI" panose="020B0503020204020204" charset="-122"/>
              </a:endParaRPr>
            </a:p>
          </p:txBody>
        </p:sp>
        <p:sp>
          <p:nvSpPr>
            <p:cNvPr id="23" name="文本框 22"/>
            <p:cNvSpPr txBox="1"/>
            <p:nvPr>
              <p:custDataLst>
                <p:tags r:id="rId27"/>
              </p:custDataLst>
            </p:nvPr>
          </p:nvSpPr>
          <p:spPr>
            <a:xfrm>
              <a:off x="10320" y="7440"/>
              <a:ext cx="308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患有糖尿病、皮肤感觉减退或血液循环不良的人群应慎用热疗，以免引起并发症。</a:t>
              </a:r>
              <a:endParaRPr lang="zh-CN" altLang="en-US" sz="1600">
                <a:solidFill>
                  <a:schemeClr val="tx1"/>
                </a:solidFill>
                <a:latin typeface="Microsoft YaHei UI" panose="020B0503020204020204" charset="-122"/>
                <a:ea typeface="Microsoft YaHei UI" panose="020B0503020204020204" charset="-122"/>
              </a:endParaRPr>
            </a:p>
          </p:txBody>
        </p:sp>
        <p:sp>
          <p:nvSpPr>
            <p:cNvPr id="28" name="文本框 27"/>
            <p:cNvSpPr txBox="1"/>
            <p:nvPr>
              <p:custDataLst>
                <p:tags r:id="rId28"/>
              </p:custDataLst>
            </p:nvPr>
          </p:nvSpPr>
          <p:spPr>
            <a:xfrm>
              <a:off x="14760" y="6640"/>
              <a:ext cx="3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监测反应</a:t>
              </a:r>
              <a:endParaRPr lang="zh-CN" altLang="en-US" sz="2400">
                <a:solidFill>
                  <a:schemeClr val="tx1"/>
                </a:solidFill>
                <a:latin typeface="Microsoft YaHei UI" panose="020B0503020204020204" charset="-122"/>
                <a:ea typeface="Microsoft YaHei UI" panose="020B0503020204020204" charset="-122"/>
              </a:endParaRPr>
            </a:p>
          </p:txBody>
        </p:sp>
        <p:sp>
          <p:nvSpPr>
            <p:cNvPr id="29" name="文本框 28"/>
            <p:cNvSpPr txBox="1"/>
            <p:nvPr>
              <p:custDataLst>
                <p:tags r:id="rId29"/>
              </p:custDataLst>
            </p:nvPr>
          </p:nvSpPr>
          <p:spPr>
            <a:xfrm>
              <a:off x="14760" y="7440"/>
              <a:ext cx="308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热疗过程中应密切观察患者反应，如出现不适或症状加重，应立即停止热疗。</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30"/>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ctrTitle" idx="13"/>
            <p:custDataLst>
              <p:tags r:id="rId1"/>
            </p:custDataLst>
          </p:nvPr>
        </p:nvSpPr>
        <p:spPr/>
        <p:txBody>
          <a:bodyPr/>
          <a:p>
            <a:r>
              <a:rPr lang="zh-CN" altLang="en-US"/>
              <a:t>目录</a:t>
            </a:r>
            <a:endParaRPr lang="zh-CN" altLang="en-US"/>
          </a:p>
        </p:txBody>
      </p:sp>
      <p:sp>
        <p:nvSpPr>
          <p:cNvPr id="4" name="副标题 3"/>
          <p:cNvSpPr>
            <a:spLocks noGrp="1"/>
          </p:cNvSpPr>
          <p:nvPr>
            <p:ph type="subTitle" idx="14"/>
            <p:custDataLst>
              <p:tags r:id="rId2"/>
            </p:custDataLst>
          </p:nvPr>
        </p:nvSpPr>
        <p:spPr/>
        <p:txBody>
          <a:bodyPr/>
          <a:p>
            <a:r>
              <a:rPr lang="zh-CN" altLang="en-US"/>
              <a:t>CONTENTS</a:t>
            </a:r>
            <a:endParaRPr lang="zh-CN" altLang="en-US"/>
          </a:p>
        </p:txBody>
      </p:sp>
      <p:grpSp>
        <p:nvGrpSpPr>
          <p:cNvPr id="17" name="组合 16"/>
          <p:cNvGrpSpPr/>
          <p:nvPr/>
        </p:nvGrpSpPr>
        <p:grpSpPr>
          <a:xfrm>
            <a:off x="4283075" y="1944370"/>
            <a:ext cx="7375525" cy="2907030"/>
            <a:chOff x="6745" y="3062"/>
            <a:chExt cx="11615" cy="4578"/>
          </a:xfrm>
        </p:grpSpPr>
        <p:sp>
          <p:nvSpPr>
            <p:cNvPr id="5" name="文本框 4"/>
            <p:cNvSpPr txBox="1"/>
            <p:nvPr>
              <p:custDataLst>
                <p:tags r:id="rId3"/>
              </p:custDataLst>
            </p:nvPr>
          </p:nvSpPr>
          <p:spPr>
            <a:xfrm>
              <a:off x="6745" y="3062"/>
              <a:ext cx="1670" cy="1523"/>
            </a:xfrm>
            <a:prstGeom prst="rect">
              <a:avLst/>
            </a:prstGeom>
            <a:noFill/>
          </p:spPr>
          <p:txBody>
            <a:bodyPr wrap="square" lIns="0" tIns="0" rIns="0" bIns="0" rtlCol="0" anchor="ctr">
              <a:noAutofit/>
            </a:bodyPr>
            <a:p>
              <a:pPr algn="ctr">
                <a:lnSpc>
                  <a:spcPct val="109000"/>
                </a:lnSpc>
              </a:pPr>
              <a:r>
                <a:rPr lang="en-US" altLang="en-US" sz="5800">
                  <a:solidFill>
                    <a:schemeClr val="accent4"/>
                  </a:solidFill>
                  <a:latin typeface="Microsoft YaHei UI" panose="020B0503020204020204" charset="-122"/>
                  <a:ea typeface="Microsoft YaHei UI" panose="020B0503020204020204" charset="-122"/>
                </a:rPr>
                <a:t>01</a:t>
              </a:r>
              <a:endParaRPr lang="en-US" altLang="en-US" sz="5800">
                <a:solidFill>
                  <a:schemeClr val="accent4"/>
                </a:solidFill>
                <a:latin typeface="Microsoft YaHei UI" panose="020B0503020204020204" charset="-122"/>
                <a:ea typeface="Microsoft YaHei UI" panose="020B0503020204020204" charset="-122"/>
              </a:endParaRPr>
            </a:p>
          </p:txBody>
        </p:sp>
        <p:sp>
          <p:nvSpPr>
            <p:cNvPr id="6" name="矩形 5"/>
            <p:cNvSpPr/>
            <p:nvPr>
              <p:custDataLst>
                <p:tags r:id="rId4"/>
              </p:custDataLst>
            </p:nvPr>
          </p:nvSpPr>
          <p:spPr>
            <a:xfrm>
              <a:off x="8700" y="3160"/>
              <a:ext cx="20" cy="1440"/>
            </a:xfrm>
            <a:prstGeom prst="rect">
              <a:avLst/>
            </a:prstGeom>
            <a:solidFill>
              <a:schemeClr val="accent4"/>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5"/>
              </p:custDataLst>
            </p:nvPr>
          </p:nvSpPr>
          <p:spPr>
            <a:xfrm>
              <a:off x="9120" y="3160"/>
              <a:ext cx="3070" cy="1440"/>
            </a:xfrm>
            <a:prstGeom prst="rect">
              <a:avLst/>
            </a:prstGeom>
            <a:noFill/>
          </p:spPr>
          <p:txBody>
            <a:bodyPr wrap="square" lIns="0" tIns="0" rIns="0" bIns="0" rtlCol="0" anchor="ctr">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冷热疗照护技术概述</a:t>
              </a:r>
              <a:endParaRPr lang="zh-CN" altLang="en-US" sz="2400">
                <a:solidFill>
                  <a:schemeClr val="tx1"/>
                </a:solidFill>
                <a:latin typeface="Microsoft YaHei UI" panose="020B0503020204020204" charset="-122"/>
                <a:ea typeface="Microsoft YaHei UI" panose="020B0503020204020204" charset="-122"/>
              </a:endParaRPr>
            </a:p>
          </p:txBody>
        </p:sp>
        <p:sp>
          <p:nvSpPr>
            <p:cNvPr id="8" name="文本框 7"/>
            <p:cNvSpPr txBox="1"/>
            <p:nvPr>
              <p:custDataLst>
                <p:tags r:id="rId6"/>
              </p:custDataLst>
            </p:nvPr>
          </p:nvSpPr>
          <p:spPr>
            <a:xfrm>
              <a:off x="12915" y="3062"/>
              <a:ext cx="1670" cy="1523"/>
            </a:xfrm>
            <a:prstGeom prst="rect">
              <a:avLst/>
            </a:prstGeom>
            <a:noFill/>
          </p:spPr>
          <p:txBody>
            <a:bodyPr wrap="square" lIns="0" tIns="0" rIns="0" bIns="0" rtlCol="0" anchor="ctr">
              <a:noAutofit/>
            </a:bodyPr>
            <a:p>
              <a:pPr algn="ctr">
                <a:lnSpc>
                  <a:spcPct val="109000"/>
                </a:lnSpc>
              </a:pPr>
              <a:r>
                <a:rPr lang="en-US" altLang="en-US" sz="5800">
                  <a:solidFill>
                    <a:schemeClr val="accent4"/>
                  </a:solidFill>
                  <a:latin typeface="Microsoft YaHei UI" panose="020B0503020204020204" charset="-122"/>
                  <a:ea typeface="Microsoft YaHei UI" panose="020B0503020204020204" charset="-122"/>
                </a:rPr>
                <a:t>02</a:t>
              </a:r>
              <a:endParaRPr lang="en-US" altLang="en-US" sz="5800">
                <a:solidFill>
                  <a:schemeClr val="accent4"/>
                </a:solidFill>
                <a:latin typeface="Microsoft YaHei UI" panose="020B0503020204020204" charset="-122"/>
                <a:ea typeface="Microsoft YaHei UI" panose="020B0503020204020204" charset="-122"/>
              </a:endParaRPr>
            </a:p>
          </p:txBody>
        </p:sp>
        <p:sp>
          <p:nvSpPr>
            <p:cNvPr id="9" name="矩形 8"/>
            <p:cNvSpPr/>
            <p:nvPr>
              <p:custDataLst>
                <p:tags r:id="rId7"/>
              </p:custDataLst>
            </p:nvPr>
          </p:nvSpPr>
          <p:spPr>
            <a:xfrm>
              <a:off x="14870" y="3160"/>
              <a:ext cx="20" cy="1440"/>
            </a:xfrm>
            <a:prstGeom prst="rect">
              <a:avLst/>
            </a:prstGeom>
            <a:solidFill>
              <a:schemeClr val="accent4"/>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8"/>
              </p:custDataLst>
            </p:nvPr>
          </p:nvSpPr>
          <p:spPr>
            <a:xfrm>
              <a:off x="15290" y="3160"/>
              <a:ext cx="3070" cy="1440"/>
            </a:xfrm>
            <a:prstGeom prst="rect">
              <a:avLst/>
            </a:prstGeom>
            <a:noFill/>
          </p:spPr>
          <p:txBody>
            <a:bodyPr wrap="square" lIns="0" tIns="0" rIns="0" bIns="0" rtlCol="0" anchor="ctr">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冷疗照护技术</a:t>
              </a:r>
              <a:endParaRPr lang="zh-CN" altLang="en-US" sz="2400">
                <a:solidFill>
                  <a:schemeClr val="tx1"/>
                </a:solidFill>
                <a:latin typeface="Microsoft YaHei UI" panose="020B0503020204020204" charset="-122"/>
                <a:ea typeface="Microsoft YaHei UI" panose="020B0503020204020204" charset="-122"/>
              </a:endParaRPr>
            </a:p>
          </p:txBody>
        </p:sp>
        <p:sp>
          <p:nvSpPr>
            <p:cNvPr id="11" name="文本框 10"/>
            <p:cNvSpPr txBox="1"/>
            <p:nvPr>
              <p:custDataLst>
                <p:tags r:id="rId9"/>
              </p:custDataLst>
            </p:nvPr>
          </p:nvSpPr>
          <p:spPr>
            <a:xfrm>
              <a:off x="6745" y="6102"/>
              <a:ext cx="1670" cy="1523"/>
            </a:xfrm>
            <a:prstGeom prst="rect">
              <a:avLst/>
            </a:prstGeom>
            <a:noFill/>
          </p:spPr>
          <p:txBody>
            <a:bodyPr wrap="square" lIns="0" tIns="0" rIns="0" bIns="0" rtlCol="0" anchor="ctr">
              <a:noAutofit/>
            </a:bodyPr>
            <a:p>
              <a:pPr algn="ctr">
                <a:lnSpc>
                  <a:spcPct val="109000"/>
                </a:lnSpc>
              </a:pPr>
              <a:r>
                <a:rPr lang="en-US" altLang="en-US" sz="5800">
                  <a:solidFill>
                    <a:schemeClr val="accent4"/>
                  </a:solidFill>
                  <a:latin typeface="Microsoft YaHei UI" panose="020B0503020204020204" charset="-122"/>
                  <a:ea typeface="Microsoft YaHei UI" panose="020B0503020204020204" charset="-122"/>
                </a:rPr>
                <a:t>03</a:t>
              </a:r>
              <a:endParaRPr lang="en-US" altLang="en-US" sz="5800">
                <a:solidFill>
                  <a:schemeClr val="accent4"/>
                </a:solidFill>
                <a:latin typeface="Microsoft YaHei UI" panose="020B0503020204020204" charset="-122"/>
                <a:ea typeface="Microsoft YaHei UI" panose="020B0503020204020204" charset="-122"/>
              </a:endParaRPr>
            </a:p>
          </p:txBody>
        </p:sp>
        <p:sp>
          <p:nvSpPr>
            <p:cNvPr id="12" name="矩形 11"/>
            <p:cNvSpPr/>
            <p:nvPr>
              <p:custDataLst>
                <p:tags r:id="rId10"/>
              </p:custDataLst>
            </p:nvPr>
          </p:nvSpPr>
          <p:spPr>
            <a:xfrm>
              <a:off x="8700" y="6200"/>
              <a:ext cx="20" cy="1440"/>
            </a:xfrm>
            <a:prstGeom prst="rect">
              <a:avLst/>
            </a:prstGeom>
            <a:solidFill>
              <a:schemeClr val="accent4"/>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11"/>
              </p:custDataLst>
            </p:nvPr>
          </p:nvSpPr>
          <p:spPr>
            <a:xfrm>
              <a:off x="9120" y="6200"/>
              <a:ext cx="3070" cy="1440"/>
            </a:xfrm>
            <a:prstGeom prst="rect">
              <a:avLst/>
            </a:prstGeom>
            <a:noFill/>
          </p:spPr>
          <p:txBody>
            <a:bodyPr wrap="square" lIns="0" tIns="0" rIns="0" bIns="0" rtlCol="0" anchor="ctr">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热疗照护技术</a:t>
              </a:r>
              <a:endParaRPr lang="zh-CN" altLang="en-US" sz="2400">
                <a:solidFill>
                  <a:schemeClr val="tx1"/>
                </a:solidFill>
                <a:latin typeface="Microsoft YaHei UI" panose="020B0503020204020204" charset="-122"/>
                <a:ea typeface="Microsoft YaHei UI" panose="020B0503020204020204" charset="-122"/>
              </a:endParaRPr>
            </a:p>
          </p:txBody>
        </p:sp>
        <p:sp>
          <p:nvSpPr>
            <p:cNvPr id="14" name="文本框 13"/>
            <p:cNvSpPr txBox="1"/>
            <p:nvPr>
              <p:custDataLst>
                <p:tags r:id="rId12"/>
              </p:custDataLst>
            </p:nvPr>
          </p:nvSpPr>
          <p:spPr>
            <a:xfrm>
              <a:off x="12915" y="6102"/>
              <a:ext cx="1670" cy="1523"/>
            </a:xfrm>
            <a:prstGeom prst="rect">
              <a:avLst/>
            </a:prstGeom>
            <a:noFill/>
          </p:spPr>
          <p:txBody>
            <a:bodyPr wrap="square" lIns="0" tIns="0" rIns="0" bIns="0" rtlCol="0" anchor="ctr">
              <a:noAutofit/>
            </a:bodyPr>
            <a:p>
              <a:pPr algn="ctr">
                <a:lnSpc>
                  <a:spcPct val="109000"/>
                </a:lnSpc>
              </a:pPr>
              <a:r>
                <a:rPr lang="en-US" altLang="en-US" sz="5800">
                  <a:solidFill>
                    <a:schemeClr val="accent4"/>
                  </a:solidFill>
                  <a:latin typeface="Microsoft YaHei UI" panose="020B0503020204020204" charset="-122"/>
                  <a:ea typeface="Microsoft YaHei UI" panose="020B0503020204020204" charset="-122"/>
                </a:rPr>
                <a:t>04</a:t>
              </a:r>
              <a:endParaRPr lang="en-US" altLang="en-US" sz="5800">
                <a:solidFill>
                  <a:schemeClr val="accent4"/>
                </a:solidFill>
                <a:latin typeface="Microsoft YaHei UI" panose="020B0503020204020204" charset="-122"/>
                <a:ea typeface="Microsoft YaHei UI" panose="020B0503020204020204" charset="-122"/>
              </a:endParaRPr>
            </a:p>
          </p:txBody>
        </p:sp>
        <p:sp>
          <p:nvSpPr>
            <p:cNvPr id="15" name="矩形 14"/>
            <p:cNvSpPr/>
            <p:nvPr>
              <p:custDataLst>
                <p:tags r:id="rId13"/>
              </p:custDataLst>
            </p:nvPr>
          </p:nvSpPr>
          <p:spPr>
            <a:xfrm>
              <a:off x="14870" y="6200"/>
              <a:ext cx="20" cy="1440"/>
            </a:xfrm>
            <a:prstGeom prst="rect">
              <a:avLst/>
            </a:prstGeom>
            <a:solidFill>
              <a:schemeClr val="accent4"/>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custDataLst>
                <p:tags r:id="rId14"/>
              </p:custDataLst>
            </p:nvPr>
          </p:nvSpPr>
          <p:spPr>
            <a:xfrm>
              <a:off x="15290" y="6200"/>
              <a:ext cx="3070" cy="1440"/>
            </a:xfrm>
            <a:prstGeom prst="rect">
              <a:avLst/>
            </a:prstGeom>
            <a:noFill/>
          </p:spPr>
          <p:txBody>
            <a:bodyPr wrap="square" lIns="0" tIns="0" rIns="0" bIns="0" rtlCol="0" anchor="ctr">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冷疗和热疗的注意事项</a:t>
              </a:r>
              <a:endParaRPr lang="zh-CN" altLang="en-US" sz="2400">
                <a:solidFill>
                  <a:schemeClr val="tx1"/>
                </a:solidFill>
                <a:latin typeface="Microsoft YaHei UI" panose="020B0503020204020204" charset="-122"/>
                <a:ea typeface="Microsoft YaHei UI" panose="020B0503020204020204" charset="-122"/>
              </a:endParaRPr>
            </a:p>
          </p:txBody>
        </p:sp>
      </p:grpSp>
    </p:spTree>
    <p:custDataLst>
      <p:tags r:id="rId15"/>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ctrTitle" idx="13"/>
            <p:custDataLst>
              <p:tags r:id="rId1"/>
            </p:custDataLst>
          </p:nvPr>
        </p:nvSpPr>
        <p:spPr/>
        <p:txBody>
          <a:bodyPr/>
          <a:p>
            <a:r>
              <a:rPr lang="zh-CN" altLang="en-US"/>
              <a:t>谢谢</a:t>
            </a:r>
            <a:endParaRPr lang="zh-CN" altLang="en-US"/>
          </a:p>
        </p:txBody>
      </p:sp>
      <p:sp>
        <p:nvSpPr>
          <p:cNvPr id="4" name="副标题 3"/>
          <p:cNvSpPr>
            <a:spLocks noGrp="1"/>
          </p:cNvSpPr>
          <p:nvPr>
            <p:ph type="subTitle" idx="14"/>
            <p:custDataLst>
              <p:tags r:id="rId2"/>
            </p:custDataLst>
          </p:nvPr>
        </p:nvSpPr>
        <p:spPr/>
        <p:txBody>
          <a:bodyPr/>
          <a:p>
            <a:r>
              <a:rPr lang="zh-CN" altLang="en-US" sz="2000"/>
              <a:t>THE END</a:t>
            </a:r>
            <a:endParaRPr lang="zh-CN" altLang="en-US" sz="2000"/>
          </a:p>
          <a:p>
            <a:endParaRPr lang="zh-CN" altLang="en-US" sz="200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ctrTitle" idx="13"/>
            <p:custDataLst>
              <p:tags r:id="rId1"/>
            </p:custDataLst>
          </p:nvPr>
        </p:nvSpPr>
        <p:spPr/>
        <p:txBody>
          <a:bodyPr/>
          <a:p>
            <a:r>
              <a:rPr lang="zh-CN" altLang="en-US" sz="4700"/>
              <a:t>冷热疗照护技术概述</a:t>
            </a:r>
            <a:endParaRPr lang="zh-CN" altLang="en-US" sz="4700"/>
          </a:p>
        </p:txBody>
      </p:sp>
      <p:sp>
        <p:nvSpPr>
          <p:cNvPr id="4" name="文本占位符 3"/>
          <p:cNvSpPr>
            <a:spLocks noGrp="1"/>
          </p:cNvSpPr>
          <p:nvPr>
            <p:ph type="body" idx="14"/>
            <p:custDataLst>
              <p:tags r:id="rId2"/>
            </p:custDataLst>
          </p:nvPr>
        </p:nvSpPr>
        <p:spPr/>
        <p:txBody>
          <a:bodyPr/>
          <a:p>
            <a:r>
              <a:rPr lang="en-US" altLang="en-US"/>
              <a:t>01</a:t>
            </a:r>
            <a:endParaRPr lang="en-US"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0" y="0"/>
            <a:ext cx="1828800" cy="6858000"/>
          </a:xfrm>
          <a:custGeom>
            <a:avLst/>
            <a:gdLst>
              <a:gd name="connisteX0" fmla="*/ 0 w 1828800"/>
              <a:gd name="connsiteY0" fmla="*/ 0 h 6858000"/>
              <a:gd name="connisteX1" fmla="*/ 1320795 w 1828800"/>
              <a:gd name="connsiteY1" fmla="*/ 0 h 6858000"/>
              <a:gd name="connisteX2" fmla="*/ 1828800 w 1828800"/>
              <a:gd name="connsiteY2" fmla="*/ 508004 h 6858000"/>
              <a:gd name="connisteX3" fmla="*/ 1828800 w 1828800"/>
              <a:gd name="connsiteY3" fmla="*/ 6349995 h 6858000"/>
              <a:gd name="connisteX4" fmla="*/ 1320795 w 1828800"/>
              <a:gd name="connsiteY4" fmla="*/ 6858000 h 6858000"/>
              <a:gd name="connisteX5" fmla="*/ 0 w 1828800"/>
              <a:gd name="connsiteY5" fmla="*/ 6858000 h 6858000"/>
              <a:gd name="connisteX6" fmla="*/ 0 w 1828800"/>
              <a:gd name="connsiteY6" fmla="*/ 0 h 685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828800" h="6858000">
                <a:moveTo>
                  <a:pt x="0" y="0"/>
                </a:moveTo>
                <a:lnTo>
                  <a:pt x="1320796" y="0"/>
                </a:lnTo>
                <a:cubicBezTo>
                  <a:pt x="1601352" y="0"/>
                  <a:pt x="1828800" y="227439"/>
                  <a:pt x="1828800" y="508004"/>
                </a:cubicBezTo>
                <a:lnTo>
                  <a:pt x="1828800" y="6349996"/>
                </a:lnTo>
                <a:cubicBezTo>
                  <a:pt x="1828800" y="6630552"/>
                  <a:pt x="1601352" y="6858000"/>
                  <a:pt x="1320796" y="6858000"/>
                </a:cubicBezTo>
                <a:lnTo>
                  <a:pt x="0" y="6858000"/>
                </a:lnTo>
                <a:lnTo>
                  <a:pt x="0" y="0"/>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descr="C:/Users/mingsheng111035/AppData/Roaming/Kingsoft/office6/wppai/generateppt/342e3cd4-9931-4a73-99eb-94bf98d0aaef.jpg342e3cd4-9931-4a73-99eb-94bf98d0aaef"/>
          <p:cNvPicPr preferRelativeResize="0">
            <a:picLocks noChangeAspect="1"/>
          </p:cNvPicPr>
          <p:nvPr>
            <p:custDataLst>
              <p:tags r:id="rId2"/>
            </p:custDataLst>
          </p:nvPr>
        </p:nvPicPr>
        <p:blipFill>
          <a:blip r:embed="rId3"/>
          <a:srcRect r="610"/>
          <a:stretch>
            <a:fillRect/>
          </a:stretch>
        </p:blipFill>
        <p:spPr>
          <a:xfrm>
            <a:off x="2438403" y="609603"/>
            <a:ext cx="9144000" cy="2488565"/>
          </a:xfrm>
          <a:custGeom>
            <a:avLst/>
            <a:gdLst>
              <a:gd name="connisteX0" fmla="*/ 0 w 9144000"/>
              <a:gd name="connsiteY0" fmla="*/ 304796 h 2489197"/>
              <a:gd name="connisteX1" fmla="*/ 304796 w 9144000"/>
              <a:gd name="connsiteY1" fmla="*/ 0 h 2489197"/>
              <a:gd name="connisteX2" fmla="*/ 8839203 w 9144000"/>
              <a:gd name="connsiteY2" fmla="*/ 0 h 2489197"/>
              <a:gd name="connisteX3" fmla="*/ 9144000 w 9144000"/>
              <a:gd name="connsiteY3" fmla="*/ 304796 h 2489197"/>
              <a:gd name="connisteX4" fmla="*/ 9144000 w 9144000"/>
              <a:gd name="connsiteY4" fmla="*/ 2184401 h 2489197"/>
              <a:gd name="connisteX5" fmla="*/ 8839203 w 9144000"/>
              <a:gd name="connsiteY5" fmla="*/ 2489197 h 2489197"/>
              <a:gd name="connisteX6" fmla="*/ 304796 w 9144000"/>
              <a:gd name="connsiteY6" fmla="*/ 2489197 h 2489197"/>
              <a:gd name="connisteX7" fmla="*/ 0 w 9144000"/>
              <a:gd name="connsiteY7" fmla="*/ 2184401 h 2489197"/>
              <a:gd name="connisteX8" fmla="*/ 0 w 9144000"/>
              <a:gd name="connsiteY8" fmla="*/ 304796 h 248919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0" h="2489198">
                <a:moveTo>
                  <a:pt x="0" y="304797"/>
                </a:moveTo>
                <a:cubicBezTo>
                  <a:pt x="0" y="136465"/>
                  <a:pt x="136465" y="0"/>
                  <a:pt x="304797" y="0"/>
                </a:cubicBezTo>
                <a:lnTo>
                  <a:pt x="8839203" y="0"/>
                </a:lnTo>
                <a:cubicBezTo>
                  <a:pt x="9007535" y="0"/>
                  <a:pt x="9144000" y="136465"/>
                  <a:pt x="9144000" y="304797"/>
                </a:cubicBezTo>
                <a:lnTo>
                  <a:pt x="9144000" y="2184401"/>
                </a:lnTo>
                <a:cubicBezTo>
                  <a:pt x="9144000" y="2352742"/>
                  <a:pt x="9007535" y="2489198"/>
                  <a:pt x="8839203" y="2489198"/>
                </a:cubicBezTo>
                <a:lnTo>
                  <a:pt x="304797" y="2489198"/>
                </a:lnTo>
                <a:cubicBezTo>
                  <a:pt x="136465" y="2489198"/>
                  <a:pt x="0" y="2352742"/>
                  <a:pt x="0" y="2184401"/>
                </a:cubicBezTo>
                <a:lnTo>
                  <a:pt x="0" y="304797"/>
                </a:lnTo>
                <a:close/>
              </a:path>
            </a:pathLst>
          </a:custGeom>
          <a:blipFill rotWithShape="1">
            <a:blip r:embed="rId4"/>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 name="标题 1"/>
          <p:cNvSpPr>
            <a:spLocks noGrp="1"/>
          </p:cNvSpPr>
          <p:nvPr>
            <p:ph type="title"/>
            <p:custDataLst>
              <p:tags r:id="rId5"/>
            </p:custDataLst>
          </p:nvPr>
        </p:nvSpPr>
        <p:spPr>
          <a:xfrm>
            <a:off x="2438403" y="3556001"/>
            <a:ext cx="92837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冷热疗的定义</a:t>
            </a:r>
            <a:endParaRPr lang="zh-CN" altLang="en-US" sz="4400">
              <a:solidFill>
                <a:schemeClr val="tx1"/>
              </a:solidFill>
              <a:latin typeface="Microsoft YaHei UI" panose="020B0503020204020204" charset="-122"/>
              <a:ea typeface="Microsoft YaHei UI" panose="020B0503020204020204" charset="-122"/>
            </a:endParaRPr>
          </a:p>
        </p:txBody>
      </p:sp>
      <p:grpSp>
        <p:nvGrpSpPr>
          <p:cNvPr id="13" name="组合 12"/>
          <p:cNvGrpSpPr/>
          <p:nvPr/>
        </p:nvGrpSpPr>
        <p:grpSpPr>
          <a:xfrm>
            <a:off x="2438400" y="4775200"/>
            <a:ext cx="9220200" cy="1473200"/>
            <a:chOff x="3840" y="7520"/>
            <a:chExt cx="14520" cy="2320"/>
          </a:xfrm>
        </p:grpSpPr>
        <p:sp>
          <p:nvSpPr>
            <p:cNvPr id="7" name="文本框 6"/>
            <p:cNvSpPr txBox="1"/>
            <p:nvPr>
              <p:custDataLst>
                <p:tags r:id="rId6"/>
              </p:custDataLst>
            </p:nvPr>
          </p:nvSpPr>
          <p:spPr>
            <a:xfrm>
              <a:off x="3840" y="7520"/>
              <a:ext cx="444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冷热疗的科学基础</a:t>
              </a:r>
              <a:endParaRPr lang="zh-CN" altLang="en-US" sz="2400">
                <a:solidFill>
                  <a:schemeClr val="tx1"/>
                </a:solidFill>
                <a:latin typeface="Microsoft YaHei UI" panose="020B0503020204020204" charset="-122"/>
                <a:ea typeface="Microsoft YaHei UI" panose="020B0503020204020204" charset="-122"/>
              </a:endParaRPr>
            </a:p>
          </p:txBody>
        </p:sp>
        <p:sp>
          <p:nvSpPr>
            <p:cNvPr id="8" name="文本框 7"/>
            <p:cNvSpPr txBox="1"/>
            <p:nvPr>
              <p:custDataLst>
                <p:tags r:id="rId7"/>
              </p:custDataLst>
            </p:nvPr>
          </p:nvSpPr>
          <p:spPr>
            <a:xfrm>
              <a:off x="3840" y="8400"/>
              <a:ext cx="440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冷热疗利用温度变化对身体产生治疗效果，通过冷或热刺激改善血液循环。</a:t>
              </a:r>
              <a:endParaRPr lang="zh-CN" altLang="en-US" sz="1600">
                <a:solidFill>
                  <a:schemeClr val="tx1"/>
                </a:solidFill>
                <a:latin typeface="Microsoft YaHei UI" panose="020B0503020204020204" charset="-122"/>
                <a:ea typeface="Microsoft YaHei UI" panose="020B0503020204020204" charset="-122"/>
              </a:endParaRPr>
            </a:p>
          </p:txBody>
        </p:sp>
        <p:sp>
          <p:nvSpPr>
            <p:cNvPr id="9" name="文本框 8"/>
            <p:cNvSpPr txBox="1"/>
            <p:nvPr>
              <p:custDataLst>
                <p:tags r:id="rId8"/>
              </p:custDataLst>
            </p:nvPr>
          </p:nvSpPr>
          <p:spPr>
            <a:xfrm>
              <a:off x="8880" y="7520"/>
              <a:ext cx="444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冷热疗的应用领域</a:t>
              </a:r>
              <a:endParaRPr lang="zh-CN" altLang="en-US" sz="2400">
                <a:solidFill>
                  <a:schemeClr val="tx1"/>
                </a:solidFill>
                <a:latin typeface="Microsoft YaHei UI" panose="020B0503020204020204" charset="-122"/>
                <a:ea typeface="Microsoft YaHei UI" panose="020B0503020204020204" charset="-122"/>
              </a:endParaRPr>
            </a:p>
          </p:txBody>
        </p:sp>
        <p:sp>
          <p:nvSpPr>
            <p:cNvPr id="10" name="文本框 9"/>
            <p:cNvSpPr txBox="1"/>
            <p:nvPr>
              <p:custDataLst>
                <p:tags r:id="rId9"/>
              </p:custDataLst>
            </p:nvPr>
          </p:nvSpPr>
          <p:spPr>
            <a:xfrm>
              <a:off x="8880" y="8400"/>
              <a:ext cx="440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广泛应用于康复医学、运动医学等领域，用于缓解疼痛、促进伤口愈合。</a:t>
              </a:r>
              <a:endParaRPr lang="zh-CN" altLang="en-US" sz="1600">
                <a:solidFill>
                  <a:schemeClr val="tx1"/>
                </a:solidFill>
                <a:latin typeface="Microsoft YaHei UI" panose="020B0503020204020204" charset="-122"/>
                <a:ea typeface="Microsoft YaHei UI" panose="020B0503020204020204" charset="-122"/>
              </a:endParaRPr>
            </a:p>
          </p:txBody>
        </p:sp>
        <p:sp>
          <p:nvSpPr>
            <p:cNvPr id="11" name="文本框 10"/>
            <p:cNvSpPr txBox="1"/>
            <p:nvPr>
              <p:custDataLst>
                <p:tags r:id="rId10"/>
              </p:custDataLst>
            </p:nvPr>
          </p:nvSpPr>
          <p:spPr>
            <a:xfrm>
              <a:off x="13920" y="7520"/>
              <a:ext cx="444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冷热疗的常见方法</a:t>
              </a:r>
              <a:endParaRPr lang="zh-CN" altLang="en-US" sz="2400">
                <a:solidFill>
                  <a:schemeClr val="tx1"/>
                </a:solidFill>
                <a:latin typeface="Microsoft YaHei UI" panose="020B0503020204020204" charset="-122"/>
                <a:ea typeface="Microsoft YaHei UI" panose="020B0503020204020204" charset="-122"/>
              </a:endParaRPr>
            </a:p>
          </p:txBody>
        </p:sp>
        <p:sp>
          <p:nvSpPr>
            <p:cNvPr id="12" name="文本框 11"/>
            <p:cNvSpPr txBox="1"/>
            <p:nvPr>
              <p:custDataLst>
                <p:tags r:id="rId11"/>
              </p:custDataLst>
            </p:nvPr>
          </p:nvSpPr>
          <p:spPr>
            <a:xfrm>
              <a:off x="13920" y="8400"/>
              <a:ext cx="440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包括冰敷、热敷、冷热交替浴等，每种方法根据治疗目的和患者情况选择使用。</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1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609603" y="609603"/>
            <a:ext cx="111125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冷热疗的作用机制</a:t>
            </a:r>
            <a:endParaRPr lang="zh-CN" altLang="en-US" sz="4400">
              <a:solidFill>
                <a:schemeClr val="tx1"/>
              </a:solidFill>
              <a:latin typeface="Microsoft YaHei UI" panose="020B0503020204020204" charset="-122"/>
              <a:ea typeface="Microsoft YaHei UI" panose="020B0503020204020204" charset="-122"/>
            </a:endParaRPr>
          </a:p>
        </p:txBody>
      </p:sp>
      <p:pic>
        <p:nvPicPr>
          <p:cNvPr id="3" name="图片 2" descr="C:/Users/mingsheng111035/AppData/Local/Temp/figmazip/slide_1e59dcbc8ec25320\datas\装饰-12001&amp;70518.png"/>
          <p:cNvPicPr>
            <a:picLocks noChangeAspect="1"/>
          </p:cNvPicPr>
          <p:nvPr>
            <p:custDataLst>
              <p:tags r:id="rId2"/>
            </p:custDataLst>
          </p:nvPr>
        </p:nvPicPr>
        <p:blipFill>
          <a:blip r:embed="rId3" r:link="rId4"/>
          <a:stretch>
            <a:fillRect/>
          </a:stretch>
        </p:blipFill>
        <p:spPr>
          <a:xfrm>
            <a:off x="761365" y="0"/>
            <a:ext cx="469900" cy="482600"/>
          </a:xfrm>
          <a:prstGeom prst="rect">
            <a:avLst/>
          </a:prstGeom>
        </p:spPr>
      </p:pic>
      <p:sp>
        <p:nvSpPr>
          <p:cNvPr id="4" name="任意多边形 3"/>
          <p:cNvSpPr/>
          <p:nvPr>
            <p:custDataLst>
              <p:tags r:id="rId5"/>
            </p:custDataLst>
          </p:nvPr>
        </p:nvSpPr>
        <p:spPr>
          <a:xfrm>
            <a:off x="1003298" y="241301"/>
            <a:ext cx="342900" cy="342900"/>
          </a:xfrm>
          <a:custGeom>
            <a:avLst/>
            <a:gdLst>
              <a:gd name="connisteX0" fmla="*/ 0 w 342900"/>
              <a:gd name="connsiteY0" fmla="*/ 0 h 342900"/>
              <a:gd name="connisteX1" fmla="*/ 342900 w 342900"/>
              <a:gd name="connsiteY1" fmla="*/ 0 h 342900"/>
              <a:gd name="connisteX2" fmla="*/ 342900 w 342900"/>
              <a:gd name="connsiteY2" fmla="*/ 342900 h 342900"/>
              <a:gd name="connisteX3" fmla="*/ 0 w 342900"/>
              <a:gd name="connsiteY3" fmla="*/ 342900 h 342900"/>
              <a:gd name="connisteX4" fmla="*/ 0 w 342900"/>
              <a:gd name="connsiteY4" fmla="*/ 171450 h 342900"/>
              <a:gd name="connisteX5" fmla="*/ 0 w 342900"/>
              <a:gd name="connsiteY5" fmla="*/ 0 h 3429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2900" h="342900">
                <a:moveTo>
                  <a:pt x="0" y="0"/>
                </a:moveTo>
                <a:lnTo>
                  <a:pt x="342900" y="0"/>
                </a:lnTo>
                <a:lnTo>
                  <a:pt x="342900" y="342900"/>
                </a:lnTo>
                <a:lnTo>
                  <a:pt x="0" y="342900"/>
                </a:lnTo>
                <a:lnTo>
                  <a:pt x="0" y="171450"/>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500"/>
          </a:p>
        </p:txBody>
      </p:sp>
      <p:grpSp>
        <p:nvGrpSpPr>
          <p:cNvPr id="17" name="组合 16"/>
          <p:cNvGrpSpPr/>
          <p:nvPr/>
        </p:nvGrpSpPr>
        <p:grpSpPr>
          <a:xfrm>
            <a:off x="609600" y="1828800"/>
            <a:ext cx="10972802" cy="4419600"/>
            <a:chOff x="960" y="2880"/>
            <a:chExt cx="17280" cy="6960"/>
          </a:xfrm>
        </p:grpSpPr>
        <p:pic>
          <p:nvPicPr>
            <p:cNvPr id="5" name="图片 4" descr="C:/Users/mingsheng111035/AppData/Roaming/Kingsoft/office6/wppai/generateppt/b7d8de0a-13a7-4262-977b-ced65042ff91.jpgb7d8de0a-13a7-4262-977b-ced65042ff91"/>
            <p:cNvPicPr preferRelativeResize="0">
              <a:picLocks noChangeAspect="1"/>
            </p:cNvPicPr>
            <p:nvPr>
              <p:custDataLst>
                <p:tags r:id="rId6"/>
              </p:custDataLst>
            </p:nvPr>
          </p:nvPicPr>
          <p:blipFill>
            <a:blip r:embed="rId7"/>
            <a:srcRect l="1716"/>
            <a:stretch>
              <a:fillRect/>
            </a:stretch>
          </p:blipFill>
          <p:spPr>
            <a:xfrm>
              <a:off x="960" y="2880"/>
              <a:ext cx="8799" cy="3240"/>
            </a:xfrm>
            <a:custGeom>
              <a:avLst/>
              <a:gdLst>
                <a:gd name="connisteX0" fmla="*/ 0 w 5587998"/>
                <a:gd name="connsiteY0" fmla="*/ 304796 h 2057400"/>
                <a:gd name="connisteX1" fmla="*/ 304796 w 5587998"/>
                <a:gd name="connsiteY1" fmla="*/ 0 h 2057400"/>
                <a:gd name="connisteX2" fmla="*/ 5587998 w 5587998"/>
                <a:gd name="connsiteY2" fmla="*/ 0 h 2057400"/>
                <a:gd name="connisteX3" fmla="*/ 5587998 w 5587998"/>
                <a:gd name="connsiteY3" fmla="*/ 2057400 h 2057400"/>
                <a:gd name="connisteX4" fmla="*/ 304796 w 5587998"/>
                <a:gd name="connsiteY4" fmla="*/ 2057400 h 2057400"/>
                <a:gd name="connisteX5" fmla="*/ 0 w 5587998"/>
                <a:gd name="connsiteY5" fmla="*/ 1752603 h 2057400"/>
                <a:gd name="connisteX6" fmla="*/ 0 w 5587998"/>
                <a:gd name="connsiteY6" fmla="*/ 304796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587999" h="2057400">
                  <a:moveTo>
                    <a:pt x="0" y="304797"/>
                  </a:moveTo>
                  <a:cubicBezTo>
                    <a:pt x="0" y="136465"/>
                    <a:pt x="136465" y="0"/>
                    <a:pt x="304797" y="0"/>
                  </a:cubicBezTo>
                  <a:lnTo>
                    <a:pt x="5587999" y="0"/>
                  </a:lnTo>
                  <a:lnTo>
                    <a:pt x="5587999" y="2057400"/>
                  </a:lnTo>
                  <a:lnTo>
                    <a:pt x="304797" y="2057400"/>
                  </a:lnTo>
                  <a:cubicBezTo>
                    <a:pt x="136465" y="2057400"/>
                    <a:pt x="0" y="1920935"/>
                    <a:pt x="0" y="1752603"/>
                  </a:cubicBezTo>
                  <a:lnTo>
                    <a:pt x="0" y="304797"/>
                  </a:lnTo>
                  <a:close/>
                </a:path>
              </a:pathLst>
            </a:custGeom>
            <a:blipFill rotWithShape="1">
              <a:blip r:embed="rId8"/>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8" name="任意多边形 7"/>
            <p:cNvSpPr/>
            <p:nvPr>
              <p:custDataLst>
                <p:tags r:id="rId9"/>
              </p:custDataLst>
            </p:nvPr>
          </p:nvSpPr>
          <p:spPr>
            <a:xfrm>
              <a:off x="9760" y="2880"/>
              <a:ext cx="8480" cy="3240"/>
            </a:xfrm>
            <a:custGeom>
              <a:avLst/>
              <a:gdLst>
                <a:gd name="connisteX0" fmla="*/ 0 w 5384801"/>
                <a:gd name="connsiteY0" fmla="*/ 0 h 2057400"/>
                <a:gd name="connisteX1" fmla="*/ 5080004 w 5384801"/>
                <a:gd name="connsiteY1" fmla="*/ 0 h 2057400"/>
                <a:gd name="connisteX2" fmla="*/ 5384801 w 5384801"/>
                <a:gd name="connsiteY2" fmla="*/ 304796 h 2057400"/>
                <a:gd name="connisteX3" fmla="*/ 5384801 w 5384801"/>
                <a:gd name="connsiteY3" fmla="*/ 1752603 h 2057400"/>
                <a:gd name="connisteX4" fmla="*/ 5080004 w 5384801"/>
                <a:gd name="connsiteY4" fmla="*/ 2057400 h 2057400"/>
                <a:gd name="connisteX5" fmla="*/ 0 w 5384801"/>
                <a:gd name="connsiteY5" fmla="*/ 2057400 h 2057400"/>
                <a:gd name="connisteX6" fmla="*/ 0 w 5384801"/>
                <a:gd name="connsiteY6" fmla="*/ 0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84801" h="2057400">
                  <a:moveTo>
                    <a:pt x="0" y="0"/>
                  </a:moveTo>
                  <a:lnTo>
                    <a:pt x="5080004" y="0"/>
                  </a:lnTo>
                  <a:cubicBezTo>
                    <a:pt x="5248336" y="0"/>
                    <a:pt x="5384801" y="136465"/>
                    <a:pt x="5384801" y="304797"/>
                  </a:cubicBezTo>
                  <a:lnTo>
                    <a:pt x="5384801" y="1752603"/>
                  </a:lnTo>
                  <a:cubicBezTo>
                    <a:pt x="5384801" y="1920935"/>
                    <a:pt x="5248336" y="2057400"/>
                    <a:pt x="5080004" y="2057400"/>
                  </a:cubicBezTo>
                  <a:lnTo>
                    <a:pt x="0" y="2057400"/>
                  </a:lnTo>
                  <a:lnTo>
                    <a:pt x="0" y="0"/>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descr="C:/Users/mingsheng111035/AppData/Roaming/Kingsoft/office6/wppai/generateppt/4bb47ea9-b285-4457-9f1b-36679d0a8d9e.jpg4bb47ea9-b285-4457-9f1b-36679d0a8d9e"/>
            <p:cNvPicPr preferRelativeResize="0">
              <a:picLocks noChangeAspect="1"/>
            </p:cNvPicPr>
            <p:nvPr>
              <p:custDataLst>
                <p:tags r:id="rId10"/>
              </p:custDataLst>
            </p:nvPr>
          </p:nvPicPr>
          <p:blipFill>
            <a:blip r:embed="rId11"/>
            <a:srcRect r="1716"/>
            <a:stretch>
              <a:fillRect/>
            </a:stretch>
          </p:blipFill>
          <p:spPr>
            <a:xfrm>
              <a:off x="960" y="6600"/>
              <a:ext cx="8799" cy="3240"/>
            </a:xfrm>
            <a:custGeom>
              <a:avLst/>
              <a:gdLst>
                <a:gd name="connisteX0" fmla="*/ 0 w 5587998"/>
                <a:gd name="connsiteY0" fmla="*/ 304796 h 2057400"/>
                <a:gd name="connisteX1" fmla="*/ 304796 w 5587998"/>
                <a:gd name="connsiteY1" fmla="*/ 0 h 2057400"/>
                <a:gd name="connisteX2" fmla="*/ 5587998 w 5587998"/>
                <a:gd name="connsiteY2" fmla="*/ 0 h 2057400"/>
                <a:gd name="connisteX3" fmla="*/ 5587998 w 5587998"/>
                <a:gd name="connsiteY3" fmla="*/ 2057400 h 2057400"/>
                <a:gd name="connisteX4" fmla="*/ 304796 w 5587998"/>
                <a:gd name="connsiteY4" fmla="*/ 2057400 h 2057400"/>
                <a:gd name="connisteX5" fmla="*/ 0 w 5587998"/>
                <a:gd name="connsiteY5" fmla="*/ 1752603 h 2057400"/>
                <a:gd name="connisteX6" fmla="*/ 0 w 5587998"/>
                <a:gd name="connsiteY6" fmla="*/ 304796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587999" h="2057400">
                  <a:moveTo>
                    <a:pt x="0" y="304797"/>
                  </a:moveTo>
                  <a:cubicBezTo>
                    <a:pt x="0" y="136465"/>
                    <a:pt x="136465" y="0"/>
                    <a:pt x="304797" y="0"/>
                  </a:cubicBezTo>
                  <a:lnTo>
                    <a:pt x="5587999" y="0"/>
                  </a:lnTo>
                  <a:lnTo>
                    <a:pt x="5587999" y="2057400"/>
                  </a:lnTo>
                  <a:lnTo>
                    <a:pt x="304797" y="2057400"/>
                  </a:lnTo>
                  <a:cubicBezTo>
                    <a:pt x="136465" y="2057400"/>
                    <a:pt x="0" y="1920935"/>
                    <a:pt x="0" y="1752603"/>
                  </a:cubicBezTo>
                  <a:lnTo>
                    <a:pt x="0" y="304797"/>
                  </a:lnTo>
                  <a:close/>
                </a:path>
              </a:pathLst>
            </a:custGeom>
            <a:blipFill rotWithShape="1">
              <a:blip r:embed="rId8"/>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4" name="任意多边形 13"/>
            <p:cNvSpPr/>
            <p:nvPr>
              <p:custDataLst>
                <p:tags r:id="rId12"/>
              </p:custDataLst>
            </p:nvPr>
          </p:nvSpPr>
          <p:spPr>
            <a:xfrm>
              <a:off x="9760" y="6600"/>
              <a:ext cx="8480" cy="3240"/>
            </a:xfrm>
            <a:custGeom>
              <a:avLst/>
              <a:gdLst>
                <a:gd name="connisteX0" fmla="*/ 0 w 5384801"/>
                <a:gd name="connsiteY0" fmla="*/ 0 h 2057400"/>
                <a:gd name="connisteX1" fmla="*/ 5080004 w 5384801"/>
                <a:gd name="connsiteY1" fmla="*/ 0 h 2057400"/>
                <a:gd name="connisteX2" fmla="*/ 5384801 w 5384801"/>
                <a:gd name="connsiteY2" fmla="*/ 304796 h 2057400"/>
                <a:gd name="connisteX3" fmla="*/ 5384801 w 5384801"/>
                <a:gd name="connsiteY3" fmla="*/ 1752603 h 2057400"/>
                <a:gd name="connisteX4" fmla="*/ 5080004 w 5384801"/>
                <a:gd name="connsiteY4" fmla="*/ 2057400 h 2057400"/>
                <a:gd name="connisteX5" fmla="*/ 0 w 5384801"/>
                <a:gd name="connsiteY5" fmla="*/ 2057400 h 2057400"/>
                <a:gd name="connisteX6" fmla="*/ 0 w 5384801"/>
                <a:gd name="connsiteY6" fmla="*/ 0 h 2057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84801" h="2057400">
                  <a:moveTo>
                    <a:pt x="0" y="0"/>
                  </a:moveTo>
                  <a:lnTo>
                    <a:pt x="5080004" y="0"/>
                  </a:lnTo>
                  <a:cubicBezTo>
                    <a:pt x="5248336" y="0"/>
                    <a:pt x="5384801" y="136465"/>
                    <a:pt x="5384801" y="304797"/>
                  </a:cubicBezTo>
                  <a:lnTo>
                    <a:pt x="5384801" y="1752603"/>
                  </a:lnTo>
                  <a:cubicBezTo>
                    <a:pt x="5384801" y="1920935"/>
                    <a:pt x="5248336" y="2057400"/>
                    <a:pt x="5080004" y="2057400"/>
                  </a:cubicBezTo>
                  <a:lnTo>
                    <a:pt x="0" y="2057400"/>
                  </a:lnTo>
                  <a:lnTo>
                    <a:pt x="0" y="0"/>
                  </a:lnTo>
                  <a:close/>
                </a:path>
              </a:pathLst>
            </a:custGeom>
            <a:solidFill>
              <a:schemeClr val="accent4"/>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custDataLst>
                <p:tags r:id="rId13"/>
              </p:custDataLst>
            </p:nvPr>
          </p:nvSpPr>
          <p:spPr>
            <a:xfrm>
              <a:off x="10240" y="3580"/>
              <a:ext cx="764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冷疗的生理效应</a:t>
              </a:r>
              <a:endParaRPr lang="zh-CN" altLang="en-US" sz="2400">
                <a:solidFill>
                  <a:schemeClr val="tx1"/>
                </a:solidFill>
                <a:latin typeface="Microsoft YaHei UI" panose="020B0503020204020204" charset="-122"/>
                <a:ea typeface="Microsoft YaHei UI" panose="020B0503020204020204" charset="-122"/>
              </a:endParaRPr>
            </a:p>
          </p:txBody>
        </p:sp>
        <p:sp>
          <p:nvSpPr>
            <p:cNvPr id="10" name="文本框 9"/>
            <p:cNvSpPr txBox="1"/>
            <p:nvPr>
              <p:custDataLst>
                <p:tags r:id="rId14"/>
              </p:custDataLst>
            </p:nvPr>
          </p:nvSpPr>
          <p:spPr>
            <a:xfrm>
              <a:off x="10240" y="4460"/>
              <a:ext cx="760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冷疗通过降低局部温度，减少血管扩张，从而减轻炎症和肿胀，常用于急性损伤的初期处理。</a:t>
              </a:r>
              <a:endParaRPr lang="zh-CN" altLang="en-US" sz="1600">
                <a:solidFill>
                  <a:schemeClr val="tx1"/>
                </a:solidFill>
                <a:latin typeface="Microsoft YaHei UI" panose="020B0503020204020204" charset="-122"/>
                <a:ea typeface="Microsoft YaHei UI" panose="020B0503020204020204" charset="-122"/>
              </a:endParaRPr>
            </a:p>
          </p:txBody>
        </p:sp>
        <p:sp>
          <p:nvSpPr>
            <p:cNvPr id="15" name="文本框 14"/>
            <p:cNvSpPr txBox="1"/>
            <p:nvPr>
              <p:custDataLst>
                <p:tags r:id="rId15"/>
              </p:custDataLst>
            </p:nvPr>
          </p:nvSpPr>
          <p:spPr>
            <a:xfrm>
              <a:off x="10240" y="7300"/>
              <a:ext cx="7640" cy="640"/>
            </a:xfrm>
            <a:prstGeom prst="rect">
              <a:avLst/>
            </a:prstGeom>
            <a:noFill/>
          </p:spPr>
          <p:txBody>
            <a:bodyPr wrap="square" lIns="0" tIns="0" rIns="0" bIns="0" rtlCol="0" anchor="t">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热疗的生理效应</a:t>
              </a:r>
              <a:endParaRPr lang="zh-CN" altLang="en-US" sz="2400">
                <a:solidFill>
                  <a:schemeClr val="bg1"/>
                </a:solidFill>
                <a:latin typeface="Microsoft YaHei UI" panose="020B0503020204020204" charset="-122"/>
                <a:ea typeface="Microsoft YaHei UI" panose="020B0503020204020204" charset="-122"/>
              </a:endParaRPr>
            </a:p>
          </p:txBody>
        </p:sp>
        <p:sp>
          <p:nvSpPr>
            <p:cNvPr id="16" name="文本框 15"/>
            <p:cNvSpPr txBox="1"/>
            <p:nvPr>
              <p:custDataLst>
                <p:tags r:id="rId16"/>
              </p:custDataLst>
            </p:nvPr>
          </p:nvSpPr>
          <p:spPr>
            <a:xfrm>
              <a:off x="10240" y="8180"/>
              <a:ext cx="7600" cy="960"/>
            </a:xfrm>
            <a:prstGeom prst="rect">
              <a:avLst/>
            </a:prstGeom>
            <a:noFill/>
          </p:spPr>
          <p:txBody>
            <a:bodyPr wrap="square" lIns="0" tIns="0" rIns="0" bIns="0" rtlCol="0" anchor="t">
              <a:noAutofit/>
            </a:bodyPr>
            <a:p>
              <a:pPr algn="l">
                <a:lnSpc>
                  <a:spcPct val="125000"/>
                </a:lnSpc>
              </a:pPr>
              <a:r>
                <a:rPr lang="zh-CN" altLang="en-US" sz="1600">
                  <a:solidFill>
                    <a:schemeClr val="bg1"/>
                  </a:solidFill>
                  <a:latin typeface="Microsoft YaHei UI" panose="020B0503020204020204" charset="-122"/>
                  <a:ea typeface="Microsoft YaHei UI" panose="020B0503020204020204" charset="-122"/>
                </a:rPr>
                <a:t>热疗通过提高局部温度，促进血液循环，缓解肌肉紧张和疼痛，适用于慢性疼痛和肌肉僵硬的治疗。</a:t>
              </a:r>
              <a:endParaRPr lang="zh-CN" altLang="en-US" sz="1600">
                <a:solidFill>
                  <a:schemeClr val="bg1"/>
                </a:solidFill>
                <a:latin typeface="Microsoft YaHei UI" panose="020B0503020204020204" charset="-122"/>
                <a:ea typeface="Microsoft YaHei UI" panose="020B0503020204020204" charset="-122"/>
              </a:endParaRPr>
            </a:p>
          </p:txBody>
        </p:sp>
      </p:grpSp>
    </p:spTree>
    <p:custDataLst>
      <p:tags r:id="rId1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3"/>
            <p:custDataLst>
              <p:tags r:id="rId1"/>
            </p:custDataLst>
          </p:nvPr>
        </p:nvSpPr>
        <p:spPr/>
        <p:txBody>
          <a:bodyPr/>
          <a:p>
            <a:r>
              <a:rPr lang="zh-CN" altLang="en-US" sz="4700"/>
              <a:t>冷疗照护技术</a:t>
            </a:r>
            <a:endParaRPr lang="zh-CN" altLang="en-US" sz="4700"/>
          </a:p>
        </p:txBody>
      </p:sp>
      <p:sp>
        <p:nvSpPr>
          <p:cNvPr id="3" name="文本占位符 2"/>
          <p:cNvSpPr>
            <a:spLocks noGrp="1"/>
          </p:cNvSpPr>
          <p:nvPr>
            <p:ph type="body" idx="14"/>
            <p:custDataLst>
              <p:tags r:id="rId2"/>
            </p:custDataLst>
          </p:nvPr>
        </p:nvSpPr>
        <p:spPr/>
        <p:txBody>
          <a:bodyPr/>
          <a:p>
            <a:r>
              <a:rPr lang="en-US" altLang="en-US"/>
              <a:t>02</a:t>
            </a:r>
            <a:endParaRPr lang="en-US"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0" y="0"/>
            <a:ext cx="12191365" cy="1828800"/>
          </a:xfrm>
          <a:custGeom>
            <a:avLst/>
            <a:gdLst>
              <a:gd name="connisteX0" fmla="*/ 0 w 12191996"/>
              <a:gd name="connsiteY0" fmla="*/ 0 h 1828800"/>
              <a:gd name="connisteX1" fmla="*/ 12191996 w 12191996"/>
              <a:gd name="connsiteY1" fmla="*/ 0 h 1828800"/>
              <a:gd name="connisteX2" fmla="*/ 12191996 w 12191996"/>
              <a:gd name="connsiteY2" fmla="*/ 1320795 h 1828800"/>
              <a:gd name="connisteX3" fmla="*/ 11684002 w 12191996"/>
              <a:gd name="connsiteY3" fmla="*/ 1828800 h 1828800"/>
              <a:gd name="connisteX4" fmla="*/ 508004 w 12191996"/>
              <a:gd name="connsiteY4" fmla="*/ 1828800 h 1828800"/>
              <a:gd name="connisteX5" fmla="*/ 0 w 12191996"/>
              <a:gd name="connsiteY5" fmla="*/ 1320795 h 1828800"/>
              <a:gd name="connisteX6" fmla="*/ 0 w 12191996"/>
              <a:gd name="connsiteY6"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2191997" h="1828800">
                <a:moveTo>
                  <a:pt x="0" y="0"/>
                </a:moveTo>
                <a:lnTo>
                  <a:pt x="12191997" y="0"/>
                </a:lnTo>
                <a:lnTo>
                  <a:pt x="12191997" y="1320796"/>
                </a:lnTo>
                <a:cubicBezTo>
                  <a:pt x="12191997" y="1601352"/>
                  <a:pt x="11964558" y="1828800"/>
                  <a:pt x="11684002" y="1828800"/>
                </a:cubicBezTo>
                <a:lnTo>
                  <a:pt x="508004" y="1828800"/>
                </a:lnTo>
                <a:cubicBezTo>
                  <a:pt x="227439" y="1828800"/>
                  <a:pt x="0" y="1601352"/>
                  <a:pt x="0" y="1320796"/>
                </a:cubicBezTo>
                <a:lnTo>
                  <a:pt x="0" y="0"/>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任意多边形 3"/>
          <p:cNvSpPr/>
          <p:nvPr>
            <p:custDataLst>
              <p:tags r:id="rId2"/>
            </p:custDataLst>
          </p:nvPr>
        </p:nvSpPr>
        <p:spPr>
          <a:xfrm>
            <a:off x="0" y="406396"/>
            <a:ext cx="3479800" cy="1423035"/>
          </a:xfrm>
          <a:custGeom>
            <a:avLst/>
            <a:gdLst>
              <a:gd name="connisteX0" fmla="*/ 3479804 w 3479804"/>
              <a:gd name="connsiteY0" fmla="*/ 1422404 h 1422404"/>
              <a:gd name="connisteX1" fmla="*/ 506220 w 3479804"/>
              <a:gd name="connsiteY1" fmla="*/ 1422404 h 1422404"/>
              <a:gd name="connisteX2" fmla="*/ 0 w 3479804"/>
              <a:gd name="connsiteY2" fmla="*/ 914400 h 1422404"/>
              <a:gd name="connisteX3" fmla="*/ 0 w 3479804"/>
              <a:gd name="connsiteY3" fmla="*/ 266995 h 1422404"/>
              <a:gd name="connisteX4" fmla="*/ 1151659 w 3479804"/>
              <a:gd name="connsiteY4" fmla="*/ 0 h 1422404"/>
              <a:gd name="connisteX5" fmla="*/ 3479804 w 3479804"/>
              <a:gd name="connsiteY5" fmla="*/ 1422404 h 14224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79804" h="1422404">
                <a:moveTo>
                  <a:pt x="3479804" y="1422404"/>
                </a:moveTo>
                <a:lnTo>
                  <a:pt x="506221" y="1422404"/>
                </a:lnTo>
                <a:cubicBezTo>
                  <a:pt x="226643" y="1422404"/>
                  <a:pt x="0" y="1194956"/>
                  <a:pt x="0" y="914400"/>
                </a:cubicBezTo>
                <a:lnTo>
                  <a:pt x="0" y="266996"/>
                </a:lnTo>
                <a:cubicBezTo>
                  <a:pt x="347582" y="96003"/>
                  <a:pt x="738451" y="0"/>
                  <a:pt x="1151659" y="0"/>
                </a:cubicBezTo>
                <a:cubicBezTo>
                  <a:pt x="2165080" y="0"/>
                  <a:pt x="3044111" y="577471"/>
                  <a:pt x="3479804" y="1422404"/>
                </a:cubicBezTo>
                <a:close/>
              </a:path>
            </a:pathLst>
          </a:custGeom>
          <a:solidFill>
            <a:schemeClr val="accent6">
              <a:alpha val="70000"/>
            </a:schemeClr>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任意多边形 4"/>
          <p:cNvSpPr/>
          <p:nvPr>
            <p:custDataLst>
              <p:tags r:id="rId3"/>
            </p:custDataLst>
          </p:nvPr>
        </p:nvSpPr>
        <p:spPr>
          <a:xfrm>
            <a:off x="9753603" y="0"/>
            <a:ext cx="2438400" cy="1116965"/>
          </a:xfrm>
          <a:custGeom>
            <a:avLst/>
            <a:gdLst>
              <a:gd name="connisteX0" fmla="*/ 0 w 2438403"/>
              <a:gd name="connsiteY0" fmla="*/ 0 h 1117597"/>
              <a:gd name="connisteX1" fmla="*/ 2438403 w 2438403"/>
              <a:gd name="connsiteY1" fmla="*/ 0 h 1117597"/>
              <a:gd name="connisteX2" fmla="*/ 2438403 w 2438403"/>
              <a:gd name="connsiteY2" fmla="*/ 939911 h 1117597"/>
              <a:gd name="connisteX3" fmla="*/ 1657112 w 2438403"/>
              <a:gd name="connsiteY3" fmla="*/ 1117597 h 1117597"/>
              <a:gd name="connisteX4" fmla="*/ 0 w 2438403"/>
              <a:gd name="connsiteY4" fmla="*/ 0 h 1117597"/>
            </a:gdLst>
            <a:ahLst/>
            <a:cxnLst>
              <a:cxn ang="0">
                <a:pos x="connisteX0" y="connsiteY0"/>
              </a:cxn>
              <a:cxn ang="0">
                <a:pos x="connisteX1" y="connsiteY1"/>
              </a:cxn>
              <a:cxn ang="0">
                <a:pos x="connisteX2" y="connsiteY2"/>
              </a:cxn>
              <a:cxn ang="0">
                <a:pos x="connisteX3" y="connsiteY3"/>
              </a:cxn>
              <a:cxn ang="0">
                <a:pos x="connisteX4" y="connsiteY4"/>
              </a:cxn>
            </a:cxnLst>
            <a:pathLst>
              <a:path w="2438403" h="1117598">
                <a:moveTo>
                  <a:pt x="0" y="0"/>
                </a:moveTo>
                <a:lnTo>
                  <a:pt x="2438403" y="0"/>
                </a:lnTo>
                <a:lnTo>
                  <a:pt x="2438403" y="939912"/>
                </a:lnTo>
                <a:cubicBezTo>
                  <a:pt x="2202634" y="1053709"/>
                  <a:pt x="1937458" y="1117598"/>
                  <a:pt x="1657112" y="1117598"/>
                </a:cubicBezTo>
                <a:cubicBezTo>
                  <a:pt x="901790" y="1117598"/>
                  <a:pt x="256626" y="653805"/>
                  <a:pt x="0" y="0"/>
                </a:cubicBezTo>
                <a:close/>
              </a:path>
            </a:pathLst>
          </a:custGeom>
          <a:gradFill>
            <a:gsLst>
              <a:gs pos="0">
                <a:schemeClr val="accent6"/>
              </a:gs>
              <a:gs pos="100000">
                <a:schemeClr val="accent4"/>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C:/Users/mingsheng111035/AppData/Roaming/Kingsoft/office6/wppai/generateppt/d3a7d792-2129-4e63-a8db-e38f07fff28d.jpgd3a7d792-2129-4e63-a8db-e38f07fff28d"/>
          <p:cNvPicPr preferRelativeResize="0">
            <a:picLocks noChangeAspect="1"/>
          </p:cNvPicPr>
          <p:nvPr>
            <p:custDataLst>
              <p:tags r:id="rId4"/>
            </p:custDataLst>
          </p:nvPr>
        </p:nvPicPr>
        <p:blipFill>
          <a:blip r:embed="rId5"/>
          <a:srcRect l="962" r="962"/>
          <a:stretch>
            <a:fillRect/>
          </a:stretch>
        </p:blipFill>
        <p:spPr>
          <a:xfrm>
            <a:off x="609603" y="609603"/>
            <a:ext cx="10972800" cy="3251200"/>
          </a:xfrm>
          <a:custGeom>
            <a:avLst/>
            <a:gdLst>
              <a:gd name="connisteX0" fmla="*/ 0 w 10972800"/>
              <a:gd name="connsiteY0" fmla="*/ 304796 h 3251204"/>
              <a:gd name="connisteX1" fmla="*/ 304796 w 10972800"/>
              <a:gd name="connsiteY1" fmla="*/ 0 h 3251204"/>
              <a:gd name="connisteX2" fmla="*/ 10668003 w 10972800"/>
              <a:gd name="connsiteY2" fmla="*/ 0 h 3251204"/>
              <a:gd name="connisteX3" fmla="*/ 10972800 w 10972800"/>
              <a:gd name="connsiteY3" fmla="*/ 304796 h 3251204"/>
              <a:gd name="connisteX4" fmla="*/ 10972800 w 10972800"/>
              <a:gd name="connsiteY4" fmla="*/ 2946397 h 3251204"/>
              <a:gd name="connisteX5" fmla="*/ 10668003 w 10972800"/>
              <a:gd name="connsiteY5" fmla="*/ 3251204 h 3251204"/>
              <a:gd name="connisteX6" fmla="*/ 304796 w 10972800"/>
              <a:gd name="connsiteY6" fmla="*/ 3251204 h 3251204"/>
              <a:gd name="connisteX7" fmla="*/ 0 w 10972800"/>
              <a:gd name="connsiteY7" fmla="*/ 2946397 h 3251204"/>
              <a:gd name="connisteX8" fmla="*/ 0 w 10972800"/>
              <a:gd name="connsiteY8" fmla="*/ 304796 h 325120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3251204">
                <a:moveTo>
                  <a:pt x="0" y="304797"/>
                </a:moveTo>
                <a:cubicBezTo>
                  <a:pt x="0" y="136465"/>
                  <a:pt x="136465" y="0"/>
                  <a:pt x="304797" y="0"/>
                </a:cubicBezTo>
                <a:lnTo>
                  <a:pt x="10668003" y="0"/>
                </a:lnTo>
                <a:cubicBezTo>
                  <a:pt x="10836335" y="0"/>
                  <a:pt x="10972800" y="136465"/>
                  <a:pt x="10972800" y="304797"/>
                </a:cubicBezTo>
                <a:lnTo>
                  <a:pt x="10972800" y="2946398"/>
                </a:lnTo>
                <a:cubicBezTo>
                  <a:pt x="10972800" y="3114739"/>
                  <a:pt x="10836335" y="3251204"/>
                  <a:pt x="10668003" y="3251204"/>
                </a:cubicBezTo>
                <a:lnTo>
                  <a:pt x="304797" y="3251204"/>
                </a:lnTo>
                <a:cubicBezTo>
                  <a:pt x="136465" y="3251204"/>
                  <a:pt x="0" y="3114739"/>
                  <a:pt x="0" y="2946398"/>
                </a:cubicBezTo>
                <a:lnTo>
                  <a:pt x="0" y="304797"/>
                </a:lnTo>
                <a:close/>
              </a:path>
            </a:pathLst>
          </a:custGeom>
          <a:blipFill rotWithShape="1">
            <a:blip r:embed="rId6"/>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 name="标题 1"/>
          <p:cNvSpPr>
            <a:spLocks noGrp="1"/>
          </p:cNvSpPr>
          <p:nvPr>
            <p:ph type="title"/>
            <p:custDataLst>
              <p:tags r:id="rId7"/>
            </p:custDataLst>
          </p:nvPr>
        </p:nvSpPr>
        <p:spPr>
          <a:xfrm>
            <a:off x="609603" y="4470401"/>
            <a:ext cx="3568702" cy="1524003"/>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冰袋的类型</a:t>
            </a:r>
            <a:endParaRPr lang="zh-CN" altLang="en-US" sz="4400">
              <a:solidFill>
                <a:schemeClr val="tx1"/>
              </a:solidFill>
              <a:latin typeface="Microsoft YaHei UI" panose="020B0503020204020204" charset="-122"/>
              <a:ea typeface="Microsoft YaHei UI" panose="020B0503020204020204" charset="-122"/>
            </a:endParaRPr>
          </a:p>
        </p:txBody>
      </p:sp>
      <p:grpSp>
        <p:nvGrpSpPr>
          <p:cNvPr id="15" name="组合 14"/>
          <p:cNvGrpSpPr/>
          <p:nvPr/>
        </p:nvGrpSpPr>
        <p:grpSpPr>
          <a:xfrm>
            <a:off x="4648200" y="4470400"/>
            <a:ext cx="7010400" cy="1778000"/>
            <a:chOff x="7320" y="7040"/>
            <a:chExt cx="11040" cy="2800"/>
          </a:xfrm>
        </p:grpSpPr>
        <p:sp>
          <p:nvSpPr>
            <p:cNvPr id="9" name="文本框 8"/>
            <p:cNvSpPr txBox="1"/>
            <p:nvPr>
              <p:custDataLst>
                <p:tags r:id="rId8"/>
              </p:custDataLst>
            </p:nvPr>
          </p:nvSpPr>
          <p:spPr>
            <a:xfrm>
              <a:off x="7320" y="7040"/>
              <a:ext cx="344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柔性冰袋</a:t>
              </a:r>
              <a:endParaRPr lang="zh-CN" altLang="en-US" sz="2400">
                <a:solidFill>
                  <a:schemeClr val="tx1"/>
                </a:solidFill>
                <a:latin typeface="Microsoft YaHei UI" panose="020B0503020204020204" charset="-122"/>
                <a:ea typeface="Microsoft YaHei UI" panose="020B0503020204020204" charset="-122"/>
              </a:endParaRPr>
            </a:p>
          </p:txBody>
        </p:sp>
        <p:sp>
          <p:nvSpPr>
            <p:cNvPr id="10" name="文本框 9"/>
            <p:cNvSpPr txBox="1"/>
            <p:nvPr>
              <p:custDataLst>
                <p:tags r:id="rId9"/>
              </p:custDataLst>
            </p:nvPr>
          </p:nvSpPr>
          <p:spPr>
            <a:xfrm>
              <a:off x="7320" y="7920"/>
              <a:ext cx="340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柔性冰袋通常由硅胶或塑料制成，可重复使用，适用于各种身体部位的冷敷治疗。</a:t>
              </a:r>
              <a:endParaRPr lang="zh-CN" altLang="en-US" sz="1600">
                <a:solidFill>
                  <a:schemeClr val="tx1"/>
                </a:solidFill>
                <a:latin typeface="Microsoft YaHei UI" panose="020B0503020204020204" charset="-122"/>
                <a:ea typeface="Microsoft YaHei UI" panose="020B0503020204020204" charset="-122"/>
              </a:endParaRPr>
            </a:p>
          </p:txBody>
        </p:sp>
        <p:sp>
          <p:nvSpPr>
            <p:cNvPr id="11" name="文本框 10"/>
            <p:cNvSpPr txBox="1"/>
            <p:nvPr>
              <p:custDataLst>
                <p:tags r:id="rId10"/>
              </p:custDataLst>
            </p:nvPr>
          </p:nvSpPr>
          <p:spPr>
            <a:xfrm>
              <a:off x="11120" y="7040"/>
              <a:ext cx="344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凝胶冰袋</a:t>
              </a:r>
              <a:endParaRPr lang="zh-CN" altLang="en-US" sz="2400">
                <a:solidFill>
                  <a:schemeClr val="tx1"/>
                </a:solidFill>
                <a:latin typeface="Microsoft YaHei UI" panose="020B0503020204020204" charset="-122"/>
                <a:ea typeface="Microsoft YaHei UI" panose="020B0503020204020204" charset="-122"/>
              </a:endParaRPr>
            </a:p>
          </p:txBody>
        </p:sp>
        <p:sp>
          <p:nvSpPr>
            <p:cNvPr id="12" name="文本框 11"/>
            <p:cNvSpPr txBox="1"/>
            <p:nvPr>
              <p:custDataLst>
                <p:tags r:id="rId11"/>
              </p:custDataLst>
            </p:nvPr>
          </p:nvSpPr>
          <p:spPr>
            <a:xfrm>
              <a:off x="11120" y="7920"/>
              <a:ext cx="340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凝胶冰袋含有特殊的冷却凝胶，柔软且能贴合身体曲线，提供持续的冷敷效果。</a:t>
              </a:r>
              <a:endParaRPr lang="zh-CN" altLang="en-US" sz="1600">
                <a:solidFill>
                  <a:schemeClr val="tx1"/>
                </a:solidFill>
                <a:latin typeface="Microsoft YaHei UI" panose="020B0503020204020204" charset="-122"/>
                <a:ea typeface="Microsoft YaHei UI" panose="020B0503020204020204" charset="-122"/>
              </a:endParaRPr>
            </a:p>
          </p:txBody>
        </p:sp>
        <p:sp>
          <p:nvSpPr>
            <p:cNvPr id="13" name="文本框 12"/>
            <p:cNvSpPr txBox="1"/>
            <p:nvPr>
              <p:custDataLst>
                <p:tags r:id="rId12"/>
              </p:custDataLst>
            </p:nvPr>
          </p:nvSpPr>
          <p:spPr>
            <a:xfrm>
              <a:off x="14920" y="7040"/>
              <a:ext cx="344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一次性冰袋</a:t>
              </a:r>
              <a:endParaRPr lang="zh-CN" altLang="en-US" sz="2400">
                <a:solidFill>
                  <a:schemeClr val="tx1"/>
                </a:solidFill>
                <a:latin typeface="Microsoft YaHei UI" panose="020B0503020204020204" charset="-122"/>
                <a:ea typeface="Microsoft YaHei UI" panose="020B0503020204020204" charset="-122"/>
              </a:endParaRPr>
            </a:p>
          </p:txBody>
        </p:sp>
        <p:sp>
          <p:nvSpPr>
            <p:cNvPr id="14" name="文本框 13"/>
            <p:cNvSpPr txBox="1"/>
            <p:nvPr>
              <p:custDataLst>
                <p:tags r:id="rId13"/>
              </p:custDataLst>
            </p:nvPr>
          </p:nvSpPr>
          <p:spPr>
            <a:xfrm>
              <a:off x="14920" y="7920"/>
              <a:ext cx="3400" cy="192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一次性冰袋使用方便，通常为纸塑复合材料，内含冷却剂，适用于紧急情况下的快速冷敷。</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14"/>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10363197" y="0"/>
            <a:ext cx="1828800" cy="6858000"/>
          </a:xfrm>
          <a:custGeom>
            <a:avLst/>
            <a:gdLst>
              <a:gd name="connisteX0" fmla="*/ 397462 w 1828800"/>
              <a:gd name="connsiteY0" fmla="*/ 0 h 6858000"/>
              <a:gd name="connisteX1" fmla="*/ 93533 w 1828800"/>
              <a:gd name="connsiteY1" fmla="*/ 2115208 h 6858000"/>
              <a:gd name="connisteX2" fmla="*/ 1070104 w 1828800"/>
              <a:gd name="connsiteY2" fmla="*/ 5843966 h 6858000"/>
              <a:gd name="connisteX3" fmla="*/ 1663631 w 1828800"/>
              <a:gd name="connsiteY3" fmla="*/ 6850492 h 6858000"/>
              <a:gd name="connisteX4" fmla="*/ 1828800 w 1828800"/>
              <a:gd name="connsiteY4" fmla="*/ 6858000 h 6858000"/>
              <a:gd name="connisteX5" fmla="*/ 1828800 w 1828800"/>
              <a:gd name="connsiteY5" fmla="*/ 7507 h 6858000"/>
              <a:gd name="connisteX6" fmla="*/ 397462 w 1828800"/>
              <a:gd name="connsiteY6" fmla="*/ 0 h 6858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828800" h="6858000">
                <a:moveTo>
                  <a:pt x="397462" y="0"/>
                </a:moveTo>
                <a:cubicBezTo>
                  <a:pt x="24369" y="611880"/>
                  <a:pt x="-107021" y="1368912"/>
                  <a:pt x="93534" y="2115208"/>
                </a:cubicBezTo>
                <a:lnTo>
                  <a:pt x="1070104" y="5843967"/>
                </a:lnTo>
                <a:cubicBezTo>
                  <a:pt x="1176933" y="6241493"/>
                  <a:pt x="1386916" y="6583982"/>
                  <a:pt x="1663632" y="6850493"/>
                </a:cubicBezTo>
                <a:lnTo>
                  <a:pt x="1828800" y="6858000"/>
                </a:lnTo>
                <a:lnTo>
                  <a:pt x="1828800" y="7507"/>
                </a:lnTo>
                <a:lnTo>
                  <a:pt x="397462" y="0"/>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title"/>
            <p:custDataLst>
              <p:tags r:id="rId2"/>
            </p:custDataLst>
          </p:nvPr>
        </p:nvSpPr>
        <p:spPr>
          <a:xfrm>
            <a:off x="609603" y="609603"/>
            <a:ext cx="92837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冰袋的使用方法</a:t>
            </a:r>
            <a:endParaRPr lang="zh-CN" altLang="en-US" sz="4400">
              <a:solidFill>
                <a:schemeClr val="tx1"/>
              </a:solidFill>
              <a:latin typeface="Microsoft YaHei UI" panose="020B0503020204020204" charset="-122"/>
              <a:ea typeface="Microsoft YaHei UI" panose="020B0503020204020204" charset="-122"/>
            </a:endParaRPr>
          </a:p>
        </p:txBody>
      </p:sp>
      <p:grpSp>
        <p:nvGrpSpPr>
          <p:cNvPr id="13" name="组合 12"/>
          <p:cNvGrpSpPr/>
          <p:nvPr/>
        </p:nvGrpSpPr>
        <p:grpSpPr>
          <a:xfrm>
            <a:off x="609600" y="1828800"/>
            <a:ext cx="9220200" cy="1117600"/>
            <a:chOff x="960" y="2880"/>
            <a:chExt cx="14520" cy="1760"/>
          </a:xfrm>
        </p:grpSpPr>
        <p:sp>
          <p:nvSpPr>
            <p:cNvPr id="4" name="任意多边形 3"/>
            <p:cNvSpPr/>
            <p:nvPr>
              <p:custDataLst>
                <p:tags r:id="rId3"/>
              </p:custDataLst>
            </p:nvPr>
          </p:nvSpPr>
          <p:spPr>
            <a:xfrm>
              <a:off x="960" y="2880"/>
              <a:ext cx="80" cy="1759"/>
            </a:xfrm>
            <a:custGeom>
              <a:avLst/>
              <a:gdLst>
                <a:gd name="connisteX0" fmla="*/ 0 w 50804"/>
                <a:gd name="connsiteY0" fmla="*/ 25402 h 1117597"/>
                <a:gd name="connisteX1" fmla="*/ 25402 w 50804"/>
                <a:gd name="connsiteY1" fmla="*/ 0 h 1117597"/>
                <a:gd name="connisteX2" fmla="*/ 25402 w 50804"/>
                <a:gd name="connsiteY2" fmla="*/ 0 h 1117597"/>
                <a:gd name="connisteX3" fmla="*/ 50804 w 50804"/>
                <a:gd name="connsiteY3" fmla="*/ 25402 h 1117597"/>
                <a:gd name="connisteX4" fmla="*/ 50804 w 50804"/>
                <a:gd name="connsiteY4" fmla="*/ 1092195 h 1117597"/>
                <a:gd name="connisteX5" fmla="*/ 25402 w 50804"/>
                <a:gd name="connsiteY5" fmla="*/ 1117597 h 1117597"/>
                <a:gd name="connisteX6" fmla="*/ 25402 w 50804"/>
                <a:gd name="connsiteY6" fmla="*/ 1117597 h 1117597"/>
                <a:gd name="connisteX7" fmla="*/ 0 w 50804"/>
                <a:gd name="connsiteY7" fmla="*/ 1092195 h 1117597"/>
                <a:gd name="connisteX8" fmla="*/ 0 w 50804"/>
                <a:gd name="connsiteY8" fmla="*/ 25402 h 111759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117598">
                  <a:moveTo>
                    <a:pt x="0" y="25402"/>
                  </a:moveTo>
                  <a:cubicBezTo>
                    <a:pt x="0" y="11375"/>
                    <a:pt x="11375" y="0"/>
                    <a:pt x="25402" y="0"/>
                  </a:cubicBezTo>
                  <a:lnTo>
                    <a:pt x="25402" y="0"/>
                  </a:lnTo>
                  <a:cubicBezTo>
                    <a:pt x="39429" y="0"/>
                    <a:pt x="50804" y="11375"/>
                    <a:pt x="50804" y="25402"/>
                  </a:cubicBezTo>
                  <a:lnTo>
                    <a:pt x="50804" y="1092196"/>
                  </a:lnTo>
                  <a:cubicBezTo>
                    <a:pt x="50804" y="1106232"/>
                    <a:pt x="39429" y="1117598"/>
                    <a:pt x="25402" y="1117598"/>
                  </a:cubicBezTo>
                  <a:lnTo>
                    <a:pt x="25402" y="1117598"/>
                  </a:lnTo>
                  <a:cubicBezTo>
                    <a:pt x="11375" y="1117598"/>
                    <a:pt x="0" y="1106232"/>
                    <a:pt x="0" y="1092196"/>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custDataLst>
                <p:tags r:id="rId4"/>
              </p:custDataLst>
            </p:nvPr>
          </p:nvSpPr>
          <p:spPr>
            <a:xfrm>
              <a:off x="1200" y="2880"/>
              <a:ext cx="6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冰袋的正确放置</a:t>
              </a:r>
              <a:endParaRPr lang="zh-CN" altLang="en-US" sz="2400">
                <a:solidFill>
                  <a:schemeClr val="tx1"/>
                </a:solidFill>
                <a:latin typeface="Microsoft YaHei UI" panose="020B0503020204020204" charset="-122"/>
                <a:ea typeface="Microsoft YaHei UI" panose="020B0503020204020204" charset="-122"/>
              </a:endParaRPr>
            </a:p>
          </p:txBody>
        </p:sp>
        <p:sp>
          <p:nvSpPr>
            <p:cNvPr id="6" name="文本框 5"/>
            <p:cNvSpPr txBox="1"/>
            <p:nvPr>
              <p:custDataLst>
                <p:tags r:id="rId5"/>
              </p:custDataLst>
            </p:nvPr>
          </p:nvSpPr>
          <p:spPr>
            <a:xfrm>
              <a:off x="1200" y="3680"/>
              <a:ext cx="668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将冰袋置于患处，用布料包裹以避免直接接触皮肤，每次使用时间不超过</a:t>
              </a:r>
              <a:r>
                <a:rPr lang="en-US" altLang="zh-CN" sz="1600">
                  <a:solidFill>
                    <a:schemeClr val="tx1"/>
                  </a:solidFill>
                  <a:latin typeface="Microsoft YaHei UI" panose="020B0503020204020204" charset="-122"/>
                  <a:ea typeface="Microsoft YaHei UI" panose="020B0503020204020204" charset="-122"/>
                </a:rPr>
                <a:t>20</a:t>
              </a:r>
              <a:r>
                <a:rPr lang="zh-CN" altLang="en-US" sz="1600">
                  <a:solidFill>
                    <a:schemeClr val="tx1"/>
                  </a:solidFill>
                  <a:latin typeface="Microsoft YaHei UI" panose="020B0503020204020204" charset="-122"/>
                  <a:ea typeface="Microsoft YaHei UI" panose="020B0503020204020204" charset="-122"/>
                </a:rPr>
                <a:t>分钟。</a:t>
              </a:r>
              <a:endParaRPr lang="zh-CN" altLang="en-US" sz="1600">
                <a:solidFill>
                  <a:schemeClr val="tx1"/>
                </a:solidFill>
                <a:latin typeface="Microsoft YaHei UI" panose="020B0503020204020204" charset="-122"/>
                <a:ea typeface="Microsoft YaHei UI" panose="020B0503020204020204" charset="-122"/>
              </a:endParaRPr>
            </a:p>
          </p:txBody>
        </p:sp>
        <p:sp>
          <p:nvSpPr>
            <p:cNvPr id="7" name="任意多边形 6"/>
            <p:cNvSpPr/>
            <p:nvPr>
              <p:custDataLst>
                <p:tags r:id="rId6"/>
              </p:custDataLst>
            </p:nvPr>
          </p:nvSpPr>
          <p:spPr>
            <a:xfrm>
              <a:off x="8520" y="2880"/>
              <a:ext cx="80" cy="1759"/>
            </a:xfrm>
            <a:custGeom>
              <a:avLst/>
              <a:gdLst>
                <a:gd name="connisteX0" fmla="*/ 0 w 50804"/>
                <a:gd name="connsiteY0" fmla="*/ 25402 h 1117597"/>
                <a:gd name="connisteX1" fmla="*/ 25402 w 50804"/>
                <a:gd name="connsiteY1" fmla="*/ 0 h 1117597"/>
                <a:gd name="connisteX2" fmla="*/ 25402 w 50804"/>
                <a:gd name="connsiteY2" fmla="*/ 0 h 1117597"/>
                <a:gd name="connisteX3" fmla="*/ 50804 w 50804"/>
                <a:gd name="connsiteY3" fmla="*/ 25402 h 1117597"/>
                <a:gd name="connisteX4" fmla="*/ 50804 w 50804"/>
                <a:gd name="connsiteY4" fmla="*/ 1092195 h 1117597"/>
                <a:gd name="connisteX5" fmla="*/ 25402 w 50804"/>
                <a:gd name="connsiteY5" fmla="*/ 1117597 h 1117597"/>
                <a:gd name="connisteX6" fmla="*/ 25402 w 50804"/>
                <a:gd name="connsiteY6" fmla="*/ 1117597 h 1117597"/>
                <a:gd name="connisteX7" fmla="*/ 0 w 50804"/>
                <a:gd name="connsiteY7" fmla="*/ 1092195 h 1117597"/>
                <a:gd name="connisteX8" fmla="*/ 0 w 50804"/>
                <a:gd name="connsiteY8" fmla="*/ 25402 h 111759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117598">
                  <a:moveTo>
                    <a:pt x="0" y="25402"/>
                  </a:moveTo>
                  <a:cubicBezTo>
                    <a:pt x="0" y="11375"/>
                    <a:pt x="11375" y="0"/>
                    <a:pt x="25402" y="0"/>
                  </a:cubicBezTo>
                  <a:lnTo>
                    <a:pt x="25402" y="0"/>
                  </a:lnTo>
                  <a:cubicBezTo>
                    <a:pt x="39429" y="0"/>
                    <a:pt x="50804" y="11375"/>
                    <a:pt x="50804" y="25402"/>
                  </a:cubicBezTo>
                  <a:lnTo>
                    <a:pt x="50804" y="1092196"/>
                  </a:lnTo>
                  <a:cubicBezTo>
                    <a:pt x="50804" y="1106232"/>
                    <a:pt x="39429" y="1117598"/>
                    <a:pt x="25402" y="1117598"/>
                  </a:cubicBezTo>
                  <a:lnTo>
                    <a:pt x="25402" y="1117598"/>
                  </a:lnTo>
                  <a:cubicBezTo>
                    <a:pt x="11375" y="1117598"/>
                    <a:pt x="0" y="1106232"/>
                    <a:pt x="0" y="1092196"/>
                  </a:cubicBezTo>
                  <a:lnTo>
                    <a:pt x="0" y="25402"/>
                  </a:lnTo>
                  <a:close/>
                </a:path>
              </a:pathLst>
            </a:custGeom>
            <a:gradFill>
              <a:gsLst>
                <a:gs pos="0">
                  <a:schemeClr val="accent4"/>
                </a:gs>
                <a:gs pos="100000">
                  <a:schemeClr val="accent5"/>
                </a:gs>
              </a:gsLst>
              <a:lin ang="5400000"/>
            </a:gra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7"/>
              </p:custDataLst>
            </p:nvPr>
          </p:nvSpPr>
          <p:spPr>
            <a:xfrm>
              <a:off x="8760" y="2880"/>
              <a:ext cx="6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冰袋的温度管理</a:t>
              </a:r>
              <a:endParaRPr lang="zh-CN" altLang="en-US" sz="2400">
                <a:solidFill>
                  <a:schemeClr val="tx1"/>
                </a:solidFill>
                <a:latin typeface="Microsoft YaHei UI" panose="020B0503020204020204" charset="-122"/>
                <a:ea typeface="Microsoft YaHei UI" panose="020B0503020204020204" charset="-122"/>
              </a:endParaRPr>
            </a:p>
          </p:txBody>
        </p:sp>
        <p:sp>
          <p:nvSpPr>
            <p:cNvPr id="9" name="文本框 8"/>
            <p:cNvSpPr txBox="1"/>
            <p:nvPr>
              <p:custDataLst>
                <p:tags r:id="rId8"/>
              </p:custDataLst>
            </p:nvPr>
          </p:nvSpPr>
          <p:spPr>
            <a:xfrm>
              <a:off x="8760" y="3680"/>
              <a:ext cx="668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冰袋使用前应检查温度，确保不会过冷导致冻伤，使用过程中应定时检查皮肤状况。</a:t>
              </a:r>
              <a:endParaRPr lang="zh-CN" altLang="en-US" sz="1600">
                <a:solidFill>
                  <a:schemeClr val="tx1"/>
                </a:solidFill>
                <a:latin typeface="Microsoft YaHei UI" panose="020B0503020204020204" charset="-122"/>
                <a:ea typeface="Microsoft YaHei UI" panose="020B0503020204020204" charset="-122"/>
              </a:endParaRPr>
            </a:p>
          </p:txBody>
        </p:sp>
      </p:grpSp>
      <p:pic>
        <p:nvPicPr>
          <p:cNvPr id="10" name="图片 9" descr="C:/Users/mingsheng111035/AppData/Roaming/Kingsoft/office6/wppai/generateppt/0c4aaa7e-3ee8-4e38-86f2-98b07960557e.jpg0c4aaa7e-3ee8-4e38-86f2-98b07960557e"/>
          <p:cNvPicPr preferRelativeResize="0">
            <a:picLocks noChangeAspect="1"/>
          </p:cNvPicPr>
          <p:nvPr>
            <p:custDataLst>
              <p:tags r:id="rId9"/>
            </p:custDataLst>
          </p:nvPr>
        </p:nvPicPr>
        <p:blipFill>
          <a:blip r:embed="rId10"/>
          <a:srcRect l="1235"/>
          <a:stretch>
            <a:fillRect/>
          </a:stretch>
        </p:blipFill>
        <p:spPr>
          <a:xfrm>
            <a:off x="609603" y="3403598"/>
            <a:ext cx="10972800" cy="2844165"/>
          </a:xfrm>
          <a:custGeom>
            <a:avLst/>
            <a:gdLst>
              <a:gd name="connisteX0" fmla="*/ 0 w 10972800"/>
              <a:gd name="connsiteY0" fmla="*/ 304796 h 2844798"/>
              <a:gd name="connisteX1" fmla="*/ 304796 w 10972800"/>
              <a:gd name="connsiteY1" fmla="*/ 0 h 2844798"/>
              <a:gd name="connisteX2" fmla="*/ 10668003 w 10972800"/>
              <a:gd name="connsiteY2" fmla="*/ 0 h 2844798"/>
              <a:gd name="connisteX3" fmla="*/ 10972800 w 10972800"/>
              <a:gd name="connsiteY3" fmla="*/ 304796 h 2844798"/>
              <a:gd name="connisteX4" fmla="*/ 10972800 w 10972800"/>
              <a:gd name="connsiteY4" fmla="*/ 2540002 h 2844798"/>
              <a:gd name="connisteX5" fmla="*/ 10668003 w 10972800"/>
              <a:gd name="connsiteY5" fmla="*/ 2844798 h 2844798"/>
              <a:gd name="connisteX6" fmla="*/ 304796 w 10972800"/>
              <a:gd name="connsiteY6" fmla="*/ 2844798 h 2844798"/>
              <a:gd name="connisteX7" fmla="*/ 0 w 10972800"/>
              <a:gd name="connsiteY7" fmla="*/ 2540002 h 2844798"/>
              <a:gd name="connisteX8" fmla="*/ 0 w 10972800"/>
              <a:gd name="connsiteY8" fmla="*/ 304796 h 284479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844799">
                <a:moveTo>
                  <a:pt x="0" y="304797"/>
                </a:moveTo>
                <a:cubicBezTo>
                  <a:pt x="0" y="136465"/>
                  <a:pt x="136465" y="0"/>
                  <a:pt x="304797" y="0"/>
                </a:cubicBezTo>
                <a:lnTo>
                  <a:pt x="10668003" y="0"/>
                </a:lnTo>
                <a:cubicBezTo>
                  <a:pt x="10836335" y="0"/>
                  <a:pt x="10972800" y="136465"/>
                  <a:pt x="10972800" y="304797"/>
                </a:cubicBezTo>
                <a:lnTo>
                  <a:pt x="10972800" y="2540002"/>
                </a:lnTo>
                <a:cubicBezTo>
                  <a:pt x="10972800" y="2708343"/>
                  <a:pt x="10836335" y="2844799"/>
                  <a:pt x="10668003" y="2844799"/>
                </a:cubicBezTo>
                <a:lnTo>
                  <a:pt x="304797" y="2844799"/>
                </a:lnTo>
                <a:cubicBezTo>
                  <a:pt x="136465" y="2844799"/>
                  <a:pt x="0" y="2708343"/>
                  <a:pt x="0" y="2540002"/>
                </a:cubicBezTo>
                <a:lnTo>
                  <a:pt x="0" y="304797"/>
                </a:lnTo>
                <a:close/>
              </a:path>
            </a:pathLst>
          </a:custGeom>
          <a:blipFill rotWithShape="1">
            <a:blip r:embed="rId11"/>
            <a:stretch>
              <a:fillRect/>
            </a:stretch>
          </a:blipFill>
          <a:ln w="0">
            <a:noFill/>
          </a:ln>
          <a:extLst>
            <a:ext uri="{91240B29-F687-4F45-9708-019B960494DF}">
              <a14:hiddenLine xmlns:a14="http://schemas.microsoft.com/office/drawing/2010/main" w="0">
                <a:pattFill prst="pct5">
                  <a:fgClr>
                    <a:prstClr val="black"/>
                  </a:fgClr>
                </a:pattFill>
              </a14:hiddenLine>
            </a:ext>
          </a:extLst>
        </p:spPr>
      </p:pic>
    </p:spTree>
    <p:custDataLst>
      <p:tags r:id="rId1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mingsheng111035/AppData/Local/Temp/figmazip/slide_c29c197b603ba04a\datas\氛围图-12001&amp;129839.png"/>
          <p:cNvPicPr>
            <a:picLocks noChangeAspect="1"/>
          </p:cNvPicPr>
          <p:nvPr>
            <p:custDataLst>
              <p:tags r:id="rId1"/>
            </p:custDataLst>
          </p:nvPr>
        </p:nvPicPr>
        <p:blipFill>
          <a:blip r:embed="rId2" r:link="rId3"/>
          <a:stretch>
            <a:fillRect/>
          </a:stretch>
        </p:blipFill>
        <p:spPr>
          <a:xfrm>
            <a:off x="8610600" y="0"/>
            <a:ext cx="3581400" cy="6858000"/>
          </a:xfrm>
          <a:prstGeom prst="rect">
            <a:avLst/>
          </a:prstGeom>
        </p:spPr>
      </p:pic>
      <p:sp>
        <p:nvSpPr>
          <p:cNvPr id="2" name="标题 1"/>
          <p:cNvSpPr>
            <a:spLocks noGrp="1"/>
          </p:cNvSpPr>
          <p:nvPr>
            <p:ph type="title"/>
            <p:custDataLst>
              <p:tags r:id="rId4"/>
            </p:custDataLst>
          </p:nvPr>
        </p:nvSpPr>
        <p:spPr>
          <a:xfrm>
            <a:off x="609603" y="609603"/>
            <a:ext cx="7531099"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冰袋使用的禁忌</a:t>
            </a:r>
            <a:endParaRPr lang="zh-CN" altLang="en-US" sz="4400">
              <a:solidFill>
                <a:schemeClr val="tx1"/>
              </a:solidFill>
              <a:latin typeface="Microsoft YaHei UI" panose="020B0503020204020204" charset="-122"/>
              <a:ea typeface="Microsoft YaHei UI" panose="020B0503020204020204" charset="-122"/>
            </a:endParaRPr>
          </a:p>
        </p:txBody>
      </p:sp>
      <p:pic>
        <p:nvPicPr>
          <p:cNvPr id="22" name="图片 21" descr="C:/Users/mingsheng111035/AppData/Local/Temp/figmazip/slide_c29c197b603ba04a\datas\装饰-12001&amp;129943.png"/>
          <p:cNvPicPr>
            <a:picLocks noChangeAspect="1"/>
          </p:cNvPicPr>
          <p:nvPr>
            <p:custDataLst>
              <p:tags r:id="rId5"/>
            </p:custDataLst>
          </p:nvPr>
        </p:nvPicPr>
        <p:blipFill>
          <a:blip r:embed="rId6" r:link="rId7"/>
          <a:stretch>
            <a:fillRect/>
          </a:stretch>
        </p:blipFill>
        <p:spPr>
          <a:xfrm>
            <a:off x="761365" y="0"/>
            <a:ext cx="469900" cy="482600"/>
          </a:xfrm>
          <a:prstGeom prst="rect">
            <a:avLst/>
          </a:prstGeom>
        </p:spPr>
      </p:pic>
      <p:sp>
        <p:nvSpPr>
          <p:cNvPr id="23" name="任意多边形 22"/>
          <p:cNvSpPr/>
          <p:nvPr>
            <p:custDataLst>
              <p:tags r:id="rId8"/>
            </p:custDataLst>
          </p:nvPr>
        </p:nvSpPr>
        <p:spPr>
          <a:xfrm>
            <a:off x="1003298" y="241301"/>
            <a:ext cx="342900" cy="342900"/>
          </a:xfrm>
          <a:custGeom>
            <a:avLst/>
            <a:gdLst>
              <a:gd name="connisteX0" fmla="*/ 0 w 342900"/>
              <a:gd name="connsiteY0" fmla="*/ 0 h 342900"/>
              <a:gd name="connisteX1" fmla="*/ 342900 w 342900"/>
              <a:gd name="connsiteY1" fmla="*/ 0 h 342900"/>
              <a:gd name="connisteX2" fmla="*/ 342900 w 342900"/>
              <a:gd name="connsiteY2" fmla="*/ 342900 h 342900"/>
              <a:gd name="connisteX3" fmla="*/ 0 w 342900"/>
              <a:gd name="connsiteY3" fmla="*/ 342900 h 342900"/>
              <a:gd name="connisteX4" fmla="*/ 0 w 342900"/>
              <a:gd name="connsiteY4" fmla="*/ 171450 h 342900"/>
              <a:gd name="connisteX5" fmla="*/ 0 w 342900"/>
              <a:gd name="connsiteY5" fmla="*/ 0 h 3429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342900" h="342900">
                <a:moveTo>
                  <a:pt x="0" y="0"/>
                </a:moveTo>
                <a:lnTo>
                  <a:pt x="342900" y="0"/>
                </a:lnTo>
                <a:lnTo>
                  <a:pt x="342900" y="342900"/>
                </a:lnTo>
                <a:lnTo>
                  <a:pt x="0" y="342900"/>
                </a:lnTo>
                <a:lnTo>
                  <a:pt x="0" y="171450"/>
                </a:lnTo>
                <a:lnTo>
                  <a:pt x="0" y="0"/>
                </a:lnTo>
                <a:close/>
              </a:path>
            </a:pathLst>
          </a:custGeom>
          <a:solidFill>
            <a:schemeClr val="accent6"/>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500"/>
          </a:p>
        </p:txBody>
      </p:sp>
      <p:grpSp>
        <p:nvGrpSpPr>
          <p:cNvPr id="24" name="组合 23"/>
          <p:cNvGrpSpPr/>
          <p:nvPr/>
        </p:nvGrpSpPr>
        <p:grpSpPr>
          <a:xfrm>
            <a:off x="609603" y="1828800"/>
            <a:ext cx="9144000" cy="4423828"/>
            <a:chOff x="960" y="2880"/>
            <a:chExt cx="14400" cy="6967"/>
          </a:xfrm>
        </p:grpSpPr>
        <p:sp>
          <p:nvSpPr>
            <p:cNvPr id="4" name="任意多边形 3"/>
            <p:cNvSpPr/>
            <p:nvPr>
              <p:custDataLst>
                <p:tags r:id="rId9"/>
              </p:custDataLst>
            </p:nvPr>
          </p:nvSpPr>
          <p:spPr>
            <a:xfrm>
              <a:off x="960" y="2880"/>
              <a:ext cx="14400" cy="2220"/>
            </a:xfrm>
            <a:custGeom>
              <a:avLst/>
              <a:gdLst>
                <a:gd name="connisteX0" fmla="*/ 0 w 9144000"/>
                <a:gd name="connsiteY0" fmla="*/ 304796 h 1409703"/>
                <a:gd name="connisteX1" fmla="*/ 304796 w 9144000"/>
                <a:gd name="connsiteY1" fmla="*/ 0 h 1409703"/>
                <a:gd name="connisteX2" fmla="*/ 8839203 w 9144000"/>
                <a:gd name="connsiteY2" fmla="*/ 0 h 1409703"/>
                <a:gd name="connisteX3" fmla="*/ 9144000 w 9144000"/>
                <a:gd name="connsiteY3" fmla="*/ 304796 h 1409703"/>
                <a:gd name="connisteX4" fmla="*/ 9144000 w 9144000"/>
                <a:gd name="connsiteY4" fmla="*/ 1104896 h 1409703"/>
                <a:gd name="connisteX5" fmla="*/ 8839203 w 9144000"/>
                <a:gd name="connsiteY5" fmla="*/ 1409703 h 1409703"/>
                <a:gd name="connisteX6" fmla="*/ 304796 w 9144000"/>
                <a:gd name="connsiteY6" fmla="*/ 1409703 h 1409703"/>
                <a:gd name="connisteX7" fmla="*/ 0 w 9144000"/>
                <a:gd name="connsiteY7" fmla="*/ 1104896 h 1409703"/>
                <a:gd name="connisteX8" fmla="*/ 0 w 9144000"/>
                <a:gd name="connsiteY8" fmla="*/ 304796 h 14097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0" h="1409703">
                  <a:moveTo>
                    <a:pt x="0" y="304797"/>
                  </a:moveTo>
                  <a:cubicBezTo>
                    <a:pt x="0" y="136465"/>
                    <a:pt x="136465" y="0"/>
                    <a:pt x="304797" y="0"/>
                  </a:cubicBezTo>
                  <a:lnTo>
                    <a:pt x="8839203" y="0"/>
                  </a:lnTo>
                  <a:cubicBezTo>
                    <a:pt x="9007535" y="0"/>
                    <a:pt x="9144000" y="136465"/>
                    <a:pt x="9144000" y="304797"/>
                  </a:cubicBezTo>
                  <a:lnTo>
                    <a:pt x="9144000" y="1104897"/>
                  </a:lnTo>
                  <a:cubicBezTo>
                    <a:pt x="9144000" y="1273238"/>
                    <a:pt x="9007535" y="1409703"/>
                    <a:pt x="8839203" y="1409703"/>
                  </a:cubicBezTo>
                  <a:lnTo>
                    <a:pt x="304797" y="1409703"/>
                  </a:lnTo>
                  <a:cubicBezTo>
                    <a:pt x="136465" y="1409703"/>
                    <a:pt x="0" y="1273238"/>
                    <a:pt x="0" y="1104897"/>
                  </a:cubicBezTo>
                  <a:lnTo>
                    <a:pt x="0" y="304797"/>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descr="C:/Users/mingsheng111035/AppData/Roaming/Kingsoft/office6/wppai/generateppt/9a3cb075-c681-42f0-b6cb-662ae4a5fd40.jpg9a3cb075-c681-42f0-b6cb-662ae4a5fd40"/>
            <p:cNvPicPr preferRelativeResize="0">
              <a:picLocks noChangeAspect="1"/>
            </p:cNvPicPr>
            <p:nvPr>
              <p:custDataLst>
                <p:tags r:id="rId10"/>
              </p:custDataLst>
            </p:nvPr>
          </p:nvPicPr>
          <p:blipFill>
            <a:blip r:embed="rId11"/>
            <a:srcRect/>
            <a:stretch>
              <a:fillRect/>
            </a:stretch>
          </p:blipFill>
          <p:spPr>
            <a:xfrm>
              <a:off x="1440" y="3267"/>
              <a:ext cx="1440" cy="144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8"/>
                    <a:pt x="204698" y="0"/>
                    <a:pt x="457200" y="0"/>
                  </a:cubicBezTo>
                  <a:lnTo>
                    <a:pt x="457200" y="0"/>
                  </a:lnTo>
                  <a:cubicBezTo>
                    <a:pt x="709702" y="0"/>
                    <a:pt x="914400" y="204698"/>
                    <a:pt x="914400" y="457200"/>
                  </a:cubicBezTo>
                  <a:lnTo>
                    <a:pt x="914400" y="457200"/>
                  </a:lnTo>
                  <a:cubicBezTo>
                    <a:pt x="914400" y="709702"/>
                    <a:pt x="709702" y="914400"/>
                    <a:pt x="457200" y="914400"/>
                  </a:cubicBezTo>
                  <a:lnTo>
                    <a:pt x="457200" y="914400"/>
                  </a:lnTo>
                  <a:cubicBezTo>
                    <a:pt x="204698" y="914400"/>
                    <a:pt x="0" y="709702"/>
                    <a:pt x="0" y="457200"/>
                  </a:cubicBezTo>
                  <a:lnTo>
                    <a:pt x="0" y="457200"/>
                  </a:lnTo>
                  <a:close/>
                </a:path>
              </a:pathLst>
            </a:custGeom>
            <a:blipFill rotWithShape="1">
              <a:blip r:embed="rId12"/>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0" name="任意多边形 9"/>
            <p:cNvSpPr/>
            <p:nvPr>
              <p:custDataLst>
                <p:tags r:id="rId13"/>
              </p:custDataLst>
            </p:nvPr>
          </p:nvSpPr>
          <p:spPr>
            <a:xfrm>
              <a:off x="960" y="5253"/>
              <a:ext cx="14400" cy="2220"/>
            </a:xfrm>
            <a:custGeom>
              <a:avLst/>
              <a:gdLst>
                <a:gd name="connisteX0" fmla="*/ 0 w 9144000"/>
                <a:gd name="connsiteY0" fmla="*/ 304796 h 1409703"/>
                <a:gd name="connisteX1" fmla="*/ 304796 w 9144000"/>
                <a:gd name="connsiteY1" fmla="*/ 0 h 1409703"/>
                <a:gd name="connisteX2" fmla="*/ 8839203 w 9144000"/>
                <a:gd name="connsiteY2" fmla="*/ 0 h 1409703"/>
                <a:gd name="connisteX3" fmla="*/ 9144000 w 9144000"/>
                <a:gd name="connsiteY3" fmla="*/ 304796 h 1409703"/>
                <a:gd name="connisteX4" fmla="*/ 9144000 w 9144000"/>
                <a:gd name="connsiteY4" fmla="*/ 1104896 h 1409703"/>
                <a:gd name="connisteX5" fmla="*/ 8839203 w 9144000"/>
                <a:gd name="connsiteY5" fmla="*/ 1409703 h 1409703"/>
                <a:gd name="connisteX6" fmla="*/ 304796 w 9144000"/>
                <a:gd name="connsiteY6" fmla="*/ 1409703 h 1409703"/>
                <a:gd name="connisteX7" fmla="*/ 0 w 9144000"/>
                <a:gd name="connsiteY7" fmla="*/ 1104896 h 1409703"/>
                <a:gd name="connisteX8" fmla="*/ 0 w 9144000"/>
                <a:gd name="connsiteY8" fmla="*/ 304796 h 14097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0" h="1409703">
                  <a:moveTo>
                    <a:pt x="0" y="304797"/>
                  </a:moveTo>
                  <a:cubicBezTo>
                    <a:pt x="0" y="136465"/>
                    <a:pt x="136465" y="0"/>
                    <a:pt x="304797" y="0"/>
                  </a:cubicBezTo>
                  <a:lnTo>
                    <a:pt x="8839203" y="0"/>
                  </a:lnTo>
                  <a:cubicBezTo>
                    <a:pt x="9007535" y="0"/>
                    <a:pt x="9144000" y="136465"/>
                    <a:pt x="9144000" y="304797"/>
                  </a:cubicBezTo>
                  <a:lnTo>
                    <a:pt x="9144000" y="1104897"/>
                  </a:lnTo>
                  <a:cubicBezTo>
                    <a:pt x="9144000" y="1273238"/>
                    <a:pt x="9007535" y="1409703"/>
                    <a:pt x="8839203" y="1409703"/>
                  </a:cubicBezTo>
                  <a:lnTo>
                    <a:pt x="304797" y="1409703"/>
                  </a:lnTo>
                  <a:cubicBezTo>
                    <a:pt x="136465" y="1409703"/>
                    <a:pt x="0" y="1273238"/>
                    <a:pt x="0" y="1104897"/>
                  </a:cubicBezTo>
                  <a:lnTo>
                    <a:pt x="0" y="304797"/>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descr="C:/Users/mingsheng111035/AppData/Roaming/Kingsoft/office6/wppai/generateppt/583f1e02-c884-4a83-8385-f1dd442d66c0.jpg583f1e02-c884-4a83-8385-f1dd442d66c0"/>
            <p:cNvPicPr preferRelativeResize="0">
              <a:picLocks noChangeAspect="1"/>
            </p:cNvPicPr>
            <p:nvPr>
              <p:custDataLst>
                <p:tags r:id="rId14"/>
              </p:custDataLst>
            </p:nvPr>
          </p:nvPicPr>
          <p:blipFill>
            <a:blip r:embed="rId15"/>
            <a:srcRect/>
            <a:stretch>
              <a:fillRect/>
            </a:stretch>
          </p:blipFill>
          <p:spPr>
            <a:xfrm>
              <a:off x="1440" y="5640"/>
              <a:ext cx="1440" cy="144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8"/>
                    <a:pt x="204698" y="0"/>
                    <a:pt x="457200" y="0"/>
                  </a:cubicBezTo>
                  <a:lnTo>
                    <a:pt x="457200" y="0"/>
                  </a:lnTo>
                  <a:cubicBezTo>
                    <a:pt x="709702" y="0"/>
                    <a:pt x="914400" y="204698"/>
                    <a:pt x="914400" y="457200"/>
                  </a:cubicBezTo>
                  <a:lnTo>
                    <a:pt x="914400" y="457200"/>
                  </a:lnTo>
                  <a:cubicBezTo>
                    <a:pt x="914400" y="709702"/>
                    <a:pt x="709702" y="914400"/>
                    <a:pt x="457200" y="914400"/>
                  </a:cubicBezTo>
                  <a:lnTo>
                    <a:pt x="457200" y="914400"/>
                  </a:lnTo>
                  <a:cubicBezTo>
                    <a:pt x="204698" y="914400"/>
                    <a:pt x="0" y="709702"/>
                    <a:pt x="0" y="457200"/>
                  </a:cubicBezTo>
                  <a:lnTo>
                    <a:pt x="0" y="457200"/>
                  </a:lnTo>
                  <a:close/>
                </a:path>
              </a:pathLst>
            </a:custGeom>
            <a:blipFill rotWithShape="1">
              <a:blip r:embed="rId12"/>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8" name="文本框 7"/>
            <p:cNvSpPr txBox="1"/>
            <p:nvPr>
              <p:custDataLst>
                <p:tags r:id="rId16"/>
              </p:custDataLst>
            </p:nvPr>
          </p:nvSpPr>
          <p:spPr>
            <a:xfrm>
              <a:off x="3280" y="3347"/>
              <a:ext cx="11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避免直接接触皮肤</a:t>
              </a:r>
              <a:endParaRPr lang="zh-CN" altLang="en-US" sz="2400">
                <a:solidFill>
                  <a:schemeClr val="tx1"/>
                </a:solidFill>
                <a:latin typeface="Microsoft YaHei UI" panose="020B0503020204020204" charset="-122"/>
                <a:ea typeface="Microsoft YaHei UI" panose="020B0503020204020204" charset="-122"/>
              </a:endParaRPr>
            </a:p>
          </p:txBody>
        </p:sp>
        <p:sp>
          <p:nvSpPr>
            <p:cNvPr id="16" name="任意多边形 15"/>
            <p:cNvSpPr/>
            <p:nvPr>
              <p:custDataLst>
                <p:tags r:id="rId17"/>
              </p:custDataLst>
            </p:nvPr>
          </p:nvSpPr>
          <p:spPr>
            <a:xfrm>
              <a:off x="960" y="7627"/>
              <a:ext cx="14400" cy="2220"/>
            </a:xfrm>
            <a:custGeom>
              <a:avLst/>
              <a:gdLst>
                <a:gd name="connisteX0" fmla="*/ 0 w 9144000"/>
                <a:gd name="connsiteY0" fmla="*/ 304796 h 1409703"/>
                <a:gd name="connisteX1" fmla="*/ 304796 w 9144000"/>
                <a:gd name="connsiteY1" fmla="*/ 0 h 1409703"/>
                <a:gd name="connisteX2" fmla="*/ 8839203 w 9144000"/>
                <a:gd name="connsiteY2" fmla="*/ 0 h 1409703"/>
                <a:gd name="connisteX3" fmla="*/ 9144000 w 9144000"/>
                <a:gd name="connsiteY3" fmla="*/ 304796 h 1409703"/>
                <a:gd name="connisteX4" fmla="*/ 9144000 w 9144000"/>
                <a:gd name="connsiteY4" fmla="*/ 1104896 h 1409703"/>
                <a:gd name="connisteX5" fmla="*/ 8839203 w 9144000"/>
                <a:gd name="connsiteY5" fmla="*/ 1409703 h 1409703"/>
                <a:gd name="connisteX6" fmla="*/ 304796 w 9144000"/>
                <a:gd name="connsiteY6" fmla="*/ 1409703 h 1409703"/>
                <a:gd name="connisteX7" fmla="*/ 0 w 9144000"/>
                <a:gd name="connsiteY7" fmla="*/ 1104896 h 1409703"/>
                <a:gd name="connisteX8" fmla="*/ 0 w 9144000"/>
                <a:gd name="connsiteY8" fmla="*/ 304796 h 14097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0" h="1409703">
                  <a:moveTo>
                    <a:pt x="0" y="304797"/>
                  </a:moveTo>
                  <a:cubicBezTo>
                    <a:pt x="0" y="136465"/>
                    <a:pt x="136465" y="0"/>
                    <a:pt x="304797" y="0"/>
                  </a:cubicBezTo>
                  <a:lnTo>
                    <a:pt x="8839203" y="0"/>
                  </a:lnTo>
                  <a:cubicBezTo>
                    <a:pt x="9007535" y="0"/>
                    <a:pt x="9144000" y="136465"/>
                    <a:pt x="9144000" y="304797"/>
                  </a:cubicBezTo>
                  <a:lnTo>
                    <a:pt x="9144000" y="1104897"/>
                  </a:lnTo>
                  <a:cubicBezTo>
                    <a:pt x="9144000" y="1273238"/>
                    <a:pt x="9007535" y="1409703"/>
                    <a:pt x="8839203" y="1409703"/>
                  </a:cubicBezTo>
                  <a:lnTo>
                    <a:pt x="304797" y="1409703"/>
                  </a:lnTo>
                  <a:cubicBezTo>
                    <a:pt x="136465" y="1409703"/>
                    <a:pt x="0" y="1273238"/>
                    <a:pt x="0" y="1104897"/>
                  </a:cubicBezTo>
                  <a:lnTo>
                    <a:pt x="0" y="304797"/>
                  </a:lnTo>
                  <a:close/>
                </a:path>
              </a:pathLst>
            </a:cu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7" name="图片 16" descr="C:/Users/mingsheng111035/AppData/Roaming/Kingsoft/office6/wppai/generateppt/54a3cfc2-cf82-43eb-89c8-578a49479a35.jpg54a3cfc2-cf82-43eb-89c8-578a49479a35"/>
            <p:cNvPicPr preferRelativeResize="0">
              <a:picLocks noChangeAspect="1"/>
            </p:cNvPicPr>
            <p:nvPr>
              <p:custDataLst>
                <p:tags r:id="rId18"/>
              </p:custDataLst>
            </p:nvPr>
          </p:nvPicPr>
          <p:blipFill>
            <a:blip r:embed="rId19"/>
            <a:srcRect/>
            <a:stretch>
              <a:fillRect/>
            </a:stretch>
          </p:blipFill>
          <p:spPr>
            <a:xfrm>
              <a:off x="1440" y="8013"/>
              <a:ext cx="1440" cy="144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8"/>
                    <a:pt x="204698" y="0"/>
                    <a:pt x="457200" y="0"/>
                  </a:cubicBezTo>
                  <a:lnTo>
                    <a:pt x="457200" y="0"/>
                  </a:lnTo>
                  <a:cubicBezTo>
                    <a:pt x="709702" y="0"/>
                    <a:pt x="914400" y="204698"/>
                    <a:pt x="914400" y="457200"/>
                  </a:cubicBezTo>
                  <a:lnTo>
                    <a:pt x="914400" y="457200"/>
                  </a:lnTo>
                  <a:cubicBezTo>
                    <a:pt x="914400" y="709702"/>
                    <a:pt x="709702" y="914400"/>
                    <a:pt x="457200" y="914400"/>
                  </a:cubicBezTo>
                  <a:lnTo>
                    <a:pt x="457200" y="914400"/>
                  </a:lnTo>
                  <a:cubicBezTo>
                    <a:pt x="204698" y="914400"/>
                    <a:pt x="0" y="709702"/>
                    <a:pt x="0" y="457200"/>
                  </a:cubicBezTo>
                  <a:lnTo>
                    <a:pt x="0" y="457200"/>
                  </a:lnTo>
                  <a:close/>
                </a:path>
              </a:pathLst>
            </a:custGeom>
            <a:blipFill rotWithShape="1">
              <a:blip r:embed="rId12"/>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9" name="文本框 8"/>
            <p:cNvSpPr txBox="1"/>
            <p:nvPr>
              <p:custDataLst>
                <p:tags r:id="rId20"/>
              </p:custDataLst>
            </p:nvPr>
          </p:nvSpPr>
          <p:spPr>
            <a:xfrm>
              <a:off x="3280" y="4147"/>
              <a:ext cx="11680" cy="48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冰袋应包裹在布料中使用，以防冻伤皮肤，特别是对感觉迟钝的患者。</a:t>
              </a:r>
              <a:endParaRPr lang="zh-CN" altLang="en-US" sz="1600">
                <a:solidFill>
                  <a:schemeClr val="tx1"/>
                </a:solidFill>
                <a:latin typeface="Microsoft YaHei UI" panose="020B0503020204020204" charset="-122"/>
                <a:ea typeface="Microsoft YaHei UI" panose="020B0503020204020204" charset="-122"/>
              </a:endParaRPr>
            </a:p>
          </p:txBody>
        </p:sp>
        <p:sp>
          <p:nvSpPr>
            <p:cNvPr id="14" name="文本框 13"/>
            <p:cNvSpPr txBox="1"/>
            <p:nvPr>
              <p:custDataLst>
                <p:tags r:id="rId21"/>
              </p:custDataLst>
            </p:nvPr>
          </p:nvSpPr>
          <p:spPr>
            <a:xfrm>
              <a:off x="3280" y="5720"/>
              <a:ext cx="11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禁止在血液循环不良区域使用</a:t>
              </a:r>
              <a:endParaRPr lang="zh-CN" altLang="en-US" sz="2400">
                <a:solidFill>
                  <a:schemeClr val="tx1"/>
                </a:solidFill>
                <a:latin typeface="Microsoft YaHei UI" panose="020B0503020204020204" charset="-122"/>
                <a:ea typeface="Microsoft YaHei UI" panose="020B0503020204020204" charset="-122"/>
              </a:endParaRPr>
            </a:p>
          </p:txBody>
        </p:sp>
        <p:sp>
          <p:nvSpPr>
            <p:cNvPr id="15" name="文本框 14"/>
            <p:cNvSpPr txBox="1"/>
            <p:nvPr>
              <p:custDataLst>
                <p:tags r:id="rId22"/>
              </p:custDataLst>
            </p:nvPr>
          </p:nvSpPr>
          <p:spPr>
            <a:xfrm>
              <a:off x="3280" y="6520"/>
              <a:ext cx="11680" cy="48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在患有静脉曲张或血液循环障碍的部位使用冰袋可能会加剧血液循环问题。</a:t>
              </a:r>
              <a:endParaRPr lang="zh-CN" altLang="en-US" sz="1600">
                <a:solidFill>
                  <a:schemeClr val="tx1"/>
                </a:solidFill>
                <a:latin typeface="Microsoft YaHei UI" panose="020B0503020204020204" charset="-122"/>
                <a:ea typeface="Microsoft YaHei UI" panose="020B0503020204020204" charset="-122"/>
              </a:endParaRPr>
            </a:p>
          </p:txBody>
        </p:sp>
        <p:sp>
          <p:nvSpPr>
            <p:cNvPr id="20" name="文本框 19"/>
            <p:cNvSpPr txBox="1"/>
            <p:nvPr>
              <p:custDataLst>
                <p:tags r:id="rId23"/>
              </p:custDataLst>
            </p:nvPr>
          </p:nvSpPr>
          <p:spPr>
            <a:xfrm>
              <a:off x="3280" y="8093"/>
              <a:ext cx="117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避免长时间连续使用</a:t>
              </a:r>
              <a:endParaRPr lang="zh-CN" altLang="en-US" sz="2400">
                <a:solidFill>
                  <a:schemeClr val="tx1"/>
                </a:solidFill>
                <a:latin typeface="Microsoft YaHei UI" panose="020B0503020204020204" charset="-122"/>
                <a:ea typeface="Microsoft YaHei UI" panose="020B0503020204020204" charset="-122"/>
              </a:endParaRPr>
            </a:p>
          </p:txBody>
        </p:sp>
        <p:sp>
          <p:nvSpPr>
            <p:cNvPr id="21" name="文本框 20"/>
            <p:cNvSpPr txBox="1"/>
            <p:nvPr>
              <p:custDataLst>
                <p:tags r:id="rId24"/>
              </p:custDataLst>
            </p:nvPr>
          </p:nvSpPr>
          <p:spPr>
            <a:xfrm>
              <a:off x="3280" y="8893"/>
              <a:ext cx="11680" cy="48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长时间连续使用冰袋可能导致局部组织损伤，应遵循间歇性冷敷原则。</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25"/>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BEAUTIFY_FLAG" val="#wm#"/>
  <p:tag name="KSO_WM_UNIT_INDEX" val="1"/>
  <p:tag name="KSO_WM_UNIT_TYPE" val="i"/>
</p:tagLst>
</file>

<file path=ppt/tags/tag10.xml><?xml version="1.0" encoding="utf-8"?>
<p:tagLst xmlns:p="http://schemas.openxmlformats.org/presentationml/2006/main">
  <p:tag name="KSO_WM_BEAUTIFY_FLAG" val="#wm#"/>
  <p:tag name="KSO_WM_UNIT_INDEX" val="7"/>
  <p:tag name="KSO_WM_UNIT_TYPE" val="i"/>
</p:tagLst>
</file>

<file path=ppt/tags/tag100.xml><?xml version="1.0" encoding="utf-8"?>
<p:tagLst xmlns:p="http://schemas.openxmlformats.org/presentationml/2006/main">
  <p:tag name="KSO_WM_BEAUTIFY_FLAG" val="#wm#"/>
  <p:tag name="KSO_WM_DIAGRAM_GROUP_CODE" val="1"/>
  <p:tag name="KSO_WM_UNIT_INDEX" val="1_2_1"/>
  <p:tag name="KSO_WM_UNIT_SUBTYPE" val="d"/>
  <p:tag name="KSO_WM_UNIT_TYPE" val="l_h_i"/>
  <p:tag name="KSO_WM_UNIT_PRESET_TEXT" val="02"/>
  <p:tag name="KSO_WM_SLIDE_FIGMA_DIAGRAM" val="1"/>
</p:tagLst>
</file>

<file path=ppt/tags/tag101.xml><?xml version="1.0" encoding="utf-8"?>
<p:tagLst xmlns:p="http://schemas.openxmlformats.org/presentationml/2006/main">
  <p:tag name="KSO_WM_BEAUTIFY_FLAG" val="#wm#"/>
  <p:tag name="KSO_WM_DIAGRAM_GROUP_CODE" val="1"/>
  <p:tag name="KSO_WM_UNIT_INDEX" val="1_2_2"/>
  <p:tag name="KSO_WM_UNIT_TYPE" val="l_h_i"/>
  <p:tag name="KSO_WM_SLIDE_FIGMA_DIAGRAM" val="1"/>
</p:tagLst>
</file>

<file path=ppt/tags/tag102.xml><?xml version="1.0" encoding="utf-8"?>
<p:tagLst xmlns:p="http://schemas.openxmlformats.org/presentationml/2006/main">
  <p:tag name="KSO_WM_BEAUTIFY_FLAG" val="#wm#"/>
  <p:tag name="KSO_WM_DIAGRAM_GROUP_CODE" val="1"/>
  <p:tag name="KSO_WM_UNIT_INDEX" val="1_2_1"/>
  <p:tag name="KSO_WM_UNIT_PRESET_TEXT" val="单击此处添加项标题"/>
  <p:tag name="KSO_WM_UNIT_TEXT_TYPE" val="1"/>
  <p:tag name="KSO_WM_UNIT_TYPE" val="l_h_a"/>
  <p:tag name="KSO_WM_SLIDE_FIGMA_DIAGRAM" val="1"/>
</p:tagLst>
</file>

<file path=ppt/tags/tag103.xml><?xml version="1.0" encoding="utf-8"?>
<p:tagLst xmlns:p="http://schemas.openxmlformats.org/presentationml/2006/main">
  <p:tag name="KSO_WM_BEAUTIFY_FLAG" val="#wm#"/>
  <p:tag name="KSO_WM_DIAGRAM_GROUP_CODE" val="1"/>
  <p:tag name="KSO_WM_UNIT_INDEX" val="1_3_1"/>
  <p:tag name="KSO_WM_UNIT_SUBTYPE" val="d"/>
  <p:tag name="KSO_WM_UNIT_TYPE" val="l_h_i"/>
  <p:tag name="KSO_WM_UNIT_PRESET_TEXT" val="03"/>
  <p:tag name="KSO_WM_SLIDE_FIGMA_DIAGRAM" val="1"/>
</p:tagLst>
</file>

<file path=ppt/tags/tag104.xml><?xml version="1.0" encoding="utf-8"?>
<p:tagLst xmlns:p="http://schemas.openxmlformats.org/presentationml/2006/main">
  <p:tag name="KSO_WM_BEAUTIFY_FLAG" val="#wm#"/>
  <p:tag name="KSO_WM_DIAGRAM_GROUP_CODE" val="1"/>
  <p:tag name="KSO_WM_UNIT_INDEX" val="1_3_2"/>
  <p:tag name="KSO_WM_UNIT_TYPE" val="l_h_i"/>
  <p:tag name="KSO_WM_SLIDE_FIGMA_DIAGRAM" val="1"/>
</p:tagLst>
</file>

<file path=ppt/tags/tag105.xml><?xml version="1.0" encoding="utf-8"?>
<p:tagLst xmlns:p="http://schemas.openxmlformats.org/presentationml/2006/main">
  <p:tag name="KSO_WM_BEAUTIFY_FLAG" val="#wm#"/>
  <p:tag name="KSO_WM_DIAGRAM_GROUP_CODE" val="1"/>
  <p:tag name="KSO_WM_UNIT_INDEX" val="1_3_1"/>
  <p:tag name="KSO_WM_UNIT_PRESET_TEXT" val="单击此处添加项标题"/>
  <p:tag name="KSO_WM_UNIT_TEXT_TYPE" val="1"/>
  <p:tag name="KSO_WM_UNIT_TYPE" val="l_h_a"/>
  <p:tag name="KSO_WM_SLIDE_FIGMA_DIAGRAM" val="1"/>
</p:tagLst>
</file>

<file path=ppt/tags/tag106.xml><?xml version="1.0" encoding="utf-8"?>
<p:tagLst xmlns:p="http://schemas.openxmlformats.org/presentationml/2006/main">
  <p:tag name="KSO_WM_BEAUTIFY_FLAG" val="#wm#"/>
  <p:tag name="KSO_WM_DIAGRAM_GROUP_CODE" val="1"/>
  <p:tag name="KSO_WM_UNIT_INDEX" val="1_4_1"/>
  <p:tag name="KSO_WM_UNIT_SUBTYPE" val="d"/>
  <p:tag name="KSO_WM_UNIT_TYPE" val="l_h_i"/>
  <p:tag name="KSO_WM_UNIT_PRESET_TEXT" val="04"/>
  <p:tag name="KSO_WM_SLIDE_FIGMA_DIAGRAM" val="1"/>
</p:tagLst>
</file>

<file path=ppt/tags/tag107.xml><?xml version="1.0" encoding="utf-8"?>
<p:tagLst xmlns:p="http://schemas.openxmlformats.org/presentationml/2006/main">
  <p:tag name="KSO_WM_BEAUTIFY_FLAG" val="#wm#"/>
  <p:tag name="KSO_WM_DIAGRAM_GROUP_CODE" val="1"/>
  <p:tag name="KSO_WM_UNIT_INDEX" val="1_4_2"/>
  <p:tag name="KSO_WM_UNIT_TYPE" val="l_h_i"/>
  <p:tag name="KSO_WM_SLIDE_FIGMA_DIAGRAM" val="1"/>
</p:tagLst>
</file>

<file path=ppt/tags/tag108.xml><?xml version="1.0" encoding="utf-8"?>
<p:tagLst xmlns:p="http://schemas.openxmlformats.org/presentationml/2006/main">
  <p:tag name="KSO_WM_BEAUTIFY_FLAG" val="#wm#"/>
  <p:tag name="KSO_WM_DIAGRAM_GROUP_CODE" val="1"/>
  <p:tag name="KSO_WM_UNIT_INDEX" val="1_4_1"/>
  <p:tag name="KSO_WM_UNIT_PRESET_TEXT" val="单击此处添加项标题"/>
  <p:tag name="KSO_WM_UNIT_TEXT_TYPE" val="1"/>
  <p:tag name="KSO_WM_UNIT_TYPE" val="l_h_a"/>
  <p:tag name="KSO_WM_SLIDE_FIGMA_DIAGRAM" val="1"/>
</p:tagLst>
</file>

<file path=ppt/tags/tag109.xml><?xml version="1.0" encoding="utf-8"?>
<p:tagLst xmlns:p="http://schemas.openxmlformats.org/presentationml/2006/main">
  <p:tag name="KSO_WM_FIGMA_LIMIT" val=""/>
  <p:tag name="KSO_WM_FIGMA_SLIDE_GROUP" val="2"/>
  <p:tag name="KSO_WM_SLIDE_TYPE" val="contents"/>
  <p:tag name="KSO_WM_TEMPLATE_SUBCATEGORY" val="29"/>
</p:tagLst>
</file>

<file path=ppt/tags/tag11.xml><?xml version="1.0" encoding="utf-8"?>
<p:tagLst xmlns:p="http://schemas.openxmlformats.org/presentationml/2006/main">
  <p:tag name="KSO_WM_BEAUTIFY_FLAG" val="#wm#"/>
  <p:tag name="KSO_WM_UNIT_INDEX" val="8"/>
  <p:tag name="KSO_WM_UNIT_TYPE" val="i"/>
</p:tagLst>
</file>

<file path=ppt/tags/tag110.xml><?xml version="1.0" encoding="utf-8"?>
<p:tagLst xmlns:p="http://schemas.openxmlformats.org/presentationml/2006/main">
  <p:tag name="KSO_WM_BEAUTIFY_FLAG" val="#wm#"/>
  <p:tag name="KSO_WM_UNIT_INDEX" val="1"/>
  <p:tag name="KSO_WM_UNIT_TYPE" val="a"/>
</p:tagLst>
</file>

<file path=ppt/tags/tag111.xml><?xml version="1.0" encoding="utf-8"?>
<p:tagLst xmlns:p="http://schemas.openxmlformats.org/presentationml/2006/main">
  <p:tag name="KSO_WM_BEAUTIFY_FLAG" val="#wm#"/>
  <p:tag name="KSO_WM_UNIT_INDEX" val="1"/>
  <p:tag name="KSO_WM_UNIT_TYPE" val="e"/>
  <p:tag name="KSO_WM_UNIT_PRESET_TEXT" val="01"/>
</p:tagLst>
</file>

<file path=ppt/tags/tag112.xml><?xml version="1.0" encoding="utf-8"?>
<p:tagLst xmlns:p="http://schemas.openxmlformats.org/presentationml/2006/main">
  <p:tag name="KSO_WM_FIGMA_LIMIT" val=""/>
  <p:tag name="KSO_WM_FIGMA_SLIDE_GROUP" val="2"/>
  <p:tag name="KSO_WM_SLIDE_TYPE" val="sectionTitle"/>
  <p:tag name="KSO_WM_TEMPLATE_SUBCATEGORY" val="29"/>
</p:tagLst>
</file>

<file path=ppt/tags/tag113.xml><?xml version="1.0" encoding="utf-8"?>
<p:tagLst xmlns:p="http://schemas.openxmlformats.org/presentationml/2006/main">
  <p:tag name="KSO_WM_BEAUTIFY_FLAG" val="#wm#"/>
  <p:tag name="KSO_WM_UNIT_INDEX" val="1"/>
  <p:tag name="KSO_WM_UNIT_TYPE" val="i"/>
</p:tagLst>
</file>

<file path=ppt/tags/tag114.xml><?xml version="1.0" encoding="utf-8"?>
<p:tagLst xmlns:p="http://schemas.openxmlformats.org/presentationml/2006/main">
  <p:tag name="KSO_WM_BEAUTIFY_FLAG" val="#wm#"/>
  <p:tag name="KSO_WM_UNIT_INDEX" val="1"/>
  <p:tag name="KSO_WM_UNIT_TYPE" val="d"/>
  <p:tag name="MH_PIC_SOURCE_TYPE" val="generate_slide_ai*{&quot;ai_type&quot;:&quot;generate_ppt&quot;,&quot;id&quot;:&quot;http://zh-ai-group.ks3-cn-beijing-internal.ksyun.com/image_generate/image_process/production/202502/342e3cd4-9931-4a73-99eb-94bf98d0aaef.jpg?Expires=1772087355&amp;AWSAccessKeyId=AKLT9NSy7kh8TIS1UzNqLRY2&amp;Signature=TvlCfqNdwr75aFtbAAoWY8gOui4%3D&quot;}*auto_ai_ai_*1740551347875_1.149_89e55735ea8e-slide-3"/>
</p:tagLst>
</file>

<file path=ppt/tags/tag115.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116.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117.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118.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119.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12.xml><?xml version="1.0" encoding="utf-8"?>
<p:tagLst xmlns:p="http://schemas.openxmlformats.org/presentationml/2006/main">
  <p:tag name="KSO_WM_BEAUTIFY_FLAG" val="#wm#"/>
  <p:tag name="KSO_WM_UNIT_INDEX" val="1"/>
  <p:tag name="KSO_WM_UNIT_SUBTYPE" val="c"/>
  <p:tag name="KSO_WM_UNIT_TYPE" val="f"/>
</p:tagLst>
</file>

<file path=ppt/tags/tag120.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121.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122.xml><?xml version="1.0" encoding="utf-8"?>
<p:tagLst xmlns:p="http://schemas.openxmlformats.org/presentationml/2006/main">
  <p:tag name="KSO_WM_FIGMA_LIMIT" val=""/>
  <p:tag name="KSO_WM_FIGMA_SLIDE_GROUP" val="52"/>
  <p:tag name="KSO_WM_SLIDE_TYPE" val="text"/>
  <p:tag name="KSO_WM_TEMPLATE_SUBCATEGORY" val="29"/>
</p:tagLst>
</file>

<file path=ppt/tags/tag123.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124.xml><?xml version="1.0" encoding="utf-8"?>
<p:tagLst xmlns:p="http://schemas.openxmlformats.org/presentationml/2006/main">
  <p:tag name="KSO_WM_BEAUTIFY_FLAG" val="#wm#"/>
  <p:tag name="KSO_WM_UNIT_INDEX" val="1"/>
  <p:tag name="KSO_WM_UNIT_TYPE" val="i"/>
</p:tagLst>
</file>

<file path=ppt/tags/tag125.xml><?xml version="1.0" encoding="utf-8"?>
<p:tagLst xmlns:p="http://schemas.openxmlformats.org/presentationml/2006/main">
  <p:tag name="KSO_WM_BEAUTIFY_FLAG" val="#wm#"/>
  <p:tag name="KSO_WM_UNIT_INDEX" val="2"/>
  <p:tag name="KSO_WM_UNIT_TYPE" val="i"/>
</p:tagLst>
</file>

<file path=ppt/tags/tag126.xml><?xml version="1.0" encoding="utf-8"?>
<p:tagLst xmlns:p="http://schemas.openxmlformats.org/presentationml/2006/main">
  <p:tag name="KSO_WM_BEAUTIFY_FLAG" val="#fgm#"/>
  <p:tag name="KSO_WM_DIAGRAM_GROUP_CODE" val="1"/>
  <p:tag name="KSO_WM_UNIT_INDEX" val="1_1_1"/>
  <p:tag name="KSO_WM_UNIT_TYPE" val="l_h_d"/>
  <p:tag name="MH_PIC_SOURCE_TYPE" val="generate_slide_ai*{&quot;ai_type&quot;:&quot;generate_ppt&quot;,&quot;id&quot;:&quot;http://zh-ai-group.ks3-cn-beijing-internal.ksyun.com/image_generate/image_process/production/202502/b7d8de0a-13a7-4262-977b-ced65042ff91.jpg?Expires=1772087357&amp;AWSAccessKeyId=AKLT9NSy7kh8TIS1UzNqLRY2&amp;Signature=XYVRWkkUooUHvcp6pfWW8s3Obfs%3D&quot;}*auto_ai_ai_*1740551347875_1.149_89e55735ea8e-slide-4"/>
</p:tagLst>
</file>

<file path=ppt/tags/tag127.xml><?xml version="1.0" encoding="utf-8"?>
<p:tagLst xmlns:p="http://schemas.openxmlformats.org/presentationml/2006/main">
  <p:tag name="KSO_WM_BEAUTIFY_FLAG" val="#fgm#"/>
  <p:tag name="KSO_WM_DIAGRAM_GROUP_CODE" val="1"/>
  <p:tag name="KSO_WM_UNIT_INDEX" val="1_1_1"/>
  <p:tag name="KSO_WM_UNIT_TYPE" val="l_h_i"/>
</p:tagLst>
</file>

<file path=ppt/tags/tag128.xml><?xml version="1.0" encoding="utf-8"?>
<p:tagLst xmlns:p="http://schemas.openxmlformats.org/presentationml/2006/main">
  <p:tag name="KSO_WM_BEAUTIFY_FLAG" val="#fgm#"/>
  <p:tag name="KSO_WM_DIAGRAM_GROUP_CODE" val="1"/>
  <p:tag name="KSO_WM_UNIT_INDEX" val="1_2_1"/>
  <p:tag name="KSO_WM_UNIT_TYPE" val="l_h_d"/>
  <p:tag name="MH_PIC_SOURCE_TYPE" val="generate_slide_ai*{&quot;ai_type&quot;:&quot;generate_ppt&quot;,&quot;id&quot;:&quot;http://zh-ai-group.ks3-cn-beijing-internal.ksyun.com/image_generate/image_process/production/202502/4bb47ea9-b285-4457-9f1b-36679d0a8d9e.jpg?Expires=1772087357&amp;AWSAccessKeyId=AKLT9NSy7kh8TIS1UzNqLRY2&amp;Signature=MxVVqFBgypLetXQAVIgmKWCgI3w%3D&quot;}*auto_ai_ai_*1740551347875_1.149_89e55735ea8e-slide-4"/>
</p:tagLst>
</file>

<file path=ppt/tags/tag129.xml><?xml version="1.0" encoding="utf-8"?>
<p:tagLst xmlns:p="http://schemas.openxmlformats.org/presentationml/2006/main">
  <p:tag name="KSO_WM_BEAUTIFY_FLAG" val="#fgm#"/>
  <p:tag name="KSO_WM_DIAGRAM_GROUP_CODE" val="1"/>
  <p:tag name="KSO_WM_UNIT_INDEX" val="1_2_1"/>
  <p:tag name="KSO_WM_UNIT_TYPE" val="l_h_i"/>
</p:tagLst>
</file>

<file path=ppt/tags/tag13.xml><?xml version="1.0" encoding="utf-8"?>
<p:tagLst xmlns:p="http://schemas.openxmlformats.org/presentationml/2006/main">
  <p:tag name="KSO_WM_BEAUTIFY_FLAG" val="#wm#"/>
  <p:tag name="KSO_WM_UNIT_INDEX" val="1"/>
  <p:tag name="KSO_WM_UNIT_TYPE" val="a"/>
</p:tagLst>
</file>

<file path=ppt/tags/tag130.xml><?xml version="1.0" encoding="utf-8"?>
<p:tagLst xmlns:p="http://schemas.openxmlformats.org/presentationml/2006/main">
  <p:tag name="KSO_WM_BEAUTIFY_FLAG" val="#fgm#"/>
  <p:tag name="KSO_WM_DIAGRAM_GROUP_CODE" val="1"/>
  <p:tag name="KSO_WM_UNIT_INDEX" val="1_1_1"/>
  <p:tag name="KSO_WM_UNIT_PRESET_TEXT" val="单击此处添加项标题内容"/>
  <p:tag name="KSO_WM_UNIT_TEXT_TYPE" val="1"/>
  <p:tag name="KSO_WM_UNIT_TYPE" val="l_h_a"/>
</p:tagLst>
</file>

<file path=ppt/tags/tag131.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132.xml><?xml version="1.0" encoding="utf-8"?>
<p:tagLst xmlns:p="http://schemas.openxmlformats.org/presentationml/2006/main">
  <p:tag name="KSO_WM_BEAUTIFY_FLAG" val="#fgm#"/>
  <p:tag name="KSO_WM_DIAGRAM_GROUP_CODE" val="1"/>
  <p:tag name="KSO_WM_UNIT_INDEX" val="1_2_1"/>
  <p:tag name="KSO_WM_UNIT_PRESET_TEXT" val="单击此处添加项标题内容"/>
  <p:tag name="KSO_WM_UNIT_TEXT_TYPE" val="1"/>
  <p:tag name="KSO_WM_UNIT_TYPE" val="l_h_a"/>
</p:tagLst>
</file>

<file path=ppt/tags/tag133.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134.xml><?xml version="1.0" encoding="utf-8"?>
<p:tagLst xmlns:p="http://schemas.openxmlformats.org/presentationml/2006/main">
  <p:tag name="KSO_WM_FIGMA_LIMIT" val=""/>
  <p:tag name="KSO_WM_FIGMA_SLIDE_GROUP" val="3"/>
  <p:tag name="KSO_WM_SLIDE_TYPE" val="text"/>
  <p:tag name="KSO_WM_TEMPLATE_SUBCATEGORY" val="29"/>
</p:tagLst>
</file>

<file path=ppt/tags/tag135.xml><?xml version="1.0" encoding="utf-8"?>
<p:tagLst xmlns:p="http://schemas.openxmlformats.org/presentationml/2006/main">
  <p:tag name="KSO_WM_BEAUTIFY_FLAG" val="#wm#"/>
  <p:tag name="KSO_WM_UNIT_INDEX" val="1"/>
  <p:tag name="KSO_WM_UNIT_TYPE" val="a"/>
</p:tagLst>
</file>

<file path=ppt/tags/tag136.xml><?xml version="1.0" encoding="utf-8"?>
<p:tagLst xmlns:p="http://schemas.openxmlformats.org/presentationml/2006/main">
  <p:tag name="KSO_WM_BEAUTIFY_FLAG" val="#wm#"/>
  <p:tag name="KSO_WM_UNIT_INDEX" val="1"/>
  <p:tag name="KSO_WM_UNIT_TYPE" val="e"/>
  <p:tag name="KSO_WM_UNIT_PRESET_TEXT" val="01"/>
</p:tagLst>
</file>

<file path=ppt/tags/tag137.xml><?xml version="1.0" encoding="utf-8"?>
<p:tagLst xmlns:p="http://schemas.openxmlformats.org/presentationml/2006/main">
  <p:tag name="KSO_WM_FIGMA_LIMIT" val=""/>
  <p:tag name="KSO_WM_FIGMA_SLIDE_GROUP" val="2"/>
  <p:tag name="KSO_WM_SLIDE_TYPE" val="sectionTitle"/>
  <p:tag name="KSO_WM_TEMPLATE_SUBCATEGORY" val="29"/>
</p:tagLst>
</file>

<file path=ppt/tags/tag138.xml><?xml version="1.0" encoding="utf-8"?>
<p:tagLst xmlns:p="http://schemas.openxmlformats.org/presentationml/2006/main">
  <p:tag name="KSO_WM_BEAUTIFY_FLAG" val="#wm#"/>
  <p:tag name="KSO_WM_UNIT_INDEX" val="1"/>
  <p:tag name="KSO_WM_UNIT_TYPE" val="i"/>
</p:tagLst>
</file>

<file path=ppt/tags/tag139.xml><?xml version="1.0" encoding="utf-8"?>
<p:tagLst xmlns:p="http://schemas.openxmlformats.org/presentationml/2006/main">
  <p:tag name="KSO_WM_BEAUTIFY_FLAG" val="#wm#"/>
  <p:tag name="KSO_WM_UNIT_INDEX" val="2"/>
  <p:tag name="KSO_WM_UNIT_TYPE" val="i"/>
</p:tagLst>
</file>

<file path=ppt/tags/tag14.xml><?xml version="1.0" encoding="utf-8"?>
<p:tagLst xmlns:p="http://schemas.openxmlformats.org/presentationml/2006/main">
  <p:tag name="KSO_WM_BEAUTIFY_FLAG" val="#wm#"/>
  <p:tag name="KSO_WM_UNIT_INDEX" val="2"/>
  <p:tag name="KSO_WM_UNIT_SUBTYPE" val="b"/>
  <p:tag name="KSO_WM_UNIT_TYPE" val="f"/>
</p:tagLst>
</file>

<file path=ppt/tags/tag140.xml><?xml version="1.0" encoding="utf-8"?>
<p:tagLst xmlns:p="http://schemas.openxmlformats.org/presentationml/2006/main">
  <p:tag name="KSO_WM_BEAUTIFY_FLAG" val="#wm#"/>
  <p:tag name="KSO_WM_UNIT_INDEX" val="3"/>
  <p:tag name="KSO_WM_UNIT_TYPE" val="i"/>
</p:tagLst>
</file>

<file path=ppt/tags/tag141.xml><?xml version="1.0" encoding="utf-8"?>
<p:tagLst xmlns:p="http://schemas.openxmlformats.org/presentationml/2006/main">
  <p:tag name="KSO_WM_BEAUTIFY_FLAG" val="#wm#"/>
  <p:tag name="KSO_WM_UNIT_INDEX" val="1"/>
  <p:tag name="KSO_WM_UNIT_TYPE" val="d"/>
  <p:tag name="MH_PIC_SOURCE_TYPE" val="generate_slide_ai*{&quot;ai_type&quot;:&quot;generate_ppt&quot;,&quot;id&quot;:&quot;http://zh-ai-group.ks3-cn-beijing-internal.ksyun.com/image_generate/image_process/production/202502/d3a7d792-2129-4e63-a8db-e38f07fff28d.jpg?Expires=1772087357&amp;AWSAccessKeyId=AKLT9NSy7kh8TIS1UzNqLRY2&amp;Signature=6sOPaLRE4g7%2FeP6ONXwIWOz9fis%3D&quot;}*auto_ai_ai_*1740551347875_1.149_89e55735ea8e-slide-6"/>
</p:tagLst>
</file>

<file path=ppt/tags/tag142.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143.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144.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145.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146.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147.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148.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149.xml><?xml version="1.0" encoding="utf-8"?>
<p:tagLst xmlns:p="http://schemas.openxmlformats.org/presentationml/2006/main">
  <p:tag name="KSO_WM_FIGMA_LIMIT" val=""/>
  <p:tag name="KSO_WM_FIGMA_SLIDE_GROUP" val="64"/>
  <p:tag name="KSO_WM_SLIDE_TYPE" val="text"/>
  <p:tag name="KSO_WM_TEMPLATE_SUBCATEGORY" val="29"/>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UNIT_INDEX" val="1"/>
  <p:tag name="KSO_WM_UNIT_TYPE" val="i"/>
</p:tagLst>
</file>

<file path=ppt/tags/tag151.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152.xml><?xml version="1.0" encoding="utf-8"?>
<p:tagLst xmlns:p="http://schemas.openxmlformats.org/presentationml/2006/main">
  <p:tag name="KSO_WM_BEAUTIFY_FLAG" val="#fgm#"/>
  <p:tag name="KSO_WM_DIAGRAM_GROUP_CODE" val="1"/>
  <p:tag name="KSO_WM_UNIT_INDEX" val="1_1_1"/>
  <p:tag name="KSO_WM_UNIT_TYPE" val="l_h_i"/>
</p:tagLst>
</file>

<file path=ppt/tags/tag153.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154.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155.xml><?xml version="1.0" encoding="utf-8"?>
<p:tagLst xmlns:p="http://schemas.openxmlformats.org/presentationml/2006/main">
  <p:tag name="KSO_WM_BEAUTIFY_FLAG" val="#fgm#"/>
  <p:tag name="KSO_WM_DIAGRAM_GROUP_CODE" val="1"/>
  <p:tag name="KSO_WM_UNIT_INDEX" val="1_2_1"/>
  <p:tag name="KSO_WM_UNIT_TYPE" val="l_h_i"/>
</p:tagLst>
</file>

<file path=ppt/tags/tag156.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157.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158.xml><?xml version="1.0" encoding="utf-8"?>
<p:tagLst xmlns:p="http://schemas.openxmlformats.org/presentationml/2006/main">
  <p:tag name="KSO_WM_BEAUTIFY_FLAG" val="#wm#"/>
  <p:tag name="KSO_WM_UNIT_INDEX" val="1"/>
  <p:tag name="KSO_WM_UNIT_TYPE" val="d"/>
  <p:tag name="MH_PIC_SOURCE_TYPE" val="generate_slide_ai*{&quot;ai_type&quot;:&quot;generate_ppt&quot;,&quot;id&quot;:&quot;http://zh-ai-group.ks3-cn-beijing-internal.ksyun.com/image_generate/image_process/production/202502/0c4aaa7e-3ee8-4e38-86f2-98b07960557e.jpg?Expires=1772087355&amp;AWSAccessKeyId=AKLT9NSy7kh8TIS1UzNqLRY2&amp;Signature=%2FmpOh1%2BxTlH%2BjwIVgMYBc2RS7Yg%3D&quot;}*auto_ai_ai_*1740551347875_1.149_89e55735ea8e-slide-7"/>
</p:tagLst>
</file>

<file path=ppt/tags/tag159.xml><?xml version="1.0" encoding="utf-8"?>
<p:tagLst xmlns:p="http://schemas.openxmlformats.org/presentationml/2006/main">
  <p:tag name="KSO_WM_FIGMA_LIMIT" val=""/>
  <p:tag name="KSO_WM_FIGMA_SLIDE_GROUP" val="60"/>
  <p:tag name="KSO_WM_SLIDE_TYPE" val="text"/>
  <p:tag name="KSO_WM_TEMPLATE_SUBCATEGORY" val="29"/>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UNIT_INDEX" val="1"/>
  <p:tag name="KSO_WM_UNIT_TYPE" val="i"/>
</p:tagLst>
</file>

<file path=ppt/tags/tag161.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162.xml><?xml version="1.0" encoding="utf-8"?>
<p:tagLst xmlns:p="http://schemas.openxmlformats.org/presentationml/2006/main">
  <p:tag name="KSO_WM_BEAUTIFY_FLAG" val="#wm#"/>
  <p:tag name="KSO_WM_UNIT_INDEX" val="2"/>
  <p:tag name="KSO_WM_UNIT_TYPE" val="i"/>
</p:tagLst>
</file>

<file path=ppt/tags/tag163.xml><?xml version="1.0" encoding="utf-8"?>
<p:tagLst xmlns:p="http://schemas.openxmlformats.org/presentationml/2006/main">
  <p:tag name="KSO_WM_BEAUTIFY_FLAG" val="#wm#"/>
  <p:tag name="KSO_WM_UNIT_INDEX" val="3"/>
  <p:tag name="KSO_WM_UNIT_TYPE" val="i"/>
</p:tagLst>
</file>

<file path=ppt/tags/tag164.xml><?xml version="1.0" encoding="utf-8"?>
<p:tagLst xmlns:p="http://schemas.openxmlformats.org/presentationml/2006/main">
  <p:tag name="KSO_WM_BEAUTIFY_FLAG" val="#fgm#"/>
  <p:tag name="KSO_WM_DIAGRAM_GROUP_CODE" val="1"/>
  <p:tag name="KSO_WM_UNIT_INDEX" val="1_1_1"/>
  <p:tag name="KSO_WM_UNIT_TYPE" val="l_h_i"/>
</p:tagLst>
</file>

<file path=ppt/tags/tag165.xml><?xml version="1.0" encoding="utf-8"?>
<p:tagLst xmlns:p="http://schemas.openxmlformats.org/presentationml/2006/main">
  <p:tag name="KSO_WM_BEAUTIFY_FLAG" val="#fgm#"/>
  <p:tag name="KSO_WM_DIAGRAM_GROUP_CODE" val="1"/>
  <p:tag name="KSO_WM_UNIT_INDEX" val="1_1_1"/>
  <p:tag name="KSO_WM_UNIT_TYPE" val="l_h_d"/>
  <p:tag name="MH_PIC_SOURCE_TYPE" val="generate_slide_ai*{&quot;ai_type&quot;:&quot;generate_ppt&quot;,&quot;id&quot;:&quot;http://zh-ai-group.ks3-cn-beijing-internal.ksyun.com/image_generate/image_process/production/202502/9a3cb075-c681-42f0-b6cb-662ae4a5fd40.jpg?Expires=1772087356&amp;AWSAccessKeyId=AKLT9NSy7kh8TIS1UzNqLRY2&amp;Signature=%2BWUBhzuNrAkgIPog2mUTIDGQalQ%3D&quot;}*auto_ai_ai_*1740551347875_1.149_89e55735ea8e-slide-8"/>
</p:tagLst>
</file>

<file path=ppt/tags/tag166.xml><?xml version="1.0" encoding="utf-8"?>
<p:tagLst xmlns:p="http://schemas.openxmlformats.org/presentationml/2006/main">
  <p:tag name="KSO_WM_BEAUTIFY_FLAG" val="#fgm#"/>
  <p:tag name="KSO_WM_DIAGRAM_GROUP_CODE" val="1"/>
  <p:tag name="KSO_WM_UNIT_INDEX" val="1_2_1"/>
  <p:tag name="KSO_WM_UNIT_TYPE" val="l_h_i"/>
</p:tagLst>
</file>

<file path=ppt/tags/tag167.xml><?xml version="1.0" encoding="utf-8"?>
<p:tagLst xmlns:p="http://schemas.openxmlformats.org/presentationml/2006/main">
  <p:tag name="KSO_WM_BEAUTIFY_FLAG" val="#fgm#"/>
  <p:tag name="KSO_WM_DIAGRAM_GROUP_CODE" val="1"/>
  <p:tag name="KSO_WM_UNIT_INDEX" val="1_2_1"/>
  <p:tag name="KSO_WM_UNIT_TYPE" val="l_h_d"/>
  <p:tag name="MH_PIC_SOURCE_TYPE" val="generate_slide_ai*{&quot;ai_type&quot;:&quot;generate_ppt&quot;,&quot;id&quot;:&quot;http://zh-ai-group.ks3-cn-beijing-internal.ksyun.com/image_generate/image_process/production/202502/583f1e02-c884-4a83-8385-f1dd442d66c0.jpg?Expires=1772087355&amp;AWSAccessKeyId=AKLT9NSy7kh8TIS1UzNqLRY2&amp;Signature=WWFEnJTb0S%2BvGszzI%2BjLTy1%2BTS0%3D&quot;}*auto_ai_ai_*1740551347875_1.149_89e55735ea8e-slide-8"/>
</p:tagLst>
</file>

<file path=ppt/tags/tag168.xml><?xml version="1.0" encoding="utf-8"?>
<p:tagLst xmlns:p="http://schemas.openxmlformats.org/presentationml/2006/main">
  <p:tag name="KSO_WM_BEAUTIFY_FLAG" val="#fgm#"/>
  <p:tag name="KSO_WM_DIAGRAM_GROUP_CODE" val="1"/>
  <p:tag name="KSO_WM_UNIT_INDEX" val="1_1_1"/>
  <p:tag name="KSO_WM_UNIT_PRESET_TEXT" val="单击此处添加项标题内容"/>
  <p:tag name="KSO_WM_UNIT_TEXT_TYPE" val="1"/>
  <p:tag name="KSO_WM_UNIT_TYPE" val="l_h_a"/>
</p:tagLst>
</file>

<file path=ppt/tags/tag169.xml><?xml version="1.0" encoding="utf-8"?>
<p:tagLst xmlns:p="http://schemas.openxmlformats.org/presentationml/2006/main">
  <p:tag name="KSO_WM_BEAUTIFY_FLAG" val="#fgm#"/>
  <p:tag name="KSO_WM_DIAGRAM_GROUP_CODE" val="1"/>
  <p:tag name="KSO_WM_UNIT_INDEX" val="1_3_1"/>
  <p:tag name="KSO_WM_UNIT_TYPE" val="l_h_i"/>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BEAUTIFY_FLAG" val="#fgm#"/>
  <p:tag name="KSO_WM_DIAGRAM_GROUP_CODE" val="1"/>
  <p:tag name="KSO_WM_UNIT_INDEX" val="1_3_1"/>
  <p:tag name="KSO_WM_UNIT_TYPE" val="l_h_d"/>
  <p:tag name="MH_PIC_SOURCE_TYPE" val="generate_slide_ai*{&quot;ai_type&quot;:&quot;generate_ppt&quot;,&quot;id&quot;:&quot;http://zh-ai-group.ks3-cn-beijing-internal.ksyun.com/image_generate/image_process/production/202502/54a3cfc2-cf82-43eb-89c8-578a49479a35.jpg?Expires=1772087357&amp;AWSAccessKeyId=AKLT9NSy7kh8TIS1UzNqLRY2&amp;Signature=ewLkZENlK12Jp1PCcTRHLjTh9Fs%3D&quot;}*auto_ai_ai_*1740551347875_1.149_89e55735ea8e-slide-8"/>
</p:tagLst>
</file>

<file path=ppt/tags/tag171.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172.xml><?xml version="1.0" encoding="utf-8"?>
<p:tagLst xmlns:p="http://schemas.openxmlformats.org/presentationml/2006/main">
  <p:tag name="KSO_WM_BEAUTIFY_FLAG" val="#fgm#"/>
  <p:tag name="KSO_WM_DIAGRAM_GROUP_CODE" val="1"/>
  <p:tag name="KSO_WM_UNIT_INDEX" val="1_2_1"/>
  <p:tag name="KSO_WM_UNIT_PRESET_TEXT" val="单击此处添加项标题内容"/>
  <p:tag name="KSO_WM_UNIT_TEXT_TYPE" val="1"/>
  <p:tag name="KSO_WM_UNIT_TYPE" val="l_h_a"/>
</p:tagLst>
</file>

<file path=ppt/tags/tag173.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174.xml><?xml version="1.0" encoding="utf-8"?>
<p:tagLst xmlns:p="http://schemas.openxmlformats.org/presentationml/2006/main">
  <p:tag name="KSO_WM_BEAUTIFY_FLAG" val="#fgm#"/>
  <p:tag name="KSO_WM_DIAGRAM_GROUP_CODE" val="1"/>
  <p:tag name="KSO_WM_UNIT_INDEX" val="1_3_1"/>
  <p:tag name="KSO_WM_UNIT_PRESET_TEXT" val="单击此处添加项标题内容"/>
  <p:tag name="KSO_WM_UNIT_TEXT_TYPE" val="1"/>
  <p:tag name="KSO_WM_UNIT_TYPE" val="l_h_a"/>
</p:tagLst>
</file>

<file path=ppt/tags/tag175.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176.xml><?xml version="1.0" encoding="utf-8"?>
<p:tagLst xmlns:p="http://schemas.openxmlformats.org/presentationml/2006/main">
  <p:tag name="KSO_WM_FIGMA_LIMIT" val=""/>
  <p:tag name="KSO_WM_FIGMA_SLIDE_GROUP" val="32"/>
  <p:tag name="KSO_WM_SLIDE_TYPE" val="text"/>
  <p:tag name="KSO_WM_TEMPLATE_SUBCATEGORY" val="29"/>
</p:tagLst>
</file>

<file path=ppt/tags/tag177.xml><?xml version="1.0" encoding="utf-8"?>
<p:tagLst xmlns:p="http://schemas.openxmlformats.org/presentationml/2006/main">
  <p:tag name="KSO_WM_BEAUTIFY_FLAG" val="#wm#"/>
  <p:tag name="KSO_WM_UNIT_INDEX" val="1"/>
  <p:tag name="KSO_WM_UNIT_TYPE" val="i"/>
</p:tagLst>
</file>

<file path=ppt/tags/tag178.xml><?xml version="1.0" encoding="utf-8"?>
<p:tagLst xmlns:p="http://schemas.openxmlformats.org/presentationml/2006/main">
  <p:tag name="KSO_WM_BEAUTIFY_FLAG" val="#wm#"/>
  <p:tag name="KSO_WM_UNIT_INDEX" val="1"/>
  <p:tag name="KSO_WM_UNIT_TYPE" val="d"/>
  <p:tag name="MH_PIC_SOURCE_TYPE" val="generate_slide_ai*{&quot;ai_type&quot;:&quot;generate_ppt&quot;,&quot;id&quot;:&quot;VCG41N1454693330&quot;}*auto_galley_ai_*1740551347875_1.149_89e55735ea8e-slide-9"/>
</p:tagLst>
</file>

<file path=ppt/tags/tag179.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BEAUTIFY_FLAG" val="#fgm#"/>
  <p:tag name="KSO_WM_DIAGRAM_GROUP_CODE" val="1"/>
  <p:tag name="KSO_WM_UNIT_INDEX" val="1_1_1"/>
  <p:tag name="KSO_WM_UNIT_TYPE" val="l_h_i"/>
</p:tagLst>
</file>

<file path=ppt/tags/tag181.xml><?xml version="1.0" encoding="utf-8"?>
<p:tagLst xmlns:p="http://schemas.openxmlformats.org/presentationml/2006/main">
  <p:tag name="KSO_WM_BEAUTIFY_FLAG" val="#fgm#"/>
  <p:tag name="KSO_WM_DIAGRAM_GROUP_CODE" val="1"/>
  <p:tag name="KSO_WM_UNIT_INDEX" val="1_3_1"/>
  <p:tag name="KSO_WM_UNIT_TYPE" val="l_h_i"/>
</p:tagLst>
</file>

<file path=ppt/tags/tag182.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183.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184.xml><?xml version="1.0" encoding="utf-8"?>
<p:tagLst xmlns:p="http://schemas.openxmlformats.org/presentationml/2006/main">
  <p:tag name="KSO_WM_BEAUTIFY_FLAG" val="#fgm#"/>
  <p:tag name="KSO_WM_DIAGRAM_GROUP_CODE" val="1"/>
  <p:tag name="KSO_WM_UNIT_INDEX" val="1_2_1"/>
  <p:tag name="KSO_WM_UNIT_TYPE" val="l_h_i"/>
</p:tagLst>
</file>

<file path=ppt/tags/tag185.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186.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187.xml><?xml version="1.0" encoding="utf-8"?>
<p:tagLst xmlns:p="http://schemas.openxmlformats.org/presentationml/2006/main">
  <p:tag name="KSO_WM_BEAUTIFY_FLAG" val="#fgm#"/>
  <p:tag name="KSO_WM_DIAGRAM_GROUP_CODE" val="1"/>
  <p:tag name="KSO_WM_UNIT_INDEX" val="1_4_1"/>
  <p:tag name="KSO_WM_UNIT_TYPE" val="l_h_i"/>
</p:tagLst>
</file>

<file path=ppt/tags/tag188.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189.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BEAUTIFY_FLAG" val="#fgm#"/>
  <p:tag name="KSO_WM_DIAGRAM_GROUP_CODE" val="1"/>
  <p:tag name="KSO_WM_UNIT_INDEX" val="1_4_1"/>
  <p:tag name="KSO_WM_UNIT_PRESET_TEXT" val="添加项标题"/>
  <p:tag name="KSO_WM_UNIT_TEXT_TYPE" val="1"/>
  <p:tag name="KSO_WM_UNIT_TYPE" val="l_h_a"/>
</p:tagLst>
</file>

<file path=ppt/tags/tag191.xml><?xml version="1.0" encoding="utf-8"?>
<p:tagLst xmlns:p="http://schemas.openxmlformats.org/presentationml/2006/main">
  <p:tag name="KSO_WM_BEAUTIFY_FLAG" val="#fgm#"/>
  <p:tag name="KSO_WM_DIAGRAM_GROUP_CODE" val="1"/>
  <p:tag name="KSO_WM_UNIT_INDEX" val="1_4_1"/>
  <p:tag name="KSO_WM_UNIT_PRESET_TEXT" val="单击此处输入项正文，文字是您思想的提炼，请尽量言简意赅的阐述观点。"/>
  <p:tag name="KSO_WM_UNIT_TEXT_TYPE" val="1"/>
  <p:tag name="KSO_WM_UNIT_TYPE" val="l_h_f"/>
</p:tagLst>
</file>

<file path=ppt/tags/tag192.xml><?xml version="1.0" encoding="utf-8"?>
<p:tagLst xmlns:p="http://schemas.openxmlformats.org/presentationml/2006/main">
  <p:tag name="KSO_WM_FIGMA_LIMIT" val=""/>
  <p:tag name="KSO_WM_FIGMA_SLIDE_GROUP" val="31"/>
  <p:tag name="KSO_WM_SLIDE_TYPE" val="text"/>
  <p:tag name="KSO_WM_TEMPLATE_SUBCATEGORY" val="29"/>
</p:tagLst>
</file>

<file path=ppt/tags/tag193.xml><?xml version="1.0" encoding="utf-8"?>
<p:tagLst xmlns:p="http://schemas.openxmlformats.org/presentationml/2006/main">
  <p:tag name="KSO_WM_BEAUTIFY_FLAG" val="#wm#"/>
  <p:tag name="KSO_WM_UNIT_INDEX" val="1"/>
  <p:tag name="KSO_WM_UNIT_TYPE" val="i"/>
</p:tagLst>
</file>

<file path=ppt/tags/tag194.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195.xml><?xml version="1.0" encoding="utf-8"?>
<p:tagLst xmlns:p="http://schemas.openxmlformats.org/presentationml/2006/main">
  <p:tag name="KSO_WM_BEAUTIFY_FLAG" val="#wm#"/>
  <p:tag name="KSO_WM_UNIT_INDEX" val="2"/>
  <p:tag name="KSO_WM_UNIT_TYPE" val="i"/>
</p:tagLst>
</file>

<file path=ppt/tags/tag196.xml><?xml version="1.0" encoding="utf-8"?>
<p:tagLst xmlns:p="http://schemas.openxmlformats.org/presentationml/2006/main">
  <p:tag name="KSO_WM_BEAUTIFY_FLAG" val="#wm#"/>
  <p:tag name="KSO_WM_UNIT_INDEX" val="3"/>
  <p:tag name="KSO_WM_UNIT_TYPE" val="i"/>
</p:tagLst>
</file>

<file path=ppt/tags/tag197.xml><?xml version="1.0" encoding="utf-8"?>
<p:tagLst xmlns:p="http://schemas.openxmlformats.org/presentationml/2006/main">
  <p:tag name="KSO_WM_BEAUTIFY_FLAG" val="#wm#"/>
  <p:tag name="KSO_WM_UNIT_INDEX" val="1"/>
  <p:tag name="KSO_WM_UNIT_TYPE" val="d"/>
  <p:tag name="MH_PIC_SOURCE_TYPE" val="generate_slide_ai*{&quot;ai_type&quot;:&quot;generate_ppt&quot;,&quot;id&quot;:&quot;http://zh-ai-group.ks3-cn-beijing-internal.ksyun.com/image_generate/image_process/production/202502/7787b260-cbea-4df8-a55c-0fa7c80d8274.jpg?Expires=1772087355&amp;AWSAccessKeyId=AKLT9NSy7kh8TIS1UzNqLRY2&amp;Signature=EaNSEoQEOcJiU9OY0NirD5sJRIk%3D&quot;}*auto_ai_ai_*1740551347875_1.149_89e55735ea8e-slide-10"/>
</p:tagLst>
</file>

<file path=ppt/tags/tag198.xml><?xml version="1.0" encoding="utf-8"?>
<p:tagLst xmlns:p="http://schemas.openxmlformats.org/presentationml/2006/main">
  <p:tag name="KSO_WM_BEAUTIFY_FLAG" val="#fgm#"/>
  <p:tag name="KSO_WM_DIAGRAM_GROUP_CODE" val="1"/>
  <p:tag name="KSO_WM_UNIT_INDEX" val="1_1_1"/>
  <p:tag name="KSO_WM_UNIT_TYPE" val="l_h_i"/>
</p:tagLst>
</file>

<file path=ppt/tags/tag199.xml><?xml version="1.0" encoding="utf-8"?>
<p:tagLst xmlns:p="http://schemas.openxmlformats.org/presentationml/2006/main">
  <p:tag name="KSO_WM_BEAUTIFY_FLAG" val="#fgm#"/>
  <p:tag name="KSO_WM_DIAGRAM_GROUP_CODE" val="1"/>
  <p:tag name="KSO_WM_UNIT_INDEX" val="1_2_1"/>
  <p:tag name="KSO_WM_UNIT_TYPE" val="l_h_i"/>
</p:tagLst>
</file>

<file path=ppt/tags/tag2.xml><?xml version="1.0" encoding="utf-8"?>
<p:tagLst xmlns:p="http://schemas.openxmlformats.org/presentationml/2006/main">
  <p:tag name="KSO_WM_BEAUTIFY_FLAG" val="#wm#"/>
  <p:tag name="KSO_WM_UNIT_INDEX" val="2"/>
  <p:tag name="KSO_WM_UNIT_TYPE" val="i"/>
</p:tagLst>
</file>

<file path=ppt/tags/tag20.xml><?xml version="1.0" encoding="utf-8"?>
<p:tagLst xmlns:p="http://schemas.openxmlformats.org/presentationml/2006/main">
  <p:tag name="KSO_WM_BEAUTIFY_FLAG" val="#wm#"/>
  <p:tag name="KSO_WM_UNIT_INDEX" val="1"/>
  <p:tag name="KSO_WM_UNIT_TYPE" val="i"/>
</p:tagLst>
</file>

<file path=ppt/tags/tag200.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201.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02.xml><?xml version="1.0" encoding="utf-8"?>
<p:tagLst xmlns:p="http://schemas.openxmlformats.org/presentationml/2006/main">
  <p:tag name="KSO_WM_BEAUTIFY_FLAG" val="#fgm#"/>
  <p:tag name="KSO_WM_DIAGRAM_GROUP_CODE" val="1"/>
  <p:tag name="KSO_WM_UNIT_INDEX" val="1_3_1"/>
  <p:tag name="KSO_WM_UNIT_TYPE" val="l_h_i"/>
</p:tagLst>
</file>

<file path=ppt/tags/tag203.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204.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05.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206.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207.xml><?xml version="1.0" encoding="utf-8"?>
<p:tagLst xmlns:p="http://schemas.openxmlformats.org/presentationml/2006/main">
  <p:tag name="KSO_WM_FIGMA_LIMIT" val=""/>
  <p:tag name="KSO_WM_FIGMA_SLIDE_GROUP" val="43"/>
  <p:tag name="KSO_WM_SLIDE_TYPE" val="text"/>
  <p:tag name="KSO_WM_TEMPLATE_SUBCATEGORY" val="29"/>
</p:tagLst>
</file>

<file path=ppt/tags/tag208.xml><?xml version="1.0" encoding="utf-8"?>
<p:tagLst xmlns:p="http://schemas.openxmlformats.org/presentationml/2006/main">
  <p:tag name="KSO_WM_BEAUTIFY_FLAG" val="#wm#"/>
  <p:tag name="KSO_WM_UNIT_INDEX" val="1"/>
  <p:tag name="KSO_WM_UNIT_TYPE" val="a"/>
</p:tagLst>
</file>

<file path=ppt/tags/tag209.xml><?xml version="1.0" encoding="utf-8"?>
<p:tagLst xmlns:p="http://schemas.openxmlformats.org/presentationml/2006/main">
  <p:tag name="KSO_WM_BEAUTIFY_FLAG" val="#wm#"/>
  <p:tag name="KSO_WM_UNIT_INDEX" val="1"/>
  <p:tag name="KSO_WM_UNIT_TYPE" val="e"/>
  <p:tag name="KSO_WM_UNIT_PRESET_TEXT" val="01"/>
</p:tagLst>
</file>

<file path=ppt/tags/tag21.xml><?xml version="1.0" encoding="utf-8"?>
<p:tagLst xmlns:p="http://schemas.openxmlformats.org/presentationml/2006/main">
  <p:tag name="KSO_WM_BEAUTIFY_FLAG" val="#wm#"/>
  <p:tag name="KSO_WM_UNIT_INDEX" val="2"/>
  <p:tag name="KSO_WM_UNIT_TYPE" val="i"/>
</p:tagLst>
</file>

<file path=ppt/tags/tag210.xml><?xml version="1.0" encoding="utf-8"?>
<p:tagLst xmlns:p="http://schemas.openxmlformats.org/presentationml/2006/main">
  <p:tag name="KSO_WM_FIGMA_LIMIT" val=""/>
  <p:tag name="KSO_WM_FIGMA_SLIDE_GROUP" val="2"/>
  <p:tag name="KSO_WM_SLIDE_TYPE" val="sectionTitle"/>
  <p:tag name="KSO_WM_TEMPLATE_SUBCATEGORY" val="29"/>
</p:tagLst>
</file>

<file path=ppt/tags/tag211.xml><?xml version="1.0" encoding="utf-8"?>
<p:tagLst xmlns:p="http://schemas.openxmlformats.org/presentationml/2006/main">
  <p:tag name="KSO_WM_BEAUTIFY_FLAG" val="#wm#"/>
  <p:tag name="KSO_WM_UNIT_INDEX" val="1"/>
  <p:tag name="KSO_WM_UNIT_TYPE" val="i"/>
</p:tagLst>
</file>

<file path=ppt/tags/tag212.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13.xml><?xml version="1.0" encoding="utf-8"?>
<p:tagLst xmlns:p="http://schemas.openxmlformats.org/presentationml/2006/main">
  <p:tag name="KSO_WM_BEAUTIFY_FLAG" val="#wm#"/>
  <p:tag name="KSO_WM_UNIT_INDEX" val="2"/>
  <p:tag name="KSO_WM_UNIT_TYPE" val="i"/>
</p:tagLst>
</file>

<file path=ppt/tags/tag214.xml><?xml version="1.0" encoding="utf-8"?>
<p:tagLst xmlns:p="http://schemas.openxmlformats.org/presentationml/2006/main">
  <p:tag name="KSO_WM_BEAUTIFY_FLAG" val="#wm#"/>
  <p:tag name="KSO_WM_UNIT_INDEX" val="3"/>
  <p:tag name="KSO_WM_UNIT_TYPE" val="i"/>
</p:tagLst>
</file>

<file path=ppt/tags/tag215.xml><?xml version="1.0" encoding="utf-8"?>
<p:tagLst xmlns:p="http://schemas.openxmlformats.org/presentationml/2006/main">
  <p:tag name="KSO_WM_BEAUTIFY_FLAG" val="#fgm#"/>
  <p:tag name="KSO_WM_DIAGRAM_GROUP_CODE" val="1"/>
  <p:tag name="KSO_WM_UNIT_INDEX" val="1_1_1"/>
  <p:tag name="KSO_WM_UNIT_TYPE" val="l_h_d"/>
  <p:tag name="MH_PIC_SOURCE_TYPE" val="generate_slide_ai*{&quot;ai_type&quot;:&quot;generate_ppt&quot;,&quot;id&quot;:&quot;VCG41N1392264432&quot;}*auto_galley_ai_*1740551347875_1.149_89e55735ea8e-slide-12"/>
</p:tagLst>
</file>

<file path=ppt/tags/tag216.xml><?xml version="1.0" encoding="utf-8"?>
<p:tagLst xmlns:p="http://schemas.openxmlformats.org/presentationml/2006/main">
  <p:tag name="KSO_WM_BEAUTIFY_FLAG" val="#fgm#"/>
  <p:tag name="KSO_WM_DIAGRAM_GROUP_CODE" val="1"/>
  <p:tag name="KSO_WM_UNIT_INDEX" val="1_1_1"/>
  <p:tag name="KSO_WM_UNIT_TYPE" val="l_h_i"/>
</p:tagLst>
</file>

<file path=ppt/tags/tag217.xml><?xml version="1.0" encoding="utf-8"?>
<p:tagLst xmlns:p="http://schemas.openxmlformats.org/presentationml/2006/main">
  <p:tag name="KSO_WM_BEAUTIFY_FLAG" val="#fgm#"/>
  <p:tag name="KSO_WM_DIAGRAM_GROUP_CODE" val="1"/>
  <p:tag name="KSO_WM_UNIT_INDEX" val="1_3_1"/>
  <p:tag name="KSO_WM_UNIT_TYPE" val="l_h_i"/>
</p:tagLst>
</file>

<file path=ppt/tags/tag218.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219.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2.xml><?xml version="1.0" encoding="utf-8"?>
<p:tagLst xmlns:p="http://schemas.openxmlformats.org/presentationml/2006/main">
  <p:tag name="KSO_WM_BEAUTIFY_FLAG" val="#wm#"/>
  <p:tag name="KSO_WM_UNIT_INDEX" val="3"/>
  <p:tag name="KSO_WM_UNIT_TYPE" val="i"/>
</p:tagLst>
</file>

<file path=ppt/tags/tag220.xml><?xml version="1.0" encoding="utf-8"?>
<p:tagLst xmlns:p="http://schemas.openxmlformats.org/presentationml/2006/main">
  <p:tag name="KSO_WM_BEAUTIFY_FLAG" val="#fgm#"/>
  <p:tag name="KSO_WM_DIAGRAM_GROUP_CODE" val="1"/>
  <p:tag name="KSO_WM_UNIT_INDEX" val="1_3_1"/>
  <p:tag name="KSO_WM_UNIT_TYPE" val="l_h_d"/>
  <p:tag name="MH_PIC_SOURCE_TYPE" val="generate_slide_ai*{&quot;ai_type&quot;:&quot;generate_ppt&quot;,&quot;id&quot;:&quot;VCG41N1438499261&quot;}*auto_galley_ai_*1740551347875_1.149_89e55735ea8e-slide-12"/>
</p:tagLst>
</file>

<file path=ppt/tags/tag221.xml><?xml version="1.0" encoding="utf-8"?>
<p:tagLst xmlns:p="http://schemas.openxmlformats.org/presentationml/2006/main">
  <p:tag name="KSO_WM_BEAUTIFY_FLAG" val="#fgm#"/>
  <p:tag name="KSO_WM_DIAGRAM_GROUP_CODE" val="1"/>
  <p:tag name="KSO_WM_UNIT_INDEX" val="1_2_1"/>
  <p:tag name="KSO_WM_UNIT_TYPE" val="l_h_d"/>
  <p:tag name="MH_PIC_SOURCE_TYPE" val="generate_slide_ai*{&quot;ai_type&quot;:&quot;generate_ppt&quot;,&quot;id&quot;:&quot;VCG41N1299523756&quot;}*auto_galley_ai_*1740551347875_1.149_89e55735ea8e-slide-12"/>
</p:tagLst>
</file>

<file path=ppt/tags/tag222.xml><?xml version="1.0" encoding="utf-8"?>
<p:tagLst xmlns:p="http://schemas.openxmlformats.org/presentationml/2006/main">
  <p:tag name="KSO_WM_BEAUTIFY_FLAG" val="#fgm#"/>
  <p:tag name="KSO_WM_DIAGRAM_GROUP_CODE" val="1"/>
  <p:tag name="KSO_WM_UNIT_INDEX" val="1_2_1"/>
  <p:tag name="KSO_WM_UNIT_TYPE" val="l_h_i"/>
</p:tagLst>
</file>

<file path=ppt/tags/tag223.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224.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225.xml><?xml version="1.0" encoding="utf-8"?>
<p:tagLst xmlns:p="http://schemas.openxmlformats.org/presentationml/2006/main">
  <p:tag name="KSO_WM_BEAUTIFY_FLAG" val="#fgm#"/>
  <p:tag name="KSO_WM_DIAGRAM_GROUP_CODE" val="1"/>
  <p:tag name="KSO_WM_UNIT_INDEX" val="1_4_1"/>
  <p:tag name="KSO_WM_UNIT_TYPE" val="l_h_i"/>
</p:tagLst>
</file>

<file path=ppt/tags/tag226.xml><?xml version="1.0" encoding="utf-8"?>
<p:tagLst xmlns:p="http://schemas.openxmlformats.org/presentationml/2006/main">
  <p:tag name="KSO_WM_BEAUTIFY_FLAG" val="#fgm#"/>
  <p:tag name="KSO_WM_DIAGRAM_GROUP_CODE" val="1"/>
  <p:tag name="KSO_WM_UNIT_INDEX" val="1_4_1"/>
  <p:tag name="KSO_WM_UNIT_TYPE" val="l_h_d"/>
  <p:tag name="MH_PIC_SOURCE_TYPE" val="generate_slide_ai*{&quot;ai_type&quot;:&quot;generate_ppt&quot;,&quot;id&quot;:&quot;VCG41N482738416&quot;}*auto_galley_ai_*1740551347875_1.149_89e55735ea8e-slide-12"/>
</p:tagLst>
</file>

<file path=ppt/tags/tag227.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228.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29.xml><?xml version="1.0" encoding="utf-8"?>
<p:tagLst xmlns:p="http://schemas.openxmlformats.org/presentationml/2006/main">
  <p:tag name="KSO_WM_BEAUTIFY_FLAG" val="#fgm#"/>
  <p:tag name="KSO_WM_DIAGRAM_GROUP_CODE" val="1"/>
  <p:tag name="KSO_WM_UNIT_INDEX" val="1_4_1"/>
  <p:tag name="KSO_WM_UNIT_PRESET_TEXT" val="添加项标题"/>
  <p:tag name="KSO_WM_UNIT_TEXT_TYPE" val="1"/>
  <p:tag name="KSO_WM_UNIT_TYPE" val="l_h_a"/>
</p:tagLst>
</file>

<file path=ppt/tags/tag23.xml><?xml version="1.0" encoding="utf-8"?>
<p:tagLst xmlns:p="http://schemas.openxmlformats.org/presentationml/2006/main">
  <p:tag name="KSO_WM_BEAUTIFY_FLAG" val="#wm#"/>
  <p:tag name="KSO_WM_UNIT_INDEX" val="4"/>
  <p:tag name="KSO_WM_UNIT_TYPE" val="i"/>
</p:tagLst>
</file>

<file path=ppt/tags/tag230.xml><?xml version="1.0" encoding="utf-8"?>
<p:tagLst xmlns:p="http://schemas.openxmlformats.org/presentationml/2006/main">
  <p:tag name="KSO_WM_BEAUTIFY_FLAG" val="#fgm#"/>
  <p:tag name="KSO_WM_DIAGRAM_GROUP_CODE" val="1"/>
  <p:tag name="KSO_WM_UNIT_INDEX" val="1_4_1"/>
  <p:tag name="KSO_WM_UNIT_PRESET_TEXT" val="单击此处输入项正文，文字是您思想的提炼，请尽量言简意赅的阐述观点。"/>
  <p:tag name="KSO_WM_UNIT_TEXT_TYPE" val="1"/>
  <p:tag name="KSO_WM_UNIT_TYPE" val="l_h_f"/>
</p:tagLst>
</file>

<file path=ppt/tags/tag231.xml><?xml version="1.0" encoding="utf-8"?>
<p:tagLst xmlns:p="http://schemas.openxmlformats.org/presentationml/2006/main">
  <p:tag name="KSO_WM_FIGMA_LIMIT" val=""/>
  <p:tag name="KSO_WM_FIGMA_SLIDE_GROUP" val="27"/>
  <p:tag name="KSO_WM_SLIDE_TYPE" val="text"/>
  <p:tag name="KSO_WM_TEMPLATE_SUBCATEGORY" val="29"/>
</p:tagLst>
</file>

<file path=ppt/tags/tag232.xml><?xml version="1.0" encoding="utf-8"?>
<p:tagLst xmlns:p="http://schemas.openxmlformats.org/presentationml/2006/main">
  <p:tag name="KSO_WM_BEAUTIFY_FLAG" val="#wm#"/>
  <p:tag name="KSO_WM_UNIT_INDEX" val="1"/>
  <p:tag name="KSO_WM_UNIT_TYPE" val="i"/>
</p:tagLst>
</file>

<file path=ppt/tags/tag233.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34.xml><?xml version="1.0" encoding="utf-8"?>
<p:tagLst xmlns:p="http://schemas.openxmlformats.org/presentationml/2006/main">
  <p:tag name="KSO_WM_BEAUTIFY_FLAG" val="#fgm#"/>
  <p:tag name="KSO_WM_DIAGRAM_GROUP_CODE" val="1"/>
  <p:tag name="KSO_WM_UNIT_INDEX" val="1_1_1"/>
  <p:tag name="KSO_WM_UNIT_TYPE" val="l_h_d"/>
  <p:tag name="MH_PIC_SOURCE_TYPE" val="generate_slide_ai*{&quot;ai_type&quot;:&quot;generate_ppt&quot;,&quot;id&quot;:&quot;VCG41N1400211952&quot;}*auto_galley_ai_*1740551347875_1.149_89e55735ea8e-slide-13"/>
</p:tagLst>
</file>

<file path=ppt/tags/tag235.xml><?xml version="1.0" encoding="utf-8"?>
<p:tagLst xmlns:p="http://schemas.openxmlformats.org/presentationml/2006/main">
  <p:tag name="KSO_WM_BEAUTIFY_FLAG" val="#fgm#"/>
  <p:tag name="KSO_WM_DIAGRAM_GROUP_CODE" val="1"/>
  <p:tag name="KSO_WM_UNIT_INDEX" val="1_2_1"/>
  <p:tag name="KSO_WM_UNIT_TYPE" val="l_h_d"/>
  <p:tag name="MH_PIC_SOURCE_TYPE" val="generate_slide_ai*{&quot;ai_type&quot;:&quot;generate_ppt&quot;,&quot;id&quot;:&quot;VCG41N1400211946&quot;}*auto_galley_ai_*1740551347875_1.149_89e55735ea8e-slide-13"/>
</p:tagLst>
</file>

<file path=ppt/tags/tag236.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237.xml><?xml version="1.0" encoding="utf-8"?>
<p:tagLst xmlns:p="http://schemas.openxmlformats.org/presentationml/2006/main">
  <p:tag name="KSO_WM_BEAUTIFY_FLAG" val="#fgm#"/>
  <p:tag name="KSO_WM_DIAGRAM_GROUP_CODE" val="1"/>
  <p:tag name="KSO_WM_UNIT_INDEX" val="1_3_1"/>
  <p:tag name="KSO_WM_UNIT_TYPE" val="l_h_d"/>
  <p:tag name="MH_PIC_SOURCE_TYPE" val="generate_slide_ai*{&quot;ai_type&quot;:&quot;generate_ppt&quot;,&quot;id&quot;:&quot;VCG41N1207216325&quot;}*auto_galley_ai_*1740551347875_1.149_89e55735ea8e-slide-13"/>
</p:tagLst>
</file>

<file path=ppt/tags/tag238.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39.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24.xml><?xml version="1.0" encoding="utf-8"?>
<p:tagLst xmlns:p="http://schemas.openxmlformats.org/presentationml/2006/main">
  <p:tag name="KSO_WM_BEAUTIFY_FLAG" val="#wm#"/>
  <p:tag name="KSO_WM_UNIT_INDEX" val="5"/>
  <p:tag name="KSO_WM_UNIT_TYPE" val="i"/>
</p:tagLst>
</file>

<file path=ppt/tags/tag240.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41.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242.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243.xml><?xml version="1.0" encoding="utf-8"?>
<p:tagLst xmlns:p="http://schemas.openxmlformats.org/presentationml/2006/main">
  <p:tag name="KSO_WM_FIGMA_LIMIT" val=""/>
  <p:tag name="KSO_WM_FIGMA_SLIDE_GROUP" val="35"/>
  <p:tag name="KSO_WM_SLIDE_TYPE" val="text"/>
  <p:tag name="KSO_WM_TEMPLATE_SUBCATEGORY" val="29"/>
</p:tagLst>
</file>

<file path=ppt/tags/tag244.xml><?xml version="1.0" encoding="utf-8"?>
<p:tagLst xmlns:p="http://schemas.openxmlformats.org/presentationml/2006/main">
  <p:tag name="KSO_WM_BEAUTIFY_FLAG" val="#wm#"/>
  <p:tag name="KSO_WM_UNIT_INDEX" val="1"/>
  <p:tag name="KSO_WM_UNIT_TYPE" val="i"/>
</p:tagLst>
</file>

<file path=ppt/tags/tag245.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46.xml><?xml version="1.0" encoding="utf-8"?>
<p:tagLst xmlns:p="http://schemas.openxmlformats.org/presentationml/2006/main">
  <p:tag name="KSO_WM_BEAUTIFY_FLAG" val="#wm#"/>
  <p:tag name="KSO_WM_UNIT_INDEX" val="2"/>
  <p:tag name="KSO_WM_UNIT_TYPE" val="i"/>
</p:tagLst>
</file>

<file path=ppt/tags/tag247.xml><?xml version="1.0" encoding="utf-8"?>
<p:tagLst xmlns:p="http://schemas.openxmlformats.org/presentationml/2006/main">
  <p:tag name="KSO_WM_BEAUTIFY_FLAG" val="#wm#"/>
  <p:tag name="KSO_WM_UNIT_INDEX" val="3"/>
  <p:tag name="KSO_WM_UNIT_TYPE" val="i"/>
</p:tagLst>
</file>

<file path=ppt/tags/tag248.xml><?xml version="1.0" encoding="utf-8"?>
<p:tagLst xmlns:p="http://schemas.openxmlformats.org/presentationml/2006/main">
  <p:tag name="KSO_WM_BEAUTIFY_FLAG" val="#wm#"/>
  <p:tag name="KSO_WM_UNIT_INDEX" val="1"/>
  <p:tag name="KSO_WM_UNIT_TYPE" val="d"/>
  <p:tag name="MH_PIC_SOURCE_TYPE" val="generate_slide_ai*{&quot;ai_type&quot;:&quot;generate_ppt&quot;,&quot;id&quot;:&quot;VCG41N833130094&quot;}*auto_galley_ai_*1740551347875_1.149_89e55735ea8e-slide-14"/>
</p:tagLst>
</file>

<file path=ppt/tags/tag249.xml><?xml version="1.0" encoding="utf-8"?>
<p:tagLst xmlns:p="http://schemas.openxmlformats.org/presentationml/2006/main">
  <p:tag name="KSO_WM_BEAUTIFY_FLAG" val="#wm#"/>
  <p:tag name="KSO_WM_UNIT_INDEX" val="4"/>
  <p:tag name="KSO_WM_UNIT_TYPE" val="i"/>
</p:tagLst>
</file>

<file path=ppt/tags/tag25.xml><?xml version="1.0" encoding="utf-8"?>
<p:tagLst xmlns:p="http://schemas.openxmlformats.org/presentationml/2006/main">
  <p:tag name="KSO_WM_BEAUTIFY_FLAG" val="#wm#"/>
  <p:tag name="KSO_WM_UNIT_INDEX" val="6"/>
  <p:tag name="KSO_WM_UNIT_TYPE" val="i"/>
</p:tagLst>
</file>

<file path=ppt/tags/tag250.xml><?xml version="1.0" encoding="utf-8"?>
<p:tagLst xmlns:p="http://schemas.openxmlformats.org/presentationml/2006/main">
  <p:tag name="KSO_WM_BEAUTIFY_FLAG" val="#fgm#"/>
  <p:tag name="KSO_WM_DIAGRAM_GROUP_CODE" val="1"/>
  <p:tag name="KSO_WM_UNIT_INDEX" val="1_1_1"/>
  <p:tag name="KSO_WM_UNIT_PRESET_TEXT" val="单击添加项标题"/>
  <p:tag name="KSO_WM_UNIT_TEXT_TYPE" val="1"/>
  <p:tag name="KSO_WM_UNIT_TYPE" val="l_h_a"/>
</p:tagLst>
</file>

<file path=ppt/tags/tag251.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52.xml><?xml version="1.0" encoding="utf-8"?>
<p:tagLst xmlns:p="http://schemas.openxmlformats.org/presentationml/2006/main">
  <p:tag name="KSO_WM_BEAUTIFY_FLAG" val="#fgm#"/>
  <p:tag name="KSO_WM_DIAGRAM_GROUP_CODE" val="1"/>
  <p:tag name="KSO_WM_UNIT_INDEX" val="1_2_1"/>
  <p:tag name="KSO_WM_UNIT_PRESET_TEXT" val="单击添加项标题"/>
  <p:tag name="KSO_WM_UNIT_TEXT_TYPE" val="1"/>
  <p:tag name="KSO_WM_UNIT_TYPE" val="l_h_a"/>
</p:tagLst>
</file>

<file path=ppt/tags/tag253.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54.xml><?xml version="1.0" encoding="utf-8"?>
<p:tagLst xmlns:p="http://schemas.openxmlformats.org/presentationml/2006/main">
  <p:tag name="KSO_WM_FIGMA_LIMIT" val=""/>
  <p:tag name="KSO_WM_FIGMA_SLIDE_GROUP" val="61"/>
  <p:tag name="KSO_WM_SLIDE_TYPE" val="text"/>
  <p:tag name="KSO_WM_TEMPLATE_SUBCATEGORY" val="29"/>
</p:tagLst>
</file>

<file path=ppt/tags/tag255.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56.xml><?xml version="1.0" encoding="utf-8"?>
<p:tagLst xmlns:p="http://schemas.openxmlformats.org/presentationml/2006/main">
  <p:tag name="KSO_WM_BEAUTIFY_FLAG" val="#wm#"/>
  <p:tag name="KSO_WM_UNIT_INDEX" val="1"/>
  <p:tag name="KSO_WM_UNIT_TYPE" val="i"/>
</p:tagLst>
</file>

<file path=ppt/tags/tag257.xml><?xml version="1.0" encoding="utf-8"?>
<p:tagLst xmlns:p="http://schemas.openxmlformats.org/presentationml/2006/main">
  <p:tag name="KSO_WM_BEAUTIFY_FLAG" val="#fgm#"/>
  <p:tag name="KSO_WM_DIAGRAM_GROUP_CODE" val="1"/>
  <p:tag name="KSO_WM_UNIT_INDEX" val="1_1_1"/>
  <p:tag name="KSO_WM_UNIT_TYPE" val="l_h_d"/>
  <p:tag name="MH_PIC_SOURCE_TYPE" val="generate_slide_ai*{&quot;ai_type&quot;:&quot;generate_ppt&quot;,&quot;id&quot;:&quot;VCG211386619656&quot;}*auto_galley_ai_*1740551347875_1.149_89e55735ea8e-slide-15"/>
</p:tagLst>
</file>

<file path=ppt/tags/tag258.xml><?xml version="1.0" encoding="utf-8"?>
<p:tagLst xmlns:p="http://schemas.openxmlformats.org/presentationml/2006/main">
  <p:tag name="KSO_WM_BEAUTIFY_FLAG" val="#fgm#"/>
  <p:tag name="KSO_WM_DIAGRAM_GROUP_CODE" val="1"/>
  <p:tag name="KSO_WM_UNIT_INDEX" val="1_1_1"/>
  <p:tag name="KSO_WM_UNIT_TYPE" val="l_h_i"/>
</p:tagLst>
</file>

<file path=ppt/tags/tag259.xml><?xml version="1.0" encoding="utf-8"?>
<p:tagLst xmlns:p="http://schemas.openxmlformats.org/presentationml/2006/main">
  <p:tag name="KSO_WM_BEAUTIFY_FLAG" val="#fgm#"/>
  <p:tag name="KSO_WM_DIAGRAM_GROUP_CODE" val="1"/>
  <p:tag name="KSO_WM_UNIT_INDEX" val="1_2_1"/>
  <p:tag name="KSO_WM_UNIT_TYPE" val="l_h_d"/>
  <p:tag name="MH_PIC_SOURCE_TYPE" val="generate_slide_ai*{&quot;ai_type&quot;:&quot;generate_ppt&quot;,&quot;id&quot;:&quot;VCG41N1299087181&quot;}*auto_galley_ai_*1740551347875_1.149_89e55735ea8e-slide-15"/>
</p:tagLst>
</file>

<file path=ppt/tags/tag26.xml><?xml version="1.0" encoding="utf-8"?>
<p:tagLst xmlns:p="http://schemas.openxmlformats.org/presentationml/2006/main">
  <p:tag name="KSO_WM_BEAUTIFY_FLAG" val="#wm#"/>
  <p:tag name="KSO_WM_UNIT_INDEX" val="7"/>
  <p:tag name="KSO_WM_UNIT_TYPE" val="i"/>
</p:tagLst>
</file>

<file path=ppt/tags/tag260.xml><?xml version="1.0" encoding="utf-8"?>
<p:tagLst xmlns:p="http://schemas.openxmlformats.org/presentationml/2006/main">
  <p:tag name="KSO_WM_BEAUTIFY_FLAG" val="#fgm#"/>
  <p:tag name="KSO_WM_DIAGRAM_GROUP_CODE" val="1"/>
  <p:tag name="KSO_WM_UNIT_INDEX" val="1_2_1"/>
  <p:tag name="KSO_WM_UNIT_TYPE" val="l_h_i"/>
</p:tagLst>
</file>

<file path=ppt/tags/tag261.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262.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63.xml><?xml version="1.0" encoding="utf-8"?>
<p:tagLst xmlns:p="http://schemas.openxmlformats.org/presentationml/2006/main">
  <p:tag name="KSO_WM_BEAUTIFY_FLAG" val="#fgm#"/>
  <p:tag name="KSO_WM_DIAGRAM_GROUP_CODE" val="1"/>
  <p:tag name="KSO_WM_UNIT_INDEX" val="1_3_1"/>
  <p:tag name="KSO_WM_UNIT_TYPE" val="l_h_d"/>
  <p:tag name="MH_PIC_SOURCE_TYPE" val="generate_slide_ai*{&quot;ai_type&quot;:&quot;generate_ppt&quot;,&quot;id&quot;:&quot;VCG41N1181398570&quot;}*auto_galley_ai_*1740551347875_1.149_89e55735ea8e-slide-15"/>
</p:tagLst>
</file>

<file path=ppt/tags/tag264.xml><?xml version="1.0" encoding="utf-8"?>
<p:tagLst xmlns:p="http://schemas.openxmlformats.org/presentationml/2006/main">
  <p:tag name="KSO_WM_BEAUTIFY_FLAG" val="#fgm#"/>
  <p:tag name="KSO_WM_DIAGRAM_GROUP_CODE" val="1"/>
  <p:tag name="KSO_WM_UNIT_INDEX" val="1_3_1"/>
  <p:tag name="KSO_WM_UNIT_TYPE" val="l_h_i"/>
</p:tagLst>
</file>

<file path=ppt/tags/tag265.xml><?xml version="1.0" encoding="utf-8"?>
<p:tagLst xmlns:p="http://schemas.openxmlformats.org/presentationml/2006/main">
  <p:tag name="KSO_WM_BEAUTIFY_FLAG" val="#fgm#"/>
  <p:tag name="KSO_WM_DIAGRAM_GROUP_CODE" val="1"/>
  <p:tag name="KSO_WM_UNIT_INDEX" val="1_4_1"/>
  <p:tag name="KSO_WM_UNIT_TYPE" val="l_h_d"/>
  <p:tag name="MH_PIC_SOURCE_TYPE" val="generate_slide_ai*{&quot;ai_type&quot;:&quot;generate_ppt&quot;,&quot;id&quot;:&quot;VCG41N1250221110&quot;}*auto_galley_ai_*1740551347875_1.149_89e55735ea8e-slide-15"/>
</p:tagLst>
</file>

<file path=ppt/tags/tag266.xml><?xml version="1.0" encoding="utf-8"?>
<p:tagLst xmlns:p="http://schemas.openxmlformats.org/presentationml/2006/main">
  <p:tag name="KSO_WM_BEAUTIFY_FLAG" val="#fgm#"/>
  <p:tag name="KSO_WM_DIAGRAM_GROUP_CODE" val="1"/>
  <p:tag name="KSO_WM_UNIT_INDEX" val="1_4_1"/>
  <p:tag name="KSO_WM_UNIT_TYPE" val="l_h_i"/>
</p:tagLst>
</file>

<file path=ppt/tags/tag267.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268.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69.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271.xml><?xml version="1.0" encoding="utf-8"?>
<p:tagLst xmlns:p="http://schemas.openxmlformats.org/presentationml/2006/main">
  <p:tag name="KSO_WM_BEAUTIFY_FLAG" val="#fgm#"/>
  <p:tag name="KSO_WM_DIAGRAM_GROUP_CODE" val="1"/>
  <p:tag name="KSO_WM_UNIT_INDEX" val="1_4_1"/>
  <p:tag name="KSO_WM_UNIT_PRESET_TEXT" val="添加项标题"/>
  <p:tag name="KSO_WM_UNIT_TEXT_TYPE" val="1"/>
  <p:tag name="KSO_WM_UNIT_TYPE" val="l_h_a"/>
</p:tagLst>
</file>

<file path=ppt/tags/tag272.xml><?xml version="1.0" encoding="utf-8"?>
<p:tagLst xmlns:p="http://schemas.openxmlformats.org/presentationml/2006/main">
  <p:tag name="KSO_WM_BEAUTIFY_FLAG" val="#fgm#"/>
  <p:tag name="KSO_WM_DIAGRAM_GROUP_CODE" val="1"/>
  <p:tag name="KSO_WM_UNIT_INDEX" val="1_4_1"/>
  <p:tag name="KSO_WM_UNIT_PRESET_TEXT" val="单击此处输入项正文，文字是您思想的提炼，请尽量言简意赅的阐述观点。"/>
  <p:tag name="KSO_WM_UNIT_TEXT_TYPE" val="1"/>
  <p:tag name="KSO_WM_UNIT_TYPE" val="l_h_f"/>
</p:tagLst>
</file>

<file path=ppt/tags/tag273.xml><?xml version="1.0" encoding="utf-8"?>
<p:tagLst xmlns:p="http://schemas.openxmlformats.org/presentationml/2006/main">
  <p:tag name="KSO_WM_FIGMA_LIMIT" val=""/>
  <p:tag name="KSO_WM_FIGMA_SLIDE_GROUP" val="39"/>
  <p:tag name="KSO_WM_SLIDE_TYPE" val="text"/>
  <p:tag name="KSO_WM_TEMPLATE_SUBCATEGORY" val="29"/>
</p:tagLst>
</file>

<file path=ppt/tags/tag274.xml><?xml version="1.0" encoding="utf-8"?>
<p:tagLst xmlns:p="http://schemas.openxmlformats.org/presentationml/2006/main">
  <p:tag name="KSO_WM_BEAUTIFY_FLAG" val="#wm#"/>
  <p:tag name="KSO_WM_UNIT_INDEX" val="1"/>
  <p:tag name="KSO_WM_UNIT_TYPE" val="a"/>
</p:tagLst>
</file>

<file path=ppt/tags/tag275.xml><?xml version="1.0" encoding="utf-8"?>
<p:tagLst xmlns:p="http://schemas.openxmlformats.org/presentationml/2006/main">
  <p:tag name="KSO_WM_BEAUTIFY_FLAG" val="#wm#"/>
  <p:tag name="KSO_WM_UNIT_INDEX" val="1"/>
  <p:tag name="KSO_WM_UNIT_TYPE" val="e"/>
  <p:tag name="KSO_WM_UNIT_PRESET_TEXT" val="01"/>
</p:tagLst>
</file>

<file path=ppt/tags/tag276.xml><?xml version="1.0" encoding="utf-8"?>
<p:tagLst xmlns:p="http://schemas.openxmlformats.org/presentationml/2006/main">
  <p:tag name="KSO_WM_FIGMA_LIMIT" val=""/>
  <p:tag name="KSO_WM_FIGMA_SLIDE_GROUP" val="2"/>
  <p:tag name="KSO_WM_SLIDE_TYPE" val="sectionTitle"/>
  <p:tag name="KSO_WM_TEMPLATE_SUBCATEGORY" val="29"/>
</p:tagLst>
</file>

<file path=ppt/tags/tag277.xml><?xml version="1.0" encoding="utf-8"?>
<p:tagLst xmlns:p="http://schemas.openxmlformats.org/presentationml/2006/main">
  <p:tag name="KSO_WM_BEAUTIFY_FLAG" val="#wm#"/>
  <p:tag name="KSO_WM_UNIT_INDEX" val="1"/>
  <p:tag name="KSO_WM_UNIT_TYPE" val="i"/>
</p:tagLst>
</file>

<file path=ppt/tags/tag278.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79.xml><?xml version="1.0" encoding="utf-8"?>
<p:tagLst xmlns:p="http://schemas.openxmlformats.org/presentationml/2006/main">
  <p:tag name="KSO_WM_BEAUTIFY_FLAG" val="#fgm#"/>
  <p:tag name="KSO_WM_DIAGRAM_GROUP_CODE" val="1"/>
  <p:tag name="KSO_WM_UNIT_INDEX" val="1_1_1"/>
  <p:tag name="KSO_WM_UNIT_TYPE" val="l_h_d"/>
  <p:tag name="MH_PIC_SOURCE_TYPE" val="generate_slide_ai*{&quot;ai_type&quot;:&quot;generate_ppt&quot;,&quot;id&quot;:&quot;http://zh-ai-group.ks3-cn-beijing-internal.ksyun.com/image_generate/image_process/production/202502/df306c74-3502-40a8-a780-84403c56a3aa.jpg?Expires=1772087364&amp;AWSAccessKeyId=AKLT9NSy7kh8TIS1UzNqLRY2&amp;Signature=kAeGAIoL56LBB6Ftp0ztrdAGGnI%3D&quot;}*auto_ai_ai_*1740551347875_1.149_89e55735ea8e-slide-17"/>
</p:tagLst>
</file>

<file path=ppt/tags/tag28.xml><?xml version="1.0" encoding="utf-8"?>
<p:tagLst xmlns:p="http://schemas.openxmlformats.org/presentationml/2006/main">
  <p:tag name="KSO_WM_BEAUTIFY_FLAG" val="#wm#"/>
  <p:tag name="KSO_WM_UNIT_INDEX" val="8"/>
  <p:tag name="KSO_WM_UNIT_TYPE" val="i"/>
</p:tagLst>
</file>

<file path=ppt/tags/tag280.xml><?xml version="1.0" encoding="utf-8"?>
<p:tagLst xmlns:p="http://schemas.openxmlformats.org/presentationml/2006/main">
  <p:tag name="KSO_WM_BEAUTIFY_FLAG" val="#fgm#"/>
  <p:tag name="KSO_WM_DIAGRAM_GROUP_CODE" val="1"/>
  <p:tag name="KSO_WM_UNIT_INDEX" val="1_1_1"/>
  <p:tag name="KSO_WM_UNIT_TYPE" val="l_h_i"/>
</p:tagLst>
</file>

<file path=ppt/tags/tag281.xml><?xml version="1.0" encoding="utf-8"?>
<p:tagLst xmlns:p="http://schemas.openxmlformats.org/presentationml/2006/main">
  <p:tag name="KSO_WM_BEAUTIFY_FLAG" val="#fgm#"/>
  <p:tag name="KSO_WM_DIAGRAM_GROUP_CODE" val="1"/>
  <p:tag name="KSO_WM_UNIT_INDEX" val="1_2_1"/>
  <p:tag name="KSO_WM_UNIT_TYPE" val="l_h_d"/>
  <p:tag name="MH_PIC_SOURCE_TYPE" val="generate_slide_ai*{&quot;ai_type&quot;:&quot;generate_ppt&quot;,&quot;id&quot;:&quot;http://zh-ai-group.ks3-cn-beijing-internal.ksyun.com/image_generate/image_process/production/202502/64706b2c-eb9c-4976-a5bf-8bdb6188997c.jpg?Expires=1772087361&amp;AWSAccessKeyId=AKLT9NSy7kh8TIS1UzNqLRY2&amp;Signature=7%2Bb%2B6T153xsu0VzN5aSIsQx0rX4%3D&quot;}*auto_ai_ai_*1740551347875_1.149_89e55735ea8e-slide-17"/>
</p:tagLst>
</file>

<file path=ppt/tags/tag282.xml><?xml version="1.0" encoding="utf-8"?>
<p:tagLst xmlns:p="http://schemas.openxmlformats.org/presentationml/2006/main">
  <p:tag name="KSO_WM_BEAUTIFY_FLAG" val="#fgm#"/>
  <p:tag name="KSO_WM_DIAGRAM_GROUP_CODE" val="1"/>
  <p:tag name="KSO_WM_UNIT_INDEX" val="1_2_1"/>
  <p:tag name="KSO_WM_UNIT_TYPE" val="l_h_i"/>
</p:tagLst>
</file>

<file path=ppt/tags/tag283.xml><?xml version="1.0" encoding="utf-8"?>
<p:tagLst xmlns:p="http://schemas.openxmlformats.org/presentationml/2006/main">
  <p:tag name="KSO_WM_BEAUTIFY_FLAG" val="#fgm#"/>
  <p:tag name="KSO_WM_DIAGRAM_GROUP_CODE" val="1"/>
  <p:tag name="KSO_WM_UNIT_INDEX" val="1_1_1"/>
  <p:tag name="KSO_WM_UNIT_PRESET_TEXT" val="单击此处添加项标题"/>
  <p:tag name="KSO_WM_UNIT_TEXT_TYPE" val="1"/>
  <p:tag name="KSO_WM_UNIT_TYPE" val="l_h_a"/>
</p:tagLst>
</file>

<file path=ppt/tags/tag284.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85.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286.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87.xml><?xml version="1.0" encoding="utf-8"?>
<p:tagLst xmlns:p="http://schemas.openxmlformats.org/presentationml/2006/main">
  <p:tag name="KSO_WM_FIGMA_LIMIT" val=""/>
  <p:tag name="KSO_WM_FIGMA_SLIDE_GROUP" val="58"/>
  <p:tag name="KSO_WM_SLIDE_TYPE" val="text"/>
  <p:tag name="KSO_WM_TEMPLATE_SUBCATEGORY" val="29"/>
</p:tagLst>
</file>

<file path=ppt/tags/tag288.xml><?xml version="1.0" encoding="utf-8"?>
<p:tagLst xmlns:p="http://schemas.openxmlformats.org/presentationml/2006/main">
  <p:tag name="KSO_WM_BEAUTIFY_FLAG" val="#wm#"/>
  <p:tag name="KSO_WM_UNIT_INDEX" val="1"/>
  <p:tag name="KSO_WM_UNIT_TYPE" val="i"/>
</p:tagLst>
</file>

<file path=ppt/tags/tag289.xml><?xml version="1.0" encoding="utf-8"?>
<p:tagLst xmlns:p="http://schemas.openxmlformats.org/presentationml/2006/main">
  <p:tag name="KSO_WM_BEAUTIFY_FLAG" val="#wm#"/>
  <p:tag name="KSO_WM_UNIT_INDEX" val="2"/>
  <p:tag name="KSO_WM_UNIT_TYPE" val="i"/>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UNIT_INDEX" val="3"/>
  <p:tag name="KSO_WM_UNIT_TYPE" val="i"/>
</p:tagLst>
</file>

<file path=ppt/tags/tag291.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92.xml><?xml version="1.0" encoding="utf-8"?>
<p:tagLst xmlns:p="http://schemas.openxmlformats.org/presentationml/2006/main">
  <p:tag name="KSO_WM_BEAUTIFY_FLAG" val="#wm#"/>
  <p:tag name="KSO_WM_UNIT_INDEX" val="4"/>
  <p:tag name="KSO_WM_UNIT_TYPE" val="i"/>
</p:tagLst>
</file>

<file path=ppt/tags/tag293.xml><?xml version="1.0" encoding="utf-8"?>
<p:tagLst xmlns:p="http://schemas.openxmlformats.org/presentationml/2006/main">
  <p:tag name="KSO_WM_BEAUTIFY_FLAG" val="#wm#"/>
  <p:tag name="KSO_WM_UNIT_INDEX" val="5"/>
  <p:tag name="KSO_WM_UNIT_TYPE" val="i"/>
</p:tagLst>
</file>

<file path=ppt/tags/tag294.xml><?xml version="1.0" encoding="utf-8"?>
<p:tagLst xmlns:p="http://schemas.openxmlformats.org/presentationml/2006/main">
  <p:tag name="KSO_WM_BEAUTIFY_FLAG" val="#fgm#"/>
  <p:tag name="KSO_WM_DIAGRAM_GROUP_CODE" val="1"/>
  <p:tag name="KSO_WM_UNIT_INDEX" val="1_1_1"/>
  <p:tag name="KSO_WM_UNIT_TYPE" val="l_h_d"/>
  <p:tag name="MH_PIC_SOURCE_TYPE" val="generate_slide_ai*{&quot;ai_type&quot;:&quot;generate_ppt&quot;,&quot;id&quot;:&quot;VCG41N888100496&quot;}*auto_galley_ai_*1740551347875_1.149_89e55735ea8e-slide-18"/>
</p:tagLst>
</file>

<file path=ppt/tags/tag295.xml><?xml version="1.0" encoding="utf-8"?>
<p:tagLst xmlns:p="http://schemas.openxmlformats.org/presentationml/2006/main">
  <p:tag name="KSO_WM_BEAUTIFY_FLAG" val="#fgm#"/>
  <p:tag name="KSO_WM_DIAGRAM_GROUP_CODE" val="1"/>
  <p:tag name="KSO_WM_UNIT_INDEX" val="1_1_1"/>
  <p:tag name="KSO_WM_UNIT_TYPE" val="l_h_i"/>
</p:tagLst>
</file>

<file path=ppt/tags/tag296.xml><?xml version="1.0" encoding="utf-8"?>
<p:tagLst xmlns:p="http://schemas.openxmlformats.org/presentationml/2006/main">
  <p:tag name="KSO_WM_BEAUTIFY_FLAG" val="#fgm#"/>
  <p:tag name="KSO_WM_DIAGRAM_GROUP_CODE" val="1"/>
  <p:tag name="KSO_WM_UNIT_INDEX" val="1_2_1"/>
  <p:tag name="KSO_WM_UNIT_TYPE" val="l_h_d"/>
  <p:tag name="MH_PIC_SOURCE_TYPE" val="generate_slide_ai*{&quot;ai_type&quot;:&quot;generate_ppt&quot;,&quot;id&quot;:&quot;VCG41N1138589419&quot;}*auto_galley_ai_*1740551347875_1.149_89e55735ea8e-slide-18"/>
</p:tagLst>
</file>

<file path=ppt/tags/tag297.xml><?xml version="1.0" encoding="utf-8"?>
<p:tagLst xmlns:p="http://schemas.openxmlformats.org/presentationml/2006/main">
  <p:tag name="KSO_WM_BEAUTIFY_FLAG" val="#fgm#"/>
  <p:tag name="KSO_WM_DIAGRAM_GROUP_CODE" val="1"/>
  <p:tag name="KSO_WM_UNIT_INDEX" val="1_2_1"/>
  <p:tag name="KSO_WM_UNIT_TYPE" val="l_h_i"/>
</p:tagLst>
</file>

<file path=ppt/tags/tag298.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299.xml><?xml version="1.0" encoding="utf-8"?>
<p:tagLst xmlns:p="http://schemas.openxmlformats.org/presentationml/2006/main">
  <p:tag name="KSO_WM_BEAUTIFY_FLAG" val="#fgm#"/>
  <p:tag name="KSO_WM_DIAGRAM_GROUP_CODE" val="1"/>
  <p:tag name="KSO_WM_UNIT_INDEX" val="1_3_1"/>
  <p:tag name="KSO_WM_UNIT_TYPE" val="l_h_d"/>
  <p:tag name="MH_PIC_SOURCE_TYPE" val="generate_slide_ai*{&quot;ai_type&quot;:&quot;generate_ppt&quot;,&quot;id&quot;:&quot;VCG211393784545&quot;}*auto_galley_ai_*1740551347875_1.149_89e55735ea8e-slide-18"/>
</p:tagLst>
</file>

<file path=ppt/tags/tag3.xml><?xml version="1.0" encoding="utf-8"?>
<p:tagLst xmlns:p="http://schemas.openxmlformats.org/presentationml/2006/main">
  <p:tag name="KSO_WM_BEAUTIFY_FLAG" val="#wm#"/>
  <p:tag name="KSO_WM_UNIT_INDEX" val="3"/>
  <p:tag name="KSO_WM_UNIT_TYPE" val="i"/>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BEAUTIFY_FLAG" val="#fgm#"/>
  <p:tag name="KSO_WM_DIAGRAM_GROUP_CODE" val="1"/>
  <p:tag name="KSO_WM_UNIT_INDEX" val="1_3_1"/>
  <p:tag name="KSO_WM_UNIT_TYPE" val="l_h_i"/>
</p:tagLst>
</file>

<file path=ppt/tags/tag301.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302.xml><?xml version="1.0" encoding="utf-8"?>
<p:tagLst xmlns:p="http://schemas.openxmlformats.org/presentationml/2006/main">
  <p:tag name="KSO_WM_BEAUTIFY_FLAG" val="#fgm#"/>
  <p:tag name="KSO_WM_DIAGRAM_GROUP_CODE" val="1"/>
  <p:tag name="KSO_WM_UNIT_INDEX" val="1_4_1"/>
  <p:tag name="KSO_WM_UNIT_TYPE" val="l_h_d"/>
  <p:tag name="MH_PIC_SOURCE_TYPE" val="generate_slide_ai*{&quot;ai_type&quot;:&quot;generate_ppt&quot;,&quot;id&quot;:&quot;VCG41N1277293696&quot;}*auto_galley_ai_*1740551347875_1.149_89e55735ea8e-slide-18"/>
</p:tagLst>
</file>

<file path=ppt/tags/tag303.xml><?xml version="1.0" encoding="utf-8"?>
<p:tagLst xmlns:p="http://schemas.openxmlformats.org/presentationml/2006/main">
  <p:tag name="KSO_WM_BEAUTIFY_FLAG" val="#fgm#"/>
  <p:tag name="KSO_WM_DIAGRAM_GROUP_CODE" val="1"/>
  <p:tag name="KSO_WM_UNIT_INDEX" val="1_4_1"/>
  <p:tag name="KSO_WM_UNIT_TYPE" val="l_h_i"/>
</p:tagLst>
</file>

<file path=ppt/tags/tag304.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305.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306.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307.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308.xml><?xml version="1.0" encoding="utf-8"?>
<p:tagLst xmlns:p="http://schemas.openxmlformats.org/presentationml/2006/main">
  <p:tag name="KSO_WM_BEAUTIFY_FLAG" val="#fgm#"/>
  <p:tag name="KSO_WM_DIAGRAM_GROUP_CODE" val="1"/>
  <p:tag name="KSO_WM_UNIT_INDEX" val="1_4_1"/>
  <p:tag name="KSO_WM_UNIT_PRESET_TEXT" val="添加项标题"/>
  <p:tag name="KSO_WM_UNIT_TEXT_TYPE" val="1"/>
  <p:tag name="KSO_WM_UNIT_TYPE" val="l_h_a"/>
</p:tagLst>
</file>

<file path=ppt/tags/tag309.xml><?xml version="1.0" encoding="utf-8"?>
<p:tagLst xmlns:p="http://schemas.openxmlformats.org/presentationml/2006/main">
  <p:tag name="KSO_WM_BEAUTIFY_FLAG" val="#fgm#"/>
  <p:tag name="KSO_WM_DIAGRAM_GROUP_CODE" val="1"/>
  <p:tag name="KSO_WM_UNIT_INDEX" val="1_4_1"/>
  <p:tag name="KSO_WM_UNIT_PRESET_TEXT" val="单击此处输入项正文，文字是您思想的提炼，请尽量言简意赅的阐述观点。"/>
  <p:tag name="KSO_WM_UNIT_TEXT_TYPE" val="1"/>
  <p:tag name="KSO_WM_UNIT_TYPE" val="l_h_f"/>
</p:tagLst>
</file>

<file path=ppt/tags/tag31.xml><?xml version="1.0" encoding="utf-8"?>
<p:tagLst xmlns:p="http://schemas.openxmlformats.org/presentationml/2006/main">
  <p:tag name="KSO_WM_BEAUTIFY_FLAG" val="#wm#"/>
  <p:tag name="KSO_WM_UNIT_INDEX" val="1"/>
  <p:tag name="KSO_WM_UNIT_TYPE" val="a"/>
</p:tagLst>
</file>

<file path=ppt/tags/tag310.xml><?xml version="1.0" encoding="utf-8"?>
<p:tagLst xmlns:p="http://schemas.openxmlformats.org/presentationml/2006/main">
  <p:tag name="KSO_WM_FIGMA_LIMIT" val=""/>
  <p:tag name="KSO_WM_FIGMA_SLIDE_GROUP" val="54"/>
  <p:tag name="KSO_WM_SLIDE_TYPE" val="text"/>
  <p:tag name="KSO_WM_TEMPLATE_SUBCATEGORY" val="29"/>
</p:tagLst>
</file>

<file path=ppt/tags/tag311.xml><?xml version="1.0" encoding="utf-8"?>
<p:tagLst xmlns:p="http://schemas.openxmlformats.org/presentationml/2006/main">
  <p:tag name="KSO_WM_BEAUTIFY_FLAG" val="#wm#"/>
  <p:tag name="KSO_WM_UNIT_INDEX" val="1"/>
  <p:tag name="KSO_WM_UNIT_TYPE" val="a"/>
</p:tagLst>
</file>

<file path=ppt/tags/tag312.xml><?xml version="1.0" encoding="utf-8"?>
<p:tagLst xmlns:p="http://schemas.openxmlformats.org/presentationml/2006/main">
  <p:tag name="KSO_WM_BEAUTIFY_FLAG" val="#wm#"/>
  <p:tag name="KSO_WM_UNIT_INDEX" val="1"/>
  <p:tag name="KSO_WM_UNIT_TYPE" val="b"/>
</p:tagLst>
</file>

<file path=ppt/tags/tag313.xml><?xml version="1.0" encoding="utf-8"?>
<p:tagLst xmlns:p="http://schemas.openxmlformats.org/presentationml/2006/main">
  <p:tag name="KSO_WM_FIGMA_LIMIT" val=""/>
  <p:tag name="KSO_WM_FIGMA_SLIDE_GROUP" val="2"/>
  <p:tag name="KSO_WM_SLIDE_TYPE" val="endPage"/>
  <p:tag name="KSO_WM_TEMPLATE_SUBCATEGORY" val="29"/>
</p:tagLst>
</file>

<file path=ppt/tags/tag314.xml><?xml version="1.0" encoding="utf-8"?>
<p:tagLst xmlns:p="http://schemas.openxmlformats.org/presentationml/2006/main">
  <p:tag name="KSO_WM_PRESENTATION_SOURCE" val="WPPAIGeneratePPT"/>
</p:tagLst>
</file>

<file path=ppt/tags/tag32.xml><?xml version="1.0" encoding="utf-8"?>
<p:tagLst xmlns:p="http://schemas.openxmlformats.org/presentationml/2006/main">
  <p:tag name="KSO_WM_BEAUTIFY_FLAG" val="#wm#"/>
  <p:tag name="KSO_WM_UNIT_INDEX" val="1"/>
  <p:tag name="KSO_WM_UNIT_TYPE" val="e"/>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BEAUTIFY_FLAG" val="#wm#"/>
  <p:tag name="KSO_WM_UNIT_INDEX" val="4"/>
  <p:tag name="KSO_WM_UNIT_TYPE" val="i"/>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BEAUTIFY_FLAG" val="#wm#"/>
  <p:tag name="KSO_WM_UNIT_INDEX" val="5"/>
  <p:tag name="KSO_WM_UNIT_TYPE" val="i"/>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BEAUTIFY_FLAG" val="#wm#"/>
  <p:tag name="KSO_WM_UNIT_INDEX" val="1"/>
  <p:tag name="KSO_WM_UNIT_TYPE" val="i"/>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UNIT_INDEX" val="2"/>
  <p:tag name="KSO_WM_UNIT_TYPE" val="i"/>
</p:tagLst>
</file>

<file path=ppt/tags/tag71.xml><?xml version="1.0" encoding="utf-8"?>
<p:tagLst xmlns:p="http://schemas.openxmlformats.org/presentationml/2006/main">
  <p:tag name="KSO_WM_BEAUTIFY_FLAG" val="#wm#"/>
  <p:tag name="KSO_WM_UNIT_INDEX" val="3"/>
  <p:tag name="KSO_WM_UNIT_TYPE" val="i"/>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BEAUTIFY_FLAG" val="#wm#"/>
  <p:tag name="KSO_WM_UNIT_INDEX" val="4"/>
  <p:tag name="KSO_WM_UNIT_TYPE" val="i"/>
</p:tagLst>
</file>

<file path=ppt/tags/tag75.xml><?xml version="1.0" encoding="utf-8"?>
<p:tagLst xmlns:p="http://schemas.openxmlformats.org/presentationml/2006/main">
  <p:tag name="KSO_WM_BEAUTIFY_FLAG" val="#wm#"/>
  <p:tag name="KSO_WM_UNIT_INDEX" val="5"/>
  <p:tag name="KSO_WM_UNIT_TYPE" val="i"/>
</p:tagLst>
</file>

<file path=ppt/tags/tag76.xml><?xml version="1.0" encoding="utf-8"?>
<p:tagLst xmlns:p="http://schemas.openxmlformats.org/presentationml/2006/main">
  <p:tag name="KSO_WM_BEAUTIFY_FLAG" val="#wm#"/>
  <p:tag name="KSO_WM_UNIT_INDEX" val="6"/>
  <p:tag name="KSO_WM_UNIT_TYPE" val="i"/>
</p:tagLst>
</file>

<file path=ppt/tags/tag77.xml><?xml version="1.0" encoding="utf-8"?>
<p:tagLst xmlns:p="http://schemas.openxmlformats.org/presentationml/2006/main">
  <p:tag name="KSO_WM_BEAUTIFY_FLAG" val="#wm#"/>
  <p:tag name="KSO_WM_UNIT_INDEX" val="7"/>
  <p:tag name="KSO_WM_UNIT_TYPE" val="i"/>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BEAUTIFY_FLAG" val="#wm#"/>
  <p:tag name="KSO_WM_UNIT_INDEX" val="1"/>
  <p:tag name="KSO_WM_UNIT_TYPE" val="a"/>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UNIT_INDEX" val="1"/>
  <p:tag name="KSO_WM_UNIT_TYPE" val="b"/>
</p:tagLst>
</file>

<file path=ppt/tags/tag81.xml><?xml version="1.0" encoding="utf-8"?>
<p:tagLst xmlns:p="http://schemas.openxmlformats.org/presentationml/2006/main">
  <p:tag name="KSO_WM_BEAUTIFY_FLAG" val="#wm#"/>
  <p:tag name="KSO_WM_UNIT_INDEX" val="1"/>
  <p:tag name="KSO_WM_UNIT_TYPE" val="i"/>
</p:tagLst>
</file>

<file path=ppt/tags/tag82.xml><?xml version="1.0" encoding="utf-8"?>
<p:tagLst xmlns:p="http://schemas.openxmlformats.org/presentationml/2006/main">
  <p:tag name="KSO_WM_BEAUTIFY_FLAG" val="#wm#"/>
  <p:tag name="KSO_WM_UNIT_INDEX" val="1"/>
  <p:tag name="KSO_WM_UNIT_TYPE" val="a"/>
</p:tagLst>
</file>

<file path=ppt/tags/tag83.xml><?xml version="1.0" encoding="utf-8"?>
<p:tagLst xmlns:p="http://schemas.openxmlformats.org/presentationml/2006/main">
  <p:tag name="KSO_WM_BEAUTIFY_FLAG" val="#wm#"/>
  <p:tag name="KSO_WM_UNIT_INDEX" val="1"/>
  <p:tag name="KSO_WM_UNIT_TYPE" val="b"/>
</p:tagLst>
</file>

<file path=ppt/tags/tag84.xml><?xml version="1.0" encoding="utf-8"?>
<p:tagLst xmlns:p="http://schemas.openxmlformats.org/presentationml/2006/main">
  <p:tag name="KSO_WM_BEAUTIFY_FLAG" val="#wm#"/>
  <p:tag name="KSO_WM_UNIT_INDEX" val="2"/>
  <p:tag name="KSO_WM_UNIT_TYPE" val="i"/>
</p:tagLst>
</file>

<file path=ppt/tags/tag85.xml><?xml version="1.0" encoding="utf-8"?>
<p:tagLst xmlns:p="http://schemas.openxmlformats.org/presentationml/2006/main">
  <p:tag name="KSO_WM_BEAUTIFY_FLAG" val="#wm#"/>
  <p:tag name="KSO_WM_UNIT_INDEX" val="3"/>
  <p:tag name="KSO_WM_UNIT_TYPE" val="i"/>
</p:tagLst>
</file>

<file path=ppt/tags/tag86.xml><?xml version="1.0" encoding="utf-8"?>
<p:tagLst xmlns:p="http://schemas.openxmlformats.org/presentationml/2006/main">
  <p:tag name="KSO_WM_BEAUTIFY_FLAG" val="#wm#"/>
  <p:tag name="KSO_WM_UNIT_INDEX" val="4"/>
  <p:tag name="KSO_WM_UNIT_TYPE" val="i"/>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xml><?xml version="1.0" encoding="utf-8"?>
<p:tagLst xmlns:p="http://schemas.openxmlformats.org/presentationml/2006/main">
  <p:tag name="KSO_WM_BEAUTIFY_FLAG" val="#wm#"/>
  <p:tag name="KSO_WM_UNIT_INDEX" val="6"/>
  <p:tag name="KSO_WM_UNIT_TYPE" val="i"/>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 name="KSO_WM_TEMPLATE_STYLE_ID" val="8677e2cbf377cd36"/>
</p:tagLst>
</file>

<file path=ppt/tags/tag93.xml><?xml version="1.0" encoding="utf-8"?>
<p:tagLst xmlns:p="http://schemas.openxmlformats.org/presentationml/2006/main">
  <p:tag name="KSO_WM_BEAUTIFY_FLAG" val="#wm#"/>
  <p:tag name="KSO_WM_UNIT_INDEX" val="1"/>
  <p:tag name="KSO_WM_UNIT_TYPE" val="a"/>
</p:tagLst>
</file>

<file path=ppt/tags/tag94.xml><?xml version="1.0" encoding="utf-8"?>
<p:tagLst xmlns:p="http://schemas.openxmlformats.org/presentationml/2006/main">
  <p:tag name="KSO_WM_FIGMA_LIMIT" val=""/>
  <p:tag name="KSO_WM_FIGMA_SLIDE_GROUP" val="2"/>
  <p:tag name="KSO_WM_SLIDE_TYPE" val="title"/>
  <p:tag name="KSO_WM_TEMPLATE_SUBCATEGORY" val="29"/>
</p:tagLst>
</file>

<file path=ppt/tags/tag95.xml><?xml version="1.0" encoding="utf-8"?>
<p:tagLst xmlns:p="http://schemas.openxmlformats.org/presentationml/2006/main">
  <p:tag name="KSO_WM_BEAUTIFY_FLAG" val="#wm#"/>
  <p:tag name="KSO_WM_UNIT_INDEX" val="1"/>
  <p:tag name="KSO_WM_UNIT_TYPE" val="a"/>
</p:tagLst>
</file>

<file path=ppt/tags/tag96.xml><?xml version="1.0" encoding="utf-8"?>
<p:tagLst xmlns:p="http://schemas.openxmlformats.org/presentationml/2006/main">
  <p:tag name="KSO_WM_BEAUTIFY_FLAG" val="#wm#"/>
  <p:tag name="KSO_WM_UNIT_INDEX" val="1"/>
  <p:tag name="KSO_WM_UNIT_TYPE" val="b"/>
</p:tagLst>
</file>

<file path=ppt/tags/tag97.xml><?xml version="1.0" encoding="utf-8"?>
<p:tagLst xmlns:p="http://schemas.openxmlformats.org/presentationml/2006/main">
  <p:tag name="KSO_WM_BEAUTIFY_FLAG" val="#wm#"/>
  <p:tag name="KSO_WM_DIAGRAM_GROUP_CODE" val="1"/>
  <p:tag name="KSO_WM_UNIT_INDEX" val="1_1_1"/>
  <p:tag name="KSO_WM_UNIT_SUBTYPE" val="d"/>
  <p:tag name="KSO_WM_UNIT_TYPE" val="l_h_i"/>
  <p:tag name="KSO_WM_UNIT_PRESET_TEXT" val="01"/>
  <p:tag name="KSO_WM_SLIDE_FIGMA_DIAGRAM" val="1"/>
</p:tagLst>
</file>

<file path=ppt/tags/tag98.xml><?xml version="1.0" encoding="utf-8"?>
<p:tagLst xmlns:p="http://schemas.openxmlformats.org/presentationml/2006/main">
  <p:tag name="KSO_WM_BEAUTIFY_FLAG" val="#wm#"/>
  <p:tag name="KSO_WM_DIAGRAM_GROUP_CODE" val="1"/>
  <p:tag name="KSO_WM_UNIT_INDEX" val="1_1_2"/>
  <p:tag name="KSO_WM_UNIT_TYPE" val="l_h_i"/>
  <p:tag name="KSO_WM_SLIDE_FIGMA_DIAGRAM" val="1"/>
</p:tagLst>
</file>

<file path=ppt/tags/tag99.xml><?xml version="1.0" encoding="utf-8"?>
<p:tagLst xmlns:p="http://schemas.openxmlformats.org/presentationml/2006/main">
  <p:tag name="KSO_WM_BEAUTIFY_FLAG" val="#wm#"/>
  <p:tag name="KSO_WM_DIAGRAM_GROUP_CODE" val="1"/>
  <p:tag name="KSO_WM_UNIT_INDEX" val="1_1_1"/>
  <p:tag name="KSO_WM_UNIT_PRESET_TEXT" val="单击此处添加项标题"/>
  <p:tag name="KSO_WM_UNIT_TEXT_TYPE" val="1"/>
  <p:tag name="KSO_WM_UNIT_TYPE" val="l_h_a"/>
  <p:tag name="KSO_WM_SLIDE_FIGMA_DIAGRAM"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蓝色职场简约风主题">
  <a:themeElements>
    <a:clrScheme name="">
      <a:dk1>
        <a:srgbClr val="000000"/>
      </a:dk1>
      <a:lt1>
        <a:srgbClr val="FFFFFF"/>
      </a:lt1>
      <a:dk2>
        <a:srgbClr val="333638"/>
      </a:dk2>
      <a:lt2>
        <a:srgbClr val="F6F6F9"/>
      </a:lt2>
      <a:accent1>
        <a:srgbClr val="3B4263"/>
      </a:accent1>
      <a:accent2>
        <a:srgbClr val="0F1122"/>
      </a:accent2>
      <a:accent3>
        <a:srgbClr val="BFDAFF"/>
      </a:accent3>
      <a:accent4>
        <a:srgbClr val="3266EB"/>
      </a:accent4>
      <a:accent5>
        <a:srgbClr val="1D4DF6"/>
      </a:accent5>
      <a:accent6>
        <a:srgbClr val="406EEE"/>
      </a:accent6>
      <a:hlink>
        <a:srgbClr val="E28835"/>
      </a:hlink>
      <a:folHlink>
        <a:srgbClr val="9D8874"/>
      </a:folHlink>
    </a:clrScheme>
    <a:fontScheme name="">
      <a:majorFont>
        <a:latin typeface="Microsoft YaHei UI"/>
        <a:ea typeface="Microsoft YaHei UI"/>
        <a:cs typeface=""/>
      </a:majorFont>
      <a:minorFont>
        <a:latin typeface="Microsoft YaHei UI"/>
        <a:ea typeface="Microsoft YaHei UI"/>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1736</Words>
  <Application>WPS 演示</Application>
  <PresentationFormat>宽屏</PresentationFormat>
  <Paragraphs>225</Paragraphs>
  <Slides>20</Slides>
  <Notes>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20</vt:i4>
      </vt:variant>
    </vt:vector>
  </HeadingPairs>
  <TitlesOfParts>
    <vt:vector size="30" baseType="lpstr">
      <vt:lpstr>Arial</vt:lpstr>
      <vt:lpstr>宋体</vt:lpstr>
      <vt:lpstr>Wingdings</vt:lpstr>
      <vt:lpstr>Arial Unicode MS</vt:lpstr>
      <vt:lpstr>Calibri</vt:lpstr>
      <vt:lpstr>微软雅黑</vt:lpstr>
      <vt:lpstr>Wingdings</vt:lpstr>
      <vt:lpstr>Microsoft YaHei UI</vt:lpstr>
      <vt:lpstr>WPS</vt:lpstr>
      <vt:lpstr>蓝色职场简约风主题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mingsheng111035</dc:creator>
  <cp:lastModifiedBy>廖明生</cp:lastModifiedBy>
  <cp:revision>3</cp:revision>
  <dcterms:created xsi:type="dcterms:W3CDTF">2023-08-09T12:44:00Z</dcterms:created>
  <dcterms:modified xsi:type="dcterms:W3CDTF">2025-02-26T06:30:01Z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F7855B3F0B7D4554B6FABF0AB3734434_13</vt:lpwstr>
  </property>
  <property fmtid="{D5CDD505-2E9C-101B-9397-08002B2CF9AE}" pid="3" name="KSOProductBuildVer">
    <vt:lpwstr>2052-12.1.0.20305</vt:lpwstr>
  </property>
</Properties>
</file>