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305" r:id="rId52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6" Type="http://schemas.openxmlformats.org/officeDocument/2006/relationships/tags" Target="tags/tag740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fd9b921b5e79bad\datas\&#35013;&#39280;-12001&amp;68003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fd9b921b5e79bad\datas\&#27675;&#22260;&#22270;-12001&amp;67933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fd9b921b5e79bad\datas\&#35013;&#39280;-12001&amp;68008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NULL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image" Target="../media/image3.png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image" Target="../media/image2.png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16.xml"/><Relationship Id="rId7" Type="http://schemas.openxmlformats.org/officeDocument/2006/relationships/image" Target="NULL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6" Type="http://schemas.openxmlformats.org/officeDocument/2006/relationships/tags" Target="../tags/tag172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image" Target="../media/image3.png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image" Target="NULL" TargetMode="Externa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image" Target="../media/image2.png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73.xml"/><Relationship Id="rId11" Type="http://schemas.openxmlformats.org/officeDocument/2006/relationships/image" Target="../media/image3.png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fd9b921b5e79bad\datas\氛围图-12001&amp;6793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fd9b921b5e79bad\datas\装饰-12001&amp;68003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fd9b921b5e79bad\datas\装饰-12001&amp;68008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5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4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r:link="rId5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7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18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19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7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1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3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7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0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5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6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fd9b921b5e79bad\datas\氛围图-12001&amp;67933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fd9b921b5e79bad\datas\装饰-12001&amp;68003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fd9b921b5e79bad\datas\装饰-12001&amp;68008.png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 r:link="rId4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image" Target="../media/image15.png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0" Type="http://schemas.openxmlformats.org/officeDocument/2006/relationships/slideLayout" Target="../slideLayouts/slideLayout29.xml"/><Relationship Id="rId2" Type="http://schemas.openxmlformats.org/officeDocument/2006/relationships/tags" Target="../tags/tag288.xml"/><Relationship Id="rId19" Type="http://schemas.openxmlformats.org/officeDocument/2006/relationships/tags" Target="../tags/tag299.xml"/><Relationship Id="rId18" Type="http://schemas.openxmlformats.org/officeDocument/2006/relationships/tags" Target="../tags/tag298.xml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tags" Target="../tags/tag295.xml"/><Relationship Id="rId14" Type="http://schemas.openxmlformats.org/officeDocument/2006/relationships/image" Target="../media/image17.jpeg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image" Target="../media/image8.png"/><Relationship Id="rId10" Type="http://schemas.openxmlformats.org/officeDocument/2006/relationships/image" Target="../media/image16.jpeg"/><Relationship Id="rId1" Type="http://schemas.openxmlformats.org/officeDocument/2006/relationships/tags" Target="../tags/tag28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image" Target="../media/image8.png"/><Relationship Id="rId3" Type="http://schemas.openxmlformats.org/officeDocument/2006/relationships/image" Target="../media/image18.jpeg"/><Relationship Id="rId2" Type="http://schemas.openxmlformats.org/officeDocument/2006/relationships/tags" Target="../tags/tag301.xml"/><Relationship Id="rId16" Type="http://schemas.openxmlformats.org/officeDocument/2006/relationships/slideLayout" Target="../slideLayouts/slideLayout29.xml"/><Relationship Id="rId15" Type="http://schemas.openxmlformats.org/officeDocument/2006/relationships/tags" Target="../tags/tag312.xml"/><Relationship Id="rId14" Type="http://schemas.openxmlformats.org/officeDocument/2006/relationships/tags" Target="../tags/tag311.xml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tags" Target="../tags/tag3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9" Type="http://schemas.openxmlformats.org/officeDocument/2006/relationships/slideLayout" Target="../slideLayouts/slideLayout29.xml"/><Relationship Id="rId18" Type="http://schemas.openxmlformats.org/officeDocument/2006/relationships/tags" Target="../tags/tag328.xml"/><Relationship Id="rId17" Type="http://schemas.openxmlformats.org/officeDocument/2006/relationships/image" Target="../media/image8.png"/><Relationship Id="rId16" Type="http://schemas.openxmlformats.org/officeDocument/2006/relationships/image" Target="../media/image19.jpeg"/><Relationship Id="rId15" Type="http://schemas.openxmlformats.org/officeDocument/2006/relationships/tags" Target="../tags/tag327.xml"/><Relationship Id="rId14" Type="http://schemas.openxmlformats.org/officeDocument/2006/relationships/tags" Target="../tags/tag326.xml"/><Relationship Id="rId13" Type="http://schemas.openxmlformats.org/officeDocument/2006/relationships/tags" Target="../tags/tag325.xml"/><Relationship Id="rId12" Type="http://schemas.openxmlformats.org/officeDocument/2006/relationships/tags" Target="../tags/tag32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tags" Target="../tags/tag3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20.jpeg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image" Target="NULL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31.xml"/><Relationship Id="rId24" Type="http://schemas.openxmlformats.org/officeDocument/2006/relationships/slideLayout" Target="../slideLayouts/slideLayout29.xml"/><Relationship Id="rId23" Type="http://schemas.openxmlformats.org/officeDocument/2006/relationships/tags" Target="../tags/tag345.xml"/><Relationship Id="rId22" Type="http://schemas.openxmlformats.org/officeDocument/2006/relationships/tags" Target="../tags/tag344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tags" Target="../tags/tag330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image" Target="../media/image22.jpeg"/><Relationship Id="rId16" Type="http://schemas.openxmlformats.org/officeDocument/2006/relationships/tags" Target="../tags/tag339.xml"/><Relationship Id="rId15" Type="http://schemas.openxmlformats.org/officeDocument/2006/relationships/image" Target="../media/image21.jpeg"/><Relationship Id="rId14" Type="http://schemas.openxmlformats.org/officeDocument/2006/relationships/tags" Target="../tags/tag338.xml"/><Relationship Id="rId13" Type="http://schemas.openxmlformats.org/officeDocument/2006/relationships/tags" Target="../tags/tag337.xml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tags" Target="../tags/tag334.xml"/><Relationship Id="rId1" Type="http://schemas.openxmlformats.org/officeDocument/2006/relationships/tags" Target="../tags/tag32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5" Type="http://schemas.openxmlformats.org/officeDocument/2006/relationships/slideLayout" Target="../slideLayouts/slideLayout29.xml"/><Relationship Id="rId14" Type="http://schemas.openxmlformats.org/officeDocument/2006/relationships/tags" Target="../tags/tag357.xml"/><Relationship Id="rId13" Type="http://schemas.openxmlformats.org/officeDocument/2006/relationships/image" Target="../media/image8.png"/><Relationship Id="rId12" Type="http://schemas.openxmlformats.org/officeDocument/2006/relationships/image" Target="../media/image23.jpeg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tags" Target="../tags/tag34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tags" Target="../tags/tag36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image" Target="../media/image26.jpeg"/><Relationship Id="rId6" Type="http://schemas.openxmlformats.org/officeDocument/2006/relationships/tags" Target="../tags/tag374.xml"/><Relationship Id="rId5" Type="http://schemas.openxmlformats.org/officeDocument/2006/relationships/image" Target="../media/image8.png"/><Relationship Id="rId4" Type="http://schemas.openxmlformats.org/officeDocument/2006/relationships/image" Target="../media/image25.jpeg"/><Relationship Id="rId3" Type="http://schemas.openxmlformats.org/officeDocument/2006/relationships/tags" Target="../tags/tag373.xml"/><Relationship Id="rId21" Type="http://schemas.openxmlformats.org/officeDocument/2006/relationships/slideLayout" Target="../slideLayouts/slideLayout29.xml"/><Relationship Id="rId20" Type="http://schemas.openxmlformats.org/officeDocument/2006/relationships/tags" Target="../tags/tag385.xml"/><Relationship Id="rId2" Type="http://schemas.openxmlformats.org/officeDocument/2006/relationships/tags" Target="../tags/tag372.xml"/><Relationship Id="rId19" Type="http://schemas.openxmlformats.org/officeDocument/2006/relationships/tags" Target="../tags/tag384.xml"/><Relationship Id="rId18" Type="http://schemas.openxmlformats.org/officeDocument/2006/relationships/tags" Target="../tags/tag383.xml"/><Relationship Id="rId17" Type="http://schemas.openxmlformats.org/officeDocument/2006/relationships/tags" Target="../tags/tag382.xml"/><Relationship Id="rId16" Type="http://schemas.openxmlformats.org/officeDocument/2006/relationships/tags" Target="../tags/tag381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image" Target="../media/image28.jpeg"/><Relationship Id="rId12" Type="http://schemas.openxmlformats.org/officeDocument/2006/relationships/tags" Target="../tags/tag378.xml"/><Relationship Id="rId11" Type="http://schemas.openxmlformats.org/officeDocument/2006/relationships/tags" Target="../tags/tag377.xml"/><Relationship Id="rId10" Type="http://schemas.openxmlformats.org/officeDocument/2006/relationships/image" Target="../media/image27.jpeg"/><Relationship Id="rId1" Type="http://schemas.openxmlformats.org/officeDocument/2006/relationships/tags" Target="../tags/tag37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image" Target="../media/image8.png"/><Relationship Id="rId7" Type="http://schemas.openxmlformats.org/officeDocument/2006/relationships/image" Target="../media/image29.jpeg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29.xml"/><Relationship Id="rId22" Type="http://schemas.openxmlformats.org/officeDocument/2006/relationships/tags" Target="../tags/tag401.xml"/><Relationship Id="rId21" Type="http://schemas.openxmlformats.org/officeDocument/2006/relationships/tags" Target="../tags/tag400.xml"/><Relationship Id="rId20" Type="http://schemas.openxmlformats.org/officeDocument/2006/relationships/tags" Target="../tags/tag399.xml"/><Relationship Id="rId2" Type="http://schemas.openxmlformats.org/officeDocument/2006/relationships/tags" Target="../tags/tag387.xml"/><Relationship Id="rId19" Type="http://schemas.openxmlformats.org/officeDocument/2006/relationships/tags" Target="../tags/tag398.xml"/><Relationship Id="rId18" Type="http://schemas.openxmlformats.org/officeDocument/2006/relationships/tags" Target="../tags/tag397.xml"/><Relationship Id="rId17" Type="http://schemas.openxmlformats.org/officeDocument/2006/relationships/tags" Target="../tags/tag396.xml"/><Relationship Id="rId16" Type="http://schemas.openxmlformats.org/officeDocument/2006/relationships/image" Target="../media/image31.jpeg"/><Relationship Id="rId15" Type="http://schemas.openxmlformats.org/officeDocument/2006/relationships/tags" Target="../tags/tag395.xml"/><Relationship Id="rId14" Type="http://schemas.openxmlformats.org/officeDocument/2006/relationships/tags" Target="../tags/tag394.xml"/><Relationship Id="rId13" Type="http://schemas.openxmlformats.org/officeDocument/2006/relationships/tags" Target="../tags/tag393.xml"/><Relationship Id="rId12" Type="http://schemas.openxmlformats.org/officeDocument/2006/relationships/tags" Target="../tags/tag392.xml"/><Relationship Id="rId11" Type="http://schemas.openxmlformats.org/officeDocument/2006/relationships/image" Target="../media/image30.jpeg"/><Relationship Id="rId10" Type="http://schemas.openxmlformats.org/officeDocument/2006/relationships/tags" Target="../tags/tag391.xml"/><Relationship Id="rId1" Type="http://schemas.openxmlformats.org/officeDocument/2006/relationships/tags" Target="../tags/tag38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slideLayout" Target="../slideLayouts/slideLayout23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29.xml"/><Relationship Id="rId21" Type="http://schemas.openxmlformats.org/officeDocument/2006/relationships/tags" Target="../tags/tag418.xml"/><Relationship Id="rId20" Type="http://schemas.openxmlformats.org/officeDocument/2006/relationships/image" Target="../media/image8.png"/><Relationship Id="rId2" Type="http://schemas.openxmlformats.org/officeDocument/2006/relationships/tags" Target="../tags/tag403.xml"/><Relationship Id="rId19" Type="http://schemas.openxmlformats.org/officeDocument/2006/relationships/image" Target="../media/image32.png"/><Relationship Id="rId18" Type="http://schemas.openxmlformats.org/officeDocument/2006/relationships/tags" Target="../tags/tag417.xml"/><Relationship Id="rId17" Type="http://schemas.openxmlformats.org/officeDocument/2006/relationships/tags" Target="../tags/tag416.xml"/><Relationship Id="rId16" Type="http://schemas.openxmlformats.org/officeDocument/2006/relationships/tags" Target="../tags/tag415.xml"/><Relationship Id="rId15" Type="http://schemas.openxmlformats.org/officeDocument/2006/relationships/tags" Target="../tags/tag414.xml"/><Relationship Id="rId14" Type="http://schemas.openxmlformats.org/officeDocument/2006/relationships/tags" Target="../tags/tag413.xml"/><Relationship Id="rId13" Type="http://schemas.openxmlformats.org/officeDocument/2006/relationships/tags" Target="../tags/tag412.xml"/><Relationship Id="rId12" Type="http://schemas.openxmlformats.org/officeDocument/2006/relationships/tags" Target="../tags/tag411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tags" Target="../tags/tag40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image" Target="../media/image6.png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image" Target="NULL" TargetMode="Externa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429.xml"/><Relationship Id="rId15" Type="http://schemas.openxmlformats.org/officeDocument/2006/relationships/tags" Target="../tags/tag428.xml"/><Relationship Id="rId14" Type="http://schemas.openxmlformats.org/officeDocument/2006/relationships/tags" Target="../tags/tag427.xml"/><Relationship Id="rId13" Type="http://schemas.openxmlformats.org/officeDocument/2006/relationships/tags" Target="../tags/tag426.xml"/><Relationship Id="rId12" Type="http://schemas.openxmlformats.org/officeDocument/2006/relationships/tags" Target="../tags/tag425.xml"/><Relationship Id="rId11" Type="http://schemas.openxmlformats.org/officeDocument/2006/relationships/tags" Target="../tags/tag424.xml"/><Relationship Id="rId10" Type="http://schemas.openxmlformats.org/officeDocument/2006/relationships/image" Target="../media/image8.png"/><Relationship Id="rId1" Type="http://schemas.openxmlformats.org/officeDocument/2006/relationships/tags" Target="../tags/tag41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tags" Target="../tags/tag43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37.xml"/><Relationship Id="rId8" Type="http://schemas.openxmlformats.org/officeDocument/2006/relationships/tags" Target="../tags/tag436.xml"/><Relationship Id="rId7" Type="http://schemas.openxmlformats.org/officeDocument/2006/relationships/image" Target="../media/image8.png"/><Relationship Id="rId6" Type="http://schemas.openxmlformats.org/officeDocument/2006/relationships/image" Target="../media/image34.jpeg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image" Target="NULL" TargetMode="External"/><Relationship Id="rId27" Type="http://schemas.openxmlformats.org/officeDocument/2006/relationships/slideLayout" Target="../slideLayouts/slideLayout29.xml"/><Relationship Id="rId26" Type="http://schemas.openxmlformats.org/officeDocument/2006/relationships/tags" Target="../tags/tag451.xml"/><Relationship Id="rId25" Type="http://schemas.openxmlformats.org/officeDocument/2006/relationships/tags" Target="../tags/tag450.xml"/><Relationship Id="rId24" Type="http://schemas.openxmlformats.org/officeDocument/2006/relationships/tags" Target="../tags/tag449.xml"/><Relationship Id="rId23" Type="http://schemas.openxmlformats.org/officeDocument/2006/relationships/tags" Target="../tags/tag448.xml"/><Relationship Id="rId22" Type="http://schemas.openxmlformats.org/officeDocument/2006/relationships/tags" Target="../tags/tag447.xml"/><Relationship Id="rId21" Type="http://schemas.openxmlformats.org/officeDocument/2006/relationships/tags" Target="../tags/tag446.xml"/><Relationship Id="rId20" Type="http://schemas.openxmlformats.org/officeDocument/2006/relationships/tags" Target="../tags/tag445.xml"/><Relationship Id="rId2" Type="http://schemas.openxmlformats.org/officeDocument/2006/relationships/image" Target="../media/image33.png"/><Relationship Id="rId19" Type="http://schemas.openxmlformats.org/officeDocument/2006/relationships/tags" Target="../tags/tag444.xml"/><Relationship Id="rId18" Type="http://schemas.openxmlformats.org/officeDocument/2006/relationships/image" Target="../media/image37.jpeg"/><Relationship Id="rId17" Type="http://schemas.openxmlformats.org/officeDocument/2006/relationships/tags" Target="../tags/tag443.xml"/><Relationship Id="rId16" Type="http://schemas.openxmlformats.org/officeDocument/2006/relationships/tags" Target="../tags/tag442.xml"/><Relationship Id="rId15" Type="http://schemas.openxmlformats.org/officeDocument/2006/relationships/image" Target="../media/image36.jpeg"/><Relationship Id="rId14" Type="http://schemas.openxmlformats.org/officeDocument/2006/relationships/tags" Target="../tags/tag441.xml"/><Relationship Id="rId13" Type="http://schemas.openxmlformats.org/officeDocument/2006/relationships/tags" Target="../tags/tag440.xml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image" Target="../media/image35.jpeg"/><Relationship Id="rId1" Type="http://schemas.openxmlformats.org/officeDocument/2006/relationships/tags" Target="../tags/tag43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tags" Target="../tags/tag457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image" Target="NULL" TargetMode="External"/><Relationship Id="rId3" Type="http://schemas.openxmlformats.org/officeDocument/2006/relationships/image" Target="../media/image38.png"/><Relationship Id="rId20" Type="http://schemas.openxmlformats.org/officeDocument/2006/relationships/slideLayout" Target="../slideLayouts/slideLayout29.xml"/><Relationship Id="rId2" Type="http://schemas.openxmlformats.org/officeDocument/2006/relationships/tags" Target="../tags/tag453.xml"/><Relationship Id="rId19" Type="http://schemas.openxmlformats.org/officeDocument/2006/relationships/tags" Target="../tags/tag465.xml"/><Relationship Id="rId18" Type="http://schemas.openxmlformats.org/officeDocument/2006/relationships/tags" Target="../tags/tag464.xml"/><Relationship Id="rId17" Type="http://schemas.openxmlformats.org/officeDocument/2006/relationships/tags" Target="../tags/tag463.xml"/><Relationship Id="rId16" Type="http://schemas.openxmlformats.org/officeDocument/2006/relationships/tags" Target="../tags/tag462.xml"/><Relationship Id="rId15" Type="http://schemas.openxmlformats.org/officeDocument/2006/relationships/tags" Target="../tags/tag461.xml"/><Relationship Id="rId14" Type="http://schemas.openxmlformats.org/officeDocument/2006/relationships/tags" Target="../tags/tag460.xml"/><Relationship Id="rId13" Type="http://schemas.openxmlformats.org/officeDocument/2006/relationships/image" Target="../media/image40.jpeg"/><Relationship Id="rId12" Type="http://schemas.openxmlformats.org/officeDocument/2006/relationships/tags" Target="../tags/tag459.xml"/><Relationship Id="rId11" Type="http://schemas.openxmlformats.org/officeDocument/2006/relationships/tags" Target="../tags/tag458.xml"/><Relationship Id="rId10" Type="http://schemas.openxmlformats.org/officeDocument/2006/relationships/image" Target="../media/image8.png"/><Relationship Id="rId1" Type="http://schemas.openxmlformats.org/officeDocument/2006/relationships/tags" Target="../tags/tag45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41.jpeg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image" Target="NULL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468.xml"/><Relationship Id="rId20" Type="http://schemas.openxmlformats.org/officeDocument/2006/relationships/slideLayout" Target="../slideLayouts/slideLayout29.xml"/><Relationship Id="rId2" Type="http://schemas.openxmlformats.org/officeDocument/2006/relationships/tags" Target="../tags/tag467.xml"/><Relationship Id="rId19" Type="http://schemas.openxmlformats.org/officeDocument/2006/relationships/tags" Target="../tags/tag480.xml"/><Relationship Id="rId18" Type="http://schemas.openxmlformats.org/officeDocument/2006/relationships/tags" Target="../tags/tag479.xml"/><Relationship Id="rId17" Type="http://schemas.openxmlformats.org/officeDocument/2006/relationships/tags" Target="../tags/tag478.xml"/><Relationship Id="rId16" Type="http://schemas.openxmlformats.org/officeDocument/2006/relationships/tags" Target="../tags/tag477.xml"/><Relationship Id="rId15" Type="http://schemas.openxmlformats.org/officeDocument/2006/relationships/tags" Target="../tags/tag476.xml"/><Relationship Id="rId14" Type="http://schemas.openxmlformats.org/officeDocument/2006/relationships/tags" Target="../tags/tag475.xml"/><Relationship Id="rId13" Type="http://schemas.openxmlformats.org/officeDocument/2006/relationships/tags" Target="../tags/tag474.xml"/><Relationship Id="rId12" Type="http://schemas.openxmlformats.org/officeDocument/2006/relationships/tags" Target="../tags/tag473.xml"/><Relationship Id="rId11" Type="http://schemas.openxmlformats.org/officeDocument/2006/relationships/tags" Target="../tags/tag472.xml"/><Relationship Id="rId10" Type="http://schemas.openxmlformats.org/officeDocument/2006/relationships/tags" Target="../tags/tag471.xml"/><Relationship Id="rId1" Type="http://schemas.openxmlformats.org/officeDocument/2006/relationships/tags" Target="../tags/tag46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92.xml"/><Relationship Id="rId8" Type="http://schemas.openxmlformats.org/officeDocument/2006/relationships/tags" Target="../tags/tag491.xml"/><Relationship Id="rId7" Type="http://schemas.openxmlformats.org/officeDocument/2006/relationships/tags" Target="../tags/tag490.xml"/><Relationship Id="rId6" Type="http://schemas.openxmlformats.org/officeDocument/2006/relationships/tags" Target="../tags/tag489.xml"/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493.xml"/><Relationship Id="rId11" Type="http://schemas.openxmlformats.org/officeDocument/2006/relationships/image" Target="../media/image8.png"/><Relationship Id="rId10" Type="http://schemas.openxmlformats.org/officeDocument/2006/relationships/image" Target="../media/image42.jpeg"/><Relationship Id="rId1" Type="http://schemas.openxmlformats.org/officeDocument/2006/relationships/tags" Target="../tags/tag48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image" Target="../media/image8.png"/><Relationship Id="rId3" Type="http://schemas.openxmlformats.org/officeDocument/2006/relationships/image" Target="../media/image43.jpeg"/><Relationship Id="rId2" Type="http://schemas.openxmlformats.org/officeDocument/2006/relationships/tags" Target="../tags/tag495.xml"/><Relationship Id="rId13" Type="http://schemas.openxmlformats.org/officeDocument/2006/relationships/slideLayout" Target="../slideLayouts/slideLayout29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tags" Target="../tags/tag49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8" Type="http://schemas.openxmlformats.org/officeDocument/2006/relationships/image" Target="../media/image46.svg"/><Relationship Id="rId7" Type="http://schemas.openxmlformats.org/officeDocument/2006/relationships/image" Target="../media/image45.png"/><Relationship Id="rId6" Type="http://schemas.openxmlformats.org/officeDocument/2006/relationships/tags" Target="../tags/tag507.xml"/><Relationship Id="rId5" Type="http://schemas.openxmlformats.org/officeDocument/2006/relationships/tags" Target="../tags/tag506.xml"/><Relationship Id="rId4" Type="http://schemas.openxmlformats.org/officeDocument/2006/relationships/image" Target="NULL" TargetMode="External"/><Relationship Id="rId30" Type="http://schemas.openxmlformats.org/officeDocument/2006/relationships/slideLayout" Target="../slideLayouts/slideLayout29.xml"/><Relationship Id="rId3" Type="http://schemas.openxmlformats.org/officeDocument/2006/relationships/image" Target="../media/image44.png"/><Relationship Id="rId29" Type="http://schemas.openxmlformats.org/officeDocument/2006/relationships/tags" Target="../tags/tag522.xml"/><Relationship Id="rId28" Type="http://schemas.openxmlformats.org/officeDocument/2006/relationships/tags" Target="../tags/tag521.xml"/><Relationship Id="rId27" Type="http://schemas.openxmlformats.org/officeDocument/2006/relationships/tags" Target="../tags/tag520.xml"/><Relationship Id="rId26" Type="http://schemas.openxmlformats.org/officeDocument/2006/relationships/image" Target="../media/image52.svg"/><Relationship Id="rId25" Type="http://schemas.openxmlformats.org/officeDocument/2006/relationships/image" Target="../media/image51.png"/><Relationship Id="rId24" Type="http://schemas.openxmlformats.org/officeDocument/2006/relationships/tags" Target="../tags/tag519.xml"/><Relationship Id="rId23" Type="http://schemas.openxmlformats.org/officeDocument/2006/relationships/tags" Target="../tags/tag518.xml"/><Relationship Id="rId22" Type="http://schemas.openxmlformats.org/officeDocument/2006/relationships/tags" Target="../tags/tag517.xml"/><Relationship Id="rId21" Type="http://schemas.openxmlformats.org/officeDocument/2006/relationships/tags" Target="../tags/tag516.xml"/><Relationship Id="rId20" Type="http://schemas.openxmlformats.org/officeDocument/2006/relationships/image" Target="../media/image50.svg"/><Relationship Id="rId2" Type="http://schemas.openxmlformats.org/officeDocument/2006/relationships/tags" Target="../tags/tag505.xml"/><Relationship Id="rId19" Type="http://schemas.openxmlformats.org/officeDocument/2006/relationships/image" Target="../media/image49.png"/><Relationship Id="rId18" Type="http://schemas.openxmlformats.org/officeDocument/2006/relationships/tags" Target="../tags/tag515.xml"/><Relationship Id="rId17" Type="http://schemas.openxmlformats.org/officeDocument/2006/relationships/tags" Target="../tags/tag514.xml"/><Relationship Id="rId16" Type="http://schemas.openxmlformats.org/officeDocument/2006/relationships/tags" Target="../tags/tag513.xml"/><Relationship Id="rId15" Type="http://schemas.openxmlformats.org/officeDocument/2006/relationships/tags" Target="../tags/tag512.xml"/><Relationship Id="rId14" Type="http://schemas.openxmlformats.org/officeDocument/2006/relationships/image" Target="../media/image48.svg"/><Relationship Id="rId13" Type="http://schemas.openxmlformats.org/officeDocument/2006/relationships/image" Target="../media/image47.png"/><Relationship Id="rId12" Type="http://schemas.openxmlformats.org/officeDocument/2006/relationships/tags" Target="../tags/tag511.xml"/><Relationship Id="rId11" Type="http://schemas.openxmlformats.org/officeDocument/2006/relationships/tags" Target="../tags/tag510.xml"/><Relationship Id="rId10" Type="http://schemas.openxmlformats.org/officeDocument/2006/relationships/tags" Target="../tags/tag509.xml"/><Relationship Id="rId1" Type="http://schemas.openxmlformats.org/officeDocument/2006/relationships/tags" Target="../tags/tag50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29.xml"/><Relationship Id="rId8" Type="http://schemas.openxmlformats.org/officeDocument/2006/relationships/image" Target="../media/image8.png"/><Relationship Id="rId7" Type="http://schemas.openxmlformats.org/officeDocument/2006/relationships/image" Target="../media/image53.jpeg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535.xml"/><Relationship Id="rId15" Type="http://schemas.openxmlformats.org/officeDocument/2006/relationships/tags" Target="../tags/tag534.xml"/><Relationship Id="rId14" Type="http://schemas.openxmlformats.org/officeDocument/2006/relationships/tags" Target="../tags/tag533.xml"/><Relationship Id="rId13" Type="http://schemas.openxmlformats.org/officeDocument/2006/relationships/tags" Target="../tags/tag532.xml"/><Relationship Id="rId12" Type="http://schemas.openxmlformats.org/officeDocument/2006/relationships/tags" Target="../tags/tag531.xml"/><Relationship Id="rId11" Type="http://schemas.openxmlformats.org/officeDocument/2006/relationships/image" Target="../media/image54.jpeg"/><Relationship Id="rId10" Type="http://schemas.openxmlformats.org/officeDocument/2006/relationships/tags" Target="../tags/tag530.xml"/><Relationship Id="rId1" Type="http://schemas.openxmlformats.org/officeDocument/2006/relationships/tags" Target="../tags/tag52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41.xml"/><Relationship Id="rId8" Type="http://schemas.openxmlformats.org/officeDocument/2006/relationships/tags" Target="../tags/tag540.xml"/><Relationship Id="rId7" Type="http://schemas.openxmlformats.org/officeDocument/2006/relationships/tags" Target="../tags/tag539.xml"/><Relationship Id="rId6" Type="http://schemas.openxmlformats.org/officeDocument/2006/relationships/image" Target="../media/image55.png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image" Target="NULL" TargetMode="External"/><Relationship Id="rId21" Type="http://schemas.openxmlformats.org/officeDocument/2006/relationships/slideLayout" Target="../slideLayouts/slideLayout29.xml"/><Relationship Id="rId20" Type="http://schemas.openxmlformats.org/officeDocument/2006/relationships/tags" Target="../tags/tag552.xml"/><Relationship Id="rId2" Type="http://schemas.openxmlformats.org/officeDocument/2006/relationships/image" Target="../media/image2.png"/><Relationship Id="rId19" Type="http://schemas.openxmlformats.org/officeDocument/2006/relationships/tags" Target="../tags/tag551.xml"/><Relationship Id="rId18" Type="http://schemas.openxmlformats.org/officeDocument/2006/relationships/tags" Target="../tags/tag550.xml"/><Relationship Id="rId17" Type="http://schemas.openxmlformats.org/officeDocument/2006/relationships/tags" Target="../tags/tag549.xml"/><Relationship Id="rId16" Type="http://schemas.openxmlformats.org/officeDocument/2006/relationships/tags" Target="../tags/tag548.xml"/><Relationship Id="rId15" Type="http://schemas.openxmlformats.org/officeDocument/2006/relationships/tags" Target="../tags/tag547.xml"/><Relationship Id="rId14" Type="http://schemas.openxmlformats.org/officeDocument/2006/relationships/tags" Target="../tags/tag546.xml"/><Relationship Id="rId13" Type="http://schemas.openxmlformats.org/officeDocument/2006/relationships/tags" Target="../tags/tag545.xml"/><Relationship Id="rId12" Type="http://schemas.openxmlformats.org/officeDocument/2006/relationships/tags" Target="../tags/tag544.xml"/><Relationship Id="rId11" Type="http://schemas.openxmlformats.org/officeDocument/2006/relationships/tags" Target="../tags/tag543.xml"/><Relationship Id="rId10" Type="http://schemas.openxmlformats.org/officeDocument/2006/relationships/tags" Target="../tags/tag542.xml"/><Relationship Id="rId1" Type="http://schemas.openxmlformats.org/officeDocument/2006/relationships/tags" Target="../tags/tag53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555.xml"/><Relationship Id="rId2" Type="http://schemas.openxmlformats.org/officeDocument/2006/relationships/tags" Target="../tags/tag554.xml"/><Relationship Id="rId1" Type="http://schemas.openxmlformats.org/officeDocument/2006/relationships/tags" Target="../tags/tag55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562.xml"/><Relationship Id="rId8" Type="http://schemas.openxmlformats.org/officeDocument/2006/relationships/tags" Target="../tags/tag561.xml"/><Relationship Id="rId7" Type="http://schemas.openxmlformats.org/officeDocument/2006/relationships/tags" Target="../tags/tag560.xml"/><Relationship Id="rId6" Type="http://schemas.openxmlformats.org/officeDocument/2006/relationships/tags" Target="../tags/tag559.xml"/><Relationship Id="rId5" Type="http://schemas.openxmlformats.org/officeDocument/2006/relationships/tags" Target="../tags/tag558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29.xml"/><Relationship Id="rId25" Type="http://schemas.openxmlformats.org/officeDocument/2006/relationships/tags" Target="../tags/tag574.xml"/><Relationship Id="rId24" Type="http://schemas.openxmlformats.org/officeDocument/2006/relationships/tags" Target="../tags/tag573.xml"/><Relationship Id="rId23" Type="http://schemas.openxmlformats.org/officeDocument/2006/relationships/tags" Target="../tags/tag572.xml"/><Relationship Id="rId22" Type="http://schemas.openxmlformats.org/officeDocument/2006/relationships/tags" Target="../tags/tag571.xml"/><Relationship Id="rId21" Type="http://schemas.openxmlformats.org/officeDocument/2006/relationships/tags" Target="../tags/tag570.xml"/><Relationship Id="rId20" Type="http://schemas.openxmlformats.org/officeDocument/2006/relationships/tags" Target="../tags/tag569.xml"/><Relationship Id="rId2" Type="http://schemas.openxmlformats.org/officeDocument/2006/relationships/tags" Target="../tags/tag557.xml"/><Relationship Id="rId19" Type="http://schemas.openxmlformats.org/officeDocument/2006/relationships/image" Target="../media/image58.jpeg"/><Relationship Id="rId18" Type="http://schemas.openxmlformats.org/officeDocument/2006/relationships/tags" Target="../tags/tag568.xml"/><Relationship Id="rId17" Type="http://schemas.openxmlformats.org/officeDocument/2006/relationships/tags" Target="../tags/tag567.xml"/><Relationship Id="rId16" Type="http://schemas.openxmlformats.org/officeDocument/2006/relationships/tags" Target="../tags/tag566.xml"/><Relationship Id="rId15" Type="http://schemas.openxmlformats.org/officeDocument/2006/relationships/tags" Target="../tags/tag565.xml"/><Relationship Id="rId14" Type="http://schemas.openxmlformats.org/officeDocument/2006/relationships/image" Target="../media/image57.jpeg"/><Relationship Id="rId13" Type="http://schemas.openxmlformats.org/officeDocument/2006/relationships/tags" Target="../tags/tag564.xml"/><Relationship Id="rId12" Type="http://schemas.openxmlformats.org/officeDocument/2006/relationships/tags" Target="../tags/tag563.xml"/><Relationship Id="rId11" Type="http://schemas.openxmlformats.org/officeDocument/2006/relationships/image" Target="../media/image8.png"/><Relationship Id="rId10" Type="http://schemas.openxmlformats.org/officeDocument/2006/relationships/image" Target="../media/image56.jpeg"/><Relationship Id="rId1" Type="http://schemas.openxmlformats.org/officeDocument/2006/relationships/tags" Target="../tags/tag55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580.xml"/><Relationship Id="rId8" Type="http://schemas.openxmlformats.org/officeDocument/2006/relationships/tags" Target="../tags/tag579.xml"/><Relationship Id="rId7" Type="http://schemas.openxmlformats.org/officeDocument/2006/relationships/tags" Target="../tags/tag578.xml"/><Relationship Id="rId6" Type="http://schemas.openxmlformats.org/officeDocument/2006/relationships/image" Target="../media/image2.png"/><Relationship Id="rId5" Type="http://schemas.openxmlformats.org/officeDocument/2006/relationships/tags" Target="../tags/tag577.xml"/><Relationship Id="rId4" Type="http://schemas.openxmlformats.org/officeDocument/2006/relationships/tags" Target="../tags/tag576.xml"/><Relationship Id="rId3" Type="http://schemas.openxmlformats.org/officeDocument/2006/relationships/image" Target="NULL" TargetMode="External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587.xml"/><Relationship Id="rId15" Type="http://schemas.openxmlformats.org/officeDocument/2006/relationships/tags" Target="../tags/tag586.xml"/><Relationship Id="rId14" Type="http://schemas.openxmlformats.org/officeDocument/2006/relationships/tags" Target="../tags/tag585.xml"/><Relationship Id="rId13" Type="http://schemas.openxmlformats.org/officeDocument/2006/relationships/tags" Target="../tags/tag584.xml"/><Relationship Id="rId12" Type="http://schemas.openxmlformats.org/officeDocument/2006/relationships/tags" Target="../tags/tag583.xml"/><Relationship Id="rId11" Type="http://schemas.openxmlformats.org/officeDocument/2006/relationships/tags" Target="../tags/tag582.xml"/><Relationship Id="rId10" Type="http://schemas.openxmlformats.org/officeDocument/2006/relationships/tags" Target="../tags/tag581.xml"/><Relationship Id="rId1" Type="http://schemas.openxmlformats.org/officeDocument/2006/relationships/tags" Target="../tags/tag575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593.xml"/><Relationship Id="rId7" Type="http://schemas.openxmlformats.org/officeDocument/2006/relationships/tags" Target="../tags/tag592.xml"/><Relationship Id="rId6" Type="http://schemas.openxmlformats.org/officeDocument/2006/relationships/tags" Target="../tags/tag591.xml"/><Relationship Id="rId5" Type="http://schemas.openxmlformats.org/officeDocument/2006/relationships/tags" Target="../tags/tag590.xml"/><Relationship Id="rId4" Type="http://schemas.openxmlformats.org/officeDocument/2006/relationships/image" Target="NULL" TargetMode="External"/><Relationship Id="rId30" Type="http://schemas.openxmlformats.org/officeDocument/2006/relationships/slideLayout" Target="../slideLayouts/slideLayout29.xml"/><Relationship Id="rId3" Type="http://schemas.openxmlformats.org/officeDocument/2006/relationships/image" Target="../media/image55.png"/><Relationship Id="rId29" Type="http://schemas.openxmlformats.org/officeDocument/2006/relationships/tags" Target="../tags/tag608.xml"/><Relationship Id="rId28" Type="http://schemas.openxmlformats.org/officeDocument/2006/relationships/tags" Target="../tags/tag607.xml"/><Relationship Id="rId27" Type="http://schemas.openxmlformats.org/officeDocument/2006/relationships/tags" Target="../tags/tag606.xml"/><Relationship Id="rId26" Type="http://schemas.openxmlformats.org/officeDocument/2006/relationships/image" Target="../media/image62.svg"/><Relationship Id="rId25" Type="http://schemas.openxmlformats.org/officeDocument/2006/relationships/image" Target="../media/image61.png"/><Relationship Id="rId24" Type="http://schemas.openxmlformats.org/officeDocument/2006/relationships/tags" Target="../tags/tag605.xml"/><Relationship Id="rId23" Type="http://schemas.openxmlformats.org/officeDocument/2006/relationships/tags" Target="../tags/tag604.xml"/><Relationship Id="rId22" Type="http://schemas.openxmlformats.org/officeDocument/2006/relationships/tags" Target="../tags/tag603.xml"/><Relationship Id="rId21" Type="http://schemas.openxmlformats.org/officeDocument/2006/relationships/tags" Target="../tags/tag602.xml"/><Relationship Id="rId20" Type="http://schemas.openxmlformats.org/officeDocument/2006/relationships/tags" Target="../tags/tag601.xml"/><Relationship Id="rId2" Type="http://schemas.openxmlformats.org/officeDocument/2006/relationships/tags" Target="../tags/tag589.xml"/><Relationship Id="rId19" Type="http://schemas.openxmlformats.org/officeDocument/2006/relationships/tags" Target="../tags/tag600.xml"/><Relationship Id="rId18" Type="http://schemas.openxmlformats.org/officeDocument/2006/relationships/image" Target="../media/image48.svg"/><Relationship Id="rId17" Type="http://schemas.openxmlformats.org/officeDocument/2006/relationships/image" Target="../media/image47.png"/><Relationship Id="rId16" Type="http://schemas.openxmlformats.org/officeDocument/2006/relationships/tags" Target="../tags/tag599.xml"/><Relationship Id="rId15" Type="http://schemas.openxmlformats.org/officeDocument/2006/relationships/tags" Target="../tags/tag598.xml"/><Relationship Id="rId14" Type="http://schemas.openxmlformats.org/officeDocument/2006/relationships/tags" Target="../tags/tag597.xml"/><Relationship Id="rId13" Type="http://schemas.openxmlformats.org/officeDocument/2006/relationships/tags" Target="../tags/tag596.xml"/><Relationship Id="rId12" Type="http://schemas.openxmlformats.org/officeDocument/2006/relationships/tags" Target="../tags/tag595.xml"/><Relationship Id="rId11" Type="http://schemas.openxmlformats.org/officeDocument/2006/relationships/tags" Target="../tags/tag594.xml"/><Relationship Id="rId10" Type="http://schemas.openxmlformats.org/officeDocument/2006/relationships/image" Target="../media/image60.svg"/><Relationship Id="rId1" Type="http://schemas.openxmlformats.org/officeDocument/2006/relationships/tags" Target="../tags/tag588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615.xml"/><Relationship Id="rId8" Type="http://schemas.openxmlformats.org/officeDocument/2006/relationships/tags" Target="../tags/tag614.xml"/><Relationship Id="rId7" Type="http://schemas.openxmlformats.org/officeDocument/2006/relationships/tags" Target="../tags/tag613.xml"/><Relationship Id="rId6" Type="http://schemas.openxmlformats.org/officeDocument/2006/relationships/tags" Target="../tags/tag612.xml"/><Relationship Id="rId5" Type="http://schemas.openxmlformats.org/officeDocument/2006/relationships/tags" Target="../tags/tag611.xml"/><Relationship Id="rId4" Type="http://schemas.openxmlformats.org/officeDocument/2006/relationships/image" Target="NULL" TargetMode="External"/><Relationship Id="rId3" Type="http://schemas.openxmlformats.org/officeDocument/2006/relationships/image" Target="../media/image15.png"/><Relationship Id="rId24" Type="http://schemas.openxmlformats.org/officeDocument/2006/relationships/slideLayout" Target="../slideLayouts/slideLayout29.xml"/><Relationship Id="rId23" Type="http://schemas.openxmlformats.org/officeDocument/2006/relationships/tags" Target="../tags/tag625.xml"/><Relationship Id="rId22" Type="http://schemas.openxmlformats.org/officeDocument/2006/relationships/tags" Target="../tags/tag624.xml"/><Relationship Id="rId21" Type="http://schemas.openxmlformats.org/officeDocument/2006/relationships/tags" Target="../tags/tag623.xml"/><Relationship Id="rId20" Type="http://schemas.openxmlformats.org/officeDocument/2006/relationships/image" Target="../media/image64.svg"/><Relationship Id="rId2" Type="http://schemas.openxmlformats.org/officeDocument/2006/relationships/tags" Target="../tags/tag610.xml"/><Relationship Id="rId19" Type="http://schemas.openxmlformats.org/officeDocument/2006/relationships/image" Target="../media/image63.png"/><Relationship Id="rId18" Type="http://schemas.openxmlformats.org/officeDocument/2006/relationships/tags" Target="../tags/tag622.xml"/><Relationship Id="rId17" Type="http://schemas.openxmlformats.org/officeDocument/2006/relationships/tags" Target="../tags/tag621.xml"/><Relationship Id="rId16" Type="http://schemas.openxmlformats.org/officeDocument/2006/relationships/tags" Target="../tags/tag620.xml"/><Relationship Id="rId15" Type="http://schemas.openxmlformats.org/officeDocument/2006/relationships/tags" Target="../tags/tag619.xml"/><Relationship Id="rId14" Type="http://schemas.openxmlformats.org/officeDocument/2006/relationships/tags" Target="../tags/tag618.xml"/><Relationship Id="rId13" Type="http://schemas.openxmlformats.org/officeDocument/2006/relationships/tags" Target="../tags/tag617.xml"/><Relationship Id="rId12" Type="http://schemas.openxmlformats.org/officeDocument/2006/relationships/tags" Target="../tags/tag616.xml"/><Relationship Id="rId11" Type="http://schemas.openxmlformats.org/officeDocument/2006/relationships/image" Target="../media/image46.svg"/><Relationship Id="rId10" Type="http://schemas.openxmlformats.org/officeDocument/2006/relationships/image" Target="../media/image45.png"/><Relationship Id="rId1" Type="http://schemas.openxmlformats.org/officeDocument/2006/relationships/tags" Target="../tags/tag609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65.jpeg"/><Relationship Id="rId7" Type="http://schemas.openxmlformats.org/officeDocument/2006/relationships/tags" Target="../tags/tag633.xml"/><Relationship Id="rId6" Type="http://schemas.openxmlformats.org/officeDocument/2006/relationships/tags" Target="../tags/tag632.xml"/><Relationship Id="rId5" Type="http://schemas.openxmlformats.org/officeDocument/2006/relationships/image" Target="C:/Users/mingsheng111035/AppData/Local/Temp/figmazip/slide_03ef0aec1ac5b158\datas\&#35013;&#39280;-12001&amp;107349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31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645.xml"/><Relationship Id="rId22" Type="http://schemas.openxmlformats.org/officeDocument/2006/relationships/tags" Target="../tags/tag644.xml"/><Relationship Id="rId21" Type="http://schemas.openxmlformats.org/officeDocument/2006/relationships/tags" Target="../tags/tag643.xml"/><Relationship Id="rId20" Type="http://schemas.openxmlformats.org/officeDocument/2006/relationships/tags" Target="../tags/tag642.xml"/><Relationship Id="rId2" Type="http://schemas.openxmlformats.org/officeDocument/2006/relationships/tags" Target="../tags/tag630.xml"/><Relationship Id="rId19" Type="http://schemas.openxmlformats.org/officeDocument/2006/relationships/tags" Target="../tags/tag641.xml"/><Relationship Id="rId18" Type="http://schemas.openxmlformats.org/officeDocument/2006/relationships/tags" Target="../tags/tag640.xml"/><Relationship Id="rId17" Type="http://schemas.openxmlformats.org/officeDocument/2006/relationships/image" Target="../media/image67.jpeg"/><Relationship Id="rId16" Type="http://schemas.openxmlformats.org/officeDocument/2006/relationships/tags" Target="../tags/tag639.xml"/><Relationship Id="rId15" Type="http://schemas.openxmlformats.org/officeDocument/2006/relationships/image" Target="../media/image66.jpeg"/><Relationship Id="rId14" Type="http://schemas.openxmlformats.org/officeDocument/2006/relationships/tags" Target="../tags/tag638.xml"/><Relationship Id="rId13" Type="http://schemas.openxmlformats.org/officeDocument/2006/relationships/tags" Target="../tags/tag637.xml"/><Relationship Id="rId12" Type="http://schemas.openxmlformats.org/officeDocument/2006/relationships/tags" Target="../tags/tag636.xml"/><Relationship Id="rId11" Type="http://schemas.openxmlformats.org/officeDocument/2006/relationships/tags" Target="../tags/tag635.xml"/><Relationship Id="rId10" Type="http://schemas.openxmlformats.org/officeDocument/2006/relationships/tags" Target="../tags/tag634.xml"/><Relationship Id="rId1" Type="http://schemas.openxmlformats.org/officeDocument/2006/relationships/tags" Target="../tags/tag629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650.xml"/><Relationship Id="rId8" Type="http://schemas.openxmlformats.org/officeDocument/2006/relationships/image" Target="../media/image8.png"/><Relationship Id="rId7" Type="http://schemas.openxmlformats.org/officeDocument/2006/relationships/image" Target="../media/image68.jpeg"/><Relationship Id="rId6" Type="http://schemas.openxmlformats.org/officeDocument/2006/relationships/tags" Target="../tags/tag649.xml"/><Relationship Id="rId5" Type="http://schemas.openxmlformats.org/officeDocument/2006/relationships/tags" Target="../tags/tag648.xml"/><Relationship Id="rId4" Type="http://schemas.openxmlformats.org/officeDocument/2006/relationships/image" Target="C:/Users/mingsheng111035/AppData/Local/Temp/figmazip/slide_77df415ec48978fe\datas\&#35013;&#39280;-12001&amp;55145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64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659.xml"/><Relationship Id="rId17" Type="http://schemas.openxmlformats.org/officeDocument/2006/relationships/tags" Target="../tags/tag658.xml"/><Relationship Id="rId16" Type="http://schemas.openxmlformats.org/officeDocument/2006/relationships/tags" Target="../tags/tag657.xml"/><Relationship Id="rId15" Type="http://schemas.openxmlformats.org/officeDocument/2006/relationships/tags" Target="../tags/tag656.xml"/><Relationship Id="rId14" Type="http://schemas.openxmlformats.org/officeDocument/2006/relationships/tags" Target="../tags/tag655.xml"/><Relationship Id="rId13" Type="http://schemas.openxmlformats.org/officeDocument/2006/relationships/tags" Target="../tags/tag654.xml"/><Relationship Id="rId12" Type="http://schemas.openxmlformats.org/officeDocument/2006/relationships/tags" Target="../tags/tag653.xml"/><Relationship Id="rId11" Type="http://schemas.openxmlformats.org/officeDocument/2006/relationships/tags" Target="../tags/tag652.xml"/><Relationship Id="rId10" Type="http://schemas.openxmlformats.org/officeDocument/2006/relationships/tags" Target="../tags/tag651.xml"/><Relationship Id="rId1" Type="http://schemas.openxmlformats.org/officeDocument/2006/relationships/tags" Target="../tags/tag64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image" Target="C:/Users/mingsheng111035/AppData/Local/Temp/figmazip/slide_f169ef3f9134edde\datas\&#35013;&#39280;-12001&amp;314754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image" Target="C:/Users/mingsheng111035/AppData/Local/Temp/figmazip/slide_f169ef3f9134edde\datas\&#27675;&#22260;&#22270;-12001&amp;314694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19" Type="http://schemas.openxmlformats.org/officeDocument/2006/relationships/tags" Target="../tags/tag220.xml"/><Relationship Id="rId18" Type="http://schemas.openxmlformats.org/officeDocument/2006/relationships/tags" Target="../tags/tag219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image" Target="../media/image8.png"/><Relationship Id="rId10" Type="http://schemas.openxmlformats.org/officeDocument/2006/relationships/image" Target="../media/image7.jpeg"/><Relationship Id="rId1" Type="http://schemas.openxmlformats.org/officeDocument/2006/relationships/tags" Target="../tags/tag208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jpeg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image" Target="C:/Users/mingsheng111035/AppData/Local/Temp/figmazip/slide_c92da49bdf9b7465\datas\&#27675;&#22260;&#22270;-12001&amp;190013.png" TargetMode="External"/><Relationship Id="rId3" Type="http://schemas.openxmlformats.org/officeDocument/2006/relationships/image" Target="../media/image55.png"/><Relationship Id="rId25" Type="http://schemas.openxmlformats.org/officeDocument/2006/relationships/slideLayout" Target="../slideLayouts/slideLayout17.xml"/><Relationship Id="rId24" Type="http://schemas.openxmlformats.org/officeDocument/2006/relationships/tags" Target="../tags/tag677.xml"/><Relationship Id="rId23" Type="http://schemas.openxmlformats.org/officeDocument/2006/relationships/tags" Target="../tags/tag676.xml"/><Relationship Id="rId22" Type="http://schemas.openxmlformats.org/officeDocument/2006/relationships/tags" Target="../tags/tag675.xml"/><Relationship Id="rId21" Type="http://schemas.openxmlformats.org/officeDocument/2006/relationships/tags" Target="../tags/tag674.xml"/><Relationship Id="rId20" Type="http://schemas.openxmlformats.org/officeDocument/2006/relationships/tags" Target="../tags/tag673.xml"/><Relationship Id="rId2" Type="http://schemas.openxmlformats.org/officeDocument/2006/relationships/tags" Target="../tags/tag661.xml"/><Relationship Id="rId19" Type="http://schemas.openxmlformats.org/officeDocument/2006/relationships/tags" Target="../tags/tag672.xml"/><Relationship Id="rId18" Type="http://schemas.openxmlformats.org/officeDocument/2006/relationships/image" Target="../media/image71.jpeg"/><Relationship Id="rId17" Type="http://schemas.openxmlformats.org/officeDocument/2006/relationships/tags" Target="../tags/tag671.xml"/><Relationship Id="rId16" Type="http://schemas.openxmlformats.org/officeDocument/2006/relationships/tags" Target="../tags/tag670.xml"/><Relationship Id="rId15" Type="http://schemas.openxmlformats.org/officeDocument/2006/relationships/tags" Target="../tags/tag669.xml"/><Relationship Id="rId14" Type="http://schemas.openxmlformats.org/officeDocument/2006/relationships/tags" Target="../tags/tag668.xml"/><Relationship Id="rId13" Type="http://schemas.openxmlformats.org/officeDocument/2006/relationships/image" Target="../media/image70.jpeg"/><Relationship Id="rId12" Type="http://schemas.openxmlformats.org/officeDocument/2006/relationships/tags" Target="../tags/tag667.xml"/><Relationship Id="rId11" Type="http://schemas.openxmlformats.org/officeDocument/2006/relationships/tags" Target="../tags/tag666.xml"/><Relationship Id="rId10" Type="http://schemas.openxmlformats.org/officeDocument/2006/relationships/image" Target="../media/image8.png"/><Relationship Id="rId1" Type="http://schemas.openxmlformats.org/officeDocument/2006/relationships/tags" Target="../tags/tag660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" Type="http://schemas.openxmlformats.org/officeDocument/2006/relationships/tags" Target="../tags/tag678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86.xml"/><Relationship Id="rId8" Type="http://schemas.openxmlformats.org/officeDocument/2006/relationships/tags" Target="../tags/tag685.xml"/><Relationship Id="rId7" Type="http://schemas.openxmlformats.org/officeDocument/2006/relationships/image" Target="../media/image73.jpeg"/><Relationship Id="rId6" Type="http://schemas.openxmlformats.org/officeDocument/2006/relationships/tags" Target="../tags/tag684.xml"/><Relationship Id="rId5" Type="http://schemas.openxmlformats.org/officeDocument/2006/relationships/image" Target="../media/image8.png"/><Relationship Id="rId4" Type="http://schemas.openxmlformats.org/officeDocument/2006/relationships/image" Target="../media/image72.jpeg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692.xml"/><Relationship Id="rId15" Type="http://schemas.openxmlformats.org/officeDocument/2006/relationships/tags" Target="../tags/tag691.xml"/><Relationship Id="rId14" Type="http://schemas.openxmlformats.org/officeDocument/2006/relationships/tags" Target="../tags/tag690.xml"/><Relationship Id="rId13" Type="http://schemas.openxmlformats.org/officeDocument/2006/relationships/tags" Target="../tags/tag689.xml"/><Relationship Id="rId12" Type="http://schemas.openxmlformats.org/officeDocument/2006/relationships/tags" Target="../tags/tag688.xml"/><Relationship Id="rId11" Type="http://schemas.openxmlformats.org/officeDocument/2006/relationships/tags" Target="../tags/tag687.xml"/><Relationship Id="rId10" Type="http://schemas.openxmlformats.org/officeDocument/2006/relationships/image" Target="../media/image74.jpeg"/><Relationship Id="rId1" Type="http://schemas.openxmlformats.org/officeDocument/2006/relationships/tags" Target="../tags/tag681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701.xml"/><Relationship Id="rId8" Type="http://schemas.openxmlformats.org/officeDocument/2006/relationships/tags" Target="../tags/tag700.xml"/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702.xml"/><Relationship Id="rId11" Type="http://schemas.openxmlformats.org/officeDocument/2006/relationships/image" Target="../media/image8.png"/><Relationship Id="rId10" Type="http://schemas.openxmlformats.org/officeDocument/2006/relationships/image" Target="../media/image75.jpeg"/><Relationship Id="rId1" Type="http://schemas.openxmlformats.org/officeDocument/2006/relationships/tags" Target="../tags/tag693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705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710.xml"/><Relationship Id="rId8" Type="http://schemas.openxmlformats.org/officeDocument/2006/relationships/tags" Target="../tags/tag709.xml"/><Relationship Id="rId7" Type="http://schemas.openxmlformats.org/officeDocument/2006/relationships/image" Target="../media/image8.png"/><Relationship Id="rId6" Type="http://schemas.openxmlformats.org/officeDocument/2006/relationships/image" Target="../media/image76.jpeg"/><Relationship Id="rId5" Type="http://schemas.openxmlformats.org/officeDocument/2006/relationships/tags" Target="../tags/tag708.xml"/><Relationship Id="rId4" Type="http://schemas.openxmlformats.org/officeDocument/2006/relationships/tags" Target="../tags/tag707.xml"/><Relationship Id="rId3" Type="http://schemas.openxmlformats.org/officeDocument/2006/relationships/image" Target="C:/Users/mingsheng111035/AppData/Local/Temp/figmazip/slide_4895c6726a24b3fa\datas\&#27675;&#22260;&#22270;-12001&amp;277998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720.xml"/><Relationship Id="rId20" Type="http://schemas.openxmlformats.org/officeDocument/2006/relationships/tags" Target="../tags/tag719.xml"/><Relationship Id="rId2" Type="http://schemas.openxmlformats.org/officeDocument/2006/relationships/image" Target="../media/image33.png"/><Relationship Id="rId19" Type="http://schemas.openxmlformats.org/officeDocument/2006/relationships/tags" Target="../tags/tag718.xml"/><Relationship Id="rId18" Type="http://schemas.openxmlformats.org/officeDocument/2006/relationships/tags" Target="../tags/tag717.xml"/><Relationship Id="rId17" Type="http://schemas.openxmlformats.org/officeDocument/2006/relationships/tags" Target="../tags/tag716.xml"/><Relationship Id="rId16" Type="http://schemas.openxmlformats.org/officeDocument/2006/relationships/tags" Target="../tags/tag715.xml"/><Relationship Id="rId15" Type="http://schemas.openxmlformats.org/officeDocument/2006/relationships/image" Target="../media/image78.jpeg"/><Relationship Id="rId14" Type="http://schemas.openxmlformats.org/officeDocument/2006/relationships/tags" Target="../tags/tag714.xml"/><Relationship Id="rId13" Type="http://schemas.openxmlformats.org/officeDocument/2006/relationships/tags" Target="../tags/tag713.xml"/><Relationship Id="rId12" Type="http://schemas.openxmlformats.org/officeDocument/2006/relationships/tags" Target="../tags/tag712.xml"/><Relationship Id="rId11" Type="http://schemas.openxmlformats.org/officeDocument/2006/relationships/tags" Target="../tags/tag711.xml"/><Relationship Id="rId10" Type="http://schemas.openxmlformats.org/officeDocument/2006/relationships/image" Target="../media/image77.jpeg"/><Relationship Id="rId1" Type="http://schemas.openxmlformats.org/officeDocument/2006/relationships/tags" Target="../tags/tag706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725.xml"/><Relationship Id="rId8" Type="http://schemas.openxmlformats.org/officeDocument/2006/relationships/image" Target="C:/Users/mingsheng111035/AppData/Local/Temp/figmazip/slide_c74634e52984eaf3\datas\&#27675;&#22260;&#22270;-12001&amp;127461.png" TargetMode="External"/><Relationship Id="rId7" Type="http://schemas.openxmlformats.org/officeDocument/2006/relationships/image" Target="../media/image15.png"/><Relationship Id="rId6" Type="http://schemas.openxmlformats.org/officeDocument/2006/relationships/tags" Target="../tags/tag724.xml"/><Relationship Id="rId5" Type="http://schemas.openxmlformats.org/officeDocument/2006/relationships/tags" Target="../tags/tag723.xml"/><Relationship Id="rId4" Type="http://schemas.openxmlformats.org/officeDocument/2006/relationships/image" Target="C:/Users/mingsheng111035/AppData/Local/Temp/figmazip/slide_c74634e52984eaf3\datas\&#35013;&#39280;-12001&amp;127444.png" TargetMode="Externa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733.xml"/><Relationship Id="rId2" Type="http://schemas.openxmlformats.org/officeDocument/2006/relationships/tags" Target="../tags/tag722.xml"/><Relationship Id="rId19" Type="http://schemas.openxmlformats.org/officeDocument/2006/relationships/tags" Target="../tags/tag732.xml"/><Relationship Id="rId18" Type="http://schemas.openxmlformats.org/officeDocument/2006/relationships/tags" Target="../tags/tag731.xml"/><Relationship Id="rId17" Type="http://schemas.openxmlformats.org/officeDocument/2006/relationships/tags" Target="../tags/tag730.xml"/><Relationship Id="rId16" Type="http://schemas.openxmlformats.org/officeDocument/2006/relationships/tags" Target="../tags/tag729.xml"/><Relationship Id="rId15" Type="http://schemas.openxmlformats.org/officeDocument/2006/relationships/image" Target="../media/image80.jpeg"/><Relationship Id="rId14" Type="http://schemas.openxmlformats.org/officeDocument/2006/relationships/tags" Target="../tags/tag728.xml"/><Relationship Id="rId13" Type="http://schemas.openxmlformats.org/officeDocument/2006/relationships/tags" Target="../tags/tag727.xml"/><Relationship Id="rId12" Type="http://schemas.openxmlformats.org/officeDocument/2006/relationships/image" Target="../media/image8.png"/><Relationship Id="rId11" Type="http://schemas.openxmlformats.org/officeDocument/2006/relationships/image" Target="../media/image79.jpeg"/><Relationship Id="rId10" Type="http://schemas.openxmlformats.org/officeDocument/2006/relationships/tags" Target="../tags/tag726.xml"/><Relationship Id="rId1" Type="http://schemas.openxmlformats.org/officeDocument/2006/relationships/tags" Target="../tags/tag721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736.xml"/><Relationship Id="rId2" Type="http://schemas.openxmlformats.org/officeDocument/2006/relationships/tags" Target="../tags/tag735.xml"/><Relationship Id="rId1" Type="http://schemas.openxmlformats.org/officeDocument/2006/relationships/tags" Target="../tags/tag734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739.xml"/><Relationship Id="rId2" Type="http://schemas.openxmlformats.org/officeDocument/2006/relationships/tags" Target="../tags/tag738.xml"/><Relationship Id="rId1" Type="http://schemas.openxmlformats.org/officeDocument/2006/relationships/tags" Target="../tags/tag73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36.xml"/><Relationship Id="rId17" Type="http://schemas.openxmlformats.org/officeDocument/2006/relationships/image" Target="../media/image8.png"/><Relationship Id="rId16" Type="http://schemas.openxmlformats.org/officeDocument/2006/relationships/image" Target="../media/image9.jpeg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image" Target="../media/image8.png"/><Relationship Id="rId7" Type="http://schemas.openxmlformats.org/officeDocument/2006/relationships/image" Target="../media/image10.jpeg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image" Target="C:/Users/mingsheng111035/AppData/Local/Temp/figmazip/slide_4fb6a0b77e6f468b\datas\&#35013;&#39280;-12001&amp;71744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52.xml"/><Relationship Id="rId21" Type="http://schemas.openxmlformats.org/officeDocument/2006/relationships/tags" Target="../tags/tag251.xml"/><Relationship Id="rId20" Type="http://schemas.openxmlformats.org/officeDocument/2006/relationships/tags" Target="../tags/tag250.xml"/><Relationship Id="rId2" Type="http://schemas.openxmlformats.org/officeDocument/2006/relationships/tags" Target="../tags/tag238.xml"/><Relationship Id="rId19" Type="http://schemas.openxmlformats.org/officeDocument/2006/relationships/tags" Target="../tags/tag249.xml"/><Relationship Id="rId18" Type="http://schemas.openxmlformats.org/officeDocument/2006/relationships/tags" Target="../tags/tag248.xml"/><Relationship Id="rId17" Type="http://schemas.openxmlformats.org/officeDocument/2006/relationships/tags" Target="../tags/tag247.xml"/><Relationship Id="rId16" Type="http://schemas.openxmlformats.org/officeDocument/2006/relationships/image" Target="../media/image12.jpeg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image" Target="../media/image11.jpeg"/><Relationship Id="rId10" Type="http://schemas.openxmlformats.org/officeDocument/2006/relationships/tags" Target="../tags/tag242.xml"/><Relationship Id="rId1" Type="http://schemas.openxmlformats.org/officeDocument/2006/relationships/tags" Target="../tags/tag23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image" Target="../media/image8.png"/><Relationship Id="rId3" Type="http://schemas.openxmlformats.org/officeDocument/2006/relationships/image" Target="../media/image14.jpeg"/><Relationship Id="rId2" Type="http://schemas.openxmlformats.org/officeDocument/2006/relationships/tags" Target="../tags/tag27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5100"/>
              <a:t>压力性损伤照护技术</a:t>
            </a:r>
            <a:endParaRPr lang="zh-CN" altLang="en-US" sz="51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4700"/>
              <a:t>3</a:t>
            </a:r>
            <a:r>
              <a:rPr lang="zh-CN" altLang="en-US" sz="4700"/>
              <a:t>期压力性损伤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皮肤全层缺损特征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b2a074d1e2bf7ea\datas\装饰-12001&amp;12758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4b2a074d1e2bf7ea\datas\氛围图-12001&amp;127599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4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3" y="1828800"/>
            <a:ext cx="9143994" cy="4418965"/>
            <a:chOff x="960" y="2880"/>
            <a:chExt cx="14400" cy="6959"/>
          </a:xfrm>
        </p:grpSpPr>
        <p:sp>
          <p:nvSpPr>
            <p:cNvPr id="6" name="任意多边形 5"/>
            <p:cNvSpPr/>
            <p:nvPr>
              <p:custDataLst>
                <p:tags r:id="rId8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e1c3cb24c7d1298b006d7e58ca7afa2f.jpge1c3cb24c7d1298b006d7e58ca7afa2f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500" r="12500"/>
            <a:stretch>
              <a:fillRect/>
            </a:stretch>
          </p:blipFill>
          <p:spPr>
            <a:xfrm>
              <a:off x="260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389516a3ca877bb65e1f572970a2c35f.jpg389516a3ca877bb65e1f572970a2c35f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/>
            <a:stretch>
              <a:fillRect/>
            </a:stretch>
          </p:blipFill>
          <p:spPr>
            <a:xfrm>
              <a:off x="1004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54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溃疡形成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156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期压力性损伤中，皮肤全层缺损导致溃疡形成，常伴有坏死组织。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898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深度损伤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900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此阶段损伤深入皮下组织，可能涉及肌肉或骨骼，损伤区域呈现深坑状。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1f5dd2c18c96e9f8f905077ae83d11ee.jpg1f5dd2c18c96e9f8f905077ae83d11ee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444" r="2503"/>
          <a:stretch>
            <a:fillRect/>
          </a:stretch>
        </p:blipFill>
        <p:spPr>
          <a:xfrm>
            <a:off x="609602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705597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脂肪组织外露情况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705600" y="2286000"/>
            <a:ext cx="4953000" cy="3962400"/>
            <a:chOff x="10560" y="3600"/>
            <a:chExt cx="7800" cy="6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0560" y="360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560" y="584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08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期压力性损伤的定义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08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期压力性损伤指的是皮肤全层坏死，但未累及肌肉和骨骼，形成溃疡。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05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08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损伤的临床表现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08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患者会出现红肿、疼痛，溃疡形成后，可见黄色或粉红色的脂肪组织。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08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治疗与护理重点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08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治疗需清除坏死组织，保护新生肉芽组织，避免进一步感染，促进愈合。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潜行腔隙和窦道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潜行腔隙的形成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潜行腔隙是由于皮肤和皮下组织坏死分离形成的潜在空间，常见于长期卧床患者。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潜行腔隙的处理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处理潜行腔隙需彻底清创，使用敷料保持伤口干燥，促进肉芽组织生长。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窦道的特征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窦道是连接皮肤表面与深层组织的管道，通常由感染引起，可导致分泌物排出。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窦道的治疗策略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窦道治疗包括清除坏死组织、控制感染，并使用适当的敷料促进愈合。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d97eae6caa6cdcb43040de0ed1ae52ee.jpgd97eae6caa6cdcb43040de0ed1ae52ee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0429" r="20547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组织损伤深度差异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1e81463a26fea1b\datas\装饰-12001&amp;10810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2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c3700d3363da832e9f87a9dd66afb515.jpgc3700d3363da832e9f87a9dd66afb515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4668" r="8138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表皮层损伤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表皮层损伤通常表现为红斑，是压力性损伤的早期迹象，常见于长期卧床患者。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ffb486f6021dd231099e030cc2204148.jpgffb486f6021dd231099e030cc220414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1403" t="-15" r="11403" b="15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8dc502a91ca9fe93bc4cdb81db4bc6a3.jpg8dc502a91ca9fe93bc4cdb81db4bc6a3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1672" b="1672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真皮层损伤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真皮层损伤时，皮肤会出现水疱或表皮剥脱，损伤程度较表皮层更严重。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皮下组织损伤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皮下组织损伤涉及肌肉和骨骼，表现为深溃疡，是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期压力性损伤的典型表现。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不可分期损伤辨识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观察皮肤颜色变化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不可分期损伤可能表现为皮肤颜色的改变，如红斑或紫斑，需仔细观察。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评估皮肤感觉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询问患者是否有疼痛、麻木或其他异常感觉，以辨识损伤程度。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检查皮肤温度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损伤区域的皮肤温度可能与周围正常皮肤不同，触摸时可发现异常。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监测肿胀情况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不可分期损伤可能伴随局部肿胀，需定期测量并记录肿胀程度的变化。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30e0a7227a4d0ae31c8a8a456177884f.jpg30e0a7227a4d0ae31c8a8a456177884f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477" r="947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 sz="4700"/>
              <a:t>4</a:t>
            </a:r>
            <a:r>
              <a:rPr lang="zh-CN" altLang="en-US" sz="4700"/>
              <a:t>期压力性损伤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66c93c6d-6197-4618-820d-eaac8e44670f.jpg66c93c6d-6197-4618-820d-eaac8e44670f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全层皮肤和组织缺损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深度溃疡形成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期压力性损伤中，溃疡可深达肌肉层，甚至暴露骨组织，需专业医疗干预。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感染风险增加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全层皮肤缺损导致细菌侵入，易引发严重感染，如蜂窝织炎或骨髓炎。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筋膜、肌肉等外露情况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38400" y="2311402"/>
            <a:ext cx="9220200" cy="3454402"/>
            <a:chOff x="3840" y="3640"/>
            <a:chExt cx="14520" cy="5440"/>
          </a:xfrm>
        </p:grpSpPr>
        <p:pic>
          <p:nvPicPr>
            <p:cNvPr id="4" name="图片 3" descr="C:/Users/mingsheng111035/AppData/Roaming/Kingsoft/office6/wppai/generateppt/2eb4719a-199b-41db-9291-4eabbf792bfc.jpg2eb4719a-199b-41db-9291-4eabbf792bfc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de89ce30-9dbb-48f1-a9d5-973c5b770c64.jpgde89ce30-9dbb-48f1-a9d5-973c5b770c64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筋膜外露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6e864e00-3e3c-4ad6-8949-a7ddc261ace9.jpg6e864e00-3e3c-4ad6-8949-a7ddc261ace9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152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第四期压力性损伤中，筋膜外露是常见现象，表现为皮肤和皮下组织完全缺失。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f32a929d-1011-4d21-9625-122f9aad5144.jpgf32a929d-1011-4d21-9625-122f9aad5144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1520" y="7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616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肌腱和骨骼暴露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16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在最严重的压力性损伤中，肌腱和骨骼可能暴露在外，需要紧急医疗干预。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840" y="36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肌肉外露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3840" y="44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肌肉外露是压力性损伤的严重阶段，可见到受损区域的肌肉组织，通常伴随剧烈疼痛。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3840" y="6840"/>
              <a:ext cx="45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感染风险增加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3840" y="7640"/>
              <a:ext cx="44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由于组织外露，感染风险显著增加，可能导致严重的并发症，如骨髓炎或败血症。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创缘内卷和潜行腔隙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9597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5bc555a98f95605ff2e4e2db2fb36bb8.jpg5bc555a98f95605ff2e4e2db2fb36bb8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7159" b="1025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96d9f6c966eb15ffb472b4bf8d383eb5.jpg96d9f6c966eb15ffb472b4bf8d383eb5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-9" t="3677" r="9" b="3677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创缘内卷的形成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创缘内卷是指伤口边缘向内生长，常见于长期受压的部位，如臀部和脚跟。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b3ffa8ee02ce3c5ce45df99c540f9d34.jpgb3ffa8ee02ce3c5ce45df99c540f9d34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11409" b="11409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潜行腔隙的特征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潜行腔隙是压力性损伤中的一种，表现为伤口深部形成隧道状空腔，难以愈合。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处理方法和预防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针对创缘内卷和潜行腔隙，需定期清创、使用负压伤口治疗，并采取减压措施预防。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压力性损伤概述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压力性损伤分期及表现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压力性损伤评定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压力性损伤照护处理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健康指导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溃疡深度与解剖部位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4d3e36536b80a8f\datas\装饰-12001&amp;33426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0" name="组合 19"/>
          <p:cNvGrpSpPr/>
          <p:nvPr/>
        </p:nvGrpSpPr>
        <p:grpSpPr>
          <a:xfrm>
            <a:off x="4648200" y="609600"/>
            <a:ext cx="7010400" cy="2540000"/>
            <a:chOff x="7320" y="960"/>
            <a:chExt cx="11040" cy="400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49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第一期压力性损伤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49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通常发生在表皮层，表现为红斑，常见于骨突部位如尾骨。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7320" y="320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560" y="3200"/>
              <a:ext cx="49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第三期压力性损伤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560" y="4000"/>
              <a:ext cx="49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损伤贯穿全层皮肤，可能涉及皮下组织，常见于臀部。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3140" y="96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380" y="960"/>
              <a:ext cx="49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第二期压力性损伤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380" y="1760"/>
              <a:ext cx="49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损伤深入真皮层，出现部分皮层缺失，如脚踝处的水泡。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3140" y="320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380" y="3200"/>
              <a:ext cx="49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第四期压力性损伤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380" y="4000"/>
              <a:ext cx="49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损伤达到肌肉或骨骼，形成深溃疡，如大腿根部的严重溃烂。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7" name="图片 16" descr="C:/Users/mingsheng111035/AppData/Roaming/Kingsoft/office6/wppai/generateppt/8677e2cbf377cd36_img1.png8677e2cbf377cd36_img1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28601" b="28601"/>
          <a:stretch>
            <a:fillRect/>
          </a:stretch>
        </p:blipFill>
        <p:spPr>
          <a:xfrm>
            <a:off x="609602" y="3606796"/>
            <a:ext cx="10972800" cy="2641600"/>
          </a:xfrm>
          <a:custGeom>
            <a:avLst/>
            <a:gdLst>
              <a:gd name="connisteX0" fmla="*/ 0 w 10972800"/>
              <a:gd name="connsiteY0" fmla="*/ 304796 h 2641601"/>
              <a:gd name="connisteX1" fmla="*/ 304796 w 10972800"/>
              <a:gd name="connsiteY1" fmla="*/ 0 h 2641601"/>
              <a:gd name="connisteX2" fmla="*/ 10668003 w 10972800"/>
              <a:gd name="connsiteY2" fmla="*/ 0 h 2641601"/>
              <a:gd name="connisteX3" fmla="*/ 10972800 w 10972800"/>
              <a:gd name="connsiteY3" fmla="*/ 304796 h 2641601"/>
              <a:gd name="connisteX4" fmla="*/ 10972800 w 10972800"/>
              <a:gd name="connsiteY4" fmla="*/ 2336804 h 2641601"/>
              <a:gd name="connisteX5" fmla="*/ 10668003 w 10972800"/>
              <a:gd name="connsiteY5" fmla="*/ 2641601 h 2641601"/>
              <a:gd name="connisteX6" fmla="*/ 304796 w 10972800"/>
              <a:gd name="connsiteY6" fmla="*/ 2641601 h 2641601"/>
              <a:gd name="connisteX7" fmla="*/ 0 w 10972800"/>
              <a:gd name="connsiteY7" fmla="*/ 2336804 h 2641601"/>
              <a:gd name="connisteX8" fmla="*/ 0 w 10972800"/>
              <a:gd name="connsiteY8" fmla="*/ 304796 h 26416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6416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336804"/>
                </a:lnTo>
                <a:cubicBezTo>
                  <a:pt x="10972800" y="2505136"/>
                  <a:pt x="10836335" y="2641601"/>
                  <a:pt x="10668003" y="2641601"/>
                </a:cubicBezTo>
                <a:lnTo>
                  <a:pt x="304797" y="2641601"/>
                </a:lnTo>
                <a:cubicBezTo>
                  <a:pt x="136465" y="2641601"/>
                  <a:pt x="0" y="2505136"/>
                  <a:pt x="0" y="23368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不可分期损伤辨识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3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7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2f5d82c1c98c6b596b4b13beb5db7e23.jpg2f5d82c1c98c6b596b4b13beb5db7e23"/>
          <p:cNvPicPr preferRelativeResize="0"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817" b="3817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1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辨识非典型损伤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非典型压力性损伤可能不遵循传统分期，需注意皮肤颜色变化、温度和质地异常。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评估潜在风险因素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评估患者活动能力、感觉丧失、营养状况等，以识别可能导致不可分期损伤的风险。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不可分期压力性损伤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cd2a6dad00e0651\datas\氛围图-12001&amp;28114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全层皮肤和组织缺损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3" y="1828800"/>
            <a:ext cx="10972800" cy="4419602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0810c83d821bd8f4a73587a9545a6242.jpg0810c83d821bd8f4a73587a9545a6242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4696" r="4755"/>
            <a:stretch>
              <a:fillRect/>
            </a:stretch>
          </p:blipFill>
          <p:spPr>
            <a:xfrm>
              <a:off x="96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2fbbd8cf39cdc3dcb9eb3da8bdb233be.jpg2fbbd8cf39cdc3dcb9eb3da8bdb233b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4228" r="4228"/>
            <a:stretch>
              <a:fillRect/>
            </a:stretch>
          </p:blipFill>
          <p:spPr>
            <a:xfrm>
              <a:off x="540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540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定义和特征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全层皮肤和组织缺损指的是压力性损伤发展到深层组织，可能涉及肌肉或骨骼。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7be9809239f00cc450a6272d686f42cf.jpg7be9809239f00cc450a6272d686f42cf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768" t="-15" r="9768" b="15"/>
            <a:stretch>
              <a:fillRect/>
            </a:stretch>
          </p:blipFill>
          <p:spPr>
            <a:xfrm>
              <a:off x="984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984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Roaming/Kingsoft/office6/wppai/generateppt/4f4288aae22300fa6b746911c9ef229c.jpg4f4288aae22300fa6b746911c9ef229c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8586" b="8586"/>
            <a:stretch>
              <a:fillRect/>
            </a:stretch>
          </p:blipFill>
          <p:spPr>
            <a:xfrm>
              <a:off x="14280" y="2880"/>
              <a:ext cx="3960" cy="3280"/>
            </a:xfrm>
            <a:custGeom>
              <a:avLst/>
              <a:gdLst>
                <a:gd name="connisteX0" fmla="*/ 0 w 2514600"/>
                <a:gd name="connsiteY0" fmla="*/ 304796 h 2082802"/>
                <a:gd name="connisteX1" fmla="*/ 304796 w 2514600"/>
                <a:gd name="connsiteY1" fmla="*/ 0 h 2082802"/>
                <a:gd name="connisteX2" fmla="*/ 2209803 w 2514600"/>
                <a:gd name="connsiteY2" fmla="*/ 0 h 2082802"/>
                <a:gd name="connisteX3" fmla="*/ 2514600 w 2514600"/>
                <a:gd name="connsiteY3" fmla="*/ 304796 h 2082802"/>
                <a:gd name="connisteX4" fmla="*/ 2514600 w 2514600"/>
                <a:gd name="connsiteY4" fmla="*/ 2082802 h 2082802"/>
                <a:gd name="connisteX5" fmla="*/ 0 w 2514600"/>
                <a:gd name="connsiteY5" fmla="*/ 2082802 h 2082802"/>
                <a:gd name="connisteX6" fmla="*/ 0 w 2514600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14280" y="6160"/>
              <a:ext cx="3960" cy="3680"/>
            </a:xfrm>
            <a:custGeom>
              <a:avLst/>
              <a:gdLst>
                <a:gd name="connisteX0" fmla="*/ 0 w 2514600"/>
                <a:gd name="connsiteY0" fmla="*/ 0 h 2336804"/>
                <a:gd name="connisteX1" fmla="*/ 2514600 w 2514600"/>
                <a:gd name="connsiteY1" fmla="*/ 0 h 2336804"/>
                <a:gd name="connisteX2" fmla="*/ 2514600 w 2514600"/>
                <a:gd name="connsiteY2" fmla="*/ 2031997 h 2336804"/>
                <a:gd name="connisteX3" fmla="*/ 2209803 w 2514600"/>
                <a:gd name="connsiteY3" fmla="*/ 2336804 h 2336804"/>
                <a:gd name="connisteX4" fmla="*/ 304796 w 2514600"/>
                <a:gd name="connsiteY4" fmla="*/ 2336804 h 2336804"/>
                <a:gd name="connisteX5" fmla="*/ 0 w 2514600"/>
                <a:gd name="connsiteY5" fmla="*/ 2031997 h 2336804"/>
                <a:gd name="connisteX6" fmla="*/ 0 w 2514600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36804">
                  <a:moveTo>
                    <a:pt x="0" y="0"/>
                  </a:moveTo>
                  <a:lnTo>
                    <a:pt x="2514600" y="0"/>
                  </a:lnTo>
                  <a:lnTo>
                    <a:pt x="2514600" y="2031998"/>
                  </a:lnTo>
                  <a:cubicBezTo>
                    <a:pt x="2514600" y="2200339"/>
                    <a:pt x="2378135" y="2336804"/>
                    <a:pt x="2209803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88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88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长期卧床、使用医疗器械不当或营养不良是导致全层缺损的常见原因。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032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临床表现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032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患者可能出现溃疡、坏死组织，严重时可见到肌肉或骨骼，伴有恶臭和脓液。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760" y="664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治疗和护理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76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治疗需清创、控制感染，护理上强调定期翻身、使用特殊床垫和营养支持。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腐肉和焦痂掩盖情况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df6dcf25db41c1\datas\氛围图-12001&amp;18734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600" y="1828800"/>
            <a:ext cx="7162800" cy="4419600"/>
            <a:chOff x="6960" y="2880"/>
            <a:chExt cx="11280" cy="6960"/>
          </a:xfrm>
        </p:grpSpPr>
        <p:pic>
          <p:nvPicPr>
            <p:cNvPr id="7" name="图片 6" descr="C:/Users/mingsheng111035/AppData/Roaming/Kingsoft/office6/wppai/generateppt/89d84ee59deca00f176f431f89c13295.jpg89d84ee59deca00f176f431f89c1329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3801" r="3801"/>
            <a:stretch>
              <a:fillRect/>
            </a:stretch>
          </p:blipFill>
          <p:spPr>
            <a:xfrm>
              <a:off x="696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696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d060b07bee5d113c28b8305a26b2129.jpg1d060b07bee5d113c28b8305a26b2129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9425" b="9425"/>
            <a:stretch>
              <a:fillRect/>
            </a:stretch>
          </p:blipFill>
          <p:spPr>
            <a:xfrm>
              <a:off x="1272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1272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744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腐肉的形成与影响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44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腐肉覆盖下的压力性损伤难以观察，可能导致感染扩散，增加治疗难度。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20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焦痂的形成与影响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20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焦痂是深层组织坏死的标志，它会掩盖伤口真实情况，影响伤口评估和处理。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去除覆盖物后的分期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79e063536bbe32b4\datas\装饰-12001&amp;55897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4a80a217-adcf-4c9a-9217-cde5b6748c67.jpg4a80a217-adcf-4c9a-9217-cde5b6748c67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556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09600" y="4826000"/>
            <a:ext cx="9220200" cy="1422400"/>
            <a:chOff x="960" y="7600"/>
            <a:chExt cx="14520" cy="224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红斑期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去除压迫后，皮肤出现持续性红斑，但指压后皮肤颜色不会立即恢复。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水疱期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红斑未得到及时处理，可能会发展成表皮或真皮层下的水疱，需特别注意。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760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溃疡期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840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若压力性损伤进一步恶化，皮肤可能形成溃疡，此时需要专业医疗干预。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深部组织压力性损伤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皮肤颜色变化特征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红斑阶段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深部组织压力性损伤初期，皮肤可能出现红斑，但按压后红斑不会消失。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紫红色或青紫色斑点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随着损伤进展，皮肤可能出现紫红色或青紫色斑点，表明深层组织受损。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73809898-21dd-404e-b6b7-ec3578b013cf.jpg73809898-21dd-404e-b6b7-ec3578b013cf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235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28800" cy="6858000"/>
          </a:xfrm>
          <a:custGeom>
            <a:avLst/>
            <a:gdLst>
              <a:gd name="connisteX0" fmla="*/ 0 w 1828800"/>
              <a:gd name="connsiteY0" fmla="*/ 0 h 6858000"/>
              <a:gd name="connisteX1" fmla="*/ 1320795 w 1828800"/>
              <a:gd name="connsiteY1" fmla="*/ 0 h 6858000"/>
              <a:gd name="connisteX2" fmla="*/ 1828800 w 1828800"/>
              <a:gd name="connsiteY2" fmla="*/ 508004 h 6858000"/>
              <a:gd name="connisteX3" fmla="*/ 1828800 w 1828800"/>
              <a:gd name="connsiteY3" fmla="*/ 6349995 h 6858000"/>
              <a:gd name="connisteX4" fmla="*/ 1320795 w 1828800"/>
              <a:gd name="connsiteY4" fmla="*/ 6858000 h 6858000"/>
              <a:gd name="connisteX5" fmla="*/ 0 w 1828800"/>
              <a:gd name="connsiteY5" fmla="*/ 6858000 h 6858000"/>
              <a:gd name="connisteX6" fmla="*/ 0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0" y="0"/>
                </a:moveTo>
                <a:lnTo>
                  <a:pt x="1320796" y="0"/>
                </a:lnTo>
                <a:cubicBezTo>
                  <a:pt x="1601352" y="0"/>
                  <a:pt x="1828800" y="227439"/>
                  <a:pt x="1828800" y="508004"/>
                </a:cubicBezTo>
                <a:lnTo>
                  <a:pt x="1828800" y="6349996"/>
                </a:lnTo>
                <a:cubicBezTo>
                  <a:pt x="1828800" y="6630552"/>
                  <a:pt x="1601352" y="6858000"/>
                  <a:pt x="13207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14e929c7-6ceb-449c-bdf6-d95768e2fe16.jpg14e929c7-6ceb-449c-bdf6-d95768e2fe16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10"/>
          <a:stretch>
            <a:fillRect/>
          </a:stretch>
        </p:blipFill>
        <p:spPr>
          <a:xfrm>
            <a:off x="2438403" y="609603"/>
            <a:ext cx="9144000" cy="2488565"/>
          </a:xfrm>
          <a:custGeom>
            <a:avLst/>
            <a:gdLst>
              <a:gd name="connisteX0" fmla="*/ 0 w 9144000"/>
              <a:gd name="connsiteY0" fmla="*/ 304796 h 2489197"/>
              <a:gd name="connisteX1" fmla="*/ 304796 w 9144000"/>
              <a:gd name="connsiteY1" fmla="*/ 0 h 2489197"/>
              <a:gd name="connisteX2" fmla="*/ 8839203 w 9144000"/>
              <a:gd name="connsiteY2" fmla="*/ 0 h 2489197"/>
              <a:gd name="connisteX3" fmla="*/ 9144000 w 9144000"/>
              <a:gd name="connsiteY3" fmla="*/ 304796 h 2489197"/>
              <a:gd name="connisteX4" fmla="*/ 9144000 w 9144000"/>
              <a:gd name="connsiteY4" fmla="*/ 2184401 h 2489197"/>
              <a:gd name="connisteX5" fmla="*/ 8839203 w 9144000"/>
              <a:gd name="connsiteY5" fmla="*/ 2489197 h 2489197"/>
              <a:gd name="connisteX6" fmla="*/ 304796 w 9144000"/>
              <a:gd name="connsiteY6" fmla="*/ 2489197 h 2489197"/>
              <a:gd name="connisteX7" fmla="*/ 0 w 9144000"/>
              <a:gd name="connsiteY7" fmla="*/ 2184401 h 2489197"/>
              <a:gd name="connisteX8" fmla="*/ 0 w 9144000"/>
              <a:gd name="connsiteY8" fmla="*/ 304796 h 24891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489198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8839203" y="0"/>
                </a:lnTo>
                <a:cubicBezTo>
                  <a:pt x="9007535" y="0"/>
                  <a:pt x="9144000" y="136465"/>
                  <a:pt x="9144000" y="304797"/>
                </a:cubicBezTo>
                <a:lnTo>
                  <a:pt x="9144000" y="2184401"/>
                </a:lnTo>
                <a:cubicBezTo>
                  <a:pt x="9144000" y="2352742"/>
                  <a:pt x="9007535" y="2489198"/>
                  <a:pt x="8839203" y="2489198"/>
                </a:cubicBezTo>
                <a:lnTo>
                  <a:pt x="304797" y="2489198"/>
                </a:lnTo>
                <a:cubicBezTo>
                  <a:pt x="136465" y="2489198"/>
                  <a:pt x="0" y="2352742"/>
                  <a:pt x="0" y="2184401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438403" y="3556001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疼痛和温度改变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8400" y="4775200"/>
            <a:ext cx="9220200" cy="1473200"/>
            <a:chOff x="3840" y="7520"/>
            <a:chExt cx="14520" cy="2320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384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疼痛感知的改变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384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深部组织压力性损伤可能导致患者对疼痛的感知减弱或增强，需及时评估。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88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局部温度升高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88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受损组织区域可能会出现温度升高现象，这是炎症反应的常见体征。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920" y="752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皮肤颜色变化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920" y="840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压力性损伤部位的皮肤颜色可能会变红或出现紫色斑点，表明血液循环受阻。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深色皮肤颜色变化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8862c85e720e9e9\datas\装饰-12001&amp;8867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5676265" y="0"/>
            <a:ext cx="838200" cy="32956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00" y="2565400"/>
            <a:ext cx="11049000" cy="2946400"/>
            <a:chOff x="900" y="4040"/>
            <a:chExt cx="17400" cy="464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1800" y="4040"/>
              <a:ext cx="1919" cy="1920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Local/Temp/figmazip/slide_18862c85e720e9e9\datas\earth-12001&amp;88731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4"/>
                </a:ext>
              </a:extLst>
            </a:blip>
            <a:stretch>
              <a:fillRect/>
            </a:stretch>
          </p:blipFill>
          <p:spPr>
            <a:xfrm>
              <a:off x="2248" y="4488"/>
              <a:ext cx="1023" cy="102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900" y="64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皮肤颜色变暗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920" y="72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深色皮肤在压力性损伤下可能呈现暗色，如紫红色或深褐色斑点。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11"/>
              </p:custDataLst>
            </p:nvPr>
          </p:nvSpPr>
          <p:spPr>
            <a:xfrm>
              <a:off x="6360" y="4040"/>
              <a:ext cx="1920" cy="1920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Local/Temp/figmazip/slide_18862c85e720e9e9\datas\earth-12001&amp;88759.sv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 r:link="rId4"/>
                </a:ext>
              </a:extLst>
            </a:blip>
            <a:stretch>
              <a:fillRect/>
            </a:stretch>
          </p:blipFill>
          <p:spPr>
            <a:xfrm>
              <a:off x="6808" y="4488"/>
              <a:ext cx="1023" cy="102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5460" y="64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皮肤温度升高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5480" y="72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受损区域的皮肤温度可能升高，与周围正常皮肤相比有明显差异。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7"/>
              </p:custDataLst>
            </p:nvPr>
          </p:nvSpPr>
          <p:spPr>
            <a:xfrm>
              <a:off x="10920" y="4040"/>
              <a:ext cx="1920" cy="1920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18862c85e720e9e9\datas\earth-12001&amp;88787.sv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 r:link="rId4"/>
                </a:ext>
              </a:extLst>
            </a:blip>
            <a:stretch>
              <a:fillRect/>
            </a:stretch>
          </p:blipFill>
          <p:spPr>
            <a:xfrm>
              <a:off x="11368" y="4488"/>
              <a:ext cx="1023" cy="10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0020" y="64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皮肤肿胀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10040" y="72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深部组织损伤可能导致局部皮肤肿胀，皮肤表面可能出现光泽或紧绷感。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15480" y="4040"/>
              <a:ext cx="1919" cy="1920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Local/Temp/figmazip/slide_18862c85e720e9e9\datas\earth-12001&amp;88815.svg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 r:link="rId4"/>
                </a:ext>
              </a:extLst>
            </a:blip>
            <a:stretch>
              <a:fillRect/>
            </a:stretch>
          </p:blipFill>
          <p:spPr>
            <a:xfrm>
              <a:off x="15928" y="4488"/>
              <a:ext cx="1023" cy="102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27"/>
              </p:custDataLst>
            </p:nvPr>
          </p:nvSpPr>
          <p:spPr>
            <a:xfrm>
              <a:off x="14580" y="644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皮肤纹理改变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8"/>
              </p:custDataLst>
            </p:nvPr>
          </p:nvSpPr>
          <p:spPr>
            <a:xfrm>
              <a:off x="14600" y="7240"/>
              <a:ext cx="368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受损部位的皮肤纹理可能变得不规则，出现皱褶或凹陷等异常变化。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压力性损伤概述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组织损伤的快速进展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3" y="1828800"/>
            <a:ext cx="10972794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0349605931b6a5338957c8522d7c140a.jpg0349605931b6a5338957c8522d7c140a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6859" b="5185"/>
            <a:stretch>
              <a:fillRect/>
            </a:stretch>
          </p:blipFill>
          <p:spPr>
            <a:xfrm>
              <a:off x="144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9840" y="2880"/>
              <a:ext cx="8400" cy="6959"/>
            </a:xfrm>
            <a:custGeom>
              <a:avLst/>
              <a:gdLst>
                <a:gd name="connisteX0" fmla="*/ 0 w 5333996"/>
                <a:gd name="connsiteY0" fmla="*/ 304796 h 4419596"/>
                <a:gd name="connisteX1" fmla="*/ 304796 w 5333996"/>
                <a:gd name="connsiteY1" fmla="*/ 0 h 4419596"/>
                <a:gd name="connisteX2" fmla="*/ 5029200 w 5333996"/>
                <a:gd name="connsiteY2" fmla="*/ 0 h 4419596"/>
                <a:gd name="connisteX3" fmla="*/ 5333996 w 5333996"/>
                <a:gd name="connsiteY3" fmla="*/ 304796 h 4419596"/>
                <a:gd name="connisteX4" fmla="*/ 5333996 w 5333996"/>
                <a:gd name="connsiteY4" fmla="*/ 4114800 h 4419596"/>
                <a:gd name="connisteX5" fmla="*/ 5029200 w 5333996"/>
                <a:gd name="connsiteY5" fmla="*/ 4419596 h 4419596"/>
                <a:gd name="connisteX6" fmla="*/ 304796 w 5333996"/>
                <a:gd name="connsiteY6" fmla="*/ 4419596 h 4419596"/>
                <a:gd name="connisteX7" fmla="*/ 0 w 5333996"/>
                <a:gd name="connsiteY7" fmla="*/ 4114800 h 4419596"/>
                <a:gd name="connisteX8" fmla="*/ 0 w 53339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4114800"/>
                  </a:lnTo>
                  <a:cubicBezTo>
                    <a:pt x="5333997" y="4283141"/>
                    <a:pt x="5197541" y="4419597"/>
                    <a:pt x="50292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1e964397-0052-49eb-859f-9fc691df6685.jpg1e964397-0052-49eb-859f-9fc691df6685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2" t="14" r="12" b="-14"/>
            <a:stretch>
              <a:fillRect/>
            </a:stretch>
          </p:blipFill>
          <p:spPr>
            <a:xfrm>
              <a:off x="10320" y="3360"/>
              <a:ext cx="7440" cy="3680"/>
            </a:xfrm>
            <a:custGeom>
              <a:avLst/>
              <a:gdLst>
                <a:gd name="connisteX0" fmla="*/ 0 w 4724403"/>
                <a:gd name="connsiteY0" fmla="*/ 304796 h 2336804"/>
                <a:gd name="connisteX1" fmla="*/ 304796 w 4724403"/>
                <a:gd name="connsiteY1" fmla="*/ 0 h 2336804"/>
                <a:gd name="connisteX2" fmla="*/ 4419596 w 4724403"/>
                <a:gd name="connsiteY2" fmla="*/ 0 h 2336804"/>
                <a:gd name="connisteX3" fmla="*/ 4724403 w 4724403"/>
                <a:gd name="connsiteY3" fmla="*/ 304796 h 2336804"/>
                <a:gd name="connisteX4" fmla="*/ 4724403 w 4724403"/>
                <a:gd name="connsiteY4" fmla="*/ 2031997 h 2336804"/>
                <a:gd name="connisteX5" fmla="*/ 4419596 w 4724403"/>
                <a:gd name="connsiteY5" fmla="*/ 2336804 h 2336804"/>
                <a:gd name="connisteX6" fmla="*/ 304796 w 4724403"/>
                <a:gd name="connsiteY6" fmla="*/ 2336804 h 2336804"/>
                <a:gd name="connisteX7" fmla="*/ 0 w 4724403"/>
                <a:gd name="connsiteY7" fmla="*/ 2031997 h 2336804"/>
                <a:gd name="connisteX8" fmla="*/ 0 w 4724403"/>
                <a:gd name="connsiteY8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724403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419597" y="0"/>
                  </a:lnTo>
                  <a:cubicBezTo>
                    <a:pt x="4587938" y="0"/>
                    <a:pt x="4724403" y="136465"/>
                    <a:pt x="4724403" y="304797"/>
                  </a:cubicBezTo>
                  <a:lnTo>
                    <a:pt x="4724403" y="2031998"/>
                  </a:lnTo>
                  <a:cubicBezTo>
                    <a:pt x="4724403" y="2200339"/>
                    <a:pt x="4587938" y="2336804"/>
                    <a:pt x="4419597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组织坏死的形成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深部组织压力性损伤可迅速导致组织坏死，常见于长期卧床患者，需及时干预。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0320" y="752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感染风险的增加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0320" y="8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由于组织损伤快速进展，患者易发生感染，如褥疮并发的细菌感染，需密切监控。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365e48068247c61d\datas\装饰-12001&amp;18315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1125200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4"/>
            </p:custDataLst>
          </p:nvPr>
        </p:nvSpPr>
        <p:spPr>
          <a:xfrm>
            <a:off x="11366504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365e48068247c61d\datas\氛围图-12001&amp;183168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溶解吸收与组织缺损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324100" y="2305685"/>
            <a:ext cx="9334500" cy="3460115"/>
            <a:chOff x="3660" y="3631"/>
            <a:chExt cx="14700" cy="5449"/>
          </a:xfrm>
        </p:grpSpPr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366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624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溶解吸收过程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624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深部组织压力性损伤中，坏死组织被酶溶解，逐渐被吸收，形成空腔或溃疡。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366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624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感染风险增加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624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组织溶解吸收过程中，若护理不当，易引起细菌感染，加重组织缺损。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1340" y="36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3920" y="36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组织缺损的形成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13920" y="44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持续的压力导致局部血液循环障碍，组织缺氧坏死，形成缺损。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1340" y="6831"/>
              <a:ext cx="2280" cy="210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8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8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3920" y="6840"/>
              <a:ext cx="4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愈合过程中的挑战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3920" y="7640"/>
              <a:ext cx="44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深部组织损伤愈合缓慢，需专业护理和治疗，以减少组织缺损和促进恢复。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3800"/>
              <a:t>压力性损伤的预防与照护</a:t>
            </a:r>
            <a:endParaRPr lang="zh-CN" altLang="en-US" sz="38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风险评估工具介绍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154f3bac7d436f35ededf9bffa00dd34.jpg154f3bac7d436f35ededf9bffa00dd34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6176" b="16176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d22e6169a69acd009217ada00b5e8430.jpgd22e6169a69acd009217ada00b5e8430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3783" r="3783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Braden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Braden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量表通过评估感觉、潮湿、活动能力等多个维度，帮助预测患者发生压力性损伤的风险。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73ed654809d0effa2012d9736fa90bcc.jpg73ed654809d0effa2012d9736fa90bcc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16176" b="16176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Waterlow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Waterlow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量表专注于患者的体重指数、皮肤类型等因素，用于评估高风险患者群体。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Norton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Norton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量表考虑了患者的年龄、精神状态、身体状况等，是早期识别高风险个体的有效工具。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5b9d6dfb00ae47f5\datas\氛围图-12001&amp;11342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皮肤管理与评估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5b9d6dfb00ae47f5\datas\装饰-12001&amp;113446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3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7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609600" y="2565400"/>
            <a:ext cx="9220200" cy="2946400"/>
            <a:chOff x="960" y="4040"/>
            <a:chExt cx="14520" cy="4640"/>
          </a:xfrm>
        </p:grpSpPr>
        <p:sp>
          <p:nvSpPr>
            <p:cNvPr id="6" name="任意多边形 5"/>
            <p:cNvSpPr/>
            <p:nvPr>
              <p:custDataLst>
                <p:tags r:id="rId8"/>
              </p:custDataLst>
            </p:nvPr>
          </p:nvSpPr>
          <p:spPr>
            <a:xfrm>
              <a:off x="960" y="4040"/>
              <a:ext cx="2400" cy="2400"/>
            </a:xfrm>
            <a:custGeom>
              <a:avLst/>
              <a:gdLst>
                <a:gd name="connisteX0" fmla="*/ 0 w 1524003"/>
                <a:gd name="connsiteY0" fmla="*/ 304796 h 1524003"/>
                <a:gd name="connisteX1" fmla="*/ 304796 w 1524003"/>
                <a:gd name="connsiteY1" fmla="*/ 0 h 1524003"/>
                <a:gd name="connisteX2" fmla="*/ 1219196 w 1524003"/>
                <a:gd name="connsiteY2" fmla="*/ 0 h 1524003"/>
                <a:gd name="connisteX3" fmla="*/ 1524003 w 1524003"/>
                <a:gd name="connsiteY3" fmla="*/ 304796 h 1524003"/>
                <a:gd name="connisteX4" fmla="*/ 1524003 w 1524003"/>
                <a:gd name="connsiteY4" fmla="*/ 1219196 h 1524003"/>
                <a:gd name="connisteX5" fmla="*/ 1219196 w 1524003"/>
                <a:gd name="connsiteY5" fmla="*/ 1524003 h 1524003"/>
                <a:gd name="connisteX6" fmla="*/ 304796 w 1524003"/>
                <a:gd name="connsiteY6" fmla="*/ 1524003 h 1524003"/>
                <a:gd name="connisteX7" fmla="*/ 0 w 1524003"/>
                <a:gd name="connsiteY7" fmla="*/ 1219196 h 1524003"/>
                <a:gd name="connisteX8" fmla="*/ 0 w 1524003"/>
                <a:gd name="connsiteY8" fmla="*/ 3047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219197"/>
                  </a:lnTo>
                  <a:cubicBezTo>
                    <a:pt x="1524003" y="1387538"/>
                    <a:pt x="1387538" y="1524003"/>
                    <a:pt x="1219197" y="1524003"/>
                  </a:cubicBezTo>
                  <a:lnTo>
                    <a:pt x="304797" y="1524003"/>
                  </a:lnTo>
                  <a:cubicBezTo>
                    <a:pt x="136465" y="1524003"/>
                    <a:pt x="0" y="1387538"/>
                    <a:pt x="0" y="1219197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1300" y="4393"/>
              <a:ext cx="1720" cy="15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6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6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960" y="684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定期皮肤检查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960" y="772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定期对患者皮肤进行检查，及时发现红斑或压疮的早期迹象，防止损伤恶化。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2"/>
              </p:custDataLst>
            </p:nvPr>
          </p:nvSpPr>
          <p:spPr>
            <a:xfrm>
              <a:off x="8640" y="4040"/>
              <a:ext cx="2400" cy="2400"/>
            </a:xfrm>
            <a:custGeom>
              <a:avLst/>
              <a:gdLst>
                <a:gd name="connisteX0" fmla="*/ 0 w 1524003"/>
                <a:gd name="connsiteY0" fmla="*/ 304796 h 1524003"/>
                <a:gd name="connisteX1" fmla="*/ 304796 w 1524003"/>
                <a:gd name="connsiteY1" fmla="*/ 0 h 1524003"/>
                <a:gd name="connisteX2" fmla="*/ 1219196 w 1524003"/>
                <a:gd name="connsiteY2" fmla="*/ 0 h 1524003"/>
                <a:gd name="connisteX3" fmla="*/ 1524003 w 1524003"/>
                <a:gd name="connsiteY3" fmla="*/ 304796 h 1524003"/>
                <a:gd name="connisteX4" fmla="*/ 1524003 w 1524003"/>
                <a:gd name="connsiteY4" fmla="*/ 1219196 h 1524003"/>
                <a:gd name="connisteX5" fmla="*/ 1219196 w 1524003"/>
                <a:gd name="connsiteY5" fmla="*/ 1524003 h 1524003"/>
                <a:gd name="connisteX6" fmla="*/ 304796 w 1524003"/>
                <a:gd name="connsiteY6" fmla="*/ 1524003 h 1524003"/>
                <a:gd name="connisteX7" fmla="*/ 0 w 1524003"/>
                <a:gd name="connsiteY7" fmla="*/ 1219196 h 1524003"/>
                <a:gd name="connisteX8" fmla="*/ 0 w 1524003"/>
                <a:gd name="connsiteY8" fmla="*/ 3047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219197"/>
                  </a:lnTo>
                  <a:cubicBezTo>
                    <a:pt x="1524003" y="1387538"/>
                    <a:pt x="1387538" y="1524003"/>
                    <a:pt x="1219197" y="1524003"/>
                  </a:cubicBezTo>
                  <a:lnTo>
                    <a:pt x="304797" y="1524003"/>
                  </a:lnTo>
                  <a:cubicBezTo>
                    <a:pt x="136465" y="1524003"/>
                    <a:pt x="0" y="1387538"/>
                    <a:pt x="0" y="1219197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8980" y="4393"/>
              <a:ext cx="1720" cy="157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60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60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640" y="684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使用压力分布床垫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640" y="772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采用压力分布床垫或特殊支撑垫，减少特定部位的压力，预防长期卧床导致的皮肤损伤。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体位安置与变换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dca555127568aa5c\datas\氛围图-12001&amp;20704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37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dca555127568aa5c\datas\earth-12001&amp;207102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4"/>
                </a:ext>
              </a:extLst>
            </a:blip>
            <a:stretch>
              <a:fillRect/>
            </a:stretch>
          </p:blipFill>
          <p:spPr>
            <a:xfrm>
              <a:off x="2479" y="3719"/>
              <a:ext cx="2400" cy="24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154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定期变换体位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56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为减少局部压力，应每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小时变换一次卧床患者的体位，预防褥疮形成。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4"/>
              </p:custDataLst>
            </p:nvPr>
          </p:nvSpPr>
          <p:spPr>
            <a:xfrm>
              <a:off x="962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>
            <a:xfrm>
              <a:off x="68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dca555127568aa5c\datas\earth-12001&amp;207132.svg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 r:link="rId4"/>
                </a:ext>
              </a:extLst>
            </a:blip>
            <a:stretch>
              <a:fillRect/>
            </a:stretch>
          </p:blipFill>
          <p:spPr>
            <a:xfrm>
              <a:off x="8399" y="3719"/>
              <a:ext cx="2400" cy="24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9"/>
              </p:custDataLst>
            </p:nvPr>
          </p:nvSpPr>
          <p:spPr>
            <a:xfrm>
              <a:off x="746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使用压力分散垫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0"/>
              </p:custDataLst>
            </p:nvPr>
          </p:nvSpPr>
          <p:spPr>
            <a:xfrm>
              <a:off x="748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在患者卧床或坐轮椅时使用压力分散垫，如凝胶垫或空气垫，以减轻压力点。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1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2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3"/>
              </p:custDataLst>
            </p:nvPr>
          </p:nvSpPr>
          <p:spPr>
            <a:xfrm>
              <a:off x="1280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dca555127568aa5c\datas\earth-12001&amp;207162.svg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 r:link="rId4"/>
                </a:ext>
              </a:extLst>
            </a:blip>
            <a:stretch>
              <a:fillRect/>
            </a:stretch>
          </p:blipFill>
          <p:spPr>
            <a:xfrm>
              <a:off x="14319" y="3719"/>
              <a:ext cx="2400" cy="24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27"/>
              </p:custDataLst>
            </p:nvPr>
          </p:nvSpPr>
          <p:spPr>
            <a:xfrm>
              <a:off x="13380" y="668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正确搬运与转移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8"/>
              </p:custDataLst>
            </p:nvPr>
          </p:nvSpPr>
          <p:spPr>
            <a:xfrm>
              <a:off x="13400" y="756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在搬运和转移患者时，应采用正确的技巧，避免拖拉动作，减少皮肤摩擦和剪切力。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减压工具的使用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1ee5e07e695bd5a\datas\氛围图-12001&amp;14392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522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324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Local/Temp/figmazip/slide_01ee5e07e695bd5a\datas\earth-12001&amp;143983.sv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 r:link="rId4"/>
                </a:ext>
              </a:extLst>
            </a:blip>
            <a:stretch>
              <a:fillRect/>
            </a:stretch>
          </p:blipFill>
          <p:spPr>
            <a:xfrm>
              <a:off x="3800" y="4279"/>
              <a:ext cx="1280" cy="128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540" y="668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选择合适的减压床垫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560" y="756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使用高质量的减压床垫，如交替压力床垫，可有效分散压力，预防褥疮。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4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>
            <a:xfrm>
              <a:off x="1266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6"/>
              </p:custDataLst>
            </p:nvPr>
          </p:nvSpPr>
          <p:spPr>
            <a:xfrm>
              <a:off x="840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10680" y="372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Local/Temp/figmazip/slide_01ee5e07e695bd5a\datas\earth-12001&amp;144017.sv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 r:link="rId4"/>
                </a:ext>
              </a:extLst>
            </a:blip>
            <a:stretch>
              <a:fillRect/>
            </a:stretch>
          </p:blipFill>
          <p:spPr>
            <a:xfrm>
              <a:off x="11240" y="4279"/>
              <a:ext cx="1280" cy="128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8980" y="668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正确使用减压辅助设备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9000" y="7560"/>
              <a:ext cx="5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辅助设备如压力分布垫或足跟保护器，能减少特定部位的压力，预防压力性损伤。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压力性损伤评定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外源性因素评估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03ef0aec1ac5b158\datas\装饰-12001&amp;107349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115abc21af8fdf1d934106fe19e46ed6.jpg115abc21af8fdf1d934106fe19e46ed6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1680" r="10857"/>
            <a:stretch>
              <a:fillRect/>
            </a:stretch>
          </p:blipFill>
          <p:spPr>
            <a:xfrm>
              <a:off x="960" y="2880"/>
              <a:ext cx="4479" cy="3840"/>
            </a:xfrm>
            <a:custGeom>
              <a:avLst/>
              <a:gdLst>
                <a:gd name="connisteX0" fmla="*/ 0 w 2844798"/>
                <a:gd name="connsiteY0" fmla="*/ 304796 h 2438403"/>
                <a:gd name="connisteX1" fmla="*/ 304796 w 2844798"/>
                <a:gd name="connsiteY1" fmla="*/ 0 h 2438403"/>
                <a:gd name="connisteX2" fmla="*/ 2540002 w 2844798"/>
                <a:gd name="connsiteY2" fmla="*/ 0 h 2438403"/>
                <a:gd name="connisteX3" fmla="*/ 2844798 w 2844798"/>
                <a:gd name="connsiteY3" fmla="*/ 304796 h 2438403"/>
                <a:gd name="connisteX4" fmla="*/ 2844798 w 2844798"/>
                <a:gd name="connsiteY4" fmla="*/ 2438403 h 2438403"/>
                <a:gd name="connisteX5" fmla="*/ 0 w 2844798"/>
                <a:gd name="connsiteY5" fmla="*/ 2438403 h 2438403"/>
                <a:gd name="connisteX6" fmla="*/ 0 w 2844798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720"/>
              <a:ext cx="4480" cy="3120"/>
            </a:xfrm>
            <a:custGeom>
              <a:avLst/>
              <a:gdLst>
                <a:gd name="connisteX0" fmla="*/ 0 w 2844798"/>
                <a:gd name="connsiteY0" fmla="*/ 0 h 1981203"/>
                <a:gd name="connisteX1" fmla="*/ 2844798 w 2844798"/>
                <a:gd name="connsiteY1" fmla="*/ 0 h 1981203"/>
                <a:gd name="connisteX2" fmla="*/ 2844798 w 2844798"/>
                <a:gd name="connsiteY2" fmla="*/ 1676396 h 1981203"/>
                <a:gd name="connisteX3" fmla="*/ 2540002 w 2844798"/>
                <a:gd name="connsiteY3" fmla="*/ 1981203 h 1981203"/>
                <a:gd name="connisteX4" fmla="*/ 304796 w 2844798"/>
                <a:gd name="connsiteY4" fmla="*/ 1981203 h 1981203"/>
                <a:gd name="connisteX5" fmla="*/ 0 w 2844798"/>
                <a:gd name="connsiteY5" fmla="*/ 1676396 h 1981203"/>
                <a:gd name="connisteX6" fmla="*/ 0 w 2844798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0"/>
                  </a:moveTo>
                  <a:lnTo>
                    <a:pt x="2844799" y="0"/>
                  </a:lnTo>
                  <a:lnTo>
                    <a:pt x="2844799" y="1676397"/>
                  </a:lnTo>
                  <a:cubicBezTo>
                    <a:pt x="2844799" y="1844738"/>
                    <a:pt x="2708343" y="1981203"/>
                    <a:pt x="2540002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120"/>
            </a:xfrm>
            <a:custGeom>
              <a:avLst/>
              <a:gdLst>
                <a:gd name="connisteX0" fmla="*/ 0 w 2844798"/>
                <a:gd name="connsiteY0" fmla="*/ 304796 h 1981203"/>
                <a:gd name="connisteX1" fmla="*/ 304796 w 2844798"/>
                <a:gd name="connsiteY1" fmla="*/ 0 h 1981203"/>
                <a:gd name="connisteX2" fmla="*/ 2540002 w 2844798"/>
                <a:gd name="connsiteY2" fmla="*/ 0 h 1981203"/>
                <a:gd name="connisteX3" fmla="*/ 2844798 w 2844798"/>
                <a:gd name="connsiteY3" fmla="*/ 304796 h 1981203"/>
                <a:gd name="connisteX4" fmla="*/ 2844798 w 2844798"/>
                <a:gd name="connsiteY4" fmla="*/ 1981203 h 1981203"/>
                <a:gd name="connisteX5" fmla="*/ 0 w 2844798"/>
                <a:gd name="connsiteY5" fmla="*/ 1981203 h 1981203"/>
                <a:gd name="connisteX6" fmla="*/ 0 w 2844798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超过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2.13 kPa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可阻断毛细血管灌流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9408e74045bad80c91b4058df66edab1.jpg9408e74045bad80c91b4058df66edab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7133" b="7133"/>
            <a:stretch>
              <a:fillRect/>
            </a:stretch>
          </p:blipFill>
          <p:spPr>
            <a:xfrm>
              <a:off x="5920" y="6000"/>
              <a:ext cx="4479" cy="3840"/>
            </a:xfrm>
            <a:custGeom>
              <a:avLst/>
              <a:gdLst>
                <a:gd name="connisteX0" fmla="*/ 0 w 2844798"/>
                <a:gd name="connsiteY0" fmla="*/ 0 h 2438403"/>
                <a:gd name="connisteX1" fmla="*/ 2844798 w 2844798"/>
                <a:gd name="connsiteY1" fmla="*/ 0 h 2438403"/>
                <a:gd name="connisteX2" fmla="*/ 2844798 w 2844798"/>
                <a:gd name="connsiteY2" fmla="*/ 2133596 h 2438403"/>
                <a:gd name="connisteX3" fmla="*/ 2540002 w 2844798"/>
                <a:gd name="connsiteY3" fmla="*/ 2438403 h 2438403"/>
                <a:gd name="connisteX4" fmla="*/ 304796 w 2844798"/>
                <a:gd name="connsiteY4" fmla="*/ 2438403 h 2438403"/>
                <a:gd name="connisteX5" fmla="*/ 0 w 2844798"/>
                <a:gd name="connsiteY5" fmla="*/ 2133596 h 2438403"/>
                <a:gd name="connisteX6" fmla="*/ 0 w 2844798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301938"/>
                    <a:pt x="2708343" y="2438403"/>
                    <a:pt x="2540002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279eb100e1636e0b13a4847b38df526d.jpg279eb100e1636e0b13a4847b38df526d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6260" r="6260"/>
            <a:stretch>
              <a:fillRect/>
            </a:stretch>
          </p:blipFill>
          <p:spPr>
            <a:xfrm>
              <a:off x="10880" y="2880"/>
              <a:ext cx="4479" cy="3840"/>
            </a:xfrm>
            <a:custGeom>
              <a:avLst/>
              <a:gdLst>
                <a:gd name="connisteX0" fmla="*/ 0 w 2844798"/>
                <a:gd name="connsiteY0" fmla="*/ 304796 h 2438403"/>
                <a:gd name="connisteX1" fmla="*/ 304796 w 2844798"/>
                <a:gd name="connsiteY1" fmla="*/ 0 h 2438403"/>
                <a:gd name="connisteX2" fmla="*/ 2540002 w 2844798"/>
                <a:gd name="connsiteY2" fmla="*/ 0 h 2438403"/>
                <a:gd name="connisteX3" fmla="*/ 2844798 w 2844798"/>
                <a:gd name="connsiteY3" fmla="*/ 304796 h 2438403"/>
                <a:gd name="connisteX4" fmla="*/ 2844798 w 2844798"/>
                <a:gd name="connsiteY4" fmla="*/ 2438403 h 2438403"/>
                <a:gd name="connisteX5" fmla="*/ 0 w 2844798"/>
                <a:gd name="connsiteY5" fmla="*/ 2438403 h 2438403"/>
                <a:gd name="connisteX6" fmla="*/ 0 w 2844798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720"/>
              <a:ext cx="4480" cy="3120"/>
            </a:xfrm>
            <a:custGeom>
              <a:avLst/>
              <a:gdLst>
                <a:gd name="connisteX0" fmla="*/ 0 w 2844798"/>
                <a:gd name="connsiteY0" fmla="*/ 0 h 1981203"/>
                <a:gd name="connisteX1" fmla="*/ 2844798 w 2844798"/>
                <a:gd name="connsiteY1" fmla="*/ 0 h 1981203"/>
                <a:gd name="connisteX2" fmla="*/ 2844798 w 2844798"/>
                <a:gd name="connsiteY2" fmla="*/ 1676396 h 1981203"/>
                <a:gd name="connisteX3" fmla="*/ 2540002 w 2844798"/>
                <a:gd name="connsiteY3" fmla="*/ 1981203 h 1981203"/>
                <a:gd name="connisteX4" fmla="*/ 304796 w 2844798"/>
                <a:gd name="connsiteY4" fmla="*/ 1981203 h 1981203"/>
                <a:gd name="connisteX5" fmla="*/ 0 w 2844798"/>
                <a:gd name="connsiteY5" fmla="*/ 1676396 h 1981203"/>
                <a:gd name="connisteX6" fmla="*/ 0 w 2844798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0"/>
                  </a:moveTo>
                  <a:lnTo>
                    <a:pt x="2844799" y="0"/>
                  </a:lnTo>
                  <a:lnTo>
                    <a:pt x="2844799" y="1676397"/>
                  </a:lnTo>
                  <a:cubicBezTo>
                    <a:pt x="2844799" y="1844738"/>
                    <a:pt x="2708343" y="1981203"/>
                    <a:pt x="2540002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52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摩擦力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40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损害皮肤角质层，增加损伤易发性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剪切力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824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体位下滑时产生，引起皮肤供血障碍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内源性因素评估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7df415ec48978fe\datas\装饰-12001&amp;55145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4ee8480d-88e9-46b1-901e-de9bcfd068d5.jpg4ee8480d-88e9-46b1-901e-de9bcfd068d5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20" r="220"/>
          <a:stretch>
            <a:fillRect/>
          </a:stretch>
        </p:blipFill>
        <p:spPr>
          <a:xfrm>
            <a:off x="609603" y="1828800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5435600"/>
            <a:ext cx="11049000" cy="812800"/>
            <a:chOff x="960" y="8560"/>
            <a:chExt cx="17400" cy="128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行动行为受限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如下肢骨折、脊髓损伤等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营养不良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摄入营养不足，蛋白质合成减少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皮肤潮湿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如大小便失禁，皮肤抵抗力下降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f169ef3f9134edde\datas\氛围图-12001&amp;3146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定义与表现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f169ef3f9134edde\datas\装饰-12001&amp;31475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9e746ca2e98b97b4ea93790766a07869.jpg9e746ca2e98b97b4ea93790766a07869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43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压力性损伤定义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皮肤和皮下组织局限性损伤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5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表现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6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完整皮肤或开放性溃疡，伴疼痛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600" y="7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600" y="8560"/>
              <a:ext cx="50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分为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4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期、不可分期等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医源性因素评估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c92da49bdf9b7465\datas\氛围图-12001&amp;19001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6096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12318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2540002" y="1828800"/>
            <a:ext cx="9042394" cy="4419603"/>
            <a:chOff x="4000" y="2880"/>
            <a:chExt cx="14240" cy="6960"/>
          </a:xfrm>
        </p:grpSpPr>
        <p:pic>
          <p:nvPicPr>
            <p:cNvPr id="7" name="图片 6" descr="C:/Users/mingsheng111035/AppData/Roaming/Kingsoft/office6/wppai/generateppt/6bff41d7b4b6be05534a41a08f26ef3e.jpg6bff41d7b4b6be05534a41a08f26ef3e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r="19485"/>
            <a:stretch>
              <a:fillRect/>
            </a:stretch>
          </p:blipFill>
          <p:spPr>
            <a:xfrm>
              <a:off x="4000" y="2880"/>
              <a:ext cx="4639" cy="3840"/>
            </a:xfrm>
            <a:custGeom>
              <a:avLst/>
              <a:gdLst>
                <a:gd name="connisteX0" fmla="*/ 0 w 2946397"/>
                <a:gd name="connsiteY0" fmla="*/ 304796 h 2438403"/>
                <a:gd name="connisteX1" fmla="*/ 304796 w 2946397"/>
                <a:gd name="connsiteY1" fmla="*/ 0 h 2438403"/>
                <a:gd name="connisteX2" fmla="*/ 2641601 w 2946397"/>
                <a:gd name="connsiteY2" fmla="*/ 0 h 2438403"/>
                <a:gd name="connisteX3" fmla="*/ 2946397 w 2946397"/>
                <a:gd name="connsiteY3" fmla="*/ 304796 h 2438403"/>
                <a:gd name="connisteX4" fmla="*/ 2946397 w 2946397"/>
                <a:gd name="connsiteY4" fmla="*/ 2438403 h 2438403"/>
                <a:gd name="connisteX5" fmla="*/ 0 w 2946397"/>
                <a:gd name="connsiteY5" fmla="*/ 2438403 h 2438403"/>
                <a:gd name="connisteX6" fmla="*/ 0 w 2946397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4000" y="6720"/>
              <a:ext cx="4640" cy="3120"/>
            </a:xfrm>
            <a:custGeom>
              <a:avLst/>
              <a:gdLst>
                <a:gd name="connisteX0" fmla="*/ 0 w 2946397"/>
                <a:gd name="connsiteY0" fmla="*/ 0 h 1981203"/>
                <a:gd name="connisteX1" fmla="*/ 2946397 w 2946397"/>
                <a:gd name="connsiteY1" fmla="*/ 0 h 1981203"/>
                <a:gd name="connisteX2" fmla="*/ 2946397 w 2946397"/>
                <a:gd name="connsiteY2" fmla="*/ 1676396 h 1981203"/>
                <a:gd name="connisteX3" fmla="*/ 2641601 w 2946397"/>
                <a:gd name="connsiteY3" fmla="*/ 1981203 h 1981203"/>
                <a:gd name="connisteX4" fmla="*/ 304796 w 2946397"/>
                <a:gd name="connsiteY4" fmla="*/ 1981203 h 1981203"/>
                <a:gd name="connisteX5" fmla="*/ 0 w 2946397"/>
                <a:gd name="connsiteY5" fmla="*/ 1676396 h 1981203"/>
                <a:gd name="connisteX6" fmla="*/ 0 w 2946397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1981203">
                  <a:moveTo>
                    <a:pt x="0" y="0"/>
                  </a:moveTo>
                  <a:lnTo>
                    <a:pt x="2946398" y="0"/>
                  </a:lnTo>
                  <a:lnTo>
                    <a:pt x="2946398" y="1676397"/>
                  </a:lnTo>
                  <a:cubicBezTo>
                    <a:pt x="2946398" y="1844738"/>
                    <a:pt x="2809942" y="1981203"/>
                    <a:pt x="2641601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a62ec8e8cf0735946eebb3beaf264c11.jpga62ec8e8cf0735946eebb3beaf264c11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4989"/>
            <a:stretch>
              <a:fillRect/>
            </a:stretch>
          </p:blipFill>
          <p:spPr>
            <a:xfrm>
              <a:off x="8800" y="2880"/>
              <a:ext cx="4639" cy="3840"/>
            </a:xfrm>
            <a:custGeom>
              <a:avLst/>
              <a:gdLst>
                <a:gd name="connisteX0" fmla="*/ 0 w 2946397"/>
                <a:gd name="connsiteY0" fmla="*/ 304796 h 2438403"/>
                <a:gd name="connisteX1" fmla="*/ 304796 w 2946397"/>
                <a:gd name="connsiteY1" fmla="*/ 0 h 2438403"/>
                <a:gd name="connisteX2" fmla="*/ 2641601 w 2946397"/>
                <a:gd name="connsiteY2" fmla="*/ 0 h 2438403"/>
                <a:gd name="connisteX3" fmla="*/ 2946397 w 2946397"/>
                <a:gd name="connsiteY3" fmla="*/ 304796 h 2438403"/>
                <a:gd name="connisteX4" fmla="*/ 2946397 w 2946397"/>
                <a:gd name="connsiteY4" fmla="*/ 2438403 h 2438403"/>
                <a:gd name="connisteX5" fmla="*/ 0 w 2946397"/>
                <a:gd name="connsiteY5" fmla="*/ 2438403 h 2438403"/>
                <a:gd name="connisteX6" fmla="*/ 0 w 2946397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8800" y="6720"/>
              <a:ext cx="4640" cy="3120"/>
            </a:xfrm>
            <a:custGeom>
              <a:avLst/>
              <a:gdLst>
                <a:gd name="connisteX0" fmla="*/ 0 w 2946397"/>
                <a:gd name="connsiteY0" fmla="*/ 0 h 1981203"/>
                <a:gd name="connisteX1" fmla="*/ 2946397 w 2946397"/>
                <a:gd name="connsiteY1" fmla="*/ 0 h 1981203"/>
                <a:gd name="connisteX2" fmla="*/ 2946397 w 2946397"/>
                <a:gd name="connsiteY2" fmla="*/ 1676396 h 1981203"/>
                <a:gd name="connisteX3" fmla="*/ 2641601 w 2946397"/>
                <a:gd name="connsiteY3" fmla="*/ 1981203 h 1981203"/>
                <a:gd name="connisteX4" fmla="*/ 304796 w 2946397"/>
                <a:gd name="connsiteY4" fmla="*/ 1981203 h 1981203"/>
                <a:gd name="connisteX5" fmla="*/ 0 w 2946397"/>
                <a:gd name="connsiteY5" fmla="*/ 1676396 h 1981203"/>
                <a:gd name="connisteX6" fmla="*/ 0 w 2946397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1981203">
                  <a:moveTo>
                    <a:pt x="0" y="0"/>
                  </a:moveTo>
                  <a:lnTo>
                    <a:pt x="2946398" y="0"/>
                  </a:lnTo>
                  <a:lnTo>
                    <a:pt x="2946398" y="1676397"/>
                  </a:lnTo>
                  <a:cubicBezTo>
                    <a:pt x="2946398" y="1844738"/>
                    <a:pt x="2809942" y="1981203"/>
                    <a:pt x="2641601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4480" y="736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4480" y="8240"/>
              <a:ext cx="3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如镇静药、麻醉药等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4e7c6b074044350fc787309e8b75059f.jpg4e7c6b074044350fc787309e8b75059f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9743" t="-13" r="9743" b="13"/>
            <a:stretch>
              <a:fillRect/>
            </a:stretch>
          </p:blipFill>
          <p:spPr>
            <a:xfrm>
              <a:off x="13600" y="2880"/>
              <a:ext cx="4639" cy="3840"/>
            </a:xfrm>
            <a:custGeom>
              <a:avLst/>
              <a:gdLst>
                <a:gd name="connisteX0" fmla="*/ 0 w 2946397"/>
                <a:gd name="connsiteY0" fmla="*/ 304796 h 2438403"/>
                <a:gd name="connisteX1" fmla="*/ 304796 w 2946397"/>
                <a:gd name="connsiteY1" fmla="*/ 0 h 2438403"/>
                <a:gd name="connisteX2" fmla="*/ 2641601 w 2946397"/>
                <a:gd name="connsiteY2" fmla="*/ 0 h 2438403"/>
                <a:gd name="connisteX3" fmla="*/ 2946397 w 2946397"/>
                <a:gd name="connsiteY3" fmla="*/ 304796 h 2438403"/>
                <a:gd name="connisteX4" fmla="*/ 2946397 w 2946397"/>
                <a:gd name="connsiteY4" fmla="*/ 2438403 h 2438403"/>
                <a:gd name="connisteX5" fmla="*/ 0 w 2946397"/>
                <a:gd name="connsiteY5" fmla="*/ 2438403 h 2438403"/>
                <a:gd name="connisteX6" fmla="*/ 0 w 2946397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641601" y="0"/>
                  </a:lnTo>
                  <a:cubicBezTo>
                    <a:pt x="2809942" y="0"/>
                    <a:pt x="2946398" y="136465"/>
                    <a:pt x="2946398" y="304797"/>
                  </a:cubicBezTo>
                  <a:lnTo>
                    <a:pt x="2946398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13600" y="6720"/>
              <a:ext cx="4640" cy="3120"/>
            </a:xfrm>
            <a:custGeom>
              <a:avLst/>
              <a:gdLst>
                <a:gd name="connisteX0" fmla="*/ 0 w 2946397"/>
                <a:gd name="connsiteY0" fmla="*/ 0 h 1981203"/>
                <a:gd name="connisteX1" fmla="*/ 2946397 w 2946397"/>
                <a:gd name="connsiteY1" fmla="*/ 0 h 1981203"/>
                <a:gd name="connisteX2" fmla="*/ 2946397 w 2946397"/>
                <a:gd name="connsiteY2" fmla="*/ 1676396 h 1981203"/>
                <a:gd name="connisteX3" fmla="*/ 2641601 w 2946397"/>
                <a:gd name="connsiteY3" fmla="*/ 1981203 h 1981203"/>
                <a:gd name="connisteX4" fmla="*/ 304796 w 2946397"/>
                <a:gd name="connsiteY4" fmla="*/ 1981203 h 1981203"/>
                <a:gd name="connisteX5" fmla="*/ 0 w 2946397"/>
                <a:gd name="connsiteY5" fmla="*/ 1676396 h 1981203"/>
                <a:gd name="connisteX6" fmla="*/ 0 w 2946397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946398" h="1981203">
                  <a:moveTo>
                    <a:pt x="0" y="0"/>
                  </a:moveTo>
                  <a:lnTo>
                    <a:pt x="2946398" y="0"/>
                  </a:lnTo>
                  <a:lnTo>
                    <a:pt x="2946398" y="1676397"/>
                  </a:lnTo>
                  <a:cubicBezTo>
                    <a:pt x="2946398" y="1844738"/>
                    <a:pt x="2809942" y="1981203"/>
                    <a:pt x="2641601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9280" y="736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医疗器械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9280" y="8240"/>
              <a:ext cx="3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如石膏、呼吸机面罩等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4080" y="736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固定不当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4080" y="8240"/>
              <a:ext cx="3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松紧度不适宜，局部血液循环不良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压力性损伤照护处理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照护原则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209800"/>
            <a:ext cx="9220200" cy="3657600"/>
            <a:chOff x="3780" y="3480"/>
            <a:chExt cx="14520" cy="5760"/>
          </a:xfrm>
        </p:grpSpPr>
        <p:pic>
          <p:nvPicPr>
            <p:cNvPr id="4" name="图片 3" descr="C:/Users/mingsheng111035/AppData/Roaming/Kingsoft/office6/wppai/generateppt/daf30f0ef053497bddf900ff3cc9dd7a.jpgdaf30f0ef053497bddf900ff3cc9dd7a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8176" r="25118"/>
            <a:stretch>
              <a:fillRect/>
            </a:stretch>
          </p:blipFill>
          <p:spPr>
            <a:xfrm>
              <a:off x="424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5ab5d1875abd9679517395dfa0513547.jpg5ab5d1875abd9679517395dfa0513547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3618" r="19735"/>
            <a:stretch>
              <a:fillRect/>
            </a:stretch>
          </p:blipFill>
          <p:spPr>
            <a:xfrm>
              <a:off x="936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准确评估危险因素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fd9e867da15c6309a48a3e1988f86a2f.jpgfd9e867da15c6309a48a3e1988f86a2f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4480" y="348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及时评估个体发生压力性损伤风险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个性化照护计划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根据评估结果制定个性化照护方案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4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定期监测与调整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280"/>
              <a:ext cx="4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定期监测照护效果，及时调整照护计划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具体照护措施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5486400" cy="4418965"/>
          </a:xfrm>
          <a:custGeom>
            <a:avLst/>
            <a:gdLst>
              <a:gd name="connisteX0" fmla="*/ 0 w 5486400"/>
              <a:gd name="connsiteY0" fmla="*/ 304796 h 4419596"/>
              <a:gd name="connisteX1" fmla="*/ 304796 w 5486400"/>
              <a:gd name="connsiteY1" fmla="*/ 0 h 4419596"/>
              <a:gd name="connisteX2" fmla="*/ 5486400 w 5486400"/>
              <a:gd name="connsiteY2" fmla="*/ 0 h 4419596"/>
              <a:gd name="connisteX3" fmla="*/ 5486400 w 5486400"/>
              <a:gd name="connsiteY3" fmla="*/ 4419596 h 4419596"/>
              <a:gd name="connisteX4" fmla="*/ 304796 w 5486400"/>
              <a:gd name="connsiteY4" fmla="*/ 4419596 h 4419596"/>
              <a:gd name="connisteX5" fmla="*/ 0 w 5486400"/>
              <a:gd name="connsiteY5" fmla="*/ 4114800 h 4419596"/>
              <a:gd name="connisteX6" fmla="*/ 0 w 5486400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486400" y="0"/>
                </a:lnTo>
                <a:lnTo>
                  <a:pt x="5486400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66800" y="2336800"/>
            <a:ext cx="4648200" cy="3403600"/>
            <a:chOff x="1680" y="3680"/>
            <a:chExt cx="732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缓解压力与摩擦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使用减压垫，定期翻身，避免长时间受压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5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保持皮肤清洁干燥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及时清洁皮肤，保持干燥，预防潮湿引起损伤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营养支持与皮肤保护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680" y="8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提供充足营养，使用皮肤保护剂，促进组织修复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89ffa4d0bf8023290dad4ae1d049aa8e.jpg89ffa4d0bf8023290dad4ae1d049aa8e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2753" r="12753"/>
          <a:stretch>
            <a:fillRect/>
          </a:stretch>
        </p:blipFill>
        <p:spPr>
          <a:xfrm>
            <a:off x="6096003" y="1828800"/>
            <a:ext cx="5486400" cy="4418965"/>
          </a:xfrm>
          <a:custGeom>
            <a:avLst/>
            <a:gdLst>
              <a:gd name="connisteX0" fmla="*/ 0 w 5486400"/>
              <a:gd name="connsiteY0" fmla="*/ 0 h 4419596"/>
              <a:gd name="connisteX1" fmla="*/ 5181603 w 5486400"/>
              <a:gd name="connsiteY1" fmla="*/ 0 h 4419596"/>
              <a:gd name="connisteX2" fmla="*/ 5486400 w 5486400"/>
              <a:gd name="connsiteY2" fmla="*/ 304796 h 4419596"/>
              <a:gd name="connisteX3" fmla="*/ 5486400 w 5486400"/>
              <a:gd name="connsiteY3" fmla="*/ 4114800 h 4419596"/>
              <a:gd name="connisteX4" fmla="*/ 5181603 w 5486400"/>
              <a:gd name="connsiteY4" fmla="*/ 4419596 h 4419596"/>
              <a:gd name="connisteX5" fmla="*/ 0 w 5486400"/>
              <a:gd name="connsiteY5" fmla="*/ 4419596 h 4419596"/>
              <a:gd name="connisteX6" fmla="*/ 0 w 5486400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0"/>
                </a:move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4114800"/>
                </a:lnTo>
                <a:cubicBezTo>
                  <a:pt x="5486400" y="4283141"/>
                  <a:pt x="5349935" y="4419597"/>
                  <a:pt x="5181603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健康指导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895c6726a24b3fa\datas\氛围图-12001&amp;27799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预防知识普及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pic>
          <p:nvPicPr>
            <p:cNvPr id="4" name="图片 3" descr="C:/Users/mingsheng111035/AppData/Roaming/Kingsoft/office6/wppai/generateppt/e936b3742b35842317cfaf92827d62d1.jpge936b3742b35842317cfaf92827d62d1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14231" b="13878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2dc617bd8d6cdda848b443203b0118c7.jpg2dc617bd8d6cdda848b443203b0118c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5392" b="6373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压力性损伤原因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压力、摩擦力、剪切力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59040bdedff39321c52e4287ae5e30b1.jpg59040bdedff39321c52e4287ae5e30b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8219" r="5337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好发部位预防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仰卧侧卧俯卧坐位不同预防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营养与皮肤干燥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营养充足，保持皮肤干燥清洁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老年人情绪关爱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c74634e52984eaf3\datas\装饰-12001&amp;12744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c74634e52984eaf3\datas\氛围图-12001&amp;127461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0" y="1828800"/>
            <a:ext cx="9144000" cy="4418330"/>
            <a:chOff x="960" y="2880"/>
            <a:chExt cx="14400" cy="6958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42beee2ae086cf927243a48118703af0.jpg42beee2ae086cf927243a48118703af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2600" y="356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b6be1c61c8f77893f4d53bd702c9d47e.jpgb6be1c61c8f77893f4d53bd702c9d47e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6294" r="17059"/>
            <a:stretch>
              <a:fillRect/>
            </a:stretch>
          </p:blipFill>
          <p:spPr>
            <a:xfrm>
              <a:off x="10040" y="356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80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情绪变化关注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8680"/>
              <a:ext cx="57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关注老年人情绪，及时发现异常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8980" y="780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及时情绪处理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000" y="8680"/>
              <a:ext cx="57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对情绪问题，及时沟通疏导关爱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发生原因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3911600"/>
            <a:ext cx="6400800" cy="2336800"/>
            <a:chOff x="960" y="6160"/>
            <a:chExt cx="10080" cy="368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616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160" y="6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960" y="8000"/>
              <a:ext cx="3120" cy="7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外源性因素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960" y="8880"/>
              <a:ext cx="3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压力、摩擦力、剪切力共同作用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4440" y="616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4640" y="6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4440" y="8000"/>
              <a:ext cx="3120" cy="7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内源性因素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4440" y="8880"/>
              <a:ext cx="3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行动受限、营养不良、皮肤潮湿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7920" y="616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8120" y="637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7920" y="8000"/>
              <a:ext cx="3120" cy="7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医源性因素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7920" y="8880"/>
              <a:ext cx="30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使用镇静药、医疗器械不当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d5e167da2f36877715af126691e92283.jpgd5e167da2f36877715af126691e92283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4336" r="14042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好发部位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fb6a0b77e6f468b\datas\装饰-12001&amp;7174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8965"/>
            <a:chOff x="960" y="2880"/>
            <a:chExt cx="17280" cy="6959"/>
          </a:xfrm>
        </p:grpSpPr>
        <p:pic>
          <p:nvPicPr>
            <p:cNvPr id="5" name="图片 4" descr="C:/Users/mingsheng111035/AppData/Roaming/Kingsoft/office6/wppai/generateppt/bbe2eb8924cef66002669cf83b9ed9aa.jpgbbe2eb8924cef66002669cf83b9ed9aa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419" r="14655"/>
            <a:stretch>
              <a:fillRect/>
            </a:stretch>
          </p:blipFill>
          <p:spPr>
            <a:xfrm>
              <a:off x="96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b20333fabe1c0cda0badba36c3cb8a04.jpgb20333fabe1c0cda0badba36c3cb8a04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1433" b="1862"/>
            <a:stretch>
              <a:fillRect/>
            </a:stretch>
          </p:blipFill>
          <p:spPr>
            <a:xfrm>
              <a:off x="688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仰卧位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骶尾部、肩胛骨、足跟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0ff0542a42e9ee2ed37186be3339f296.jpg0ff0542a42e9ee2ed37186be3339f296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8118" r="7882"/>
            <a:stretch>
              <a:fillRect/>
            </a:stretch>
          </p:blipFill>
          <p:spPr>
            <a:xfrm>
              <a:off x="12800" y="2880"/>
              <a:ext cx="5440" cy="4320"/>
            </a:xfrm>
            <a:custGeom>
              <a:avLst/>
              <a:gdLst>
                <a:gd name="connisteX0" fmla="*/ 0 w 3454402"/>
                <a:gd name="connsiteY0" fmla="*/ 304796 h 2743200"/>
                <a:gd name="connisteX1" fmla="*/ 304796 w 3454402"/>
                <a:gd name="connsiteY1" fmla="*/ 0 h 2743200"/>
                <a:gd name="connisteX2" fmla="*/ 3149595 w 3454402"/>
                <a:gd name="connsiteY2" fmla="*/ 0 h 2743200"/>
                <a:gd name="connisteX3" fmla="*/ 3454402 w 3454402"/>
                <a:gd name="connsiteY3" fmla="*/ 304796 h 2743200"/>
                <a:gd name="connisteX4" fmla="*/ 3454402 w 3454402"/>
                <a:gd name="connsiteY4" fmla="*/ 2743200 h 2743200"/>
                <a:gd name="connisteX5" fmla="*/ 0 w 3454402"/>
                <a:gd name="connsiteY5" fmla="*/ 2743200 h 2743200"/>
                <a:gd name="connisteX6" fmla="*/ 0 w 3454402"/>
                <a:gd name="connsiteY6" fmla="*/ 304796 h 27432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7432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743200"/>
                  </a:lnTo>
                  <a:lnTo>
                    <a:pt x="0" y="2743200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7200"/>
              <a:ext cx="5440" cy="2639"/>
            </a:xfrm>
            <a:custGeom>
              <a:avLst/>
              <a:gdLst>
                <a:gd name="connisteX0" fmla="*/ 0 w 3454402"/>
                <a:gd name="connsiteY0" fmla="*/ 0 h 1676396"/>
                <a:gd name="connisteX1" fmla="*/ 3454402 w 3454402"/>
                <a:gd name="connsiteY1" fmla="*/ 0 h 1676396"/>
                <a:gd name="connisteX2" fmla="*/ 3454402 w 3454402"/>
                <a:gd name="connsiteY2" fmla="*/ 1371600 h 1676396"/>
                <a:gd name="connisteX3" fmla="*/ 3149595 w 3454402"/>
                <a:gd name="connsiteY3" fmla="*/ 1676396 h 1676396"/>
                <a:gd name="connisteX4" fmla="*/ 304796 w 3454402"/>
                <a:gd name="connsiteY4" fmla="*/ 1676396 h 1676396"/>
                <a:gd name="connisteX5" fmla="*/ 0 w 3454402"/>
                <a:gd name="connsiteY5" fmla="*/ 1371600 h 1676396"/>
                <a:gd name="connisteX6" fmla="*/ 0 w 3454402"/>
                <a:gd name="connsiteY6" fmla="*/ 0 h 16763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676397">
                  <a:moveTo>
                    <a:pt x="0" y="0"/>
                  </a:moveTo>
                  <a:lnTo>
                    <a:pt x="3454402" y="0"/>
                  </a:lnTo>
                  <a:lnTo>
                    <a:pt x="3454402" y="1371600"/>
                  </a:lnTo>
                  <a:cubicBezTo>
                    <a:pt x="3454402" y="1539941"/>
                    <a:pt x="3317937" y="1676397"/>
                    <a:pt x="3149596" y="1676397"/>
                  </a:cubicBezTo>
                  <a:lnTo>
                    <a:pt x="304797" y="1676397"/>
                  </a:lnTo>
                  <a:cubicBezTo>
                    <a:pt x="136465" y="1676397"/>
                    <a:pt x="0" y="1539941"/>
                    <a:pt x="0" y="137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侧卧位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耳郭、髋部、膝关节内外侧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8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俯卧位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8720"/>
              <a:ext cx="4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面颊、肩峰、髂前上棘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压力性损伤分期及表现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315bbafb-682f-43eb-a6a0-bd9a3569f763.jpg315bbafb-682f-43eb-a6a0-bd9a3569f763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20" r="220"/>
          <a:stretch>
            <a:fillRect/>
          </a:stretch>
        </p:blipFill>
        <p:spPr>
          <a:xfrm>
            <a:off x="609603" y="609603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2163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1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期压力性损伤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5435600"/>
            <a:ext cx="11049000" cy="812800"/>
            <a:chOff x="960" y="8560"/>
            <a:chExt cx="17400" cy="128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皮肤完整红斑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局部红斑，指压不变白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颜色变化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不包括紫色或栗色，提示深部损伤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感觉改变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感觉、温度、硬度可能改变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2f5d82c1c98c6b596b4b13beb5db7e23.jpg2f5d82c1c98c6b596b4b13beb5db7e23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578" r="7578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2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期压力性损伤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53400" y="3200400"/>
            <a:ext cx="3505200" cy="3048000"/>
            <a:chOff x="12840" y="5040"/>
            <a:chExt cx="5520" cy="48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504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680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5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皮层缺损真皮外露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584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部分皮层缺损，真皮层外露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284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3080" y="68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创面有活性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3080" y="760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创面呈粉色或红色，湿润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080" y="856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水疱表现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080" y="936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完整或破损浆液性水疱，无脂肪外露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102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3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04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6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118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8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169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7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18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6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8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91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9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93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94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9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96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97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9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99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20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202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203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204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69870687&quot;}*auto_galley_ai_*1740552142448_1.149_2b1bbd8b7707-slide-3"/>
</p:tagLst>
</file>

<file path=ppt/tags/tag21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61866891&quot;}*auto_galley_ai_*1740552142448_1.149_2b1bbd8b7707-slide-4"/>
</p:tagLst>
</file>

<file path=ppt/tags/tag236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1568372&quot;}*auto_galley_ai_*1740552142448_1.149_2b1bbd8b7707-slide-5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42758717&quot;}*auto_galley_ai_*1740552142448_1.149_2b1bbd8b7707-slide-5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83384758&quot;}*auto_galley_ai_*1740552142448_1.149_2b1bbd8b7707-slide-5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15bbafb-682f-43eb-a6a0-bd9a3569f763.jpg?Expires=1772088148&amp;AWSAccessKeyId=AKLT9NSy7kh8TIS1UzNqLRY2&amp;Signature=1ZRufT4iNkd81nsdlmjQh9hC%2Bns%3D&quot;}*auto_ai_ai_*1740552142448_1.149_2b1bbd8b7707-slide-7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16437215&quot;}*auto_galley_ai_*1740552142448_1.149_2b1bbd8b7707-slide-8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8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8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696856047&quot;}*auto_galley_ai_*1740552272542_1.149_26e636a848f1-slide-3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44150755&quot;}*auto_galley_ai_*1740552272542_1.149_26e636a848f1-slide-3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95601821&quot;}*auto_galley_ai_*1740552272542_1.149_26e636a848f1-slide-4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2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44676784&quot;}*auto_galley_ai_*1740552272542_1.149_26e636a848f1-slide-5"/>
</p:tagLst>
</file>

<file path=ppt/tags/tag328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93694194&quot;}*auto_galley_ai_*1740552272542_1.149_26e636a848f1-slide-6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693698062&quot;}*auto_galley_ai_*1740552272542_1.149_26e636a848f1-slide-6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949390752&quot;}*auto_galley_ai_*1740552272542_1.149_26e636a848f1-slide-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5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502113227&quot;}*auto_galley_ai_*1740552272542_1.149_26e636a848f1-slide-7"/>
</p:tagLst>
</file>

<file path=ppt/tags/tag357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5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6c93c6d-6197-4618-820d-eaac8e44670f.jpg?Expires=1772088279&amp;AWSAccessKeyId=AKLT9NSy7kh8TIS1UzNqLRY2&amp;Signature=%2B64TGHjt%2FuFWzsGbR9W3qcX7K10%3D&quot;}*auto_ai_ai_*1740552272542_1.149_26e636a848f1-slide-9"/>
</p:tagLst>
</file>

<file path=ppt/tags/tag3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2eb4719a-199b-41db-9291-4eabbf792bfc.jpg?Expires=1772088280&amp;AWSAccessKeyId=AKLT9NSy7kh8TIS1UzNqLRY2&amp;Signature=X66PCigW2v98Dp3fTxFh0Taui2E%3D&quot;}*auto_ai_ai_*1740552272542_1.149_26e636a848f1-slide-10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de89ce30-9dbb-48f1-a9d5-973c5b770c64.jpg?Expires=1772088281&amp;AWSAccessKeyId=AKLT9NSy7kh8TIS1UzNqLRY2&amp;Signature=qQYYkvVzT9tERccjchXkdN7dXF0%3D&quot;}*auto_ai_ai_*1740552272542_1.149_26e636a848f1-slide-10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6e864e00-3e3c-4ad6-8949-a7ddc261ace9.jpg?Expires=1772088281&amp;AWSAccessKeyId=AKLT9NSy7kh8TIS1UzNqLRY2&amp;Signature=SxurbaeZqX8eRVBGk8LbrF3a7Mc%3D&quot;}*auto_ai_ai_*1740552272542_1.149_26e636a848f1-slide-10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f32a929d-1011-4d21-9625-122f9aad5144.jpg?Expires=1772088281&amp;AWSAccessKeyId=AKLT9NSy7kh8TIS1UzNqLRY2&amp;Signature=Zu45Ye1T9LAuLQ2uYb8IBpKqj5E%3D&quot;}*auto_ai_ai_*1740552272542_1.149_26e636a848f1-slide-10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5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38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07888066&quot;}*auto_galley_ai_*1740552272542_1.149_26e636a848f1-slide-1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4772071&quot;}*auto_galley_ai_*1740552272542_1.149_26e636a848f1-slide-11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83345019&quot;}*auto_galley_ai_*1740552272542_1.149_26e636a848f1-slide-11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01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4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0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0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41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8677e2cbf377cd36_img1.png&quot;}*auto_preset_ai_*1740552272542_1.149_26e636a848f1-slide-12"/>
</p:tagLst>
</file>

<file path=ppt/tags/tag418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4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2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16437215&quot;}*auto_galley_ai_*1740552272542_1.149_26e636a848f1-slide-13"/>
</p:tagLst>
</file>

<file path=ppt/tags/tag42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3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3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3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703878243&quot;}*auto_galley_ai_*1740552272542_1.149_26e636a848f1-slide-15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87280125&quot;}*auto_galley_ai_*1740552272542_1.149_26e636a848f1-slide-15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57904687&quot;}*auto_galley_ai_*1740552272542_1.149_26e636a848f1-slide-15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337026988&quot;}*auto_galley_ai_*1740552272542_1.149_26e636a848f1-slide-15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1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4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5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5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5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56996722&quot;}*auto_galley_ai_*1740552272542_1.149_26e636a848f1-slide-16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50221077&quot;}*auto_galley_ai_*1740552272542_1.149_26e636a848f1-slide-16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5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4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6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6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a80a217-adcf-4c9a-9217-cde5b6748c67.jpg?Expires=1772088282&amp;AWSAccessKeyId=AKLT9NSy7kh8TIS1UzNqLRY2&amp;Signature=h1TUgBbsANWHyjnj7tOJlutKgiA%3D&quot;}*auto_ai_ai_*1740552272542_1.149_26e636a848f1-slide-17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48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8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8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8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3809898-21dd-404e-b6b7-ec3578b013cf.jpg?Expires=1772088280&amp;AWSAccessKeyId=AKLT9NSy7kh8TIS1UzNqLRY2&amp;Signature=kvHIb3eIPl4OZfmaHuXnvj%2FymO8%3D&quot;}*auto_ai_ai_*1740552272542_1.149_26e636a848f1-slide-19"/>
</p:tagLst>
</file>

<file path=ppt/tags/tag49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4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9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4e929c7-6ceb-449c-bdf6-d95768e2fe16.jpg?Expires=1772088282&amp;AWSAccessKeyId=AKLT9NSy7kh8TIS1UzNqLRY2&amp;Signature=TscGfLQqiaYPr2SUNwj5ib09V%2B8%3D&quot;}*auto_ai_ai_*1740552272542_1.149_26e636a848f1-slide-20"/>
</p:tagLst>
</file>

<file path=ppt/tags/tag4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03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50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0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5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22.xml><?xml version="1.0" encoding="utf-8"?>
<p:tagLst xmlns:p="http://schemas.openxmlformats.org/presentationml/2006/main">
  <p:tag name="KSO_WM_FIGMA_LIMIT" val=""/>
  <p:tag name="KSO_WM_FIGMA_SLIDE_GROUP" val="4"/>
  <p:tag name="KSO_WM_SLIDE_TYPE" val="text"/>
  <p:tag name="KSO_WM_TEMPLATE_SUBCATEGORY" val="29"/>
</p:tagLst>
</file>

<file path=ppt/tags/tag52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2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2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52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36053486&quot;}*auto_galley_ai_*1740552272542_1.149_26e636a848f1-slide-22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1e964397-0052-49eb-859f-9fc691df6685.jpg?Expires=1772088285&amp;AWSAccessKeyId=AKLT9NSy7kh8TIS1UzNqLRY2&amp;Signature=w%2BEWaS5X3YEs2fJna7AfGwR3qH0%3D&quot;}*auto_ai_ai_*1740552272542_1.149_26e636a848f1-slide-22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35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5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3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3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5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SUBTYPE" val="d"/>
  <p:tag name="KSO_WM_UNIT_TYPE" val="l_h_i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5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52.xml><?xml version="1.0" encoding="utf-8"?>
<p:tagLst xmlns:p="http://schemas.openxmlformats.org/presentationml/2006/main">
  <p:tag name="KSO_WM_FIGMA_LIMIT" val=""/>
  <p:tag name="KSO_WM_FIGMA_SLIDE_GROUP" val="36"/>
  <p:tag name="KSO_WM_SLIDE_TYPE" val="text"/>
  <p:tag name="KSO_WM_TEMPLATE_SUBCATEGORY" val="29"/>
</p:tagLst>
</file>

<file path=ppt/tags/tag55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55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55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5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561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5855199&quot;}*auto_galley_ai_*1740552272542_1.149_26e636a848f1-slide-25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97102955&quot;}*auto_galley_ai_*1740552272542_1.149_26e636a848f1-slide-25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5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239547952&quot;}*auto_galley_ai_*1740552272542_1.149_26e636a848f1-slide-25"/>
</p:tagLst>
</file>

<file path=ppt/tags/tag5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5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74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57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7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7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5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5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5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87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58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8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591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592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5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597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603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608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6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613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614.xml><?xml version="1.0" encoding="utf-8"?>
<p:tagLst xmlns:p="http://schemas.openxmlformats.org/presentationml/2006/main">
  <p:tag name="KSO_WM_BEAUTIFY_FLAG" val="#fgm#"/>
  <p:tag name="KSO_WM_DIAGRAM_GROUP_CODE" val="1"/>
  <p:tag name="KSO_WM_UNIT_INDEX" val="1_1_4"/>
  <p:tag name="KSO_WM_UNIT_TYPE" val="l_h_i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6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6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UNIT_INDEX" val="1_2_4"/>
  <p:tag name="KSO_WM_UNIT_TYPE" val="l_h_i"/>
</p:tagLst>
</file>

<file path=ppt/tags/tag6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625.xml><?xml version="1.0" encoding="utf-8"?>
<p:tagLst xmlns:p="http://schemas.openxmlformats.org/presentationml/2006/main">
  <p:tag name="KSO_WM_FIGMA_LIMIT" val=""/>
  <p:tag name="KSO_WM_FIGMA_SLIDE_GROUP" val="33"/>
  <p:tag name="KSO_WM_SLIDE_TYPE" val="text"/>
  <p:tag name="KSO_WM_TEMPLATE_SUBCATEGORY" val="29"/>
</p:tagLst>
</file>

<file path=ppt/tags/tag62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62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62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6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3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17423013&quot;}*auto_galley_ai_*1740552142448_1.149_2b1bbd8b7707-slide-10"/>
</p:tagLst>
</file>

<file path=ppt/tags/tag6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6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6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6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6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48073666&quot;}*auto_galley_ai_*1740552142448_1.149_2b1bbd8b7707-slide-10"/>
</p:tagLst>
</file>

<file path=ppt/tags/tag6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84315697&quot;}*auto_galley_ai_*1740552142448_1.149_2b1bbd8b7707-slide-1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6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645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6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4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ee8480d-88e9-46b1-901e-de9bcfd068d5.jpg?Expires=1772088148&amp;AWSAccessKeyId=AKLT9NSy7kh8TIS1UzNqLRY2&amp;Signature=FI2EmhHXbKKMBxthDhfGyRpTE4g%3D&quot;}*auto_ai_ai_*1740552142448_1.149_2b1bbd8b7707-slide-1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6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6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6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659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83873110&quot;}*auto_galley_ai_*1740552142448_1.149_2b1bbd8b7707-slide-12"/>
</p:tagLst>
</file>

<file path=ppt/tags/tag6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6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07571051&quot;}*auto_galley_ai_*1740552142448_1.149_2b1bbd8b7707-slide-12"/>
</p:tagLst>
</file>

<file path=ppt/tags/tag6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6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6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91099501&quot;}*auto_galley_ai_*1740552142448_1.149_2b1bbd8b7707-slide-12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6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677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67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6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6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30124641&quot;}*auto_galley_ai_*1740552142448_1.149_2b1bbd8b7707-slide-14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91971460&quot;}*auto_galley_ai_*1740552142448_1.149_2b1bbd8b7707-slide-14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6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238098304&quot;}*auto_galley_ai_*1740552142448_1.149_2b1bbd8b7707-slide-14"/>
</p:tagLst>
</file>

<file path=ppt/tags/tag6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6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692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6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6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6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70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08469301&quot;}*auto_galley_ai_*1740552142448_1.149_2b1bbd8b7707-slide-15"/>
</p:tagLst>
</file>

<file path=ppt/tags/tag702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70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0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705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70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39251107&quot;}*auto_galley_ai_*1740552142448_1.149_2b1bbd8b7707-slide-17"/>
</p:tagLst>
</file>

<file path=ppt/tags/tag7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83909771&quot;}*auto_galley_ai_*1740552142448_1.149_2b1bbd8b7707-slide-17"/>
</p:tagLst>
</file>

<file path=ppt/tags/tag7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7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7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46029946&quot;}*auto_galley_ai_*1740552142448_1.149_2b1bbd8b7707-slide-17"/>
</p:tagLst>
</file>

<file path=ppt/tags/tag7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7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7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7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7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7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7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2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7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298108728&quot;}*auto_galley_ai_*1740552142448_1.149_2b1bbd8b7707-slide-18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96230353&quot;}*auto_galley_ai_*1740552142448_1.149_2b1bbd8b7707-slide-18"/>
</p:tagLst>
</file>

<file path=ppt/tags/tag7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7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7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733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7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3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36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73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3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39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40.xml><?xml version="1.0" encoding="utf-8"?>
<p:tagLst xmlns:p="http://schemas.openxmlformats.org/presentationml/2006/main">
  <p:tag name="KSO_WM_PRESENTATION_SOURCE" val="WPPAIGeneratePPT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9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9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9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3676</Words>
  <Application>WPS 演示</Application>
  <PresentationFormat>宽屏</PresentationFormat>
  <Paragraphs>562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59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1_蓝色职场简约风主题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3期压力性损伤</vt:lpstr>
      <vt:lpstr>皮肤全层缺损特征</vt:lpstr>
      <vt:lpstr>脂肪组织外露情况</vt:lpstr>
      <vt:lpstr>潜行腔隙和窦道</vt:lpstr>
      <vt:lpstr>组织损伤深度差异</vt:lpstr>
      <vt:lpstr>不可分期损伤辨识</vt:lpstr>
      <vt:lpstr>4期压力性损伤</vt:lpstr>
      <vt:lpstr>全层皮肤和组织缺损</vt:lpstr>
      <vt:lpstr>筋膜、肌肉等外露情况</vt:lpstr>
      <vt:lpstr>创缘内卷和潜行腔隙</vt:lpstr>
      <vt:lpstr>溃疡深度与解剖部位</vt:lpstr>
      <vt:lpstr>不可分期损伤辨识</vt:lpstr>
      <vt:lpstr>不可分期压力性损伤</vt:lpstr>
      <vt:lpstr>全层皮肤和组织缺损</vt:lpstr>
      <vt:lpstr>腐肉和焦痂掩盖情况</vt:lpstr>
      <vt:lpstr>去除覆盖物后的分期</vt:lpstr>
      <vt:lpstr>深部组织压力性损伤</vt:lpstr>
      <vt:lpstr>皮肤颜色变化特征</vt:lpstr>
      <vt:lpstr>疼痛和温度改变</vt:lpstr>
      <vt:lpstr>深色皮肤颜色变化</vt:lpstr>
      <vt:lpstr>组织损伤的快速进展</vt:lpstr>
      <vt:lpstr>溶解吸收与组织缺损</vt:lpstr>
      <vt:lpstr>压力性损伤的预防与照护</vt:lpstr>
      <vt:lpstr>风险评估工具介绍</vt:lpstr>
      <vt:lpstr>皮肤管理与评估</vt:lpstr>
      <vt:lpstr>体位安置与变换</vt:lpstr>
      <vt:lpstr>减压工具的使用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E95D0506A88E4BB6ADFC9DD44C70A39F_13</vt:lpwstr>
  </property>
  <property fmtid="{D5CDD505-2E9C-101B-9397-08002B2CF9AE}" pid="3" name="KSOProductBuildVer">
    <vt:lpwstr>2052-12.1.0.20305</vt:lpwstr>
  </property>
</Properties>
</file>