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7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C:/Users/mingsheng111035/AppData/Local/Temp/figmazip/slide_bd0e37346dd168eb\datas\&#35013;&#39280;-12001&amp;68631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image" Target="C:/Users/mingsheng111035/AppData/Local/Temp/figmazip/slide_bd0e37346dd168eb\datas\&#35013;&#39280;-12001&amp;68652.png" TargetMode="External"/><Relationship Id="rId17" Type="http://schemas.openxmlformats.org/officeDocument/2006/relationships/image" Target="../media/image3.png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image" Target="C:/Users/mingsheng111035/AppData/Local/Temp/figmazip/slide_bd0e37346dd168eb\datas\&#35013;&#39280;-12001&amp;68647.png" TargetMode="External"/><Relationship Id="rId13" Type="http://schemas.openxmlformats.org/officeDocument/2006/relationships/image" Target="../media/image2.png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4.xml"/><Relationship Id="rId7" Type="http://schemas.openxmlformats.org/officeDocument/2006/relationships/image" Target="C:/Users/mingsheng111035/AppData/Local/Temp/figmazip/slide_5de70b4d620a3078\datas\&#35013;&#39280;-12001&amp;68675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image" Target="C:/Users/mingsheng111035/AppData/Local/Temp/figmazip/slide_5de70b4d620a3078\datas\&#35013;&#39280;-12001&amp;68680.png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image" Target="C:/Users/mingsheng111035/AppData/Local/Temp/figmazip/slide_7c87de3436855afa\datas\&#35013;&#39280;-12001&amp;68709.png" TargetMode="External"/><Relationship Id="rId13" Type="http://schemas.openxmlformats.org/officeDocument/2006/relationships/image" Target="../media/image3.png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image" Target="C:/Users/mingsheng111035/AppData/Local/Temp/figmazip/slide_7c87de3436855afa\datas\&#35013;&#39280;-12001&amp;68704.png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C:/Users/mingsheng111035/AppData/Local/Temp/figmazip/slide_f3807eb5a39044d3\datas\&#35013;&#39280;-12001&amp;67924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C:/Users/mingsheng111035/AppData/Local/Temp/figmazip/slide_f3807eb5a39044d3\datas\&#27675;&#22260;&#22270;-12001&amp;67865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81.xml"/><Relationship Id="rId13" Type="http://schemas.openxmlformats.org/officeDocument/2006/relationships/image" Target="C:/Users/mingsheng111035/AppData/Local/Temp/figmazip/slide_f3807eb5a39044d3\datas\&#35013;&#39280;-12001&amp;67929.png" TargetMode="External"/><Relationship Id="rId12" Type="http://schemas.openxmlformats.org/officeDocument/2006/relationships/image" Target="../media/image3.png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 rot="10800000" flipV="1">
            <a:off x="0" y="0"/>
            <a:ext cx="12191365" cy="6031865"/>
          </a:xfrm>
          <a:custGeom>
            <a:avLst/>
            <a:gdLst>
              <a:gd name="connisteX0" fmla="*/ 12191996 w 12191996"/>
              <a:gd name="connsiteY0" fmla="*/ 0 h 6032497"/>
              <a:gd name="connisteX1" fmla="*/ 0 w 12191996"/>
              <a:gd name="connsiteY1" fmla="*/ 0 h 6032497"/>
              <a:gd name="connisteX2" fmla="*/ 0 w 12191996"/>
              <a:gd name="connsiteY2" fmla="*/ 4985317 h 6032497"/>
              <a:gd name="connisteX3" fmla="*/ 508004 w 12191996"/>
              <a:gd name="connsiteY3" fmla="*/ 5493322 h 6032497"/>
              <a:gd name="connisteX4" fmla="*/ 8187025 w 12191996"/>
              <a:gd name="connsiteY4" fmla="*/ 5493322 h 6032497"/>
              <a:gd name="connisteX5" fmla="*/ 8768675 w 12191996"/>
              <a:gd name="connsiteY5" fmla="*/ 5702161 h 6032497"/>
              <a:gd name="connisteX6" fmla="*/ 8916076 w 12191996"/>
              <a:gd name="connsiteY6" fmla="*/ 5823658 h 6032497"/>
              <a:gd name="connisteX7" fmla="*/ 9497717 w 12191996"/>
              <a:gd name="connsiteY7" fmla="*/ 6032497 h 6032497"/>
              <a:gd name="connisteX8" fmla="*/ 11684002 w 12191996"/>
              <a:gd name="connsiteY8" fmla="*/ 6032497 h 6032497"/>
              <a:gd name="connisteX9" fmla="*/ 12191996 w 12191996"/>
              <a:gd name="connsiteY9" fmla="*/ 5524503 h 6032497"/>
              <a:gd name="connisteX10" fmla="*/ 12191996 w 12191996"/>
              <a:gd name="connsiteY10" fmla="*/ 0 h 60324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pathLst>
              <a:path w="12191997" h="6032498">
                <a:moveTo>
                  <a:pt x="12191997" y="0"/>
                </a:moveTo>
                <a:lnTo>
                  <a:pt x="0" y="0"/>
                </a:lnTo>
                <a:lnTo>
                  <a:pt x="0" y="4985318"/>
                </a:lnTo>
                <a:cubicBezTo>
                  <a:pt x="0" y="5265874"/>
                  <a:pt x="227439" y="5493322"/>
                  <a:pt x="508004" y="5493322"/>
                </a:cubicBezTo>
                <a:lnTo>
                  <a:pt x="8187026" y="5493322"/>
                </a:lnTo>
                <a:cubicBezTo>
                  <a:pt x="8399285" y="5493322"/>
                  <a:pt x="8604906" y="5567151"/>
                  <a:pt x="8768675" y="5702162"/>
                </a:cubicBezTo>
                <a:lnTo>
                  <a:pt x="8916077" y="5823658"/>
                </a:lnTo>
                <a:cubicBezTo>
                  <a:pt x="9079837" y="5958660"/>
                  <a:pt x="9285467" y="6032498"/>
                  <a:pt x="9497717" y="6032498"/>
                </a:cubicBezTo>
                <a:lnTo>
                  <a:pt x="11684002" y="6032498"/>
                </a:lnTo>
                <a:cubicBezTo>
                  <a:pt x="11964558" y="6032498"/>
                  <a:pt x="12191997" y="5805059"/>
                  <a:pt x="12191997" y="5524503"/>
                </a:cubicBezTo>
                <a:lnTo>
                  <a:pt x="1219199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/Users/mingsheng111035/AppData/Local/Temp/figmazip/slide_bd0e37346dd168eb\datas\装饰-12001&amp;6863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463925" y="5474335"/>
            <a:ext cx="5834380" cy="1163955"/>
          </a:xfrm>
          <a:prstGeom prst="rect">
            <a:avLst/>
          </a:prstGeom>
        </p:spPr>
      </p:pic>
      <p:sp>
        <p:nvSpPr>
          <p:cNvPr id="6" name="任意多边形 5"/>
          <p:cNvSpPr/>
          <p:nvPr userDrawn="1">
            <p:custDataLst>
              <p:tags r:id="rId6"/>
            </p:custDataLst>
          </p:nvPr>
        </p:nvSpPr>
        <p:spPr>
          <a:xfrm>
            <a:off x="0" y="3568702"/>
            <a:ext cx="2654300" cy="2463165"/>
          </a:xfrm>
          <a:custGeom>
            <a:avLst/>
            <a:gdLst>
              <a:gd name="connisteX0" fmla="*/ 2654302 w 2654302"/>
              <a:gd name="connsiteY0" fmla="*/ 2463795 h 2463795"/>
              <a:gd name="connisteX1" fmla="*/ 190496 w 2654302"/>
              <a:gd name="connsiteY1" fmla="*/ 0 h 2463795"/>
              <a:gd name="connisteX2" fmla="*/ 0 w 2654302"/>
              <a:gd name="connsiteY2" fmla="*/ 7251 h 2463795"/>
              <a:gd name="connisteX3" fmla="*/ 0 w 2654302"/>
              <a:gd name="connsiteY3" fmla="*/ 1955801 h 2463795"/>
              <a:gd name="connisteX4" fmla="*/ 508004 w 2654302"/>
              <a:gd name="connsiteY4" fmla="*/ 2463795 h 2463795"/>
              <a:gd name="connisteX5" fmla="*/ 2654302 w 2654302"/>
              <a:gd name="connsiteY5" fmla="*/ 2463795 h 24637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654302" h="2463796">
                <a:moveTo>
                  <a:pt x="2654302" y="2463796"/>
                </a:moveTo>
                <a:cubicBezTo>
                  <a:pt x="2654302" y="1103077"/>
                  <a:pt x="1551216" y="0"/>
                  <a:pt x="190497" y="0"/>
                </a:cubicBezTo>
                <a:cubicBezTo>
                  <a:pt x="126398" y="0"/>
                  <a:pt x="62865" y="2451"/>
                  <a:pt x="0" y="7251"/>
                </a:cubicBezTo>
                <a:lnTo>
                  <a:pt x="0" y="1955801"/>
                </a:lnTo>
                <a:cubicBezTo>
                  <a:pt x="0" y="2236357"/>
                  <a:pt x="227439" y="2463796"/>
                  <a:pt x="508004" y="2463796"/>
                </a:cubicBezTo>
                <a:lnTo>
                  <a:pt x="2654302" y="2463796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>
            <p:custDataLst>
              <p:tags r:id="rId7"/>
            </p:custDataLst>
          </p:nvPr>
        </p:nvSpPr>
        <p:spPr>
          <a:xfrm>
            <a:off x="2184401" y="0"/>
            <a:ext cx="7797800" cy="4876165"/>
          </a:xfrm>
          <a:custGeom>
            <a:avLst/>
            <a:gdLst>
              <a:gd name="connisteX0" fmla="*/ 123654 w 7797802"/>
              <a:gd name="connsiteY0" fmla="*/ 0 h 4876796"/>
              <a:gd name="connisteX1" fmla="*/ 0 w 7797802"/>
              <a:gd name="connsiteY1" fmla="*/ 977895 h 4876796"/>
              <a:gd name="connisteX2" fmla="*/ 3898901 w 7797802"/>
              <a:gd name="connsiteY2" fmla="*/ 4876796 h 4876796"/>
              <a:gd name="connisteX3" fmla="*/ 7797802 w 7797802"/>
              <a:gd name="connsiteY3" fmla="*/ 977895 h 4876796"/>
              <a:gd name="connisteX4" fmla="*/ 7674156 w 7797802"/>
              <a:gd name="connsiteY4" fmla="*/ 0 h 4876796"/>
              <a:gd name="connisteX5" fmla="*/ 123654 w 7797802"/>
              <a:gd name="connsiteY5" fmla="*/ 0 h 4876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7797802" h="4876797">
                <a:moveTo>
                  <a:pt x="123654" y="0"/>
                </a:moveTo>
                <a:cubicBezTo>
                  <a:pt x="42940" y="312496"/>
                  <a:pt x="0" y="640181"/>
                  <a:pt x="0" y="977896"/>
                </a:cubicBezTo>
                <a:cubicBezTo>
                  <a:pt x="0" y="3131198"/>
                  <a:pt x="1745599" y="4876797"/>
                  <a:pt x="3898901" y="4876797"/>
                </a:cubicBezTo>
                <a:cubicBezTo>
                  <a:pt x="6052194" y="4876797"/>
                  <a:pt x="7797802" y="3131198"/>
                  <a:pt x="7797802" y="977896"/>
                </a:cubicBezTo>
                <a:cubicBezTo>
                  <a:pt x="7797802" y="640181"/>
                  <a:pt x="7754862" y="312496"/>
                  <a:pt x="7674157" y="0"/>
                </a:cubicBezTo>
                <a:lnTo>
                  <a:pt x="12365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8"/>
            </p:custDataLst>
          </p:nvPr>
        </p:nvSpPr>
        <p:spPr>
          <a:xfrm>
            <a:off x="10441140" y="0"/>
            <a:ext cx="1751330" cy="1574165"/>
          </a:xfrm>
          <a:custGeom>
            <a:avLst/>
            <a:gdLst>
              <a:gd name="connisteX0" fmla="*/ 1750856 w 1750865"/>
              <a:gd name="connsiteY0" fmla="*/ 0 h 1574797"/>
              <a:gd name="connisteX1" fmla="*/ 0 w 1750865"/>
              <a:gd name="connsiteY1" fmla="*/ 0 h 1574797"/>
              <a:gd name="connisteX2" fmla="*/ 1649275 w 1750865"/>
              <a:gd name="connsiteY2" fmla="*/ 1574797 h 1574797"/>
              <a:gd name="connisteX3" fmla="*/ 1750856 w 1750865"/>
              <a:gd name="connsiteY3" fmla="*/ 1571725 h 1574797"/>
              <a:gd name="connisteX4" fmla="*/ 1750856 w 1750865"/>
              <a:gd name="connsiteY4" fmla="*/ 0 h 1574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750866" h="1574798">
                <a:moveTo>
                  <a:pt x="1750857" y="0"/>
                </a:moveTo>
                <a:lnTo>
                  <a:pt x="0" y="0"/>
                </a:lnTo>
                <a:cubicBezTo>
                  <a:pt x="39813" y="876452"/>
                  <a:pt x="762994" y="1574798"/>
                  <a:pt x="1649276" y="1574798"/>
                </a:cubicBezTo>
                <a:cubicBezTo>
                  <a:pt x="1683383" y="1574798"/>
                  <a:pt x="1717252" y="1573774"/>
                  <a:pt x="1750857" y="1571726"/>
                </a:cubicBezTo>
                <a:lnTo>
                  <a:pt x="175085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4845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C:/Users/mingsheng111035/AppData/Local/Temp/figmazip/slide_bd0e37346dd168eb\datas\装饰-12001&amp;68647.pn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13" name="任意多边形 12"/>
          <p:cNvSpPr/>
          <p:nvPr userDrawn="1">
            <p:custDataLst>
              <p:tags r:id="rId15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C:/Users/mingsheng111035/AppData/Local/Temp/figmazip/slide_bd0e37346dd168eb\datas\装饰-12001&amp;68652.png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1371600" y="508000"/>
            <a:ext cx="838200" cy="329565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19"/>
            </p:custDataLst>
          </p:nvPr>
        </p:nvSpPr>
        <p:spPr>
          <a:xfrm>
            <a:off x="1371600" y="1498601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0" name="标题 9"/>
          <p:cNvSpPr>
            <a:spLocks noGrp="1"/>
          </p:cNvSpPr>
          <p:nvPr>
            <p:ph type="ctrTitle" idx="14" hasCustomPrompt="1"/>
            <p:custDataLst>
              <p:tags r:id="rId20"/>
            </p:custDataLst>
          </p:nvPr>
        </p:nvSpPr>
        <p:spPr>
          <a:xfrm>
            <a:off x="1371600" y="2070101"/>
            <a:ext cx="9639303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职场日常办公通用模板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5" hasCustomPrompt="1"/>
            <p:custDataLst>
              <p:tags r:id="rId21"/>
            </p:custDataLst>
          </p:nvPr>
        </p:nvSpPr>
        <p:spPr>
          <a:xfrm>
            <a:off x="1371600" y="4190997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4063996"/>
            <a:ext cx="2197100" cy="2794635"/>
          </a:xfrm>
          <a:custGeom>
            <a:avLst/>
            <a:gdLst>
              <a:gd name="connisteX0" fmla="*/ 0 w 2197102"/>
              <a:gd name="connsiteY0" fmla="*/ 2794004 h 2794004"/>
              <a:gd name="connisteX1" fmla="*/ 1737460 w 2197102"/>
              <a:gd name="connsiteY1" fmla="*/ 2794004 h 2794004"/>
              <a:gd name="connisteX2" fmla="*/ 2197102 w 2197102"/>
              <a:gd name="connsiteY2" fmla="*/ 1651004 h 2794004"/>
              <a:gd name="connisteX3" fmla="*/ 546097 w 2197102"/>
              <a:gd name="connsiteY3" fmla="*/ 0 h 2794004"/>
              <a:gd name="connisteX4" fmla="*/ 0 w 2197102"/>
              <a:gd name="connsiteY4" fmla="*/ 92454 h 2794004"/>
              <a:gd name="connisteX5" fmla="*/ 0 w 2197102"/>
              <a:gd name="connsiteY5" fmla="*/ 2794004 h 2794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197102" h="2794004">
                <a:moveTo>
                  <a:pt x="0" y="2794004"/>
                </a:moveTo>
                <a:lnTo>
                  <a:pt x="1737461" y="2794004"/>
                </a:lnTo>
                <a:cubicBezTo>
                  <a:pt x="2022141" y="2497354"/>
                  <a:pt x="2197102" y="2094607"/>
                  <a:pt x="2197102" y="1651004"/>
                </a:cubicBezTo>
                <a:cubicBezTo>
                  <a:pt x="2197102" y="739183"/>
                  <a:pt x="1457919" y="0"/>
                  <a:pt x="546098" y="0"/>
                </a:cubicBezTo>
                <a:cubicBezTo>
                  <a:pt x="354714" y="0"/>
                  <a:pt x="170938" y="32562"/>
                  <a:pt x="0" y="92455"/>
                </a:cubicBezTo>
                <a:lnTo>
                  <a:pt x="0" y="2794004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473199" y="0"/>
            <a:ext cx="9245600" cy="6120765"/>
          </a:xfrm>
          <a:custGeom>
            <a:avLst/>
            <a:gdLst>
              <a:gd name="connisteX0" fmla="*/ 8997293 w 9245598"/>
              <a:gd name="connsiteY0" fmla="*/ 0 h 6121395"/>
              <a:gd name="connisteX1" fmla="*/ 9245598 w 9245598"/>
              <a:gd name="connsiteY1" fmla="*/ 1498601 h 6121395"/>
              <a:gd name="connisteX2" fmla="*/ 4622804 w 9245598"/>
              <a:gd name="connsiteY2" fmla="*/ 6121395 h 6121395"/>
              <a:gd name="connisteX3" fmla="*/ 0 w 9245598"/>
              <a:gd name="connsiteY3" fmla="*/ 1498601 h 6121395"/>
              <a:gd name="connisteX4" fmla="*/ 248314 w 9245598"/>
              <a:gd name="connsiteY4" fmla="*/ 0 h 6121395"/>
              <a:gd name="connisteX5" fmla="*/ 8997293 w 9245598"/>
              <a:gd name="connsiteY5" fmla="*/ 0 h 61213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9245599" h="6121396">
                <a:moveTo>
                  <a:pt x="8997294" y="0"/>
                </a:moveTo>
                <a:cubicBezTo>
                  <a:pt x="9158237" y="469956"/>
                  <a:pt x="9245599" y="974083"/>
                  <a:pt x="9245599" y="1498601"/>
                </a:cubicBezTo>
                <a:cubicBezTo>
                  <a:pt x="9245599" y="4051706"/>
                  <a:pt x="7175909" y="6121396"/>
                  <a:pt x="4622804" y="6121396"/>
                </a:cubicBezTo>
                <a:cubicBezTo>
                  <a:pt x="2069690" y="6121396"/>
                  <a:pt x="0" y="4051706"/>
                  <a:pt x="0" y="1498601"/>
                </a:cubicBezTo>
                <a:cubicBezTo>
                  <a:pt x="0" y="974083"/>
                  <a:pt x="87362" y="469956"/>
                  <a:pt x="248314" y="0"/>
                </a:cubicBezTo>
                <a:lnTo>
                  <a:pt x="899729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9601200" y="3543300"/>
            <a:ext cx="2590165" cy="3314700"/>
          </a:xfrm>
          <a:custGeom>
            <a:avLst/>
            <a:gdLst>
              <a:gd name="connisteX0" fmla="*/ 150885 w 2590796"/>
              <a:gd name="connsiteY0" fmla="*/ 3314700 h 3314700"/>
              <a:gd name="connisteX1" fmla="*/ 0 w 2590796"/>
              <a:gd name="connsiteY1" fmla="*/ 2463795 h 3314700"/>
              <a:gd name="connisteX2" fmla="*/ 2463795 w 2590796"/>
              <a:gd name="connsiteY2" fmla="*/ 0 h 3314700"/>
              <a:gd name="connisteX3" fmla="*/ 2590796 w 2590796"/>
              <a:gd name="connsiteY3" fmla="*/ 3218 h 3314700"/>
              <a:gd name="connisteX4" fmla="*/ 2590796 w 2590796"/>
              <a:gd name="connsiteY4" fmla="*/ 3314700 h 3314700"/>
              <a:gd name="connisteX5" fmla="*/ 150885 w 2590796"/>
              <a:gd name="connsiteY5" fmla="*/ 3314700 h 3314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590797" h="3314700">
                <a:moveTo>
                  <a:pt x="150885" y="3314700"/>
                </a:moveTo>
                <a:cubicBezTo>
                  <a:pt x="53291" y="3049497"/>
                  <a:pt x="0" y="2762869"/>
                  <a:pt x="0" y="2463796"/>
                </a:cubicBezTo>
                <a:cubicBezTo>
                  <a:pt x="0" y="1103077"/>
                  <a:pt x="1103077" y="0"/>
                  <a:pt x="2463796" y="0"/>
                </a:cubicBezTo>
                <a:cubicBezTo>
                  <a:pt x="2506398" y="0"/>
                  <a:pt x="2548735" y="1079"/>
                  <a:pt x="2590797" y="3219"/>
                </a:cubicBezTo>
                <a:lnTo>
                  <a:pt x="2590797" y="3314700"/>
                </a:lnTo>
                <a:lnTo>
                  <a:pt x="150885" y="331470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/Users/mingsheng111035/AppData/Local/Temp/figmazip/slide_5de70b4d620a3078\datas\装饰-12001&amp;68675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634365" y="508000"/>
            <a:ext cx="838200" cy="329565"/>
          </a:xfrm>
          <a:prstGeom prst="rect">
            <a:avLst/>
          </a:prstGeom>
        </p:spPr>
      </p:pic>
      <p:pic>
        <p:nvPicPr>
          <p:cNvPr id="11" name="图片 10" descr="C:/Users/mingsheng111035/AppData/Local/Temp/figmazip/slide_5de70b4d620a3078\datas\装饰-12001&amp;68680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2"/>
            </p:custDataLst>
          </p:nvPr>
        </p:nvSpPr>
        <p:spPr>
          <a:xfrm>
            <a:off x="5753103" y="5753103"/>
            <a:ext cx="685800" cy="685800"/>
          </a:xfrm>
          <a:custGeom>
            <a:avLst/>
            <a:gdLst>
              <a:gd name="connisteX0" fmla="*/ 685800 w 685800"/>
              <a:gd name="connsiteY0" fmla="*/ 342900 h 685800"/>
              <a:gd name="connisteX1" fmla="*/ 342900 w 685800"/>
              <a:gd name="connsiteY1" fmla="*/ 685800 h 685800"/>
              <a:gd name="connisteX2" fmla="*/ 0 w 685800"/>
              <a:gd name="connsiteY2" fmla="*/ 342900 h 685800"/>
              <a:gd name="connisteX3" fmla="*/ 342900 w 685800"/>
              <a:gd name="connsiteY3" fmla="*/ 0 h 685800"/>
              <a:gd name="connisteX4" fmla="*/ 685800 w 685800"/>
              <a:gd name="connsiteY4" fmla="*/ 342900 h 685800"/>
              <a:gd name="connisteX5" fmla="*/ 528139 w 685800"/>
              <a:gd name="connsiteY5" fmla="*/ 248735 h 685800"/>
              <a:gd name="connisteX6" fmla="*/ 564056 w 685800"/>
              <a:gd name="connsiteY6" fmla="*/ 248735 h 685800"/>
              <a:gd name="connisteX7" fmla="*/ 564056 w 685800"/>
              <a:gd name="connsiteY7" fmla="*/ 284661 h 685800"/>
              <a:gd name="connisteX8" fmla="*/ 342900 w 685800"/>
              <a:gd name="connsiteY8" fmla="*/ 505818 h 685800"/>
              <a:gd name="connisteX9" fmla="*/ 121743 w 685800"/>
              <a:gd name="connsiteY9" fmla="*/ 284661 h 685800"/>
              <a:gd name="connisteX10" fmla="*/ 121743 w 685800"/>
              <a:gd name="connsiteY10" fmla="*/ 248735 h 685800"/>
              <a:gd name="connisteX11" fmla="*/ 157660 w 685800"/>
              <a:gd name="connsiteY11" fmla="*/ 248735 h 685800"/>
              <a:gd name="connisteX12" fmla="*/ 342900 w 685800"/>
              <a:gd name="connsiteY12" fmla="*/ 433983 h 685800"/>
              <a:gd name="connisteX13" fmla="*/ 528139 w 685800"/>
              <a:gd name="connsiteY13" fmla="*/ 248735 h 685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pathLst>
              <a:path w="685800" h="685800">
                <a:moveTo>
                  <a:pt x="685800" y="342900"/>
                </a:moveTo>
                <a:cubicBezTo>
                  <a:pt x="685800" y="532281"/>
                  <a:pt x="532281" y="685800"/>
                  <a:pt x="342900" y="685800"/>
                </a:cubicBezTo>
                <a:cubicBezTo>
                  <a:pt x="153519" y="685800"/>
                  <a:pt x="0" y="532281"/>
                  <a:pt x="0" y="342900"/>
                </a:cubicBezTo>
                <a:cubicBezTo>
                  <a:pt x="0" y="153519"/>
                  <a:pt x="153519" y="0"/>
                  <a:pt x="342900" y="0"/>
                </a:cubicBezTo>
                <a:cubicBezTo>
                  <a:pt x="532281" y="0"/>
                  <a:pt x="685800" y="153519"/>
                  <a:pt x="685800" y="342900"/>
                </a:cubicBezTo>
                <a:moveTo>
                  <a:pt x="528139" y="248735"/>
                </a:moveTo>
                <a:cubicBezTo>
                  <a:pt x="538060" y="238823"/>
                  <a:pt x="554145" y="238823"/>
                  <a:pt x="564057" y="248735"/>
                </a:cubicBezTo>
                <a:cubicBezTo>
                  <a:pt x="573978" y="258656"/>
                  <a:pt x="573978" y="274741"/>
                  <a:pt x="564057" y="284662"/>
                </a:cubicBezTo>
                <a:lnTo>
                  <a:pt x="342900" y="505819"/>
                </a:lnTo>
                <a:lnTo>
                  <a:pt x="121743" y="284662"/>
                </a:lnTo>
                <a:cubicBezTo>
                  <a:pt x="111822" y="274741"/>
                  <a:pt x="111822" y="258656"/>
                  <a:pt x="121743" y="248735"/>
                </a:cubicBezTo>
                <a:cubicBezTo>
                  <a:pt x="131655" y="238823"/>
                  <a:pt x="147740" y="238823"/>
                  <a:pt x="157661" y="248735"/>
                </a:cubicBezTo>
                <a:lnTo>
                  <a:pt x="342900" y="433983"/>
                </a:lnTo>
                <a:lnTo>
                  <a:pt x="528139" y="248735"/>
                </a:lnTo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任意多边形 14"/>
          <p:cNvSpPr/>
          <p:nvPr userDrawn="1">
            <p:custDataLst>
              <p:tags r:id="rId14"/>
            </p:custDataLst>
          </p:nvPr>
        </p:nvSpPr>
        <p:spPr>
          <a:xfrm rot="10800000">
            <a:off x="5321296" y="2857500"/>
            <a:ext cx="1524000" cy="25400"/>
          </a:xfrm>
          <a:custGeom>
            <a:avLst/>
            <a:gdLst>
              <a:gd name="connisteX0" fmla="*/ 1511302 w 1524003"/>
              <a:gd name="connsiteY0" fmla="*/ 0 h 25402"/>
              <a:gd name="connisteX1" fmla="*/ 1524003 w 1524003"/>
              <a:gd name="connsiteY1" fmla="*/ 12701 h 25402"/>
              <a:gd name="connisteX2" fmla="*/ 1524003 w 1524003"/>
              <a:gd name="connsiteY2" fmla="*/ 12701 h 25402"/>
              <a:gd name="connisteX3" fmla="*/ 1511302 w 1524003"/>
              <a:gd name="connsiteY3" fmla="*/ 25402 h 25402"/>
              <a:gd name="connisteX4" fmla="*/ 12701 w 1524003"/>
              <a:gd name="connsiteY4" fmla="*/ 25402 h 25402"/>
              <a:gd name="connisteX5" fmla="*/ 0 w 1524003"/>
              <a:gd name="connsiteY5" fmla="*/ 12701 h 25402"/>
              <a:gd name="connisteX6" fmla="*/ 0 w 1524003"/>
              <a:gd name="connsiteY6" fmla="*/ 12701 h 25402"/>
              <a:gd name="connisteX7" fmla="*/ 12701 w 1524003"/>
              <a:gd name="connsiteY7" fmla="*/ 0 h 25402"/>
              <a:gd name="connisteX8" fmla="*/ 1511302 w 1524003"/>
              <a:gd name="connsiteY8" fmla="*/ 0 h 25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3" h="25402">
                <a:moveTo>
                  <a:pt x="1511302" y="0"/>
                </a:moveTo>
                <a:cubicBezTo>
                  <a:pt x="1518306" y="0"/>
                  <a:pt x="1524003" y="5688"/>
                  <a:pt x="1524003" y="12701"/>
                </a:cubicBezTo>
                <a:lnTo>
                  <a:pt x="1524003" y="12701"/>
                </a:lnTo>
                <a:cubicBezTo>
                  <a:pt x="1524003" y="19714"/>
                  <a:pt x="1518306" y="25402"/>
                  <a:pt x="1511302" y="25402"/>
                </a:cubicBezTo>
                <a:lnTo>
                  <a:pt x="12701" y="25402"/>
                </a:lnTo>
                <a:cubicBezTo>
                  <a:pt x="5688" y="25402"/>
                  <a:pt x="0" y="19714"/>
                  <a:pt x="0" y="12701"/>
                </a:cubicBezTo>
                <a:lnTo>
                  <a:pt x="0" y="12701"/>
                </a:lnTo>
                <a:cubicBezTo>
                  <a:pt x="0" y="5688"/>
                  <a:pt x="5688" y="0"/>
                  <a:pt x="12701" y="0"/>
                </a:cubicBezTo>
                <a:lnTo>
                  <a:pt x="15113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ctrTitle" idx="13" hasCustomPrompt="1"/>
            <p:custDataLst>
              <p:tags r:id="rId17"/>
            </p:custDataLst>
          </p:nvPr>
        </p:nvSpPr>
        <p:spPr>
          <a:xfrm>
            <a:off x="3187699" y="3301999"/>
            <a:ext cx="5803898" cy="761997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48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章节页的标题内容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5029200" y="837325"/>
            <a:ext cx="1816099" cy="2034366"/>
          </a:xfrm>
          <a:noFill/>
        </p:spPr>
        <p:txBody>
          <a:bodyPr lIns="0" tIns="0" rIns="0" bIns="0" anchor="ctr">
            <a:noAutofit/>
          </a:bodyPr>
          <a:lstStyle>
            <a:lvl1pPr algn="r">
              <a:lnSpc>
                <a:spcPct val="109000"/>
              </a:lnSpc>
              <a:buNone/>
              <a:defRPr sz="96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>
            <p:custDataLst>
              <p:tags r:id="rId2"/>
            </p:custDataLst>
          </p:nvPr>
        </p:nvSpPr>
        <p:spPr>
          <a:xfrm>
            <a:off x="9764668" y="0"/>
            <a:ext cx="2416175" cy="1054100"/>
          </a:xfrm>
          <a:custGeom>
            <a:avLst/>
            <a:gdLst>
              <a:gd name="connisteX0" fmla="*/ 0 w 2416228"/>
              <a:gd name="connsiteY0" fmla="*/ 0 h 1054102"/>
              <a:gd name="connisteX1" fmla="*/ 1208114 w 2416228"/>
              <a:gd name="connsiteY1" fmla="*/ 1054102 h 1054102"/>
              <a:gd name="connisteX2" fmla="*/ 2416228 w 2416228"/>
              <a:gd name="connsiteY2" fmla="*/ 0 h 1054102"/>
              <a:gd name="connisteX3" fmla="*/ 0 w 2416228"/>
              <a:gd name="connsiteY3" fmla="*/ 0 h 10541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2416229" h="1054102">
                <a:moveTo>
                  <a:pt x="0" y="0"/>
                </a:moveTo>
                <a:cubicBezTo>
                  <a:pt x="80586" y="595256"/>
                  <a:pt x="590766" y="1054102"/>
                  <a:pt x="1208114" y="1054102"/>
                </a:cubicBezTo>
                <a:cubicBezTo>
                  <a:pt x="1825462" y="1054102"/>
                  <a:pt x="2335643" y="595256"/>
                  <a:pt x="241622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619997" y="3695703"/>
            <a:ext cx="4572000" cy="3162300"/>
          </a:xfrm>
          <a:custGeom>
            <a:avLst/>
            <a:gdLst>
              <a:gd name="connisteX0" fmla="*/ 40864 w 4571990"/>
              <a:gd name="connsiteY0" fmla="*/ 3162296 h 3162296"/>
              <a:gd name="connisteX1" fmla="*/ 0 w 4571990"/>
              <a:gd name="connsiteY1" fmla="*/ 2692395 h 3162296"/>
              <a:gd name="connisteX2" fmla="*/ 2692395 w 4571990"/>
              <a:gd name="connsiteY2" fmla="*/ 0 h 3162296"/>
              <a:gd name="connisteX3" fmla="*/ 4572000 w 4571990"/>
              <a:gd name="connsiteY3" fmla="*/ 764667 h 3162296"/>
              <a:gd name="connisteX4" fmla="*/ 4572000 w 4571990"/>
              <a:gd name="connsiteY4" fmla="*/ 3162296 h 3162296"/>
              <a:gd name="connisteX5" fmla="*/ 40864 w 4571990"/>
              <a:gd name="connsiteY5" fmla="*/ 3162296 h 31622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4571991" h="3162297">
                <a:moveTo>
                  <a:pt x="40865" y="3162297"/>
                </a:moveTo>
                <a:cubicBezTo>
                  <a:pt x="14009" y="3009711"/>
                  <a:pt x="0" y="2852690"/>
                  <a:pt x="0" y="2692396"/>
                </a:cubicBezTo>
                <a:cubicBezTo>
                  <a:pt x="0" y="1205426"/>
                  <a:pt x="1205426" y="0"/>
                  <a:pt x="2692396" y="0"/>
                </a:cubicBezTo>
                <a:cubicBezTo>
                  <a:pt x="3423642" y="0"/>
                  <a:pt x="4086801" y="291511"/>
                  <a:pt x="4572000" y="764667"/>
                </a:cubicBezTo>
                <a:lnTo>
                  <a:pt x="4572000" y="3162297"/>
                </a:lnTo>
                <a:lnTo>
                  <a:pt x="40865" y="3162297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521065" cy="6184900"/>
          </a:xfrm>
          <a:custGeom>
            <a:avLst/>
            <a:gdLst>
              <a:gd name="connisteX0" fmla="*/ 8251115 w 8521695"/>
              <a:gd name="connsiteY0" fmla="*/ 0 h 6184901"/>
              <a:gd name="connisteX1" fmla="*/ 8521695 w 8521695"/>
              <a:gd name="connsiteY1" fmla="*/ 1562096 h 6184901"/>
              <a:gd name="connisteX2" fmla="*/ 3898901 w 8521695"/>
              <a:gd name="connsiteY2" fmla="*/ 6184901 h 6184901"/>
              <a:gd name="connisteX3" fmla="*/ 0 w 8521695"/>
              <a:gd name="connsiteY3" fmla="*/ 4046896 h 6184901"/>
              <a:gd name="connisteX4" fmla="*/ 0 w 8521695"/>
              <a:gd name="connsiteY4" fmla="*/ 0 h 6184901"/>
              <a:gd name="connisteX5" fmla="*/ 8251115 w 8521695"/>
              <a:gd name="connsiteY5" fmla="*/ 0 h 618490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521696" h="6184901">
                <a:moveTo>
                  <a:pt x="8251116" y="0"/>
                </a:moveTo>
                <a:cubicBezTo>
                  <a:pt x="8426269" y="487942"/>
                  <a:pt x="8521696" y="1013878"/>
                  <a:pt x="8521696" y="1562097"/>
                </a:cubicBezTo>
                <a:cubicBezTo>
                  <a:pt x="8521696" y="4115202"/>
                  <a:pt x="6452006" y="6184901"/>
                  <a:pt x="3898901" y="6184901"/>
                </a:cubicBezTo>
                <a:cubicBezTo>
                  <a:pt x="2260406" y="6184901"/>
                  <a:pt x="821012" y="5332461"/>
                  <a:pt x="0" y="4046897"/>
                </a:cubicBezTo>
                <a:lnTo>
                  <a:pt x="0" y="0"/>
                </a:lnTo>
                <a:lnTo>
                  <a:pt x="8251116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 rot="10800000">
            <a:off x="1765304" y="2806696"/>
            <a:ext cx="3251200" cy="25400"/>
          </a:xfrm>
          <a:custGeom>
            <a:avLst/>
            <a:gdLst>
              <a:gd name="connisteX0" fmla="*/ 3238503 w 3251204"/>
              <a:gd name="connsiteY0" fmla="*/ 0 h 25402"/>
              <a:gd name="connisteX1" fmla="*/ 3251204 w 3251204"/>
              <a:gd name="connsiteY1" fmla="*/ 12701 h 25402"/>
              <a:gd name="connisteX2" fmla="*/ 3251204 w 3251204"/>
              <a:gd name="connsiteY2" fmla="*/ 12701 h 25402"/>
              <a:gd name="connisteX3" fmla="*/ 3238503 w 3251204"/>
              <a:gd name="connsiteY3" fmla="*/ 25402 h 25402"/>
              <a:gd name="connisteX4" fmla="*/ 12701 w 3251204"/>
              <a:gd name="connsiteY4" fmla="*/ 25402 h 25402"/>
              <a:gd name="connisteX5" fmla="*/ 0 w 3251204"/>
              <a:gd name="connsiteY5" fmla="*/ 12701 h 25402"/>
              <a:gd name="connisteX6" fmla="*/ 0 w 3251204"/>
              <a:gd name="connsiteY6" fmla="*/ 12701 h 25402"/>
              <a:gd name="connisteX7" fmla="*/ 12701 w 3251204"/>
              <a:gd name="connsiteY7" fmla="*/ 0 h 25402"/>
              <a:gd name="connisteX8" fmla="*/ 3238503 w 3251204"/>
              <a:gd name="connsiteY8" fmla="*/ 0 h 25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251204" h="25402">
                <a:moveTo>
                  <a:pt x="3238503" y="0"/>
                </a:moveTo>
                <a:cubicBezTo>
                  <a:pt x="3245507" y="0"/>
                  <a:pt x="3251204" y="5688"/>
                  <a:pt x="3251204" y="12701"/>
                </a:cubicBezTo>
                <a:lnTo>
                  <a:pt x="3251204" y="12701"/>
                </a:lnTo>
                <a:cubicBezTo>
                  <a:pt x="3251204" y="19714"/>
                  <a:pt x="3245507" y="25402"/>
                  <a:pt x="3238503" y="25402"/>
                </a:cubicBezTo>
                <a:lnTo>
                  <a:pt x="12701" y="25402"/>
                </a:lnTo>
                <a:cubicBezTo>
                  <a:pt x="5688" y="25402"/>
                  <a:pt x="0" y="19714"/>
                  <a:pt x="0" y="12701"/>
                </a:cubicBezTo>
                <a:lnTo>
                  <a:pt x="0" y="12701"/>
                </a:lnTo>
                <a:cubicBezTo>
                  <a:pt x="0" y="5688"/>
                  <a:pt x="5688" y="0"/>
                  <a:pt x="12701" y="0"/>
                </a:cubicBezTo>
                <a:lnTo>
                  <a:pt x="32385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C:/Users/mingsheng111035/AppData/Local/Temp/figmazip/slide_7c87de3436855afa\datas\装饰-12001&amp;68704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>
            <p:custDataLst>
              <p:tags r:id="rId11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C:/Users/mingsheng111035/AppData/Local/Temp/figmazip/slide_7c87de3436855afa\datas\装饰-12001&amp;68709.pn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634365" y="508000"/>
            <a:ext cx="838200" cy="3295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6"/>
            </p:custDataLst>
          </p:nvPr>
        </p:nvSpPr>
        <p:spPr>
          <a:xfrm>
            <a:off x="1765304" y="2971800"/>
            <a:ext cx="6476997" cy="1600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sp>
        <p:nvSpPr>
          <p:cNvPr id="11" name="副标题 10"/>
          <p:cNvSpPr>
            <a:spLocks noGrp="1"/>
          </p:cNvSpPr>
          <p:nvPr>
            <p:ph type="subTitle" idx="14" hasCustomPrompt="1"/>
            <p:custDataLst>
              <p:tags r:id="rId17"/>
            </p:custDataLst>
          </p:nvPr>
        </p:nvSpPr>
        <p:spPr>
          <a:xfrm>
            <a:off x="1765304" y="2286000"/>
            <a:ext cx="3733797" cy="9144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mingsheng111035/AppData/Local/Temp/figmazip/slide_f3807eb5a39044d3\datas\氛围图-12001&amp;67865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9156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pic>
        <p:nvPicPr>
          <p:cNvPr id="8" name="图片 7" descr="C:/Users/mingsheng111035/AppData/Local/Temp/figmazip/slide_f3807eb5a39044d3\datas\装饰-12001&amp;67924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>
            <p:custDataLst>
              <p:tags r:id="rId10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/Users/mingsheng111035/AppData/Local/Temp/figmazip/slide_f3807eb5a39044d3\datas\装饰-12001&amp;67929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75665" y="5867400"/>
            <a:ext cx="838200" cy="32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21.jpeg"/><Relationship Id="rId6" Type="http://schemas.openxmlformats.org/officeDocument/2006/relationships/tags" Target="../tags/tag197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Relationship Id="rId3" Type="http://schemas.openxmlformats.org/officeDocument/2006/relationships/tags" Target="../tags/tag196.xml"/><Relationship Id="rId21" Type="http://schemas.openxmlformats.org/officeDocument/2006/relationships/slideLayout" Target="../slideLayouts/slideLayout17.xml"/><Relationship Id="rId20" Type="http://schemas.openxmlformats.org/officeDocument/2006/relationships/tags" Target="../tags/tag208.xml"/><Relationship Id="rId2" Type="http://schemas.openxmlformats.org/officeDocument/2006/relationships/tags" Target="../tags/tag195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image" Target="../media/image23.jpeg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image" Target="../media/image22.jpeg"/><Relationship Id="rId1" Type="http://schemas.openxmlformats.org/officeDocument/2006/relationships/tags" Target="../tags/tag19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../media/image7.png"/><Relationship Id="rId7" Type="http://schemas.openxmlformats.org/officeDocument/2006/relationships/image" Target="../media/image24.jpeg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image" Target="C:/Users/mingsheng111035/AppData/Local/Temp/figmazip/slide_ebb552464ec74cd2\datas\&#35013;&#39280;-12001&amp;551583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0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image" Target="C:/Users/mingsheng111035/AppData/Local/Temp/figmazip/slide_20146e758e9fa581\datas\&#35013;&#39280;-12001&amp;318669.png" TargetMode="External"/><Relationship Id="rId6" Type="http://schemas.openxmlformats.org/officeDocument/2006/relationships/image" Target="../media/image25.png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C:/Users/mingsheng111035/AppData/Local/Temp/figmazip/slide_20146e758e9fa581\datas\&#27675;&#22260;&#22270;-12001&amp;318641.png" TargetMode="External"/><Relationship Id="rId22" Type="http://schemas.openxmlformats.org/officeDocument/2006/relationships/slideLayout" Target="../slideLayouts/slideLayout17.xml"/><Relationship Id="rId21" Type="http://schemas.openxmlformats.org/officeDocument/2006/relationships/tags" Target="../tags/tag237.xml"/><Relationship Id="rId20" Type="http://schemas.openxmlformats.org/officeDocument/2006/relationships/tags" Target="../tags/tag236.xml"/><Relationship Id="rId2" Type="http://schemas.openxmlformats.org/officeDocument/2006/relationships/image" Target="../media/image5.png"/><Relationship Id="rId19" Type="http://schemas.openxmlformats.org/officeDocument/2006/relationships/tags" Target="../tags/tag235.xml"/><Relationship Id="rId18" Type="http://schemas.openxmlformats.org/officeDocument/2006/relationships/tags" Target="../tags/tag234.xml"/><Relationship Id="rId17" Type="http://schemas.openxmlformats.org/officeDocument/2006/relationships/tags" Target="../tags/tag233.xml"/><Relationship Id="rId16" Type="http://schemas.openxmlformats.org/officeDocument/2006/relationships/tags" Target="../tags/tag232.xml"/><Relationship Id="rId15" Type="http://schemas.openxmlformats.org/officeDocument/2006/relationships/tags" Target="../tags/tag231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image" Target="../media/image7.png"/><Relationship Id="rId10" Type="http://schemas.openxmlformats.org/officeDocument/2006/relationships/image" Target="../media/image26.jpeg"/><Relationship Id="rId1" Type="http://schemas.openxmlformats.org/officeDocument/2006/relationships/tags" Target="../tags/tag22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252.xml"/><Relationship Id="rId13" Type="http://schemas.openxmlformats.org/officeDocument/2006/relationships/image" Target="../media/image7.png"/><Relationship Id="rId12" Type="http://schemas.openxmlformats.org/officeDocument/2006/relationships/image" Target="../media/image27.jpeg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image" Target="C:/Users/mingsheng111035/AppData/Local/Temp/figmazip/slide_72d14fe9c79ef953\datas\&#35013;&#39280;-12001&amp;333339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54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266.xml"/><Relationship Id="rId17" Type="http://schemas.openxmlformats.org/officeDocument/2006/relationships/image" Target="../media/image7.png"/><Relationship Id="rId16" Type="http://schemas.openxmlformats.org/officeDocument/2006/relationships/image" Target="../media/image28.jpeg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6" Type="http://schemas.openxmlformats.org/officeDocument/2006/relationships/slideLayout" Target="../slideLayouts/slideLayout23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image" Target="C:/Users/mingsheng111035/AppData/Local/Temp/figmazip/slide_71178fc9dee83c5d\datas\&#35013;&#39280;-12001&amp;135025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1" Type="http://schemas.openxmlformats.org/officeDocument/2006/relationships/slideLayout" Target="../slideLayouts/slideLayout17.xml"/><Relationship Id="rId30" Type="http://schemas.openxmlformats.org/officeDocument/2006/relationships/tags" Target="../tags/tag133.xml"/><Relationship Id="rId3" Type="http://schemas.openxmlformats.org/officeDocument/2006/relationships/image" Target="C:/Users/mingsheng111035/AppData/Local/Temp/figmazip/slide_71178fc9dee83c5d\datas\&#27675;&#22260;&#22270;-12001&amp;134894.png" TargetMode="External"/><Relationship Id="rId29" Type="http://schemas.openxmlformats.org/officeDocument/2006/relationships/tags" Target="../tags/tag132.xml"/><Relationship Id="rId28" Type="http://schemas.openxmlformats.org/officeDocument/2006/relationships/tags" Target="../tags/tag131.xml"/><Relationship Id="rId27" Type="http://schemas.openxmlformats.org/officeDocument/2006/relationships/tags" Target="../tags/tag130.xml"/><Relationship Id="rId26" Type="http://schemas.openxmlformats.org/officeDocument/2006/relationships/tags" Target="../tags/tag129.xml"/><Relationship Id="rId25" Type="http://schemas.openxmlformats.org/officeDocument/2006/relationships/tags" Target="../tags/tag128.xml"/><Relationship Id="rId24" Type="http://schemas.openxmlformats.org/officeDocument/2006/relationships/tags" Target="../tags/tag127.xml"/><Relationship Id="rId23" Type="http://schemas.openxmlformats.org/officeDocument/2006/relationships/image" Target="../media/image10.jpeg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image" Target="../media/image5.png"/><Relationship Id="rId19" Type="http://schemas.openxmlformats.org/officeDocument/2006/relationships/image" Target="../media/image9.jpeg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image" Target="../media/image8.jpeg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image" Target="../media/image7.png"/><Relationship Id="rId11" Type="http://schemas.openxmlformats.org/officeDocument/2006/relationships/image" Target="../media/image6.jpeg"/><Relationship Id="rId10" Type="http://schemas.openxmlformats.org/officeDocument/2006/relationships/tags" Target="../tags/tag118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2.png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../media/image7.png"/><Relationship Id="rId3" Type="http://schemas.openxmlformats.org/officeDocument/2006/relationships/image" Target="../media/image11.jpeg"/><Relationship Id="rId21" Type="http://schemas.openxmlformats.org/officeDocument/2006/relationships/slideLayout" Target="../slideLayouts/slideLayout17.xml"/><Relationship Id="rId20" Type="http://schemas.openxmlformats.org/officeDocument/2006/relationships/tags" Target="../tags/tag145.xml"/><Relationship Id="rId2" Type="http://schemas.openxmlformats.org/officeDocument/2006/relationships/tags" Target="../tags/tag135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image" Target="C:/Users/mingsheng111035/AppData/Local/Temp/figmazip/slide_9d728632054b7138\datas\earth-12001&amp;541003.svg" TargetMode="External"/><Relationship Id="rId14" Type="http://schemas.openxmlformats.org/officeDocument/2006/relationships/image" Target="../media/image15.svg"/><Relationship Id="rId13" Type="http://schemas.openxmlformats.org/officeDocument/2006/relationships/image" Target="../media/image14.png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image" Target="C:/Users/mingsheng111035/AppData/Local/Temp/figmazip/slide_9d728632054b7138\datas\earth-12001&amp;540975.svg" TargetMode="External"/><Relationship Id="rId1" Type="http://schemas.openxmlformats.org/officeDocument/2006/relationships/tags" Target="../tags/tag13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2" Type="http://schemas.openxmlformats.org/officeDocument/2006/relationships/slideLayout" Target="../slideLayouts/slideLayout17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tags" Target="../tags/tag150.xml"/><Relationship Id="rId19" Type="http://schemas.openxmlformats.org/officeDocument/2006/relationships/image" Target="C:/Users/mingsheng111035/AppData/Local/Temp/figmazip/slide_19d1b4c5ed18a382\datas\&#35013;&#39280;-12001&amp;507883.png" TargetMode="External"/><Relationship Id="rId18" Type="http://schemas.openxmlformats.org/officeDocument/2006/relationships/image" Target="../media/image17.png"/><Relationship Id="rId17" Type="http://schemas.openxmlformats.org/officeDocument/2006/relationships/tags" Target="../tags/tag163.xml"/><Relationship Id="rId16" Type="http://schemas.openxmlformats.org/officeDocument/2006/relationships/image" Target="../media/image7.png"/><Relationship Id="rId15" Type="http://schemas.openxmlformats.org/officeDocument/2006/relationships/image" Target="../media/image16.jpeg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8" Type="http://schemas.openxmlformats.org/officeDocument/2006/relationships/slideLayout" Target="../slideLayouts/slideLayout17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造口照护技术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700"/>
              <a:t>造口袋分类</a:t>
            </a:r>
            <a:endParaRPr lang="zh-CN" altLang="en-US" sz="470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815465" cy="6858000"/>
          </a:xfrm>
          <a:custGeom>
            <a:avLst/>
            <a:gdLst>
              <a:gd name="connisteX0" fmla="*/ 1421398 w 1816098"/>
              <a:gd name="connsiteY0" fmla="*/ 0 h 6858000"/>
              <a:gd name="connisteX1" fmla="*/ 1723214 w 1816098"/>
              <a:gd name="connsiteY1" fmla="*/ 2115208 h 6858000"/>
              <a:gd name="connisteX2" fmla="*/ 753419 w 1816098"/>
              <a:gd name="connsiteY2" fmla="*/ 5843966 h 6858000"/>
              <a:gd name="connisteX3" fmla="*/ 164015 w 1816098"/>
              <a:gd name="connsiteY3" fmla="*/ 6850492 h 6858000"/>
              <a:gd name="connisteX4" fmla="*/ 0 w 1816098"/>
              <a:gd name="connsiteY4" fmla="*/ 6858000 h 6858000"/>
              <a:gd name="connisteX5" fmla="*/ 0 w 1816098"/>
              <a:gd name="connsiteY5" fmla="*/ 7507 h 6858000"/>
              <a:gd name="connisteX6" fmla="*/ 1421398 w 1816098"/>
              <a:gd name="connsiteY6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16099" h="6858000">
                <a:moveTo>
                  <a:pt x="1421398" y="0"/>
                </a:moveTo>
                <a:cubicBezTo>
                  <a:pt x="1791895" y="611880"/>
                  <a:pt x="1922371" y="1368912"/>
                  <a:pt x="1723214" y="2115208"/>
                </a:cubicBezTo>
                <a:lnTo>
                  <a:pt x="753420" y="5843967"/>
                </a:lnTo>
                <a:cubicBezTo>
                  <a:pt x="647340" y="6241493"/>
                  <a:pt x="438821" y="6583982"/>
                  <a:pt x="164016" y="6850493"/>
                </a:cubicBezTo>
                <a:lnTo>
                  <a:pt x="0" y="6858000"/>
                </a:lnTo>
                <a:lnTo>
                  <a:pt x="0" y="7507"/>
                </a:lnTo>
                <a:lnTo>
                  <a:pt x="1421398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384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造口袋的定义和作用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38400" y="2311402"/>
            <a:ext cx="9220200" cy="3454402"/>
            <a:chOff x="3840" y="3640"/>
            <a:chExt cx="14520" cy="5440"/>
          </a:xfrm>
        </p:grpSpPr>
        <p:pic>
          <p:nvPicPr>
            <p:cNvPr id="4" name="图片 3" descr="C:/Users/mingsheng111035/AppData/Roaming/Kingsoft/office6/wppai/generateppt/b11a631b-fb2a-4e5e-bcad-6cd0b3c9476a.jpgb11a631b-fb2a-4e5e-bcad-6cd0b3c9476a"/>
            <p:cNvPicPr preferRelativeResize="0"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3840" y="38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9" name="图片 8" descr="C:/Users/mingsheng111035/AppData/Roaming/Kingsoft/office6/wppai/generateppt/22f3873f-570c-4ab9-b8d0-4b88ce712b28.jpg22f3873f-570c-4ab9-b8d0-4b88ce712b28"/>
            <p:cNvPicPr preferRelativeResize="0"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3840" y="70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6160" y="36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造口袋的基本概念</a:t>
              </a:r>
              <a:endParaRPr lang="zh-CN" altLang="en-US" sz="2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4" name="图片 13" descr="C:/Users/mingsheng111035/AppData/Roaming/Kingsoft/office6/wppai/generateppt/c2e4ea4a-d8be-4478-b777-e27ab7aa559e.jpgc2e4ea4a-d8be-4478-b777-e27ab7aa559e"/>
            <p:cNvPicPr preferRelativeResize="0"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1520" y="38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6160" y="44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造口袋是一种医疗辅助装置，用于收集和储存从造口排出的体液。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9" name="图片 18" descr="C:/Users/mingsheng111035/AppData/Roaming/Kingsoft/office6/wppai/generateppt/569852a1-4151-4529-a7e7-62f3c004a595.jpg569852a1-4151-4529-a7e7-62f3c004a595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1520" y="70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>
              <a:off x="6160" y="68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造口袋的卫生管理</a:t>
              </a:r>
              <a:endParaRPr lang="zh-CN" altLang="en-US" sz="2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6160" y="76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正确的造口袋卫生管理可以预防感染，减少造口周围皮肤的刺激和损伤。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13840" y="36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造口袋的材料和构造</a:t>
              </a:r>
              <a:endParaRPr lang="zh-CN" altLang="en-US" sz="2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13840" y="44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造口袋通常由柔软的塑料或硅胶制成，具有粘附性和耐用性，以适应人体皮肤。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8"/>
              </p:custDataLst>
            </p:nvPr>
          </p:nvSpPr>
          <p:spPr>
            <a:xfrm>
              <a:off x="13840" y="6840"/>
              <a:ext cx="45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造口袋对生活质量的影响</a:t>
              </a:r>
              <a:endParaRPr lang="zh-CN" altLang="en-US" sz="2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9"/>
              </p:custDataLst>
            </p:nvPr>
          </p:nvSpPr>
          <p:spPr>
            <a:xfrm>
              <a:off x="13840" y="7640"/>
              <a:ext cx="448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使用合适的造口袋可以显著提高造口患者的生活质量，帮助他们更好地融入社会生活。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一件式造口袋的特点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mingsheng111035/AppData/Local/Temp/figmazip/slide_ebb552464ec74cd2\datas\装饰-12001&amp;55158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pic>
        <p:nvPicPr>
          <p:cNvPr id="5" name="图片 4" descr="C:/Users/mingsheng111035/AppData/Roaming/Kingsoft/office6/wppai/generateppt/17e5fc2e-32e8-417d-935b-773bd84d0fcb.jpg17e5fc2e-32e8-417d-935b-773bd84d0fcb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1235"/>
          <a:stretch>
            <a:fillRect/>
          </a:stretch>
        </p:blipFill>
        <p:spPr>
          <a:xfrm>
            <a:off x="609603" y="1828800"/>
            <a:ext cx="10972800" cy="2844165"/>
          </a:xfrm>
          <a:custGeom>
            <a:avLst/>
            <a:gdLst>
              <a:gd name="connisteX0" fmla="*/ 0 w 10972800"/>
              <a:gd name="connsiteY0" fmla="*/ 304796 h 2844798"/>
              <a:gd name="connisteX1" fmla="*/ 304796 w 10972800"/>
              <a:gd name="connsiteY1" fmla="*/ 0 h 2844798"/>
              <a:gd name="connisteX2" fmla="*/ 10668003 w 10972800"/>
              <a:gd name="connsiteY2" fmla="*/ 0 h 2844798"/>
              <a:gd name="connisteX3" fmla="*/ 10972800 w 10972800"/>
              <a:gd name="connsiteY3" fmla="*/ 304796 h 2844798"/>
              <a:gd name="connisteX4" fmla="*/ 10972800 w 10972800"/>
              <a:gd name="connsiteY4" fmla="*/ 2540002 h 2844798"/>
              <a:gd name="connisteX5" fmla="*/ 10668003 w 10972800"/>
              <a:gd name="connsiteY5" fmla="*/ 2844798 h 2844798"/>
              <a:gd name="connisteX6" fmla="*/ 304796 w 10972800"/>
              <a:gd name="connsiteY6" fmla="*/ 2844798 h 2844798"/>
              <a:gd name="connisteX7" fmla="*/ 0 w 10972800"/>
              <a:gd name="connsiteY7" fmla="*/ 2540002 h 2844798"/>
              <a:gd name="connisteX8" fmla="*/ 0 w 10972800"/>
              <a:gd name="connsiteY8" fmla="*/ 304796 h 28447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799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10668003" y="0"/>
                </a:lnTo>
                <a:cubicBezTo>
                  <a:pt x="10836335" y="0"/>
                  <a:pt x="10972800" y="136465"/>
                  <a:pt x="10972800" y="304797"/>
                </a:cubicBezTo>
                <a:lnTo>
                  <a:pt x="10972800" y="2540002"/>
                </a:lnTo>
                <a:cubicBezTo>
                  <a:pt x="10972800" y="2708343"/>
                  <a:pt x="10836335" y="2844799"/>
                  <a:pt x="10668003" y="2844799"/>
                </a:cubicBezTo>
                <a:lnTo>
                  <a:pt x="304797" y="2844799"/>
                </a:lnTo>
                <a:cubicBezTo>
                  <a:pt x="136465" y="2844799"/>
                  <a:pt x="0" y="2708343"/>
                  <a:pt x="0" y="2540002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609600" y="5130800"/>
            <a:ext cx="11049000" cy="1117600"/>
            <a:chOff x="960" y="8080"/>
            <a:chExt cx="17400" cy="1760"/>
          </a:xfrm>
        </p:grpSpPr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960" y="8080"/>
              <a:ext cx="80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10"/>
              </p:custDataLst>
            </p:nvPr>
          </p:nvSpPr>
          <p:spPr>
            <a:xfrm>
              <a:off x="6960" y="8080"/>
              <a:ext cx="81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200" y="808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便于更换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1200" y="8880"/>
              <a:ext cx="51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一件式造口袋设计简单，更换时无需移除整个袋子，方便快捷。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3"/>
              </p:custDataLst>
            </p:nvPr>
          </p:nvSpPr>
          <p:spPr>
            <a:xfrm>
              <a:off x="12960" y="8080"/>
              <a:ext cx="80" cy="1760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>
              <a:off x="7200" y="808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舒适贴合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7200" y="8880"/>
              <a:ext cx="51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其柔软的材料和贴身设计能更好地贴合身体，减少皮肤刺激。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13200" y="808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活动自由度高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13200" y="8880"/>
              <a:ext cx="51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由于更换方便，用户在日常活动中不受限制，可以自由活动。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20146e758e9fa581\datas\氛围图-12001&amp;31864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二件式造口袋的特点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 descr="C:/Users/mingsheng111035/AppData/Local/Temp/figmazip/slide_20146e758e9fa581\datas\装饰-12001&amp;318669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43585" y="0"/>
            <a:ext cx="414020" cy="356870"/>
          </a:xfrm>
          <a:prstGeom prst="rect">
            <a:avLst/>
          </a:prstGeom>
        </p:spPr>
      </p:pic>
      <p:sp>
        <p:nvSpPr>
          <p:cNvPr id="5" name="任意多边形 4"/>
          <p:cNvSpPr/>
          <p:nvPr>
            <p:custDataLst>
              <p:tags r:id="rId8"/>
            </p:custDataLst>
          </p:nvPr>
        </p:nvSpPr>
        <p:spPr>
          <a:xfrm>
            <a:off x="956993" y="178747"/>
            <a:ext cx="302260" cy="254000"/>
          </a:xfrm>
          <a:custGeom>
            <a:avLst/>
            <a:gdLst>
              <a:gd name="connisteX0" fmla="*/ 0 w 302556"/>
              <a:gd name="connsiteY0" fmla="*/ 0 h 254002"/>
              <a:gd name="connisteX1" fmla="*/ 302556 w 302556"/>
              <a:gd name="connsiteY1" fmla="*/ 0 h 254002"/>
              <a:gd name="connisteX2" fmla="*/ 302556 w 302556"/>
              <a:gd name="connsiteY2" fmla="*/ 254002 h 254002"/>
              <a:gd name="connisteX3" fmla="*/ 0 w 302556"/>
              <a:gd name="connsiteY3" fmla="*/ 254002 h 254002"/>
              <a:gd name="connisteX4" fmla="*/ 0 w 302556"/>
              <a:gd name="connsiteY4" fmla="*/ 127001 h 254002"/>
              <a:gd name="connisteX5" fmla="*/ 0 w 302556"/>
              <a:gd name="connsiteY5" fmla="*/ 0 h 254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02557" h="254002">
                <a:moveTo>
                  <a:pt x="0" y="0"/>
                </a:moveTo>
                <a:lnTo>
                  <a:pt x="302557" y="0"/>
                </a:lnTo>
                <a:lnTo>
                  <a:pt x="302557" y="254002"/>
                </a:lnTo>
                <a:lnTo>
                  <a:pt x="0" y="254002"/>
                </a:lnTo>
                <a:lnTo>
                  <a:pt x="0" y="127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/>
          </a:p>
        </p:txBody>
      </p:sp>
      <p:pic>
        <p:nvPicPr>
          <p:cNvPr id="6" name="图片 5" descr="C:/Users/mingsheng111035/AppData/Roaming/Kingsoft/office6/wppai/generateppt/55b9ee2ef469ff4de7b78c239a9dc059.jpg55b9ee2ef469ff4de7b78c239a9dc059"/>
          <p:cNvPicPr preferRelativeResize="0"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b="17839"/>
          <a:stretch>
            <a:fillRect/>
          </a:stretch>
        </p:blipFill>
        <p:spPr>
          <a:xfrm>
            <a:off x="609603" y="1828800"/>
            <a:ext cx="3581400" cy="4418965"/>
          </a:xfrm>
          <a:custGeom>
            <a:avLst/>
            <a:gdLst>
              <a:gd name="connisteX0" fmla="*/ 0 w 3581403"/>
              <a:gd name="connsiteY0" fmla="*/ 304796 h 4419596"/>
              <a:gd name="connisteX1" fmla="*/ 304796 w 3581403"/>
              <a:gd name="connsiteY1" fmla="*/ 0 h 4419596"/>
              <a:gd name="connisteX2" fmla="*/ 3581403 w 3581403"/>
              <a:gd name="connsiteY2" fmla="*/ 0 h 4419596"/>
              <a:gd name="connisteX3" fmla="*/ 3581403 w 3581403"/>
              <a:gd name="connsiteY3" fmla="*/ 4419596 h 4419596"/>
              <a:gd name="connisteX4" fmla="*/ 304796 w 3581403"/>
              <a:gd name="connsiteY4" fmla="*/ 4419596 h 4419596"/>
              <a:gd name="connisteX5" fmla="*/ 0 w 3581403"/>
              <a:gd name="connsiteY5" fmla="*/ 4114800 h 4419596"/>
              <a:gd name="connisteX6" fmla="*/ 0 w 3581403"/>
              <a:gd name="connsiteY6" fmla="*/ 304796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3" h="4419597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581403" y="0"/>
                </a:lnTo>
                <a:lnTo>
                  <a:pt x="3581403" y="4419597"/>
                </a:lnTo>
                <a:lnTo>
                  <a:pt x="304797" y="4419597"/>
                </a:lnTo>
                <a:cubicBezTo>
                  <a:pt x="136465" y="4419597"/>
                  <a:pt x="0" y="4283141"/>
                  <a:pt x="0" y="4114800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9" name="任意多边形 8"/>
          <p:cNvSpPr/>
          <p:nvPr>
            <p:custDataLst>
              <p:tags r:id="rId12"/>
            </p:custDataLst>
          </p:nvPr>
        </p:nvSpPr>
        <p:spPr>
          <a:xfrm>
            <a:off x="4190997" y="1828800"/>
            <a:ext cx="7391400" cy="4418965"/>
          </a:xfrm>
          <a:custGeom>
            <a:avLst/>
            <a:gdLst>
              <a:gd name="connisteX0" fmla="*/ 0 w 7391396"/>
              <a:gd name="connsiteY0" fmla="*/ 0 h 4419596"/>
              <a:gd name="connisteX1" fmla="*/ 7086600 w 7391396"/>
              <a:gd name="connsiteY1" fmla="*/ 0 h 4419596"/>
              <a:gd name="connisteX2" fmla="*/ 7391396 w 7391396"/>
              <a:gd name="connsiteY2" fmla="*/ 304796 h 4419596"/>
              <a:gd name="connisteX3" fmla="*/ 7391396 w 7391396"/>
              <a:gd name="connsiteY3" fmla="*/ 4114800 h 4419596"/>
              <a:gd name="connisteX4" fmla="*/ 7086600 w 7391396"/>
              <a:gd name="connsiteY4" fmla="*/ 4419596 h 4419596"/>
              <a:gd name="connisteX5" fmla="*/ 0 w 7391396"/>
              <a:gd name="connsiteY5" fmla="*/ 4419596 h 4419596"/>
              <a:gd name="connisteX6" fmla="*/ 0 w 7391396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397" h="4419597">
                <a:moveTo>
                  <a:pt x="0" y="0"/>
                </a:moveTo>
                <a:lnTo>
                  <a:pt x="7086600" y="0"/>
                </a:lnTo>
                <a:cubicBezTo>
                  <a:pt x="7254941" y="0"/>
                  <a:pt x="7391397" y="136465"/>
                  <a:pt x="7391397" y="304797"/>
                </a:cubicBezTo>
                <a:lnTo>
                  <a:pt x="7391397" y="4114800"/>
                </a:lnTo>
                <a:cubicBezTo>
                  <a:pt x="7391397" y="4283141"/>
                  <a:pt x="7254941" y="4419597"/>
                  <a:pt x="7086600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48200" y="2336800"/>
            <a:ext cx="6553200" cy="3403600"/>
            <a:chOff x="7320" y="3680"/>
            <a:chExt cx="10320" cy="5360"/>
          </a:xfrm>
        </p:grpSpPr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7320" y="3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便于更换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7320" y="4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二件式造口袋允许用户仅更换外部袋，方便快捷，减少对皮肤的刺激。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7320" y="6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多样化的配件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7320" y="7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二件式系统通常配备多种配件，如过滤器、粘合片等，以满足不同用户的需求。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7"/>
              </p:custDataLst>
            </p:nvPr>
          </p:nvSpPr>
          <p:spPr>
            <a:xfrm>
              <a:off x="12780" y="3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灵活贴合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12780" y="4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由于其设计的灵活性，二件式造口袋可以更好地贴合不同体型，提供更舒适的体验。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9"/>
              </p:custDataLst>
            </p:nvPr>
          </p:nvSpPr>
          <p:spPr>
            <a:xfrm>
              <a:off x="12780" y="6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价格相对亲民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20"/>
              </p:custDataLst>
            </p:nvPr>
          </p:nvSpPr>
          <p:spPr>
            <a:xfrm>
              <a:off x="12780" y="7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与一件式造口袋相比，二件式造口袋在成本上更具优势，价格更加亲民。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200"/>
              <a:t>更换造口袋的步骤和注意事项</a:t>
            </a:r>
            <a:endParaRPr lang="zh-CN" altLang="en-US" sz="320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752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更换造口袋的步骤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09603" y="1828800"/>
            <a:ext cx="7390765" cy="4418965"/>
          </a:xfrm>
          <a:custGeom>
            <a:avLst/>
            <a:gdLst>
              <a:gd name="connisteX0" fmla="*/ 0 w 7391396"/>
              <a:gd name="connsiteY0" fmla="*/ 304796 h 4419596"/>
              <a:gd name="connisteX1" fmla="*/ 304796 w 7391396"/>
              <a:gd name="connsiteY1" fmla="*/ 0 h 4419596"/>
              <a:gd name="connisteX2" fmla="*/ 7391396 w 7391396"/>
              <a:gd name="connsiteY2" fmla="*/ 0 h 4419596"/>
              <a:gd name="connisteX3" fmla="*/ 7391396 w 7391396"/>
              <a:gd name="connsiteY3" fmla="*/ 4419596 h 4419596"/>
              <a:gd name="connisteX4" fmla="*/ 304796 w 7391396"/>
              <a:gd name="connsiteY4" fmla="*/ 4419596 h 4419596"/>
              <a:gd name="connisteX5" fmla="*/ 0 w 7391396"/>
              <a:gd name="connsiteY5" fmla="*/ 4114800 h 4419596"/>
              <a:gd name="connisteX6" fmla="*/ 0 w 7391396"/>
              <a:gd name="connsiteY6" fmla="*/ 304796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397" h="4419597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7391397" y="0"/>
                </a:lnTo>
                <a:lnTo>
                  <a:pt x="7391397" y="4419597"/>
                </a:lnTo>
                <a:lnTo>
                  <a:pt x="304797" y="4419597"/>
                </a:lnTo>
                <a:cubicBezTo>
                  <a:pt x="136465" y="4419597"/>
                  <a:pt x="0" y="4283141"/>
                  <a:pt x="0" y="4114800"/>
                </a:cubicBezTo>
                <a:lnTo>
                  <a:pt x="0" y="304797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66800" y="2362200"/>
            <a:ext cx="6553200" cy="3352800"/>
            <a:chOff x="1680" y="3720"/>
            <a:chExt cx="10320" cy="5280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80" y="3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准备更换材料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680" y="4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在更换造口袋前，应准备好新的造口袋、剪刀、手套、清洁剂等必需品。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680" y="6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测量并剪裁造口袋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680" y="7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根据造口大小精确测量，使用剪刀小心剪裁新造口袋，确保贴合度。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7140" y="3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清洁造口周围皮肤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7140" y="4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用温水和温和的清洁剂彻底清洁造口周围皮肤，确保无残留物，预防感染。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140" y="6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贴合造口袋并检查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7140" y="7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将新造口袋贴合在造口上，确保无气泡和皱褶，检查密封性是否良好。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2" name="图片 11" descr="C:/Users/mingsheng111035/AppData/Roaming/Kingsoft/office6/wppai/generateppt/f51a5b04627e5a5726ba7457a4a0a68e.jpgf51a5b04627e5a5726ba7457a4a0a68e"/>
          <p:cNvPicPr preferRelativeResize="0"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9477" r="9477"/>
          <a:stretch>
            <a:fillRect/>
          </a:stretch>
        </p:blipFill>
        <p:spPr>
          <a:xfrm>
            <a:off x="8001000" y="1828800"/>
            <a:ext cx="3581400" cy="4418965"/>
          </a:xfrm>
          <a:custGeom>
            <a:avLst/>
            <a:gdLst>
              <a:gd name="connisteX0" fmla="*/ 0 w 3581403"/>
              <a:gd name="connsiteY0" fmla="*/ 0 h 4419596"/>
              <a:gd name="connisteX1" fmla="*/ 3276596 w 3581403"/>
              <a:gd name="connsiteY1" fmla="*/ 0 h 4419596"/>
              <a:gd name="connisteX2" fmla="*/ 3581403 w 3581403"/>
              <a:gd name="connsiteY2" fmla="*/ 304796 h 4419596"/>
              <a:gd name="connisteX3" fmla="*/ 3581403 w 3581403"/>
              <a:gd name="connsiteY3" fmla="*/ 4114800 h 4419596"/>
              <a:gd name="connisteX4" fmla="*/ 3276596 w 3581403"/>
              <a:gd name="connsiteY4" fmla="*/ 4419596 h 4419596"/>
              <a:gd name="connisteX5" fmla="*/ 0 w 3581403"/>
              <a:gd name="connsiteY5" fmla="*/ 4419596 h 4419596"/>
              <a:gd name="connisteX6" fmla="*/ 0 w 3581403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3" h="4419597">
                <a:moveTo>
                  <a:pt x="0" y="0"/>
                </a:moveTo>
                <a:lnTo>
                  <a:pt x="3276597" y="0"/>
                </a:lnTo>
                <a:cubicBezTo>
                  <a:pt x="3444938" y="0"/>
                  <a:pt x="3581403" y="136465"/>
                  <a:pt x="3581403" y="304797"/>
                </a:cubicBezTo>
                <a:lnTo>
                  <a:pt x="3581403" y="4114800"/>
                </a:lnTo>
                <a:cubicBezTo>
                  <a:pt x="3581403" y="4283141"/>
                  <a:pt x="3444938" y="4419597"/>
                  <a:pt x="3276597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3568702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更换造口袋的注意事项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mingsheng111035/AppData/Local/Temp/figmazip/slide_72d14fe9c79ef953\datas\装饰-12001&amp;33333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17" name="组合 16"/>
          <p:cNvGrpSpPr/>
          <p:nvPr/>
        </p:nvGrpSpPr>
        <p:grpSpPr>
          <a:xfrm>
            <a:off x="4648200" y="609600"/>
            <a:ext cx="7010400" cy="1727200"/>
            <a:chOff x="7320" y="960"/>
            <a:chExt cx="11040" cy="2720"/>
          </a:xfrm>
        </p:grpSpPr>
        <p:sp>
          <p:nvSpPr>
            <p:cNvPr id="5" name="任意多边形 4"/>
            <p:cNvSpPr/>
            <p:nvPr>
              <p:custDataLst>
                <p:tags r:id="rId6"/>
              </p:custDataLst>
            </p:nvPr>
          </p:nvSpPr>
          <p:spPr>
            <a:xfrm>
              <a:off x="73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75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皮肤保护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75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更换造口袋时，需确保皮肤清洁干燥，避免造口周围皮肤受到刺激或损伤。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111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113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造口袋选择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13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根据造口类型和大小选择合适尺寸的造口袋，确保贴合紧密，防止渗漏。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12"/>
              </p:custDataLst>
            </p:nvPr>
          </p:nvSpPr>
          <p:spPr>
            <a:xfrm>
              <a:off x="149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151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操作环境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51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选择一个干净、私密且光线充足的环境进行更换，以确保操作的准确性和舒适度。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4" name="图片 13" descr="C:/Users/mingsheng111035/AppData/Roaming/Kingsoft/office6/wppai/generateppt/8372e4b2-e774-4bc7-8f62-a705e8d8d2db.jpg8372e4b2-e774-4bc7-8f62-a705e8d8d2db"/>
          <p:cNvPicPr preferRelativeResize="0"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1238" r="1238"/>
          <a:stretch>
            <a:fillRect/>
          </a:stretch>
        </p:blipFill>
        <p:spPr>
          <a:xfrm>
            <a:off x="609603" y="2794004"/>
            <a:ext cx="10972800" cy="3454400"/>
          </a:xfrm>
          <a:custGeom>
            <a:avLst/>
            <a:gdLst>
              <a:gd name="connisteX0" fmla="*/ 0 w 10972800"/>
              <a:gd name="connsiteY0" fmla="*/ 304796 h 3454402"/>
              <a:gd name="connisteX1" fmla="*/ 304796 w 10972800"/>
              <a:gd name="connsiteY1" fmla="*/ 0 h 3454402"/>
              <a:gd name="connisteX2" fmla="*/ 10668003 w 10972800"/>
              <a:gd name="connsiteY2" fmla="*/ 0 h 3454402"/>
              <a:gd name="connisteX3" fmla="*/ 10972800 w 10972800"/>
              <a:gd name="connsiteY3" fmla="*/ 304796 h 3454402"/>
              <a:gd name="connisteX4" fmla="*/ 10972800 w 10972800"/>
              <a:gd name="connsiteY4" fmla="*/ 3149595 h 3454402"/>
              <a:gd name="connisteX5" fmla="*/ 10668003 w 10972800"/>
              <a:gd name="connsiteY5" fmla="*/ 3454402 h 3454402"/>
              <a:gd name="connisteX6" fmla="*/ 304796 w 10972800"/>
              <a:gd name="connsiteY6" fmla="*/ 3454402 h 3454402"/>
              <a:gd name="connisteX7" fmla="*/ 0 w 10972800"/>
              <a:gd name="connsiteY7" fmla="*/ 3149595 h 3454402"/>
              <a:gd name="connisteX8" fmla="*/ 0 w 10972800"/>
              <a:gd name="connsiteY8" fmla="*/ 304796 h 3454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2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10668003" y="0"/>
                </a:lnTo>
                <a:cubicBezTo>
                  <a:pt x="10836335" y="0"/>
                  <a:pt x="10972800" y="136465"/>
                  <a:pt x="10972800" y="304797"/>
                </a:cubicBezTo>
                <a:lnTo>
                  <a:pt x="10972800" y="3149596"/>
                </a:lnTo>
                <a:cubicBezTo>
                  <a:pt x="10972800" y="3317937"/>
                  <a:pt x="10836335" y="3454402"/>
                  <a:pt x="10668003" y="3454402"/>
                </a:cubicBezTo>
                <a:lnTo>
                  <a:pt x="304797" y="3454402"/>
                </a:lnTo>
                <a:cubicBezTo>
                  <a:pt x="136465" y="3454402"/>
                  <a:pt x="0" y="3317937"/>
                  <a:pt x="0" y="3149596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7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000"/>
              <a:t>THE END</a:t>
            </a:r>
            <a:endParaRPr lang="zh-CN" altLang="en-US" sz="2000"/>
          </a:p>
          <a:p>
            <a:endParaRPr lang="zh-CN" altLang="en-US" sz="2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283075" y="1944370"/>
            <a:ext cx="7375525" cy="2907030"/>
            <a:chOff x="6745" y="3062"/>
            <a:chExt cx="11615" cy="4578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6745" y="30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8700" y="31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9120" y="31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1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肠造口的定义</a:t>
              </a:r>
              <a:endParaRPr lang="zh-CN" altLang="en-US" sz="21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2915" y="30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4870" y="31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5290" y="31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1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肠造口的观察要点</a:t>
              </a:r>
              <a:endParaRPr lang="zh-CN" altLang="en-US" sz="21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6745" y="610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8700" y="620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9120" y="62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1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造口袋分类</a:t>
              </a:r>
              <a:endParaRPr lang="zh-CN" altLang="en-US" sz="21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12915" y="610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3"/>
              </p:custDataLst>
            </p:nvPr>
          </p:nvSpPr>
          <p:spPr>
            <a:xfrm>
              <a:off x="14870" y="620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15290" y="62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1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更换造口袋的步骤和注意事项</a:t>
              </a:r>
              <a:endParaRPr lang="zh-CN" altLang="en-US" sz="21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700"/>
              <a:t>肠造口的定义</a:t>
            </a:r>
            <a:endParaRPr lang="zh-CN" altLang="en-US" sz="470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71178fc9dee83c5d\datas\氛围图-12001&amp;13489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肠造口的概念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28" name="图片 27" descr="C:/Users/mingsheng111035/AppData/Local/Temp/figmazip/slide_71178fc9dee83c5d\datas\装饰-12001&amp;135025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29" name="任意多边形 28"/>
          <p:cNvSpPr/>
          <p:nvPr>
            <p:custDataLst>
              <p:tags r:id="rId8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30" name="组合 29"/>
          <p:cNvGrpSpPr/>
          <p:nvPr/>
        </p:nvGrpSpPr>
        <p:grpSpPr>
          <a:xfrm>
            <a:off x="609603" y="1828800"/>
            <a:ext cx="10972797" cy="4418965"/>
            <a:chOff x="960" y="2880"/>
            <a:chExt cx="17280" cy="6959"/>
          </a:xfrm>
        </p:grpSpPr>
        <p:sp>
          <p:nvSpPr>
            <p:cNvPr id="4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960" y="2880"/>
              <a:ext cx="8520" cy="3359"/>
            </a:xfrm>
            <a:custGeom>
              <a:avLst/>
              <a:gdLst>
                <a:gd name="connisteX0" fmla="*/ 0 w 5410203"/>
                <a:gd name="connsiteY0" fmla="*/ 304796 h 2133596"/>
                <a:gd name="connisteX1" fmla="*/ 304796 w 5410203"/>
                <a:gd name="connsiteY1" fmla="*/ 0 h 2133596"/>
                <a:gd name="connisteX2" fmla="*/ 5105396 w 5410203"/>
                <a:gd name="connsiteY2" fmla="*/ 0 h 2133596"/>
                <a:gd name="connisteX3" fmla="*/ 5410203 w 5410203"/>
                <a:gd name="connsiteY3" fmla="*/ 304796 h 2133596"/>
                <a:gd name="connisteX4" fmla="*/ 5410203 w 5410203"/>
                <a:gd name="connsiteY4" fmla="*/ 1828800 h 2133596"/>
                <a:gd name="connisteX5" fmla="*/ 5105396 w 5410203"/>
                <a:gd name="connsiteY5" fmla="*/ 2133596 h 2133596"/>
                <a:gd name="connisteX6" fmla="*/ 304796 w 5410203"/>
                <a:gd name="connsiteY6" fmla="*/ 2133596 h 2133596"/>
                <a:gd name="connisteX7" fmla="*/ 0 w 5410203"/>
                <a:gd name="connsiteY7" fmla="*/ 1828800 h 2133596"/>
                <a:gd name="connisteX8" fmla="*/ 0 w 5410203"/>
                <a:gd name="connsiteY8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5105397" y="0"/>
                  </a:lnTo>
                  <a:cubicBezTo>
                    <a:pt x="5273738" y="0"/>
                    <a:pt x="5410203" y="136465"/>
                    <a:pt x="5410203" y="304797"/>
                  </a:cubicBezTo>
                  <a:lnTo>
                    <a:pt x="5410203" y="1828800"/>
                  </a:lnTo>
                  <a:cubicBezTo>
                    <a:pt x="5410203" y="1997141"/>
                    <a:pt x="5273738" y="2133597"/>
                    <a:pt x="5105397" y="2133597"/>
                  </a:cubicBez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C:/Users/mingsheng111035/AppData/Roaming/Kingsoft/office6/wppai/generateppt/df57447f-3655-40ef-b3bd-369389d228bb.jpgdf57447f-3655-40ef-b3bd-369389d228bb"/>
            <p:cNvPicPr preferRelativeResize="0"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440" y="36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0" name="任意多边形 9"/>
            <p:cNvSpPr/>
            <p:nvPr>
              <p:custDataLst>
                <p:tags r:id="rId13"/>
              </p:custDataLst>
            </p:nvPr>
          </p:nvSpPr>
          <p:spPr>
            <a:xfrm>
              <a:off x="960" y="6480"/>
              <a:ext cx="8520" cy="3359"/>
            </a:xfrm>
            <a:custGeom>
              <a:avLst/>
              <a:gdLst>
                <a:gd name="connisteX0" fmla="*/ 0 w 5410203"/>
                <a:gd name="connsiteY0" fmla="*/ 304796 h 2133596"/>
                <a:gd name="connisteX1" fmla="*/ 304796 w 5410203"/>
                <a:gd name="connsiteY1" fmla="*/ 0 h 2133596"/>
                <a:gd name="connisteX2" fmla="*/ 5105396 w 5410203"/>
                <a:gd name="connsiteY2" fmla="*/ 0 h 2133596"/>
                <a:gd name="connisteX3" fmla="*/ 5410203 w 5410203"/>
                <a:gd name="connsiteY3" fmla="*/ 304796 h 2133596"/>
                <a:gd name="connisteX4" fmla="*/ 5410203 w 5410203"/>
                <a:gd name="connsiteY4" fmla="*/ 1828800 h 2133596"/>
                <a:gd name="connisteX5" fmla="*/ 5105396 w 5410203"/>
                <a:gd name="connsiteY5" fmla="*/ 2133596 h 2133596"/>
                <a:gd name="connisteX6" fmla="*/ 304796 w 5410203"/>
                <a:gd name="connsiteY6" fmla="*/ 2133596 h 2133596"/>
                <a:gd name="connisteX7" fmla="*/ 0 w 5410203"/>
                <a:gd name="connsiteY7" fmla="*/ 1828800 h 2133596"/>
                <a:gd name="connisteX8" fmla="*/ 0 w 5410203"/>
                <a:gd name="connsiteY8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5105397" y="0"/>
                  </a:lnTo>
                  <a:cubicBezTo>
                    <a:pt x="5273738" y="0"/>
                    <a:pt x="5410203" y="136465"/>
                    <a:pt x="5410203" y="304797"/>
                  </a:cubicBezTo>
                  <a:lnTo>
                    <a:pt x="5410203" y="1828800"/>
                  </a:lnTo>
                  <a:cubicBezTo>
                    <a:pt x="5410203" y="1997141"/>
                    <a:pt x="5273738" y="2133597"/>
                    <a:pt x="5105397" y="2133597"/>
                  </a:cubicBez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 descr="C:/Users/mingsheng111035/AppData/Roaming/Kingsoft/office6/wppai/generateppt/c2c1cf5c-98eb-40f4-8c53-89e0d9764755.jpgc2c1cf5c-98eb-40f4-8c53-89e0d9764755"/>
            <p:cNvPicPr preferRelativeResize="0"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>
            <a:xfrm>
              <a:off x="1440" y="72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16"/>
              </p:custDataLst>
            </p:nvPr>
          </p:nvSpPr>
          <p:spPr>
            <a:xfrm>
              <a:off x="3840" y="368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肠造口的医学解释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7"/>
              </p:custDataLst>
            </p:nvPr>
          </p:nvSpPr>
          <p:spPr>
            <a:xfrm>
              <a:off x="9720" y="2880"/>
              <a:ext cx="8520" cy="3359"/>
            </a:xfrm>
            <a:custGeom>
              <a:avLst/>
              <a:gdLst>
                <a:gd name="connisteX0" fmla="*/ 0 w 5410203"/>
                <a:gd name="connsiteY0" fmla="*/ 304796 h 2133596"/>
                <a:gd name="connisteX1" fmla="*/ 304796 w 5410203"/>
                <a:gd name="connsiteY1" fmla="*/ 0 h 2133596"/>
                <a:gd name="connisteX2" fmla="*/ 5105396 w 5410203"/>
                <a:gd name="connsiteY2" fmla="*/ 0 h 2133596"/>
                <a:gd name="connisteX3" fmla="*/ 5410203 w 5410203"/>
                <a:gd name="connsiteY3" fmla="*/ 304796 h 2133596"/>
                <a:gd name="connisteX4" fmla="*/ 5410203 w 5410203"/>
                <a:gd name="connsiteY4" fmla="*/ 1828800 h 2133596"/>
                <a:gd name="connisteX5" fmla="*/ 5105396 w 5410203"/>
                <a:gd name="connsiteY5" fmla="*/ 2133596 h 2133596"/>
                <a:gd name="connisteX6" fmla="*/ 304796 w 5410203"/>
                <a:gd name="connsiteY6" fmla="*/ 2133596 h 2133596"/>
                <a:gd name="connisteX7" fmla="*/ 0 w 5410203"/>
                <a:gd name="connsiteY7" fmla="*/ 1828800 h 2133596"/>
                <a:gd name="connisteX8" fmla="*/ 0 w 5410203"/>
                <a:gd name="connsiteY8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5105397" y="0"/>
                  </a:lnTo>
                  <a:cubicBezTo>
                    <a:pt x="5273738" y="0"/>
                    <a:pt x="5410203" y="136465"/>
                    <a:pt x="5410203" y="304797"/>
                  </a:cubicBezTo>
                  <a:lnTo>
                    <a:pt x="5410203" y="1828800"/>
                  </a:lnTo>
                  <a:cubicBezTo>
                    <a:pt x="5410203" y="1997141"/>
                    <a:pt x="5273738" y="2133597"/>
                    <a:pt x="5105397" y="2133597"/>
                  </a:cubicBez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 descr="C:/Users/mingsheng111035/AppData/Roaming/Kingsoft/office6/wppai/generateppt/f5858139-6230-435d-9b20-c61f0fcd3771.jpgf5858139-6230-435d-9b20-c61f0fcd3771"/>
            <p:cNvPicPr preferRelativeResize="0"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>
            <a:xfrm>
              <a:off x="10200" y="36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9" name="文本框 8"/>
            <p:cNvSpPr txBox="1"/>
            <p:nvPr>
              <p:custDataLst>
                <p:tags r:id="rId20"/>
              </p:custDataLst>
            </p:nvPr>
          </p:nvSpPr>
          <p:spPr>
            <a:xfrm>
              <a:off x="3840" y="4480"/>
              <a:ext cx="524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肠造口是一种医疗程序，通过手术在腹部创建开口，用于排泄粪便。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21"/>
              </p:custDataLst>
            </p:nvPr>
          </p:nvSpPr>
          <p:spPr>
            <a:xfrm>
              <a:off x="9720" y="6480"/>
              <a:ext cx="8520" cy="3359"/>
            </a:xfrm>
            <a:custGeom>
              <a:avLst/>
              <a:gdLst>
                <a:gd name="connisteX0" fmla="*/ 0 w 5410203"/>
                <a:gd name="connsiteY0" fmla="*/ 304796 h 2133596"/>
                <a:gd name="connisteX1" fmla="*/ 304796 w 5410203"/>
                <a:gd name="connsiteY1" fmla="*/ 0 h 2133596"/>
                <a:gd name="connisteX2" fmla="*/ 5105396 w 5410203"/>
                <a:gd name="connsiteY2" fmla="*/ 0 h 2133596"/>
                <a:gd name="connisteX3" fmla="*/ 5410203 w 5410203"/>
                <a:gd name="connsiteY3" fmla="*/ 304796 h 2133596"/>
                <a:gd name="connisteX4" fmla="*/ 5410203 w 5410203"/>
                <a:gd name="connsiteY4" fmla="*/ 1828800 h 2133596"/>
                <a:gd name="connisteX5" fmla="*/ 5105396 w 5410203"/>
                <a:gd name="connsiteY5" fmla="*/ 2133596 h 2133596"/>
                <a:gd name="connisteX6" fmla="*/ 304796 w 5410203"/>
                <a:gd name="connsiteY6" fmla="*/ 2133596 h 2133596"/>
                <a:gd name="connisteX7" fmla="*/ 0 w 5410203"/>
                <a:gd name="connsiteY7" fmla="*/ 1828800 h 2133596"/>
                <a:gd name="connisteX8" fmla="*/ 0 w 5410203"/>
                <a:gd name="connsiteY8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5105397" y="0"/>
                  </a:lnTo>
                  <a:cubicBezTo>
                    <a:pt x="5273738" y="0"/>
                    <a:pt x="5410203" y="136465"/>
                    <a:pt x="5410203" y="304797"/>
                  </a:cubicBezTo>
                  <a:lnTo>
                    <a:pt x="5410203" y="1828800"/>
                  </a:lnTo>
                  <a:cubicBezTo>
                    <a:pt x="5410203" y="1997141"/>
                    <a:pt x="5273738" y="2133597"/>
                    <a:pt x="5105397" y="2133597"/>
                  </a:cubicBez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3" name="图片 22" descr="C:/Users/mingsheng111035/AppData/Roaming/Kingsoft/office6/wppai/generateppt/5eccdaae-59e9-4a15-a2c4-52be654f292a.jpg5eccdaae-59e9-4a15-a2c4-52be654f292a"/>
            <p:cNvPicPr preferRelativeResize="0"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10200" y="7200"/>
              <a:ext cx="1919" cy="1919"/>
            </a:xfrm>
            <a:custGeom>
              <a:avLst/>
              <a:gdLst>
                <a:gd name="connisteX0" fmla="*/ 0 w 1219196"/>
                <a:gd name="connsiteY0" fmla="*/ 609603 h 1219196"/>
                <a:gd name="connisteX1" fmla="*/ 609603 w 1219196"/>
                <a:gd name="connsiteY1" fmla="*/ 0 h 1219196"/>
                <a:gd name="connisteX2" fmla="*/ 609603 w 1219196"/>
                <a:gd name="connsiteY2" fmla="*/ 0 h 1219196"/>
                <a:gd name="connisteX3" fmla="*/ 1219196 w 1219196"/>
                <a:gd name="connsiteY3" fmla="*/ 609603 h 1219196"/>
                <a:gd name="connisteX4" fmla="*/ 1219196 w 1219196"/>
                <a:gd name="connsiteY4" fmla="*/ 609603 h 1219196"/>
                <a:gd name="connisteX5" fmla="*/ 609603 w 1219196"/>
                <a:gd name="connsiteY5" fmla="*/ 1219196 h 1219196"/>
                <a:gd name="connisteX6" fmla="*/ 609603 w 1219196"/>
                <a:gd name="connsiteY6" fmla="*/ 1219196 h 1219196"/>
                <a:gd name="connisteX7" fmla="*/ 0 w 1219196"/>
                <a:gd name="connsiteY7" fmla="*/ 609603 h 1219196"/>
                <a:gd name="connisteX8" fmla="*/ 0 w 1219196"/>
                <a:gd name="connsiteY8" fmla="*/ 609603 h 12191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1219197" h="1219197">
                  <a:moveTo>
                    <a:pt x="0" y="609603"/>
                  </a:moveTo>
                  <a:cubicBezTo>
                    <a:pt x="0" y="272930"/>
                    <a:pt x="272930" y="0"/>
                    <a:pt x="609603" y="0"/>
                  </a:cubicBezTo>
                  <a:lnTo>
                    <a:pt x="609603" y="0"/>
                  </a:lnTo>
                  <a:cubicBezTo>
                    <a:pt x="946276" y="0"/>
                    <a:pt x="1219197" y="272930"/>
                    <a:pt x="1219197" y="609603"/>
                  </a:cubicBezTo>
                  <a:lnTo>
                    <a:pt x="1219197" y="609603"/>
                  </a:lnTo>
                  <a:cubicBezTo>
                    <a:pt x="1219197" y="946276"/>
                    <a:pt x="946276" y="1219197"/>
                    <a:pt x="609603" y="1219197"/>
                  </a:cubicBezTo>
                  <a:lnTo>
                    <a:pt x="609603" y="1219197"/>
                  </a:lnTo>
                  <a:cubicBezTo>
                    <a:pt x="272930" y="1219197"/>
                    <a:pt x="0" y="946276"/>
                    <a:pt x="0" y="609603"/>
                  </a:cubicBezTo>
                  <a:lnTo>
                    <a:pt x="0" y="609603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4" name="文本框 13"/>
            <p:cNvSpPr txBox="1"/>
            <p:nvPr>
              <p:custDataLst>
                <p:tags r:id="rId24"/>
              </p:custDataLst>
            </p:nvPr>
          </p:nvSpPr>
          <p:spPr>
            <a:xfrm>
              <a:off x="3840" y="728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肠造口的护理要点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5"/>
              </p:custDataLst>
            </p:nvPr>
          </p:nvSpPr>
          <p:spPr>
            <a:xfrm>
              <a:off x="3840" y="8080"/>
              <a:ext cx="524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肠造口患者需要特别注意造口周围的皮肤护理，避免感染和刺激。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26"/>
              </p:custDataLst>
            </p:nvPr>
          </p:nvSpPr>
          <p:spPr>
            <a:xfrm>
              <a:off x="12600" y="368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肠造口的适应症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7"/>
              </p:custDataLst>
            </p:nvPr>
          </p:nvSpPr>
          <p:spPr>
            <a:xfrm>
              <a:off x="12600" y="4480"/>
              <a:ext cx="524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肠造口通常用于治疗肠梗阻、炎症性肠病或某些类型的癌症。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28"/>
              </p:custDataLst>
            </p:nvPr>
          </p:nvSpPr>
          <p:spPr>
            <a:xfrm>
              <a:off x="12600" y="7280"/>
              <a:ext cx="52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肠造口的生活影响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9"/>
              </p:custDataLst>
            </p:nvPr>
          </p:nvSpPr>
          <p:spPr>
            <a:xfrm>
              <a:off x="12600" y="8080"/>
              <a:ext cx="524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肠造口改变了患者的排泄方式，需要适应新的生活方式和日常护理。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815465" cy="6858000"/>
          </a:xfrm>
          <a:custGeom>
            <a:avLst/>
            <a:gdLst>
              <a:gd name="connisteX0" fmla="*/ 1421398 w 1816098"/>
              <a:gd name="connsiteY0" fmla="*/ 0 h 6858000"/>
              <a:gd name="connisteX1" fmla="*/ 1723214 w 1816098"/>
              <a:gd name="connsiteY1" fmla="*/ 2115208 h 6858000"/>
              <a:gd name="connisteX2" fmla="*/ 753419 w 1816098"/>
              <a:gd name="connsiteY2" fmla="*/ 5843966 h 6858000"/>
              <a:gd name="connisteX3" fmla="*/ 164015 w 1816098"/>
              <a:gd name="connsiteY3" fmla="*/ 6850492 h 6858000"/>
              <a:gd name="connisteX4" fmla="*/ 0 w 1816098"/>
              <a:gd name="connsiteY4" fmla="*/ 6858000 h 6858000"/>
              <a:gd name="connisteX5" fmla="*/ 0 w 1816098"/>
              <a:gd name="connsiteY5" fmla="*/ 7507 h 6858000"/>
              <a:gd name="connisteX6" fmla="*/ 1421398 w 1816098"/>
              <a:gd name="connsiteY6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16099" h="6858000">
                <a:moveTo>
                  <a:pt x="1421398" y="0"/>
                </a:moveTo>
                <a:cubicBezTo>
                  <a:pt x="1791895" y="611880"/>
                  <a:pt x="1922371" y="1368912"/>
                  <a:pt x="1723214" y="2115208"/>
                </a:cubicBezTo>
                <a:lnTo>
                  <a:pt x="753420" y="5843967"/>
                </a:lnTo>
                <a:cubicBezTo>
                  <a:pt x="647340" y="6241493"/>
                  <a:pt x="438821" y="6583982"/>
                  <a:pt x="164016" y="6850493"/>
                </a:cubicBezTo>
                <a:lnTo>
                  <a:pt x="0" y="6858000"/>
                </a:lnTo>
                <a:lnTo>
                  <a:pt x="0" y="7507"/>
                </a:lnTo>
                <a:lnTo>
                  <a:pt x="1421398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/Users/mingsheng111035/AppData/Roaming/Kingsoft/office6/wppai/generateppt/868c50008744a3401e9ace6a758612e1.jpg868c50008744a3401e9ace6a758612e1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351" r="1351"/>
          <a:stretch>
            <a:fillRect/>
          </a:stretch>
        </p:blipFill>
        <p:spPr>
          <a:xfrm>
            <a:off x="609602" y="609603"/>
            <a:ext cx="5486400" cy="5638800"/>
          </a:xfrm>
          <a:custGeom>
            <a:avLst/>
            <a:gdLst>
              <a:gd name="connisteX0" fmla="*/ 0 w 5486400"/>
              <a:gd name="connsiteY0" fmla="*/ 304796 h 5638803"/>
              <a:gd name="connisteX1" fmla="*/ 304796 w 5486400"/>
              <a:gd name="connsiteY1" fmla="*/ 0 h 5638803"/>
              <a:gd name="connisteX2" fmla="*/ 5181603 w 5486400"/>
              <a:gd name="connsiteY2" fmla="*/ 0 h 5638803"/>
              <a:gd name="connisteX3" fmla="*/ 5486400 w 5486400"/>
              <a:gd name="connsiteY3" fmla="*/ 304796 h 5638803"/>
              <a:gd name="connisteX4" fmla="*/ 5486400 w 5486400"/>
              <a:gd name="connsiteY4" fmla="*/ 5333996 h 5638803"/>
              <a:gd name="connisteX5" fmla="*/ 5181603 w 5486400"/>
              <a:gd name="connsiteY5" fmla="*/ 5638803 h 5638803"/>
              <a:gd name="connisteX6" fmla="*/ 304796 w 5486400"/>
              <a:gd name="connsiteY6" fmla="*/ 5638803 h 5638803"/>
              <a:gd name="connisteX7" fmla="*/ 0 w 5486400"/>
              <a:gd name="connsiteY7" fmla="*/ 5333996 h 5638803"/>
              <a:gd name="connisteX8" fmla="*/ 0 w 5486400"/>
              <a:gd name="connsiteY8" fmla="*/ 304796 h 5638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3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5181603" y="0"/>
                </a:lnTo>
                <a:cubicBezTo>
                  <a:pt x="5349935" y="0"/>
                  <a:pt x="5486400" y="136465"/>
                  <a:pt x="5486400" y="304797"/>
                </a:cubicBezTo>
                <a:lnTo>
                  <a:pt x="5486400" y="5333997"/>
                </a:lnTo>
                <a:cubicBezTo>
                  <a:pt x="5486400" y="5502338"/>
                  <a:pt x="5349935" y="5638803"/>
                  <a:pt x="5181603" y="5638803"/>
                </a:cubicBezTo>
                <a:lnTo>
                  <a:pt x="304797" y="5638803"/>
                </a:lnTo>
                <a:cubicBezTo>
                  <a:pt x="136465" y="5638803"/>
                  <a:pt x="0" y="5502338"/>
                  <a:pt x="0" y="5333997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705597" y="609603"/>
            <a:ext cx="5016499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肠造口的作用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05600" y="3302000"/>
            <a:ext cx="4953000" cy="2946400"/>
            <a:chOff x="10560" y="5200"/>
            <a:chExt cx="7800" cy="4640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10560" y="520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8" name="图片 7" descr="C:/Users/mingsheng111035/AppData/Local/Temp/figmazip/slide_9d728632054b7138\datas\earth-12001&amp;540975.sv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 r:link="rId10"/>
                </a:ext>
              </a:extLst>
            </a:blip>
            <a:stretch>
              <a:fillRect/>
            </a:stretch>
          </p:blipFill>
          <p:spPr>
            <a:xfrm>
              <a:off x="10896" y="5536"/>
              <a:ext cx="768" cy="768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>
              <p:custDataLst>
                <p:tags r:id="rId11"/>
              </p:custDataLst>
            </p:nvPr>
          </p:nvSpPr>
          <p:spPr>
            <a:xfrm>
              <a:off x="14760" y="520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2" name="图片 11" descr="C:/Users/mingsheng111035/AppData/Local/Temp/figmazip/slide_9d728632054b7138\datas\earth-12001&amp;541003.sv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 r:link="rId15"/>
                </a:ext>
              </a:extLst>
            </a:blip>
            <a:stretch>
              <a:fillRect/>
            </a:stretch>
          </p:blipFill>
          <p:spPr>
            <a:xfrm>
              <a:off x="15096" y="5536"/>
              <a:ext cx="768" cy="76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16"/>
              </p:custDataLst>
            </p:nvPr>
          </p:nvSpPr>
          <p:spPr>
            <a:xfrm>
              <a:off x="10560" y="7040"/>
              <a:ext cx="3600" cy="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排泄物的管理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7"/>
              </p:custDataLst>
            </p:nvPr>
          </p:nvSpPr>
          <p:spPr>
            <a:xfrm>
              <a:off x="10560" y="7920"/>
              <a:ext cx="35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肠造口允许排泄物直接从肠道排出到体外，通过造口袋收集，便于患者日常生活。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8"/>
              </p:custDataLst>
            </p:nvPr>
          </p:nvSpPr>
          <p:spPr>
            <a:xfrm>
              <a:off x="14760" y="7040"/>
              <a:ext cx="3600" cy="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改善生活质量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14760" y="7920"/>
              <a:ext cx="35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对于某些肠道疾病患者，肠造口手术可以挽救生命，减少痛苦，提高生活质量。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700"/>
              <a:t>肠造口的观察要点</a:t>
            </a:r>
            <a:endParaRPr lang="zh-CN" altLang="en-US" sz="470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6464296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观察造口的外观变化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9600" y="2946400"/>
            <a:ext cx="6400800" cy="3302000"/>
            <a:chOff x="960" y="4640"/>
            <a:chExt cx="10080" cy="5200"/>
          </a:xfrm>
        </p:grpSpPr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960" y="4640"/>
              <a:ext cx="80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200" y="464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造口颜色变化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200" y="544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正常情况下，肠造口颜色应接近周围皮肤，若出现发黑或异常红润需及时就医。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任意多边形 5"/>
            <p:cNvSpPr/>
            <p:nvPr>
              <p:custDataLst>
                <p:tags r:id="rId5"/>
              </p:custDataLst>
            </p:nvPr>
          </p:nvSpPr>
          <p:spPr>
            <a:xfrm>
              <a:off x="96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200" y="760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造口形状与大小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200" y="840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造口的形状和大小若发生显著变化，如突然变大或凹陷，可能是造口并发症的信号。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8"/>
              </p:custDataLst>
            </p:nvPr>
          </p:nvSpPr>
          <p:spPr>
            <a:xfrm>
              <a:off x="6300" y="4640"/>
              <a:ext cx="80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6540" y="464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造口周围皮肤状况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6540" y="544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观察造口周围皮肤是否有红肿、破损或疹子，这些可能是感染或过敏的迹象。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1"/>
              </p:custDataLst>
            </p:nvPr>
          </p:nvSpPr>
          <p:spPr>
            <a:xfrm>
              <a:off x="630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6540" y="760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造口排泄物观察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6540" y="840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注意造口排泄物的质地、颜色和气味，异常变化可能指示消化系统的问题。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5" name="图片 14" descr="C:/Users/mingsheng111035/AppData/Roaming/Kingsoft/office6/wppai/generateppt/344b11acfe6d3b085413b24207e8f82c.jpg344b11acfe6d3b085413b24207e8f82c"/>
          <p:cNvPicPr preferRelativeResize="0"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t="6946"/>
          <a:stretch>
            <a:fillRect/>
          </a:stretch>
        </p:blipFill>
        <p:spPr>
          <a:xfrm>
            <a:off x="7543800" y="609603"/>
            <a:ext cx="4038600" cy="5638800"/>
          </a:xfrm>
          <a:custGeom>
            <a:avLst/>
            <a:gdLst>
              <a:gd name="connisteX0" fmla="*/ 0 w 4038603"/>
              <a:gd name="connsiteY0" fmla="*/ 304796 h 5638803"/>
              <a:gd name="connisteX1" fmla="*/ 304796 w 4038603"/>
              <a:gd name="connsiteY1" fmla="*/ 0 h 5638803"/>
              <a:gd name="connisteX2" fmla="*/ 3733796 w 4038603"/>
              <a:gd name="connsiteY2" fmla="*/ 0 h 5638803"/>
              <a:gd name="connisteX3" fmla="*/ 4038603 w 4038603"/>
              <a:gd name="connsiteY3" fmla="*/ 304796 h 5638803"/>
              <a:gd name="connisteX4" fmla="*/ 4038603 w 4038603"/>
              <a:gd name="connsiteY4" fmla="*/ 5333996 h 5638803"/>
              <a:gd name="connisteX5" fmla="*/ 3733796 w 4038603"/>
              <a:gd name="connsiteY5" fmla="*/ 5638803 h 5638803"/>
              <a:gd name="connisteX6" fmla="*/ 304796 w 4038603"/>
              <a:gd name="connsiteY6" fmla="*/ 5638803 h 5638803"/>
              <a:gd name="connisteX7" fmla="*/ 0 w 4038603"/>
              <a:gd name="connsiteY7" fmla="*/ 5333996 h 5638803"/>
              <a:gd name="connisteX8" fmla="*/ 0 w 4038603"/>
              <a:gd name="connsiteY8" fmla="*/ 304796 h 5638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3" h="5638803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733797" y="0"/>
                </a:lnTo>
                <a:cubicBezTo>
                  <a:pt x="3902138" y="0"/>
                  <a:pt x="4038603" y="136465"/>
                  <a:pt x="4038603" y="304797"/>
                </a:cubicBezTo>
                <a:lnTo>
                  <a:pt x="4038603" y="5333997"/>
                </a:lnTo>
                <a:cubicBezTo>
                  <a:pt x="4038603" y="5502338"/>
                  <a:pt x="3902138" y="5638803"/>
                  <a:pt x="3733797" y="5638803"/>
                </a:cubicBezTo>
                <a:lnTo>
                  <a:pt x="304797" y="5638803"/>
                </a:lnTo>
                <a:cubicBezTo>
                  <a:pt x="136465" y="5638803"/>
                  <a:pt x="0" y="5502338"/>
                  <a:pt x="0" y="5333997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6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pic>
        <p:nvPicPr>
          <p:cNvPr id="18" name="图片 17" descr="C:/Users/mingsheng111035/AppData/Local/Temp/figmazip/slide_19d1b4c5ed18a382\datas\装饰-12001&amp;507883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11487150" y="3041650"/>
            <a:ext cx="418465" cy="655955"/>
          </a:xfrm>
          <a:prstGeom prst="rect">
            <a:avLst/>
          </a:prstGeom>
        </p:spPr>
      </p:pic>
      <p:sp>
        <p:nvSpPr>
          <p:cNvPr id="19" name="任意多边形 18"/>
          <p:cNvSpPr/>
          <p:nvPr>
            <p:custDataLst>
              <p:tags r:id="rId20"/>
            </p:custDataLst>
          </p:nvPr>
        </p:nvSpPr>
        <p:spPr>
          <a:xfrm>
            <a:off x="11271251" y="2559049"/>
            <a:ext cx="418465" cy="660400"/>
          </a:xfrm>
          <a:custGeom>
            <a:avLst/>
            <a:gdLst>
              <a:gd name="connisteX0" fmla="*/ 0 w 419096"/>
              <a:gd name="connsiteY0" fmla="*/ 0 h 660397"/>
              <a:gd name="connisteX1" fmla="*/ 419096 w 419096"/>
              <a:gd name="connsiteY1" fmla="*/ 0 h 660397"/>
              <a:gd name="connisteX2" fmla="*/ 419096 w 419096"/>
              <a:gd name="connsiteY2" fmla="*/ 660397 h 660397"/>
              <a:gd name="connisteX3" fmla="*/ 0 w 419096"/>
              <a:gd name="connsiteY3" fmla="*/ 660397 h 660397"/>
              <a:gd name="connisteX4" fmla="*/ 0 w 419096"/>
              <a:gd name="connsiteY4" fmla="*/ 330198 h 660397"/>
              <a:gd name="connisteX5" fmla="*/ 0 w 419096"/>
              <a:gd name="connsiteY5" fmla="*/ 0 h 6603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419097" h="660398">
                <a:moveTo>
                  <a:pt x="0" y="0"/>
                </a:moveTo>
                <a:lnTo>
                  <a:pt x="419097" y="0"/>
                </a:lnTo>
                <a:lnTo>
                  <a:pt x="419097" y="660398"/>
                </a:lnTo>
                <a:lnTo>
                  <a:pt x="0" y="660398"/>
                </a:lnTo>
                <a:lnTo>
                  <a:pt x="0" y="330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1365" cy="1828800"/>
          </a:xfrm>
          <a:custGeom>
            <a:avLst/>
            <a:gdLst>
              <a:gd name="connisteX0" fmla="*/ 0 w 12191996"/>
              <a:gd name="connsiteY0" fmla="*/ 0 h 1828800"/>
              <a:gd name="connisteX1" fmla="*/ 12191996 w 12191996"/>
              <a:gd name="connsiteY1" fmla="*/ 0 h 1828800"/>
              <a:gd name="connisteX2" fmla="*/ 12191996 w 12191996"/>
              <a:gd name="connsiteY2" fmla="*/ 1320795 h 1828800"/>
              <a:gd name="connisteX3" fmla="*/ 11684002 w 12191996"/>
              <a:gd name="connsiteY3" fmla="*/ 1828800 h 1828800"/>
              <a:gd name="connisteX4" fmla="*/ 508004 w 12191996"/>
              <a:gd name="connsiteY4" fmla="*/ 1828800 h 1828800"/>
              <a:gd name="connisteX5" fmla="*/ 0 w 12191996"/>
              <a:gd name="connsiteY5" fmla="*/ 1320795 h 1828800"/>
              <a:gd name="connisteX6" fmla="*/ 0 w 12191996"/>
              <a:gd name="connsiteY6" fmla="*/ 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1828800">
                <a:moveTo>
                  <a:pt x="0" y="0"/>
                </a:moveTo>
                <a:lnTo>
                  <a:pt x="12191997" y="0"/>
                </a:lnTo>
                <a:lnTo>
                  <a:pt x="12191997" y="1320796"/>
                </a:lnTo>
                <a:cubicBezTo>
                  <a:pt x="12191997" y="1601352"/>
                  <a:pt x="11964558" y="1828800"/>
                  <a:pt x="11684002" y="1828800"/>
                </a:cubicBezTo>
                <a:lnTo>
                  <a:pt x="508004" y="1828800"/>
                </a:lnTo>
                <a:cubicBezTo>
                  <a:pt x="227439" y="1828800"/>
                  <a:pt x="0" y="1601352"/>
                  <a:pt x="0" y="13207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0" y="406396"/>
            <a:ext cx="3479800" cy="1423035"/>
          </a:xfrm>
          <a:custGeom>
            <a:avLst/>
            <a:gdLst>
              <a:gd name="connisteX0" fmla="*/ 3479804 w 3479804"/>
              <a:gd name="connsiteY0" fmla="*/ 1422404 h 1422404"/>
              <a:gd name="connisteX1" fmla="*/ 506220 w 3479804"/>
              <a:gd name="connsiteY1" fmla="*/ 1422404 h 1422404"/>
              <a:gd name="connisteX2" fmla="*/ 0 w 3479804"/>
              <a:gd name="connsiteY2" fmla="*/ 914400 h 1422404"/>
              <a:gd name="connisteX3" fmla="*/ 0 w 3479804"/>
              <a:gd name="connsiteY3" fmla="*/ 266995 h 1422404"/>
              <a:gd name="connisteX4" fmla="*/ 1151659 w 3479804"/>
              <a:gd name="connsiteY4" fmla="*/ 0 h 1422404"/>
              <a:gd name="connisteX5" fmla="*/ 3479804 w 3479804"/>
              <a:gd name="connsiteY5" fmla="*/ 1422404 h 14224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79804" h="1422404">
                <a:moveTo>
                  <a:pt x="3479804" y="1422404"/>
                </a:moveTo>
                <a:lnTo>
                  <a:pt x="506221" y="1422404"/>
                </a:lnTo>
                <a:cubicBezTo>
                  <a:pt x="226643" y="1422404"/>
                  <a:pt x="0" y="1194956"/>
                  <a:pt x="0" y="914400"/>
                </a:cubicBezTo>
                <a:lnTo>
                  <a:pt x="0" y="266996"/>
                </a:lnTo>
                <a:cubicBezTo>
                  <a:pt x="347582" y="96003"/>
                  <a:pt x="738451" y="0"/>
                  <a:pt x="1151659" y="0"/>
                </a:cubicBezTo>
                <a:cubicBezTo>
                  <a:pt x="2165080" y="0"/>
                  <a:pt x="3044111" y="577471"/>
                  <a:pt x="3479804" y="1422404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9753603" y="0"/>
            <a:ext cx="2438400" cy="1116965"/>
          </a:xfrm>
          <a:custGeom>
            <a:avLst/>
            <a:gdLst>
              <a:gd name="connisteX0" fmla="*/ 0 w 2438403"/>
              <a:gd name="connsiteY0" fmla="*/ 0 h 1117597"/>
              <a:gd name="connisteX1" fmla="*/ 2438403 w 2438403"/>
              <a:gd name="connsiteY1" fmla="*/ 0 h 1117597"/>
              <a:gd name="connisteX2" fmla="*/ 2438403 w 2438403"/>
              <a:gd name="connsiteY2" fmla="*/ 939911 h 1117597"/>
              <a:gd name="connisteX3" fmla="*/ 1657112 w 2438403"/>
              <a:gd name="connsiteY3" fmla="*/ 1117597 h 1117597"/>
              <a:gd name="connisteX4" fmla="*/ 0 w 2438403"/>
              <a:gd name="connsiteY4" fmla="*/ 0 h 11175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438403" h="1117598">
                <a:moveTo>
                  <a:pt x="0" y="0"/>
                </a:moveTo>
                <a:lnTo>
                  <a:pt x="2438403" y="0"/>
                </a:lnTo>
                <a:lnTo>
                  <a:pt x="2438403" y="939912"/>
                </a:lnTo>
                <a:cubicBezTo>
                  <a:pt x="2202634" y="1053709"/>
                  <a:pt x="1937458" y="1117598"/>
                  <a:pt x="1657112" y="1117598"/>
                </a:cubicBezTo>
                <a:cubicBezTo>
                  <a:pt x="901790" y="1117598"/>
                  <a:pt x="256626" y="6538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:/Users/mingsheng111035/AppData/Roaming/Kingsoft/office6/wppai/generateppt/c6a49df4-a9a6-422b-a689-ab06d583b71d.jpgc6a49df4-a9a6-422b-a689-ab06d583b71d"/>
          <p:cNvPicPr preferRelativeResize="0"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278" r="1278"/>
          <a:stretch>
            <a:fillRect/>
          </a:stretch>
        </p:blipFill>
        <p:spPr>
          <a:xfrm>
            <a:off x="609603" y="609603"/>
            <a:ext cx="10972800" cy="2540000"/>
          </a:xfrm>
          <a:custGeom>
            <a:avLst/>
            <a:gdLst>
              <a:gd name="connisteX0" fmla="*/ 0 w 10972800"/>
              <a:gd name="connsiteY0" fmla="*/ 304796 h 2540002"/>
              <a:gd name="connisteX1" fmla="*/ 304796 w 10972800"/>
              <a:gd name="connsiteY1" fmla="*/ 0 h 2540002"/>
              <a:gd name="connisteX2" fmla="*/ 10668003 w 10972800"/>
              <a:gd name="connsiteY2" fmla="*/ 0 h 2540002"/>
              <a:gd name="connisteX3" fmla="*/ 10972800 w 10972800"/>
              <a:gd name="connsiteY3" fmla="*/ 304796 h 2540002"/>
              <a:gd name="connisteX4" fmla="*/ 10972800 w 10972800"/>
              <a:gd name="connsiteY4" fmla="*/ 2235195 h 2540002"/>
              <a:gd name="connisteX5" fmla="*/ 10668003 w 10972800"/>
              <a:gd name="connsiteY5" fmla="*/ 2540002 h 2540002"/>
              <a:gd name="connisteX6" fmla="*/ 304796 w 10972800"/>
              <a:gd name="connsiteY6" fmla="*/ 2540002 h 2540002"/>
              <a:gd name="connisteX7" fmla="*/ 0 w 10972800"/>
              <a:gd name="connsiteY7" fmla="*/ 2235195 h 2540002"/>
              <a:gd name="connisteX8" fmla="*/ 0 w 10972800"/>
              <a:gd name="connsiteY8" fmla="*/ 304796 h 2540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2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10668003" y="0"/>
                </a:lnTo>
                <a:cubicBezTo>
                  <a:pt x="10836335" y="0"/>
                  <a:pt x="10972800" y="136465"/>
                  <a:pt x="10972800" y="304797"/>
                </a:cubicBezTo>
                <a:lnTo>
                  <a:pt x="10972800" y="2235196"/>
                </a:lnTo>
                <a:cubicBezTo>
                  <a:pt x="10972800" y="2403537"/>
                  <a:pt x="10836335" y="2540002"/>
                  <a:pt x="10668003" y="2540002"/>
                </a:cubicBezTo>
                <a:lnTo>
                  <a:pt x="304797" y="2540002"/>
                </a:lnTo>
                <a:cubicBezTo>
                  <a:pt x="136465" y="2540002"/>
                  <a:pt x="0" y="2403537"/>
                  <a:pt x="0" y="2235196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9603" y="3606796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观察造口周围皮肤状况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9600" y="4826000"/>
            <a:ext cx="11049000" cy="1422400"/>
            <a:chOff x="960" y="7600"/>
            <a:chExt cx="17400" cy="2240"/>
          </a:xfrm>
        </p:grpSpPr>
        <p:sp>
          <p:nvSpPr>
            <p:cNvPr id="9" name="任意多边形 8"/>
            <p:cNvSpPr/>
            <p:nvPr>
              <p:custDataLst>
                <p:tags r:id="rId8"/>
              </p:custDataLst>
            </p:nvPr>
          </p:nvSpPr>
          <p:spPr>
            <a:xfrm>
              <a:off x="96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>
              <p:custDataLst>
                <p:tags r:id="rId9"/>
              </p:custDataLst>
            </p:nvPr>
          </p:nvSpPr>
          <p:spPr>
            <a:xfrm>
              <a:off x="6960" y="7600"/>
              <a:ext cx="81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皮肤颜色变化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1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观察造口周围皮肤是否出现红肿、发紫或苍白等异常颜色，这可能是感染或血液循环问题的信号。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12"/>
              </p:custDataLst>
            </p:nvPr>
          </p:nvSpPr>
          <p:spPr>
            <a:xfrm>
              <a:off x="1296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7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皮肤破损或溃疡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7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检查造口周围皮肤是否有破损、裂口或溃疡，这些症状可能表明造口护理不当或皮肤过敏。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13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皮肤湿润程度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13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评估造口周围皮肤的湿润程度，过度湿润可能导致皮肤刺激或感染，需要适当调整造口袋的使用。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1365" cy="1828800"/>
          </a:xfrm>
          <a:custGeom>
            <a:avLst/>
            <a:gdLst>
              <a:gd name="connisteX0" fmla="*/ 0 w 12191996"/>
              <a:gd name="connsiteY0" fmla="*/ 0 h 1828800"/>
              <a:gd name="connisteX1" fmla="*/ 12191996 w 12191996"/>
              <a:gd name="connsiteY1" fmla="*/ 0 h 1828800"/>
              <a:gd name="connisteX2" fmla="*/ 12191996 w 12191996"/>
              <a:gd name="connsiteY2" fmla="*/ 1320795 h 1828800"/>
              <a:gd name="connisteX3" fmla="*/ 11684002 w 12191996"/>
              <a:gd name="connsiteY3" fmla="*/ 1828800 h 1828800"/>
              <a:gd name="connisteX4" fmla="*/ 508004 w 12191996"/>
              <a:gd name="connsiteY4" fmla="*/ 1828800 h 1828800"/>
              <a:gd name="connisteX5" fmla="*/ 0 w 12191996"/>
              <a:gd name="connsiteY5" fmla="*/ 1320795 h 1828800"/>
              <a:gd name="connisteX6" fmla="*/ 0 w 12191996"/>
              <a:gd name="connsiteY6" fmla="*/ 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2191997" h="1828800">
                <a:moveTo>
                  <a:pt x="0" y="0"/>
                </a:moveTo>
                <a:lnTo>
                  <a:pt x="12191997" y="0"/>
                </a:lnTo>
                <a:lnTo>
                  <a:pt x="12191997" y="1320796"/>
                </a:lnTo>
                <a:cubicBezTo>
                  <a:pt x="12191997" y="1601352"/>
                  <a:pt x="11964558" y="1828800"/>
                  <a:pt x="11684002" y="1828800"/>
                </a:cubicBezTo>
                <a:lnTo>
                  <a:pt x="508004" y="1828800"/>
                </a:lnTo>
                <a:cubicBezTo>
                  <a:pt x="227439" y="1828800"/>
                  <a:pt x="0" y="1601352"/>
                  <a:pt x="0" y="13207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0" y="406396"/>
            <a:ext cx="3479800" cy="1423035"/>
          </a:xfrm>
          <a:custGeom>
            <a:avLst/>
            <a:gdLst>
              <a:gd name="connisteX0" fmla="*/ 3479804 w 3479804"/>
              <a:gd name="connsiteY0" fmla="*/ 1422404 h 1422404"/>
              <a:gd name="connisteX1" fmla="*/ 506220 w 3479804"/>
              <a:gd name="connsiteY1" fmla="*/ 1422404 h 1422404"/>
              <a:gd name="connisteX2" fmla="*/ 0 w 3479804"/>
              <a:gd name="connsiteY2" fmla="*/ 914400 h 1422404"/>
              <a:gd name="connisteX3" fmla="*/ 0 w 3479804"/>
              <a:gd name="connsiteY3" fmla="*/ 266995 h 1422404"/>
              <a:gd name="connisteX4" fmla="*/ 1151659 w 3479804"/>
              <a:gd name="connsiteY4" fmla="*/ 0 h 1422404"/>
              <a:gd name="connisteX5" fmla="*/ 3479804 w 3479804"/>
              <a:gd name="connsiteY5" fmla="*/ 1422404 h 14224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79804" h="1422404">
                <a:moveTo>
                  <a:pt x="3479804" y="1422404"/>
                </a:moveTo>
                <a:lnTo>
                  <a:pt x="506221" y="1422404"/>
                </a:lnTo>
                <a:cubicBezTo>
                  <a:pt x="226643" y="1422404"/>
                  <a:pt x="0" y="1194956"/>
                  <a:pt x="0" y="914400"/>
                </a:cubicBezTo>
                <a:lnTo>
                  <a:pt x="0" y="266996"/>
                </a:lnTo>
                <a:cubicBezTo>
                  <a:pt x="347582" y="96003"/>
                  <a:pt x="738451" y="0"/>
                  <a:pt x="1151659" y="0"/>
                </a:cubicBezTo>
                <a:cubicBezTo>
                  <a:pt x="2165080" y="0"/>
                  <a:pt x="3044111" y="577471"/>
                  <a:pt x="3479804" y="1422404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9753603" y="0"/>
            <a:ext cx="2438400" cy="1116965"/>
          </a:xfrm>
          <a:custGeom>
            <a:avLst/>
            <a:gdLst>
              <a:gd name="connisteX0" fmla="*/ 0 w 2438403"/>
              <a:gd name="connsiteY0" fmla="*/ 0 h 1117597"/>
              <a:gd name="connisteX1" fmla="*/ 2438403 w 2438403"/>
              <a:gd name="connsiteY1" fmla="*/ 0 h 1117597"/>
              <a:gd name="connisteX2" fmla="*/ 2438403 w 2438403"/>
              <a:gd name="connsiteY2" fmla="*/ 939911 h 1117597"/>
              <a:gd name="connisteX3" fmla="*/ 1657112 w 2438403"/>
              <a:gd name="connsiteY3" fmla="*/ 1117597 h 1117597"/>
              <a:gd name="connisteX4" fmla="*/ 0 w 2438403"/>
              <a:gd name="connsiteY4" fmla="*/ 0 h 11175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438403" h="1117598">
                <a:moveTo>
                  <a:pt x="0" y="0"/>
                </a:moveTo>
                <a:lnTo>
                  <a:pt x="2438403" y="0"/>
                </a:lnTo>
                <a:lnTo>
                  <a:pt x="2438403" y="939912"/>
                </a:lnTo>
                <a:cubicBezTo>
                  <a:pt x="2202634" y="1053709"/>
                  <a:pt x="1937458" y="1117598"/>
                  <a:pt x="1657112" y="1117598"/>
                </a:cubicBezTo>
                <a:cubicBezTo>
                  <a:pt x="901790" y="1117598"/>
                  <a:pt x="256626" y="6538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:/Users/mingsheng111035/AppData/Roaming/Kingsoft/office6/wppai/generateppt/36416e2e-e9a7-40ae-8ea7-c5e3e79e8b85.jpg36416e2e-e9a7-40ae-8ea7-c5e3e79e8b85"/>
          <p:cNvPicPr preferRelativeResize="0"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51"/>
          <a:stretch>
            <a:fillRect/>
          </a:stretch>
        </p:blipFill>
        <p:spPr>
          <a:xfrm>
            <a:off x="609603" y="609603"/>
            <a:ext cx="10972800" cy="3504565"/>
          </a:xfrm>
          <a:custGeom>
            <a:avLst/>
            <a:gdLst>
              <a:gd name="connisteX0" fmla="*/ 0 w 10972800"/>
              <a:gd name="connsiteY0" fmla="*/ 304796 h 3505196"/>
              <a:gd name="connisteX1" fmla="*/ 304796 w 10972800"/>
              <a:gd name="connsiteY1" fmla="*/ 0 h 3505196"/>
              <a:gd name="connisteX2" fmla="*/ 10668003 w 10972800"/>
              <a:gd name="connsiteY2" fmla="*/ 0 h 3505196"/>
              <a:gd name="connisteX3" fmla="*/ 10972800 w 10972800"/>
              <a:gd name="connsiteY3" fmla="*/ 304796 h 3505196"/>
              <a:gd name="connisteX4" fmla="*/ 10972800 w 10972800"/>
              <a:gd name="connsiteY4" fmla="*/ 3200400 h 3505196"/>
              <a:gd name="connisteX5" fmla="*/ 10668003 w 10972800"/>
              <a:gd name="connsiteY5" fmla="*/ 3505196 h 3505196"/>
              <a:gd name="connisteX6" fmla="*/ 304796 w 10972800"/>
              <a:gd name="connsiteY6" fmla="*/ 3505196 h 3505196"/>
              <a:gd name="connisteX7" fmla="*/ 0 w 10972800"/>
              <a:gd name="connsiteY7" fmla="*/ 3200400 h 3505196"/>
              <a:gd name="connisteX8" fmla="*/ 0 w 10972800"/>
              <a:gd name="connsiteY8" fmla="*/ 304796 h 35051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197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10668003" y="0"/>
                </a:lnTo>
                <a:cubicBezTo>
                  <a:pt x="10836335" y="0"/>
                  <a:pt x="10972800" y="136465"/>
                  <a:pt x="10972800" y="304797"/>
                </a:cubicBezTo>
                <a:lnTo>
                  <a:pt x="10972800" y="3200400"/>
                </a:lnTo>
                <a:cubicBezTo>
                  <a:pt x="10972800" y="3368741"/>
                  <a:pt x="10836335" y="3505197"/>
                  <a:pt x="10668003" y="3505197"/>
                </a:cubicBezTo>
                <a:lnTo>
                  <a:pt x="304797" y="3505197"/>
                </a:lnTo>
                <a:cubicBezTo>
                  <a:pt x="136465" y="3505197"/>
                  <a:pt x="0" y="3368741"/>
                  <a:pt x="0" y="3200400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9603" y="4724403"/>
            <a:ext cx="3568702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观察老年人的排便情况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48200" y="4902200"/>
            <a:ext cx="7010400" cy="1168400"/>
            <a:chOff x="7320" y="7720"/>
            <a:chExt cx="11040" cy="1840"/>
          </a:xfrm>
        </p:grpSpPr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7320" y="7720"/>
              <a:ext cx="53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排便频率和时间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320" y="8600"/>
              <a:ext cx="53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记录老年人排便的次数和时间，注意是否有便秘或腹泻等异常情况。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3020" y="7720"/>
              <a:ext cx="53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排便颜色和质地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3020" y="8600"/>
              <a:ext cx="53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观察排便的颜色是否正常，质地是否成形，以评估肠道健康状况。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0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01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102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</p:tagLst>
</file>

<file path=ppt/tags/tag103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04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</p:tagLst>
</file>

<file path=ppt/tags/tag105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</p:tagLst>
</file>

<file path=ppt/tags/tag106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107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</p:tagLst>
</file>

<file path=ppt/tags/tag108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</p:tagLst>
</file>

<file path=ppt/tags/tag109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</p:tagLst>
</file>

<file path=ppt/tags/tag11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11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11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12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11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1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1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1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2/df57447f-3655-40ef-b3bd-369389d228bb.jpg?Expires=1772089213&amp;AWSAccessKeyId=AKLT9NSy7kh8TIS1UzNqLRY2&amp;Signature=ZbtsdkkKj%2BljxSIM88FUteLJnVw%3D&quot;}*auto_ai_ai_*1740553206088_1.149_26713d261322-slide-3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2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http://zh-ai-group.ks3-cn-beijing-internal.ksyun.com/image_generate/image_process/production/202502/c2c1cf5c-98eb-40f4-8c53-89e0d9764755.jpg?Expires=1772089212&amp;AWSAccessKeyId=AKLT9NSy7kh8TIS1UzNqLRY2&amp;Signature=zVimj%2Bp1u4BcEowI1jG6pAphr58%3D&quot;}*auto_ai_ai_*1740553206088_1.149_26713d261322-slide-3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2/f5858139-6230-435d-9b20-c61f0fcd3771.jpg?Expires=1772089213&amp;AWSAccessKeyId=AKLT9NSy7kh8TIS1UzNqLRY2&amp;Signature=o7plbP32spOwjQZsxcYhgO%2FX%2BJI%3D&quot;}*auto_ai_ai_*1740553206088_1.149_26713d261322-slide-3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PIC_SOURCE_TYPE" val="generate_slide_ai*{&quot;ai_type&quot;:&quot;generate_ppt&quot;,&quot;id&quot;:&quot;http://zh-ai-group.ks3-cn-beijing-internal.ksyun.com/image_generate/image_process/production/202502/5eccdaae-59e9-4a15-a2c4-52be654f292a.jpg?Expires=1772089212&amp;AWSAccessKeyId=AKLT9NSy7kh8TIS1UzNqLRY2&amp;Signature=xUeDAPZQnLKWeUSxG8wxs8bXRhU%3D&quot;}*auto_ai_ai_*1740553206088_1.149_26713d261322-slide-3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请尽量言简意赅的阐述观点。"/>
  <p:tag name="KSO_WM_UNIT_TEXT_TYPE" val="1"/>
  <p:tag name="KSO_WM_UNIT_TYPE" val="l_h_f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添加项标题"/>
  <p:tag name="KSO_WM_UNIT_TEXT_TYPE" val="1"/>
  <p:tag name="KSO_WM_UNIT_TYPE" val="l_h_a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请尽量言简意赅的阐述观点。"/>
  <p:tag name="KSO_WM_UNIT_TEXT_TYPE" val="1"/>
  <p:tag name="KSO_WM_UNIT_TYPE" val="l_h_f"/>
</p:tagLst>
</file>

<file path=ppt/tags/tag133.xml><?xml version="1.0" encoding="utf-8"?>
<p:tagLst xmlns:p="http://schemas.openxmlformats.org/presentationml/2006/main">
  <p:tag name="KSO_WM_FIGMA_LIMIT" val=""/>
  <p:tag name="KSO_WM_FIGMA_SLIDE_GROUP" val="32"/>
  <p:tag name="KSO_WM_SLIDE_TYPE" val="text"/>
  <p:tag name="KSO_WM_TEMPLATE_SUBCATEGORY" val="29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5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415933898&quot;}*auto_galley_ai_*1740553206088_1.149_26713d261322-slide-4"/>
</p:tagLst>
</file>

<file path=ppt/tags/tag13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4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45.xml><?xml version="1.0" encoding="utf-8"?>
<p:tagLst xmlns:p="http://schemas.openxmlformats.org/presentationml/2006/main">
  <p:tag name="KSO_WM_FIGMA_LIMIT" val=""/>
  <p:tag name="KSO_WM_FIGMA_SLIDE_GROUP" val="31"/>
  <p:tag name="KSO_WM_SLIDE_TYPE" val="text"/>
  <p:tag name="KSO_WM_TEMPLATE_SUBCATEGORY" val="29"/>
</p:tagLst>
</file>

<file path=ppt/tags/tag14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7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48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14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2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472266547&quot;}*auto_galley_ai_*1740553206088_1.149_26713d261322-slide-6"/>
</p:tagLst>
</file>

<file path=ppt/tags/tag1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5.xml><?xml version="1.0" encoding="utf-8"?>
<p:tagLst xmlns:p="http://schemas.openxmlformats.org/presentationml/2006/main">
  <p:tag name="KSO_WM_FIGMA_LIMIT" val=""/>
  <p:tag name="KSO_WM_FIGMA_SLIDE_GROUP" val="7"/>
  <p:tag name="KSO_WM_SLIDE_TYPE" val="text"/>
  <p:tag name="KSO_WM_TEMPLATE_SUBCATEGORY" val="29"/>
</p:tagLst>
</file>

<file path=ppt/tags/tag16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9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c6a49df4-a9a6-422b-a689-ab06d583b71d.jpg?Expires=1772089212&amp;AWSAccessKeyId=AKLT9NSy7kh8TIS1UzNqLRY2&amp;Signature=u%2B8MBOJPvt5aW8Sw1zpEWR84dLU%3D&quot;}*auto_ai_ai_*1740553206088_1.149_26713d261322-slide-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FIGMA_LIMIT" val=""/>
  <p:tag name="KSO_WM_FIGMA_SLIDE_GROUP" val="52"/>
  <p:tag name="KSO_WM_SLIDE_TYPE" val="text"/>
  <p:tag name="KSO_WM_TEMPLATE_SUBCATEGORY" val="29"/>
</p:tagLst>
</file>

<file path=ppt/tags/tag18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8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8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84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36416e2e-e9a7-40ae-8ea7-c5e3e79e8b85.jpg?Expires=1772089212&amp;AWSAccessKeyId=AKLT9NSy7kh8TIS1UzNqLRY2&amp;Signature=g%2BlyLBhsDYps5CTQWHc5nLO6fss%3D&quot;}*auto_ai_ai_*1740553206088_1.149_26713d261322-slide-8"/>
</p:tagLst>
</file>

<file path=ppt/tags/tag18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FIGMA_LIMIT" val=""/>
  <p:tag name="KSO_WM_FIGMA_SLIDE_GROUP" val="64"/>
  <p:tag name="KSO_WM_SLIDE_TYPE" val="text"/>
  <p:tag name="KSO_WM_TEMPLATE_SUBCATEGORY" val="29"/>
</p:tagLst>
</file>

<file path=ppt/tags/tag19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92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93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19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9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2/b11a631b-fb2a-4e5e-bcad-6cd0b3c9476a.jpg?Expires=1772089213&amp;AWSAccessKeyId=AKLT9NSy7kh8TIS1UzNqLRY2&amp;Signature=qXcRXoDLn4mR7wj4nAC%2BWD15e%2B8%3D&quot;}*auto_ai_ai_*1740553206088_1.149_26713d261322-slide-10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PIC_SOURCE_TYPE" val="generate_slide_ai*{&quot;ai_type&quot;:&quot;generate_ppt&quot;,&quot;id&quot;:&quot;http://zh-ai-group.ks3-cn-beijing-internal.ksyun.com/image_generate/image_process/production/202502/22f3873f-570c-4ab9-b8d0-4b88ce712b28.jpg?Expires=1772089213&amp;AWSAccessKeyId=AKLT9NSy7kh8TIS1UzNqLRY2&amp;Signature=yZYsVj8G5xkEzyG2BX5fud4kyT8%3D&quot;}*auto_ai_ai_*1740553206088_1.149_26713d261322-slide-10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2/c2e4ea4a-d8be-4478-b777-e27ab7aa559e.jpg?Expires=1772089212&amp;AWSAccessKeyId=AKLT9NSy7kh8TIS1UzNqLRY2&amp;Signature=x09Y%2BT1uCvAM9NafNU8bcp48coo%3D&quot;}*auto_ai_ai_*1740553206088_1.149_26713d261322-slide-10"/>
</p:tagLst>
</file>

<file path=ppt/tags/tag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PIC_SOURCE_TYPE" val="generate_slide_ai*{&quot;ai_type&quot;:&quot;generate_ppt&quot;,&quot;id&quot;:&quot;http://zh-ai-group.ks3-cn-beijing-internal.ksyun.com/image_generate/image_process/production/202502/569852a1-4151-4529-a7e7-62f3c004a595.jpg?Expires=1772089214&amp;AWSAccessKeyId=AKLT9NSy7kh8TIS1UzNqLRY2&amp;Signature=7KAYViVuctyjkpAIF5fcuTPpXG0%3D&quot;}*auto_ai_ai_*1740553206088_1.149_26713d261322-slide-10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添加项标题"/>
  <p:tag name="KSO_WM_UNIT_TEXT_TYPE" val="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8.xml><?xml version="1.0" encoding="utf-8"?>
<p:tagLst xmlns:p="http://schemas.openxmlformats.org/presentationml/2006/main">
  <p:tag name="KSO_WM_FIGMA_LIMIT" val=""/>
  <p:tag name="KSO_WM_FIGMA_SLIDE_GROUP" val="35"/>
  <p:tag name="KSO_WM_SLIDE_TYPE" val="text"/>
  <p:tag name="KSO_WM_TEMPLATE_SUBCATEGORY" val="29"/>
</p:tagLst>
</file>

<file path=ppt/tags/tag2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1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12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17e5fc2e-32e8-417d-935b-773bd84d0fcb.jpg?Expires=1772089213&amp;AWSAccessKeyId=AKLT9NSy7kh8TIS1UzNqLRY2&amp;Signature=%2BFRIF1nWO%2BSxHmlIYe%2F75ihIlYo%3D&quot;}*auto_ai_ai_*1740553206088_1.149_26713d261322-slide-11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22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请尽量言简意赅的阐述观点。"/>
  <p:tag name="KSO_WM_UNIT_TEXT_TYPE" val="1"/>
  <p:tag name="KSO_WM_UNIT_TYPE" val="l_h_f"/>
</p:tagLst>
</file>

<file path=ppt/tags/tag222.xml><?xml version="1.0" encoding="utf-8"?>
<p:tagLst xmlns:p="http://schemas.openxmlformats.org/presentationml/2006/main">
  <p:tag name="KSO_WM_FIGMA_LIMIT" val=""/>
  <p:tag name="KSO_WM_FIGMA_SLIDE_GROUP" val="43"/>
  <p:tag name="KSO_WM_SLIDE_TYPE" val="text"/>
  <p:tag name="KSO_WM_TEMPLATE_SUBCATEGORY" val="29"/>
</p:tagLst>
</file>

<file path=ppt/tags/tag22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2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2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2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27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457666088&quot;}*auto_galley_ai_*1740553206088_1.149_26713d261322-slide-12"/>
</p:tagLst>
</file>

<file path=ppt/tags/tag228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3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7.xml><?xml version="1.0" encoding="utf-8"?>
<p:tagLst xmlns:p="http://schemas.openxmlformats.org/presentationml/2006/main">
  <p:tag name="KSO_WM_FIGMA_LIMIT" val=""/>
  <p:tag name="KSO_WM_FIGMA_SLIDE_GROUP" val="61"/>
  <p:tag name="KSO_WM_SLIDE_TYPE" val="text"/>
  <p:tag name="KSO_WM_TEMPLATE_SUBCATEGORY" val="29"/>
</p:tagLst>
</file>

<file path=ppt/tags/tag23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9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24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40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241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4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5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1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680267954&quot;}*auto_galley_ai_*1740553206088_1.149_26713d261322-slide-14"/>
</p:tagLst>
</file>

<file path=ppt/tags/tag252.xml><?xml version="1.0" encoding="utf-8"?>
<p:tagLst xmlns:p="http://schemas.openxmlformats.org/presentationml/2006/main">
  <p:tag name="KSO_WM_FIGMA_LIMIT" val=""/>
  <p:tag name="KSO_WM_FIGMA_SLIDE_GROUP" val="62"/>
  <p:tag name="KSO_WM_SLIDE_TYPE" val="text"/>
  <p:tag name="KSO_WM_TEMPLATE_SUBCATEGORY" val="29"/>
</p:tagLst>
</file>

<file path=ppt/tags/tag25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5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5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6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5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8372e4b2-e774-4bc7-8f62-a705e8d8d2db.jpg?Expires=1772089223&amp;AWSAccessKeyId=AKLT9NSy7kh8TIS1UzNqLRY2&amp;Signature=J65%2FAXBRGJ3pfZSLDG7TOc165ww%3D&quot;}*auto_ai_ai_*1740553206088_1.149_26713d261322-slide-15"/>
</p:tagLst>
</file>

<file path=ppt/tags/tag266.xml><?xml version="1.0" encoding="utf-8"?>
<p:tagLst xmlns:p="http://schemas.openxmlformats.org/presentationml/2006/main">
  <p:tag name="KSO_WM_FIGMA_LIMIT" val=""/>
  <p:tag name="KSO_WM_FIGMA_SLIDE_GROUP" val="63"/>
  <p:tag name="KSO_WM_SLIDE_TYPE" val="text"/>
  <p:tag name="KSO_WM_TEMPLATE_SUBCATEGORY" val="29"/>
</p:tagLst>
</file>

<file path=ppt/tags/tag26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68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69.xml><?xml version="1.0" encoding="utf-8"?>
<p:tagLst xmlns:p="http://schemas.openxmlformats.org/presentationml/2006/main">
  <p:tag name="KSO_WM_FIGMA_LIMIT" val=""/>
  <p:tag name="KSO_WM_FIGMA_SLIDE_GROUP" val="2"/>
  <p:tag name="KSO_WM_SLIDE_TYPE" val="endPage"/>
  <p:tag name="KSO_WM_TEMPLATE_SUBCATEGORY" val="2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PRESENTATION_SOURCE" val="WPPAIGeneratePPT"/>
</p:tagLst>
</file>

<file path=ppt/tags/tag28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2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3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8677e2cbf377cd36"/>
</p:tagLst>
</file>

<file path=ppt/tags/tag9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4.xml><?xml version="1.0" encoding="utf-8"?>
<p:tagLst xmlns:p="http://schemas.openxmlformats.org/presentationml/2006/main">
  <p:tag name="KSO_WM_FIGMA_LIMIT" val=""/>
  <p:tag name="KSO_WM_FIGMA_SLIDE_GROUP" val="2"/>
  <p:tag name="KSO_WM_SLIDE_TYPE" val="title"/>
  <p:tag name="KSO_WM_TEMPLATE_SUBCATEGORY" val="29"/>
</p:tagLst>
</file>

<file path=ppt/tags/tag9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9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98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99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职场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6F6F9"/>
      </a:lt2>
      <a:accent1>
        <a:srgbClr val="3B4263"/>
      </a:accent1>
      <a:accent2>
        <a:srgbClr val="0F1122"/>
      </a:accent2>
      <a:accent3>
        <a:srgbClr val="BFDAFF"/>
      </a:accent3>
      <a:accent4>
        <a:srgbClr val="3266EB"/>
      </a:accent4>
      <a:accent5>
        <a:srgbClr val="1D4DF6"/>
      </a:accent5>
      <a:accent6>
        <a:srgbClr val="406EEE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1497</Words>
  <Application>WPS 演示</Application>
  <PresentationFormat>宽屏</PresentationFormat>
  <Paragraphs>195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Microsoft YaHei UI</vt:lpstr>
      <vt:lpstr>WPS</vt:lpstr>
      <vt:lpstr>蓝色职场简约风主题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mingsheng111035</dc:creator>
  <cp:lastModifiedBy>廖明生</cp:lastModifiedBy>
  <cp:revision>3</cp:revision>
  <dcterms:created xsi:type="dcterms:W3CDTF">2023-08-09T12:44:00Z</dcterms:created>
  <dcterms:modified xsi:type="dcterms:W3CDTF">2025-02-26T07:00:47Z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D97F510ED5B5433F87975C20FAA245A5_13</vt:lpwstr>
  </property>
  <property fmtid="{D5CDD505-2E9C-101B-9397-08002B2CF9AE}" pid="3" name="KSOProductBuildVer">
    <vt:lpwstr>2052-12.1.0.20305</vt:lpwstr>
  </property>
</Properties>
</file>