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1.svg" ContentType="image/svg+xml"/>
  <Override PartName="/ppt/media/image13.svg" ContentType="image/svg+xml"/>
  <Override PartName="/ppt/media/image15.svg" ContentType="image/svg+xml"/>
  <Override PartName="/ppt/media/image9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</p:sldIdLst>
  <p:sldSz cx="12192000" cy="6858000"/>
  <p:notesSz cx="6858000" cy="9144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2" Type="http://schemas.openxmlformats.org/officeDocument/2006/relationships/tags" Target="tags/tag369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Master" Target="slideMasters/slideMaster2.xml"/><Relationship Id="rId29" Type="http://schemas.openxmlformats.org/officeDocument/2006/relationships/presProps" Target="presProps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tags" Target="../tags/tag5.xml"/><Relationship Id="rId7" Type="http://schemas.openxmlformats.org/officeDocument/2006/relationships/tags" Target="../tags/tag4.xml"/><Relationship Id="rId6" Type="http://schemas.openxmlformats.org/officeDocument/2006/relationships/tags" Target="../tags/tag3.xml"/><Relationship Id="rId5" Type="http://schemas.openxmlformats.org/officeDocument/2006/relationships/image" Target="C:/Users/mingsheng111035/AppData/Local/Temp/figmazip/slide_bd0e37346dd168eb\datas\&#35013;&#39280;-12001&amp;68631.png" TargetMode="External"/><Relationship Id="rId4" Type="http://schemas.openxmlformats.org/officeDocument/2006/relationships/image" Target="../media/image1.png"/><Relationship Id="rId3" Type="http://schemas.openxmlformats.org/officeDocument/2006/relationships/tags" Target="../tags/tag2.xml"/><Relationship Id="rId21" Type="http://schemas.openxmlformats.org/officeDocument/2006/relationships/tags" Target="../tags/tag14.xml"/><Relationship Id="rId20" Type="http://schemas.openxmlformats.org/officeDocument/2006/relationships/tags" Target="../tags/tag13.xml"/><Relationship Id="rId2" Type="http://schemas.openxmlformats.org/officeDocument/2006/relationships/tags" Target="../tags/tag1.xml"/><Relationship Id="rId19" Type="http://schemas.openxmlformats.org/officeDocument/2006/relationships/tags" Target="../tags/tag12.xml"/><Relationship Id="rId18" Type="http://schemas.openxmlformats.org/officeDocument/2006/relationships/image" Target="C:/Users/mingsheng111035/AppData/Local/Temp/figmazip/slide_bd0e37346dd168eb\datas\&#35013;&#39280;-12001&amp;68652.png" TargetMode="External"/><Relationship Id="rId17" Type="http://schemas.openxmlformats.org/officeDocument/2006/relationships/image" Target="../media/image3.png"/><Relationship Id="rId16" Type="http://schemas.openxmlformats.org/officeDocument/2006/relationships/tags" Target="../tags/tag11.xml"/><Relationship Id="rId15" Type="http://schemas.openxmlformats.org/officeDocument/2006/relationships/tags" Target="../tags/tag10.xml"/><Relationship Id="rId14" Type="http://schemas.openxmlformats.org/officeDocument/2006/relationships/image" Target="C:/Users/mingsheng111035/AppData/Local/Temp/figmazip/slide_bd0e37346dd168eb\datas\&#35013;&#39280;-12001&amp;68647.png" TargetMode="External"/><Relationship Id="rId13" Type="http://schemas.openxmlformats.org/officeDocument/2006/relationships/image" Target="../media/image2.png"/><Relationship Id="rId12" Type="http://schemas.openxmlformats.org/officeDocument/2006/relationships/tags" Target="../tags/tag9.xml"/><Relationship Id="rId11" Type="http://schemas.openxmlformats.org/officeDocument/2006/relationships/tags" Target="../tags/tag8.xml"/><Relationship Id="rId10" Type="http://schemas.openxmlformats.org/officeDocument/2006/relationships/tags" Target="../tags/tag7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tags" Target="../tags/tag24.xml"/><Relationship Id="rId7" Type="http://schemas.openxmlformats.org/officeDocument/2006/relationships/image" Target="C:/Users/mingsheng111035/AppData/Local/Temp/figmazip/slide_5de70b4d620a3078\datas\&#35013;&#39280;-12001&amp;68675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8" Type="http://schemas.openxmlformats.org/officeDocument/2006/relationships/tags" Target="../tags/tag32.xml"/><Relationship Id="rId17" Type="http://schemas.openxmlformats.org/officeDocument/2006/relationships/tags" Target="../tags/tag31.xml"/><Relationship Id="rId16" Type="http://schemas.openxmlformats.org/officeDocument/2006/relationships/tags" Target="../tags/tag30.xml"/><Relationship Id="rId15" Type="http://schemas.openxmlformats.org/officeDocument/2006/relationships/tags" Target="../tags/tag29.xml"/><Relationship Id="rId14" Type="http://schemas.openxmlformats.org/officeDocument/2006/relationships/tags" Target="../tags/tag28.xml"/><Relationship Id="rId13" Type="http://schemas.openxmlformats.org/officeDocument/2006/relationships/tags" Target="../tags/tag27.xml"/><Relationship Id="rId12" Type="http://schemas.openxmlformats.org/officeDocument/2006/relationships/tags" Target="../tags/tag26.xml"/><Relationship Id="rId11" Type="http://schemas.openxmlformats.org/officeDocument/2006/relationships/tags" Target="../tags/tag25.xml"/><Relationship Id="rId10" Type="http://schemas.openxmlformats.org/officeDocument/2006/relationships/image" Target="C:/Users/mingsheng111035/AppData/Local/Temp/figmazip/slide_5de70b4d620a3078\datas\&#35013;&#39280;-12001&amp;68680.png" TargetMode="Externa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38.xml"/><Relationship Id="rId6" Type="http://schemas.openxmlformats.org/officeDocument/2006/relationships/tags" Target="../tags/tag37.xml"/><Relationship Id="rId5" Type="http://schemas.openxmlformats.org/officeDocument/2006/relationships/tags" Target="../tags/tag36.xml"/><Relationship Id="rId4" Type="http://schemas.openxmlformats.org/officeDocument/2006/relationships/tags" Target="../tags/tag35.xml"/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46.xml"/><Relationship Id="rId8" Type="http://schemas.openxmlformats.org/officeDocument/2006/relationships/tags" Target="../tags/tag45.xml"/><Relationship Id="rId7" Type="http://schemas.openxmlformats.org/officeDocument/2006/relationships/tags" Target="../tags/tag44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53.xml"/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9.xml"/><Relationship Id="rId6" Type="http://schemas.openxmlformats.org/officeDocument/2006/relationships/tags" Target="../tags/tag58.xml"/><Relationship Id="rId5" Type="http://schemas.openxmlformats.org/officeDocument/2006/relationships/tags" Target="../tags/tag57.xml"/><Relationship Id="rId4" Type="http://schemas.openxmlformats.org/officeDocument/2006/relationships/tags" Target="../tags/tag56.xml"/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8.xml"/><Relationship Id="rId4" Type="http://schemas.openxmlformats.org/officeDocument/2006/relationships/tags" Target="../tags/tag67.xml"/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tags" Target="../tags/tag75.xml"/><Relationship Id="rId7" Type="http://schemas.openxmlformats.org/officeDocument/2006/relationships/tags" Target="../tags/tag74.xml"/><Relationship Id="rId6" Type="http://schemas.openxmlformats.org/officeDocument/2006/relationships/tags" Target="../tags/tag73.xml"/><Relationship Id="rId5" Type="http://schemas.openxmlformats.org/officeDocument/2006/relationships/tags" Target="../tags/tag72.xml"/><Relationship Id="rId4" Type="http://schemas.openxmlformats.org/officeDocument/2006/relationships/tags" Target="../tags/tag71.xml"/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7" Type="http://schemas.openxmlformats.org/officeDocument/2006/relationships/tags" Target="../tags/tag80.xml"/><Relationship Id="rId16" Type="http://schemas.openxmlformats.org/officeDocument/2006/relationships/tags" Target="../tags/tag79.xml"/><Relationship Id="rId15" Type="http://schemas.openxmlformats.org/officeDocument/2006/relationships/tags" Target="../tags/tag78.xml"/><Relationship Id="rId14" Type="http://schemas.openxmlformats.org/officeDocument/2006/relationships/image" Target="C:/Users/mingsheng111035/AppData/Local/Temp/figmazip/slide_7c87de3436855afa\datas\&#35013;&#39280;-12001&amp;68709.png" TargetMode="External"/><Relationship Id="rId13" Type="http://schemas.openxmlformats.org/officeDocument/2006/relationships/image" Target="../media/image3.png"/><Relationship Id="rId12" Type="http://schemas.openxmlformats.org/officeDocument/2006/relationships/tags" Target="../tags/tag77.xml"/><Relationship Id="rId11" Type="http://schemas.openxmlformats.org/officeDocument/2006/relationships/tags" Target="../tags/tag76.xml"/><Relationship Id="rId10" Type="http://schemas.openxmlformats.org/officeDocument/2006/relationships/image" Target="C:/Users/mingsheng111035/AppData/Local/Temp/figmazip/slide_7c87de3436855afa\datas\&#35013;&#39280;-12001&amp;68704.png" TargetMode="Externa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image" Target="C:/Users/mingsheng111035/AppData/Local/Temp/figmazip/slide_b27c7a5baa84b115\datas\&#35013;&#39280;-12001&amp;68091.png" TargetMode="External"/><Relationship Id="rId8" Type="http://schemas.openxmlformats.org/officeDocument/2006/relationships/image" Target="../media/image2.png"/><Relationship Id="rId7" Type="http://schemas.openxmlformats.org/officeDocument/2006/relationships/tags" Target="../tags/tag84.xml"/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image" Target="C:/Users/mingsheng111035/AppData/Local/Temp/figmazip/slide_b27c7a5baa84b115\datas\&#27675;&#22260;&#22270;-12001&amp;68045.png" TargetMode="External"/><Relationship Id="rId3" Type="http://schemas.openxmlformats.org/officeDocument/2006/relationships/image" Target="../media/image4.png"/><Relationship Id="rId2" Type="http://schemas.openxmlformats.org/officeDocument/2006/relationships/tags" Target="../tags/tag81.xml"/><Relationship Id="rId13" Type="http://schemas.openxmlformats.org/officeDocument/2006/relationships/image" Target="C:/Users/mingsheng111035/AppData/Local/Temp/figmazip/slide_b27c7a5baa84b115\datas\&#35013;&#39280;-12001&amp;68096.png" TargetMode="External"/><Relationship Id="rId12" Type="http://schemas.openxmlformats.org/officeDocument/2006/relationships/image" Target="../media/image3.png"/><Relationship Id="rId11" Type="http://schemas.openxmlformats.org/officeDocument/2006/relationships/tags" Target="../tags/tag86.xml"/><Relationship Id="rId10" Type="http://schemas.openxmlformats.org/officeDocument/2006/relationships/tags" Target="../tags/tag85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封面页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 3"/>
          <p:cNvSpPr/>
          <p:nvPr userDrawn="1">
            <p:custDataLst>
              <p:tags r:id="rId2"/>
            </p:custDataLst>
          </p:nvPr>
        </p:nvSpPr>
        <p:spPr>
          <a:xfrm rot="10800000" flipV="1">
            <a:off x="0" y="0"/>
            <a:ext cx="12191365" cy="6031865"/>
          </a:xfrm>
          <a:custGeom>
            <a:avLst/>
            <a:gdLst>
              <a:gd name="connisteX0" fmla="*/ 12191996 w 12191996"/>
              <a:gd name="connsiteY0" fmla="*/ 0 h 6032497"/>
              <a:gd name="connisteX1" fmla="*/ 0 w 12191996"/>
              <a:gd name="connsiteY1" fmla="*/ 0 h 6032497"/>
              <a:gd name="connisteX2" fmla="*/ 0 w 12191996"/>
              <a:gd name="connsiteY2" fmla="*/ 4985317 h 6032497"/>
              <a:gd name="connisteX3" fmla="*/ 508004 w 12191996"/>
              <a:gd name="connsiteY3" fmla="*/ 5493322 h 6032497"/>
              <a:gd name="connisteX4" fmla="*/ 8187025 w 12191996"/>
              <a:gd name="connsiteY4" fmla="*/ 5493322 h 6032497"/>
              <a:gd name="connisteX5" fmla="*/ 8768675 w 12191996"/>
              <a:gd name="connsiteY5" fmla="*/ 5702161 h 6032497"/>
              <a:gd name="connisteX6" fmla="*/ 8916076 w 12191996"/>
              <a:gd name="connsiteY6" fmla="*/ 5823658 h 6032497"/>
              <a:gd name="connisteX7" fmla="*/ 9497717 w 12191996"/>
              <a:gd name="connsiteY7" fmla="*/ 6032497 h 6032497"/>
              <a:gd name="connisteX8" fmla="*/ 11684002 w 12191996"/>
              <a:gd name="connsiteY8" fmla="*/ 6032497 h 6032497"/>
              <a:gd name="connisteX9" fmla="*/ 12191996 w 12191996"/>
              <a:gd name="connsiteY9" fmla="*/ 5524503 h 6032497"/>
              <a:gd name="connisteX10" fmla="*/ 12191996 w 12191996"/>
              <a:gd name="connsiteY10" fmla="*/ 0 h 60324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</a:cxnLst>
            <a:pathLst>
              <a:path w="12191997" h="6032498">
                <a:moveTo>
                  <a:pt x="12191997" y="0"/>
                </a:moveTo>
                <a:lnTo>
                  <a:pt x="0" y="0"/>
                </a:lnTo>
                <a:lnTo>
                  <a:pt x="0" y="4985318"/>
                </a:lnTo>
                <a:cubicBezTo>
                  <a:pt x="0" y="5265874"/>
                  <a:pt x="227439" y="5493322"/>
                  <a:pt x="508004" y="5493322"/>
                </a:cubicBezTo>
                <a:lnTo>
                  <a:pt x="8187026" y="5493322"/>
                </a:lnTo>
                <a:cubicBezTo>
                  <a:pt x="8399285" y="5493322"/>
                  <a:pt x="8604906" y="5567151"/>
                  <a:pt x="8768675" y="5702162"/>
                </a:cubicBezTo>
                <a:lnTo>
                  <a:pt x="8916077" y="5823658"/>
                </a:lnTo>
                <a:cubicBezTo>
                  <a:pt x="9079837" y="5958660"/>
                  <a:pt x="9285467" y="6032498"/>
                  <a:pt x="9497717" y="6032498"/>
                </a:cubicBezTo>
                <a:lnTo>
                  <a:pt x="11684002" y="6032498"/>
                </a:lnTo>
                <a:cubicBezTo>
                  <a:pt x="11964558" y="6032498"/>
                  <a:pt x="12191997" y="5805059"/>
                  <a:pt x="12191997" y="5524503"/>
                </a:cubicBezTo>
                <a:lnTo>
                  <a:pt x="12191997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" name="图片 4" descr="C:/Users/mingsheng111035/AppData/Local/Temp/figmazip/slide_bd0e37346dd168eb\datas\装饰-12001&amp;68631.png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3463925" y="5474335"/>
            <a:ext cx="5834380" cy="1163955"/>
          </a:xfrm>
          <a:prstGeom prst="rect">
            <a:avLst/>
          </a:prstGeom>
        </p:spPr>
      </p:pic>
      <p:sp>
        <p:nvSpPr>
          <p:cNvPr id="6" name="任意多边形 5"/>
          <p:cNvSpPr/>
          <p:nvPr userDrawn="1">
            <p:custDataLst>
              <p:tags r:id="rId6"/>
            </p:custDataLst>
          </p:nvPr>
        </p:nvSpPr>
        <p:spPr>
          <a:xfrm>
            <a:off x="0" y="3568702"/>
            <a:ext cx="2654300" cy="2463165"/>
          </a:xfrm>
          <a:custGeom>
            <a:avLst/>
            <a:gdLst>
              <a:gd name="connisteX0" fmla="*/ 2654302 w 2654302"/>
              <a:gd name="connsiteY0" fmla="*/ 2463795 h 2463795"/>
              <a:gd name="connisteX1" fmla="*/ 190496 w 2654302"/>
              <a:gd name="connsiteY1" fmla="*/ 0 h 2463795"/>
              <a:gd name="connisteX2" fmla="*/ 0 w 2654302"/>
              <a:gd name="connsiteY2" fmla="*/ 7251 h 2463795"/>
              <a:gd name="connisteX3" fmla="*/ 0 w 2654302"/>
              <a:gd name="connsiteY3" fmla="*/ 1955801 h 2463795"/>
              <a:gd name="connisteX4" fmla="*/ 508004 w 2654302"/>
              <a:gd name="connsiteY4" fmla="*/ 2463795 h 2463795"/>
              <a:gd name="connisteX5" fmla="*/ 2654302 w 2654302"/>
              <a:gd name="connsiteY5" fmla="*/ 2463795 h 24637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654302" h="2463796">
                <a:moveTo>
                  <a:pt x="2654302" y="2463796"/>
                </a:moveTo>
                <a:cubicBezTo>
                  <a:pt x="2654302" y="1103077"/>
                  <a:pt x="1551216" y="0"/>
                  <a:pt x="190497" y="0"/>
                </a:cubicBezTo>
                <a:cubicBezTo>
                  <a:pt x="126398" y="0"/>
                  <a:pt x="62865" y="2451"/>
                  <a:pt x="0" y="7251"/>
                </a:cubicBezTo>
                <a:lnTo>
                  <a:pt x="0" y="1955801"/>
                </a:lnTo>
                <a:cubicBezTo>
                  <a:pt x="0" y="2236357"/>
                  <a:pt x="227439" y="2463796"/>
                  <a:pt x="508004" y="2463796"/>
                </a:cubicBezTo>
                <a:lnTo>
                  <a:pt x="2654302" y="2463796"/>
                </a:ln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4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任意多边形 6"/>
          <p:cNvSpPr/>
          <p:nvPr userDrawn="1">
            <p:custDataLst>
              <p:tags r:id="rId7"/>
            </p:custDataLst>
          </p:nvPr>
        </p:nvSpPr>
        <p:spPr>
          <a:xfrm>
            <a:off x="2184401" y="0"/>
            <a:ext cx="7797800" cy="4876165"/>
          </a:xfrm>
          <a:custGeom>
            <a:avLst/>
            <a:gdLst>
              <a:gd name="connisteX0" fmla="*/ 123654 w 7797802"/>
              <a:gd name="connsiteY0" fmla="*/ 0 h 4876796"/>
              <a:gd name="connisteX1" fmla="*/ 0 w 7797802"/>
              <a:gd name="connsiteY1" fmla="*/ 977895 h 4876796"/>
              <a:gd name="connisteX2" fmla="*/ 3898901 w 7797802"/>
              <a:gd name="connsiteY2" fmla="*/ 4876796 h 4876796"/>
              <a:gd name="connisteX3" fmla="*/ 7797802 w 7797802"/>
              <a:gd name="connsiteY3" fmla="*/ 977895 h 4876796"/>
              <a:gd name="connisteX4" fmla="*/ 7674156 w 7797802"/>
              <a:gd name="connsiteY4" fmla="*/ 0 h 4876796"/>
              <a:gd name="connisteX5" fmla="*/ 123654 w 7797802"/>
              <a:gd name="connsiteY5" fmla="*/ 0 h 48767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7797802" h="4876797">
                <a:moveTo>
                  <a:pt x="123654" y="0"/>
                </a:moveTo>
                <a:cubicBezTo>
                  <a:pt x="42940" y="312496"/>
                  <a:pt x="0" y="640181"/>
                  <a:pt x="0" y="977896"/>
                </a:cubicBezTo>
                <a:cubicBezTo>
                  <a:pt x="0" y="3131198"/>
                  <a:pt x="1745599" y="4876797"/>
                  <a:pt x="3898901" y="4876797"/>
                </a:cubicBezTo>
                <a:cubicBezTo>
                  <a:pt x="6052194" y="4876797"/>
                  <a:pt x="7797802" y="3131198"/>
                  <a:pt x="7797802" y="977896"/>
                </a:cubicBezTo>
                <a:cubicBezTo>
                  <a:pt x="7797802" y="640181"/>
                  <a:pt x="7754862" y="312496"/>
                  <a:pt x="7674157" y="0"/>
                </a:cubicBezTo>
                <a:lnTo>
                  <a:pt x="123654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22098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 userDrawn="1">
            <p:custDataLst>
              <p:tags r:id="rId8"/>
            </p:custDataLst>
          </p:nvPr>
        </p:nvSpPr>
        <p:spPr>
          <a:xfrm>
            <a:off x="10441140" y="0"/>
            <a:ext cx="1751330" cy="1574165"/>
          </a:xfrm>
          <a:custGeom>
            <a:avLst/>
            <a:gdLst>
              <a:gd name="connisteX0" fmla="*/ 1750856 w 1750865"/>
              <a:gd name="connsiteY0" fmla="*/ 0 h 1574797"/>
              <a:gd name="connisteX1" fmla="*/ 0 w 1750865"/>
              <a:gd name="connsiteY1" fmla="*/ 0 h 1574797"/>
              <a:gd name="connisteX2" fmla="*/ 1649275 w 1750865"/>
              <a:gd name="connsiteY2" fmla="*/ 1574797 h 1574797"/>
              <a:gd name="connisteX3" fmla="*/ 1750856 w 1750865"/>
              <a:gd name="connsiteY3" fmla="*/ 1571725 h 1574797"/>
              <a:gd name="connisteX4" fmla="*/ 1750856 w 1750865"/>
              <a:gd name="connsiteY4" fmla="*/ 0 h 15747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750866" h="1574798">
                <a:moveTo>
                  <a:pt x="1750857" y="0"/>
                </a:moveTo>
                <a:lnTo>
                  <a:pt x="0" y="0"/>
                </a:lnTo>
                <a:cubicBezTo>
                  <a:pt x="39813" y="876452"/>
                  <a:pt x="762994" y="1574798"/>
                  <a:pt x="1649276" y="1574798"/>
                </a:cubicBezTo>
                <a:cubicBezTo>
                  <a:pt x="1683383" y="1574798"/>
                  <a:pt x="1717252" y="1573774"/>
                  <a:pt x="1750857" y="1571726"/>
                </a:cubicBezTo>
                <a:lnTo>
                  <a:pt x="1750857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4845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12" name="图片 11" descr="C:/Users/mingsheng111035/AppData/Local/Temp/figmazip/slide_bd0e37346dd168eb\datas\装饰-12001&amp;68647.png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 r:link="rId14"/>
          <a:stretch>
            <a:fillRect/>
          </a:stretch>
        </p:blipFill>
        <p:spPr>
          <a:xfrm>
            <a:off x="11201400" y="5842000"/>
            <a:ext cx="469900" cy="482600"/>
          </a:xfrm>
          <a:prstGeom prst="rect">
            <a:avLst/>
          </a:prstGeom>
        </p:spPr>
      </p:pic>
      <p:sp>
        <p:nvSpPr>
          <p:cNvPr id="13" name="任意多边形 12"/>
          <p:cNvSpPr/>
          <p:nvPr userDrawn="1">
            <p:custDataLst>
              <p:tags r:id="rId15"/>
            </p:custDataLst>
          </p:nvPr>
        </p:nvSpPr>
        <p:spPr>
          <a:xfrm>
            <a:off x="11442701" y="6083302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4" name="图片 13" descr="C:/Users/mingsheng111035/AppData/Local/Temp/figmazip/slide_bd0e37346dd168eb\datas\装饰-12001&amp;68652.png"/>
          <p:cNvPicPr>
            <a:picLocks noChangeAspect="1"/>
          </p:cNvPicPr>
          <p:nvPr userDrawn="1">
            <p:custDataLst>
              <p:tags r:id="rId16"/>
            </p:custDataLst>
          </p:nvPr>
        </p:nvPicPr>
        <p:blipFill>
          <a:blip r:embed="rId17" r:link="rId18"/>
          <a:stretch>
            <a:fillRect/>
          </a:stretch>
        </p:blipFill>
        <p:spPr>
          <a:xfrm>
            <a:off x="1371600" y="508000"/>
            <a:ext cx="838200" cy="329565"/>
          </a:xfrm>
          <a:prstGeom prst="rect">
            <a:avLst/>
          </a:prstGeom>
        </p:spPr>
      </p:pic>
      <p:sp>
        <p:nvSpPr>
          <p:cNvPr id="9" name="文本占位符 8"/>
          <p:cNvSpPr>
            <a:spLocks noGrp="1"/>
          </p:cNvSpPr>
          <p:nvPr>
            <p:ph type="body" idx="13" hasCustomPrompt="1"/>
            <p:custDataLst>
              <p:tags r:id="rId19"/>
            </p:custDataLst>
          </p:nvPr>
        </p:nvSpPr>
        <p:spPr>
          <a:xfrm>
            <a:off x="1371600" y="1498601"/>
            <a:ext cx="9525003" cy="4572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smtClean="0"/>
              <a:t>20XX YEAR</a:t>
            </a:r>
            <a:endParaRPr lang="zh-CN" altLang="en-US" smtClean="0"/>
          </a:p>
        </p:txBody>
      </p:sp>
      <p:sp>
        <p:nvSpPr>
          <p:cNvPr id="10" name="标题 9"/>
          <p:cNvSpPr>
            <a:spLocks noGrp="1"/>
          </p:cNvSpPr>
          <p:nvPr>
            <p:ph type="ctrTitle" idx="14" hasCustomPrompt="1"/>
            <p:custDataLst>
              <p:tags r:id="rId20"/>
            </p:custDataLst>
          </p:nvPr>
        </p:nvSpPr>
        <p:spPr>
          <a:xfrm>
            <a:off x="1371600" y="2070101"/>
            <a:ext cx="9639303" cy="1015999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11000"/>
              </a:lnSpc>
              <a:buNone/>
              <a:defRPr sz="6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smtClean="0"/>
              <a:t>职场日常办公通用模板</a:t>
            </a:r>
            <a:endParaRPr lang="zh-CN" altLang="en-US" smtClean="0"/>
          </a:p>
        </p:txBody>
      </p:sp>
      <p:sp>
        <p:nvSpPr>
          <p:cNvPr id="11" name="文本占位符 10"/>
          <p:cNvSpPr>
            <a:spLocks noGrp="1"/>
          </p:cNvSpPr>
          <p:nvPr>
            <p:ph type="body" idx="15" hasCustomPrompt="1"/>
            <p:custDataLst>
              <p:tags r:id="rId21"/>
            </p:custDataLst>
          </p:nvPr>
        </p:nvSpPr>
        <p:spPr>
          <a:xfrm>
            <a:off x="1371600" y="4190997"/>
            <a:ext cx="9525003" cy="4572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smtClean="0"/>
              <a:t>BY WPS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节页-2">
    <p:bg>
      <p:bgPr>
        <a:gradFill>
          <a:gsLst>
            <a:gs pos="0">
              <a:schemeClr val="accent4"/>
            </a:gs>
            <a:gs pos="100000">
              <a:schemeClr val="accent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6"/>
          <p:cNvSpPr/>
          <p:nvPr userDrawn="1">
            <p:custDataLst>
              <p:tags r:id="rId2"/>
            </p:custDataLst>
          </p:nvPr>
        </p:nvSpPr>
        <p:spPr>
          <a:xfrm>
            <a:off x="0" y="4063996"/>
            <a:ext cx="2197100" cy="2794635"/>
          </a:xfrm>
          <a:custGeom>
            <a:avLst/>
            <a:gdLst>
              <a:gd name="connisteX0" fmla="*/ 0 w 2197102"/>
              <a:gd name="connsiteY0" fmla="*/ 2794004 h 2794004"/>
              <a:gd name="connisteX1" fmla="*/ 1737460 w 2197102"/>
              <a:gd name="connsiteY1" fmla="*/ 2794004 h 2794004"/>
              <a:gd name="connisteX2" fmla="*/ 2197102 w 2197102"/>
              <a:gd name="connsiteY2" fmla="*/ 1651004 h 2794004"/>
              <a:gd name="connisteX3" fmla="*/ 546097 w 2197102"/>
              <a:gd name="connsiteY3" fmla="*/ 0 h 2794004"/>
              <a:gd name="connisteX4" fmla="*/ 0 w 2197102"/>
              <a:gd name="connsiteY4" fmla="*/ 92454 h 2794004"/>
              <a:gd name="connisteX5" fmla="*/ 0 w 2197102"/>
              <a:gd name="connsiteY5" fmla="*/ 2794004 h 279400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197102" h="2794004">
                <a:moveTo>
                  <a:pt x="0" y="2794004"/>
                </a:moveTo>
                <a:lnTo>
                  <a:pt x="1737461" y="2794004"/>
                </a:lnTo>
                <a:cubicBezTo>
                  <a:pt x="2022141" y="2497354"/>
                  <a:pt x="2197102" y="2094607"/>
                  <a:pt x="2197102" y="1651004"/>
                </a:cubicBezTo>
                <a:cubicBezTo>
                  <a:pt x="2197102" y="739183"/>
                  <a:pt x="1457919" y="0"/>
                  <a:pt x="546098" y="0"/>
                </a:cubicBezTo>
                <a:cubicBezTo>
                  <a:pt x="354714" y="0"/>
                  <a:pt x="170938" y="32562"/>
                  <a:pt x="0" y="92455"/>
                </a:cubicBezTo>
                <a:lnTo>
                  <a:pt x="0" y="2794004"/>
                </a:lnTo>
                <a:close/>
              </a:path>
            </a:pathLst>
          </a:custGeom>
          <a:gradFill>
            <a:gsLst>
              <a:gs pos="0">
                <a:schemeClr val="accent6">
                  <a:alpha val="70000"/>
                </a:schemeClr>
              </a:gs>
              <a:gs pos="100000">
                <a:schemeClr val="accent4">
                  <a:alpha val="70000"/>
                </a:schemeClr>
              </a:gs>
            </a:gsLst>
            <a:lin ang="69102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 userDrawn="1">
            <p:custDataLst>
              <p:tags r:id="rId3"/>
            </p:custDataLst>
          </p:nvPr>
        </p:nvSpPr>
        <p:spPr>
          <a:xfrm>
            <a:off x="1473199" y="0"/>
            <a:ext cx="9245600" cy="6120765"/>
          </a:xfrm>
          <a:custGeom>
            <a:avLst/>
            <a:gdLst>
              <a:gd name="connisteX0" fmla="*/ 8997293 w 9245598"/>
              <a:gd name="connsiteY0" fmla="*/ 0 h 6121395"/>
              <a:gd name="connisteX1" fmla="*/ 9245598 w 9245598"/>
              <a:gd name="connsiteY1" fmla="*/ 1498601 h 6121395"/>
              <a:gd name="connisteX2" fmla="*/ 4622804 w 9245598"/>
              <a:gd name="connsiteY2" fmla="*/ 6121395 h 6121395"/>
              <a:gd name="connisteX3" fmla="*/ 0 w 9245598"/>
              <a:gd name="connsiteY3" fmla="*/ 1498601 h 6121395"/>
              <a:gd name="connisteX4" fmla="*/ 248314 w 9245598"/>
              <a:gd name="connsiteY4" fmla="*/ 0 h 6121395"/>
              <a:gd name="connisteX5" fmla="*/ 8997293 w 9245598"/>
              <a:gd name="connsiteY5" fmla="*/ 0 h 61213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9245599" h="6121396">
                <a:moveTo>
                  <a:pt x="8997294" y="0"/>
                </a:moveTo>
                <a:cubicBezTo>
                  <a:pt x="9158237" y="469956"/>
                  <a:pt x="9245599" y="974083"/>
                  <a:pt x="9245599" y="1498601"/>
                </a:cubicBezTo>
                <a:cubicBezTo>
                  <a:pt x="9245599" y="4051706"/>
                  <a:pt x="7175909" y="6121396"/>
                  <a:pt x="4622804" y="6121396"/>
                </a:cubicBezTo>
                <a:cubicBezTo>
                  <a:pt x="2069690" y="6121396"/>
                  <a:pt x="0" y="4051706"/>
                  <a:pt x="0" y="1498601"/>
                </a:cubicBezTo>
                <a:cubicBezTo>
                  <a:pt x="0" y="974083"/>
                  <a:pt x="87362" y="469956"/>
                  <a:pt x="248314" y="0"/>
                </a:cubicBezTo>
                <a:lnTo>
                  <a:pt x="8997294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22098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 userDrawn="1">
            <p:custDataLst>
              <p:tags r:id="rId4"/>
            </p:custDataLst>
          </p:nvPr>
        </p:nvSpPr>
        <p:spPr>
          <a:xfrm>
            <a:off x="9601200" y="3543300"/>
            <a:ext cx="2590165" cy="3314700"/>
          </a:xfrm>
          <a:custGeom>
            <a:avLst/>
            <a:gdLst>
              <a:gd name="connisteX0" fmla="*/ 150885 w 2590796"/>
              <a:gd name="connsiteY0" fmla="*/ 3314700 h 3314700"/>
              <a:gd name="connisteX1" fmla="*/ 0 w 2590796"/>
              <a:gd name="connsiteY1" fmla="*/ 2463795 h 3314700"/>
              <a:gd name="connisteX2" fmla="*/ 2463795 w 2590796"/>
              <a:gd name="connsiteY2" fmla="*/ 0 h 3314700"/>
              <a:gd name="connisteX3" fmla="*/ 2590796 w 2590796"/>
              <a:gd name="connsiteY3" fmla="*/ 3218 h 3314700"/>
              <a:gd name="connisteX4" fmla="*/ 2590796 w 2590796"/>
              <a:gd name="connsiteY4" fmla="*/ 3314700 h 3314700"/>
              <a:gd name="connisteX5" fmla="*/ 150885 w 2590796"/>
              <a:gd name="connsiteY5" fmla="*/ 3314700 h 33147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590797" h="3314700">
                <a:moveTo>
                  <a:pt x="150885" y="3314700"/>
                </a:moveTo>
                <a:cubicBezTo>
                  <a:pt x="53291" y="3049497"/>
                  <a:pt x="0" y="2762869"/>
                  <a:pt x="0" y="2463796"/>
                </a:cubicBezTo>
                <a:cubicBezTo>
                  <a:pt x="0" y="1103077"/>
                  <a:pt x="1103077" y="0"/>
                  <a:pt x="2463796" y="0"/>
                </a:cubicBezTo>
                <a:cubicBezTo>
                  <a:pt x="2506398" y="0"/>
                  <a:pt x="2548735" y="1079"/>
                  <a:pt x="2590797" y="3219"/>
                </a:cubicBezTo>
                <a:lnTo>
                  <a:pt x="2590797" y="3314700"/>
                </a:lnTo>
                <a:lnTo>
                  <a:pt x="150885" y="3314700"/>
                </a:lnTo>
                <a:close/>
              </a:path>
            </a:pathLst>
          </a:custGeom>
          <a:gradFill>
            <a:gsLst>
              <a:gs pos="0">
                <a:schemeClr val="accent6">
                  <a:alpha val="70000"/>
                </a:schemeClr>
              </a:gs>
              <a:gs pos="100000">
                <a:schemeClr val="accent4">
                  <a:alpha val="70000"/>
                </a:schemeClr>
              </a:gs>
            </a:gsLst>
            <a:lin ang="69102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" name="图片 9" descr="C:/Users/mingsheng111035/AppData/Local/Temp/figmazip/slide_5de70b4d620a3078\datas\装饰-12001&amp;68675.png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 r:link="rId7"/>
          <a:stretch>
            <a:fillRect/>
          </a:stretch>
        </p:blipFill>
        <p:spPr>
          <a:xfrm>
            <a:off x="634365" y="508000"/>
            <a:ext cx="838200" cy="329565"/>
          </a:xfrm>
          <a:prstGeom prst="rect">
            <a:avLst/>
          </a:prstGeom>
        </p:spPr>
      </p:pic>
      <p:pic>
        <p:nvPicPr>
          <p:cNvPr id="11" name="图片 10" descr="C:/Users/mingsheng111035/AppData/Local/Temp/figmazip/slide_5de70b4d620a3078\datas\装饰-12001&amp;68680.png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 r:link="rId10"/>
          <a:stretch>
            <a:fillRect/>
          </a:stretch>
        </p:blipFill>
        <p:spPr>
          <a:xfrm>
            <a:off x="11201400" y="5842000"/>
            <a:ext cx="469900" cy="482600"/>
          </a:xfrm>
          <a:prstGeom prst="rect">
            <a:avLst/>
          </a:prstGeom>
        </p:spPr>
      </p:pic>
      <p:sp>
        <p:nvSpPr>
          <p:cNvPr id="12" name="任意多边形 11"/>
          <p:cNvSpPr/>
          <p:nvPr userDrawn="1">
            <p:custDataLst>
              <p:tags r:id="rId11"/>
            </p:custDataLst>
          </p:nvPr>
        </p:nvSpPr>
        <p:spPr>
          <a:xfrm>
            <a:off x="11442701" y="6083302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任意多边形 12"/>
          <p:cNvSpPr/>
          <p:nvPr userDrawn="1">
            <p:custDataLst>
              <p:tags r:id="rId12"/>
            </p:custDataLst>
          </p:nvPr>
        </p:nvSpPr>
        <p:spPr>
          <a:xfrm>
            <a:off x="5753103" y="5753103"/>
            <a:ext cx="685800" cy="685800"/>
          </a:xfrm>
          <a:custGeom>
            <a:avLst/>
            <a:gdLst>
              <a:gd name="connisteX0" fmla="*/ 685800 w 685800"/>
              <a:gd name="connsiteY0" fmla="*/ 342900 h 685800"/>
              <a:gd name="connisteX1" fmla="*/ 342900 w 685800"/>
              <a:gd name="connsiteY1" fmla="*/ 685800 h 685800"/>
              <a:gd name="connisteX2" fmla="*/ 0 w 685800"/>
              <a:gd name="connsiteY2" fmla="*/ 342900 h 685800"/>
              <a:gd name="connisteX3" fmla="*/ 342900 w 685800"/>
              <a:gd name="connsiteY3" fmla="*/ 0 h 685800"/>
              <a:gd name="connisteX4" fmla="*/ 685800 w 685800"/>
              <a:gd name="connsiteY4" fmla="*/ 342900 h 685800"/>
              <a:gd name="connisteX5" fmla="*/ 528139 w 685800"/>
              <a:gd name="connsiteY5" fmla="*/ 248735 h 685800"/>
              <a:gd name="connisteX6" fmla="*/ 564056 w 685800"/>
              <a:gd name="connsiteY6" fmla="*/ 248735 h 685800"/>
              <a:gd name="connisteX7" fmla="*/ 564056 w 685800"/>
              <a:gd name="connsiteY7" fmla="*/ 284661 h 685800"/>
              <a:gd name="connisteX8" fmla="*/ 342900 w 685800"/>
              <a:gd name="connsiteY8" fmla="*/ 505818 h 685800"/>
              <a:gd name="connisteX9" fmla="*/ 121743 w 685800"/>
              <a:gd name="connsiteY9" fmla="*/ 284661 h 685800"/>
              <a:gd name="connisteX10" fmla="*/ 121743 w 685800"/>
              <a:gd name="connsiteY10" fmla="*/ 248735 h 685800"/>
              <a:gd name="connisteX11" fmla="*/ 157660 w 685800"/>
              <a:gd name="connsiteY11" fmla="*/ 248735 h 685800"/>
              <a:gd name="connisteX12" fmla="*/ 342900 w 685800"/>
              <a:gd name="connsiteY12" fmla="*/ 433983 h 685800"/>
              <a:gd name="connisteX13" fmla="*/ 528139 w 685800"/>
              <a:gd name="connsiteY13" fmla="*/ 248735 h 685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</a:cxnLst>
            <a:pathLst>
              <a:path w="685800" h="685800">
                <a:moveTo>
                  <a:pt x="685800" y="342900"/>
                </a:moveTo>
                <a:cubicBezTo>
                  <a:pt x="685800" y="532281"/>
                  <a:pt x="532281" y="685800"/>
                  <a:pt x="342900" y="685800"/>
                </a:cubicBezTo>
                <a:cubicBezTo>
                  <a:pt x="153519" y="685800"/>
                  <a:pt x="0" y="532281"/>
                  <a:pt x="0" y="342900"/>
                </a:cubicBezTo>
                <a:cubicBezTo>
                  <a:pt x="0" y="153519"/>
                  <a:pt x="153519" y="0"/>
                  <a:pt x="342900" y="0"/>
                </a:cubicBezTo>
                <a:cubicBezTo>
                  <a:pt x="532281" y="0"/>
                  <a:pt x="685800" y="153519"/>
                  <a:pt x="685800" y="342900"/>
                </a:cubicBezTo>
                <a:moveTo>
                  <a:pt x="528139" y="248735"/>
                </a:moveTo>
                <a:cubicBezTo>
                  <a:pt x="538060" y="238823"/>
                  <a:pt x="554145" y="238823"/>
                  <a:pt x="564057" y="248735"/>
                </a:cubicBezTo>
                <a:cubicBezTo>
                  <a:pt x="573978" y="258656"/>
                  <a:pt x="573978" y="274741"/>
                  <a:pt x="564057" y="284662"/>
                </a:cubicBezTo>
                <a:lnTo>
                  <a:pt x="342900" y="505819"/>
                </a:lnTo>
                <a:lnTo>
                  <a:pt x="121743" y="284662"/>
                </a:lnTo>
                <a:cubicBezTo>
                  <a:pt x="111822" y="274741"/>
                  <a:pt x="111822" y="258656"/>
                  <a:pt x="121743" y="248735"/>
                </a:cubicBezTo>
                <a:cubicBezTo>
                  <a:pt x="131655" y="238823"/>
                  <a:pt x="147740" y="238823"/>
                  <a:pt x="157661" y="248735"/>
                </a:cubicBezTo>
                <a:lnTo>
                  <a:pt x="342900" y="433983"/>
                </a:lnTo>
                <a:lnTo>
                  <a:pt x="528139" y="248735"/>
                </a:lnTo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5" name="任意多边形 14"/>
          <p:cNvSpPr/>
          <p:nvPr userDrawn="1">
            <p:custDataLst>
              <p:tags r:id="rId14"/>
            </p:custDataLst>
          </p:nvPr>
        </p:nvSpPr>
        <p:spPr>
          <a:xfrm rot="10800000">
            <a:off x="5321296" y="2857500"/>
            <a:ext cx="1524000" cy="25400"/>
          </a:xfrm>
          <a:custGeom>
            <a:avLst/>
            <a:gdLst>
              <a:gd name="connisteX0" fmla="*/ 1511302 w 1524003"/>
              <a:gd name="connsiteY0" fmla="*/ 0 h 25402"/>
              <a:gd name="connisteX1" fmla="*/ 1524003 w 1524003"/>
              <a:gd name="connsiteY1" fmla="*/ 12701 h 25402"/>
              <a:gd name="connisteX2" fmla="*/ 1524003 w 1524003"/>
              <a:gd name="connsiteY2" fmla="*/ 12701 h 25402"/>
              <a:gd name="connisteX3" fmla="*/ 1511302 w 1524003"/>
              <a:gd name="connsiteY3" fmla="*/ 25402 h 25402"/>
              <a:gd name="connisteX4" fmla="*/ 12701 w 1524003"/>
              <a:gd name="connsiteY4" fmla="*/ 25402 h 25402"/>
              <a:gd name="connisteX5" fmla="*/ 0 w 1524003"/>
              <a:gd name="connsiteY5" fmla="*/ 12701 h 25402"/>
              <a:gd name="connisteX6" fmla="*/ 0 w 1524003"/>
              <a:gd name="connsiteY6" fmla="*/ 12701 h 25402"/>
              <a:gd name="connisteX7" fmla="*/ 12701 w 1524003"/>
              <a:gd name="connsiteY7" fmla="*/ 0 h 25402"/>
              <a:gd name="connisteX8" fmla="*/ 1511302 w 1524003"/>
              <a:gd name="connsiteY8" fmla="*/ 0 h 254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524003" h="25402">
                <a:moveTo>
                  <a:pt x="1511302" y="0"/>
                </a:moveTo>
                <a:cubicBezTo>
                  <a:pt x="1518306" y="0"/>
                  <a:pt x="1524003" y="5688"/>
                  <a:pt x="1524003" y="12701"/>
                </a:cubicBezTo>
                <a:lnTo>
                  <a:pt x="1524003" y="12701"/>
                </a:lnTo>
                <a:cubicBezTo>
                  <a:pt x="1524003" y="19714"/>
                  <a:pt x="1518306" y="25402"/>
                  <a:pt x="1511302" y="25402"/>
                </a:cubicBezTo>
                <a:lnTo>
                  <a:pt x="12701" y="25402"/>
                </a:lnTo>
                <a:cubicBezTo>
                  <a:pt x="5688" y="25402"/>
                  <a:pt x="0" y="19714"/>
                  <a:pt x="0" y="12701"/>
                </a:cubicBezTo>
                <a:lnTo>
                  <a:pt x="0" y="12701"/>
                </a:lnTo>
                <a:cubicBezTo>
                  <a:pt x="0" y="5688"/>
                  <a:pt x="5688" y="0"/>
                  <a:pt x="12701" y="0"/>
                </a:cubicBezTo>
                <a:lnTo>
                  <a:pt x="1511302" y="0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4" name="标题 13"/>
          <p:cNvSpPr>
            <a:spLocks noGrp="1"/>
          </p:cNvSpPr>
          <p:nvPr>
            <p:ph type="ctrTitle" idx="13" hasCustomPrompt="1"/>
            <p:custDataLst>
              <p:tags r:id="rId17"/>
            </p:custDataLst>
          </p:nvPr>
        </p:nvSpPr>
        <p:spPr>
          <a:xfrm>
            <a:off x="3187699" y="3301999"/>
            <a:ext cx="5803898" cy="761997"/>
          </a:xfrm>
          <a:noFill/>
        </p:spPr>
        <p:txBody>
          <a:bodyPr lIns="0" tIns="0" rIns="0" bIns="0" anchor="t">
            <a:noAutofit/>
          </a:bodyPr>
          <a:lstStyle>
            <a:lvl1pPr algn="ctr">
              <a:lnSpc>
                <a:spcPct val="104000"/>
              </a:lnSpc>
              <a:buNone/>
              <a:defRPr sz="48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章节页的标题内容</a:t>
            </a:r>
            <a:endParaRPr lang="zh-CN" altLang="en-US" smtClean="0"/>
          </a:p>
        </p:txBody>
      </p:sp>
      <p:sp>
        <p:nvSpPr>
          <p:cNvPr id="16" name="文本占位符 15"/>
          <p:cNvSpPr>
            <a:spLocks noGrp="1"/>
          </p:cNvSpPr>
          <p:nvPr>
            <p:ph type="body" idx="14" hasCustomPrompt="1"/>
            <p:custDataLst>
              <p:tags r:id="rId18"/>
            </p:custDataLst>
          </p:nvPr>
        </p:nvSpPr>
        <p:spPr>
          <a:xfrm>
            <a:off x="5029200" y="837325"/>
            <a:ext cx="1816099" cy="2034366"/>
          </a:xfrm>
          <a:noFill/>
        </p:spPr>
        <p:txBody>
          <a:bodyPr lIns="0" tIns="0" rIns="0" bIns="0" anchor="ctr">
            <a:noAutofit/>
          </a:bodyPr>
          <a:lstStyle>
            <a:lvl1pPr algn="r">
              <a:lnSpc>
                <a:spcPct val="109000"/>
              </a:lnSpc>
              <a:buNone/>
              <a:defRPr sz="96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-2">
    <p:bg>
      <p:bgPr>
        <a:gradFill>
          <a:gsLst>
            <a:gs pos="0">
              <a:schemeClr val="accent4"/>
            </a:gs>
            <a:gs pos="100000">
              <a:schemeClr val="accent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5"/>
          <p:cNvSpPr/>
          <p:nvPr userDrawn="1">
            <p:custDataLst>
              <p:tags r:id="rId2"/>
            </p:custDataLst>
          </p:nvPr>
        </p:nvSpPr>
        <p:spPr>
          <a:xfrm>
            <a:off x="9764668" y="0"/>
            <a:ext cx="2416175" cy="1054100"/>
          </a:xfrm>
          <a:custGeom>
            <a:avLst/>
            <a:gdLst>
              <a:gd name="connisteX0" fmla="*/ 0 w 2416228"/>
              <a:gd name="connsiteY0" fmla="*/ 0 h 1054102"/>
              <a:gd name="connisteX1" fmla="*/ 1208114 w 2416228"/>
              <a:gd name="connsiteY1" fmla="*/ 1054102 h 1054102"/>
              <a:gd name="connisteX2" fmla="*/ 2416228 w 2416228"/>
              <a:gd name="connsiteY2" fmla="*/ 0 h 1054102"/>
              <a:gd name="connisteX3" fmla="*/ 0 w 2416228"/>
              <a:gd name="connsiteY3" fmla="*/ 0 h 10541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pathLst>
              <a:path w="2416229" h="1054102">
                <a:moveTo>
                  <a:pt x="0" y="0"/>
                </a:moveTo>
                <a:cubicBezTo>
                  <a:pt x="80586" y="595256"/>
                  <a:pt x="590766" y="1054102"/>
                  <a:pt x="1208114" y="1054102"/>
                </a:cubicBezTo>
                <a:cubicBezTo>
                  <a:pt x="1825462" y="1054102"/>
                  <a:pt x="2335643" y="595256"/>
                  <a:pt x="2416229" y="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6">
                  <a:alpha val="70000"/>
                </a:schemeClr>
              </a:gs>
              <a:gs pos="100000">
                <a:schemeClr val="accent4">
                  <a:alpha val="70000"/>
                </a:schemeClr>
              </a:gs>
            </a:gsLst>
            <a:lin ang="69102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 userDrawn="1">
            <p:custDataLst>
              <p:tags r:id="rId3"/>
            </p:custDataLst>
          </p:nvPr>
        </p:nvSpPr>
        <p:spPr>
          <a:xfrm>
            <a:off x="7619997" y="3695703"/>
            <a:ext cx="4572000" cy="3162300"/>
          </a:xfrm>
          <a:custGeom>
            <a:avLst/>
            <a:gdLst>
              <a:gd name="connisteX0" fmla="*/ 40864 w 4571990"/>
              <a:gd name="connsiteY0" fmla="*/ 3162296 h 3162296"/>
              <a:gd name="connisteX1" fmla="*/ 0 w 4571990"/>
              <a:gd name="connsiteY1" fmla="*/ 2692395 h 3162296"/>
              <a:gd name="connisteX2" fmla="*/ 2692395 w 4571990"/>
              <a:gd name="connsiteY2" fmla="*/ 0 h 3162296"/>
              <a:gd name="connisteX3" fmla="*/ 4572000 w 4571990"/>
              <a:gd name="connsiteY3" fmla="*/ 764667 h 3162296"/>
              <a:gd name="connisteX4" fmla="*/ 4572000 w 4571990"/>
              <a:gd name="connsiteY4" fmla="*/ 3162296 h 3162296"/>
              <a:gd name="connisteX5" fmla="*/ 40864 w 4571990"/>
              <a:gd name="connsiteY5" fmla="*/ 3162296 h 31622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4571991" h="3162297">
                <a:moveTo>
                  <a:pt x="40865" y="3162297"/>
                </a:moveTo>
                <a:cubicBezTo>
                  <a:pt x="14009" y="3009711"/>
                  <a:pt x="0" y="2852690"/>
                  <a:pt x="0" y="2692396"/>
                </a:cubicBezTo>
                <a:cubicBezTo>
                  <a:pt x="0" y="1205426"/>
                  <a:pt x="1205426" y="0"/>
                  <a:pt x="2692396" y="0"/>
                </a:cubicBezTo>
                <a:cubicBezTo>
                  <a:pt x="3423642" y="0"/>
                  <a:pt x="4086801" y="291511"/>
                  <a:pt x="4572000" y="764667"/>
                </a:cubicBezTo>
                <a:lnTo>
                  <a:pt x="4572000" y="3162297"/>
                </a:lnTo>
                <a:lnTo>
                  <a:pt x="40865" y="3162297"/>
                </a:lnTo>
                <a:close/>
              </a:path>
            </a:pathLst>
          </a:custGeom>
          <a:gradFill>
            <a:gsLst>
              <a:gs pos="0">
                <a:schemeClr val="accent6">
                  <a:alpha val="70000"/>
                </a:schemeClr>
              </a:gs>
              <a:gs pos="100000">
                <a:schemeClr val="accent4">
                  <a:alpha val="70000"/>
                </a:schemeClr>
              </a:gs>
            </a:gsLst>
            <a:lin ang="69102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8521065" cy="6184900"/>
          </a:xfrm>
          <a:custGeom>
            <a:avLst/>
            <a:gdLst>
              <a:gd name="connisteX0" fmla="*/ 8251115 w 8521695"/>
              <a:gd name="connsiteY0" fmla="*/ 0 h 6184901"/>
              <a:gd name="connisteX1" fmla="*/ 8521695 w 8521695"/>
              <a:gd name="connsiteY1" fmla="*/ 1562096 h 6184901"/>
              <a:gd name="connisteX2" fmla="*/ 3898901 w 8521695"/>
              <a:gd name="connsiteY2" fmla="*/ 6184901 h 6184901"/>
              <a:gd name="connisteX3" fmla="*/ 0 w 8521695"/>
              <a:gd name="connsiteY3" fmla="*/ 4046896 h 6184901"/>
              <a:gd name="connisteX4" fmla="*/ 0 w 8521695"/>
              <a:gd name="connsiteY4" fmla="*/ 0 h 6184901"/>
              <a:gd name="connisteX5" fmla="*/ 8251115 w 8521695"/>
              <a:gd name="connsiteY5" fmla="*/ 0 h 618490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8521696" h="6184901">
                <a:moveTo>
                  <a:pt x="8251116" y="0"/>
                </a:moveTo>
                <a:cubicBezTo>
                  <a:pt x="8426269" y="487942"/>
                  <a:pt x="8521696" y="1013878"/>
                  <a:pt x="8521696" y="1562097"/>
                </a:cubicBezTo>
                <a:cubicBezTo>
                  <a:pt x="8521696" y="4115202"/>
                  <a:pt x="6452006" y="6184901"/>
                  <a:pt x="3898901" y="6184901"/>
                </a:cubicBezTo>
                <a:cubicBezTo>
                  <a:pt x="2260406" y="6184901"/>
                  <a:pt x="821012" y="5332461"/>
                  <a:pt x="0" y="4046897"/>
                </a:cubicBezTo>
                <a:lnTo>
                  <a:pt x="0" y="0"/>
                </a:lnTo>
                <a:lnTo>
                  <a:pt x="8251116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22098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2" name="任意多边形 11"/>
          <p:cNvSpPr/>
          <p:nvPr userDrawn="1">
            <p:custDataLst>
              <p:tags r:id="rId7"/>
            </p:custDataLst>
          </p:nvPr>
        </p:nvSpPr>
        <p:spPr>
          <a:xfrm rot="10800000">
            <a:off x="1765304" y="2806696"/>
            <a:ext cx="3251200" cy="25400"/>
          </a:xfrm>
          <a:custGeom>
            <a:avLst/>
            <a:gdLst>
              <a:gd name="connisteX0" fmla="*/ 3238503 w 3251204"/>
              <a:gd name="connsiteY0" fmla="*/ 0 h 25402"/>
              <a:gd name="connisteX1" fmla="*/ 3251204 w 3251204"/>
              <a:gd name="connsiteY1" fmla="*/ 12701 h 25402"/>
              <a:gd name="connisteX2" fmla="*/ 3251204 w 3251204"/>
              <a:gd name="connsiteY2" fmla="*/ 12701 h 25402"/>
              <a:gd name="connisteX3" fmla="*/ 3238503 w 3251204"/>
              <a:gd name="connsiteY3" fmla="*/ 25402 h 25402"/>
              <a:gd name="connisteX4" fmla="*/ 12701 w 3251204"/>
              <a:gd name="connsiteY4" fmla="*/ 25402 h 25402"/>
              <a:gd name="connisteX5" fmla="*/ 0 w 3251204"/>
              <a:gd name="connsiteY5" fmla="*/ 12701 h 25402"/>
              <a:gd name="connisteX6" fmla="*/ 0 w 3251204"/>
              <a:gd name="connsiteY6" fmla="*/ 12701 h 25402"/>
              <a:gd name="connisteX7" fmla="*/ 12701 w 3251204"/>
              <a:gd name="connsiteY7" fmla="*/ 0 h 25402"/>
              <a:gd name="connisteX8" fmla="*/ 3238503 w 3251204"/>
              <a:gd name="connsiteY8" fmla="*/ 0 h 254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251204" h="25402">
                <a:moveTo>
                  <a:pt x="3238503" y="0"/>
                </a:moveTo>
                <a:cubicBezTo>
                  <a:pt x="3245507" y="0"/>
                  <a:pt x="3251204" y="5688"/>
                  <a:pt x="3251204" y="12701"/>
                </a:cubicBezTo>
                <a:lnTo>
                  <a:pt x="3251204" y="12701"/>
                </a:lnTo>
                <a:cubicBezTo>
                  <a:pt x="3251204" y="19714"/>
                  <a:pt x="3245507" y="25402"/>
                  <a:pt x="3238503" y="25402"/>
                </a:cubicBezTo>
                <a:lnTo>
                  <a:pt x="12701" y="25402"/>
                </a:lnTo>
                <a:cubicBezTo>
                  <a:pt x="5688" y="25402"/>
                  <a:pt x="0" y="19714"/>
                  <a:pt x="0" y="12701"/>
                </a:cubicBezTo>
                <a:lnTo>
                  <a:pt x="0" y="12701"/>
                </a:lnTo>
                <a:cubicBezTo>
                  <a:pt x="0" y="5688"/>
                  <a:pt x="5688" y="0"/>
                  <a:pt x="12701" y="0"/>
                </a:cubicBezTo>
                <a:lnTo>
                  <a:pt x="3238503" y="0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3" name="图片 12" descr="C:/Users/mingsheng111035/AppData/Local/Temp/figmazip/slide_7c87de3436855afa\datas\装饰-12001&amp;68704.png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 r:link="rId10"/>
          <a:stretch>
            <a:fillRect/>
          </a:stretch>
        </p:blipFill>
        <p:spPr>
          <a:xfrm>
            <a:off x="11201400" y="5842000"/>
            <a:ext cx="469900" cy="482600"/>
          </a:xfrm>
          <a:prstGeom prst="rect">
            <a:avLst/>
          </a:prstGeom>
        </p:spPr>
      </p:pic>
      <p:sp>
        <p:nvSpPr>
          <p:cNvPr id="14" name="任意多边形 13"/>
          <p:cNvSpPr/>
          <p:nvPr userDrawn="1">
            <p:custDataLst>
              <p:tags r:id="rId11"/>
            </p:custDataLst>
          </p:nvPr>
        </p:nvSpPr>
        <p:spPr>
          <a:xfrm>
            <a:off x="11442701" y="6083302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5" name="图片 14" descr="C:/Users/mingsheng111035/AppData/Local/Temp/figmazip/slide_7c87de3436855afa\datas\装饰-12001&amp;68709.png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 r:link="rId14"/>
          <a:stretch>
            <a:fillRect/>
          </a:stretch>
        </p:blipFill>
        <p:spPr>
          <a:xfrm>
            <a:off x="634365" y="508000"/>
            <a:ext cx="838200" cy="329565"/>
          </a:xfrm>
          <a:prstGeom prst="rect">
            <a:avLst/>
          </a:prstGeom>
        </p:spPr>
      </p:pic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0" name="标题 9"/>
          <p:cNvSpPr>
            <a:spLocks noGrp="1"/>
          </p:cNvSpPr>
          <p:nvPr>
            <p:ph type="ctrTitle" idx="13" hasCustomPrompt="1"/>
            <p:custDataLst>
              <p:tags r:id="rId16"/>
            </p:custDataLst>
          </p:nvPr>
        </p:nvSpPr>
        <p:spPr>
          <a:xfrm>
            <a:off x="1765304" y="2971800"/>
            <a:ext cx="6476997" cy="16002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04000"/>
              </a:lnSpc>
              <a:buNone/>
              <a:defRPr sz="64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谢谢观看</a:t>
            </a:r>
            <a:endParaRPr lang="zh-CN" altLang="en-US" smtClean="0"/>
          </a:p>
        </p:txBody>
      </p:sp>
      <p:sp>
        <p:nvSpPr>
          <p:cNvPr id="11" name="副标题 10"/>
          <p:cNvSpPr>
            <a:spLocks noGrp="1"/>
          </p:cNvSpPr>
          <p:nvPr>
            <p:ph type="subTitle" idx="14" hasCustomPrompt="1"/>
            <p:custDataLst>
              <p:tags r:id="rId17"/>
            </p:custDataLst>
          </p:nvPr>
        </p:nvSpPr>
        <p:spPr>
          <a:xfrm>
            <a:off x="1765304" y="2286000"/>
            <a:ext cx="3733797" cy="914400"/>
          </a:xfrm>
          <a:noFill/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THE END</a:t>
            </a:r>
            <a:endParaRPr lang="zh-CN" altLang="en-US" smtClean="0"/>
          </a:p>
          <a:p>
            <a:endParaRPr lang="zh-CN" altLang="en-US" smtClean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页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5" name="图片 4" descr="C:/Users/mingsheng111035/AppData/Local/Temp/figmazip/slide_b27c7a5baa84b115\datas\氛围图-12001&amp;68045.pn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3591560" cy="6858000"/>
          </a:xfrm>
          <a:prstGeom prst="rect">
            <a:avLst/>
          </a:prstGeom>
        </p:spPr>
      </p:pic>
      <p:sp>
        <p:nvSpPr>
          <p:cNvPr id="6" name="标题 5"/>
          <p:cNvSpPr>
            <a:spLocks noGrp="1"/>
          </p:cNvSpPr>
          <p:nvPr>
            <p:ph type="ctrTitle" idx="13" hasCustomPrompt="1"/>
            <p:custDataLst>
              <p:tags r:id="rId5"/>
            </p:custDataLst>
          </p:nvPr>
        </p:nvSpPr>
        <p:spPr>
          <a:xfrm>
            <a:off x="825502" y="2019297"/>
            <a:ext cx="2260598" cy="761997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14000"/>
              </a:lnSpc>
              <a:buNone/>
              <a:defRPr sz="44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目录</a:t>
            </a:r>
            <a:endParaRPr lang="zh-CN" altLang="en-US" smtClean="0"/>
          </a:p>
        </p:txBody>
      </p:sp>
      <p:sp>
        <p:nvSpPr>
          <p:cNvPr id="7" name="副标题 6"/>
          <p:cNvSpPr>
            <a:spLocks noGrp="1"/>
          </p:cNvSpPr>
          <p:nvPr>
            <p:ph type="subTitle" idx="14" hasCustomPrompt="1"/>
            <p:custDataLst>
              <p:tags r:id="rId6"/>
            </p:custDataLst>
          </p:nvPr>
        </p:nvSpPr>
        <p:spPr>
          <a:xfrm>
            <a:off x="825502" y="1549396"/>
            <a:ext cx="2197102" cy="457200"/>
          </a:xfrm>
          <a:noFill/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CONTENTS</a:t>
            </a:r>
            <a:endParaRPr lang="zh-CN" altLang="en-US" smtClean="0"/>
          </a:p>
        </p:txBody>
      </p:sp>
      <p:pic>
        <p:nvPicPr>
          <p:cNvPr id="8" name="图片 7" descr="C:/Users/mingsheng111035/AppData/Local/Temp/figmazip/slide_b27c7a5baa84b115\datas\装饰-12001&amp;68091.png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 r:link="rId9"/>
          <a:stretch>
            <a:fillRect/>
          </a:stretch>
        </p:blipFill>
        <p:spPr>
          <a:xfrm>
            <a:off x="11201400" y="5842000"/>
            <a:ext cx="469900" cy="482600"/>
          </a:xfrm>
          <a:prstGeom prst="rect">
            <a:avLst/>
          </a:prstGeom>
        </p:spPr>
      </p:pic>
      <p:sp>
        <p:nvSpPr>
          <p:cNvPr id="9" name="任意多边形 8"/>
          <p:cNvSpPr/>
          <p:nvPr userDrawn="1">
            <p:custDataLst>
              <p:tags r:id="rId10"/>
            </p:custDataLst>
          </p:nvPr>
        </p:nvSpPr>
        <p:spPr>
          <a:xfrm>
            <a:off x="11442701" y="6083302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" name="图片 9" descr="C:/Users/mingsheng111035/AppData/Local/Temp/figmazip/slide_b27c7a5baa84b115\datas\装饰-12001&amp;68096.png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2" r:link="rId13"/>
          <a:stretch>
            <a:fillRect/>
          </a:stretch>
        </p:blipFill>
        <p:spPr>
          <a:xfrm>
            <a:off x="875665" y="5867400"/>
            <a:ext cx="838200" cy="329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9" Type="http://schemas.openxmlformats.org/officeDocument/2006/relationships/theme" Target="../theme/theme2.xml"/><Relationship Id="rId18" Type="http://schemas.openxmlformats.org/officeDocument/2006/relationships/tags" Target="../tags/tag92.xml"/><Relationship Id="rId17" Type="http://schemas.openxmlformats.org/officeDocument/2006/relationships/tags" Target="../tags/tag91.xml"/><Relationship Id="rId16" Type="http://schemas.openxmlformats.org/officeDocument/2006/relationships/tags" Target="../tags/tag90.xml"/><Relationship Id="rId15" Type="http://schemas.openxmlformats.org/officeDocument/2006/relationships/tags" Target="../tags/tag89.xml"/><Relationship Id="rId14" Type="http://schemas.openxmlformats.org/officeDocument/2006/relationships/tags" Target="../tags/tag88.xml"/><Relationship Id="rId13" Type="http://schemas.openxmlformats.org/officeDocument/2006/relationships/tags" Target="../tags/tag87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94.xml"/><Relationship Id="rId1" Type="http://schemas.openxmlformats.org/officeDocument/2006/relationships/tags" Target="../tags/tag93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206.xml"/><Relationship Id="rId2" Type="http://schemas.openxmlformats.org/officeDocument/2006/relationships/tags" Target="../tags/tag205.xml"/><Relationship Id="rId1" Type="http://schemas.openxmlformats.org/officeDocument/2006/relationships/tags" Target="../tags/tag204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213.xml"/><Relationship Id="rId8" Type="http://schemas.openxmlformats.org/officeDocument/2006/relationships/tags" Target="../tags/tag212.xml"/><Relationship Id="rId7" Type="http://schemas.openxmlformats.org/officeDocument/2006/relationships/tags" Target="../tags/tag211.xml"/><Relationship Id="rId6" Type="http://schemas.openxmlformats.org/officeDocument/2006/relationships/image" Target="../media/image6.png"/><Relationship Id="rId5" Type="http://schemas.openxmlformats.org/officeDocument/2006/relationships/image" Target="../media/image22.jpeg"/><Relationship Id="rId4" Type="http://schemas.openxmlformats.org/officeDocument/2006/relationships/tags" Target="../tags/tag210.xml"/><Relationship Id="rId3" Type="http://schemas.openxmlformats.org/officeDocument/2006/relationships/tags" Target="../tags/tag209.xml"/><Relationship Id="rId21" Type="http://schemas.openxmlformats.org/officeDocument/2006/relationships/slideLayout" Target="../slideLayouts/slideLayout17.xml"/><Relationship Id="rId20" Type="http://schemas.openxmlformats.org/officeDocument/2006/relationships/tags" Target="../tags/tag224.xml"/><Relationship Id="rId2" Type="http://schemas.openxmlformats.org/officeDocument/2006/relationships/tags" Target="../tags/tag208.xml"/><Relationship Id="rId19" Type="http://schemas.openxmlformats.org/officeDocument/2006/relationships/tags" Target="../tags/tag223.xml"/><Relationship Id="rId18" Type="http://schemas.openxmlformats.org/officeDocument/2006/relationships/tags" Target="../tags/tag222.xml"/><Relationship Id="rId17" Type="http://schemas.openxmlformats.org/officeDocument/2006/relationships/tags" Target="../tags/tag221.xml"/><Relationship Id="rId16" Type="http://schemas.openxmlformats.org/officeDocument/2006/relationships/tags" Target="../tags/tag220.xml"/><Relationship Id="rId15" Type="http://schemas.openxmlformats.org/officeDocument/2006/relationships/tags" Target="../tags/tag219.xml"/><Relationship Id="rId14" Type="http://schemas.openxmlformats.org/officeDocument/2006/relationships/tags" Target="../tags/tag218.xml"/><Relationship Id="rId13" Type="http://schemas.openxmlformats.org/officeDocument/2006/relationships/tags" Target="../tags/tag217.xml"/><Relationship Id="rId12" Type="http://schemas.openxmlformats.org/officeDocument/2006/relationships/tags" Target="../tags/tag216.xml"/><Relationship Id="rId11" Type="http://schemas.openxmlformats.org/officeDocument/2006/relationships/tags" Target="../tags/tag215.xml"/><Relationship Id="rId10" Type="http://schemas.openxmlformats.org/officeDocument/2006/relationships/tags" Target="../tags/tag214.xml"/><Relationship Id="rId1" Type="http://schemas.openxmlformats.org/officeDocument/2006/relationships/tags" Target="../tags/tag207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231.xml"/><Relationship Id="rId8" Type="http://schemas.openxmlformats.org/officeDocument/2006/relationships/tags" Target="../tags/tag230.xml"/><Relationship Id="rId7" Type="http://schemas.openxmlformats.org/officeDocument/2006/relationships/tags" Target="../tags/tag229.xml"/><Relationship Id="rId6" Type="http://schemas.openxmlformats.org/officeDocument/2006/relationships/tags" Target="../tags/tag228.xml"/><Relationship Id="rId5" Type="http://schemas.openxmlformats.org/officeDocument/2006/relationships/image" Target="C:/Users/mingsheng111035/AppData/Local/Temp/figmazip/slide_bd8aa485b68ffb4c\datas\&#35013;&#39280;-12001&amp;106035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227.xml"/><Relationship Id="rId2" Type="http://schemas.openxmlformats.org/officeDocument/2006/relationships/tags" Target="../tags/tag226.xml"/><Relationship Id="rId19" Type="http://schemas.openxmlformats.org/officeDocument/2006/relationships/slideLayout" Target="../slideLayouts/slideLayout17.xml"/><Relationship Id="rId18" Type="http://schemas.openxmlformats.org/officeDocument/2006/relationships/tags" Target="../tags/tag237.xml"/><Relationship Id="rId17" Type="http://schemas.openxmlformats.org/officeDocument/2006/relationships/tags" Target="../tags/tag236.xml"/><Relationship Id="rId16" Type="http://schemas.openxmlformats.org/officeDocument/2006/relationships/tags" Target="../tags/tag235.xml"/><Relationship Id="rId15" Type="http://schemas.openxmlformats.org/officeDocument/2006/relationships/tags" Target="../tags/tag234.xml"/><Relationship Id="rId14" Type="http://schemas.openxmlformats.org/officeDocument/2006/relationships/image" Target="../media/image24.jpeg"/><Relationship Id="rId13" Type="http://schemas.openxmlformats.org/officeDocument/2006/relationships/tags" Target="../tags/tag233.xml"/><Relationship Id="rId12" Type="http://schemas.openxmlformats.org/officeDocument/2006/relationships/image" Target="../media/image6.png"/><Relationship Id="rId11" Type="http://schemas.openxmlformats.org/officeDocument/2006/relationships/image" Target="../media/image23.jpeg"/><Relationship Id="rId10" Type="http://schemas.openxmlformats.org/officeDocument/2006/relationships/tags" Target="../tags/tag232.xml"/><Relationship Id="rId1" Type="http://schemas.openxmlformats.org/officeDocument/2006/relationships/tags" Target="../tags/tag225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26.jpeg"/><Relationship Id="rId7" Type="http://schemas.openxmlformats.org/officeDocument/2006/relationships/tags" Target="../tags/tag242.xml"/><Relationship Id="rId6" Type="http://schemas.openxmlformats.org/officeDocument/2006/relationships/tags" Target="../tags/tag241.xml"/><Relationship Id="rId5" Type="http://schemas.openxmlformats.org/officeDocument/2006/relationships/image" Target="C:/Users/mingsheng111035/AppData/Local/Temp/figmazip/slide_79e063536bbe32b4\datas\&#35013;&#39280;-12001&amp;558976.png" TargetMode="External"/><Relationship Id="rId4" Type="http://schemas.openxmlformats.org/officeDocument/2006/relationships/image" Target="../media/image25.png"/><Relationship Id="rId3" Type="http://schemas.openxmlformats.org/officeDocument/2006/relationships/tags" Target="../tags/tag240.xml"/><Relationship Id="rId20" Type="http://schemas.openxmlformats.org/officeDocument/2006/relationships/slideLayout" Target="../slideLayouts/slideLayout17.xml"/><Relationship Id="rId2" Type="http://schemas.openxmlformats.org/officeDocument/2006/relationships/tags" Target="../tags/tag239.xml"/><Relationship Id="rId19" Type="http://schemas.openxmlformats.org/officeDocument/2006/relationships/tags" Target="../tags/tag252.xml"/><Relationship Id="rId18" Type="http://schemas.openxmlformats.org/officeDocument/2006/relationships/tags" Target="../tags/tag251.xml"/><Relationship Id="rId17" Type="http://schemas.openxmlformats.org/officeDocument/2006/relationships/tags" Target="../tags/tag250.xml"/><Relationship Id="rId16" Type="http://schemas.openxmlformats.org/officeDocument/2006/relationships/tags" Target="../tags/tag249.xml"/><Relationship Id="rId15" Type="http://schemas.openxmlformats.org/officeDocument/2006/relationships/tags" Target="../tags/tag248.xml"/><Relationship Id="rId14" Type="http://schemas.openxmlformats.org/officeDocument/2006/relationships/tags" Target="../tags/tag247.xml"/><Relationship Id="rId13" Type="http://schemas.openxmlformats.org/officeDocument/2006/relationships/tags" Target="../tags/tag246.xml"/><Relationship Id="rId12" Type="http://schemas.openxmlformats.org/officeDocument/2006/relationships/tags" Target="../tags/tag245.xml"/><Relationship Id="rId11" Type="http://schemas.openxmlformats.org/officeDocument/2006/relationships/tags" Target="../tags/tag244.xml"/><Relationship Id="rId10" Type="http://schemas.openxmlformats.org/officeDocument/2006/relationships/tags" Target="../tags/tag243.xml"/><Relationship Id="rId1" Type="http://schemas.openxmlformats.org/officeDocument/2006/relationships/tags" Target="../tags/tag238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255.xml"/><Relationship Id="rId2" Type="http://schemas.openxmlformats.org/officeDocument/2006/relationships/tags" Target="../tags/tag254.xml"/><Relationship Id="rId1" Type="http://schemas.openxmlformats.org/officeDocument/2006/relationships/tags" Target="../tags/tag253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260.xml"/><Relationship Id="rId8" Type="http://schemas.openxmlformats.org/officeDocument/2006/relationships/tags" Target="../tags/tag259.xml"/><Relationship Id="rId7" Type="http://schemas.openxmlformats.org/officeDocument/2006/relationships/image" Target="C:/Users/mingsheng111035/AppData/Local/Temp/figmazip/slide_4af241001c88c846\datas\&#35013;&#39280;-12001&amp;135524.png" TargetMode="External"/><Relationship Id="rId6" Type="http://schemas.openxmlformats.org/officeDocument/2006/relationships/image" Target="../media/image2.png"/><Relationship Id="rId5" Type="http://schemas.openxmlformats.org/officeDocument/2006/relationships/tags" Target="../tags/tag258.xml"/><Relationship Id="rId4" Type="http://schemas.openxmlformats.org/officeDocument/2006/relationships/tags" Target="../tags/tag257.xml"/><Relationship Id="rId31" Type="http://schemas.openxmlformats.org/officeDocument/2006/relationships/slideLayout" Target="../slideLayouts/slideLayout17.xml"/><Relationship Id="rId30" Type="http://schemas.openxmlformats.org/officeDocument/2006/relationships/tags" Target="../tags/tag276.xml"/><Relationship Id="rId3" Type="http://schemas.openxmlformats.org/officeDocument/2006/relationships/image" Target="C:/Users/mingsheng111035/AppData/Local/Temp/figmazip/slide_4af241001c88c846\datas\&#27675;&#22260;&#22270;-12001&amp;135393.png" TargetMode="External"/><Relationship Id="rId29" Type="http://schemas.openxmlformats.org/officeDocument/2006/relationships/tags" Target="../tags/tag275.xml"/><Relationship Id="rId28" Type="http://schemas.openxmlformats.org/officeDocument/2006/relationships/tags" Target="../tags/tag274.xml"/><Relationship Id="rId27" Type="http://schemas.openxmlformats.org/officeDocument/2006/relationships/tags" Target="../tags/tag273.xml"/><Relationship Id="rId26" Type="http://schemas.openxmlformats.org/officeDocument/2006/relationships/tags" Target="../tags/tag272.xml"/><Relationship Id="rId25" Type="http://schemas.openxmlformats.org/officeDocument/2006/relationships/tags" Target="../tags/tag271.xml"/><Relationship Id="rId24" Type="http://schemas.openxmlformats.org/officeDocument/2006/relationships/tags" Target="../tags/tag270.xml"/><Relationship Id="rId23" Type="http://schemas.openxmlformats.org/officeDocument/2006/relationships/image" Target="../media/image31.jpeg"/><Relationship Id="rId22" Type="http://schemas.openxmlformats.org/officeDocument/2006/relationships/tags" Target="../tags/tag269.xml"/><Relationship Id="rId21" Type="http://schemas.openxmlformats.org/officeDocument/2006/relationships/tags" Target="../tags/tag268.xml"/><Relationship Id="rId20" Type="http://schemas.openxmlformats.org/officeDocument/2006/relationships/tags" Target="../tags/tag267.xml"/><Relationship Id="rId2" Type="http://schemas.openxmlformats.org/officeDocument/2006/relationships/image" Target="../media/image27.png"/><Relationship Id="rId19" Type="http://schemas.openxmlformats.org/officeDocument/2006/relationships/image" Target="../media/image30.jpeg"/><Relationship Id="rId18" Type="http://schemas.openxmlformats.org/officeDocument/2006/relationships/tags" Target="../tags/tag266.xml"/><Relationship Id="rId17" Type="http://schemas.openxmlformats.org/officeDocument/2006/relationships/tags" Target="../tags/tag265.xml"/><Relationship Id="rId16" Type="http://schemas.openxmlformats.org/officeDocument/2006/relationships/tags" Target="../tags/tag264.xml"/><Relationship Id="rId15" Type="http://schemas.openxmlformats.org/officeDocument/2006/relationships/image" Target="../media/image29.jpeg"/><Relationship Id="rId14" Type="http://schemas.openxmlformats.org/officeDocument/2006/relationships/tags" Target="../tags/tag263.xml"/><Relationship Id="rId13" Type="http://schemas.openxmlformats.org/officeDocument/2006/relationships/tags" Target="../tags/tag262.xml"/><Relationship Id="rId12" Type="http://schemas.openxmlformats.org/officeDocument/2006/relationships/image" Target="../media/image6.png"/><Relationship Id="rId11" Type="http://schemas.openxmlformats.org/officeDocument/2006/relationships/image" Target="../media/image28.jpeg"/><Relationship Id="rId10" Type="http://schemas.openxmlformats.org/officeDocument/2006/relationships/tags" Target="../tags/tag261.xml"/><Relationship Id="rId1" Type="http://schemas.openxmlformats.org/officeDocument/2006/relationships/tags" Target="../tags/tag256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282.xml"/><Relationship Id="rId8" Type="http://schemas.openxmlformats.org/officeDocument/2006/relationships/tags" Target="../tags/tag281.xml"/><Relationship Id="rId7" Type="http://schemas.openxmlformats.org/officeDocument/2006/relationships/image" Target="../media/image33.jpeg"/><Relationship Id="rId6" Type="http://schemas.openxmlformats.org/officeDocument/2006/relationships/tags" Target="../tags/tag280.xml"/><Relationship Id="rId5" Type="http://schemas.openxmlformats.org/officeDocument/2006/relationships/image" Target="../media/image6.png"/><Relationship Id="rId4" Type="http://schemas.openxmlformats.org/officeDocument/2006/relationships/image" Target="../media/image32.jpeg"/><Relationship Id="rId3" Type="http://schemas.openxmlformats.org/officeDocument/2006/relationships/tags" Target="../tags/tag279.xml"/><Relationship Id="rId2" Type="http://schemas.openxmlformats.org/officeDocument/2006/relationships/tags" Target="../tags/tag278.xml"/><Relationship Id="rId13" Type="http://schemas.openxmlformats.org/officeDocument/2006/relationships/slideLayout" Target="../slideLayouts/slideLayout17.xml"/><Relationship Id="rId12" Type="http://schemas.openxmlformats.org/officeDocument/2006/relationships/tags" Target="../tags/tag285.xml"/><Relationship Id="rId11" Type="http://schemas.openxmlformats.org/officeDocument/2006/relationships/tags" Target="../tags/tag284.xml"/><Relationship Id="rId10" Type="http://schemas.openxmlformats.org/officeDocument/2006/relationships/tags" Target="../tags/tag283.xml"/><Relationship Id="rId1" Type="http://schemas.openxmlformats.org/officeDocument/2006/relationships/tags" Target="../tags/tag277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290.xml"/><Relationship Id="rId8" Type="http://schemas.openxmlformats.org/officeDocument/2006/relationships/image" Target="../media/image6.png"/><Relationship Id="rId7" Type="http://schemas.openxmlformats.org/officeDocument/2006/relationships/image" Target="../media/image34.jpeg"/><Relationship Id="rId6" Type="http://schemas.openxmlformats.org/officeDocument/2006/relationships/tags" Target="../tags/tag289.xml"/><Relationship Id="rId5" Type="http://schemas.openxmlformats.org/officeDocument/2006/relationships/tags" Target="../tags/tag288.xml"/><Relationship Id="rId4" Type="http://schemas.openxmlformats.org/officeDocument/2006/relationships/image" Target="C:/Users/mingsheng111035/AppData/Local/Temp/figmazip/slide_95b75df0a0c33917\datas\&#35013;&#39280;-12001&amp;72228.png" TargetMode="External"/><Relationship Id="rId3" Type="http://schemas.openxmlformats.org/officeDocument/2006/relationships/image" Target="../media/image2.png"/><Relationship Id="rId23" Type="http://schemas.openxmlformats.org/officeDocument/2006/relationships/slideLayout" Target="../slideLayouts/slideLayout17.xml"/><Relationship Id="rId22" Type="http://schemas.openxmlformats.org/officeDocument/2006/relationships/tags" Target="../tags/tag301.xml"/><Relationship Id="rId21" Type="http://schemas.openxmlformats.org/officeDocument/2006/relationships/tags" Target="../tags/tag300.xml"/><Relationship Id="rId20" Type="http://schemas.openxmlformats.org/officeDocument/2006/relationships/tags" Target="../tags/tag299.xml"/><Relationship Id="rId2" Type="http://schemas.openxmlformats.org/officeDocument/2006/relationships/tags" Target="../tags/tag287.xml"/><Relationship Id="rId19" Type="http://schemas.openxmlformats.org/officeDocument/2006/relationships/tags" Target="../tags/tag298.xml"/><Relationship Id="rId18" Type="http://schemas.openxmlformats.org/officeDocument/2006/relationships/tags" Target="../tags/tag297.xml"/><Relationship Id="rId17" Type="http://schemas.openxmlformats.org/officeDocument/2006/relationships/tags" Target="../tags/tag296.xml"/><Relationship Id="rId16" Type="http://schemas.openxmlformats.org/officeDocument/2006/relationships/image" Target="../media/image36.jpeg"/><Relationship Id="rId15" Type="http://schemas.openxmlformats.org/officeDocument/2006/relationships/tags" Target="../tags/tag295.xml"/><Relationship Id="rId14" Type="http://schemas.openxmlformats.org/officeDocument/2006/relationships/tags" Target="../tags/tag294.xml"/><Relationship Id="rId13" Type="http://schemas.openxmlformats.org/officeDocument/2006/relationships/tags" Target="../tags/tag293.xml"/><Relationship Id="rId12" Type="http://schemas.openxmlformats.org/officeDocument/2006/relationships/tags" Target="../tags/tag292.xml"/><Relationship Id="rId11" Type="http://schemas.openxmlformats.org/officeDocument/2006/relationships/image" Target="../media/image35.jpeg"/><Relationship Id="rId10" Type="http://schemas.openxmlformats.org/officeDocument/2006/relationships/tags" Target="../tags/tag291.xml"/><Relationship Id="rId1" Type="http://schemas.openxmlformats.org/officeDocument/2006/relationships/tags" Target="../tags/tag286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304.xml"/><Relationship Id="rId2" Type="http://schemas.openxmlformats.org/officeDocument/2006/relationships/tags" Target="../tags/tag303.xml"/><Relationship Id="rId1" Type="http://schemas.openxmlformats.org/officeDocument/2006/relationships/tags" Target="../tags/tag302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309.xml"/><Relationship Id="rId8" Type="http://schemas.openxmlformats.org/officeDocument/2006/relationships/tags" Target="../tags/tag308.xml"/><Relationship Id="rId7" Type="http://schemas.openxmlformats.org/officeDocument/2006/relationships/image" Target="../media/image6.png"/><Relationship Id="rId6" Type="http://schemas.openxmlformats.org/officeDocument/2006/relationships/image" Target="../media/image38.jpeg"/><Relationship Id="rId5" Type="http://schemas.openxmlformats.org/officeDocument/2006/relationships/tags" Target="../tags/tag307.xml"/><Relationship Id="rId4" Type="http://schemas.openxmlformats.org/officeDocument/2006/relationships/tags" Target="../tags/tag306.xml"/><Relationship Id="rId3" Type="http://schemas.openxmlformats.org/officeDocument/2006/relationships/image" Target="C:/Users/mingsheng111035/AppData/Local/Temp/figmazip/slide_0ca981134bee12cd\datas\&#27675;&#22260;&#22270;-12001&amp;277059.png" TargetMode="External"/><Relationship Id="rId2" Type="http://schemas.openxmlformats.org/officeDocument/2006/relationships/image" Target="../media/image37.png"/><Relationship Id="rId17" Type="http://schemas.openxmlformats.org/officeDocument/2006/relationships/slideLayout" Target="../slideLayouts/slideLayout17.xml"/><Relationship Id="rId16" Type="http://schemas.openxmlformats.org/officeDocument/2006/relationships/tags" Target="../tags/tag315.xml"/><Relationship Id="rId15" Type="http://schemas.openxmlformats.org/officeDocument/2006/relationships/tags" Target="../tags/tag314.xml"/><Relationship Id="rId14" Type="http://schemas.openxmlformats.org/officeDocument/2006/relationships/tags" Target="../tags/tag313.xml"/><Relationship Id="rId13" Type="http://schemas.openxmlformats.org/officeDocument/2006/relationships/tags" Target="../tags/tag312.xml"/><Relationship Id="rId12" Type="http://schemas.openxmlformats.org/officeDocument/2006/relationships/tags" Target="../tags/tag311.xml"/><Relationship Id="rId11" Type="http://schemas.openxmlformats.org/officeDocument/2006/relationships/tags" Target="../tags/tag310.xml"/><Relationship Id="rId10" Type="http://schemas.openxmlformats.org/officeDocument/2006/relationships/image" Target="../media/image39.jpeg"/><Relationship Id="rId1" Type="http://schemas.openxmlformats.org/officeDocument/2006/relationships/tags" Target="../tags/tag305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03.xml"/><Relationship Id="rId8" Type="http://schemas.openxmlformats.org/officeDocument/2006/relationships/tags" Target="../tags/tag102.xml"/><Relationship Id="rId7" Type="http://schemas.openxmlformats.org/officeDocument/2006/relationships/tags" Target="../tags/tag101.xml"/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2" Type="http://schemas.openxmlformats.org/officeDocument/2006/relationships/slideLayout" Target="../slideLayouts/slideLayout23.xml"/><Relationship Id="rId21" Type="http://schemas.openxmlformats.org/officeDocument/2006/relationships/tags" Target="../tags/tag115.xml"/><Relationship Id="rId20" Type="http://schemas.openxmlformats.org/officeDocument/2006/relationships/tags" Target="../tags/tag114.xml"/><Relationship Id="rId2" Type="http://schemas.openxmlformats.org/officeDocument/2006/relationships/tags" Target="../tags/tag96.xml"/><Relationship Id="rId19" Type="http://schemas.openxmlformats.org/officeDocument/2006/relationships/tags" Target="../tags/tag113.xml"/><Relationship Id="rId18" Type="http://schemas.openxmlformats.org/officeDocument/2006/relationships/tags" Target="../tags/tag112.xml"/><Relationship Id="rId17" Type="http://schemas.openxmlformats.org/officeDocument/2006/relationships/tags" Target="../tags/tag111.xml"/><Relationship Id="rId16" Type="http://schemas.openxmlformats.org/officeDocument/2006/relationships/tags" Target="../tags/tag110.xml"/><Relationship Id="rId15" Type="http://schemas.openxmlformats.org/officeDocument/2006/relationships/tags" Target="../tags/tag109.xml"/><Relationship Id="rId14" Type="http://schemas.openxmlformats.org/officeDocument/2006/relationships/tags" Target="../tags/tag108.xml"/><Relationship Id="rId13" Type="http://schemas.openxmlformats.org/officeDocument/2006/relationships/tags" Target="../tags/tag107.xml"/><Relationship Id="rId12" Type="http://schemas.openxmlformats.org/officeDocument/2006/relationships/tags" Target="../tags/tag106.xml"/><Relationship Id="rId11" Type="http://schemas.openxmlformats.org/officeDocument/2006/relationships/tags" Target="../tags/tag105.xml"/><Relationship Id="rId10" Type="http://schemas.openxmlformats.org/officeDocument/2006/relationships/tags" Target="../tags/tag104.xml"/><Relationship Id="rId1" Type="http://schemas.openxmlformats.org/officeDocument/2006/relationships/tags" Target="../tags/tag95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322.xml"/><Relationship Id="rId8" Type="http://schemas.openxmlformats.org/officeDocument/2006/relationships/tags" Target="../tags/tag321.xml"/><Relationship Id="rId7" Type="http://schemas.openxmlformats.org/officeDocument/2006/relationships/tags" Target="../tags/tag320.xml"/><Relationship Id="rId6" Type="http://schemas.openxmlformats.org/officeDocument/2006/relationships/tags" Target="../tags/tag319.xml"/><Relationship Id="rId5" Type="http://schemas.openxmlformats.org/officeDocument/2006/relationships/tags" Target="../tags/tag318.xml"/><Relationship Id="rId4" Type="http://schemas.openxmlformats.org/officeDocument/2006/relationships/image" Target="../media/image6.png"/><Relationship Id="rId3" Type="http://schemas.openxmlformats.org/officeDocument/2006/relationships/image" Target="../media/image40.jpeg"/><Relationship Id="rId2" Type="http://schemas.openxmlformats.org/officeDocument/2006/relationships/tags" Target="../tags/tag317.xml"/><Relationship Id="rId16" Type="http://schemas.openxmlformats.org/officeDocument/2006/relationships/slideLayout" Target="../slideLayouts/slideLayout17.xml"/><Relationship Id="rId15" Type="http://schemas.openxmlformats.org/officeDocument/2006/relationships/tags" Target="../tags/tag328.xml"/><Relationship Id="rId14" Type="http://schemas.openxmlformats.org/officeDocument/2006/relationships/tags" Target="../tags/tag327.xml"/><Relationship Id="rId13" Type="http://schemas.openxmlformats.org/officeDocument/2006/relationships/tags" Target="../tags/tag326.xml"/><Relationship Id="rId12" Type="http://schemas.openxmlformats.org/officeDocument/2006/relationships/tags" Target="../tags/tag325.xml"/><Relationship Id="rId11" Type="http://schemas.openxmlformats.org/officeDocument/2006/relationships/tags" Target="../tags/tag324.xml"/><Relationship Id="rId10" Type="http://schemas.openxmlformats.org/officeDocument/2006/relationships/tags" Target="../tags/tag323.xml"/><Relationship Id="rId1" Type="http://schemas.openxmlformats.org/officeDocument/2006/relationships/tags" Target="../tags/tag316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331.xml"/><Relationship Id="rId2" Type="http://schemas.openxmlformats.org/officeDocument/2006/relationships/tags" Target="../tags/tag330.xml"/><Relationship Id="rId1" Type="http://schemas.openxmlformats.org/officeDocument/2006/relationships/tags" Target="../tags/tag329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41.jpeg"/><Relationship Id="rId8" Type="http://schemas.openxmlformats.org/officeDocument/2006/relationships/tags" Target="../tags/tag339.xml"/><Relationship Id="rId7" Type="http://schemas.openxmlformats.org/officeDocument/2006/relationships/tags" Target="../tags/tag338.xml"/><Relationship Id="rId6" Type="http://schemas.openxmlformats.org/officeDocument/2006/relationships/tags" Target="../tags/tag337.xml"/><Relationship Id="rId5" Type="http://schemas.openxmlformats.org/officeDocument/2006/relationships/tags" Target="../tags/tag336.xml"/><Relationship Id="rId4" Type="http://schemas.openxmlformats.org/officeDocument/2006/relationships/tags" Target="../tags/tag335.xml"/><Relationship Id="rId3" Type="http://schemas.openxmlformats.org/officeDocument/2006/relationships/tags" Target="../tags/tag334.xml"/><Relationship Id="rId2" Type="http://schemas.openxmlformats.org/officeDocument/2006/relationships/tags" Target="../tags/tag333.xml"/><Relationship Id="rId16" Type="http://schemas.openxmlformats.org/officeDocument/2006/relationships/slideLayout" Target="../slideLayouts/slideLayout17.xml"/><Relationship Id="rId15" Type="http://schemas.openxmlformats.org/officeDocument/2006/relationships/tags" Target="../tags/tag342.xml"/><Relationship Id="rId14" Type="http://schemas.openxmlformats.org/officeDocument/2006/relationships/tags" Target="../tags/tag341.xml"/><Relationship Id="rId13" Type="http://schemas.openxmlformats.org/officeDocument/2006/relationships/image" Target="C:/Users/mingsheng111035/AppData/Local/Temp/figmazip/slide_be63073b1e27f23b\datas\&#35013;&#39280;-12001&amp;500354.png" TargetMode="External"/><Relationship Id="rId12" Type="http://schemas.openxmlformats.org/officeDocument/2006/relationships/image" Target="../media/image42.png"/><Relationship Id="rId11" Type="http://schemas.openxmlformats.org/officeDocument/2006/relationships/tags" Target="../tags/tag340.xml"/><Relationship Id="rId10" Type="http://schemas.openxmlformats.org/officeDocument/2006/relationships/image" Target="../media/image6.png"/><Relationship Id="rId1" Type="http://schemas.openxmlformats.org/officeDocument/2006/relationships/tags" Target="../tags/tag332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tags" Target="../tags/tag347.xml"/><Relationship Id="rId8" Type="http://schemas.openxmlformats.org/officeDocument/2006/relationships/tags" Target="../tags/tag346.xml"/><Relationship Id="rId7" Type="http://schemas.openxmlformats.org/officeDocument/2006/relationships/image" Target="C:/Users/mingsheng111035/AppData/Local/Temp/figmazip/slide_20146e758e9fa581\datas\&#35013;&#39280;-12001&amp;318669.png" TargetMode="External"/><Relationship Id="rId6" Type="http://schemas.openxmlformats.org/officeDocument/2006/relationships/image" Target="../media/image25.png"/><Relationship Id="rId5" Type="http://schemas.openxmlformats.org/officeDocument/2006/relationships/tags" Target="../tags/tag345.xml"/><Relationship Id="rId4" Type="http://schemas.openxmlformats.org/officeDocument/2006/relationships/tags" Target="../tags/tag344.xml"/><Relationship Id="rId3" Type="http://schemas.openxmlformats.org/officeDocument/2006/relationships/image" Target="C:/Users/mingsheng111035/AppData/Local/Temp/figmazip/slide_20146e758e9fa581\datas\&#27675;&#22260;&#22270;-12001&amp;318641.png" TargetMode="External"/><Relationship Id="rId22" Type="http://schemas.openxmlformats.org/officeDocument/2006/relationships/slideLayout" Target="../slideLayouts/slideLayout17.xml"/><Relationship Id="rId21" Type="http://schemas.openxmlformats.org/officeDocument/2006/relationships/tags" Target="../tags/tag357.xml"/><Relationship Id="rId20" Type="http://schemas.openxmlformats.org/officeDocument/2006/relationships/tags" Target="../tags/tag356.xml"/><Relationship Id="rId2" Type="http://schemas.openxmlformats.org/officeDocument/2006/relationships/image" Target="../media/image27.png"/><Relationship Id="rId19" Type="http://schemas.openxmlformats.org/officeDocument/2006/relationships/tags" Target="../tags/tag355.xml"/><Relationship Id="rId18" Type="http://schemas.openxmlformats.org/officeDocument/2006/relationships/tags" Target="../tags/tag354.xml"/><Relationship Id="rId17" Type="http://schemas.openxmlformats.org/officeDocument/2006/relationships/tags" Target="../tags/tag353.xml"/><Relationship Id="rId16" Type="http://schemas.openxmlformats.org/officeDocument/2006/relationships/tags" Target="../tags/tag352.xml"/><Relationship Id="rId15" Type="http://schemas.openxmlformats.org/officeDocument/2006/relationships/tags" Target="../tags/tag351.xml"/><Relationship Id="rId14" Type="http://schemas.openxmlformats.org/officeDocument/2006/relationships/tags" Target="../tags/tag350.xml"/><Relationship Id="rId13" Type="http://schemas.openxmlformats.org/officeDocument/2006/relationships/tags" Target="../tags/tag349.xml"/><Relationship Id="rId12" Type="http://schemas.openxmlformats.org/officeDocument/2006/relationships/tags" Target="../tags/tag348.xml"/><Relationship Id="rId11" Type="http://schemas.openxmlformats.org/officeDocument/2006/relationships/image" Target="../media/image6.png"/><Relationship Id="rId10" Type="http://schemas.openxmlformats.org/officeDocument/2006/relationships/image" Target="../media/image43.jpeg"/><Relationship Id="rId1" Type="http://schemas.openxmlformats.org/officeDocument/2006/relationships/tags" Target="../tags/tag343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44.jpeg"/><Relationship Id="rId7" Type="http://schemas.openxmlformats.org/officeDocument/2006/relationships/tags" Target="../tags/tag364.xml"/><Relationship Id="rId6" Type="http://schemas.openxmlformats.org/officeDocument/2006/relationships/tags" Target="../tags/tag363.xml"/><Relationship Id="rId5" Type="http://schemas.openxmlformats.org/officeDocument/2006/relationships/tags" Target="../tags/tag362.xml"/><Relationship Id="rId4" Type="http://schemas.openxmlformats.org/officeDocument/2006/relationships/tags" Target="../tags/tag361.xml"/><Relationship Id="rId3" Type="http://schemas.openxmlformats.org/officeDocument/2006/relationships/tags" Target="../tags/tag360.xml"/><Relationship Id="rId2" Type="http://schemas.openxmlformats.org/officeDocument/2006/relationships/tags" Target="../tags/tag359.xml"/><Relationship Id="rId11" Type="http://schemas.openxmlformats.org/officeDocument/2006/relationships/slideLayout" Target="../slideLayouts/slideLayout17.xml"/><Relationship Id="rId10" Type="http://schemas.openxmlformats.org/officeDocument/2006/relationships/tags" Target="../tags/tag365.xml"/><Relationship Id="rId1" Type="http://schemas.openxmlformats.org/officeDocument/2006/relationships/tags" Target="../tags/tag358.xml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2.xml"/><Relationship Id="rId3" Type="http://schemas.openxmlformats.org/officeDocument/2006/relationships/tags" Target="../tags/tag368.xml"/><Relationship Id="rId2" Type="http://schemas.openxmlformats.org/officeDocument/2006/relationships/tags" Target="../tags/tag367.xml"/><Relationship Id="rId1" Type="http://schemas.openxmlformats.org/officeDocument/2006/relationships/tags" Target="../tags/tag366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118.xml"/><Relationship Id="rId2" Type="http://schemas.openxmlformats.org/officeDocument/2006/relationships/tags" Target="../tags/tag117.xml"/><Relationship Id="rId1" Type="http://schemas.openxmlformats.org/officeDocument/2006/relationships/tags" Target="../tags/tag116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25.xml"/><Relationship Id="rId8" Type="http://schemas.openxmlformats.org/officeDocument/2006/relationships/tags" Target="../tags/tag124.xml"/><Relationship Id="rId7" Type="http://schemas.openxmlformats.org/officeDocument/2006/relationships/tags" Target="../tags/tag123.xml"/><Relationship Id="rId6" Type="http://schemas.openxmlformats.org/officeDocument/2006/relationships/tags" Target="../tags/tag122.xml"/><Relationship Id="rId5" Type="http://schemas.openxmlformats.org/officeDocument/2006/relationships/tags" Target="../tags/tag121.xml"/><Relationship Id="rId4" Type="http://schemas.openxmlformats.org/officeDocument/2006/relationships/image" Target="C:/Users/mingsheng111035/AppData/Local/Temp/figmazip/slide_bbd419919d20048f\datas\&#35013;&#39280;-12001&amp;330974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120.xml"/><Relationship Id="rId16" Type="http://schemas.openxmlformats.org/officeDocument/2006/relationships/slideLayout" Target="../slideLayouts/slideLayout17.xml"/><Relationship Id="rId15" Type="http://schemas.openxmlformats.org/officeDocument/2006/relationships/tags" Target="../tags/tag129.xml"/><Relationship Id="rId14" Type="http://schemas.openxmlformats.org/officeDocument/2006/relationships/image" Target="../media/image6.png"/><Relationship Id="rId13" Type="http://schemas.openxmlformats.org/officeDocument/2006/relationships/image" Target="../media/image5.png"/><Relationship Id="rId12" Type="http://schemas.openxmlformats.org/officeDocument/2006/relationships/tags" Target="../tags/tag128.xml"/><Relationship Id="rId11" Type="http://schemas.openxmlformats.org/officeDocument/2006/relationships/tags" Target="../tags/tag127.xml"/><Relationship Id="rId10" Type="http://schemas.openxmlformats.org/officeDocument/2006/relationships/tags" Target="../tags/tag126.xml"/><Relationship Id="rId1" Type="http://schemas.openxmlformats.org/officeDocument/2006/relationships/tags" Target="../tags/tag119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tags" Target="../tags/tag135.xml"/><Relationship Id="rId7" Type="http://schemas.openxmlformats.org/officeDocument/2006/relationships/tags" Target="../tags/tag134.xml"/><Relationship Id="rId6" Type="http://schemas.openxmlformats.org/officeDocument/2006/relationships/tags" Target="../tags/tag133.xml"/><Relationship Id="rId5" Type="http://schemas.openxmlformats.org/officeDocument/2006/relationships/tags" Target="../tags/tag132.xml"/><Relationship Id="rId42" Type="http://schemas.openxmlformats.org/officeDocument/2006/relationships/slideLayout" Target="../slideLayouts/slideLayout17.xml"/><Relationship Id="rId41" Type="http://schemas.openxmlformats.org/officeDocument/2006/relationships/tags" Target="../tags/tag156.xml"/><Relationship Id="rId40" Type="http://schemas.openxmlformats.org/officeDocument/2006/relationships/tags" Target="../tags/tag155.xml"/><Relationship Id="rId4" Type="http://schemas.openxmlformats.org/officeDocument/2006/relationships/image" Target="C:/Users/mingsheng111035/AppData/Local/Temp/figmazip/slide_9fb519d68bf14861\datas\&#27675;&#22260;&#22270;-12001&amp;212733.png" TargetMode="External"/><Relationship Id="rId39" Type="http://schemas.openxmlformats.org/officeDocument/2006/relationships/tags" Target="../tags/tag154.xml"/><Relationship Id="rId38" Type="http://schemas.openxmlformats.org/officeDocument/2006/relationships/image" Target="C:/Users/mingsheng111035/AppData/Local/Temp/figmazip/slide_9fb519d68bf14861\datas\earth-12001&amp;212905.svg" TargetMode="External"/><Relationship Id="rId37" Type="http://schemas.openxmlformats.org/officeDocument/2006/relationships/image" Target="../media/image15.svg"/><Relationship Id="rId36" Type="http://schemas.openxmlformats.org/officeDocument/2006/relationships/image" Target="../media/image14.png"/><Relationship Id="rId35" Type="http://schemas.openxmlformats.org/officeDocument/2006/relationships/tags" Target="../tags/tag153.xml"/><Relationship Id="rId34" Type="http://schemas.openxmlformats.org/officeDocument/2006/relationships/tags" Target="../tags/tag152.xml"/><Relationship Id="rId33" Type="http://schemas.openxmlformats.org/officeDocument/2006/relationships/tags" Target="../tags/tag151.xml"/><Relationship Id="rId32" Type="http://schemas.openxmlformats.org/officeDocument/2006/relationships/tags" Target="../tags/tag150.xml"/><Relationship Id="rId31" Type="http://schemas.openxmlformats.org/officeDocument/2006/relationships/tags" Target="../tags/tag149.xml"/><Relationship Id="rId30" Type="http://schemas.openxmlformats.org/officeDocument/2006/relationships/tags" Target="../tags/tag148.xml"/><Relationship Id="rId3" Type="http://schemas.openxmlformats.org/officeDocument/2006/relationships/image" Target="../media/image7.png"/><Relationship Id="rId29" Type="http://schemas.openxmlformats.org/officeDocument/2006/relationships/image" Target="C:/Users/mingsheng111035/AppData/Local/Temp/figmazip/slide_9fb519d68bf14861\datas\earth-12001&amp;212873.svg" TargetMode="External"/><Relationship Id="rId28" Type="http://schemas.openxmlformats.org/officeDocument/2006/relationships/image" Target="../media/image13.svg"/><Relationship Id="rId27" Type="http://schemas.openxmlformats.org/officeDocument/2006/relationships/image" Target="../media/image12.png"/><Relationship Id="rId26" Type="http://schemas.openxmlformats.org/officeDocument/2006/relationships/tags" Target="../tags/tag147.xml"/><Relationship Id="rId25" Type="http://schemas.openxmlformats.org/officeDocument/2006/relationships/tags" Target="../tags/tag146.xml"/><Relationship Id="rId24" Type="http://schemas.openxmlformats.org/officeDocument/2006/relationships/tags" Target="../tags/tag145.xml"/><Relationship Id="rId23" Type="http://schemas.openxmlformats.org/officeDocument/2006/relationships/tags" Target="../tags/tag144.xml"/><Relationship Id="rId22" Type="http://schemas.openxmlformats.org/officeDocument/2006/relationships/tags" Target="../tags/tag143.xml"/><Relationship Id="rId21" Type="http://schemas.openxmlformats.org/officeDocument/2006/relationships/tags" Target="../tags/tag142.xml"/><Relationship Id="rId20" Type="http://schemas.openxmlformats.org/officeDocument/2006/relationships/image" Target="C:/Users/mingsheng111035/AppData/Local/Temp/figmazip/slide_9fb519d68bf14861\datas\earth-12001&amp;212819.svg" TargetMode="External"/><Relationship Id="rId2" Type="http://schemas.openxmlformats.org/officeDocument/2006/relationships/tags" Target="../tags/tag131.xml"/><Relationship Id="rId19" Type="http://schemas.openxmlformats.org/officeDocument/2006/relationships/image" Target="../media/image11.svg"/><Relationship Id="rId18" Type="http://schemas.openxmlformats.org/officeDocument/2006/relationships/image" Target="../media/image10.png"/><Relationship Id="rId17" Type="http://schemas.openxmlformats.org/officeDocument/2006/relationships/tags" Target="../tags/tag141.xml"/><Relationship Id="rId16" Type="http://schemas.openxmlformats.org/officeDocument/2006/relationships/tags" Target="../tags/tag140.xml"/><Relationship Id="rId15" Type="http://schemas.openxmlformats.org/officeDocument/2006/relationships/tags" Target="../tags/tag139.xml"/><Relationship Id="rId14" Type="http://schemas.openxmlformats.org/officeDocument/2006/relationships/tags" Target="../tags/tag138.xml"/><Relationship Id="rId13" Type="http://schemas.openxmlformats.org/officeDocument/2006/relationships/tags" Target="../tags/tag137.xml"/><Relationship Id="rId12" Type="http://schemas.openxmlformats.org/officeDocument/2006/relationships/tags" Target="../tags/tag136.xml"/><Relationship Id="rId11" Type="http://schemas.openxmlformats.org/officeDocument/2006/relationships/image" Target="C:/Users/mingsheng111035/AppData/Local/Temp/figmazip/slide_9fb519d68bf14861\datas\earth-12001&amp;212787.svg" TargetMode="External"/><Relationship Id="rId10" Type="http://schemas.openxmlformats.org/officeDocument/2006/relationships/image" Target="../media/image9.svg"/><Relationship Id="rId1" Type="http://schemas.openxmlformats.org/officeDocument/2006/relationships/tags" Target="../tags/tag130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159.xml"/><Relationship Id="rId2" Type="http://schemas.openxmlformats.org/officeDocument/2006/relationships/tags" Target="../tags/tag158.xml"/><Relationship Id="rId1" Type="http://schemas.openxmlformats.org/officeDocument/2006/relationships/tags" Target="../tags/tag157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166.xml"/><Relationship Id="rId8" Type="http://schemas.openxmlformats.org/officeDocument/2006/relationships/tags" Target="../tags/tag165.xml"/><Relationship Id="rId7" Type="http://schemas.openxmlformats.org/officeDocument/2006/relationships/tags" Target="../tags/tag164.xml"/><Relationship Id="rId6" Type="http://schemas.openxmlformats.org/officeDocument/2006/relationships/image" Target="../media/image6.png"/><Relationship Id="rId5" Type="http://schemas.openxmlformats.org/officeDocument/2006/relationships/image" Target="../media/image16.jpeg"/><Relationship Id="rId4" Type="http://schemas.openxmlformats.org/officeDocument/2006/relationships/tags" Target="../tags/tag163.xml"/><Relationship Id="rId3" Type="http://schemas.openxmlformats.org/officeDocument/2006/relationships/tags" Target="../tags/tag162.xml"/><Relationship Id="rId2" Type="http://schemas.openxmlformats.org/officeDocument/2006/relationships/tags" Target="../tags/tag161.xml"/><Relationship Id="rId15" Type="http://schemas.openxmlformats.org/officeDocument/2006/relationships/slideLayout" Target="../slideLayouts/slideLayout17.xml"/><Relationship Id="rId14" Type="http://schemas.openxmlformats.org/officeDocument/2006/relationships/tags" Target="../tags/tag171.xml"/><Relationship Id="rId13" Type="http://schemas.openxmlformats.org/officeDocument/2006/relationships/tags" Target="../tags/tag170.xml"/><Relationship Id="rId12" Type="http://schemas.openxmlformats.org/officeDocument/2006/relationships/tags" Target="../tags/tag169.xml"/><Relationship Id="rId11" Type="http://schemas.openxmlformats.org/officeDocument/2006/relationships/tags" Target="../tags/tag168.xml"/><Relationship Id="rId10" Type="http://schemas.openxmlformats.org/officeDocument/2006/relationships/tags" Target="../tags/tag167.xml"/><Relationship Id="rId1" Type="http://schemas.openxmlformats.org/officeDocument/2006/relationships/tags" Target="../tags/tag160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jpeg"/><Relationship Id="rId8" Type="http://schemas.openxmlformats.org/officeDocument/2006/relationships/tags" Target="../tags/tag177.xml"/><Relationship Id="rId7" Type="http://schemas.openxmlformats.org/officeDocument/2006/relationships/tags" Target="../tags/tag176.xml"/><Relationship Id="rId6" Type="http://schemas.openxmlformats.org/officeDocument/2006/relationships/tags" Target="../tags/tag175.xml"/><Relationship Id="rId5" Type="http://schemas.openxmlformats.org/officeDocument/2006/relationships/tags" Target="../tags/tag174.xml"/><Relationship Id="rId4" Type="http://schemas.openxmlformats.org/officeDocument/2006/relationships/image" Target="C:/Users/mingsheng111035/AppData/Local/Temp/figmazip/slide_edd40db412944bc9\datas\&#27675;&#22260;&#22270;-12001&amp;195791.png" TargetMode="External"/><Relationship Id="rId3" Type="http://schemas.openxmlformats.org/officeDocument/2006/relationships/image" Target="../media/image7.png"/><Relationship Id="rId27" Type="http://schemas.openxmlformats.org/officeDocument/2006/relationships/slideLayout" Target="../slideLayouts/slideLayout17.xml"/><Relationship Id="rId26" Type="http://schemas.openxmlformats.org/officeDocument/2006/relationships/tags" Target="../tags/tag190.xml"/><Relationship Id="rId25" Type="http://schemas.openxmlformats.org/officeDocument/2006/relationships/tags" Target="../tags/tag189.xml"/><Relationship Id="rId24" Type="http://schemas.openxmlformats.org/officeDocument/2006/relationships/tags" Target="../tags/tag188.xml"/><Relationship Id="rId23" Type="http://schemas.openxmlformats.org/officeDocument/2006/relationships/tags" Target="../tags/tag187.xml"/><Relationship Id="rId22" Type="http://schemas.openxmlformats.org/officeDocument/2006/relationships/tags" Target="../tags/tag186.xml"/><Relationship Id="rId21" Type="http://schemas.openxmlformats.org/officeDocument/2006/relationships/image" Target="../media/image20.jpeg"/><Relationship Id="rId20" Type="http://schemas.openxmlformats.org/officeDocument/2006/relationships/tags" Target="../tags/tag185.xml"/><Relationship Id="rId2" Type="http://schemas.openxmlformats.org/officeDocument/2006/relationships/tags" Target="../tags/tag173.xml"/><Relationship Id="rId19" Type="http://schemas.openxmlformats.org/officeDocument/2006/relationships/tags" Target="../tags/tag184.xml"/><Relationship Id="rId18" Type="http://schemas.openxmlformats.org/officeDocument/2006/relationships/image" Target="../media/image19.jpeg"/><Relationship Id="rId17" Type="http://schemas.openxmlformats.org/officeDocument/2006/relationships/tags" Target="../tags/tag183.xml"/><Relationship Id="rId16" Type="http://schemas.openxmlformats.org/officeDocument/2006/relationships/tags" Target="../tags/tag182.xml"/><Relationship Id="rId15" Type="http://schemas.openxmlformats.org/officeDocument/2006/relationships/tags" Target="../tags/tag181.xml"/><Relationship Id="rId14" Type="http://schemas.openxmlformats.org/officeDocument/2006/relationships/tags" Target="../tags/tag180.xml"/><Relationship Id="rId13" Type="http://schemas.openxmlformats.org/officeDocument/2006/relationships/image" Target="../media/image18.jpeg"/><Relationship Id="rId12" Type="http://schemas.openxmlformats.org/officeDocument/2006/relationships/tags" Target="../tags/tag179.xml"/><Relationship Id="rId11" Type="http://schemas.openxmlformats.org/officeDocument/2006/relationships/tags" Target="../tags/tag178.xml"/><Relationship Id="rId10" Type="http://schemas.openxmlformats.org/officeDocument/2006/relationships/image" Target="../media/image6.png"/><Relationship Id="rId1" Type="http://schemas.openxmlformats.org/officeDocument/2006/relationships/tags" Target="../tags/tag172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99.xml"/><Relationship Id="rId8" Type="http://schemas.openxmlformats.org/officeDocument/2006/relationships/tags" Target="../tags/tag198.xml"/><Relationship Id="rId7" Type="http://schemas.openxmlformats.org/officeDocument/2006/relationships/tags" Target="../tags/tag197.xml"/><Relationship Id="rId6" Type="http://schemas.openxmlformats.org/officeDocument/2006/relationships/tags" Target="../tags/tag196.xml"/><Relationship Id="rId5" Type="http://schemas.openxmlformats.org/officeDocument/2006/relationships/tags" Target="../tags/tag195.xml"/><Relationship Id="rId4" Type="http://schemas.openxmlformats.org/officeDocument/2006/relationships/tags" Target="../tags/tag194.xml"/><Relationship Id="rId3" Type="http://schemas.openxmlformats.org/officeDocument/2006/relationships/tags" Target="../tags/tag193.xml"/><Relationship Id="rId2" Type="http://schemas.openxmlformats.org/officeDocument/2006/relationships/tags" Target="../tags/tag192.xml"/><Relationship Id="rId16" Type="http://schemas.openxmlformats.org/officeDocument/2006/relationships/slideLayout" Target="../slideLayouts/slideLayout17.xml"/><Relationship Id="rId15" Type="http://schemas.openxmlformats.org/officeDocument/2006/relationships/tags" Target="../tags/tag203.xml"/><Relationship Id="rId14" Type="http://schemas.openxmlformats.org/officeDocument/2006/relationships/image" Target="../media/image6.png"/><Relationship Id="rId13" Type="http://schemas.openxmlformats.org/officeDocument/2006/relationships/image" Target="../media/image21.jpeg"/><Relationship Id="rId12" Type="http://schemas.openxmlformats.org/officeDocument/2006/relationships/tags" Target="../tags/tag202.xml"/><Relationship Id="rId11" Type="http://schemas.openxmlformats.org/officeDocument/2006/relationships/tags" Target="../tags/tag201.xml"/><Relationship Id="rId10" Type="http://schemas.openxmlformats.org/officeDocument/2006/relationships/tags" Target="../tags/tag200.xml"/><Relationship Id="rId1" Type="http://schemas.openxmlformats.org/officeDocument/2006/relationships/tags" Target="../tags/tag19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标题 5"/>
          <p:cNvSpPr>
            <a:spLocks noGrp="1"/>
          </p:cNvSpPr>
          <p:nvPr>
            <p:ph type="ctrTitle" idx="14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吸入用药照护技术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4700"/>
              <a:t>吸入用药的注意事项</a:t>
            </a:r>
            <a:endParaRPr lang="zh-CN" altLang="en-US" sz="4700"/>
          </a:p>
        </p:txBody>
      </p:sp>
      <p:sp>
        <p:nvSpPr>
          <p:cNvPr id="3" name="文本占位符 2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03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0" y="0"/>
            <a:ext cx="12191365" cy="1828800"/>
          </a:xfrm>
          <a:custGeom>
            <a:avLst/>
            <a:gdLst>
              <a:gd name="connisteX0" fmla="*/ 0 w 12191996"/>
              <a:gd name="connsiteY0" fmla="*/ 0 h 1828800"/>
              <a:gd name="connisteX1" fmla="*/ 12191996 w 12191996"/>
              <a:gd name="connsiteY1" fmla="*/ 0 h 1828800"/>
              <a:gd name="connisteX2" fmla="*/ 12191996 w 12191996"/>
              <a:gd name="connsiteY2" fmla="*/ 1320795 h 1828800"/>
              <a:gd name="connisteX3" fmla="*/ 11684002 w 12191996"/>
              <a:gd name="connsiteY3" fmla="*/ 1828800 h 1828800"/>
              <a:gd name="connisteX4" fmla="*/ 508004 w 12191996"/>
              <a:gd name="connsiteY4" fmla="*/ 1828800 h 1828800"/>
              <a:gd name="connisteX5" fmla="*/ 0 w 12191996"/>
              <a:gd name="connsiteY5" fmla="*/ 1320795 h 1828800"/>
              <a:gd name="connisteX6" fmla="*/ 0 w 12191996"/>
              <a:gd name="connsiteY6" fmla="*/ 0 h 182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2191997" h="1828800">
                <a:moveTo>
                  <a:pt x="0" y="0"/>
                </a:moveTo>
                <a:lnTo>
                  <a:pt x="12191997" y="0"/>
                </a:lnTo>
                <a:lnTo>
                  <a:pt x="12191997" y="1320796"/>
                </a:lnTo>
                <a:cubicBezTo>
                  <a:pt x="12191997" y="1601352"/>
                  <a:pt x="11964558" y="1828800"/>
                  <a:pt x="11684002" y="1828800"/>
                </a:cubicBezTo>
                <a:lnTo>
                  <a:pt x="508004" y="1828800"/>
                </a:lnTo>
                <a:cubicBezTo>
                  <a:pt x="227439" y="1828800"/>
                  <a:pt x="0" y="1601352"/>
                  <a:pt x="0" y="1320796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>
            <p:custDataLst>
              <p:tags r:id="rId2"/>
            </p:custDataLst>
          </p:nvPr>
        </p:nvSpPr>
        <p:spPr>
          <a:xfrm>
            <a:off x="0" y="406396"/>
            <a:ext cx="3479800" cy="1423035"/>
          </a:xfrm>
          <a:custGeom>
            <a:avLst/>
            <a:gdLst>
              <a:gd name="connisteX0" fmla="*/ 3479804 w 3479804"/>
              <a:gd name="connsiteY0" fmla="*/ 1422404 h 1422404"/>
              <a:gd name="connisteX1" fmla="*/ 506220 w 3479804"/>
              <a:gd name="connsiteY1" fmla="*/ 1422404 h 1422404"/>
              <a:gd name="connisteX2" fmla="*/ 0 w 3479804"/>
              <a:gd name="connsiteY2" fmla="*/ 914400 h 1422404"/>
              <a:gd name="connisteX3" fmla="*/ 0 w 3479804"/>
              <a:gd name="connsiteY3" fmla="*/ 266995 h 1422404"/>
              <a:gd name="connisteX4" fmla="*/ 1151659 w 3479804"/>
              <a:gd name="connsiteY4" fmla="*/ 0 h 1422404"/>
              <a:gd name="connisteX5" fmla="*/ 3479804 w 3479804"/>
              <a:gd name="connsiteY5" fmla="*/ 1422404 h 142240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79804" h="1422404">
                <a:moveTo>
                  <a:pt x="3479804" y="1422404"/>
                </a:moveTo>
                <a:lnTo>
                  <a:pt x="506221" y="1422404"/>
                </a:lnTo>
                <a:cubicBezTo>
                  <a:pt x="226643" y="1422404"/>
                  <a:pt x="0" y="1194956"/>
                  <a:pt x="0" y="914400"/>
                </a:cubicBezTo>
                <a:lnTo>
                  <a:pt x="0" y="266996"/>
                </a:lnTo>
                <a:cubicBezTo>
                  <a:pt x="347582" y="96003"/>
                  <a:pt x="738451" y="0"/>
                  <a:pt x="1151659" y="0"/>
                </a:cubicBezTo>
                <a:cubicBezTo>
                  <a:pt x="2165080" y="0"/>
                  <a:pt x="3044111" y="577471"/>
                  <a:pt x="3479804" y="1422404"/>
                </a:cubicBezTo>
                <a:close/>
              </a:path>
            </a:pathLst>
          </a:custGeom>
          <a:solidFill>
            <a:schemeClr val="accent6">
              <a:alpha val="70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3"/>
            </p:custDataLst>
          </p:nvPr>
        </p:nvSpPr>
        <p:spPr>
          <a:xfrm>
            <a:off x="9753603" y="0"/>
            <a:ext cx="2438400" cy="1116965"/>
          </a:xfrm>
          <a:custGeom>
            <a:avLst/>
            <a:gdLst>
              <a:gd name="connisteX0" fmla="*/ 0 w 2438403"/>
              <a:gd name="connsiteY0" fmla="*/ 0 h 1117597"/>
              <a:gd name="connisteX1" fmla="*/ 2438403 w 2438403"/>
              <a:gd name="connsiteY1" fmla="*/ 0 h 1117597"/>
              <a:gd name="connisteX2" fmla="*/ 2438403 w 2438403"/>
              <a:gd name="connsiteY2" fmla="*/ 939911 h 1117597"/>
              <a:gd name="connisteX3" fmla="*/ 1657112 w 2438403"/>
              <a:gd name="connsiteY3" fmla="*/ 1117597 h 1117597"/>
              <a:gd name="connisteX4" fmla="*/ 0 w 2438403"/>
              <a:gd name="connsiteY4" fmla="*/ 0 h 11175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2438403" h="1117598">
                <a:moveTo>
                  <a:pt x="0" y="0"/>
                </a:moveTo>
                <a:lnTo>
                  <a:pt x="2438403" y="0"/>
                </a:lnTo>
                <a:lnTo>
                  <a:pt x="2438403" y="939912"/>
                </a:lnTo>
                <a:cubicBezTo>
                  <a:pt x="2202634" y="1053709"/>
                  <a:pt x="1937458" y="1117598"/>
                  <a:pt x="1657112" y="1117598"/>
                </a:cubicBezTo>
                <a:cubicBezTo>
                  <a:pt x="901790" y="1117598"/>
                  <a:pt x="256626" y="653805"/>
                  <a:pt x="0" y="0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4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C:/Users/mingsheng111035/AppData/Roaming/Kingsoft/office6/wppai/generateppt/488fff80-e407-4639-9e68-b5c1df4741f5.jpg488fff80-e407-4639-9e68-b5c1df4741f5"/>
          <p:cNvPicPr preferRelativeResize="0"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l="895" r="895"/>
          <a:stretch>
            <a:fillRect/>
          </a:stretch>
        </p:blipFill>
        <p:spPr>
          <a:xfrm>
            <a:off x="609603" y="609603"/>
            <a:ext cx="10972800" cy="2234565"/>
          </a:xfrm>
          <a:custGeom>
            <a:avLst/>
            <a:gdLst>
              <a:gd name="connisteX0" fmla="*/ 0 w 10972800"/>
              <a:gd name="connsiteY0" fmla="*/ 304796 h 2235195"/>
              <a:gd name="connisteX1" fmla="*/ 304796 w 10972800"/>
              <a:gd name="connsiteY1" fmla="*/ 0 h 2235195"/>
              <a:gd name="connisteX2" fmla="*/ 10668003 w 10972800"/>
              <a:gd name="connsiteY2" fmla="*/ 0 h 2235195"/>
              <a:gd name="connisteX3" fmla="*/ 10972800 w 10972800"/>
              <a:gd name="connsiteY3" fmla="*/ 304796 h 2235195"/>
              <a:gd name="connisteX4" fmla="*/ 10972800 w 10972800"/>
              <a:gd name="connsiteY4" fmla="*/ 1930398 h 2235195"/>
              <a:gd name="connisteX5" fmla="*/ 10668003 w 10972800"/>
              <a:gd name="connsiteY5" fmla="*/ 2235195 h 2235195"/>
              <a:gd name="connisteX6" fmla="*/ 304796 w 10972800"/>
              <a:gd name="connsiteY6" fmla="*/ 2235195 h 2235195"/>
              <a:gd name="connisteX7" fmla="*/ 0 w 10972800"/>
              <a:gd name="connsiteY7" fmla="*/ 1930398 h 2235195"/>
              <a:gd name="connisteX8" fmla="*/ 0 w 10972800"/>
              <a:gd name="connsiteY8" fmla="*/ 304796 h 22351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235196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10668003" y="0"/>
                </a:lnTo>
                <a:cubicBezTo>
                  <a:pt x="10836335" y="0"/>
                  <a:pt x="10972800" y="136465"/>
                  <a:pt x="10972800" y="304797"/>
                </a:cubicBezTo>
                <a:lnTo>
                  <a:pt x="10972800" y="1930399"/>
                </a:lnTo>
                <a:cubicBezTo>
                  <a:pt x="10972800" y="2098740"/>
                  <a:pt x="10836335" y="2235196"/>
                  <a:pt x="10668003" y="2235196"/>
                </a:cubicBezTo>
                <a:lnTo>
                  <a:pt x="304797" y="2235196"/>
                </a:lnTo>
                <a:cubicBezTo>
                  <a:pt x="136465" y="2235196"/>
                  <a:pt x="0" y="2098740"/>
                  <a:pt x="0" y="1930399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6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9603" y="3301999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观察记录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609600" y="4521200"/>
            <a:ext cx="11049000" cy="1727200"/>
            <a:chOff x="960" y="7120"/>
            <a:chExt cx="17400" cy="2720"/>
          </a:xfrm>
        </p:grpSpPr>
        <p:sp>
          <p:nvSpPr>
            <p:cNvPr id="9" name="任意多边形 8"/>
            <p:cNvSpPr/>
            <p:nvPr>
              <p:custDataLst>
                <p:tags r:id="rId8"/>
              </p:custDataLst>
            </p:nvPr>
          </p:nvSpPr>
          <p:spPr>
            <a:xfrm>
              <a:off x="960" y="7120"/>
              <a:ext cx="80" cy="2720"/>
            </a:xfrm>
            <a:custGeom>
              <a:avLst/>
              <a:gdLst>
                <a:gd name="connisteX0" fmla="*/ 0 w 50804"/>
                <a:gd name="connsiteY0" fmla="*/ 25402 h 1727201"/>
                <a:gd name="connisteX1" fmla="*/ 25402 w 50804"/>
                <a:gd name="connsiteY1" fmla="*/ 0 h 1727201"/>
                <a:gd name="connisteX2" fmla="*/ 25402 w 50804"/>
                <a:gd name="connsiteY2" fmla="*/ 0 h 1727201"/>
                <a:gd name="connisteX3" fmla="*/ 50804 w 50804"/>
                <a:gd name="connsiteY3" fmla="*/ 25402 h 1727201"/>
                <a:gd name="connisteX4" fmla="*/ 50804 w 50804"/>
                <a:gd name="connsiteY4" fmla="*/ 1701798 h 1727201"/>
                <a:gd name="connisteX5" fmla="*/ 25402 w 50804"/>
                <a:gd name="connsiteY5" fmla="*/ 1727201 h 1727201"/>
                <a:gd name="connisteX6" fmla="*/ 25402 w 50804"/>
                <a:gd name="connsiteY6" fmla="*/ 1727201 h 1727201"/>
                <a:gd name="connisteX7" fmla="*/ 0 w 50804"/>
                <a:gd name="connsiteY7" fmla="*/ 1701798 h 1727201"/>
                <a:gd name="connisteX8" fmla="*/ 0 w 50804"/>
                <a:gd name="connsiteY8" fmla="*/ 25402 h 17272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任意多边形 11"/>
            <p:cNvSpPr/>
            <p:nvPr>
              <p:custDataLst>
                <p:tags r:id="rId9"/>
              </p:custDataLst>
            </p:nvPr>
          </p:nvSpPr>
          <p:spPr>
            <a:xfrm>
              <a:off x="5400" y="7120"/>
              <a:ext cx="80" cy="2720"/>
            </a:xfrm>
            <a:custGeom>
              <a:avLst/>
              <a:gdLst>
                <a:gd name="connisteX0" fmla="*/ 0 w 50804"/>
                <a:gd name="connsiteY0" fmla="*/ 25402 h 1727201"/>
                <a:gd name="connisteX1" fmla="*/ 25402 w 50804"/>
                <a:gd name="connsiteY1" fmla="*/ 0 h 1727201"/>
                <a:gd name="connisteX2" fmla="*/ 25402 w 50804"/>
                <a:gd name="connsiteY2" fmla="*/ 0 h 1727201"/>
                <a:gd name="connisteX3" fmla="*/ 50804 w 50804"/>
                <a:gd name="connsiteY3" fmla="*/ 25402 h 1727201"/>
                <a:gd name="connisteX4" fmla="*/ 50804 w 50804"/>
                <a:gd name="connsiteY4" fmla="*/ 1701798 h 1727201"/>
                <a:gd name="connisteX5" fmla="*/ 25402 w 50804"/>
                <a:gd name="connsiteY5" fmla="*/ 1727201 h 1727201"/>
                <a:gd name="connisteX6" fmla="*/ 25402 w 50804"/>
                <a:gd name="connsiteY6" fmla="*/ 1727201 h 1727201"/>
                <a:gd name="connisteX7" fmla="*/ 0 w 50804"/>
                <a:gd name="connsiteY7" fmla="*/ 1701798 h 1727201"/>
                <a:gd name="connisteX8" fmla="*/ 0 w 50804"/>
                <a:gd name="connsiteY8" fmla="*/ 25402 h 17272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>
              <p:custDataLst>
                <p:tags r:id="rId10"/>
              </p:custDataLst>
            </p:nvPr>
          </p:nvSpPr>
          <p:spPr>
            <a:xfrm>
              <a:off x="1200" y="7120"/>
              <a:ext cx="38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19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监测用药反应</a:t>
              </a:r>
              <a:endParaRPr lang="zh-CN" altLang="en-US" sz="19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1"/>
              </p:custDataLst>
            </p:nvPr>
          </p:nvSpPr>
          <p:spPr>
            <a:xfrm>
              <a:off x="1200" y="7920"/>
              <a:ext cx="38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记录患者使用吸入药物后的即时反应，如咳嗽、喘息变化，以便调整治疗方案。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任意多边形 14"/>
            <p:cNvSpPr/>
            <p:nvPr>
              <p:custDataLst>
                <p:tags r:id="rId12"/>
              </p:custDataLst>
            </p:nvPr>
          </p:nvSpPr>
          <p:spPr>
            <a:xfrm>
              <a:off x="9840" y="7120"/>
              <a:ext cx="81" cy="2720"/>
            </a:xfrm>
            <a:custGeom>
              <a:avLst/>
              <a:gdLst>
                <a:gd name="connisteX0" fmla="*/ 0 w 50804"/>
                <a:gd name="connsiteY0" fmla="*/ 25402 h 1727201"/>
                <a:gd name="connisteX1" fmla="*/ 25402 w 50804"/>
                <a:gd name="connsiteY1" fmla="*/ 0 h 1727201"/>
                <a:gd name="connisteX2" fmla="*/ 25402 w 50804"/>
                <a:gd name="connsiteY2" fmla="*/ 0 h 1727201"/>
                <a:gd name="connisteX3" fmla="*/ 50804 w 50804"/>
                <a:gd name="connsiteY3" fmla="*/ 25402 h 1727201"/>
                <a:gd name="connisteX4" fmla="*/ 50804 w 50804"/>
                <a:gd name="connsiteY4" fmla="*/ 1701798 h 1727201"/>
                <a:gd name="connisteX5" fmla="*/ 25402 w 50804"/>
                <a:gd name="connsiteY5" fmla="*/ 1727201 h 1727201"/>
                <a:gd name="connisteX6" fmla="*/ 25402 w 50804"/>
                <a:gd name="connsiteY6" fmla="*/ 1727201 h 1727201"/>
                <a:gd name="connisteX7" fmla="*/ 0 w 50804"/>
                <a:gd name="connsiteY7" fmla="*/ 1701798 h 1727201"/>
                <a:gd name="connisteX8" fmla="*/ 0 w 50804"/>
                <a:gd name="connsiteY8" fmla="*/ 25402 h 17272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>
              <p:custDataLst>
                <p:tags r:id="rId13"/>
              </p:custDataLst>
            </p:nvPr>
          </p:nvSpPr>
          <p:spPr>
            <a:xfrm>
              <a:off x="5640" y="7120"/>
              <a:ext cx="38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19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评估用药依从性</a:t>
              </a:r>
              <a:endParaRPr lang="zh-CN" altLang="en-US" sz="19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4"/>
              </p:custDataLst>
            </p:nvPr>
          </p:nvSpPr>
          <p:spPr>
            <a:xfrm>
              <a:off x="5640" y="7920"/>
              <a:ext cx="38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通过观察患者是否按时使用吸入器，评估其对治疗的依从性，确保用药效果。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任意多边形 17"/>
            <p:cNvSpPr/>
            <p:nvPr>
              <p:custDataLst>
                <p:tags r:id="rId15"/>
              </p:custDataLst>
            </p:nvPr>
          </p:nvSpPr>
          <p:spPr>
            <a:xfrm>
              <a:off x="14280" y="7120"/>
              <a:ext cx="80" cy="2720"/>
            </a:xfrm>
            <a:custGeom>
              <a:avLst/>
              <a:gdLst>
                <a:gd name="connisteX0" fmla="*/ 0 w 50804"/>
                <a:gd name="connsiteY0" fmla="*/ 25402 h 1727201"/>
                <a:gd name="connisteX1" fmla="*/ 25402 w 50804"/>
                <a:gd name="connsiteY1" fmla="*/ 0 h 1727201"/>
                <a:gd name="connisteX2" fmla="*/ 25402 w 50804"/>
                <a:gd name="connsiteY2" fmla="*/ 0 h 1727201"/>
                <a:gd name="connisteX3" fmla="*/ 50804 w 50804"/>
                <a:gd name="connsiteY3" fmla="*/ 25402 h 1727201"/>
                <a:gd name="connisteX4" fmla="*/ 50804 w 50804"/>
                <a:gd name="connsiteY4" fmla="*/ 1701798 h 1727201"/>
                <a:gd name="connisteX5" fmla="*/ 25402 w 50804"/>
                <a:gd name="connsiteY5" fmla="*/ 1727201 h 1727201"/>
                <a:gd name="connisteX6" fmla="*/ 25402 w 50804"/>
                <a:gd name="connsiteY6" fmla="*/ 1727201 h 1727201"/>
                <a:gd name="connisteX7" fmla="*/ 0 w 50804"/>
                <a:gd name="connsiteY7" fmla="*/ 1701798 h 1727201"/>
                <a:gd name="connisteX8" fmla="*/ 0 w 50804"/>
                <a:gd name="connsiteY8" fmla="*/ 25402 h 17272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>
              <p:custDataLst>
                <p:tags r:id="rId16"/>
              </p:custDataLst>
            </p:nvPr>
          </p:nvSpPr>
          <p:spPr>
            <a:xfrm>
              <a:off x="10080" y="7120"/>
              <a:ext cx="38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19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记录吸入技术的准确性</a:t>
              </a:r>
              <a:endParaRPr lang="zh-CN" altLang="en-US" sz="19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7"/>
              </p:custDataLst>
            </p:nvPr>
          </p:nvSpPr>
          <p:spPr>
            <a:xfrm>
              <a:off x="10080" y="7920"/>
              <a:ext cx="38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观察患者吸入药物时的技巧，确保药物能正确到达肺部，提高治疗效率。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9" name="文本框 18"/>
            <p:cNvSpPr txBox="1"/>
            <p:nvPr>
              <p:custDataLst>
                <p:tags r:id="rId18"/>
              </p:custDataLst>
            </p:nvPr>
          </p:nvSpPr>
          <p:spPr>
            <a:xfrm>
              <a:off x="14520" y="7120"/>
              <a:ext cx="38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19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跟踪病情变化</a:t>
              </a:r>
              <a:endParaRPr lang="zh-CN" altLang="en-US" sz="19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0" name="文本框 19"/>
            <p:cNvSpPr txBox="1"/>
            <p:nvPr>
              <p:custDataLst>
                <p:tags r:id="rId19"/>
              </p:custDataLst>
            </p:nvPr>
          </p:nvSpPr>
          <p:spPr>
            <a:xfrm>
              <a:off x="14520" y="7920"/>
              <a:ext cx="38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定期记录患者病情变化，如呼吸困难频率，评估吸入药物的长期疗效。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10363197" y="0"/>
            <a:ext cx="1828800" cy="6858000"/>
          </a:xfrm>
          <a:custGeom>
            <a:avLst/>
            <a:gdLst>
              <a:gd name="connisteX0" fmla="*/ 397462 w 1828800"/>
              <a:gd name="connsiteY0" fmla="*/ 0 h 6858000"/>
              <a:gd name="connisteX1" fmla="*/ 93533 w 1828800"/>
              <a:gd name="connsiteY1" fmla="*/ 2115208 h 6858000"/>
              <a:gd name="connisteX2" fmla="*/ 1070104 w 1828800"/>
              <a:gd name="connsiteY2" fmla="*/ 5843966 h 6858000"/>
              <a:gd name="connisteX3" fmla="*/ 1663631 w 1828800"/>
              <a:gd name="connsiteY3" fmla="*/ 6850492 h 6858000"/>
              <a:gd name="connisteX4" fmla="*/ 1828800 w 1828800"/>
              <a:gd name="connsiteY4" fmla="*/ 6858000 h 6858000"/>
              <a:gd name="connisteX5" fmla="*/ 1828800 w 1828800"/>
              <a:gd name="connsiteY5" fmla="*/ 7507 h 6858000"/>
              <a:gd name="connisteX6" fmla="*/ 397462 w 1828800"/>
              <a:gd name="connsiteY6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828800" h="6858000">
                <a:moveTo>
                  <a:pt x="397462" y="0"/>
                </a:moveTo>
                <a:cubicBezTo>
                  <a:pt x="24369" y="611880"/>
                  <a:pt x="-107021" y="1368912"/>
                  <a:pt x="93534" y="2115208"/>
                </a:cubicBezTo>
                <a:lnTo>
                  <a:pt x="1070104" y="5843967"/>
                </a:lnTo>
                <a:cubicBezTo>
                  <a:pt x="1176933" y="6241493"/>
                  <a:pt x="1386916" y="6583982"/>
                  <a:pt x="1663632" y="6850493"/>
                </a:cubicBezTo>
                <a:lnTo>
                  <a:pt x="1828800" y="6858000"/>
                </a:lnTo>
                <a:lnTo>
                  <a:pt x="1828800" y="7507"/>
                </a:lnTo>
                <a:lnTo>
                  <a:pt x="397462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药物使用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4" name="图片 3" descr="C:/Users/mingsheng111035/AppData/Local/Temp/figmazip/slide_bd8aa485b68ffb4c\datas\装饰-12001&amp;106035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761365" y="0"/>
            <a:ext cx="469900" cy="482600"/>
          </a:xfrm>
          <a:prstGeom prst="rect">
            <a:avLst/>
          </a:prstGeom>
        </p:spPr>
      </p:pic>
      <p:sp>
        <p:nvSpPr>
          <p:cNvPr id="5" name="任意多边形 4"/>
          <p:cNvSpPr/>
          <p:nvPr>
            <p:custDataLst>
              <p:tags r:id="rId6"/>
            </p:custDataLst>
          </p:nvPr>
        </p:nvSpPr>
        <p:spPr>
          <a:xfrm>
            <a:off x="1003298" y="241301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grpSp>
        <p:nvGrpSpPr>
          <p:cNvPr id="18" name="组合 17"/>
          <p:cNvGrpSpPr/>
          <p:nvPr/>
        </p:nvGrpSpPr>
        <p:grpSpPr>
          <a:xfrm>
            <a:off x="609600" y="1828800"/>
            <a:ext cx="9144000" cy="4419600"/>
            <a:chOff x="960" y="2880"/>
            <a:chExt cx="14400" cy="6960"/>
          </a:xfrm>
        </p:grpSpPr>
        <p:sp>
          <p:nvSpPr>
            <p:cNvPr id="6" name="任意多边形 5"/>
            <p:cNvSpPr/>
            <p:nvPr>
              <p:custDataLst>
                <p:tags r:id="rId7"/>
              </p:custDataLst>
            </p:nvPr>
          </p:nvSpPr>
          <p:spPr>
            <a:xfrm>
              <a:off x="960" y="2880"/>
              <a:ext cx="5600" cy="3240"/>
            </a:xfrm>
            <a:custGeom>
              <a:avLst/>
              <a:gdLst>
                <a:gd name="connisteX0" fmla="*/ 0 w 3556001"/>
                <a:gd name="connsiteY0" fmla="*/ 304796 h 2057400"/>
                <a:gd name="connisteX1" fmla="*/ 304796 w 3556001"/>
                <a:gd name="connsiteY1" fmla="*/ 0 h 2057400"/>
                <a:gd name="connisteX2" fmla="*/ 3556001 w 3556001"/>
                <a:gd name="connsiteY2" fmla="*/ 0 h 2057400"/>
                <a:gd name="connisteX3" fmla="*/ 3556001 w 3556001"/>
                <a:gd name="connsiteY3" fmla="*/ 2057400 h 2057400"/>
                <a:gd name="connisteX4" fmla="*/ 304796 w 3556001"/>
                <a:gd name="connsiteY4" fmla="*/ 2057400 h 2057400"/>
                <a:gd name="connisteX5" fmla="*/ 0 w 3556001"/>
                <a:gd name="connsiteY5" fmla="*/ 1752603 h 2057400"/>
                <a:gd name="connisteX6" fmla="*/ 0 w 3556001"/>
                <a:gd name="connsiteY6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556001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556001" y="0"/>
                  </a:lnTo>
                  <a:lnTo>
                    <a:pt x="3556001" y="2057400"/>
                  </a:ln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>
              <p:custDataLst>
                <p:tags r:id="rId8"/>
              </p:custDataLst>
            </p:nvPr>
          </p:nvSpPr>
          <p:spPr>
            <a:xfrm>
              <a:off x="1440" y="3340"/>
              <a:ext cx="47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正确使用吸入器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9"/>
              </p:custDataLst>
            </p:nvPr>
          </p:nvSpPr>
          <p:spPr>
            <a:xfrm>
              <a:off x="1440" y="4220"/>
              <a:ext cx="47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使用吸入器时，需确保正确的姿势和呼吸技巧，以确保药物能有效到达肺部。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9" name="图片 8" descr="C:/Users/mingsheng111035/AppData/Roaming/Kingsoft/office6/wppai/generateppt/c7ac940f-a99f-4cda-8819-962e40aff78b.jpgc7ac940f-a99f-4cda-8819-962e40aff78b"/>
            <p:cNvPicPr preferRelativeResize="0"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/>
            <a:srcRect l="1716"/>
            <a:stretch>
              <a:fillRect/>
            </a:stretch>
          </p:blipFill>
          <p:spPr>
            <a:xfrm>
              <a:off x="6560" y="2880"/>
              <a:ext cx="8799" cy="3240"/>
            </a:xfrm>
            <a:custGeom>
              <a:avLst/>
              <a:gdLst>
                <a:gd name="connisteX0" fmla="*/ 0 w 5587998"/>
                <a:gd name="connsiteY0" fmla="*/ 0 h 2057400"/>
                <a:gd name="connisteX1" fmla="*/ 5283202 w 5587998"/>
                <a:gd name="connsiteY1" fmla="*/ 0 h 2057400"/>
                <a:gd name="connisteX2" fmla="*/ 5587998 w 5587998"/>
                <a:gd name="connsiteY2" fmla="*/ 304796 h 2057400"/>
                <a:gd name="connisteX3" fmla="*/ 5587998 w 5587998"/>
                <a:gd name="connsiteY3" fmla="*/ 1752603 h 2057400"/>
                <a:gd name="connisteX4" fmla="*/ 5283202 w 5587998"/>
                <a:gd name="connsiteY4" fmla="*/ 2057400 h 2057400"/>
                <a:gd name="connisteX5" fmla="*/ 0 w 5587998"/>
                <a:gd name="connsiteY5" fmla="*/ 2057400 h 2057400"/>
                <a:gd name="connisteX6" fmla="*/ 0 w 5587998"/>
                <a:gd name="connsiteY6" fmla="*/ 0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5587999" h="2057400">
                  <a:moveTo>
                    <a:pt x="0" y="0"/>
                  </a:moveTo>
                  <a:lnTo>
                    <a:pt x="5283202" y="0"/>
                  </a:lnTo>
                  <a:cubicBezTo>
                    <a:pt x="5451543" y="0"/>
                    <a:pt x="5587999" y="136465"/>
                    <a:pt x="5587999" y="304797"/>
                  </a:cubicBezTo>
                  <a:lnTo>
                    <a:pt x="5587999" y="1752603"/>
                  </a:lnTo>
                  <a:cubicBezTo>
                    <a:pt x="5587999" y="1920935"/>
                    <a:pt x="5451543" y="2057400"/>
                    <a:pt x="5283202" y="2057400"/>
                  </a:cubicBez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2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pic>
          <p:nvPicPr>
            <p:cNvPr id="12" name="图片 11" descr="C:/Users/mingsheng111035/AppData/Roaming/Kingsoft/office6/wppai/generateppt/b4876fb8-e53b-418e-84d3-1bf5e23ffd3d.jpgb4876fb8-e53b-418e-84d3-1bf5e23ffd3d"/>
            <p:cNvPicPr preferRelativeResize="0"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4"/>
            <a:srcRect l="858" r="858"/>
            <a:stretch>
              <a:fillRect/>
            </a:stretch>
          </p:blipFill>
          <p:spPr>
            <a:xfrm>
              <a:off x="960" y="6600"/>
              <a:ext cx="8799" cy="3240"/>
            </a:xfrm>
            <a:custGeom>
              <a:avLst/>
              <a:gdLst>
                <a:gd name="connisteX0" fmla="*/ 0 w 5587998"/>
                <a:gd name="connsiteY0" fmla="*/ 304796 h 2057400"/>
                <a:gd name="connisteX1" fmla="*/ 304796 w 5587998"/>
                <a:gd name="connsiteY1" fmla="*/ 0 h 2057400"/>
                <a:gd name="connisteX2" fmla="*/ 5587998 w 5587998"/>
                <a:gd name="connsiteY2" fmla="*/ 0 h 2057400"/>
                <a:gd name="connisteX3" fmla="*/ 5587998 w 5587998"/>
                <a:gd name="connsiteY3" fmla="*/ 2057400 h 2057400"/>
                <a:gd name="connisteX4" fmla="*/ 304796 w 5587998"/>
                <a:gd name="connsiteY4" fmla="*/ 2057400 h 2057400"/>
                <a:gd name="connisteX5" fmla="*/ 0 w 5587998"/>
                <a:gd name="connsiteY5" fmla="*/ 1752603 h 2057400"/>
                <a:gd name="connisteX6" fmla="*/ 0 w 5587998"/>
                <a:gd name="connsiteY6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5587999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5587999" y="0"/>
                  </a:lnTo>
                  <a:lnTo>
                    <a:pt x="5587999" y="2057400"/>
                  </a:ln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12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5" name="任意多边形 14"/>
            <p:cNvSpPr/>
            <p:nvPr>
              <p:custDataLst>
                <p:tags r:id="rId15"/>
              </p:custDataLst>
            </p:nvPr>
          </p:nvSpPr>
          <p:spPr>
            <a:xfrm>
              <a:off x="9760" y="6600"/>
              <a:ext cx="5600" cy="3240"/>
            </a:xfrm>
            <a:custGeom>
              <a:avLst/>
              <a:gdLst>
                <a:gd name="connisteX0" fmla="*/ 0 w 3556001"/>
                <a:gd name="connsiteY0" fmla="*/ 0 h 2057400"/>
                <a:gd name="connisteX1" fmla="*/ 3251204 w 3556001"/>
                <a:gd name="connsiteY1" fmla="*/ 0 h 2057400"/>
                <a:gd name="connisteX2" fmla="*/ 3556001 w 3556001"/>
                <a:gd name="connsiteY2" fmla="*/ 304796 h 2057400"/>
                <a:gd name="connisteX3" fmla="*/ 3556001 w 3556001"/>
                <a:gd name="connsiteY3" fmla="*/ 1752603 h 2057400"/>
                <a:gd name="connisteX4" fmla="*/ 3251204 w 3556001"/>
                <a:gd name="connsiteY4" fmla="*/ 2057400 h 2057400"/>
                <a:gd name="connisteX5" fmla="*/ 0 w 3556001"/>
                <a:gd name="connsiteY5" fmla="*/ 2057400 h 2057400"/>
                <a:gd name="connisteX6" fmla="*/ 0 w 3556001"/>
                <a:gd name="connsiteY6" fmla="*/ 0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556001" h="2057400">
                  <a:moveTo>
                    <a:pt x="0" y="0"/>
                  </a:moveTo>
                  <a:lnTo>
                    <a:pt x="3251204" y="0"/>
                  </a:lnTo>
                  <a:cubicBezTo>
                    <a:pt x="3419536" y="0"/>
                    <a:pt x="3556001" y="136465"/>
                    <a:pt x="3556001" y="304797"/>
                  </a:cubicBezTo>
                  <a:lnTo>
                    <a:pt x="3556001" y="1752603"/>
                  </a:lnTo>
                  <a:cubicBezTo>
                    <a:pt x="3556001" y="1920935"/>
                    <a:pt x="3419536" y="2057400"/>
                    <a:pt x="3251204" y="2057400"/>
                  </a:cubicBez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>
              <p:custDataLst>
                <p:tags r:id="rId16"/>
              </p:custDataLst>
            </p:nvPr>
          </p:nvSpPr>
          <p:spPr>
            <a:xfrm>
              <a:off x="10240" y="7060"/>
              <a:ext cx="47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药物剂量与时间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7"/>
              </p:custDataLst>
            </p:nvPr>
          </p:nvSpPr>
          <p:spPr>
            <a:xfrm>
              <a:off x="10240" y="7940"/>
              <a:ext cx="47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按时按量使用吸入药物，避免过量或漏服，以维持药物在体内的稳定浓度。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10363197" y="0"/>
            <a:ext cx="1828800" cy="6858000"/>
          </a:xfrm>
          <a:custGeom>
            <a:avLst/>
            <a:gdLst>
              <a:gd name="connisteX0" fmla="*/ 397462 w 1828800"/>
              <a:gd name="connsiteY0" fmla="*/ 0 h 6858000"/>
              <a:gd name="connisteX1" fmla="*/ 93533 w 1828800"/>
              <a:gd name="connsiteY1" fmla="*/ 2115208 h 6858000"/>
              <a:gd name="connisteX2" fmla="*/ 1070104 w 1828800"/>
              <a:gd name="connsiteY2" fmla="*/ 5843966 h 6858000"/>
              <a:gd name="connisteX3" fmla="*/ 1663631 w 1828800"/>
              <a:gd name="connsiteY3" fmla="*/ 6850492 h 6858000"/>
              <a:gd name="connisteX4" fmla="*/ 1828800 w 1828800"/>
              <a:gd name="connsiteY4" fmla="*/ 6858000 h 6858000"/>
              <a:gd name="connisteX5" fmla="*/ 1828800 w 1828800"/>
              <a:gd name="connsiteY5" fmla="*/ 7507 h 6858000"/>
              <a:gd name="connisteX6" fmla="*/ 397462 w 1828800"/>
              <a:gd name="connsiteY6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828800" h="6858000">
                <a:moveTo>
                  <a:pt x="397462" y="0"/>
                </a:moveTo>
                <a:cubicBezTo>
                  <a:pt x="24369" y="611880"/>
                  <a:pt x="-107021" y="1368912"/>
                  <a:pt x="93534" y="2115208"/>
                </a:cubicBezTo>
                <a:lnTo>
                  <a:pt x="1070104" y="5843967"/>
                </a:lnTo>
                <a:cubicBezTo>
                  <a:pt x="1176933" y="6241493"/>
                  <a:pt x="1386916" y="6583982"/>
                  <a:pt x="1663632" y="6850493"/>
                </a:cubicBezTo>
                <a:lnTo>
                  <a:pt x="1828800" y="6858000"/>
                </a:lnTo>
                <a:lnTo>
                  <a:pt x="1828800" y="7507"/>
                </a:lnTo>
                <a:lnTo>
                  <a:pt x="397462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设备清洁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4" name="图片 3" descr="C:/Users/mingsheng111035/AppData/Local/Temp/figmazip/slide_79e063536bbe32b4\datas\装饰-12001&amp;558976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743585" y="0"/>
            <a:ext cx="414020" cy="356870"/>
          </a:xfrm>
          <a:prstGeom prst="rect">
            <a:avLst/>
          </a:prstGeom>
        </p:spPr>
      </p:pic>
      <p:sp>
        <p:nvSpPr>
          <p:cNvPr id="5" name="任意多边形 4"/>
          <p:cNvSpPr/>
          <p:nvPr>
            <p:custDataLst>
              <p:tags r:id="rId6"/>
            </p:custDataLst>
          </p:nvPr>
        </p:nvSpPr>
        <p:spPr>
          <a:xfrm>
            <a:off x="956993" y="178747"/>
            <a:ext cx="302260" cy="254000"/>
          </a:xfrm>
          <a:custGeom>
            <a:avLst/>
            <a:gdLst>
              <a:gd name="connisteX0" fmla="*/ 0 w 302556"/>
              <a:gd name="connsiteY0" fmla="*/ 0 h 254002"/>
              <a:gd name="connisteX1" fmla="*/ 302556 w 302556"/>
              <a:gd name="connsiteY1" fmla="*/ 0 h 254002"/>
              <a:gd name="connisteX2" fmla="*/ 302556 w 302556"/>
              <a:gd name="connsiteY2" fmla="*/ 254002 h 254002"/>
              <a:gd name="connisteX3" fmla="*/ 0 w 302556"/>
              <a:gd name="connsiteY3" fmla="*/ 254002 h 254002"/>
              <a:gd name="connisteX4" fmla="*/ 0 w 302556"/>
              <a:gd name="connsiteY4" fmla="*/ 127001 h 254002"/>
              <a:gd name="connisteX5" fmla="*/ 0 w 302556"/>
              <a:gd name="connsiteY5" fmla="*/ 0 h 2540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02557" h="254002">
                <a:moveTo>
                  <a:pt x="0" y="0"/>
                </a:moveTo>
                <a:lnTo>
                  <a:pt x="302557" y="0"/>
                </a:lnTo>
                <a:lnTo>
                  <a:pt x="302557" y="254002"/>
                </a:lnTo>
                <a:lnTo>
                  <a:pt x="0" y="254002"/>
                </a:lnTo>
                <a:lnTo>
                  <a:pt x="0" y="1270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00"/>
          </a:p>
        </p:txBody>
      </p:sp>
      <p:pic>
        <p:nvPicPr>
          <p:cNvPr id="6" name="图片 5" descr="C:/Users/mingsheng111035/AppData/Roaming/Kingsoft/office6/wppai/generateppt/6c21da72-1cc5-4af0-b518-520fad1ed1b9.jpg6c21da72-1cc5-4af0-b518-520fad1ed1b9"/>
          <p:cNvPicPr preferRelativeResize="0"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l="1278" r="1278"/>
          <a:stretch>
            <a:fillRect/>
          </a:stretch>
        </p:blipFill>
        <p:spPr>
          <a:xfrm>
            <a:off x="609603" y="1828800"/>
            <a:ext cx="10972800" cy="2540000"/>
          </a:xfrm>
          <a:custGeom>
            <a:avLst/>
            <a:gdLst>
              <a:gd name="connisteX0" fmla="*/ 0 w 10972800"/>
              <a:gd name="connsiteY0" fmla="*/ 304796 h 2540002"/>
              <a:gd name="connisteX1" fmla="*/ 304796 w 10972800"/>
              <a:gd name="connsiteY1" fmla="*/ 0 h 2540002"/>
              <a:gd name="connisteX2" fmla="*/ 10668003 w 10972800"/>
              <a:gd name="connsiteY2" fmla="*/ 0 h 2540002"/>
              <a:gd name="connisteX3" fmla="*/ 10972800 w 10972800"/>
              <a:gd name="connsiteY3" fmla="*/ 304796 h 2540002"/>
              <a:gd name="connisteX4" fmla="*/ 10972800 w 10972800"/>
              <a:gd name="connsiteY4" fmla="*/ 2235195 h 2540002"/>
              <a:gd name="connisteX5" fmla="*/ 10668003 w 10972800"/>
              <a:gd name="connsiteY5" fmla="*/ 2540002 h 2540002"/>
              <a:gd name="connisteX6" fmla="*/ 304796 w 10972800"/>
              <a:gd name="connsiteY6" fmla="*/ 2540002 h 2540002"/>
              <a:gd name="connisteX7" fmla="*/ 0 w 10972800"/>
              <a:gd name="connsiteY7" fmla="*/ 2235195 h 2540002"/>
              <a:gd name="connisteX8" fmla="*/ 0 w 10972800"/>
              <a:gd name="connsiteY8" fmla="*/ 304796 h 25400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540002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10668003" y="0"/>
                </a:lnTo>
                <a:cubicBezTo>
                  <a:pt x="10836335" y="0"/>
                  <a:pt x="10972800" y="136465"/>
                  <a:pt x="10972800" y="304797"/>
                </a:cubicBezTo>
                <a:lnTo>
                  <a:pt x="10972800" y="2235196"/>
                </a:lnTo>
                <a:cubicBezTo>
                  <a:pt x="10972800" y="2403537"/>
                  <a:pt x="10836335" y="2540002"/>
                  <a:pt x="10668003" y="2540002"/>
                </a:cubicBezTo>
                <a:lnTo>
                  <a:pt x="304797" y="2540002"/>
                </a:lnTo>
                <a:cubicBezTo>
                  <a:pt x="136465" y="2540002"/>
                  <a:pt x="0" y="2403537"/>
                  <a:pt x="0" y="2235196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9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grpSp>
        <p:nvGrpSpPr>
          <p:cNvPr id="18" name="组合 17"/>
          <p:cNvGrpSpPr/>
          <p:nvPr/>
        </p:nvGrpSpPr>
        <p:grpSpPr>
          <a:xfrm>
            <a:off x="609600" y="4826000"/>
            <a:ext cx="9220200" cy="1422400"/>
            <a:chOff x="960" y="7600"/>
            <a:chExt cx="14520" cy="2240"/>
          </a:xfrm>
        </p:grpSpPr>
        <p:sp>
          <p:nvSpPr>
            <p:cNvPr id="9" name="任意多边形 8"/>
            <p:cNvSpPr/>
            <p:nvPr>
              <p:custDataLst>
                <p:tags r:id="rId10"/>
              </p:custDataLst>
            </p:nvPr>
          </p:nvSpPr>
          <p:spPr>
            <a:xfrm>
              <a:off x="960" y="7600"/>
              <a:ext cx="80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任意多边形 11"/>
            <p:cNvSpPr/>
            <p:nvPr>
              <p:custDataLst>
                <p:tags r:id="rId11"/>
              </p:custDataLst>
            </p:nvPr>
          </p:nvSpPr>
          <p:spPr>
            <a:xfrm>
              <a:off x="6000" y="7600"/>
              <a:ext cx="80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>
              <p:custDataLst>
                <p:tags r:id="rId12"/>
              </p:custDataLst>
            </p:nvPr>
          </p:nvSpPr>
          <p:spPr>
            <a:xfrm>
              <a:off x="1200" y="7600"/>
              <a:ext cx="42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定期消毒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3"/>
              </p:custDataLst>
            </p:nvPr>
          </p:nvSpPr>
          <p:spPr>
            <a:xfrm>
              <a:off x="1200" y="8400"/>
              <a:ext cx="41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使用消毒液定期清洁吸入器，避免细菌滋生，确保用药安全。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任意多边形 14"/>
            <p:cNvSpPr/>
            <p:nvPr>
              <p:custDataLst>
                <p:tags r:id="rId14"/>
              </p:custDataLst>
            </p:nvPr>
          </p:nvSpPr>
          <p:spPr>
            <a:xfrm>
              <a:off x="11040" y="7600"/>
              <a:ext cx="80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>
              <p:custDataLst>
                <p:tags r:id="rId15"/>
              </p:custDataLst>
            </p:nvPr>
          </p:nvSpPr>
          <p:spPr>
            <a:xfrm>
              <a:off x="6240" y="7600"/>
              <a:ext cx="42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正确清洗方法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6"/>
              </p:custDataLst>
            </p:nvPr>
          </p:nvSpPr>
          <p:spPr>
            <a:xfrm>
              <a:off x="6240" y="8400"/>
              <a:ext cx="41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按照说明书指导，使用温水和中性洗涤剂清洗吸入器部件，防止损坏。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7"/>
              </p:custDataLst>
            </p:nvPr>
          </p:nvSpPr>
          <p:spPr>
            <a:xfrm>
              <a:off x="11280" y="7600"/>
              <a:ext cx="42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干燥储存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8"/>
              </p:custDataLst>
            </p:nvPr>
          </p:nvSpPr>
          <p:spPr>
            <a:xfrm>
              <a:off x="11280" y="8400"/>
              <a:ext cx="41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清洁后应彻底干燥吸入器部件，避免水分残留导致霉变或损坏。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4700"/>
              <a:t>吸入用药的健康教育</a:t>
            </a:r>
            <a:endParaRPr lang="zh-CN" altLang="en-US" sz="4700"/>
          </a:p>
        </p:txBody>
      </p:sp>
      <p:sp>
        <p:nvSpPr>
          <p:cNvPr id="3" name="文本占位符 2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04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Local/Temp/figmazip/slide_4af241001c88c846\datas\氛围图-12001&amp;135393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10362565" y="0"/>
            <a:ext cx="18288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使用指导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28" name="图片 27" descr="C:/Users/mingsheng111035/AppData/Local/Temp/figmazip/slide_4af241001c88c846\datas\装饰-12001&amp;135524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r:link="rId7"/>
          <a:stretch>
            <a:fillRect/>
          </a:stretch>
        </p:blipFill>
        <p:spPr>
          <a:xfrm>
            <a:off x="761365" y="0"/>
            <a:ext cx="469900" cy="482600"/>
          </a:xfrm>
          <a:prstGeom prst="rect">
            <a:avLst/>
          </a:prstGeom>
        </p:spPr>
      </p:pic>
      <p:sp>
        <p:nvSpPr>
          <p:cNvPr id="29" name="任意多边形 28"/>
          <p:cNvSpPr/>
          <p:nvPr>
            <p:custDataLst>
              <p:tags r:id="rId8"/>
            </p:custDataLst>
          </p:nvPr>
        </p:nvSpPr>
        <p:spPr>
          <a:xfrm>
            <a:off x="1003298" y="241301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grpSp>
        <p:nvGrpSpPr>
          <p:cNvPr id="30" name="组合 29"/>
          <p:cNvGrpSpPr/>
          <p:nvPr/>
        </p:nvGrpSpPr>
        <p:grpSpPr>
          <a:xfrm>
            <a:off x="609603" y="1828800"/>
            <a:ext cx="10972797" cy="4418965"/>
            <a:chOff x="960" y="2880"/>
            <a:chExt cx="17280" cy="6959"/>
          </a:xfrm>
        </p:grpSpPr>
        <p:sp>
          <p:nvSpPr>
            <p:cNvPr id="4" name="任意多边形 3"/>
            <p:cNvSpPr/>
            <p:nvPr>
              <p:custDataLst>
                <p:tags r:id="rId9"/>
              </p:custDataLst>
            </p:nvPr>
          </p:nvSpPr>
          <p:spPr>
            <a:xfrm>
              <a:off x="960" y="2880"/>
              <a:ext cx="8520" cy="3359"/>
            </a:xfrm>
            <a:custGeom>
              <a:avLst/>
              <a:gdLst>
                <a:gd name="connisteX0" fmla="*/ 0 w 5410203"/>
                <a:gd name="connsiteY0" fmla="*/ 304796 h 2133596"/>
                <a:gd name="connisteX1" fmla="*/ 304796 w 5410203"/>
                <a:gd name="connsiteY1" fmla="*/ 0 h 2133596"/>
                <a:gd name="connisteX2" fmla="*/ 5105396 w 5410203"/>
                <a:gd name="connsiteY2" fmla="*/ 0 h 2133596"/>
                <a:gd name="connisteX3" fmla="*/ 5410203 w 5410203"/>
                <a:gd name="connsiteY3" fmla="*/ 304796 h 2133596"/>
                <a:gd name="connisteX4" fmla="*/ 5410203 w 5410203"/>
                <a:gd name="connsiteY4" fmla="*/ 1828800 h 2133596"/>
                <a:gd name="connisteX5" fmla="*/ 5105396 w 5410203"/>
                <a:gd name="connsiteY5" fmla="*/ 2133596 h 2133596"/>
                <a:gd name="connisteX6" fmla="*/ 304796 w 5410203"/>
                <a:gd name="connsiteY6" fmla="*/ 2133596 h 2133596"/>
                <a:gd name="connisteX7" fmla="*/ 0 w 5410203"/>
                <a:gd name="connsiteY7" fmla="*/ 1828800 h 2133596"/>
                <a:gd name="connisteX8" fmla="*/ 0 w 5410203"/>
                <a:gd name="connsiteY8" fmla="*/ 304796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410203" h="2133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5105397" y="0"/>
                  </a:lnTo>
                  <a:cubicBezTo>
                    <a:pt x="5273738" y="0"/>
                    <a:pt x="5410203" y="136465"/>
                    <a:pt x="5410203" y="304797"/>
                  </a:cubicBezTo>
                  <a:lnTo>
                    <a:pt x="5410203" y="1828800"/>
                  </a:lnTo>
                  <a:cubicBezTo>
                    <a:pt x="5410203" y="1997141"/>
                    <a:pt x="5273738" y="2133597"/>
                    <a:pt x="5105397" y="2133597"/>
                  </a:cubicBezTo>
                  <a:lnTo>
                    <a:pt x="304797" y="2133597"/>
                  </a:lnTo>
                  <a:cubicBezTo>
                    <a:pt x="136465" y="2133597"/>
                    <a:pt x="0" y="1997141"/>
                    <a:pt x="0" y="1828800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5" name="图片 4" descr="C:/Users/mingsheng111035/AppData/Roaming/Kingsoft/office6/wppai/generateppt/d44e68c0-253c-4d4a-b15f-e79780ea1726.jpgd44e68c0-253c-4d4a-b15f-e79780ea1726"/>
            <p:cNvPicPr preferRelativeResize="0"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/>
            <a:srcRect/>
            <a:stretch>
              <a:fillRect/>
            </a:stretch>
          </p:blipFill>
          <p:spPr>
            <a:xfrm>
              <a:off x="1440" y="3600"/>
              <a:ext cx="1919" cy="1919"/>
            </a:xfrm>
            <a:custGeom>
              <a:avLst/>
              <a:gdLst>
                <a:gd name="connisteX0" fmla="*/ 0 w 1219196"/>
                <a:gd name="connsiteY0" fmla="*/ 609603 h 1219196"/>
                <a:gd name="connisteX1" fmla="*/ 609603 w 1219196"/>
                <a:gd name="connsiteY1" fmla="*/ 0 h 1219196"/>
                <a:gd name="connisteX2" fmla="*/ 609603 w 1219196"/>
                <a:gd name="connsiteY2" fmla="*/ 0 h 1219196"/>
                <a:gd name="connisteX3" fmla="*/ 1219196 w 1219196"/>
                <a:gd name="connsiteY3" fmla="*/ 609603 h 1219196"/>
                <a:gd name="connisteX4" fmla="*/ 1219196 w 1219196"/>
                <a:gd name="connsiteY4" fmla="*/ 609603 h 1219196"/>
                <a:gd name="connisteX5" fmla="*/ 609603 w 1219196"/>
                <a:gd name="connsiteY5" fmla="*/ 1219196 h 1219196"/>
                <a:gd name="connisteX6" fmla="*/ 609603 w 1219196"/>
                <a:gd name="connsiteY6" fmla="*/ 1219196 h 1219196"/>
                <a:gd name="connisteX7" fmla="*/ 0 w 1219196"/>
                <a:gd name="connsiteY7" fmla="*/ 609603 h 1219196"/>
                <a:gd name="connisteX8" fmla="*/ 0 w 1219196"/>
                <a:gd name="connsiteY8" fmla="*/ 609603 h 12191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609603"/>
                  </a:moveTo>
                  <a:cubicBezTo>
                    <a:pt x="0" y="272930"/>
                    <a:pt x="272930" y="0"/>
                    <a:pt x="609603" y="0"/>
                  </a:cubicBezTo>
                  <a:lnTo>
                    <a:pt x="609603" y="0"/>
                  </a:lnTo>
                  <a:cubicBezTo>
                    <a:pt x="946276" y="0"/>
                    <a:pt x="1219197" y="272930"/>
                    <a:pt x="1219197" y="609603"/>
                  </a:cubicBezTo>
                  <a:lnTo>
                    <a:pt x="1219197" y="609603"/>
                  </a:lnTo>
                  <a:cubicBezTo>
                    <a:pt x="1219197" y="946276"/>
                    <a:pt x="946276" y="1219197"/>
                    <a:pt x="609603" y="1219197"/>
                  </a:cubicBezTo>
                  <a:lnTo>
                    <a:pt x="609603" y="1219197"/>
                  </a:lnTo>
                  <a:cubicBezTo>
                    <a:pt x="272930" y="1219197"/>
                    <a:pt x="0" y="946276"/>
                    <a:pt x="0" y="609603"/>
                  </a:cubicBezTo>
                  <a:lnTo>
                    <a:pt x="0" y="609603"/>
                  </a:lnTo>
                  <a:close/>
                </a:path>
              </a:pathLst>
            </a:custGeom>
            <a:blipFill rotWithShape="1">
              <a:blip r:embed="rId12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0" name="任意多边形 9"/>
            <p:cNvSpPr/>
            <p:nvPr>
              <p:custDataLst>
                <p:tags r:id="rId13"/>
              </p:custDataLst>
            </p:nvPr>
          </p:nvSpPr>
          <p:spPr>
            <a:xfrm>
              <a:off x="960" y="6480"/>
              <a:ext cx="8520" cy="3359"/>
            </a:xfrm>
            <a:custGeom>
              <a:avLst/>
              <a:gdLst>
                <a:gd name="connisteX0" fmla="*/ 0 w 5410203"/>
                <a:gd name="connsiteY0" fmla="*/ 304796 h 2133596"/>
                <a:gd name="connisteX1" fmla="*/ 304796 w 5410203"/>
                <a:gd name="connsiteY1" fmla="*/ 0 h 2133596"/>
                <a:gd name="connisteX2" fmla="*/ 5105396 w 5410203"/>
                <a:gd name="connsiteY2" fmla="*/ 0 h 2133596"/>
                <a:gd name="connisteX3" fmla="*/ 5410203 w 5410203"/>
                <a:gd name="connsiteY3" fmla="*/ 304796 h 2133596"/>
                <a:gd name="connisteX4" fmla="*/ 5410203 w 5410203"/>
                <a:gd name="connsiteY4" fmla="*/ 1828800 h 2133596"/>
                <a:gd name="connisteX5" fmla="*/ 5105396 w 5410203"/>
                <a:gd name="connsiteY5" fmla="*/ 2133596 h 2133596"/>
                <a:gd name="connisteX6" fmla="*/ 304796 w 5410203"/>
                <a:gd name="connsiteY6" fmla="*/ 2133596 h 2133596"/>
                <a:gd name="connisteX7" fmla="*/ 0 w 5410203"/>
                <a:gd name="connsiteY7" fmla="*/ 1828800 h 2133596"/>
                <a:gd name="connisteX8" fmla="*/ 0 w 5410203"/>
                <a:gd name="connsiteY8" fmla="*/ 304796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410203" h="2133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5105397" y="0"/>
                  </a:lnTo>
                  <a:cubicBezTo>
                    <a:pt x="5273738" y="0"/>
                    <a:pt x="5410203" y="136465"/>
                    <a:pt x="5410203" y="304797"/>
                  </a:cubicBezTo>
                  <a:lnTo>
                    <a:pt x="5410203" y="1828800"/>
                  </a:lnTo>
                  <a:cubicBezTo>
                    <a:pt x="5410203" y="1997141"/>
                    <a:pt x="5273738" y="2133597"/>
                    <a:pt x="5105397" y="2133597"/>
                  </a:cubicBezTo>
                  <a:lnTo>
                    <a:pt x="304797" y="2133597"/>
                  </a:lnTo>
                  <a:cubicBezTo>
                    <a:pt x="136465" y="2133597"/>
                    <a:pt x="0" y="1997141"/>
                    <a:pt x="0" y="1828800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1" name="图片 10" descr="C:/Users/mingsheng111035/AppData/Roaming/Kingsoft/office6/wppai/generateppt/14005339-bfd3-4779-890c-cfd9e0c8b7b1.jpg14005339-bfd3-4779-890c-cfd9e0c8b7b1"/>
            <p:cNvPicPr preferRelativeResize="0"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5"/>
            <a:srcRect/>
            <a:stretch>
              <a:fillRect/>
            </a:stretch>
          </p:blipFill>
          <p:spPr>
            <a:xfrm>
              <a:off x="1440" y="7200"/>
              <a:ext cx="1919" cy="1919"/>
            </a:xfrm>
            <a:custGeom>
              <a:avLst/>
              <a:gdLst>
                <a:gd name="connisteX0" fmla="*/ 0 w 1219196"/>
                <a:gd name="connsiteY0" fmla="*/ 609603 h 1219196"/>
                <a:gd name="connisteX1" fmla="*/ 609603 w 1219196"/>
                <a:gd name="connsiteY1" fmla="*/ 0 h 1219196"/>
                <a:gd name="connisteX2" fmla="*/ 609603 w 1219196"/>
                <a:gd name="connsiteY2" fmla="*/ 0 h 1219196"/>
                <a:gd name="connisteX3" fmla="*/ 1219196 w 1219196"/>
                <a:gd name="connsiteY3" fmla="*/ 609603 h 1219196"/>
                <a:gd name="connisteX4" fmla="*/ 1219196 w 1219196"/>
                <a:gd name="connsiteY4" fmla="*/ 609603 h 1219196"/>
                <a:gd name="connisteX5" fmla="*/ 609603 w 1219196"/>
                <a:gd name="connsiteY5" fmla="*/ 1219196 h 1219196"/>
                <a:gd name="connisteX6" fmla="*/ 609603 w 1219196"/>
                <a:gd name="connsiteY6" fmla="*/ 1219196 h 1219196"/>
                <a:gd name="connisteX7" fmla="*/ 0 w 1219196"/>
                <a:gd name="connsiteY7" fmla="*/ 609603 h 1219196"/>
                <a:gd name="connisteX8" fmla="*/ 0 w 1219196"/>
                <a:gd name="connsiteY8" fmla="*/ 609603 h 12191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609603"/>
                  </a:moveTo>
                  <a:cubicBezTo>
                    <a:pt x="0" y="272930"/>
                    <a:pt x="272930" y="0"/>
                    <a:pt x="609603" y="0"/>
                  </a:cubicBezTo>
                  <a:lnTo>
                    <a:pt x="609603" y="0"/>
                  </a:lnTo>
                  <a:cubicBezTo>
                    <a:pt x="946276" y="0"/>
                    <a:pt x="1219197" y="272930"/>
                    <a:pt x="1219197" y="609603"/>
                  </a:cubicBezTo>
                  <a:lnTo>
                    <a:pt x="1219197" y="609603"/>
                  </a:lnTo>
                  <a:cubicBezTo>
                    <a:pt x="1219197" y="946276"/>
                    <a:pt x="946276" y="1219197"/>
                    <a:pt x="609603" y="1219197"/>
                  </a:cubicBezTo>
                  <a:lnTo>
                    <a:pt x="609603" y="1219197"/>
                  </a:lnTo>
                  <a:cubicBezTo>
                    <a:pt x="272930" y="1219197"/>
                    <a:pt x="0" y="946276"/>
                    <a:pt x="0" y="609603"/>
                  </a:cubicBezTo>
                  <a:lnTo>
                    <a:pt x="0" y="609603"/>
                  </a:lnTo>
                  <a:close/>
                </a:path>
              </a:pathLst>
            </a:custGeom>
            <a:blipFill rotWithShape="1">
              <a:blip r:embed="rId12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8" name="文本框 7"/>
            <p:cNvSpPr txBox="1"/>
            <p:nvPr>
              <p:custDataLst>
                <p:tags r:id="rId16"/>
              </p:custDataLst>
            </p:nvPr>
          </p:nvSpPr>
          <p:spPr>
            <a:xfrm>
              <a:off x="3840" y="3440"/>
              <a:ext cx="5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选择合适的吸入器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任意多边形 15"/>
            <p:cNvSpPr/>
            <p:nvPr>
              <p:custDataLst>
                <p:tags r:id="rId17"/>
              </p:custDataLst>
            </p:nvPr>
          </p:nvSpPr>
          <p:spPr>
            <a:xfrm>
              <a:off x="9720" y="2880"/>
              <a:ext cx="8520" cy="3359"/>
            </a:xfrm>
            <a:custGeom>
              <a:avLst/>
              <a:gdLst>
                <a:gd name="connisteX0" fmla="*/ 0 w 5410203"/>
                <a:gd name="connsiteY0" fmla="*/ 304796 h 2133596"/>
                <a:gd name="connisteX1" fmla="*/ 304796 w 5410203"/>
                <a:gd name="connsiteY1" fmla="*/ 0 h 2133596"/>
                <a:gd name="connisteX2" fmla="*/ 5105396 w 5410203"/>
                <a:gd name="connsiteY2" fmla="*/ 0 h 2133596"/>
                <a:gd name="connisteX3" fmla="*/ 5410203 w 5410203"/>
                <a:gd name="connsiteY3" fmla="*/ 304796 h 2133596"/>
                <a:gd name="connisteX4" fmla="*/ 5410203 w 5410203"/>
                <a:gd name="connsiteY4" fmla="*/ 1828800 h 2133596"/>
                <a:gd name="connisteX5" fmla="*/ 5105396 w 5410203"/>
                <a:gd name="connsiteY5" fmla="*/ 2133596 h 2133596"/>
                <a:gd name="connisteX6" fmla="*/ 304796 w 5410203"/>
                <a:gd name="connsiteY6" fmla="*/ 2133596 h 2133596"/>
                <a:gd name="connisteX7" fmla="*/ 0 w 5410203"/>
                <a:gd name="connsiteY7" fmla="*/ 1828800 h 2133596"/>
                <a:gd name="connisteX8" fmla="*/ 0 w 5410203"/>
                <a:gd name="connsiteY8" fmla="*/ 304796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410203" h="2133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5105397" y="0"/>
                  </a:lnTo>
                  <a:cubicBezTo>
                    <a:pt x="5273738" y="0"/>
                    <a:pt x="5410203" y="136465"/>
                    <a:pt x="5410203" y="304797"/>
                  </a:cubicBezTo>
                  <a:lnTo>
                    <a:pt x="5410203" y="1828800"/>
                  </a:lnTo>
                  <a:cubicBezTo>
                    <a:pt x="5410203" y="1997141"/>
                    <a:pt x="5273738" y="2133597"/>
                    <a:pt x="5105397" y="2133597"/>
                  </a:cubicBezTo>
                  <a:lnTo>
                    <a:pt x="304797" y="2133597"/>
                  </a:lnTo>
                  <a:cubicBezTo>
                    <a:pt x="136465" y="2133597"/>
                    <a:pt x="0" y="1997141"/>
                    <a:pt x="0" y="1828800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7" name="图片 16" descr="C:/Users/mingsheng111035/AppData/Roaming/Kingsoft/office6/wppai/generateppt/80237661924c7124eb42370e6376b376.jpg80237661924c7124eb42370e6376b376"/>
            <p:cNvPicPr preferRelativeResize="0"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19"/>
            <a:srcRect l="9441" r="10382"/>
            <a:stretch>
              <a:fillRect/>
            </a:stretch>
          </p:blipFill>
          <p:spPr>
            <a:xfrm>
              <a:off x="10200" y="3600"/>
              <a:ext cx="1919" cy="1919"/>
            </a:xfrm>
            <a:custGeom>
              <a:avLst/>
              <a:gdLst>
                <a:gd name="connisteX0" fmla="*/ 0 w 1219196"/>
                <a:gd name="connsiteY0" fmla="*/ 609603 h 1219196"/>
                <a:gd name="connisteX1" fmla="*/ 609603 w 1219196"/>
                <a:gd name="connsiteY1" fmla="*/ 0 h 1219196"/>
                <a:gd name="connisteX2" fmla="*/ 609603 w 1219196"/>
                <a:gd name="connsiteY2" fmla="*/ 0 h 1219196"/>
                <a:gd name="connisteX3" fmla="*/ 1219196 w 1219196"/>
                <a:gd name="connsiteY3" fmla="*/ 609603 h 1219196"/>
                <a:gd name="connisteX4" fmla="*/ 1219196 w 1219196"/>
                <a:gd name="connsiteY4" fmla="*/ 609603 h 1219196"/>
                <a:gd name="connisteX5" fmla="*/ 609603 w 1219196"/>
                <a:gd name="connsiteY5" fmla="*/ 1219196 h 1219196"/>
                <a:gd name="connisteX6" fmla="*/ 609603 w 1219196"/>
                <a:gd name="connsiteY6" fmla="*/ 1219196 h 1219196"/>
                <a:gd name="connisteX7" fmla="*/ 0 w 1219196"/>
                <a:gd name="connsiteY7" fmla="*/ 609603 h 1219196"/>
                <a:gd name="connisteX8" fmla="*/ 0 w 1219196"/>
                <a:gd name="connsiteY8" fmla="*/ 609603 h 12191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609603"/>
                  </a:moveTo>
                  <a:cubicBezTo>
                    <a:pt x="0" y="272930"/>
                    <a:pt x="272930" y="0"/>
                    <a:pt x="609603" y="0"/>
                  </a:cubicBezTo>
                  <a:lnTo>
                    <a:pt x="609603" y="0"/>
                  </a:lnTo>
                  <a:cubicBezTo>
                    <a:pt x="946276" y="0"/>
                    <a:pt x="1219197" y="272930"/>
                    <a:pt x="1219197" y="609603"/>
                  </a:cubicBezTo>
                  <a:lnTo>
                    <a:pt x="1219197" y="609603"/>
                  </a:lnTo>
                  <a:cubicBezTo>
                    <a:pt x="1219197" y="946276"/>
                    <a:pt x="946276" y="1219197"/>
                    <a:pt x="609603" y="1219197"/>
                  </a:cubicBezTo>
                  <a:lnTo>
                    <a:pt x="609603" y="1219197"/>
                  </a:lnTo>
                  <a:cubicBezTo>
                    <a:pt x="272930" y="1219197"/>
                    <a:pt x="0" y="946276"/>
                    <a:pt x="0" y="609603"/>
                  </a:cubicBezTo>
                  <a:lnTo>
                    <a:pt x="0" y="609603"/>
                  </a:lnTo>
                  <a:close/>
                </a:path>
              </a:pathLst>
            </a:custGeom>
            <a:blipFill rotWithShape="1">
              <a:blip r:embed="rId12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9" name="文本框 8"/>
            <p:cNvSpPr txBox="1"/>
            <p:nvPr>
              <p:custDataLst>
                <p:tags r:id="rId20"/>
              </p:custDataLst>
            </p:nvPr>
          </p:nvSpPr>
          <p:spPr>
            <a:xfrm>
              <a:off x="3840" y="4240"/>
              <a:ext cx="52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根据医嘱选择正确的吸入器类型，如干粉吸入器或定量雾化吸入器，确保药物有效送达。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2" name="任意多边形 21"/>
            <p:cNvSpPr/>
            <p:nvPr>
              <p:custDataLst>
                <p:tags r:id="rId21"/>
              </p:custDataLst>
            </p:nvPr>
          </p:nvSpPr>
          <p:spPr>
            <a:xfrm>
              <a:off x="9720" y="6480"/>
              <a:ext cx="8520" cy="3359"/>
            </a:xfrm>
            <a:custGeom>
              <a:avLst/>
              <a:gdLst>
                <a:gd name="connisteX0" fmla="*/ 0 w 5410203"/>
                <a:gd name="connsiteY0" fmla="*/ 304796 h 2133596"/>
                <a:gd name="connisteX1" fmla="*/ 304796 w 5410203"/>
                <a:gd name="connsiteY1" fmla="*/ 0 h 2133596"/>
                <a:gd name="connisteX2" fmla="*/ 5105396 w 5410203"/>
                <a:gd name="connsiteY2" fmla="*/ 0 h 2133596"/>
                <a:gd name="connisteX3" fmla="*/ 5410203 w 5410203"/>
                <a:gd name="connsiteY3" fmla="*/ 304796 h 2133596"/>
                <a:gd name="connisteX4" fmla="*/ 5410203 w 5410203"/>
                <a:gd name="connsiteY4" fmla="*/ 1828800 h 2133596"/>
                <a:gd name="connisteX5" fmla="*/ 5105396 w 5410203"/>
                <a:gd name="connsiteY5" fmla="*/ 2133596 h 2133596"/>
                <a:gd name="connisteX6" fmla="*/ 304796 w 5410203"/>
                <a:gd name="connsiteY6" fmla="*/ 2133596 h 2133596"/>
                <a:gd name="connisteX7" fmla="*/ 0 w 5410203"/>
                <a:gd name="connsiteY7" fmla="*/ 1828800 h 2133596"/>
                <a:gd name="connisteX8" fmla="*/ 0 w 5410203"/>
                <a:gd name="connsiteY8" fmla="*/ 304796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410203" h="2133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5105397" y="0"/>
                  </a:lnTo>
                  <a:cubicBezTo>
                    <a:pt x="5273738" y="0"/>
                    <a:pt x="5410203" y="136465"/>
                    <a:pt x="5410203" y="304797"/>
                  </a:cubicBezTo>
                  <a:lnTo>
                    <a:pt x="5410203" y="1828800"/>
                  </a:lnTo>
                  <a:cubicBezTo>
                    <a:pt x="5410203" y="1997141"/>
                    <a:pt x="5273738" y="2133597"/>
                    <a:pt x="5105397" y="2133597"/>
                  </a:cubicBezTo>
                  <a:lnTo>
                    <a:pt x="304797" y="2133597"/>
                  </a:lnTo>
                  <a:cubicBezTo>
                    <a:pt x="136465" y="2133597"/>
                    <a:pt x="0" y="1997141"/>
                    <a:pt x="0" y="1828800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3" name="图片 22" descr="C:/Users/mingsheng111035/AppData/Roaming/Kingsoft/office6/wppai/generateppt/b5330740-8cc9-4144-9022-7b9caa07031e.jpgb5330740-8cc9-4144-9022-7b9caa07031e"/>
            <p:cNvPicPr preferRelativeResize="0">
              <a:picLocks noChangeAspect="1"/>
            </p:cNvPicPr>
            <p:nvPr>
              <p:custDataLst>
                <p:tags r:id="rId22"/>
              </p:custDataLst>
            </p:nvPr>
          </p:nvPicPr>
          <p:blipFill>
            <a:blip r:embed="rId23"/>
            <a:srcRect/>
            <a:stretch>
              <a:fillRect/>
            </a:stretch>
          </p:blipFill>
          <p:spPr>
            <a:xfrm>
              <a:off x="10200" y="7200"/>
              <a:ext cx="1919" cy="1919"/>
            </a:xfrm>
            <a:custGeom>
              <a:avLst/>
              <a:gdLst>
                <a:gd name="connisteX0" fmla="*/ 0 w 1219196"/>
                <a:gd name="connsiteY0" fmla="*/ 609603 h 1219196"/>
                <a:gd name="connisteX1" fmla="*/ 609603 w 1219196"/>
                <a:gd name="connsiteY1" fmla="*/ 0 h 1219196"/>
                <a:gd name="connisteX2" fmla="*/ 609603 w 1219196"/>
                <a:gd name="connsiteY2" fmla="*/ 0 h 1219196"/>
                <a:gd name="connisteX3" fmla="*/ 1219196 w 1219196"/>
                <a:gd name="connsiteY3" fmla="*/ 609603 h 1219196"/>
                <a:gd name="connisteX4" fmla="*/ 1219196 w 1219196"/>
                <a:gd name="connsiteY4" fmla="*/ 609603 h 1219196"/>
                <a:gd name="connisteX5" fmla="*/ 609603 w 1219196"/>
                <a:gd name="connsiteY5" fmla="*/ 1219196 h 1219196"/>
                <a:gd name="connisteX6" fmla="*/ 609603 w 1219196"/>
                <a:gd name="connsiteY6" fmla="*/ 1219196 h 1219196"/>
                <a:gd name="connisteX7" fmla="*/ 0 w 1219196"/>
                <a:gd name="connsiteY7" fmla="*/ 609603 h 1219196"/>
                <a:gd name="connisteX8" fmla="*/ 0 w 1219196"/>
                <a:gd name="connsiteY8" fmla="*/ 609603 h 12191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609603"/>
                  </a:moveTo>
                  <a:cubicBezTo>
                    <a:pt x="0" y="272930"/>
                    <a:pt x="272930" y="0"/>
                    <a:pt x="609603" y="0"/>
                  </a:cubicBezTo>
                  <a:lnTo>
                    <a:pt x="609603" y="0"/>
                  </a:lnTo>
                  <a:cubicBezTo>
                    <a:pt x="946276" y="0"/>
                    <a:pt x="1219197" y="272930"/>
                    <a:pt x="1219197" y="609603"/>
                  </a:cubicBezTo>
                  <a:lnTo>
                    <a:pt x="1219197" y="609603"/>
                  </a:lnTo>
                  <a:cubicBezTo>
                    <a:pt x="1219197" y="946276"/>
                    <a:pt x="946276" y="1219197"/>
                    <a:pt x="609603" y="1219197"/>
                  </a:cubicBezTo>
                  <a:lnTo>
                    <a:pt x="609603" y="1219197"/>
                  </a:lnTo>
                  <a:cubicBezTo>
                    <a:pt x="272930" y="1219197"/>
                    <a:pt x="0" y="946276"/>
                    <a:pt x="0" y="609603"/>
                  </a:cubicBezTo>
                  <a:lnTo>
                    <a:pt x="0" y="609603"/>
                  </a:lnTo>
                  <a:close/>
                </a:path>
              </a:pathLst>
            </a:custGeom>
            <a:blipFill rotWithShape="1">
              <a:blip r:embed="rId12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4" name="文本框 13"/>
            <p:cNvSpPr txBox="1"/>
            <p:nvPr>
              <p:custDataLst>
                <p:tags r:id="rId24"/>
              </p:custDataLst>
            </p:nvPr>
          </p:nvSpPr>
          <p:spPr>
            <a:xfrm>
              <a:off x="3840" y="7040"/>
              <a:ext cx="5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定期清洁吸入器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25"/>
              </p:custDataLst>
            </p:nvPr>
          </p:nvSpPr>
          <p:spPr>
            <a:xfrm>
              <a:off x="3840" y="7840"/>
              <a:ext cx="52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定期清洁和保养吸入器，避免药物残留和细菌滋生，确保吸入器的卫生和效能。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0" name="文本框 19"/>
            <p:cNvSpPr txBox="1"/>
            <p:nvPr>
              <p:custDataLst>
                <p:tags r:id="rId26"/>
              </p:custDataLst>
            </p:nvPr>
          </p:nvSpPr>
          <p:spPr>
            <a:xfrm>
              <a:off x="12600" y="3440"/>
              <a:ext cx="5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正确的吸入技巧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27"/>
              </p:custDataLst>
            </p:nvPr>
          </p:nvSpPr>
          <p:spPr>
            <a:xfrm>
              <a:off x="12600" y="4240"/>
              <a:ext cx="52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掌握正确的吸入技巧，如深吸气、屏气和缓慢呼气，以提高药物在肺部的沉积率。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6" name="文本框 25"/>
            <p:cNvSpPr txBox="1"/>
            <p:nvPr>
              <p:custDataLst>
                <p:tags r:id="rId28"/>
              </p:custDataLst>
            </p:nvPr>
          </p:nvSpPr>
          <p:spPr>
            <a:xfrm>
              <a:off x="12600" y="7040"/>
              <a:ext cx="5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监测用药反应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7" name="文本框 26"/>
            <p:cNvSpPr txBox="1"/>
            <p:nvPr>
              <p:custDataLst>
                <p:tags r:id="rId29"/>
              </p:custDataLst>
            </p:nvPr>
          </p:nvSpPr>
          <p:spPr>
            <a:xfrm>
              <a:off x="12600" y="7840"/>
              <a:ext cx="52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使用吸入药物后，注意监测身体反应，如呼吸改善情况，及时与医生沟通调整用药方案。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3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4384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疗效评价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3" name="任意多边形 2"/>
          <p:cNvSpPr/>
          <p:nvPr>
            <p:custDataLst>
              <p:tags r:id="rId2"/>
            </p:custDataLst>
          </p:nvPr>
        </p:nvSpPr>
        <p:spPr>
          <a:xfrm>
            <a:off x="0" y="0"/>
            <a:ext cx="1815465" cy="6858000"/>
          </a:xfrm>
          <a:custGeom>
            <a:avLst/>
            <a:gdLst>
              <a:gd name="connisteX0" fmla="*/ 1421398 w 1816098"/>
              <a:gd name="connsiteY0" fmla="*/ 0 h 6858000"/>
              <a:gd name="connisteX1" fmla="*/ 1723214 w 1816098"/>
              <a:gd name="connsiteY1" fmla="*/ 2115208 h 6858000"/>
              <a:gd name="connisteX2" fmla="*/ 753419 w 1816098"/>
              <a:gd name="connsiteY2" fmla="*/ 5843966 h 6858000"/>
              <a:gd name="connisteX3" fmla="*/ 164015 w 1816098"/>
              <a:gd name="connsiteY3" fmla="*/ 6850492 h 6858000"/>
              <a:gd name="connisteX4" fmla="*/ 0 w 1816098"/>
              <a:gd name="connsiteY4" fmla="*/ 6858000 h 6858000"/>
              <a:gd name="connisteX5" fmla="*/ 0 w 1816098"/>
              <a:gd name="connsiteY5" fmla="*/ 7507 h 6858000"/>
              <a:gd name="connisteX6" fmla="*/ 1421398 w 1816098"/>
              <a:gd name="connsiteY6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816099" h="6858000">
                <a:moveTo>
                  <a:pt x="1421398" y="0"/>
                </a:moveTo>
                <a:cubicBezTo>
                  <a:pt x="1791895" y="611880"/>
                  <a:pt x="1922371" y="1368912"/>
                  <a:pt x="1723214" y="2115208"/>
                </a:cubicBezTo>
                <a:lnTo>
                  <a:pt x="753420" y="5843967"/>
                </a:lnTo>
                <a:cubicBezTo>
                  <a:pt x="647340" y="6241493"/>
                  <a:pt x="438821" y="6583982"/>
                  <a:pt x="164016" y="6850493"/>
                </a:cubicBezTo>
                <a:lnTo>
                  <a:pt x="0" y="6858000"/>
                </a:lnTo>
                <a:lnTo>
                  <a:pt x="0" y="7507"/>
                </a:lnTo>
                <a:lnTo>
                  <a:pt x="1421398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2400300" y="1955800"/>
            <a:ext cx="9220200" cy="4165600"/>
            <a:chOff x="3780" y="3080"/>
            <a:chExt cx="14520" cy="6560"/>
          </a:xfrm>
        </p:grpSpPr>
        <p:pic>
          <p:nvPicPr>
            <p:cNvPr id="4" name="图片 3" descr="C:/Users/mingsheng111035/AppData/Roaming/Kingsoft/office6/wppai/generateppt/e41825d323f5d089b45341ef0950f4d8.jpge41825d323f5d089b45341ef0950f4d8"/>
            <p:cNvPicPr preferRelativeResize="0"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rcRect l="16647" r="16647"/>
            <a:stretch>
              <a:fillRect/>
            </a:stretch>
          </p:blipFill>
          <p:spPr>
            <a:xfrm>
              <a:off x="5360" y="3080"/>
              <a:ext cx="3680" cy="3680"/>
            </a:xfrm>
            <a:custGeom>
              <a:avLst/>
              <a:gdLst>
                <a:gd name="connisteX0" fmla="*/ 0 w 2336804"/>
                <a:gd name="connsiteY0" fmla="*/ 1168402 h 2336804"/>
                <a:gd name="connisteX1" fmla="*/ 1168402 w 2336804"/>
                <a:gd name="connsiteY1" fmla="*/ 0 h 2336804"/>
                <a:gd name="connisteX2" fmla="*/ 1168402 w 2336804"/>
                <a:gd name="connsiteY2" fmla="*/ 0 h 2336804"/>
                <a:gd name="connisteX3" fmla="*/ 2336804 w 2336804"/>
                <a:gd name="connsiteY3" fmla="*/ 1168402 h 2336804"/>
                <a:gd name="connisteX4" fmla="*/ 2336804 w 2336804"/>
                <a:gd name="connsiteY4" fmla="*/ 1168402 h 2336804"/>
                <a:gd name="connisteX5" fmla="*/ 1168402 w 2336804"/>
                <a:gd name="connsiteY5" fmla="*/ 2336804 h 2336804"/>
                <a:gd name="connisteX6" fmla="*/ 1168402 w 2336804"/>
                <a:gd name="connsiteY6" fmla="*/ 2336804 h 2336804"/>
                <a:gd name="connisteX7" fmla="*/ 0 w 2336804"/>
                <a:gd name="connsiteY7" fmla="*/ 1168402 h 2336804"/>
                <a:gd name="connisteX8" fmla="*/ 0 w 2336804"/>
                <a:gd name="connsiteY8" fmla="*/ 1168402 h 23368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336804" h="2336804">
                  <a:moveTo>
                    <a:pt x="0" y="1168402"/>
                  </a:moveTo>
                  <a:cubicBezTo>
                    <a:pt x="0" y="523110"/>
                    <a:pt x="523110" y="0"/>
                    <a:pt x="1168402" y="0"/>
                  </a:cubicBezTo>
                  <a:lnTo>
                    <a:pt x="1168402" y="0"/>
                  </a:lnTo>
                  <a:cubicBezTo>
                    <a:pt x="1813685" y="0"/>
                    <a:pt x="2336804" y="523110"/>
                    <a:pt x="2336804" y="1168402"/>
                  </a:cubicBezTo>
                  <a:lnTo>
                    <a:pt x="2336804" y="1168402"/>
                  </a:lnTo>
                  <a:cubicBezTo>
                    <a:pt x="2336804" y="1813685"/>
                    <a:pt x="1813685" y="2336804"/>
                    <a:pt x="1168402" y="2336804"/>
                  </a:cubicBezTo>
                  <a:lnTo>
                    <a:pt x="1168402" y="2336804"/>
                  </a:lnTo>
                  <a:cubicBezTo>
                    <a:pt x="523110" y="2336804"/>
                    <a:pt x="0" y="1813685"/>
                    <a:pt x="0" y="1168402"/>
                  </a:cubicBezTo>
                  <a:lnTo>
                    <a:pt x="0" y="1168402"/>
                  </a:lnTo>
                  <a:close/>
                </a:path>
              </a:pathLst>
            </a:custGeom>
            <a:blipFill rotWithShape="1">
              <a:blip r:embed="rId5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pic>
          <p:nvPicPr>
            <p:cNvPr id="9" name="图片 8" descr="C:/Users/mingsheng111035/AppData/Roaming/Kingsoft/office6/wppai/generateppt/3825d44e3605808cc327a3be7d53c90d.jpg3825d44e3605808cc327a3be7d53c90d"/>
            <p:cNvPicPr preferRelativeResize="0"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rcRect l="12941" r="20412"/>
            <a:stretch>
              <a:fillRect/>
            </a:stretch>
          </p:blipFill>
          <p:spPr>
            <a:xfrm>
              <a:off x="13040" y="3080"/>
              <a:ext cx="3680" cy="3680"/>
            </a:xfrm>
            <a:custGeom>
              <a:avLst/>
              <a:gdLst>
                <a:gd name="connisteX0" fmla="*/ 0 w 2336804"/>
                <a:gd name="connsiteY0" fmla="*/ 1168402 h 2336804"/>
                <a:gd name="connisteX1" fmla="*/ 1168402 w 2336804"/>
                <a:gd name="connsiteY1" fmla="*/ 0 h 2336804"/>
                <a:gd name="connisteX2" fmla="*/ 1168402 w 2336804"/>
                <a:gd name="connsiteY2" fmla="*/ 0 h 2336804"/>
                <a:gd name="connisteX3" fmla="*/ 2336804 w 2336804"/>
                <a:gd name="connsiteY3" fmla="*/ 1168402 h 2336804"/>
                <a:gd name="connisteX4" fmla="*/ 2336804 w 2336804"/>
                <a:gd name="connsiteY4" fmla="*/ 1168402 h 2336804"/>
                <a:gd name="connisteX5" fmla="*/ 1168402 w 2336804"/>
                <a:gd name="connsiteY5" fmla="*/ 2336804 h 2336804"/>
                <a:gd name="connisteX6" fmla="*/ 1168402 w 2336804"/>
                <a:gd name="connsiteY6" fmla="*/ 2336804 h 2336804"/>
                <a:gd name="connisteX7" fmla="*/ 0 w 2336804"/>
                <a:gd name="connsiteY7" fmla="*/ 1168402 h 2336804"/>
                <a:gd name="connisteX8" fmla="*/ 0 w 2336804"/>
                <a:gd name="connsiteY8" fmla="*/ 1168402 h 23368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336804" h="2336804">
                  <a:moveTo>
                    <a:pt x="0" y="1168402"/>
                  </a:moveTo>
                  <a:cubicBezTo>
                    <a:pt x="0" y="523110"/>
                    <a:pt x="523110" y="0"/>
                    <a:pt x="1168402" y="0"/>
                  </a:cubicBezTo>
                  <a:lnTo>
                    <a:pt x="1168402" y="0"/>
                  </a:lnTo>
                  <a:cubicBezTo>
                    <a:pt x="1813685" y="0"/>
                    <a:pt x="2336804" y="523110"/>
                    <a:pt x="2336804" y="1168402"/>
                  </a:cubicBezTo>
                  <a:lnTo>
                    <a:pt x="2336804" y="1168402"/>
                  </a:lnTo>
                  <a:cubicBezTo>
                    <a:pt x="2336804" y="1813685"/>
                    <a:pt x="1813685" y="2336804"/>
                    <a:pt x="1168402" y="2336804"/>
                  </a:cubicBezTo>
                  <a:lnTo>
                    <a:pt x="1168402" y="2336804"/>
                  </a:lnTo>
                  <a:cubicBezTo>
                    <a:pt x="523110" y="2336804"/>
                    <a:pt x="0" y="1813685"/>
                    <a:pt x="0" y="1168402"/>
                  </a:cubicBezTo>
                  <a:lnTo>
                    <a:pt x="0" y="1168402"/>
                  </a:lnTo>
                  <a:close/>
                </a:path>
              </a:pathLst>
            </a:custGeom>
            <a:blipFill rotWithShape="1">
              <a:blip r:embed="rId5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7" name="文本框 6"/>
            <p:cNvSpPr txBox="1"/>
            <p:nvPr>
              <p:custDataLst>
                <p:tags r:id="rId8"/>
              </p:custDataLst>
            </p:nvPr>
          </p:nvSpPr>
          <p:spPr>
            <a:xfrm>
              <a:off x="3780" y="7320"/>
              <a:ext cx="68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监测肺功能改善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9"/>
              </p:custDataLst>
            </p:nvPr>
          </p:nvSpPr>
          <p:spPr>
            <a:xfrm>
              <a:off x="3800" y="8200"/>
              <a:ext cx="68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定期进行肺功能测试，如</a:t>
              </a:r>
              <a:r>
                <a:rPr lang="en-US" altLang="zh-CN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FEV1</a:t>
              </a: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值的测量，以评估吸入药物对呼吸状况的改善效果。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0"/>
              </p:custDataLst>
            </p:nvPr>
          </p:nvSpPr>
          <p:spPr>
            <a:xfrm>
              <a:off x="11460" y="7320"/>
              <a:ext cx="68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症状缓解评估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1"/>
              </p:custDataLst>
            </p:nvPr>
          </p:nvSpPr>
          <p:spPr>
            <a:xfrm>
              <a:off x="11480" y="8200"/>
              <a:ext cx="68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通过患者自我报告，如使用哮喘控制测试（</a:t>
              </a:r>
              <a:r>
                <a:rPr lang="en-US" altLang="zh-CN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ACT</a:t>
              </a: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）或</a:t>
              </a:r>
              <a:r>
                <a:rPr lang="en-US" altLang="zh-CN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COPD</a:t>
              </a: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评估测试（</a:t>
              </a:r>
              <a:r>
                <a:rPr lang="en-US" altLang="zh-CN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CAT</a:t>
              </a: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），来评价症状的缓解程度。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预防措施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3" name="图片 2" descr="C:/Users/mingsheng111035/AppData/Local/Temp/figmazip/slide_95b75df0a0c33917\datas\装饰-12001&amp;72228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761365" y="0"/>
            <a:ext cx="469900" cy="482600"/>
          </a:xfrm>
          <a:prstGeom prst="rect">
            <a:avLst/>
          </a:prstGeom>
        </p:spPr>
      </p:pic>
      <p:sp>
        <p:nvSpPr>
          <p:cNvPr id="4" name="任意多边形 3"/>
          <p:cNvSpPr/>
          <p:nvPr>
            <p:custDataLst>
              <p:tags r:id="rId5"/>
            </p:custDataLst>
          </p:nvPr>
        </p:nvSpPr>
        <p:spPr>
          <a:xfrm>
            <a:off x="1003298" y="241301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grpSp>
        <p:nvGrpSpPr>
          <p:cNvPr id="23" name="组合 22"/>
          <p:cNvGrpSpPr/>
          <p:nvPr/>
        </p:nvGrpSpPr>
        <p:grpSpPr>
          <a:xfrm>
            <a:off x="609600" y="1828800"/>
            <a:ext cx="10972800" cy="4419600"/>
            <a:chOff x="960" y="2880"/>
            <a:chExt cx="17280" cy="6960"/>
          </a:xfrm>
        </p:grpSpPr>
        <p:pic>
          <p:nvPicPr>
            <p:cNvPr id="5" name="图片 4" descr="C:/Users/mingsheng111035/AppData/Roaming/Kingsoft/office6/wppai/generateppt/803c9bad31a7e7be5d90ded60a3c85ed.jpg803c9bad31a7e7be5d90ded60a3c85ed"/>
            <p:cNvPicPr preferRelativeResize="0"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rcRect t="3544" b="3809"/>
            <a:stretch>
              <a:fillRect/>
            </a:stretch>
          </p:blipFill>
          <p:spPr>
            <a:xfrm>
              <a:off x="960" y="2880"/>
              <a:ext cx="5440" cy="3359"/>
            </a:xfrm>
            <a:custGeom>
              <a:avLst/>
              <a:gdLst>
                <a:gd name="connisteX0" fmla="*/ 0 w 3454402"/>
                <a:gd name="connsiteY0" fmla="*/ 304796 h 2133596"/>
                <a:gd name="connisteX1" fmla="*/ 304796 w 3454402"/>
                <a:gd name="connsiteY1" fmla="*/ 0 h 2133596"/>
                <a:gd name="connisteX2" fmla="*/ 3149595 w 3454402"/>
                <a:gd name="connsiteY2" fmla="*/ 0 h 2133596"/>
                <a:gd name="connisteX3" fmla="*/ 3454402 w 3454402"/>
                <a:gd name="connsiteY3" fmla="*/ 304796 h 2133596"/>
                <a:gd name="connisteX4" fmla="*/ 3454402 w 3454402"/>
                <a:gd name="connsiteY4" fmla="*/ 2133596 h 2133596"/>
                <a:gd name="connisteX5" fmla="*/ 0 w 3454402"/>
                <a:gd name="connsiteY5" fmla="*/ 2133596 h 2133596"/>
                <a:gd name="connisteX6" fmla="*/ 0 w 3454402"/>
                <a:gd name="connsiteY6" fmla="*/ 304796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133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149596" y="0"/>
                  </a:lnTo>
                  <a:cubicBezTo>
                    <a:pt x="3317937" y="0"/>
                    <a:pt x="3454402" y="136465"/>
                    <a:pt x="3454402" y="304797"/>
                  </a:cubicBezTo>
                  <a:lnTo>
                    <a:pt x="3454402" y="2133597"/>
                  </a:lnTo>
                  <a:lnTo>
                    <a:pt x="0" y="2133597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8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8" name="任意多边形 7"/>
            <p:cNvSpPr/>
            <p:nvPr>
              <p:custDataLst>
                <p:tags r:id="rId9"/>
              </p:custDataLst>
            </p:nvPr>
          </p:nvSpPr>
          <p:spPr>
            <a:xfrm>
              <a:off x="960" y="6240"/>
              <a:ext cx="5440" cy="3600"/>
            </a:xfrm>
            <a:custGeom>
              <a:avLst/>
              <a:gdLst>
                <a:gd name="connisteX0" fmla="*/ 0 w 3454402"/>
                <a:gd name="connsiteY0" fmla="*/ 0 h 2286000"/>
                <a:gd name="connisteX1" fmla="*/ 3454402 w 3454402"/>
                <a:gd name="connsiteY1" fmla="*/ 0 h 2286000"/>
                <a:gd name="connisteX2" fmla="*/ 3454402 w 3454402"/>
                <a:gd name="connsiteY2" fmla="*/ 1981203 h 2286000"/>
                <a:gd name="connisteX3" fmla="*/ 3149595 w 3454402"/>
                <a:gd name="connsiteY3" fmla="*/ 2286000 h 2286000"/>
                <a:gd name="connisteX4" fmla="*/ 304796 w 3454402"/>
                <a:gd name="connsiteY4" fmla="*/ 2286000 h 2286000"/>
                <a:gd name="connisteX5" fmla="*/ 0 w 3454402"/>
                <a:gd name="connsiteY5" fmla="*/ 1981203 h 2286000"/>
                <a:gd name="connisteX6" fmla="*/ 0 w 3454402"/>
                <a:gd name="connsiteY6" fmla="*/ 0 h 22860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286000">
                  <a:moveTo>
                    <a:pt x="0" y="0"/>
                  </a:moveTo>
                  <a:lnTo>
                    <a:pt x="3454402" y="0"/>
                  </a:lnTo>
                  <a:lnTo>
                    <a:pt x="3454402" y="1981203"/>
                  </a:lnTo>
                  <a:cubicBezTo>
                    <a:pt x="3454402" y="2149535"/>
                    <a:pt x="3317937" y="2286000"/>
                    <a:pt x="3149596" y="2286000"/>
                  </a:cubicBezTo>
                  <a:lnTo>
                    <a:pt x="304797" y="2286000"/>
                  </a:lnTo>
                  <a:cubicBezTo>
                    <a:pt x="136465" y="2286000"/>
                    <a:pt x="0" y="2149535"/>
                    <a:pt x="0" y="198120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1" name="图片 10" descr="C:/Users/mingsheng111035/AppData/Roaming/Kingsoft/office6/wppai/generateppt/ace2c83cedd0c416ed128634b4d025ff.jpgace2c83cedd0c416ed128634b4d025ff"/>
            <p:cNvPicPr preferRelativeResize="0"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/>
            <a:srcRect t="3677" b="3677"/>
            <a:stretch>
              <a:fillRect/>
            </a:stretch>
          </p:blipFill>
          <p:spPr>
            <a:xfrm>
              <a:off x="6880" y="2880"/>
              <a:ext cx="5440" cy="3359"/>
            </a:xfrm>
            <a:custGeom>
              <a:avLst/>
              <a:gdLst>
                <a:gd name="connisteX0" fmla="*/ 0 w 3454402"/>
                <a:gd name="connsiteY0" fmla="*/ 304796 h 2133596"/>
                <a:gd name="connisteX1" fmla="*/ 304796 w 3454402"/>
                <a:gd name="connsiteY1" fmla="*/ 0 h 2133596"/>
                <a:gd name="connisteX2" fmla="*/ 3149595 w 3454402"/>
                <a:gd name="connsiteY2" fmla="*/ 0 h 2133596"/>
                <a:gd name="connisteX3" fmla="*/ 3454402 w 3454402"/>
                <a:gd name="connsiteY3" fmla="*/ 304796 h 2133596"/>
                <a:gd name="connisteX4" fmla="*/ 3454402 w 3454402"/>
                <a:gd name="connsiteY4" fmla="*/ 2133596 h 2133596"/>
                <a:gd name="connisteX5" fmla="*/ 0 w 3454402"/>
                <a:gd name="connsiteY5" fmla="*/ 2133596 h 2133596"/>
                <a:gd name="connisteX6" fmla="*/ 0 w 3454402"/>
                <a:gd name="connsiteY6" fmla="*/ 304796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133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149596" y="0"/>
                  </a:lnTo>
                  <a:cubicBezTo>
                    <a:pt x="3317937" y="0"/>
                    <a:pt x="3454402" y="136465"/>
                    <a:pt x="3454402" y="304797"/>
                  </a:cubicBezTo>
                  <a:lnTo>
                    <a:pt x="3454402" y="2133597"/>
                  </a:lnTo>
                  <a:lnTo>
                    <a:pt x="0" y="2133597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8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4" name="任意多边形 13"/>
            <p:cNvSpPr/>
            <p:nvPr>
              <p:custDataLst>
                <p:tags r:id="rId12"/>
              </p:custDataLst>
            </p:nvPr>
          </p:nvSpPr>
          <p:spPr>
            <a:xfrm>
              <a:off x="6880" y="6240"/>
              <a:ext cx="5440" cy="3600"/>
            </a:xfrm>
            <a:custGeom>
              <a:avLst/>
              <a:gdLst>
                <a:gd name="connisteX0" fmla="*/ 0 w 3454402"/>
                <a:gd name="connsiteY0" fmla="*/ 0 h 2286000"/>
                <a:gd name="connisteX1" fmla="*/ 3454402 w 3454402"/>
                <a:gd name="connsiteY1" fmla="*/ 0 h 2286000"/>
                <a:gd name="connisteX2" fmla="*/ 3454402 w 3454402"/>
                <a:gd name="connsiteY2" fmla="*/ 1981203 h 2286000"/>
                <a:gd name="connisteX3" fmla="*/ 3149595 w 3454402"/>
                <a:gd name="connsiteY3" fmla="*/ 2286000 h 2286000"/>
                <a:gd name="connisteX4" fmla="*/ 304796 w 3454402"/>
                <a:gd name="connsiteY4" fmla="*/ 2286000 h 2286000"/>
                <a:gd name="connisteX5" fmla="*/ 0 w 3454402"/>
                <a:gd name="connsiteY5" fmla="*/ 1981203 h 2286000"/>
                <a:gd name="connisteX6" fmla="*/ 0 w 3454402"/>
                <a:gd name="connsiteY6" fmla="*/ 0 h 22860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286000">
                  <a:moveTo>
                    <a:pt x="0" y="0"/>
                  </a:moveTo>
                  <a:lnTo>
                    <a:pt x="3454402" y="0"/>
                  </a:lnTo>
                  <a:lnTo>
                    <a:pt x="3454402" y="1981203"/>
                  </a:lnTo>
                  <a:cubicBezTo>
                    <a:pt x="3454402" y="2149535"/>
                    <a:pt x="3317937" y="2286000"/>
                    <a:pt x="3149596" y="2286000"/>
                  </a:cubicBezTo>
                  <a:lnTo>
                    <a:pt x="304797" y="2286000"/>
                  </a:lnTo>
                  <a:cubicBezTo>
                    <a:pt x="136465" y="2286000"/>
                    <a:pt x="0" y="2149535"/>
                    <a:pt x="0" y="198120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>
              <p:custDataLst>
                <p:tags r:id="rId13"/>
              </p:custDataLst>
            </p:nvPr>
          </p:nvSpPr>
          <p:spPr>
            <a:xfrm>
              <a:off x="1440" y="688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正确使用吸入器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4"/>
              </p:custDataLst>
            </p:nvPr>
          </p:nvSpPr>
          <p:spPr>
            <a:xfrm>
              <a:off x="1440" y="7760"/>
              <a:ext cx="45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教育患者正确使用吸入器，如干粉吸入器和定量雾化器，以确保药物能有效到达肺部。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7" name="图片 16" descr="C:/Users/mingsheng111035/AppData/Roaming/Kingsoft/office6/wppai/generateppt/8957de020020d42c8d18b9a0b8ba95e3.jpg8957de020020d42c8d18b9a0b8ba95e3"/>
            <p:cNvPicPr preferRelativeResize="0"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6"/>
            <a:srcRect t="7517"/>
            <a:stretch>
              <a:fillRect/>
            </a:stretch>
          </p:blipFill>
          <p:spPr>
            <a:xfrm>
              <a:off x="12800" y="2880"/>
              <a:ext cx="5440" cy="3359"/>
            </a:xfrm>
            <a:custGeom>
              <a:avLst/>
              <a:gdLst>
                <a:gd name="connisteX0" fmla="*/ 0 w 3454402"/>
                <a:gd name="connsiteY0" fmla="*/ 304796 h 2133596"/>
                <a:gd name="connisteX1" fmla="*/ 304796 w 3454402"/>
                <a:gd name="connsiteY1" fmla="*/ 0 h 2133596"/>
                <a:gd name="connisteX2" fmla="*/ 3149595 w 3454402"/>
                <a:gd name="connsiteY2" fmla="*/ 0 h 2133596"/>
                <a:gd name="connisteX3" fmla="*/ 3454402 w 3454402"/>
                <a:gd name="connsiteY3" fmla="*/ 304796 h 2133596"/>
                <a:gd name="connisteX4" fmla="*/ 3454402 w 3454402"/>
                <a:gd name="connsiteY4" fmla="*/ 2133596 h 2133596"/>
                <a:gd name="connisteX5" fmla="*/ 0 w 3454402"/>
                <a:gd name="connsiteY5" fmla="*/ 2133596 h 2133596"/>
                <a:gd name="connisteX6" fmla="*/ 0 w 3454402"/>
                <a:gd name="connsiteY6" fmla="*/ 304796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133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149596" y="0"/>
                  </a:lnTo>
                  <a:cubicBezTo>
                    <a:pt x="3317937" y="0"/>
                    <a:pt x="3454402" y="136465"/>
                    <a:pt x="3454402" y="304797"/>
                  </a:cubicBezTo>
                  <a:lnTo>
                    <a:pt x="3454402" y="2133597"/>
                  </a:lnTo>
                  <a:lnTo>
                    <a:pt x="0" y="2133597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8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20" name="任意多边形 19"/>
            <p:cNvSpPr/>
            <p:nvPr>
              <p:custDataLst>
                <p:tags r:id="rId17"/>
              </p:custDataLst>
            </p:nvPr>
          </p:nvSpPr>
          <p:spPr>
            <a:xfrm>
              <a:off x="12800" y="6240"/>
              <a:ext cx="5440" cy="3600"/>
            </a:xfrm>
            <a:custGeom>
              <a:avLst/>
              <a:gdLst>
                <a:gd name="connisteX0" fmla="*/ 0 w 3454402"/>
                <a:gd name="connsiteY0" fmla="*/ 0 h 2286000"/>
                <a:gd name="connisteX1" fmla="*/ 3454402 w 3454402"/>
                <a:gd name="connsiteY1" fmla="*/ 0 h 2286000"/>
                <a:gd name="connisteX2" fmla="*/ 3454402 w 3454402"/>
                <a:gd name="connsiteY2" fmla="*/ 1981203 h 2286000"/>
                <a:gd name="connisteX3" fmla="*/ 3149595 w 3454402"/>
                <a:gd name="connsiteY3" fmla="*/ 2286000 h 2286000"/>
                <a:gd name="connisteX4" fmla="*/ 304796 w 3454402"/>
                <a:gd name="connsiteY4" fmla="*/ 2286000 h 2286000"/>
                <a:gd name="connisteX5" fmla="*/ 0 w 3454402"/>
                <a:gd name="connsiteY5" fmla="*/ 1981203 h 2286000"/>
                <a:gd name="connisteX6" fmla="*/ 0 w 3454402"/>
                <a:gd name="connsiteY6" fmla="*/ 0 h 22860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286000">
                  <a:moveTo>
                    <a:pt x="0" y="0"/>
                  </a:moveTo>
                  <a:lnTo>
                    <a:pt x="3454402" y="0"/>
                  </a:lnTo>
                  <a:lnTo>
                    <a:pt x="3454402" y="1981203"/>
                  </a:lnTo>
                  <a:cubicBezTo>
                    <a:pt x="3454402" y="2149535"/>
                    <a:pt x="3317937" y="2286000"/>
                    <a:pt x="3149596" y="2286000"/>
                  </a:cubicBezTo>
                  <a:lnTo>
                    <a:pt x="304797" y="2286000"/>
                  </a:lnTo>
                  <a:cubicBezTo>
                    <a:pt x="136465" y="2286000"/>
                    <a:pt x="0" y="2149535"/>
                    <a:pt x="0" y="198120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>
              <p:custDataLst>
                <p:tags r:id="rId18"/>
              </p:custDataLst>
            </p:nvPr>
          </p:nvSpPr>
          <p:spPr>
            <a:xfrm>
              <a:off x="7360" y="688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定期清洁吸入器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9"/>
              </p:custDataLst>
            </p:nvPr>
          </p:nvSpPr>
          <p:spPr>
            <a:xfrm>
              <a:off x="7360" y="7760"/>
              <a:ext cx="45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指导患者定期清洁和保养吸入器，避免药物残留和细菌滋生，保证吸入药物的卫生安全。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20"/>
              </p:custDataLst>
            </p:nvPr>
          </p:nvSpPr>
          <p:spPr>
            <a:xfrm>
              <a:off x="13280" y="688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监测药物反应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2" name="文本框 21"/>
            <p:cNvSpPr txBox="1"/>
            <p:nvPr>
              <p:custDataLst>
                <p:tags r:id="rId21"/>
              </p:custDataLst>
            </p:nvPr>
          </p:nvSpPr>
          <p:spPr>
            <a:xfrm>
              <a:off x="13280" y="7760"/>
              <a:ext cx="45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教育患者监测吸入药物可能引起的副作用，如咳嗽、声音嘶哑等，并及时与医生沟通。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4700"/>
              <a:t>吸入用药的目的</a:t>
            </a:r>
            <a:endParaRPr lang="zh-CN" altLang="en-US" sz="4700"/>
          </a:p>
        </p:txBody>
      </p:sp>
      <p:sp>
        <p:nvSpPr>
          <p:cNvPr id="3" name="文本占位符 2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05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Local/Temp/figmazip/slide_0ca981134bee12cd\datas\氛围图-12001&amp;277059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603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改善通气功能</a:t>
            </a:r>
            <a:endParaRPr lang="zh-CN" altLang="en-US" sz="4400">
              <a:solidFill>
                <a:schemeClr val="bg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609600" y="1828800"/>
            <a:ext cx="10972800" cy="4419600"/>
            <a:chOff x="960" y="2880"/>
            <a:chExt cx="17280" cy="6960"/>
          </a:xfrm>
        </p:grpSpPr>
        <p:pic>
          <p:nvPicPr>
            <p:cNvPr id="4" name="图片 3" descr="C:/Users/mingsheng111035/AppData/Roaming/Kingsoft/office6/wppai/generateppt/03c81895b2252d1b56066acb7e97a14a.jpg03c81895b2252d1b56066acb7e97a14a"/>
            <p:cNvPicPr preferRelativeResize="0"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rcRect t="14147" b="4853"/>
            <a:stretch>
              <a:fillRect/>
            </a:stretch>
          </p:blipFill>
          <p:spPr>
            <a:xfrm>
              <a:off x="960" y="2880"/>
              <a:ext cx="4000" cy="3240"/>
            </a:xfrm>
            <a:custGeom>
              <a:avLst/>
              <a:gdLst>
                <a:gd name="connisteX0" fmla="*/ 0 w 2540002"/>
                <a:gd name="connsiteY0" fmla="*/ 304796 h 2057400"/>
                <a:gd name="connisteX1" fmla="*/ 304796 w 2540002"/>
                <a:gd name="connsiteY1" fmla="*/ 0 h 2057400"/>
                <a:gd name="connisteX2" fmla="*/ 2540002 w 2540002"/>
                <a:gd name="connsiteY2" fmla="*/ 0 h 2057400"/>
                <a:gd name="connisteX3" fmla="*/ 2540002 w 2540002"/>
                <a:gd name="connsiteY3" fmla="*/ 2057400 h 2057400"/>
                <a:gd name="connisteX4" fmla="*/ 304796 w 2540002"/>
                <a:gd name="connsiteY4" fmla="*/ 2057400 h 2057400"/>
                <a:gd name="connisteX5" fmla="*/ 0 w 2540002"/>
                <a:gd name="connsiteY5" fmla="*/ 1752603 h 2057400"/>
                <a:gd name="connisteX6" fmla="*/ 0 w 2540002"/>
                <a:gd name="connsiteY6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540002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540002" y="0"/>
                  </a:lnTo>
                  <a:lnTo>
                    <a:pt x="2540002" y="2057400"/>
                  </a:ln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7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7" name="任意多边形 6"/>
            <p:cNvSpPr/>
            <p:nvPr>
              <p:custDataLst>
                <p:tags r:id="rId8"/>
              </p:custDataLst>
            </p:nvPr>
          </p:nvSpPr>
          <p:spPr>
            <a:xfrm>
              <a:off x="4960" y="2880"/>
              <a:ext cx="13280" cy="3240"/>
            </a:xfrm>
            <a:custGeom>
              <a:avLst/>
              <a:gdLst>
                <a:gd name="connisteX0" fmla="*/ 0 w 8432797"/>
                <a:gd name="connsiteY0" fmla="*/ 0 h 2057400"/>
                <a:gd name="connisteX1" fmla="*/ 8128001 w 8432797"/>
                <a:gd name="connsiteY1" fmla="*/ 0 h 2057400"/>
                <a:gd name="connisteX2" fmla="*/ 8432797 w 8432797"/>
                <a:gd name="connsiteY2" fmla="*/ 304796 h 2057400"/>
                <a:gd name="connisteX3" fmla="*/ 8432797 w 8432797"/>
                <a:gd name="connsiteY3" fmla="*/ 1752603 h 2057400"/>
                <a:gd name="connisteX4" fmla="*/ 8128001 w 8432797"/>
                <a:gd name="connsiteY4" fmla="*/ 2057400 h 2057400"/>
                <a:gd name="connisteX5" fmla="*/ 0 w 8432797"/>
                <a:gd name="connsiteY5" fmla="*/ 2057400 h 2057400"/>
                <a:gd name="connisteX6" fmla="*/ 0 w 8432797"/>
                <a:gd name="connsiteY6" fmla="*/ 0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8432798" h="2057400">
                  <a:moveTo>
                    <a:pt x="0" y="0"/>
                  </a:moveTo>
                  <a:lnTo>
                    <a:pt x="8128001" y="0"/>
                  </a:lnTo>
                  <a:cubicBezTo>
                    <a:pt x="8296342" y="0"/>
                    <a:pt x="8432798" y="136465"/>
                    <a:pt x="8432798" y="304797"/>
                  </a:cubicBezTo>
                  <a:lnTo>
                    <a:pt x="8432798" y="1752603"/>
                  </a:lnTo>
                  <a:cubicBezTo>
                    <a:pt x="8432798" y="1920935"/>
                    <a:pt x="8296342" y="2057400"/>
                    <a:pt x="8128001" y="2057400"/>
                  </a:cubicBez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0" name="图片 9" descr="C:/Users/mingsheng111035/AppData/Roaming/Kingsoft/office6/wppai/generateppt/05e8db3596272f061df036700bb22d49.jpg05e8db3596272f061df036700bb22d49"/>
            <p:cNvPicPr preferRelativeResize="0"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rcRect l="13253" r="13253"/>
            <a:stretch>
              <a:fillRect/>
            </a:stretch>
          </p:blipFill>
          <p:spPr>
            <a:xfrm>
              <a:off x="960" y="6600"/>
              <a:ext cx="4000" cy="3240"/>
            </a:xfrm>
            <a:custGeom>
              <a:avLst/>
              <a:gdLst>
                <a:gd name="connisteX0" fmla="*/ 0 w 2540002"/>
                <a:gd name="connsiteY0" fmla="*/ 304796 h 2057400"/>
                <a:gd name="connisteX1" fmla="*/ 304796 w 2540002"/>
                <a:gd name="connsiteY1" fmla="*/ 0 h 2057400"/>
                <a:gd name="connisteX2" fmla="*/ 2540002 w 2540002"/>
                <a:gd name="connsiteY2" fmla="*/ 0 h 2057400"/>
                <a:gd name="connisteX3" fmla="*/ 2540002 w 2540002"/>
                <a:gd name="connsiteY3" fmla="*/ 2057400 h 2057400"/>
                <a:gd name="connisteX4" fmla="*/ 304796 w 2540002"/>
                <a:gd name="connsiteY4" fmla="*/ 2057400 h 2057400"/>
                <a:gd name="connisteX5" fmla="*/ 0 w 2540002"/>
                <a:gd name="connsiteY5" fmla="*/ 1752603 h 2057400"/>
                <a:gd name="connisteX6" fmla="*/ 0 w 2540002"/>
                <a:gd name="connsiteY6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540002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540002" y="0"/>
                  </a:lnTo>
                  <a:lnTo>
                    <a:pt x="2540002" y="2057400"/>
                  </a:ln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7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3" name="任意多边形 12"/>
            <p:cNvSpPr/>
            <p:nvPr>
              <p:custDataLst>
                <p:tags r:id="rId11"/>
              </p:custDataLst>
            </p:nvPr>
          </p:nvSpPr>
          <p:spPr>
            <a:xfrm>
              <a:off x="4960" y="6600"/>
              <a:ext cx="13280" cy="3240"/>
            </a:xfrm>
            <a:custGeom>
              <a:avLst/>
              <a:gdLst>
                <a:gd name="connisteX0" fmla="*/ 0 w 8432797"/>
                <a:gd name="connsiteY0" fmla="*/ 0 h 2057400"/>
                <a:gd name="connisteX1" fmla="*/ 8128001 w 8432797"/>
                <a:gd name="connsiteY1" fmla="*/ 0 h 2057400"/>
                <a:gd name="connisteX2" fmla="*/ 8432797 w 8432797"/>
                <a:gd name="connsiteY2" fmla="*/ 304796 h 2057400"/>
                <a:gd name="connisteX3" fmla="*/ 8432797 w 8432797"/>
                <a:gd name="connsiteY3" fmla="*/ 1752603 h 2057400"/>
                <a:gd name="connisteX4" fmla="*/ 8128001 w 8432797"/>
                <a:gd name="connsiteY4" fmla="*/ 2057400 h 2057400"/>
                <a:gd name="connisteX5" fmla="*/ 0 w 8432797"/>
                <a:gd name="connsiteY5" fmla="*/ 2057400 h 2057400"/>
                <a:gd name="connisteX6" fmla="*/ 0 w 8432797"/>
                <a:gd name="connsiteY6" fmla="*/ 0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8432798" h="2057400">
                  <a:moveTo>
                    <a:pt x="0" y="0"/>
                  </a:moveTo>
                  <a:lnTo>
                    <a:pt x="8128001" y="0"/>
                  </a:lnTo>
                  <a:cubicBezTo>
                    <a:pt x="8296342" y="0"/>
                    <a:pt x="8432798" y="136465"/>
                    <a:pt x="8432798" y="304797"/>
                  </a:cubicBezTo>
                  <a:lnTo>
                    <a:pt x="8432798" y="1752603"/>
                  </a:lnTo>
                  <a:cubicBezTo>
                    <a:pt x="8432798" y="1920935"/>
                    <a:pt x="8296342" y="2057400"/>
                    <a:pt x="8128001" y="2057400"/>
                  </a:cubicBez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12"/>
              </p:custDataLst>
            </p:nvPr>
          </p:nvSpPr>
          <p:spPr>
            <a:xfrm>
              <a:off x="5440" y="3820"/>
              <a:ext cx="12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缓解气道痉挛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13"/>
              </p:custDataLst>
            </p:nvPr>
          </p:nvSpPr>
          <p:spPr>
            <a:xfrm>
              <a:off x="5440" y="4700"/>
              <a:ext cx="1240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吸入型支气管扩张剂可迅速作用于气道平滑肌，缓解痉挛，改善呼吸。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4"/>
              </p:custDataLst>
            </p:nvPr>
          </p:nvSpPr>
          <p:spPr>
            <a:xfrm>
              <a:off x="5440" y="7540"/>
              <a:ext cx="12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减少气道炎症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5"/>
              </p:custDataLst>
            </p:nvPr>
          </p:nvSpPr>
          <p:spPr>
            <a:xfrm>
              <a:off x="5440" y="8420"/>
              <a:ext cx="1240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吸入性皮质类固醇药物能有效减少气道炎症，降低气道高反应性，改善通气。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" name="标题 20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目录</a:t>
            </a:r>
            <a:endParaRPr lang="zh-CN" altLang="en-US"/>
          </a:p>
        </p:txBody>
      </p:sp>
      <p:sp>
        <p:nvSpPr>
          <p:cNvPr id="22" name="副标题 21"/>
          <p:cNvSpPr>
            <a:spLocks noGrp="1"/>
          </p:cNvSpPr>
          <p:nvPr>
            <p:ph type="sub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CONTENTS</a:t>
            </a:r>
            <a:endParaRPr lang="zh-CN" altLang="en-US"/>
          </a:p>
        </p:txBody>
      </p:sp>
      <p:grpSp>
        <p:nvGrpSpPr>
          <p:cNvPr id="23" name="组合 22"/>
          <p:cNvGrpSpPr/>
          <p:nvPr/>
        </p:nvGrpSpPr>
        <p:grpSpPr>
          <a:xfrm>
            <a:off x="4283075" y="1385570"/>
            <a:ext cx="7375525" cy="4024630"/>
            <a:chOff x="6745" y="2182"/>
            <a:chExt cx="11615" cy="6338"/>
          </a:xfrm>
        </p:grpSpPr>
        <p:sp>
          <p:nvSpPr>
            <p:cNvPr id="2" name="文本框 1"/>
            <p:cNvSpPr txBox="1"/>
            <p:nvPr>
              <p:custDataLst>
                <p:tags r:id="rId3"/>
              </p:custDataLst>
            </p:nvPr>
          </p:nvSpPr>
          <p:spPr>
            <a:xfrm>
              <a:off x="6745" y="218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4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01</a:t>
              </a:r>
              <a:endParaRPr lang="en-US" altLang="en-US" sz="5800">
                <a:solidFill>
                  <a:schemeClr val="accent4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3" name="矩形 2"/>
            <p:cNvSpPr/>
            <p:nvPr>
              <p:custDataLst>
                <p:tags r:id="rId4"/>
              </p:custDataLst>
            </p:nvPr>
          </p:nvSpPr>
          <p:spPr>
            <a:xfrm>
              <a:off x="8700" y="2280"/>
              <a:ext cx="20" cy="1440"/>
            </a:xfrm>
            <a:prstGeom prst="rect">
              <a:avLst/>
            </a:pr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" name="文本框 3"/>
            <p:cNvSpPr txBox="1"/>
            <p:nvPr>
              <p:custDataLst>
                <p:tags r:id="rId5"/>
              </p:custDataLst>
            </p:nvPr>
          </p:nvSpPr>
          <p:spPr>
            <a:xfrm>
              <a:off x="9120" y="2280"/>
              <a:ext cx="307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吸入用药的概念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5" name="文本框 4"/>
            <p:cNvSpPr txBox="1"/>
            <p:nvPr>
              <p:custDataLst>
                <p:tags r:id="rId6"/>
              </p:custDataLst>
            </p:nvPr>
          </p:nvSpPr>
          <p:spPr>
            <a:xfrm>
              <a:off x="12915" y="218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4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02</a:t>
              </a:r>
              <a:endParaRPr lang="en-US" altLang="en-US" sz="5800">
                <a:solidFill>
                  <a:schemeClr val="accent4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矩形 5"/>
            <p:cNvSpPr/>
            <p:nvPr>
              <p:custDataLst>
                <p:tags r:id="rId7"/>
              </p:custDataLst>
            </p:nvPr>
          </p:nvSpPr>
          <p:spPr>
            <a:xfrm>
              <a:off x="14870" y="2280"/>
              <a:ext cx="20" cy="1440"/>
            </a:xfrm>
            <a:prstGeom prst="rect">
              <a:avLst/>
            </a:pr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>
              <p:custDataLst>
                <p:tags r:id="rId8"/>
              </p:custDataLst>
            </p:nvPr>
          </p:nvSpPr>
          <p:spPr>
            <a:xfrm>
              <a:off x="15290" y="2280"/>
              <a:ext cx="307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吸入用药的操作流程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9"/>
              </p:custDataLst>
            </p:nvPr>
          </p:nvSpPr>
          <p:spPr>
            <a:xfrm>
              <a:off x="6745" y="458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4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03</a:t>
              </a:r>
              <a:endParaRPr lang="en-US" altLang="en-US" sz="5800">
                <a:solidFill>
                  <a:schemeClr val="accent4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矩形 8"/>
            <p:cNvSpPr/>
            <p:nvPr>
              <p:custDataLst>
                <p:tags r:id="rId10"/>
              </p:custDataLst>
            </p:nvPr>
          </p:nvSpPr>
          <p:spPr>
            <a:xfrm>
              <a:off x="8700" y="4680"/>
              <a:ext cx="20" cy="1440"/>
            </a:xfrm>
            <a:prstGeom prst="rect">
              <a:avLst/>
            </a:pr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>
              <p:custDataLst>
                <p:tags r:id="rId11"/>
              </p:custDataLst>
            </p:nvPr>
          </p:nvSpPr>
          <p:spPr>
            <a:xfrm>
              <a:off x="9120" y="4680"/>
              <a:ext cx="307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吸入用药的注意事项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2"/>
              </p:custDataLst>
            </p:nvPr>
          </p:nvSpPr>
          <p:spPr>
            <a:xfrm>
              <a:off x="12915" y="458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4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04</a:t>
              </a:r>
              <a:endParaRPr lang="en-US" altLang="en-US" sz="5800">
                <a:solidFill>
                  <a:schemeClr val="accent4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矩形 11"/>
            <p:cNvSpPr/>
            <p:nvPr>
              <p:custDataLst>
                <p:tags r:id="rId13"/>
              </p:custDataLst>
            </p:nvPr>
          </p:nvSpPr>
          <p:spPr>
            <a:xfrm>
              <a:off x="14870" y="4680"/>
              <a:ext cx="20" cy="1440"/>
            </a:xfrm>
            <a:prstGeom prst="rect">
              <a:avLst/>
            </a:pr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>
              <p:custDataLst>
                <p:tags r:id="rId14"/>
              </p:custDataLst>
            </p:nvPr>
          </p:nvSpPr>
          <p:spPr>
            <a:xfrm>
              <a:off x="15290" y="4680"/>
              <a:ext cx="307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吸入用药的健康教育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5"/>
              </p:custDataLst>
            </p:nvPr>
          </p:nvSpPr>
          <p:spPr>
            <a:xfrm>
              <a:off x="6745" y="698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4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05</a:t>
              </a:r>
              <a:endParaRPr lang="en-US" altLang="en-US" sz="5800">
                <a:solidFill>
                  <a:schemeClr val="accent4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矩形 14"/>
            <p:cNvSpPr/>
            <p:nvPr>
              <p:custDataLst>
                <p:tags r:id="rId16"/>
              </p:custDataLst>
            </p:nvPr>
          </p:nvSpPr>
          <p:spPr>
            <a:xfrm>
              <a:off x="8700" y="7080"/>
              <a:ext cx="20" cy="1440"/>
            </a:xfrm>
            <a:prstGeom prst="rect">
              <a:avLst/>
            </a:pr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>
              <p:custDataLst>
                <p:tags r:id="rId17"/>
              </p:custDataLst>
            </p:nvPr>
          </p:nvSpPr>
          <p:spPr>
            <a:xfrm>
              <a:off x="9120" y="7080"/>
              <a:ext cx="307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吸入用药的目的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8"/>
              </p:custDataLst>
            </p:nvPr>
          </p:nvSpPr>
          <p:spPr>
            <a:xfrm>
              <a:off x="12915" y="698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4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06</a:t>
              </a:r>
              <a:endParaRPr lang="en-US" altLang="en-US" sz="5800">
                <a:solidFill>
                  <a:schemeClr val="accent4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矩形 17"/>
            <p:cNvSpPr/>
            <p:nvPr>
              <p:custDataLst>
                <p:tags r:id="rId19"/>
              </p:custDataLst>
            </p:nvPr>
          </p:nvSpPr>
          <p:spPr>
            <a:xfrm>
              <a:off x="14870" y="7080"/>
              <a:ext cx="20" cy="1440"/>
            </a:xfrm>
            <a:prstGeom prst="rect">
              <a:avLst/>
            </a:pr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文本框 18"/>
            <p:cNvSpPr txBox="1"/>
            <p:nvPr>
              <p:custDataLst>
                <p:tags r:id="rId20"/>
              </p:custDataLst>
            </p:nvPr>
          </p:nvSpPr>
          <p:spPr>
            <a:xfrm>
              <a:off x="15290" y="7080"/>
              <a:ext cx="307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吸入用药的要点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0" y="0"/>
            <a:ext cx="1815465" cy="6858000"/>
          </a:xfrm>
          <a:custGeom>
            <a:avLst/>
            <a:gdLst>
              <a:gd name="connisteX0" fmla="*/ 1421398 w 1816098"/>
              <a:gd name="connsiteY0" fmla="*/ 0 h 6858000"/>
              <a:gd name="connisteX1" fmla="*/ 1723214 w 1816098"/>
              <a:gd name="connsiteY1" fmla="*/ 2115208 h 6858000"/>
              <a:gd name="connisteX2" fmla="*/ 753419 w 1816098"/>
              <a:gd name="connsiteY2" fmla="*/ 5843966 h 6858000"/>
              <a:gd name="connisteX3" fmla="*/ 164015 w 1816098"/>
              <a:gd name="connsiteY3" fmla="*/ 6850492 h 6858000"/>
              <a:gd name="connisteX4" fmla="*/ 0 w 1816098"/>
              <a:gd name="connsiteY4" fmla="*/ 6858000 h 6858000"/>
              <a:gd name="connisteX5" fmla="*/ 0 w 1816098"/>
              <a:gd name="connsiteY5" fmla="*/ 7507 h 6858000"/>
              <a:gd name="connisteX6" fmla="*/ 1421398 w 1816098"/>
              <a:gd name="connsiteY6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816099" h="6858000">
                <a:moveTo>
                  <a:pt x="1421398" y="0"/>
                </a:moveTo>
                <a:cubicBezTo>
                  <a:pt x="1791895" y="611880"/>
                  <a:pt x="1922371" y="1368912"/>
                  <a:pt x="1723214" y="2115208"/>
                </a:cubicBezTo>
                <a:lnTo>
                  <a:pt x="753420" y="5843967"/>
                </a:lnTo>
                <a:cubicBezTo>
                  <a:pt x="647340" y="6241493"/>
                  <a:pt x="438821" y="6583982"/>
                  <a:pt x="164016" y="6850493"/>
                </a:cubicBezTo>
                <a:lnTo>
                  <a:pt x="0" y="6858000"/>
                </a:lnTo>
                <a:lnTo>
                  <a:pt x="0" y="7507"/>
                </a:lnTo>
                <a:lnTo>
                  <a:pt x="1421398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" name="图片 3" descr="C:/Users/mingsheng111035/AppData/Roaming/Kingsoft/office6/wppai/generateppt/c63df34633aebb46a83eb97114faaf3b.jpgc63df34633aebb46a83eb97114faaf3b"/>
          <p:cNvPicPr preferRelativeResize="0"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r="2703"/>
          <a:stretch>
            <a:fillRect/>
          </a:stretch>
        </p:blipFill>
        <p:spPr>
          <a:xfrm>
            <a:off x="609602" y="609603"/>
            <a:ext cx="5486400" cy="5638800"/>
          </a:xfrm>
          <a:custGeom>
            <a:avLst/>
            <a:gdLst>
              <a:gd name="connisteX0" fmla="*/ 0 w 5486400"/>
              <a:gd name="connsiteY0" fmla="*/ 304796 h 5638803"/>
              <a:gd name="connisteX1" fmla="*/ 304796 w 5486400"/>
              <a:gd name="connsiteY1" fmla="*/ 0 h 5638803"/>
              <a:gd name="connisteX2" fmla="*/ 5181603 w 5486400"/>
              <a:gd name="connsiteY2" fmla="*/ 0 h 5638803"/>
              <a:gd name="connisteX3" fmla="*/ 5486400 w 5486400"/>
              <a:gd name="connsiteY3" fmla="*/ 304796 h 5638803"/>
              <a:gd name="connisteX4" fmla="*/ 5486400 w 5486400"/>
              <a:gd name="connsiteY4" fmla="*/ 5333996 h 5638803"/>
              <a:gd name="connisteX5" fmla="*/ 5181603 w 5486400"/>
              <a:gd name="connsiteY5" fmla="*/ 5638803 h 5638803"/>
              <a:gd name="connisteX6" fmla="*/ 304796 w 5486400"/>
              <a:gd name="connsiteY6" fmla="*/ 5638803 h 5638803"/>
              <a:gd name="connisteX7" fmla="*/ 0 w 5486400"/>
              <a:gd name="connsiteY7" fmla="*/ 5333996 h 5638803"/>
              <a:gd name="connisteX8" fmla="*/ 0 w 5486400"/>
              <a:gd name="connsiteY8" fmla="*/ 304796 h 563880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486400" h="5638803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5181603" y="0"/>
                </a:lnTo>
                <a:cubicBezTo>
                  <a:pt x="5349935" y="0"/>
                  <a:pt x="5486400" y="136465"/>
                  <a:pt x="5486400" y="304797"/>
                </a:cubicBezTo>
                <a:lnTo>
                  <a:pt x="5486400" y="5333997"/>
                </a:lnTo>
                <a:cubicBezTo>
                  <a:pt x="5486400" y="5502338"/>
                  <a:pt x="5349935" y="5638803"/>
                  <a:pt x="5181603" y="5638803"/>
                </a:cubicBezTo>
                <a:lnTo>
                  <a:pt x="304797" y="5638803"/>
                </a:lnTo>
                <a:cubicBezTo>
                  <a:pt x="136465" y="5638803"/>
                  <a:pt x="0" y="5502338"/>
                  <a:pt x="0" y="5333997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4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705597" y="609603"/>
            <a:ext cx="5016499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对症治疗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6705600" y="2286000"/>
            <a:ext cx="4953000" cy="3962400"/>
            <a:chOff x="10560" y="3600"/>
            <a:chExt cx="7800" cy="6240"/>
          </a:xfrm>
        </p:grpSpPr>
        <p:sp>
          <p:nvSpPr>
            <p:cNvPr id="7" name="任意多边形 6"/>
            <p:cNvSpPr/>
            <p:nvPr>
              <p:custDataLst>
                <p:tags r:id="rId6"/>
              </p:custDataLst>
            </p:nvPr>
          </p:nvSpPr>
          <p:spPr>
            <a:xfrm>
              <a:off x="10560" y="3600"/>
              <a:ext cx="81" cy="1759"/>
            </a:xfrm>
            <a:custGeom>
              <a:avLst/>
              <a:gdLst>
                <a:gd name="connisteX0" fmla="*/ 0 w 50804"/>
                <a:gd name="connsiteY0" fmla="*/ 25402 h 1117597"/>
                <a:gd name="connisteX1" fmla="*/ 25402 w 50804"/>
                <a:gd name="connsiteY1" fmla="*/ 0 h 1117597"/>
                <a:gd name="connisteX2" fmla="*/ 25402 w 50804"/>
                <a:gd name="connsiteY2" fmla="*/ 0 h 1117597"/>
                <a:gd name="connisteX3" fmla="*/ 50804 w 50804"/>
                <a:gd name="connsiteY3" fmla="*/ 25402 h 1117597"/>
                <a:gd name="connisteX4" fmla="*/ 50804 w 50804"/>
                <a:gd name="connsiteY4" fmla="*/ 1092195 h 1117597"/>
                <a:gd name="connisteX5" fmla="*/ 25402 w 50804"/>
                <a:gd name="connsiteY5" fmla="*/ 1117597 h 1117597"/>
                <a:gd name="connisteX6" fmla="*/ 25402 w 50804"/>
                <a:gd name="connsiteY6" fmla="*/ 1117597 h 1117597"/>
                <a:gd name="connisteX7" fmla="*/ 0 w 50804"/>
                <a:gd name="connsiteY7" fmla="*/ 1092195 h 1117597"/>
                <a:gd name="connisteX8" fmla="*/ 0 w 50804"/>
                <a:gd name="connsiteY8" fmla="*/ 25402 h 11175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>
              <p:custDataLst>
                <p:tags r:id="rId7"/>
              </p:custDataLst>
            </p:nvPr>
          </p:nvSpPr>
          <p:spPr>
            <a:xfrm>
              <a:off x="10560" y="5840"/>
              <a:ext cx="81" cy="1760"/>
            </a:xfrm>
            <a:custGeom>
              <a:avLst/>
              <a:gdLst>
                <a:gd name="connisteX0" fmla="*/ 0 w 50804"/>
                <a:gd name="connsiteY0" fmla="*/ 25402 h 1117597"/>
                <a:gd name="connisteX1" fmla="*/ 25402 w 50804"/>
                <a:gd name="connsiteY1" fmla="*/ 0 h 1117597"/>
                <a:gd name="connisteX2" fmla="*/ 25402 w 50804"/>
                <a:gd name="connsiteY2" fmla="*/ 0 h 1117597"/>
                <a:gd name="connisteX3" fmla="*/ 50804 w 50804"/>
                <a:gd name="connsiteY3" fmla="*/ 25402 h 1117597"/>
                <a:gd name="connisteX4" fmla="*/ 50804 w 50804"/>
                <a:gd name="connsiteY4" fmla="*/ 1092195 h 1117597"/>
                <a:gd name="connisteX5" fmla="*/ 25402 w 50804"/>
                <a:gd name="connsiteY5" fmla="*/ 1117597 h 1117597"/>
                <a:gd name="connisteX6" fmla="*/ 25402 w 50804"/>
                <a:gd name="connsiteY6" fmla="*/ 1117597 h 1117597"/>
                <a:gd name="connisteX7" fmla="*/ 0 w 50804"/>
                <a:gd name="connsiteY7" fmla="*/ 1092195 h 1117597"/>
                <a:gd name="connisteX8" fmla="*/ 0 w 50804"/>
                <a:gd name="connsiteY8" fmla="*/ 25402 h 11175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8"/>
              </p:custDataLst>
            </p:nvPr>
          </p:nvSpPr>
          <p:spPr>
            <a:xfrm>
              <a:off x="10800" y="3600"/>
              <a:ext cx="75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缓解哮喘症状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9"/>
              </p:custDataLst>
            </p:nvPr>
          </p:nvSpPr>
          <p:spPr>
            <a:xfrm>
              <a:off x="10800" y="4400"/>
              <a:ext cx="752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吸入型药物可迅速作用于气道，缓解哮喘发作时的呼吸困难和喘息。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任意多边形 12"/>
            <p:cNvSpPr/>
            <p:nvPr>
              <p:custDataLst>
                <p:tags r:id="rId10"/>
              </p:custDataLst>
            </p:nvPr>
          </p:nvSpPr>
          <p:spPr>
            <a:xfrm>
              <a:off x="10560" y="8080"/>
              <a:ext cx="81" cy="1760"/>
            </a:xfrm>
            <a:custGeom>
              <a:avLst/>
              <a:gdLst>
                <a:gd name="connisteX0" fmla="*/ 0 w 50804"/>
                <a:gd name="connsiteY0" fmla="*/ 25402 h 1117597"/>
                <a:gd name="connisteX1" fmla="*/ 25402 w 50804"/>
                <a:gd name="connsiteY1" fmla="*/ 0 h 1117597"/>
                <a:gd name="connisteX2" fmla="*/ 25402 w 50804"/>
                <a:gd name="connsiteY2" fmla="*/ 0 h 1117597"/>
                <a:gd name="connisteX3" fmla="*/ 50804 w 50804"/>
                <a:gd name="connsiteY3" fmla="*/ 25402 h 1117597"/>
                <a:gd name="connisteX4" fmla="*/ 50804 w 50804"/>
                <a:gd name="connsiteY4" fmla="*/ 1092195 h 1117597"/>
                <a:gd name="connisteX5" fmla="*/ 25402 w 50804"/>
                <a:gd name="connsiteY5" fmla="*/ 1117597 h 1117597"/>
                <a:gd name="connisteX6" fmla="*/ 25402 w 50804"/>
                <a:gd name="connsiteY6" fmla="*/ 1117597 h 1117597"/>
                <a:gd name="connisteX7" fmla="*/ 0 w 50804"/>
                <a:gd name="connsiteY7" fmla="*/ 1092195 h 1117597"/>
                <a:gd name="connisteX8" fmla="*/ 0 w 50804"/>
                <a:gd name="connsiteY8" fmla="*/ 25402 h 11175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>
              <p:custDataLst>
                <p:tags r:id="rId11"/>
              </p:custDataLst>
            </p:nvPr>
          </p:nvSpPr>
          <p:spPr>
            <a:xfrm>
              <a:off x="10800" y="5840"/>
              <a:ext cx="75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控制慢性阻塞性肺疾病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2"/>
              </p:custDataLst>
            </p:nvPr>
          </p:nvSpPr>
          <p:spPr>
            <a:xfrm>
              <a:off x="10800" y="6640"/>
              <a:ext cx="752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en-US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COPD</a:t>
              </a: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患者使用吸入药物，可以有效控制病情，减少急性加重的频率。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3"/>
              </p:custDataLst>
            </p:nvPr>
          </p:nvSpPr>
          <p:spPr>
            <a:xfrm>
              <a:off x="10800" y="8080"/>
              <a:ext cx="75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治疗过敏性鼻炎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4"/>
              </p:custDataLst>
            </p:nvPr>
          </p:nvSpPr>
          <p:spPr>
            <a:xfrm>
              <a:off x="10800" y="8880"/>
              <a:ext cx="752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吸入类固醇药物用于过敏性鼻炎，可减轻鼻塞、打喷嚏等症状，改善生活质量。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4700"/>
              <a:t>吸入用药的要点</a:t>
            </a:r>
            <a:endParaRPr lang="zh-CN" altLang="en-US" sz="4700"/>
          </a:p>
        </p:txBody>
      </p:sp>
      <p:sp>
        <p:nvSpPr>
          <p:cNvPr id="3" name="文本占位符 2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06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3568702" cy="1524003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疗效和不良反应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609600" y="3556000"/>
            <a:ext cx="3505200" cy="2692400"/>
            <a:chOff x="960" y="5600"/>
            <a:chExt cx="5520" cy="4240"/>
          </a:xfrm>
        </p:grpSpPr>
        <p:sp>
          <p:nvSpPr>
            <p:cNvPr id="3" name="任意多边形 2"/>
            <p:cNvSpPr/>
            <p:nvPr>
              <p:custDataLst>
                <p:tags r:id="rId2"/>
              </p:custDataLst>
            </p:nvPr>
          </p:nvSpPr>
          <p:spPr>
            <a:xfrm>
              <a:off x="960" y="5600"/>
              <a:ext cx="80" cy="1759"/>
            </a:xfrm>
            <a:custGeom>
              <a:avLst/>
              <a:gdLst>
                <a:gd name="connisteX0" fmla="*/ 0 w 50804"/>
                <a:gd name="connsiteY0" fmla="*/ 25402 h 1117597"/>
                <a:gd name="connisteX1" fmla="*/ 25402 w 50804"/>
                <a:gd name="connsiteY1" fmla="*/ 0 h 1117597"/>
                <a:gd name="connisteX2" fmla="*/ 25402 w 50804"/>
                <a:gd name="connsiteY2" fmla="*/ 0 h 1117597"/>
                <a:gd name="connisteX3" fmla="*/ 50804 w 50804"/>
                <a:gd name="connsiteY3" fmla="*/ 25402 h 1117597"/>
                <a:gd name="connisteX4" fmla="*/ 50804 w 50804"/>
                <a:gd name="connsiteY4" fmla="*/ 1092195 h 1117597"/>
                <a:gd name="connisteX5" fmla="*/ 25402 w 50804"/>
                <a:gd name="connsiteY5" fmla="*/ 1117597 h 1117597"/>
                <a:gd name="connisteX6" fmla="*/ 25402 w 50804"/>
                <a:gd name="connsiteY6" fmla="*/ 1117597 h 1117597"/>
                <a:gd name="connisteX7" fmla="*/ 0 w 50804"/>
                <a:gd name="connsiteY7" fmla="*/ 1092195 h 1117597"/>
                <a:gd name="connisteX8" fmla="*/ 0 w 50804"/>
                <a:gd name="connsiteY8" fmla="*/ 25402 h 11175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" name="文本框 3"/>
            <p:cNvSpPr txBox="1"/>
            <p:nvPr>
              <p:custDataLst>
                <p:tags r:id="rId3"/>
              </p:custDataLst>
            </p:nvPr>
          </p:nvSpPr>
          <p:spPr>
            <a:xfrm>
              <a:off x="1200" y="5600"/>
              <a:ext cx="5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疗效评估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5" name="文本框 4"/>
            <p:cNvSpPr txBox="1"/>
            <p:nvPr>
              <p:custDataLst>
                <p:tags r:id="rId4"/>
              </p:custDataLst>
            </p:nvPr>
          </p:nvSpPr>
          <p:spPr>
            <a:xfrm>
              <a:off x="1200" y="6400"/>
              <a:ext cx="524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通过肺功能测试和症状改善来评估吸入药物的疗效，确保用药效果。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任意多边形 5"/>
            <p:cNvSpPr/>
            <p:nvPr>
              <p:custDataLst>
                <p:tags r:id="rId5"/>
              </p:custDataLst>
            </p:nvPr>
          </p:nvSpPr>
          <p:spPr>
            <a:xfrm>
              <a:off x="960" y="8080"/>
              <a:ext cx="80" cy="1760"/>
            </a:xfrm>
            <a:custGeom>
              <a:avLst/>
              <a:gdLst>
                <a:gd name="connisteX0" fmla="*/ 0 w 50804"/>
                <a:gd name="connsiteY0" fmla="*/ 25402 h 1117597"/>
                <a:gd name="connisteX1" fmla="*/ 25402 w 50804"/>
                <a:gd name="connsiteY1" fmla="*/ 0 h 1117597"/>
                <a:gd name="connisteX2" fmla="*/ 25402 w 50804"/>
                <a:gd name="connsiteY2" fmla="*/ 0 h 1117597"/>
                <a:gd name="connisteX3" fmla="*/ 50804 w 50804"/>
                <a:gd name="connsiteY3" fmla="*/ 25402 h 1117597"/>
                <a:gd name="connisteX4" fmla="*/ 50804 w 50804"/>
                <a:gd name="connsiteY4" fmla="*/ 1092195 h 1117597"/>
                <a:gd name="connisteX5" fmla="*/ 25402 w 50804"/>
                <a:gd name="connsiteY5" fmla="*/ 1117597 h 1117597"/>
                <a:gd name="connisteX6" fmla="*/ 25402 w 50804"/>
                <a:gd name="connsiteY6" fmla="*/ 1117597 h 1117597"/>
                <a:gd name="connisteX7" fmla="*/ 0 w 50804"/>
                <a:gd name="connsiteY7" fmla="*/ 1092195 h 1117597"/>
                <a:gd name="connisteX8" fmla="*/ 0 w 50804"/>
                <a:gd name="connsiteY8" fmla="*/ 25402 h 11175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>
              <p:custDataLst>
                <p:tags r:id="rId6"/>
              </p:custDataLst>
            </p:nvPr>
          </p:nvSpPr>
          <p:spPr>
            <a:xfrm>
              <a:off x="1200" y="8080"/>
              <a:ext cx="5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监测不良反应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1200" y="8880"/>
              <a:ext cx="524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定期检查患者是否有心悸、震颤等吸入药物可能引起的不良反应。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9" name="图片 8" descr="C:/Users/mingsheng111035/AppData/Roaming/Kingsoft/office6/wppai/generateppt/2d19460593ad091c7246fba71b284032.jpg2d19460593ad091c7246fba71b284032"/>
          <p:cNvPicPr preferRelativeResize="0"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rcRect l="10495" r="7554"/>
          <a:stretch>
            <a:fillRect/>
          </a:stretch>
        </p:blipFill>
        <p:spPr>
          <a:xfrm>
            <a:off x="4648197" y="609603"/>
            <a:ext cx="6933565" cy="5638800"/>
          </a:xfrm>
          <a:custGeom>
            <a:avLst/>
            <a:gdLst>
              <a:gd name="connisteX0" fmla="*/ 0 w 6934196"/>
              <a:gd name="connsiteY0" fmla="*/ 304796 h 5638803"/>
              <a:gd name="connisteX1" fmla="*/ 304796 w 6934196"/>
              <a:gd name="connsiteY1" fmla="*/ 0 h 5638803"/>
              <a:gd name="connisteX2" fmla="*/ 6629400 w 6934196"/>
              <a:gd name="connsiteY2" fmla="*/ 0 h 5638803"/>
              <a:gd name="connisteX3" fmla="*/ 6934196 w 6934196"/>
              <a:gd name="connsiteY3" fmla="*/ 304796 h 5638803"/>
              <a:gd name="connisteX4" fmla="*/ 6934196 w 6934196"/>
              <a:gd name="connsiteY4" fmla="*/ 5333996 h 5638803"/>
              <a:gd name="connisteX5" fmla="*/ 6629400 w 6934196"/>
              <a:gd name="connsiteY5" fmla="*/ 5638803 h 5638803"/>
              <a:gd name="connisteX6" fmla="*/ 304796 w 6934196"/>
              <a:gd name="connsiteY6" fmla="*/ 5638803 h 5638803"/>
              <a:gd name="connisteX7" fmla="*/ 0 w 6934196"/>
              <a:gd name="connsiteY7" fmla="*/ 5333996 h 5638803"/>
              <a:gd name="connisteX8" fmla="*/ 0 w 6934196"/>
              <a:gd name="connsiteY8" fmla="*/ 304796 h 563880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6934197" h="5638803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6629400" y="0"/>
                </a:lnTo>
                <a:cubicBezTo>
                  <a:pt x="6797741" y="0"/>
                  <a:pt x="6934197" y="136465"/>
                  <a:pt x="6934197" y="304797"/>
                </a:cubicBezTo>
                <a:lnTo>
                  <a:pt x="6934197" y="5333997"/>
                </a:lnTo>
                <a:cubicBezTo>
                  <a:pt x="6934197" y="5502338"/>
                  <a:pt x="6797741" y="5638803"/>
                  <a:pt x="6629400" y="5638803"/>
                </a:cubicBezTo>
                <a:lnTo>
                  <a:pt x="304797" y="5638803"/>
                </a:lnTo>
                <a:cubicBezTo>
                  <a:pt x="136465" y="5638803"/>
                  <a:pt x="0" y="5502338"/>
                  <a:pt x="0" y="5333997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10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pic>
        <p:nvPicPr>
          <p:cNvPr id="12" name="图片 11" descr="C:/Users/mingsheng111035/AppData/Local/Temp/figmazip/slide_be63073b1e27f23b\datas\装饰-12001&amp;500354.png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 r:link="rId13"/>
          <a:stretch>
            <a:fillRect/>
          </a:stretch>
        </p:blipFill>
        <p:spPr>
          <a:xfrm>
            <a:off x="11487150" y="3041650"/>
            <a:ext cx="418465" cy="655955"/>
          </a:xfrm>
          <a:prstGeom prst="rect">
            <a:avLst/>
          </a:prstGeom>
        </p:spPr>
      </p:pic>
      <p:sp>
        <p:nvSpPr>
          <p:cNvPr id="13" name="任意多边形 12"/>
          <p:cNvSpPr/>
          <p:nvPr>
            <p:custDataLst>
              <p:tags r:id="rId14"/>
            </p:custDataLst>
          </p:nvPr>
        </p:nvSpPr>
        <p:spPr>
          <a:xfrm>
            <a:off x="11271251" y="2559049"/>
            <a:ext cx="418465" cy="660400"/>
          </a:xfrm>
          <a:custGeom>
            <a:avLst/>
            <a:gdLst>
              <a:gd name="connisteX0" fmla="*/ 0 w 419096"/>
              <a:gd name="connsiteY0" fmla="*/ 0 h 660397"/>
              <a:gd name="connisteX1" fmla="*/ 419096 w 419096"/>
              <a:gd name="connsiteY1" fmla="*/ 0 h 660397"/>
              <a:gd name="connisteX2" fmla="*/ 419096 w 419096"/>
              <a:gd name="connsiteY2" fmla="*/ 660397 h 660397"/>
              <a:gd name="connisteX3" fmla="*/ 0 w 419096"/>
              <a:gd name="connsiteY3" fmla="*/ 660397 h 660397"/>
              <a:gd name="connisteX4" fmla="*/ 0 w 419096"/>
              <a:gd name="connsiteY4" fmla="*/ 330198 h 660397"/>
              <a:gd name="connisteX5" fmla="*/ 0 w 419096"/>
              <a:gd name="connsiteY5" fmla="*/ 0 h 6603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419097" h="660398">
                <a:moveTo>
                  <a:pt x="0" y="0"/>
                </a:moveTo>
                <a:lnTo>
                  <a:pt x="419097" y="0"/>
                </a:lnTo>
                <a:lnTo>
                  <a:pt x="419097" y="660398"/>
                </a:lnTo>
                <a:lnTo>
                  <a:pt x="0" y="660398"/>
                </a:lnTo>
                <a:lnTo>
                  <a:pt x="0" y="33019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Local/Temp/figmazip/slide_20146e758e9fa581\datas\氛围图-12001&amp;318641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10362565" y="0"/>
            <a:ext cx="18288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药物调整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4" name="图片 3" descr="C:/Users/mingsheng111035/AppData/Local/Temp/figmazip/slide_20146e758e9fa581\datas\装饰-12001&amp;318669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r:link="rId7"/>
          <a:stretch>
            <a:fillRect/>
          </a:stretch>
        </p:blipFill>
        <p:spPr>
          <a:xfrm>
            <a:off x="743585" y="0"/>
            <a:ext cx="414020" cy="356870"/>
          </a:xfrm>
          <a:prstGeom prst="rect">
            <a:avLst/>
          </a:prstGeom>
        </p:spPr>
      </p:pic>
      <p:sp>
        <p:nvSpPr>
          <p:cNvPr id="5" name="任意多边形 4"/>
          <p:cNvSpPr/>
          <p:nvPr>
            <p:custDataLst>
              <p:tags r:id="rId8"/>
            </p:custDataLst>
          </p:nvPr>
        </p:nvSpPr>
        <p:spPr>
          <a:xfrm>
            <a:off x="956993" y="178747"/>
            <a:ext cx="302260" cy="254000"/>
          </a:xfrm>
          <a:custGeom>
            <a:avLst/>
            <a:gdLst>
              <a:gd name="connisteX0" fmla="*/ 0 w 302556"/>
              <a:gd name="connsiteY0" fmla="*/ 0 h 254002"/>
              <a:gd name="connisteX1" fmla="*/ 302556 w 302556"/>
              <a:gd name="connsiteY1" fmla="*/ 0 h 254002"/>
              <a:gd name="connisteX2" fmla="*/ 302556 w 302556"/>
              <a:gd name="connsiteY2" fmla="*/ 254002 h 254002"/>
              <a:gd name="connisteX3" fmla="*/ 0 w 302556"/>
              <a:gd name="connsiteY3" fmla="*/ 254002 h 254002"/>
              <a:gd name="connisteX4" fmla="*/ 0 w 302556"/>
              <a:gd name="connsiteY4" fmla="*/ 127001 h 254002"/>
              <a:gd name="connisteX5" fmla="*/ 0 w 302556"/>
              <a:gd name="connsiteY5" fmla="*/ 0 h 2540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02557" h="254002">
                <a:moveTo>
                  <a:pt x="0" y="0"/>
                </a:moveTo>
                <a:lnTo>
                  <a:pt x="302557" y="0"/>
                </a:lnTo>
                <a:lnTo>
                  <a:pt x="302557" y="254002"/>
                </a:lnTo>
                <a:lnTo>
                  <a:pt x="0" y="254002"/>
                </a:lnTo>
                <a:lnTo>
                  <a:pt x="0" y="1270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00"/>
          </a:p>
        </p:txBody>
      </p:sp>
      <p:pic>
        <p:nvPicPr>
          <p:cNvPr id="6" name="图片 5" descr="C:/Users/mingsheng111035/AppData/Roaming/Kingsoft/office6/wppai/generateppt/d615e26c7c51347617a15e899c0ae782.jpgd615e26c7c51347617a15e899c0ae782"/>
          <p:cNvPicPr preferRelativeResize="0"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l="9477" r="9477"/>
          <a:stretch>
            <a:fillRect/>
          </a:stretch>
        </p:blipFill>
        <p:spPr>
          <a:xfrm>
            <a:off x="609603" y="1828800"/>
            <a:ext cx="3581400" cy="4418965"/>
          </a:xfrm>
          <a:custGeom>
            <a:avLst/>
            <a:gdLst>
              <a:gd name="connisteX0" fmla="*/ 0 w 3581403"/>
              <a:gd name="connsiteY0" fmla="*/ 304796 h 4419596"/>
              <a:gd name="connisteX1" fmla="*/ 304796 w 3581403"/>
              <a:gd name="connsiteY1" fmla="*/ 0 h 4419596"/>
              <a:gd name="connisteX2" fmla="*/ 3581403 w 3581403"/>
              <a:gd name="connsiteY2" fmla="*/ 0 h 4419596"/>
              <a:gd name="connisteX3" fmla="*/ 3581403 w 3581403"/>
              <a:gd name="connsiteY3" fmla="*/ 4419596 h 4419596"/>
              <a:gd name="connisteX4" fmla="*/ 304796 w 3581403"/>
              <a:gd name="connsiteY4" fmla="*/ 4419596 h 4419596"/>
              <a:gd name="connisteX5" fmla="*/ 0 w 3581403"/>
              <a:gd name="connsiteY5" fmla="*/ 4114800 h 4419596"/>
              <a:gd name="connisteX6" fmla="*/ 0 w 3581403"/>
              <a:gd name="connsiteY6" fmla="*/ 304796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581403" h="4419597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3581403" y="0"/>
                </a:lnTo>
                <a:lnTo>
                  <a:pt x="3581403" y="4419597"/>
                </a:lnTo>
                <a:lnTo>
                  <a:pt x="304797" y="4419597"/>
                </a:lnTo>
                <a:cubicBezTo>
                  <a:pt x="136465" y="4419597"/>
                  <a:pt x="0" y="4283141"/>
                  <a:pt x="0" y="4114800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11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sp>
        <p:nvSpPr>
          <p:cNvPr id="9" name="任意多边形 8"/>
          <p:cNvSpPr/>
          <p:nvPr>
            <p:custDataLst>
              <p:tags r:id="rId12"/>
            </p:custDataLst>
          </p:nvPr>
        </p:nvSpPr>
        <p:spPr>
          <a:xfrm>
            <a:off x="4190997" y="1828800"/>
            <a:ext cx="7391400" cy="4418965"/>
          </a:xfrm>
          <a:custGeom>
            <a:avLst/>
            <a:gdLst>
              <a:gd name="connisteX0" fmla="*/ 0 w 7391396"/>
              <a:gd name="connsiteY0" fmla="*/ 0 h 4419596"/>
              <a:gd name="connisteX1" fmla="*/ 7086600 w 7391396"/>
              <a:gd name="connsiteY1" fmla="*/ 0 h 4419596"/>
              <a:gd name="connisteX2" fmla="*/ 7391396 w 7391396"/>
              <a:gd name="connsiteY2" fmla="*/ 304796 h 4419596"/>
              <a:gd name="connisteX3" fmla="*/ 7391396 w 7391396"/>
              <a:gd name="connsiteY3" fmla="*/ 4114800 h 4419596"/>
              <a:gd name="connisteX4" fmla="*/ 7086600 w 7391396"/>
              <a:gd name="connsiteY4" fmla="*/ 4419596 h 4419596"/>
              <a:gd name="connisteX5" fmla="*/ 0 w 7391396"/>
              <a:gd name="connsiteY5" fmla="*/ 4419596 h 4419596"/>
              <a:gd name="connisteX6" fmla="*/ 0 w 7391396"/>
              <a:gd name="connsiteY6" fmla="*/ 0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7391397" h="4419597">
                <a:moveTo>
                  <a:pt x="0" y="0"/>
                </a:moveTo>
                <a:lnTo>
                  <a:pt x="7086600" y="0"/>
                </a:lnTo>
                <a:cubicBezTo>
                  <a:pt x="7254941" y="0"/>
                  <a:pt x="7391397" y="136465"/>
                  <a:pt x="7391397" y="304797"/>
                </a:cubicBezTo>
                <a:lnTo>
                  <a:pt x="7391397" y="4114800"/>
                </a:lnTo>
                <a:cubicBezTo>
                  <a:pt x="7391397" y="4283141"/>
                  <a:pt x="7254941" y="4419597"/>
                  <a:pt x="7086600" y="4419597"/>
                </a:cubicBezTo>
                <a:lnTo>
                  <a:pt x="0" y="441959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4648200" y="2336800"/>
            <a:ext cx="6553200" cy="3403600"/>
            <a:chOff x="7320" y="3680"/>
            <a:chExt cx="10320" cy="5360"/>
          </a:xfrm>
        </p:grpSpPr>
        <p:sp>
          <p:nvSpPr>
            <p:cNvPr id="10" name="文本框 9"/>
            <p:cNvSpPr txBox="1"/>
            <p:nvPr>
              <p:custDataLst>
                <p:tags r:id="rId13"/>
              </p:custDataLst>
            </p:nvPr>
          </p:nvSpPr>
          <p:spPr>
            <a:xfrm>
              <a:off x="7320" y="3680"/>
              <a:ext cx="48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评估患者症状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4"/>
              </p:custDataLst>
            </p:nvPr>
          </p:nvSpPr>
          <p:spPr>
            <a:xfrm>
              <a:off x="7320" y="4560"/>
              <a:ext cx="48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根据患者症状的严重程度和频率，调整吸入药物的剂量和使用频率。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5"/>
              </p:custDataLst>
            </p:nvPr>
          </p:nvSpPr>
          <p:spPr>
            <a:xfrm>
              <a:off x="7320" y="6720"/>
              <a:ext cx="48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考虑药物相互作用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6"/>
              </p:custDataLst>
            </p:nvPr>
          </p:nvSpPr>
          <p:spPr>
            <a:xfrm>
              <a:off x="7320" y="7600"/>
              <a:ext cx="48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评估患者正在使用的其他药物，确保吸入药物与之无不良相互作用。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7"/>
              </p:custDataLst>
            </p:nvPr>
          </p:nvSpPr>
          <p:spPr>
            <a:xfrm>
              <a:off x="12780" y="3680"/>
              <a:ext cx="48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监测药物反应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8"/>
              </p:custDataLst>
            </p:nvPr>
          </p:nvSpPr>
          <p:spPr>
            <a:xfrm>
              <a:off x="12780" y="4560"/>
              <a:ext cx="48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定期监测患者对吸入药物的反应，包括疗效和副作用，以指导药物调整。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9"/>
              </p:custDataLst>
            </p:nvPr>
          </p:nvSpPr>
          <p:spPr>
            <a:xfrm>
              <a:off x="12780" y="6720"/>
              <a:ext cx="48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个体化治疗计划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20"/>
              </p:custDataLst>
            </p:nvPr>
          </p:nvSpPr>
          <p:spPr>
            <a:xfrm>
              <a:off x="12780" y="7600"/>
              <a:ext cx="48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根据患者的具体情况，如年龄、体重、共病等，制定个性化的吸入药物治疗方案。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39752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ctr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设备使用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3" name="任意多边形 2"/>
          <p:cNvSpPr/>
          <p:nvPr>
            <p:custDataLst>
              <p:tags r:id="rId2"/>
            </p:custDataLst>
          </p:nvPr>
        </p:nvSpPr>
        <p:spPr>
          <a:xfrm>
            <a:off x="609603" y="1828800"/>
            <a:ext cx="4038600" cy="4418965"/>
          </a:xfrm>
          <a:custGeom>
            <a:avLst/>
            <a:gdLst>
              <a:gd name="connisteX0" fmla="*/ 0 w 4038603"/>
              <a:gd name="connsiteY0" fmla="*/ 304796 h 4419596"/>
              <a:gd name="connisteX1" fmla="*/ 304796 w 4038603"/>
              <a:gd name="connsiteY1" fmla="*/ 0 h 4419596"/>
              <a:gd name="connisteX2" fmla="*/ 4038603 w 4038603"/>
              <a:gd name="connsiteY2" fmla="*/ 0 h 4419596"/>
              <a:gd name="connisteX3" fmla="*/ 4038603 w 4038603"/>
              <a:gd name="connsiteY3" fmla="*/ 4419596 h 4419596"/>
              <a:gd name="connisteX4" fmla="*/ 304796 w 4038603"/>
              <a:gd name="connsiteY4" fmla="*/ 4419596 h 4419596"/>
              <a:gd name="connisteX5" fmla="*/ 0 w 4038603"/>
              <a:gd name="connsiteY5" fmla="*/ 4114800 h 4419596"/>
              <a:gd name="connisteX6" fmla="*/ 0 w 4038603"/>
              <a:gd name="connsiteY6" fmla="*/ 304796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4038603" h="4419597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4038603" y="0"/>
                </a:lnTo>
                <a:lnTo>
                  <a:pt x="4038603" y="4419597"/>
                </a:lnTo>
                <a:lnTo>
                  <a:pt x="304797" y="4419597"/>
                </a:lnTo>
                <a:cubicBezTo>
                  <a:pt x="136465" y="4419597"/>
                  <a:pt x="0" y="4283141"/>
                  <a:pt x="0" y="4114800"/>
                </a:cubicBezTo>
                <a:lnTo>
                  <a:pt x="0" y="304797"/>
                </a:lnTo>
                <a:close/>
              </a:path>
            </a:pathLst>
          </a:custGeom>
          <a:solidFill>
            <a:schemeClr val="accent4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1" name="组合 10"/>
          <p:cNvGrpSpPr/>
          <p:nvPr/>
        </p:nvGrpSpPr>
        <p:grpSpPr>
          <a:xfrm>
            <a:off x="1066800" y="2336800"/>
            <a:ext cx="3200400" cy="3403600"/>
            <a:chOff x="1680" y="3680"/>
            <a:chExt cx="5040" cy="5360"/>
          </a:xfrm>
        </p:grpSpPr>
        <p:sp>
          <p:nvSpPr>
            <p:cNvPr id="4" name="文本框 3"/>
            <p:cNvSpPr txBox="1"/>
            <p:nvPr>
              <p:custDataLst>
                <p:tags r:id="rId3"/>
              </p:custDataLst>
            </p:nvPr>
          </p:nvSpPr>
          <p:spPr>
            <a:xfrm>
              <a:off x="1680" y="3680"/>
              <a:ext cx="50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正确选择吸入器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5" name="文本框 4"/>
            <p:cNvSpPr txBox="1"/>
            <p:nvPr>
              <p:custDataLst>
                <p:tags r:id="rId4"/>
              </p:custDataLst>
            </p:nvPr>
          </p:nvSpPr>
          <p:spPr>
            <a:xfrm>
              <a:off x="1680" y="4560"/>
              <a:ext cx="50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根据医嘱选择合适的吸入器类型，如定量吸入器、干粉吸入器或雾化器。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5"/>
              </p:custDataLst>
            </p:nvPr>
          </p:nvSpPr>
          <p:spPr>
            <a:xfrm>
              <a:off x="1680" y="6720"/>
              <a:ext cx="50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维护和清洁吸入器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6"/>
              </p:custDataLst>
            </p:nvPr>
          </p:nvSpPr>
          <p:spPr>
            <a:xfrm>
              <a:off x="1680" y="7600"/>
              <a:ext cx="50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定期清洁吸入器，确保药物输送效率，避免污染和交叉感染。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8" name="图片 7" descr="C:/Users/mingsheng111035/AppData/Roaming/Kingsoft/office6/wppai/generateppt/676a3be5a404568ae65b4e2b60dd36ff.jpg676a3be5a404568ae65b4e2b60dd36ff"/>
          <p:cNvPicPr preferRelativeResize="0"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t="2059" b="2059"/>
          <a:stretch>
            <a:fillRect/>
          </a:stretch>
        </p:blipFill>
        <p:spPr>
          <a:xfrm>
            <a:off x="4648197" y="1828800"/>
            <a:ext cx="6933565" cy="4418965"/>
          </a:xfrm>
          <a:custGeom>
            <a:avLst/>
            <a:gdLst>
              <a:gd name="connisteX0" fmla="*/ 0 w 6934196"/>
              <a:gd name="connsiteY0" fmla="*/ 0 h 4419596"/>
              <a:gd name="connisteX1" fmla="*/ 6629400 w 6934196"/>
              <a:gd name="connsiteY1" fmla="*/ 0 h 4419596"/>
              <a:gd name="connisteX2" fmla="*/ 6934196 w 6934196"/>
              <a:gd name="connsiteY2" fmla="*/ 304796 h 4419596"/>
              <a:gd name="connisteX3" fmla="*/ 6934196 w 6934196"/>
              <a:gd name="connsiteY3" fmla="*/ 4114800 h 4419596"/>
              <a:gd name="connisteX4" fmla="*/ 6629400 w 6934196"/>
              <a:gd name="connsiteY4" fmla="*/ 4419596 h 4419596"/>
              <a:gd name="connisteX5" fmla="*/ 0 w 6934196"/>
              <a:gd name="connsiteY5" fmla="*/ 4419596 h 4419596"/>
              <a:gd name="connisteX6" fmla="*/ 0 w 6934196"/>
              <a:gd name="connsiteY6" fmla="*/ 0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6934197" h="4419597">
                <a:moveTo>
                  <a:pt x="0" y="0"/>
                </a:moveTo>
                <a:lnTo>
                  <a:pt x="6629400" y="0"/>
                </a:lnTo>
                <a:cubicBezTo>
                  <a:pt x="6797741" y="0"/>
                  <a:pt x="6934197" y="136465"/>
                  <a:pt x="6934197" y="304797"/>
                </a:cubicBezTo>
                <a:lnTo>
                  <a:pt x="6934197" y="4114800"/>
                </a:lnTo>
                <a:cubicBezTo>
                  <a:pt x="6934197" y="4283141"/>
                  <a:pt x="6797741" y="4419597"/>
                  <a:pt x="6629400" y="4419597"/>
                </a:cubicBezTo>
                <a:lnTo>
                  <a:pt x="0" y="44195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</p:spTree>
    <p:custDataLst>
      <p:tags r:id="rId1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谢谢</a:t>
            </a:r>
            <a:endParaRPr lang="zh-CN" altLang="en-US"/>
          </a:p>
        </p:txBody>
      </p:sp>
      <p:sp>
        <p:nvSpPr>
          <p:cNvPr id="4" name="副标题 3"/>
          <p:cNvSpPr>
            <a:spLocks noGrp="1"/>
          </p:cNvSpPr>
          <p:nvPr>
            <p:ph type="sub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 sz="2000"/>
              <a:t>THE END</a:t>
            </a:r>
            <a:endParaRPr lang="zh-CN" altLang="en-US" sz="2000"/>
          </a:p>
          <a:p>
            <a:endParaRPr lang="zh-CN" altLang="en-US" sz="2000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4700"/>
              <a:t>吸入用药的概念</a:t>
            </a:r>
            <a:endParaRPr lang="zh-CN" altLang="en-US" sz="4700"/>
          </a:p>
        </p:txBody>
      </p:sp>
      <p:sp>
        <p:nvSpPr>
          <p:cNvPr id="4" name="文本占位符 3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01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3568702" cy="1524003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定义和作用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3" name="图片 2" descr="C:/Users/mingsheng111035/AppData/Local/Temp/figmazip/slide_bbd419919d20048f\datas\装饰-12001&amp;330974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761365" y="0"/>
            <a:ext cx="469900" cy="482600"/>
          </a:xfrm>
          <a:prstGeom prst="rect">
            <a:avLst/>
          </a:prstGeom>
        </p:spPr>
      </p:pic>
      <p:sp>
        <p:nvSpPr>
          <p:cNvPr id="4" name="任意多边形 3"/>
          <p:cNvSpPr/>
          <p:nvPr>
            <p:custDataLst>
              <p:tags r:id="rId5"/>
            </p:custDataLst>
          </p:nvPr>
        </p:nvSpPr>
        <p:spPr>
          <a:xfrm>
            <a:off x="1003298" y="241301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grpSp>
        <p:nvGrpSpPr>
          <p:cNvPr id="14" name="组合 13"/>
          <p:cNvGrpSpPr/>
          <p:nvPr/>
        </p:nvGrpSpPr>
        <p:grpSpPr>
          <a:xfrm>
            <a:off x="4648200" y="660400"/>
            <a:ext cx="7010400" cy="1422400"/>
            <a:chOff x="7320" y="1040"/>
            <a:chExt cx="11040" cy="2240"/>
          </a:xfrm>
        </p:grpSpPr>
        <p:sp>
          <p:nvSpPr>
            <p:cNvPr id="5" name="任意多边形 4"/>
            <p:cNvSpPr/>
            <p:nvPr>
              <p:custDataLst>
                <p:tags r:id="rId6"/>
              </p:custDataLst>
            </p:nvPr>
          </p:nvSpPr>
          <p:spPr>
            <a:xfrm>
              <a:off x="7320" y="1040"/>
              <a:ext cx="81" cy="2241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>
              <p:custDataLst>
                <p:tags r:id="rId7"/>
              </p:custDataLst>
            </p:nvPr>
          </p:nvSpPr>
          <p:spPr>
            <a:xfrm>
              <a:off x="7560" y="1040"/>
              <a:ext cx="51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吸入用药的定义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8"/>
              </p:custDataLst>
            </p:nvPr>
          </p:nvSpPr>
          <p:spPr>
            <a:xfrm>
              <a:off x="7560" y="1840"/>
              <a:ext cx="50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吸入用药是指通过吸入方式将药物直接送入肺部，以治疗呼吸系统疾病。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任意多边形 7"/>
            <p:cNvSpPr/>
            <p:nvPr>
              <p:custDataLst>
                <p:tags r:id="rId9"/>
              </p:custDataLst>
            </p:nvPr>
          </p:nvSpPr>
          <p:spPr>
            <a:xfrm>
              <a:off x="13020" y="1040"/>
              <a:ext cx="80" cy="2241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>
              <p:custDataLst>
                <p:tags r:id="rId10"/>
              </p:custDataLst>
            </p:nvPr>
          </p:nvSpPr>
          <p:spPr>
            <a:xfrm>
              <a:off x="13260" y="1040"/>
              <a:ext cx="51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吸入用药的作用机制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1"/>
              </p:custDataLst>
            </p:nvPr>
          </p:nvSpPr>
          <p:spPr>
            <a:xfrm>
              <a:off x="13260" y="1840"/>
              <a:ext cx="50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吸入药物可迅速作用于气道，减少全身副作用，提高治疗效率和患者依从性。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1" name="图片 10" descr="C:/Users/mingsheng111035/AppData/Roaming/Kingsoft/office6/wppai/generateppt/8677e2cbf377cd36_img1.png8677e2cbf377cd36_img1"/>
          <p:cNvPicPr preferRelativeResize="0"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rcRect t="20370" b="20370"/>
          <a:stretch>
            <a:fillRect/>
          </a:stretch>
        </p:blipFill>
        <p:spPr>
          <a:xfrm>
            <a:off x="609602" y="2590797"/>
            <a:ext cx="10972800" cy="3657600"/>
          </a:xfrm>
          <a:custGeom>
            <a:avLst/>
            <a:gdLst>
              <a:gd name="connisteX0" fmla="*/ 0 w 10972800"/>
              <a:gd name="connsiteY0" fmla="*/ 304796 h 3657600"/>
              <a:gd name="connisteX1" fmla="*/ 304796 w 10972800"/>
              <a:gd name="connsiteY1" fmla="*/ 0 h 3657600"/>
              <a:gd name="connisteX2" fmla="*/ 10668003 w 10972800"/>
              <a:gd name="connsiteY2" fmla="*/ 0 h 3657600"/>
              <a:gd name="connisteX3" fmla="*/ 10972800 w 10972800"/>
              <a:gd name="connsiteY3" fmla="*/ 304796 h 3657600"/>
              <a:gd name="connisteX4" fmla="*/ 10972800 w 10972800"/>
              <a:gd name="connsiteY4" fmla="*/ 3352803 h 3657600"/>
              <a:gd name="connisteX5" fmla="*/ 10668003 w 10972800"/>
              <a:gd name="connsiteY5" fmla="*/ 3657600 h 3657600"/>
              <a:gd name="connisteX6" fmla="*/ 304796 w 10972800"/>
              <a:gd name="connsiteY6" fmla="*/ 3657600 h 3657600"/>
              <a:gd name="connisteX7" fmla="*/ 0 w 10972800"/>
              <a:gd name="connsiteY7" fmla="*/ 3352803 h 3657600"/>
              <a:gd name="connisteX8" fmla="*/ 0 w 10972800"/>
              <a:gd name="connsiteY8" fmla="*/ 304796 h 365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3657600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10668003" y="0"/>
                </a:lnTo>
                <a:cubicBezTo>
                  <a:pt x="10836335" y="0"/>
                  <a:pt x="10972800" y="136465"/>
                  <a:pt x="10972800" y="304797"/>
                </a:cubicBezTo>
                <a:lnTo>
                  <a:pt x="10972800" y="3352803"/>
                </a:lnTo>
                <a:cubicBezTo>
                  <a:pt x="10972800" y="3521135"/>
                  <a:pt x="10836335" y="3657600"/>
                  <a:pt x="10668003" y="3657600"/>
                </a:cubicBezTo>
                <a:lnTo>
                  <a:pt x="304797" y="3657600"/>
                </a:lnTo>
                <a:cubicBezTo>
                  <a:pt x="136465" y="3657600"/>
                  <a:pt x="0" y="3521135"/>
                  <a:pt x="0" y="3352803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14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298701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r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适用情况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3" name="图片 2" descr="C:/Users/mingsheng111035/AppData/Local/Temp/figmazip/slide_9fb519d68bf14861\datas\氛围图-12001&amp;212733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828800" cy="6858000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609600" y="1828800"/>
            <a:ext cx="10972800" cy="4419600"/>
            <a:chOff x="960" y="2880"/>
            <a:chExt cx="17280" cy="6960"/>
          </a:xfrm>
        </p:grpSpPr>
        <p:sp>
          <p:nvSpPr>
            <p:cNvPr id="4" name="任意多边形 3"/>
            <p:cNvSpPr/>
            <p:nvPr>
              <p:custDataLst>
                <p:tags r:id="rId5"/>
              </p:custDataLst>
            </p:nvPr>
          </p:nvSpPr>
          <p:spPr>
            <a:xfrm>
              <a:off x="960" y="2880"/>
              <a:ext cx="8399" cy="3240"/>
            </a:xfrm>
            <a:custGeom>
              <a:avLst/>
              <a:gdLst>
                <a:gd name="connisteX0" fmla="*/ 0 w 5333996"/>
                <a:gd name="connsiteY0" fmla="*/ 304796 h 2057400"/>
                <a:gd name="connisteX1" fmla="*/ 304796 w 5333996"/>
                <a:gd name="connsiteY1" fmla="*/ 0 h 2057400"/>
                <a:gd name="connisteX2" fmla="*/ 5029200 w 5333996"/>
                <a:gd name="connsiteY2" fmla="*/ 0 h 2057400"/>
                <a:gd name="connisteX3" fmla="*/ 5333996 w 5333996"/>
                <a:gd name="connsiteY3" fmla="*/ 304796 h 2057400"/>
                <a:gd name="connisteX4" fmla="*/ 5333996 w 5333996"/>
                <a:gd name="connsiteY4" fmla="*/ 1752603 h 2057400"/>
                <a:gd name="connisteX5" fmla="*/ 5029200 w 5333996"/>
                <a:gd name="connsiteY5" fmla="*/ 2057400 h 2057400"/>
                <a:gd name="connisteX6" fmla="*/ 304796 w 5333996"/>
                <a:gd name="connsiteY6" fmla="*/ 2057400 h 2057400"/>
                <a:gd name="connisteX7" fmla="*/ 0 w 5333996"/>
                <a:gd name="connsiteY7" fmla="*/ 1752603 h 2057400"/>
                <a:gd name="connisteX8" fmla="*/ 0 w 5333996"/>
                <a:gd name="connsiteY8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333997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5029200" y="0"/>
                  </a:lnTo>
                  <a:cubicBezTo>
                    <a:pt x="5197541" y="0"/>
                    <a:pt x="5333997" y="136465"/>
                    <a:pt x="5333997" y="304797"/>
                  </a:cubicBezTo>
                  <a:lnTo>
                    <a:pt x="5333997" y="1752603"/>
                  </a:lnTo>
                  <a:cubicBezTo>
                    <a:pt x="5333997" y="1920935"/>
                    <a:pt x="5197541" y="2057400"/>
                    <a:pt x="5029200" y="2057400"/>
                  </a:cubicBez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任意多边形 4"/>
            <p:cNvSpPr/>
            <p:nvPr>
              <p:custDataLst>
                <p:tags r:id="rId6"/>
              </p:custDataLst>
            </p:nvPr>
          </p:nvSpPr>
          <p:spPr>
            <a:xfrm>
              <a:off x="7060" y="2880"/>
              <a:ext cx="2299" cy="2200"/>
            </a:xfrm>
            <a:custGeom>
              <a:avLst/>
              <a:gdLst>
                <a:gd name="connisteX0" fmla="*/ 1460497 w 1460497"/>
                <a:gd name="connsiteY0" fmla="*/ 1397002 h 1397002"/>
                <a:gd name="connisteX1" fmla="*/ 0 w 1460497"/>
                <a:gd name="connsiteY1" fmla="*/ 0 h 1397002"/>
                <a:gd name="connisteX2" fmla="*/ 1155701 w 1460497"/>
                <a:gd name="connsiteY2" fmla="*/ 0 h 1397002"/>
                <a:gd name="connisteX3" fmla="*/ 1460497 w 1460497"/>
                <a:gd name="connsiteY3" fmla="*/ 304449 h 1397002"/>
                <a:gd name="connisteX4" fmla="*/ 1460497 w 1460497"/>
                <a:gd name="connsiteY4" fmla="*/ 1397002 h 13970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pathLst>
                <a:path w="1460498" h="1397002">
                  <a:moveTo>
                    <a:pt x="1460498" y="1397002"/>
                  </a:moveTo>
                  <a:cubicBezTo>
                    <a:pt x="688104" y="1370740"/>
                    <a:pt x="62079" y="765399"/>
                    <a:pt x="0" y="0"/>
                  </a:cubicBezTo>
                  <a:lnTo>
                    <a:pt x="1155701" y="0"/>
                  </a:lnTo>
                  <a:cubicBezTo>
                    <a:pt x="1324042" y="0"/>
                    <a:pt x="1460498" y="136118"/>
                    <a:pt x="1460498" y="304449"/>
                  </a:cubicBezTo>
                  <a:cubicBezTo>
                    <a:pt x="1460498" y="668783"/>
                    <a:pt x="1460498" y="1248421"/>
                    <a:pt x="1460498" y="1397002"/>
                  </a:cubicBezTo>
                  <a:close/>
                </a:path>
              </a:pathLst>
            </a:custGeom>
            <a:gradFill>
              <a:gsLst>
                <a:gs pos="0">
                  <a:schemeClr val="accent4">
                    <a:alpha val="15000"/>
                  </a:schemeClr>
                </a:gs>
                <a:gs pos="100000">
                  <a:schemeClr val="bg1">
                    <a:alpha val="15000"/>
                  </a:schemeClr>
                </a:gs>
              </a:gsLst>
              <a:lin ang="23916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任意多边形 5"/>
            <p:cNvSpPr/>
            <p:nvPr>
              <p:custDataLst>
                <p:tags r:id="rId7"/>
              </p:custDataLst>
            </p:nvPr>
          </p:nvSpPr>
          <p:spPr>
            <a:xfrm>
              <a:off x="960" y="4500"/>
              <a:ext cx="2540" cy="1620"/>
            </a:xfrm>
            <a:custGeom>
              <a:avLst/>
              <a:gdLst>
                <a:gd name="connisteX0" fmla="*/ 1600940 w 1612901"/>
                <a:gd name="connsiteY0" fmla="*/ 1028700 h 1028700"/>
                <a:gd name="connisteX1" fmla="*/ 303297 w 1612901"/>
                <a:gd name="connsiteY1" fmla="*/ 1028700 h 1028700"/>
                <a:gd name="connisteX2" fmla="*/ 0 w 1612901"/>
                <a:gd name="connsiteY2" fmla="*/ 723903 h 1028700"/>
                <a:gd name="connisteX3" fmla="*/ 0 w 1612901"/>
                <a:gd name="connsiteY3" fmla="*/ 398650 h 1028700"/>
                <a:gd name="connisteX4" fmla="*/ 734601 w 1612901"/>
                <a:gd name="connsiteY4" fmla="*/ 0 h 1028700"/>
                <a:gd name="connisteX5" fmla="*/ 1612901 w 1612901"/>
                <a:gd name="connsiteY5" fmla="*/ 882652 h 1028700"/>
                <a:gd name="connisteX6" fmla="*/ 1600940 w 1612901"/>
                <a:gd name="connsiteY6" fmla="*/ 1028700 h 10287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1612901" h="1028700">
                  <a:moveTo>
                    <a:pt x="1600941" y="1028700"/>
                  </a:moveTo>
                  <a:lnTo>
                    <a:pt x="303297" y="1028700"/>
                  </a:lnTo>
                  <a:cubicBezTo>
                    <a:pt x="135788" y="1028700"/>
                    <a:pt x="0" y="892235"/>
                    <a:pt x="0" y="723903"/>
                  </a:cubicBezTo>
                  <a:lnTo>
                    <a:pt x="0" y="398651"/>
                  </a:lnTo>
                  <a:cubicBezTo>
                    <a:pt x="156966" y="158539"/>
                    <a:pt x="427363" y="0"/>
                    <a:pt x="734602" y="0"/>
                  </a:cubicBezTo>
                  <a:cubicBezTo>
                    <a:pt x="1219672" y="0"/>
                    <a:pt x="1612901" y="395176"/>
                    <a:pt x="1612901" y="882652"/>
                  </a:cubicBezTo>
                  <a:cubicBezTo>
                    <a:pt x="1612901" y="932405"/>
                    <a:pt x="1608795" y="981197"/>
                    <a:pt x="1600941" y="1028700"/>
                  </a:cubicBezTo>
                  <a:close/>
                </a:path>
              </a:pathLst>
            </a:custGeom>
            <a:gradFill>
              <a:gsLst>
                <a:gs pos="0">
                  <a:schemeClr val="accent4">
                    <a:alpha val="15000"/>
                  </a:schemeClr>
                </a:gs>
                <a:gs pos="100000">
                  <a:schemeClr val="bg1">
                    <a:alpha val="15000"/>
                  </a:schemeClr>
                </a:gs>
              </a:gsLst>
              <a:lin ang="20142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7" name="图片 6" descr="C:/Users/mingsheng111035/AppData/Local/Temp/figmazip/slide_9fb519d68bf14861\datas\earth-12001&amp;212787.svg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 r:link="rId11"/>
                </a:ext>
              </a:extLst>
            </a:blip>
            <a:stretch>
              <a:fillRect/>
            </a:stretch>
          </p:blipFill>
          <p:spPr>
            <a:xfrm>
              <a:off x="1440" y="3780"/>
              <a:ext cx="1440" cy="1440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>
              <p:custDataLst>
                <p:tags r:id="rId12"/>
              </p:custDataLst>
            </p:nvPr>
          </p:nvSpPr>
          <p:spPr>
            <a:xfrm>
              <a:off x="3280" y="3620"/>
              <a:ext cx="57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哮喘治疗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13"/>
              </p:custDataLst>
            </p:nvPr>
          </p:nvSpPr>
          <p:spPr>
            <a:xfrm>
              <a:off x="3280" y="4420"/>
              <a:ext cx="568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吸入用药是哮喘患者日常管理的重要手段，可快速缓解气道炎症和痉挛。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任意多边形 9"/>
            <p:cNvSpPr/>
            <p:nvPr>
              <p:custDataLst>
                <p:tags r:id="rId14"/>
              </p:custDataLst>
            </p:nvPr>
          </p:nvSpPr>
          <p:spPr>
            <a:xfrm>
              <a:off x="960" y="6600"/>
              <a:ext cx="8399" cy="3240"/>
            </a:xfrm>
            <a:custGeom>
              <a:avLst/>
              <a:gdLst>
                <a:gd name="connisteX0" fmla="*/ 0 w 5333996"/>
                <a:gd name="connsiteY0" fmla="*/ 304796 h 2057400"/>
                <a:gd name="connisteX1" fmla="*/ 304796 w 5333996"/>
                <a:gd name="connsiteY1" fmla="*/ 0 h 2057400"/>
                <a:gd name="connisteX2" fmla="*/ 5029200 w 5333996"/>
                <a:gd name="connsiteY2" fmla="*/ 0 h 2057400"/>
                <a:gd name="connisteX3" fmla="*/ 5333996 w 5333996"/>
                <a:gd name="connsiteY3" fmla="*/ 304796 h 2057400"/>
                <a:gd name="connisteX4" fmla="*/ 5333996 w 5333996"/>
                <a:gd name="connsiteY4" fmla="*/ 1752603 h 2057400"/>
                <a:gd name="connisteX5" fmla="*/ 5029200 w 5333996"/>
                <a:gd name="connsiteY5" fmla="*/ 2057400 h 2057400"/>
                <a:gd name="connisteX6" fmla="*/ 304796 w 5333996"/>
                <a:gd name="connsiteY6" fmla="*/ 2057400 h 2057400"/>
                <a:gd name="connisteX7" fmla="*/ 0 w 5333996"/>
                <a:gd name="connsiteY7" fmla="*/ 1752603 h 2057400"/>
                <a:gd name="connisteX8" fmla="*/ 0 w 5333996"/>
                <a:gd name="connsiteY8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333997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5029200" y="0"/>
                  </a:lnTo>
                  <a:cubicBezTo>
                    <a:pt x="5197541" y="0"/>
                    <a:pt x="5333997" y="136465"/>
                    <a:pt x="5333997" y="304797"/>
                  </a:cubicBezTo>
                  <a:lnTo>
                    <a:pt x="5333997" y="1752603"/>
                  </a:lnTo>
                  <a:cubicBezTo>
                    <a:pt x="5333997" y="1920935"/>
                    <a:pt x="5197541" y="2057400"/>
                    <a:pt x="5029200" y="2057400"/>
                  </a:cubicBez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>
              <p:custDataLst>
                <p:tags r:id="rId15"/>
              </p:custDataLst>
            </p:nvPr>
          </p:nvSpPr>
          <p:spPr>
            <a:xfrm>
              <a:off x="7060" y="6600"/>
              <a:ext cx="2299" cy="2200"/>
            </a:xfrm>
            <a:custGeom>
              <a:avLst/>
              <a:gdLst>
                <a:gd name="connisteX0" fmla="*/ 1460497 w 1460497"/>
                <a:gd name="connsiteY0" fmla="*/ 1397002 h 1397002"/>
                <a:gd name="connisteX1" fmla="*/ 0 w 1460497"/>
                <a:gd name="connsiteY1" fmla="*/ 0 h 1397002"/>
                <a:gd name="connisteX2" fmla="*/ 1155701 w 1460497"/>
                <a:gd name="connsiteY2" fmla="*/ 0 h 1397002"/>
                <a:gd name="connisteX3" fmla="*/ 1460497 w 1460497"/>
                <a:gd name="connsiteY3" fmla="*/ 304449 h 1397002"/>
                <a:gd name="connisteX4" fmla="*/ 1460497 w 1460497"/>
                <a:gd name="connsiteY4" fmla="*/ 1397002 h 13970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pathLst>
                <a:path w="1460498" h="1397002">
                  <a:moveTo>
                    <a:pt x="1460498" y="1397002"/>
                  </a:moveTo>
                  <a:cubicBezTo>
                    <a:pt x="688104" y="1370740"/>
                    <a:pt x="62079" y="765399"/>
                    <a:pt x="0" y="0"/>
                  </a:cubicBezTo>
                  <a:lnTo>
                    <a:pt x="1155701" y="0"/>
                  </a:lnTo>
                  <a:cubicBezTo>
                    <a:pt x="1324042" y="0"/>
                    <a:pt x="1460498" y="136118"/>
                    <a:pt x="1460498" y="304449"/>
                  </a:cubicBezTo>
                  <a:cubicBezTo>
                    <a:pt x="1460498" y="668783"/>
                    <a:pt x="1460498" y="1248421"/>
                    <a:pt x="1460498" y="1397002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100000">
                  <a:schemeClr val="accent4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任意多边形 11"/>
            <p:cNvSpPr/>
            <p:nvPr>
              <p:custDataLst>
                <p:tags r:id="rId16"/>
              </p:custDataLst>
            </p:nvPr>
          </p:nvSpPr>
          <p:spPr>
            <a:xfrm>
              <a:off x="960" y="8220"/>
              <a:ext cx="2540" cy="1620"/>
            </a:xfrm>
            <a:custGeom>
              <a:avLst/>
              <a:gdLst>
                <a:gd name="connisteX0" fmla="*/ 1600940 w 1612901"/>
                <a:gd name="connsiteY0" fmla="*/ 1028700 h 1028700"/>
                <a:gd name="connisteX1" fmla="*/ 303297 w 1612901"/>
                <a:gd name="connsiteY1" fmla="*/ 1028700 h 1028700"/>
                <a:gd name="connisteX2" fmla="*/ 0 w 1612901"/>
                <a:gd name="connsiteY2" fmla="*/ 723903 h 1028700"/>
                <a:gd name="connisteX3" fmla="*/ 0 w 1612901"/>
                <a:gd name="connsiteY3" fmla="*/ 398650 h 1028700"/>
                <a:gd name="connisteX4" fmla="*/ 734601 w 1612901"/>
                <a:gd name="connsiteY4" fmla="*/ 0 h 1028700"/>
                <a:gd name="connisteX5" fmla="*/ 1612901 w 1612901"/>
                <a:gd name="connsiteY5" fmla="*/ 882652 h 1028700"/>
                <a:gd name="connisteX6" fmla="*/ 1600940 w 1612901"/>
                <a:gd name="connsiteY6" fmla="*/ 1028700 h 10287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1612901" h="1028700">
                  <a:moveTo>
                    <a:pt x="1600941" y="1028700"/>
                  </a:moveTo>
                  <a:lnTo>
                    <a:pt x="303297" y="1028700"/>
                  </a:lnTo>
                  <a:cubicBezTo>
                    <a:pt x="135788" y="1028700"/>
                    <a:pt x="0" y="892235"/>
                    <a:pt x="0" y="723903"/>
                  </a:cubicBezTo>
                  <a:lnTo>
                    <a:pt x="0" y="398651"/>
                  </a:lnTo>
                  <a:cubicBezTo>
                    <a:pt x="156966" y="158539"/>
                    <a:pt x="427363" y="0"/>
                    <a:pt x="734602" y="0"/>
                  </a:cubicBezTo>
                  <a:cubicBezTo>
                    <a:pt x="1219672" y="0"/>
                    <a:pt x="1612901" y="395176"/>
                    <a:pt x="1612901" y="882652"/>
                  </a:cubicBezTo>
                  <a:cubicBezTo>
                    <a:pt x="1612901" y="932405"/>
                    <a:pt x="1608795" y="981197"/>
                    <a:pt x="1600941" y="1028700"/>
                  </a:cubicBezTo>
                  <a:close/>
                </a:path>
              </a:pathLst>
            </a:custGeom>
            <a:solidFill>
              <a:schemeClr val="accent6">
                <a:alpha val="70000"/>
              </a:schemeClr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3" name="图片 12" descr="C:/Users/mingsheng111035/AppData/Local/Temp/figmazip/slide_9fb519d68bf14861\datas\earth-12001&amp;212819.svg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 r:link="rId20"/>
                </a:ext>
              </a:extLst>
            </a:blip>
            <a:stretch>
              <a:fillRect/>
            </a:stretch>
          </p:blipFill>
          <p:spPr>
            <a:xfrm>
              <a:off x="1440" y="7499"/>
              <a:ext cx="1440" cy="1440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>
              <p:custDataLst>
                <p:tags r:id="rId21"/>
              </p:custDataLst>
            </p:nvPr>
          </p:nvSpPr>
          <p:spPr>
            <a:xfrm>
              <a:off x="3280" y="7340"/>
              <a:ext cx="57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急性支气管炎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22"/>
              </p:custDataLst>
            </p:nvPr>
          </p:nvSpPr>
          <p:spPr>
            <a:xfrm>
              <a:off x="3280" y="8140"/>
              <a:ext cx="568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吸入性支气管扩张剂能迅速缓解急性支气管炎引起的呼吸困难症状。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任意多边形 15"/>
            <p:cNvSpPr/>
            <p:nvPr>
              <p:custDataLst>
                <p:tags r:id="rId23"/>
              </p:custDataLst>
            </p:nvPr>
          </p:nvSpPr>
          <p:spPr>
            <a:xfrm>
              <a:off x="9840" y="2880"/>
              <a:ext cx="8400" cy="3240"/>
            </a:xfrm>
            <a:custGeom>
              <a:avLst/>
              <a:gdLst>
                <a:gd name="connisteX0" fmla="*/ 0 w 5333996"/>
                <a:gd name="connsiteY0" fmla="*/ 304796 h 2057400"/>
                <a:gd name="connisteX1" fmla="*/ 304796 w 5333996"/>
                <a:gd name="connsiteY1" fmla="*/ 0 h 2057400"/>
                <a:gd name="connisteX2" fmla="*/ 5029200 w 5333996"/>
                <a:gd name="connsiteY2" fmla="*/ 0 h 2057400"/>
                <a:gd name="connisteX3" fmla="*/ 5333996 w 5333996"/>
                <a:gd name="connsiteY3" fmla="*/ 304796 h 2057400"/>
                <a:gd name="connisteX4" fmla="*/ 5333996 w 5333996"/>
                <a:gd name="connsiteY4" fmla="*/ 1752603 h 2057400"/>
                <a:gd name="connisteX5" fmla="*/ 5029200 w 5333996"/>
                <a:gd name="connsiteY5" fmla="*/ 2057400 h 2057400"/>
                <a:gd name="connisteX6" fmla="*/ 304796 w 5333996"/>
                <a:gd name="connsiteY6" fmla="*/ 2057400 h 2057400"/>
                <a:gd name="connisteX7" fmla="*/ 0 w 5333996"/>
                <a:gd name="connsiteY7" fmla="*/ 1752603 h 2057400"/>
                <a:gd name="connisteX8" fmla="*/ 0 w 5333996"/>
                <a:gd name="connsiteY8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333997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5029200" y="0"/>
                  </a:lnTo>
                  <a:cubicBezTo>
                    <a:pt x="5197541" y="0"/>
                    <a:pt x="5333997" y="136465"/>
                    <a:pt x="5333997" y="304797"/>
                  </a:cubicBezTo>
                  <a:lnTo>
                    <a:pt x="5333997" y="1752603"/>
                  </a:lnTo>
                  <a:cubicBezTo>
                    <a:pt x="5333997" y="1920935"/>
                    <a:pt x="5197541" y="2057400"/>
                    <a:pt x="5029200" y="2057400"/>
                  </a:cubicBez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>
              <p:custDataLst>
                <p:tags r:id="rId24"/>
              </p:custDataLst>
            </p:nvPr>
          </p:nvSpPr>
          <p:spPr>
            <a:xfrm>
              <a:off x="15940" y="2880"/>
              <a:ext cx="2300" cy="2200"/>
            </a:xfrm>
            <a:custGeom>
              <a:avLst/>
              <a:gdLst>
                <a:gd name="connisteX0" fmla="*/ 1460497 w 1460497"/>
                <a:gd name="connsiteY0" fmla="*/ 1397002 h 1397002"/>
                <a:gd name="connisteX1" fmla="*/ 0 w 1460497"/>
                <a:gd name="connsiteY1" fmla="*/ 0 h 1397002"/>
                <a:gd name="connisteX2" fmla="*/ 1155701 w 1460497"/>
                <a:gd name="connsiteY2" fmla="*/ 0 h 1397002"/>
                <a:gd name="connisteX3" fmla="*/ 1460497 w 1460497"/>
                <a:gd name="connsiteY3" fmla="*/ 304449 h 1397002"/>
                <a:gd name="connisteX4" fmla="*/ 1460497 w 1460497"/>
                <a:gd name="connsiteY4" fmla="*/ 1397002 h 13970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pathLst>
                <a:path w="1460498" h="1397002">
                  <a:moveTo>
                    <a:pt x="1460498" y="1397002"/>
                  </a:moveTo>
                  <a:cubicBezTo>
                    <a:pt x="688104" y="1370740"/>
                    <a:pt x="62079" y="765399"/>
                    <a:pt x="0" y="0"/>
                  </a:cubicBezTo>
                  <a:lnTo>
                    <a:pt x="1155701" y="0"/>
                  </a:lnTo>
                  <a:cubicBezTo>
                    <a:pt x="1324042" y="0"/>
                    <a:pt x="1460498" y="136118"/>
                    <a:pt x="1460498" y="304449"/>
                  </a:cubicBezTo>
                  <a:cubicBezTo>
                    <a:pt x="1460498" y="668783"/>
                    <a:pt x="1460498" y="1248421"/>
                    <a:pt x="1460498" y="1397002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100000">
                  <a:schemeClr val="accent4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8" name="任意多边形 17"/>
            <p:cNvSpPr/>
            <p:nvPr>
              <p:custDataLst>
                <p:tags r:id="rId25"/>
              </p:custDataLst>
            </p:nvPr>
          </p:nvSpPr>
          <p:spPr>
            <a:xfrm>
              <a:off x="9840" y="4500"/>
              <a:ext cx="2540" cy="1620"/>
            </a:xfrm>
            <a:custGeom>
              <a:avLst/>
              <a:gdLst>
                <a:gd name="connisteX0" fmla="*/ 1600940 w 1612901"/>
                <a:gd name="connsiteY0" fmla="*/ 1028700 h 1028700"/>
                <a:gd name="connisteX1" fmla="*/ 303297 w 1612901"/>
                <a:gd name="connsiteY1" fmla="*/ 1028700 h 1028700"/>
                <a:gd name="connisteX2" fmla="*/ 0 w 1612901"/>
                <a:gd name="connsiteY2" fmla="*/ 723903 h 1028700"/>
                <a:gd name="connisteX3" fmla="*/ 0 w 1612901"/>
                <a:gd name="connsiteY3" fmla="*/ 398650 h 1028700"/>
                <a:gd name="connisteX4" fmla="*/ 734601 w 1612901"/>
                <a:gd name="connsiteY4" fmla="*/ 0 h 1028700"/>
                <a:gd name="connisteX5" fmla="*/ 1612901 w 1612901"/>
                <a:gd name="connsiteY5" fmla="*/ 882652 h 1028700"/>
                <a:gd name="connisteX6" fmla="*/ 1600940 w 1612901"/>
                <a:gd name="connsiteY6" fmla="*/ 1028700 h 10287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1612901" h="1028700">
                  <a:moveTo>
                    <a:pt x="1600941" y="1028700"/>
                  </a:moveTo>
                  <a:lnTo>
                    <a:pt x="303297" y="1028700"/>
                  </a:lnTo>
                  <a:cubicBezTo>
                    <a:pt x="135788" y="1028700"/>
                    <a:pt x="0" y="892235"/>
                    <a:pt x="0" y="723903"/>
                  </a:cubicBezTo>
                  <a:lnTo>
                    <a:pt x="0" y="398651"/>
                  </a:lnTo>
                  <a:cubicBezTo>
                    <a:pt x="156966" y="158539"/>
                    <a:pt x="427363" y="0"/>
                    <a:pt x="734602" y="0"/>
                  </a:cubicBezTo>
                  <a:cubicBezTo>
                    <a:pt x="1219672" y="0"/>
                    <a:pt x="1612901" y="395176"/>
                    <a:pt x="1612901" y="882652"/>
                  </a:cubicBezTo>
                  <a:cubicBezTo>
                    <a:pt x="1612901" y="932405"/>
                    <a:pt x="1608795" y="981197"/>
                    <a:pt x="1600941" y="1028700"/>
                  </a:cubicBezTo>
                  <a:close/>
                </a:path>
              </a:pathLst>
            </a:custGeom>
            <a:solidFill>
              <a:schemeClr val="accent6">
                <a:alpha val="70000"/>
              </a:schemeClr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9" name="图片 18" descr="C:/Users/mingsheng111035/AppData/Local/Temp/figmazip/slide_9fb519d68bf14861\datas\earth-12001&amp;212873.svg"/>
            <p:cNvPicPr>
              <a:picLocks noChangeAspect="1"/>
            </p:cNvPicPr>
            <p:nvPr>
              <p:custDataLst>
                <p:tags r:id="rId26"/>
              </p:custDataLst>
            </p:nvPr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 r:link="rId29"/>
                </a:ext>
              </a:extLst>
            </a:blip>
            <a:stretch>
              <a:fillRect/>
            </a:stretch>
          </p:blipFill>
          <p:spPr>
            <a:xfrm>
              <a:off x="10320" y="3780"/>
              <a:ext cx="1440" cy="1440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>
              <p:custDataLst>
                <p:tags r:id="rId30"/>
              </p:custDataLst>
            </p:nvPr>
          </p:nvSpPr>
          <p:spPr>
            <a:xfrm>
              <a:off x="12160" y="3620"/>
              <a:ext cx="57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慢性阻塞性肺疾病（</a:t>
              </a:r>
              <a:r>
                <a:rPr lang="en-US" altLang="zh-CN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COPD</a:t>
              </a: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）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31"/>
              </p:custDataLst>
            </p:nvPr>
          </p:nvSpPr>
          <p:spPr>
            <a:xfrm>
              <a:off x="12160" y="4420"/>
              <a:ext cx="568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en-US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COPD</a:t>
              </a: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患者使用吸入药物可改善呼吸功能，减少急性发作次数。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2" name="任意多边形 21"/>
            <p:cNvSpPr/>
            <p:nvPr>
              <p:custDataLst>
                <p:tags r:id="rId32"/>
              </p:custDataLst>
            </p:nvPr>
          </p:nvSpPr>
          <p:spPr>
            <a:xfrm>
              <a:off x="9840" y="6600"/>
              <a:ext cx="8400" cy="3240"/>
            </a:xfrm>
            <a:custGeom>
              <a:avLst/>
              <a:gdLst>
                <a:gd name="connisteX0" fmla="*/ 0 w 5333996"/>
                <a:gd name="connsiteY0" fmla="*/ 304796 h 2057400"/>
                <a:gd name="connisteX1" fmla="*/ 304796 w 5333996"/>
                <a:gd name="connsiteY1" fmla="*/ 0 h 2057400"/>
                <a:gd name="connisteX2" fmla="*/ 5029200 w 5333996"/>
                <a:gd name="connsiteY2" fmla="*/ 0 h 2057400"/>
                <a:gd name="connisteX3" fmla="*/ 5333996 w 5333996"/>
                <a:gd name="connsiteY3" fmla="*/ 304796 h 2057400"/>
                <a:gd name="connisteX4" fmla="*/ 5333996 w 5333996"/>
                <a:gd name="connsiteY4" fmla="*/ 1752603 h 2057400"/>
                <a:gd name="connisteX5" fmla="*/ 5029200 w 5333996"/>
                <a:gd name="connsiteY5" fmla="*/ 2057400 h 2057400"/>
                <a:gd name="connisteX6" fmla="*/ 304796 w 5333996"/>
                <a:gd name="connsiteY6" fmla="*/ 2057400 h 2057400"/>
                <a:gd name="connisteX7" fmla="*/ 0 w 5333996"/>
                <a:gd name="connsiteY7" fmla="*/ 1752603 h 2057400"/>
                <a:gd name="connisteX8" fmla="*/ 0 w 5333996"/>
                <a:gd name="connsiteY8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333997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5029200" y="0"/>
                  </a:lnTo>
                  <a:cubicBezTo>
                    <a:pt x="5197541" y="0"/>
                    <a:pt x="5333997" y="136465"/>
                    <a:pt x="5333997" y="304797"/>
                  </a:cubicBezTo>
                  <a:lnTo>
                    <a:pt x="5333997" y="1752603"/>
                  </a:lnTo>
                  <a:cubicBezTo>
                    <a:pt x="5333997" y="1920935"/>
                    <a:pt x="5197541" y="2057400"/>
                    <a:pt x="5029200" y="2057400"/>
                  </a:cubicBez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>
              <p:custDataLst>
                <p:tags r:id="rId33"/>
              </p:custDataLst>
            </p:nvPr>
          </p:nvSpPr>
          <p:spPr>
            <a:xfrm>
              <a:off x="15940" y="6600"/>
              <a:ext cx="2300" cy="2200"/>
            </a:xfrm>
            <a:custGeom>
              <a:avLst/>
              <a:gdLst>
                <a:gd name="connisteX0" fmla="*/ 1460497 w 1460497"/>
                <a:gd name="connsiteY0" fmla="*/ 1397002 h 1397002"/>
                <a:gd name="connisteX1" fmla="*/ 0 w 1460497"/>
                <a:gd name="connsiteY1" fmla="*/ 0 h 1397002"/>
                <a:gd name="connisteX2" fmla="*/ 1155701 w 1460497"/>
                <a:gd name="connsiteY2" fmla="*/ 0 h 1397002"/>
                <a:gd name="connisteX3" fmla="*/ 1460497 w 1460497"/>
                <a:gd name="connsiteY3" fmla="*/ 304449 h 1397002"/>
                <a:gd name="connisteX4" fmla="*/ 1460497 w 1460497"/>
                <a:gd name="connsiteY4" fmla="*/ 1397002 h 13970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pathLst>
                <a:path w="1460498" h="1397002">
                  <a:moveTo>
                    <a:pt x="1460498" y="1397002"/>
                  </a:moveTo>
                  <a:cubicBezTo>
                    <a:pt x="688104" y="1370740"/>
                    <a:pt x="62079" y="765399"/>
                    <a:pt x="0" y="0"/>
                  </a:cubicBezTo>
                  <a:lnTo>
                    <a:pt x="1155701" y="0"/>
                  </a:lnTo>
                  <a:cubicBezTo>
                    <a:pt x="1324042" y="0"/>
                    <a:pt x="1460498" y="136118"/>
                    <a:pt x="1460498" y="304449"/>
                  </a:cubicBezTo>
                  <a:cubicBezTo>
                    <a:pt x="1460498" y="668783"/>
                    <a:pt x="1460498" y="1248421"/>
                    <a:pt x="1460498" y="1397002"/>
                  </a:cubicBezTo>
                  <a:close/>
                </a:path>
              </a:pathLst>
            </a:custGeom>
            <a:gradFill>
              <a:gsLst>
                <a:gs pos="0">
                  <a:schemeClr val="accent4">
                    <a:alpha val="15000"/>
                  </a:schemeClr>
                </a:gs>
                <a:gs pos="100000">
                  <a:schemeClr val="bg1">
                    <a:alpha val="15000"/>
                  </a:schemeClr>
                </a:gs>
              </a:gsLst>
              <a:lin ang="23916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4" name="任意多边形 23"/>
            <p:cNvSpPr/>
            <p:nvPr>
              <p:custDataLst>
                <p:tags r:id="rId34"/>
              </p:custDataLst>
            </p:nvPr>
          </p:nvSpPr>
          <p:spPr>
            <a:xfrm>
              <a:off x="9840" y="8220"/>
              <a:ext cx="2540" cy="1620"/>
            </a:xfrm>
            <a:custGeom>
              <a:avLst/>
              <a:gdLst>
                <a:gd name="connisteX0" fmla="*/ 1600940 w 1612901"/>
                <a:gd name="connsiteY0" fmla="*/ 1028700 h 1028700"/>
                <a:gd name="connisteX1" fmla="*/ 303297 w 1612901"/>
                <a:gd name="connsiteY1" fmla="*/ 1028700 h 1028700"/>
                <a:gd name="connisteX2" fmla="*/ 0 w 1612901"/>
                <a:gd name="connsiteY2" fmla="*/ 723903 h 1028700"/>
                <a:gd name="connisteX3" fmla="*/ 0 w 1612901"/>
                <a:gd name="connsiteY3" fmla="*/ 398650 h 1028700"/>
                <a:gd name="connisteX4" fmla="*/ 734601 w 1612901"/>
                <a:gd name="connsiteY4" fmla="*/ 0 h 1028700"/>
                <a:gd name="connisteX5" fmla="*/ 1612901 w 1612901"/>
                <a:gd name="connsiteY5" fmla="*/ 882652 h 1028700"/>
                <a:gd name="connisteX6" fmla="*/ 1600940 w 1612901"/>
                <a:gd name="connsiteY6" fmla="*/ 1028700 h 10287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1612901" h="1028700">
                  <a:moveTo>
                    <a:pt x="1600941" y="1028700"/>
                  </a:moveTo>
                  <a:lnTo>
                    <a:pt x="303297" y="1028700"/>
                  </a:lnTo>
                  <a:cubicBezTo>
                    <a:pt x="135788" y="1028700"/>
                    <a:pt x="0" y="892235"/>
                    <a:pt x="0" y="723903"/>
                  </a:cubicBezTo>
                  <a:lnTo>
                    <a:pt x="0" y="398651"/>
                  </a:lnTo>
                  <a:cubicBezTo>
                    <a:pt x="156966" y="158539"/>
                    <a:pt x="427363" y="0"/>
                    <a:pt x="734602" y="0"/>
                  </a:cubicBezTo>
                  <a:cubicBezTo>
                    <a:pt x="1219672" y="0"/>
                    <a:pt x="1612901" y="395176"/>
                    <a:pt x="1612901" y="882652"/>
                  </a:cubicBezTo>
                  <a:cubicBezTo>
                    <a:pt x="1612901" y="932405"/>
                    <a:pt x="1608795" y="981197"/>
                    <a:pt x="1600941" y="1028700"/>
                  </a:cubicBezTo>
                  <a:close/>
                </a:path>
              </a:pathLst>
            </a:custGeom>
            <a:gradFill>
              <a:gsLst>
                <a:gs pos="0">
                  <a:schemeClr val="accent4">
                    <a:alpha val="15000"/>
                  </a:schemeClr>
                </a:gs>
                <a:gs pos="100000">
                  <a:schemeClr val="bg1">
                    <a:alpha val="15000"/>
                  </a:schemeClr>
                </a:gs>
              </a:gsLst>
              <a:lin ang="20142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5" name="图片 24" descr="C:/Users/mingsheng111035/AppData/Local/Temp/figmazip/slide_9fb519d68bf14861\datas\earth-12001&amp;212905.svg"/>
            <p:cNvPicPr>
              <a:picLocks noChangeAspect="1"/>
            </p:cNvPicPr>
            <p:nvPr>
              <p:custDataLst>
                <p:tags r:id="rId35"/>
              </p:custDataLst>
            </p:nvPr>
          </p:nvPicPr>
          <p:blipFill>
            <a:blip r:embed="rId36">
              <a:extLst>
                <a:ext uri="{96DAC541-7B7A-43D3-8B79-37D633B846F1}">
                  <asvg:svgBlip xmlns:asvg="http://schemas.microsoft.com/office/drawing/2016/SVG/main" r:embed="rId37" r:link="rId38"/>
                </a:ext>
              </a:extLst>
            </a:blip>
            <a:stretch>
              <a:fillRect/>
            </a:stretch>
          </p:blipFill>
          <p:spPr>
            <a:xfrm>
              <a:off x="10320" y="7499"/>
              <a:ext cx="1440" cy="1440"/>
            </a:xfrm>
            <a:prstGeom prst="rect">
              <a:avLst/>
            </a:prstGeom>
          </p:spPr>
        </p:pic>
        <p:sp>
          <p:nvSpPr>
            <p:cNvPr id="26" name="文本框 25"/>
            <p:cNvSpPr txBox="1"/>
            <p:nvPr>
              <p:custDataLst>
                <p:tags r:id="rId39"/>
              </p:custDataLst>
            </p:nvPr>
          </p:nvSpPr>
          <p:spPr>
            <a:xfrm>
              <a:off x="12160" y="7340"/>
              <a:ext cx="57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预防运动诱发的哮喘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7" name="文本框 26"/>
            <p:cNvSpPr txBox="1"/>
            <p:nvPr>
              <p:custDataLst>
                <p:tags r:id="rId40"/>
              </p:custDataLst>
            </p:nvPr>
          </p:nvSpPr>
          <p:spPr>
            <a:xfrm>
              <a:off x="12160" y="8140"/>
              <a:ext cx="568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运动员在剧烈运动前使用吸入性</a:t>
              </a:r>
              <a:r>
                <a:rPr lang="en-US" altLang="zh-CN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β2</a:t>
              </a: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受体激动剂，可预防运动诱发的哮喘发作。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4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4700"/>
              <a:t>吸入用药的操作流程</a:t>
            </a:r>
            <a:endParaRPr lang="zh-CN" altLang="en-US" sz="4700"/>
          </a:p>
        </p:txBody>
      </p:sp>
      <p:sp>
        <p:nvSpPr>
          <p:cNvPr id="3" name="文本占位符 2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02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0" y="0"/>
            <a:ext cx="12191365" cy="1828800"/>
          </a:xfrm>
          <a:custGeom>
            <a:avLst/>
            <a:gdLst>
              <a:gd name="connisteX0" fmla="*/ 0 w 12191996"/>
              <a:gd name="connsiteY0" fmla="*/ 0 h 1828800"/>
              <a:gd name="connisteX1" fmla="*/ 12191996 w 12191996"/>
              <a:gd name="connsiteY1" fmla="*/ 0 h 1828800"/>
              <a:gd name="connisteX2" fmla="*/ 12191996 w 12191996"/>
              <a:gd name="connsiteY2" fmla="*/ 1320795 h 1828800"/>
              <a:gd name="connisteX3" fmla="*/ 11684002 w 12191996"/>
              <a:gd name="connsiteY3" fmla="*/ 1828800 h 1828800"/>
              <a:gd name="connisteX4" fmla="*/ 508004 w 12191996"/>
              <a:gd name="connsiteY4" fmla="*/ 1828800 h 1828800"/>
              <a:gd name="connisteX5" fmla="*/ 0 w 12191996"/>
              <a:gd name="connsiteY5" fmla="*/ 1320795 h 1828800"/>
              <a:gd name="connisteX6" fmla="*/ 0 w 12191996"/>
              <a:gd name="connsiteY6" fmla="*/ 0 h 182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2191997" h="1828800">
                <a:moveTo>
                  <a:pt x="0" y="0"/>
                </a:moveTo>
                <a:lnTo>
                  <a:pt x="12191997" y="0"/>
                </a:lnTo>
                <a:lnTo>
                  <a:pt x="12191997" y="1320796"/>
                </a:lnTo>
                <a:cubicBezTo>
                  <a:pt x="12191997" y="1601352"/>
                  <a:pt x="11964558" y="1828800"/>
                  <a:pt x="11684002" y="1828800"/>
                </a:cubicBezTo>
                <a:lnTo>
                  <a:pt x="508004" y="1828800"/>
                </a:lnTo>
                <a:cubicBezTo>
                  <a:pt x="227439" y="1828800"/>
                  <a:pt x="0" y="1601352"/>
                  <a:pt x="0" y="1320796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>
            <p:custDataLst>
              <p:tags r:id="rId2"/>
            </p:custDataLst>
          </p:nvPr>
        </p:nvSpPr>
        <p:spPr>
          <a:xfrm>
            <a:off x="0" y="406396"/>
            <a:ext cx="3479800" cy="1423035"/>
          </a:xfrm>
          <a:custGeom>
            <a:avLst/>
            <a:gdLst>
              <a:gd name="connisteX0" fmla="*/ 3479804 w 3479804"/>
              <a:gd name="connsiteY0" fmla="*/ 1422404 h 1422404"/>
              <a:gd name="connisteX1" fmla="*/ 506220 w 3479804"/>
              <a:gd name="connsiteY1" fmla="*/ 1422404 h 1422404"/>
              <a:gd name="connisteX2" fmla="*/ 0 w 3479804"/>
              <a:gd name="connsiteY2" fmla="*/ 914400 h 1422404"/>
              <a:gd name="connisteX3" fmla="*/ 0 w 3479804"/>
              <a:gd name="connsiteY3" fmla="*/ 266995 h 1422404"/>
              <a:gd name="connisteX4" fmla="*/ 1151659 w 3479804"/>
              <a:gd name="connsiteY4" fmla="*/ 0 h 1422404"/>
              <a:gd name="connisteX5" fmla="*/ 3479804 w 3479804"/>
              <a:gd name="connsiteY5" fmla="*/ 1422404 h 142240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79804" h="1422404">
                <a:moveTo>
                  <a:pt x="3479804" y="1422404"/>
                </a:moveTo>
                <a:lnTo>
                  <a:pt x="506221" y="1422404"/>
                </a:lnTo>
                <a:cubicBezTo>
                  <a:pt x="226643" y="1422404"/>
                  <a:pt x="0" y="1194956"/>
                  <a:pt x="0" y="914400"/>
                </a:cubicBezTo>
                <a:lnTo>
                  <a:pt x="0" y="266996"/>
                </a:lnTo>
                <a:cubicBezTo>
                  <a:pt x="347582" y="96003"/>
                  <a:pt x="738451" y="0"/>
                  <a:pt x="1151659" y="0"/>
                </a:cubicBezTo>
                <a:cubicBezTo>
                  <a:pt x="2165080" y="0"/>
                  <a:pt x="3044111" y="577471"/>
                  <a:pt x="3479804" y="1422404"/>
                </a:cubicBezTo>
                <a:close/>
              </a:path>
            </a:pathLst>
          </a:custGeom>
          <a:solidFill>
            <a:schemeClr val="accent6">
              <a:alpha val="70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3"/>
            </p:custDataLst>
          </p:nvPr>
        </p:nvSpPr>
        <p:spPr>
          <a:xfrm>
            <a:off x="9753603" y="0"/>
            <a:ext cx="2438400" cy="1116965"/>
          </a:xfrm>
          <a:custGeom>
            <a:avLst/>
            <a:gdLst>
              <a:gd name="connisteX0" fmla="*/ 0 w 2438403"/>
              <a:gd name="connsiteY0" fmla="*/ 0 h 1117597"/>
              <a:gd name="connisteX1" fmla="*/ 2438403 w 2438403"/>
              <a:gd name="connsiteY1" fmla="*/ 0 h 1117597"/>
              <a:gd name="connisteX2" fmla="*/ 2438403 w 2438403"/>
              <a:gd name="connsiteY2" fmla="*/ 939911 h 1117597"/>
              <a:gd name="connisteX3" fmla="*/ 1657112 w 2438403"/>
              <a:gd name="connsiteY3" fmla="*/ 1117597 h 1117597"/>
              <a:gd name="connisteX4" fmla="*/ 0 w 2438403"/>
              <a:gd name="connsiteY4" fmla="*/ 0 h 11175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2438403" h="1117598">
                <a:moveTo>
                  <a:pt x="0" y="0"/>
                </a:moveTo>
                <a:lnTo>
                  <a:pt x="2438403" y="0"/>
                </a:lnTo>
                <a:lnTo>
                  <a:pt x="2438403" y="939912"/>
                </a:lnTo>
                <a:cubicBezTo>
                  <a:pt x="2202634" y="1053709"/>
                  <a:pt x="1937458" y="1117598"/>
                  <a:pt x="1657112" y="1117598"/>
                </a:cubicBezTo>
                <a:cubicBezTo>
                  <a:pt x="901790" y="1117598"/>
                  <a:pt x="256626" y="653805"/>
                  <a:pt x="0" y="0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4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C:/Users/mingsheng111035/AppData/Roaming/Kingsoft/office6/wppai/generateppt/e4c400a4-dab1-4c8c-be3e-2a7248cd4dbd.jpge4c400a4-dab1-4c8c-be3e-2a7248cd4dbd"/>
          <p:cNvPicPr preferRelativeResize="0"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l="962" r="962"/>
          <a:stretch>
            <a:fillRect/>
          </a:stretch>
        </p:blipFill>
        <p:spPr>
          <a:xfrm>
            <a:off x="609603" y="609603"/>
            <a:ext cx="10972800" cy="3251200"/>
          </a:xfrm>
          <a:custGeom>
            <a:avLst/>
            <a:gdLst>
              <a:gd name="connisteX0" fmla="*/ 0 w 10972800"/>
              <a:gd name="connsiteY0" fmla="*/ 304796 h 3251204"/>
              <a:gd name="connisteX1" fmla="*/ 304796 w 10972800"/>
              <a:gd name="connsiteY1" fmla="*/ 0 h 3251204"/>
              <a:gd name="connisteX2" fmla="*/ 10668003 w 10972800"/>
              <a:gd name="connsiteY2" fmla="*/ 0 h 3251204"/>
              <a:gd name="connisteX3" fmla="*/ 10972800 w 10972800"/>
              <a:gd name="connsiteY3" fmla="*/ 304796 h 3251204"/>
              <a:gd name="connisteX4" fmla="*/ 10972800 w 10972800"/>
              <a:gd name="connsiteY4" fmla="*/ 2946397 h 3251204"/>
              <a:gd name="connisteX5" fmla="*/ 10668003 w 10972800"/>
              <a:gd name="connsiteY5" fmla="*/ 3251204 h 3251204"/>
              <a:gd name="connisteX6" fmla="*/ 304796 w 10972800"/>
              <a:gd name="connsiteY6" fmla="*/ 3251204 h 3251204"/>
              <a:gd name="connisteX7" fmla="*/ 0 w 10972800"/>
              <a:gd name="connsiteY7" fmla="*/ 2946397 h 3251204"/>
              <a:gd name="connisteX8" fmla="*/ 0 w 10972800"/>
              <a:gd name="connsiteY8" fmla="*/ 304796 h 325120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3251204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10668003" y="0"/>
                </a:lnTo>
                <a:cubicBezTo>
                  <a:pt x="10836335" y="0"/>
                  <a:pt x="10972800" y="136465"/>
                  <a:pt x="10972800" y="304797"/>
                </a:cubicBezTo>
                <a:lnTo>
                  <a:pt x="10972800" y="2946398"/>
                </a:lnTo>
                <a:cubicBezTo>
                  <a:pt x="10972800" y="3114739"/>
                  <a:pt x="10836335" y="3251204"/>
                  <a:pt x="10668003" y="3251204"/>
                </a:cubicBezTo>
                <a:lnTo>
                  <a:pt x="304797" y="3251204"/>
                </a:lnTo>
                <a:cubicBezTo>
                  <a:pt x="136465" y="3251204"/>
                  <a:pt x="0" y="3114739"/>
                  <a:pt x="0" y="2946398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6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9603" y="4470401"/>
            <a:ext cx="3568702" cy="1524003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准备工作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4648200" y="4470400"/>
            <a:ext cx="7010400" cy="1778000"/>
            <a:chOff x="7320" y="7040"/>
            <a:chExt cx="11040" cy="2800"/>
          </a:xfrm>
        </p:grpSpPr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7320" y="7040"/>
              <a:ext cx="3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确认患者身份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9"/>
              </p:custDataLst>
            </p:nvPr>
          </p:nvSpPr>
          <p:spPr>
            <a:xfrm>
              <a:off x="7320" y="7920"/>
              <a:ext cx="34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核对患者信息，确保吸入药物正确无误地给予到指定患者。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0"/>
              </p:custDataLst>
            </p:nvPr>
          </p:nvSpPr>
          <p:spPr>
            <a:xfrm>
              <a:off x="11120" y="7040"/>
              <a:ext cx="3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评估患者状况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1"/>
              </p:custDataLst>
            </p:nvPr>
          </p:nvSpPr>
          <p:spPr>
            <a:xfrm>
              <a:off x="11120" y="7920"/>
              <a:ext cx="34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评估患者当前的健康状况，包括呼吸功能和用药史，以定制合适的吸入方案。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2"/>
              </p:custDataLst>
            </p:nvPr>
          </p:nvSpPr>
          <p:spPr>
            <a:xfrm>
              <a:off x="14920" y="7040"/>
              <a:ext cx="3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准备吸入设备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3"/>
              </p:custDataLst>
            </p:nvPr>
          </p:nvSpPr>
          <p:spPr>
            <a:xfrm>
              <a:off x="14920" y="7920"/>
              <a:ext cx="34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根据医嘱选择合适的吸入器，如定量吸入器、雾化器等，并确保设备清洁、完好。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298701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r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操作步骤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3" name="图片 2" descr="C:/Users/mingsheng111035/AppData/Local/Temp/figmazip/slide_edd40db412944bc9\datas\氛围图-12001&amp;195791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828800" cy="6858000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609603" y="1828800"/>
            <a:ext cx="10972797" cy="4419600"/>
            <a:chOff x="960" y="2880"/>
            <a:chExt cx="17280" cy="6960"/>
          </a:xfrm>
        </p:grpSpPr>
        <p:sp>
          <p:nvSpPr>
            <p:cNvPr id="4" name="任意多边形 3"/>
            <p:cNvSpPr/>
            <p:nvPr>
              <p:custDataLst>
                <p:tags r:id="rId5"/>
              </p:custDataLst>
            </p:nvPr>
          </p:nvSpPr>
          <p:spPr>
            <a:xfrm>
              <a:off x="960" y="2880"/>
              <a:ext cx="6000" cy="3240"/>
            </a:xfrm>
            <a:custGeom>
              <a:avLst/>
              <a:gdLst>
                <a:gd name="connisteX0" fmla="*/ 0 w 3810003"/>
                <a:gd name="connsiteY0" fmla="*/ 304796 h 2057400"/>
                <a:gd name="connisteX1" fmla="*/ 304796 w 3810003"/>
                <a:gd name="connsiteY1" fmla="*/ 0 h 2057400"/>
                <a:gd name="connisteX2" fmla="*/ 3810003 w 3810003"/>
                <a:gd name="connsiteY2" fmla="*/ 0 h 2057400"/>
                <a:gd name="connisteX3" fmla="*/ 3810003 w 3810003"/>
                <a:gd name="connsiteY3" fmla="*/ 2057400 h 2057400"/>
                <a:gd name="connisteX4" fmla="*/ 304796 w 3810003"/>
                <a:gd name="connsiteY4" fmla="*/ 2057400 h 2057400"/>
                <a:gd name="connisteX5" fmla="*/ 0 w 3810003"/>
                <a:gd name="connsiteY5" fmla="*/ 1752603 h 2057400"/>
                <a:gd name="connisteX6" fmla="*/ 0 w 3810003"/>
                <a:gd name="connsiteY6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810003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810003" y="0"/>
                  </a:lnTo>
                  <a:lnTo>
                    <a:pt x="3810003" y="2057400"/>
                  </a:ln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>
              <p:custDataLst>
                <p:tags r:id="rId6"/>
              </p:custDataLst>
            </p:nvPr>
          </p:nvSpPr>
          <p:spPr>
            <a:xfrm>
              <a:off x="1440" y="3380"/>
              <a:ext cx="51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准备吸入装置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7"/>
              </p:custDataLst>
            </p:nvPr>
          </p:nvSpPr>
          <p:spPr>
            <a:xfrm>
              <a:off x="1440" y="4180"/>
              <a:ext cx="51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选择适合患者的吸入装置，如定量吸入器</a:t>
              </a:r>
              <a:r>
                <a:rPr lang="en-US" altLang="zh-CN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(MDI)</a:t>
              </a: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或干粉吸入器</a:t>
              </a:r>
              <a:r>
                <a:rPr lang="en-US" altLang="zh-CN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(DPI)</a:t>
              </a: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，并确保装置清洁。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7" name="图片 6" descr="C:/Users/mingsheng111035/AppData/Roaming/Kingsoft/office6/wppai/generateppt/6e23a9de731bb56b15235ddddd011db2.jpg6e23a9de731bb56b15235ddddd011db2"/>
            <p:cNvPicPr preferRelativeResize="0"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rcRect t="10026"/>
            <a:stretch>
              <a:fillRect/>
            </a:stretch>
          </p:blipFill>
          <p:spPr>
            <a:xfrm>
              <a:off x="6960" y="2880"/>
              <a:ext cx="2400" cy="3240"/>
            </a:xfrm>
            <a:custGeom>
              <a:avLst/>
              <a:gdLst>
                <a:gd name="connisteX0" fmla="*/ 0 w 1524003"/>
                <a:gd name="connsiteY0" fmla="*/ 304796 h 2057400"/>
                <a:gd name="connisteX1" fmla="*/ 304796 w 1524003"/>
                <a:gd name="connsiteY1" fmla="*/ 0 h 2057400"/>
                <a:gd name="connisteX2" fmla="*/ 1219196 w 1524003"/>
                <a:gd name="connsiteY2" fmla="*/ 0 h 2057400"/>
                <a:gd name="connisteX3" fmla="*/ 1524003 w 1524003"/>
                <a:gd name="connsiteY3" fmla="*/ 304796 h 2057400"/>
                <a:gd name="connisteX4" fmla="*/ 1524003 w 1524003"/>
                <a:gd name="connsiteY4" fmla="*/ 1752603 h 2057400"/>
                <a:gd name="connisteX5" fmla="*/ 1219196 w 1524003"/>
                <a:gd name="connsiteY5" fmla="*/ 2057400 h 2057400"/>
                <a:gd name="connisteX6" fmla="*/ 304796 w 1524003"/>
                <a:gd name="connsiteY6" fmla="*/ 2057400 h 2057400"/>
                <a:gd name="connisteX7" fmla="*/ 0 w 1524003"/>
                <a:gd name="connsiteY7" fmla="*/ 1752603 h 2057400"/>
                <a:gd name="connisteX8" fmla="*/ 0 w 1524003"/>
                <a:gd name="connsiteY8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524003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1219197" y="0"/>
                  </a:lnTo>
                  <a:cubicBezTo>
                    <a:pt x="1387538" y="0"/>
                    <a:pt x="1524003" y="136465"/>
                    <a:pt x="1524003" y="304797"/>
                  </a:cubicBezTo>
                  <a:lnTo>
                    <a:pt x="1524003" y="1752603"/>
                  </a:lnTo>
                  <a:cubicBezTo>
                    <a:pt x="1524003" y="1920935"/>
                    <a:pt x="1387538" y="2057400"/>
                    <a:pt x="1219197" y="2057400"/>
                  </a:cubicBez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0" name="任意多边形 9"/>
            <p:cNvSpPr/>
            <p:nvPr>
              <p:custDataLst>
                <p:tags r:id="rId11"/>
              </p:custDataLst>
            </p:nvPr>
          </p:nvSpPr>
          <p:spPr>
            <a:xfrm>
              <a:off x="960" y="6600"/>
              <a:ext cx="6000" cy="3240"/>
            </a:xfrm>
            <a:custGeom>
              <a:avLst/>
              <a:gdLst>
                <a:gd name="connisteX0" fmla="*/ 0 w 3810003"/>
                <a:gd name="connsiteY0" fmla="*/ 304796 h 2057400"/>
                <a:gd name="connisteX1" fmla="*/ 304796 w 3810003"/>
                <a:gd name="connsiteY1" fmla="*/ 0 h 2057400"/>
                <a:gd name="connisteX2" fmla="*/ 3810003 w 3810003"/>
                <a:gd name="connsiteY2" fmla="*/ 0 h 2057400"/>
                <a:gd name="connisteX3" fmla="*/ 3810003 w 3810003"/>
                <a:gd name="connsiteY3" fmla="*/ 2057400 h 2057400"/>
                <a:gd name="connisteX4" fmla="*/ 304796 w 3810003"/>
                <a:gd name="connsiteY4" fmla="*/ 2057400 h 2057400"/>
                <a:gd name="connisteX5" fmla="*/ 0 w 3810003"/>
                <a:gd name="connsiteY5" fmla="*/ 1752603 h 2057400"/>
                <a:gd name="connisteX6" fmla="*/ 0 w 3810003"/>
                <a:gd name="connsiteY6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810003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810003" y="0"/>
                  </a:lnTo>
                  <a:lnTo>
                    <a:pt x="3810003" y="2057400"/>
                  </a:ln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3" name="图片 12" descr="C:/Users/mingsheng111035/AppData/Roaming/Kingsoft/office6/wppai/generateppt/1b02591c110853b3a2639edec1739b74.jpg1b02591c110853b3a2639edec1739b74"/>
            <p:cNvPicPr preferRelativeResize="0"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3"/>
            <a:srcRect l="4216" r="28333"/>
            <a:stretch>
              <a:fillRect/>
            </a:stretch>
          </p:blipFill>
          <p:spPr>
            <a:xfrm>
              <a:off x="6960" y="6600"/>
              <a:ext cx="2400" cy="3240"/>
            </a:xfrm>
            <a:custGeom>
              <a:avLst/>
              <a:gdLst>
                <a:gd name="connisteX0" fmla="*/ 0 w 1524003"/>
                <a:gd name="connsiteY0" fmla="*/ 304796 h 2057400"/>
                <a:gd name="connisteX1" fmla="*/ 304796 w 1524003"/>
                <a:gd name="connsiteY1" fmla="*/ 0 h 2057400"/>
                <a:gd name="connisteX2" fmla="*/ 1219196 w 1524003"/>
                <a:gd name="connsiteY2" fmla="*/ 0 h 2057400"/>
                <a:gd name="connisteX3" fmla="*/ 1524003 w 1524003"/>
                <a:gd name="connsiteY3" fmla="*/ 304796 h 2057400"/>
                <a:gd name="connisteX4" fmla="*/ 1524003 w 1524003"/>
                <a:gd name="connsiteY4" fmla="*/ 1752603 h 2057400"/>
                <a:gd name="connisteX5" fmla="*/ 1219196 w 1524003"/>
                <a:gd name="connsiteY5" fmla="*/ 2057400 h 2057400"/>
                <a:gd name="connisteX6" fmla="*/ 304796 w 1524003"/>
                <a:gd name="connsiteY6" fmla="*/ 2057400 h 2057400"/>
                <a:gd name="connisteX7" fmla="*/ 0 w 1524003"/>
                <a:gd name="connsiteY7" fmla="*/ 1752603 h 2057400"/>
                <a:gd name="connisteX8" fmla="*/ 0 w 1524003"/>
                <a:gd name="connsiteY8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524003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1219197" y="0"/>
                  </a:lnTo>
                  <a:cubicBezTo>
                    <a:pt x="1387538" y="0"/>
                    <a:pt x="1524003" y="136465"/>
                    <a:pt x="1524003" y="304797"/>
                  </a:cubicBezTo>
                  <a:lnTo>
                    <a:pt x="1524003" y="1752603"/>
                  </a:lnTo>
                  <a:cubicBezTo>
                    <a:pt x="1524003" y="1920935"/>
                    <a:pt x="1387538" y="2057400"/>
                    <a:pt x="1219197" y="2057400"/>
                  </a:cubicBez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6" name="任意多边形 15"/>
            <p:cNvSpPr/>
            <p:nvPr>
              <p:custDataLst>
                <p:tags r:id="rId14"/>
              </p:custDataLst>
            </p:nvPr>
          </p:nvSpPr>
          <p:spPr>
            <a:xfrm>
              <a:off x="9840" y="2880"/>
              <a:ext cx="6001" cy="3240"/>
            </a:xfrm>
            <a:custGeom>
              <a:avLst/>
              <a:gdLst>
                <a:gd name="connisteX0" fmla="*/ 0 w 3810003"/>
                <a:gd name="connsiteY0" fmla="*/ 304796 h 2057400"/>
                <a:gd name="connisteX1" fmla="*/ 304796 w 3810003"/>
                <a:gd name="connsiteY1" fmla="*/ 0 h 2057400"/>
                <a:gd name="connisteX2" fmla="*/ 3810003 w 3810003"/>
                <a:gd name="connsiteY2" fmla="*/ 0 h 2057400"/>
                <a:gd name="connisteX3" fmla="*/ 3810003 w 3810003"/>
                <a:gd name="connsiteY3" fmla="*/ 2057400 h 2057400"/>
                <a:gd name="connisteX4" fmla="*/ 304796 w 3810003"/>
                <a:gd name="connsiteY4" fmla="*/ 2057400 h 2057400"/>
                <a:gd name="connisteX5" fmla="*/ 0 w 3810003"/>
                <a:gd name="connsiteY5" fmla="*/ 1752603 h 2057400"/>
                <a:gd name="connisteX6" fmla="*/ 0 w 3810003"/>
                <a:gd name="connsiteY6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810003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810003" y="0"/>
                  </a:lnTo>
                  <a:lnTo>
                    <a:pt x="3810003" y="2057400"/>
                  </a:ln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>
              <p:custDataLst>
                <p:tags r:id="rId15"/>
              </p:custDataLst>
            </p:nvPr>
          </p:nvSpPr>
          <p:spPr>
            <a:xfrm>
              <a:off x="1440" y="7100"/>
              <a:ext cx="51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正确使用吸入器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6"/>
              </p:custDataLst>
            </p:nvPr>
          </p:nvSpPr>
          <p:spPr>
            <a:xfrm>
              <a:off x="1440" y="7900"/>
              <a:ext cx="51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教导患者正确使用吸入器，包括正确的姿势、吸气技巧和吸入器的激活时机。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9" name="图片 18" descr="C:/Users/mingsheng111035/AppData/Roaming/Kingsoft/office6/wppai/generateppt/eb052ce33d3562eb1cfa726e80d14259.jpgeb052ce33d3562eb1cfa726e80d14259"/>
            <p:cNvPicPr preferRelativeResize="0"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18"/>
            <a:srcRect l="12934" r="12992"/>
            <a:stretch>
              <a:fillRect/>
            </a:stretch>
          </p:blipFill>
          <p:spPr>
            <a:xfrm>
              <a:off x="15840" y="2880"/>
              <a:ext cx="2400" cy="3240"/>
            </a:xfrm>
            <a:custGeom>
              <a:avLst/>
              <a:gdLst>
                <a:gd name="connisteX0" fmla="*/ 0 w 1524003"/>
                <a:gd name="connsiteY0" fmla="*/ 304796 h 2057400"/>
                <a:gd name="connisteX1" fmla="*/ 304796 w 1524003"/>
                <a:gd name="connsiteY1" fmla="*/ 0 h 2057400"/>
                <a:gd name="connisteX2" fmla="*/ 1219196 w 1524003"/>
                <a:gd name="connsiteY2" fmla="*/ 0 h 2057400"/>
                <a:gd name="connisteX3" fmla="*/ 1524003 w 1524003"/>
                <a:gd name="connsiteY3" fmla="*/ 304796 h 2057400"/>
                <a:gd name="connisteX4" fmla="*/ 1524003 w 1524003"/>
                <a:gd name="connsiteY4" fmla="*/ 1752603 h 2057400"/>
                <a:gd name="connisteX5" fmla="*/ 1219196 w 1524003"/>
                <a:gd name="connsiteY5" fmla="*/ 2057400 h 2057400"/>
                <a:gd name="connisteX6" fmla="*/ 304796 w 1524003"/>
                <a:gd name="connsiteY6" fmla="*/ 2057400 h 2057400"/>
                <a:gd name="connisteX7" fmla="*/ 0 w 1524003"/>
                <a:gd name="connsiteY7" fmla="*/ 1752603 h 2057400"/>
                <a:gd name="connisteX8" fmla="*/ 0 w 1524003"/>
                <a:gd name="connsiteY8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524003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1219197" y="0"/>
                  </a:lnTo>
                  <a:cubicBezTo>
                    <a:pt x="1387538" y="0"/>
                    <a:pt x="1524003" y="136465"/>
                    <a:pt x="1524003" y="304797"/>
                  </a:cubicBezTo>
                  <a:lnTo>
                    <a:pt x="1524003" y="1752603"/>
                  </a:lnTo>
                  <a:cubicBezTo>
                    <a:pt x="1524003" y="1920935"/>
                    <a:pt x="1387538" y="2057400"/>
                    <a:pt x="1219197" y="2057400"/>
                  </a:cubicBez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22" name="任意多边形 21"/>
            <p:cNvSpPr/>
            <p:nvPr>
              <p:custDataLst>
                <p:tags r:id="rId19"/>
              </p:custDataLst>
            </p:nvPr>
          </p:nvSpPr>
          <p:spPr>
            <a:xfrm>
              <a:off x="9840" y="6600"/>
              <a:ext cx="6001" cy="3240"/>
            </a:xfrm>
            <a:custGeom>
              <a:avLst/>
              <a:gdLst>
                <a:gd name="connisteX0" fmla="*/ 0 w 3810003"/>
                <a:gd name="connsiteY0" fmla="*/ 304796 h 2057400"/>
                <a:gd name="connisteX1" fmla="*/ 304796 w 3810003"/>
                <a:gd name="connsiteY1" fmla="*/ 0 h 2057400"/>
                <a:gd name="connisteX2" fmla="*/ 3810003 w 3810003"/>
                <a:gd name="connsiteY2" fmla="*/ 0 h 2057400"/>
                <a:gd name="connisteX3" fmla="*/ 3810003 w 3810003"/>
                <a:gd name="connsiteY3" fmla="*/ 2057400 h 2057400"/>
                <a:gd name="connisteX4" fmla="*/ 304796 w 3810003"/>
                <a:gd name="connsiteY4" fmla="*/ 2057400 h 2057400"/>
                <a:gd name="connisteX5" fmla="*/ 0 w 3810003"/>
                <a:gd name="connsiteY5" fmla="*/ 1752603 h 2057400"/>
                <a:gd name="connisteX6" fmla="*/ 0 w 3810003"/>
                <a:gd name="connsiteY6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810003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810003" y="0"/>
                  </a:lnTo>
                  <a:lnTo>
                    <a:pt x="3810003" y="2057400"/>
                  </a:ln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5" name="图片 24" descr="C:/Users/mingsheng111035/AppData/Roaming/Kingsoft/office6/wppai/generateppt/2ee9b7f60a0cb1960175a2553eaf8255.jpg2ee9b7f60a0cb1960175a2553eaf8255"/>
            <p:cNvPicPr preferRelativeResize="0"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21"/>
            <a:srcRect t="2879"/>
            <a:stretch>
              <a:fillRect/>
            </a:stretch>
          </p:blipFill>
          <p:spPr>
            <a:xfrm>
              <a:off x="15840" y="6600"/>
              <a:ext cx="2400" cy="3240"/>
            </a:xfrm>
            <a:custGeom>
              <a:avLst/>
              <a:gdLst>
                <a:gd name="connisteX0" fmla="*/ 0 w 1524003"/>
                <a:gd name="connsiteY0" fmla="*/ 304796 h 2057400"/>
                <a:gd name="connisteX1" fmla="*/ 304796 w 1524003"/>
                <a:gd name="connsiteY1" fmla="*/ 0 h 2057400"/>
                <a:gd name="connisteX2" fmla="*/ 1219196 w 1524003"/>
                <a:gd name="connsiteY2" fmla="*/ 0 h 2057400"/>
                <a:gd name="connisteX3" fmla="*/ 1524003 w 1524003"/>
                <a:gd name="connsiteY3" fmla="*/ 304796 h 2057400"/>
                <a:gd name="connisteX4" fmla="*/ 1524003 w 1524003"/>
                <a:gd name="connsiteY4" fmla="*/ 1752603 h 2057400"/>
                <a:gd name="connisteX5" fmla="*/ 1219196 w 1524003"/>
                <a:gd name="connsiteY5" fmla="*/ 2057400 h 2057400"/>
                <a:gd name="connisteX6" fmla="*/ 304796 w 1524003"/>
                <a:gd name="connsiteY6" fmla="*/ 2057400 h 2057400"/>
                <a:gd name="connisteX7" fmla="*/ 0 w 1524003"/>
                <a:gd name="connsiteY7" fmla="*/ 1752603 h 2057400"/>
                <a:gd name="connisteX8" fmla="*/ 0 w 1524003"/>
                <a:gd name="connsiteY8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524003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1219197" y="0"/>
                  </a:lnTo>
                  <a:cubicBezTo>
                    <a:pt x="1387538" y="0"/>
                    <a:pt x="1524003" y="136465"/>
                    <a:pt x="1524003" y="304797"/>
                  </a:cubicBezTo>
                  <a:lnTo>
                    <a:pt x="1524003" y="1752603"/>
                  </a:lnTo>
                  <a:cubicBezTo>
                    <a:pt x="1524003" y="1920935"/>
                    <a:pt x="1387538" y="2057400"/>
                    <a:pt x="1219197" y="2057400"/>
                  </a:cubicBez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7" name="文本框 16"/>
            <p:cNvSpPr txBox="1"/>
            <p:nvPr>
              <p:custDataLst>
                <p:tags r:id="rId22"/>
              </p:custDataLst>
            </p:nvPr>
          </p:nvSpPr>
          <p:spPr>
            <a:xfrm>
              <a:off x="10320" y="3380"/>
              <a:ext cx="51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检查药物剂量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23"/>
              </p:custDataLst>
            </p:nvPr>
          </p:nvSpPr>
          <p:spPr>
            <a:xfrm>
              <a:off x="10320" y="4180"/>
              <a:ext cx="51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在使用前检查吸入器内的药物剂量，确保有足够的药物进行治疗。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24"/>
              </p:custDataLst>
            </p:nvPr>
          </p:nvSpPr>
          <p:spPr>
            <a:xfrm>
              <a:off x="10320" y="7100"/>
              <a:ext cx="51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清洁和保养吸入装置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4" name="文本框 23"/>
            <p:cNvSpPr txBox="1"/>
            <p:nvPr>
              <p:custDataLst>
                <p:tags r:id="rId25"/>
              </p:custDataLst>
            </p:nvPr>
          </p:nvSpPr>
          <p:spPr>
            <a:xfrm>
              <a:off x="10320" y="7900"/>
              <a:ext cx="51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使用后应清洁吸入装置，定期更换部件，以保证吸入药物的准确性和设备的卫生。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10363197" y="0"/>
            <a:ext cx="1828800" cy="6858000"/>
          </a:xfrm>
          <a:custGeom>
            <a:avLst/>
            <a:gdLst>
              <a:gd name="connisteX0" fmla="*/ 397462 w 1828800"/>
              <a:gd name="connsiteY0" fmla="*/ 0 h 6858000"/>
              <a:gd name="connisteX1" fmla="*/ 93533 w 1828800"/>
              <a:gd name="connsiteY1" fmla="*/ 2115208 h 6858000"/>
              <a:gd name="connisteX2" fmla="*/ 1070104 w 1828800"/>
              <a:gd name="connsiteY2" fmla="*/ 5843966 h 6858000"/>
              <a:gd name="connisteX3" fmla="*/ 1663631 w 1828800"/>
              <a:gd name="connsiteY3" fmla="*/ 6850492 h 6858000"/>
              <a:gd name="connisteX4" fmla="*/ 1828800 w 1828800"/>
              <a:gd name="connsiteY4" fmla="*/ 6858000 h 6858000"/>
              <a:gd name="connisteX5" fmla="*/ 1828800 w 1828800"/>
              <a:gd name="connsiteY5" fmla="*/ 7507 h 6858000"/>
              <a:gd name="connisteX6" fmla="*/ 397462 w 1828800"/>
              <a:gd name="connsiteY6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828800" h="6858000">
                <a:moveTo>
                  <a:pt x="397462" y="0"/>
                </a:moveTo>
                <a:cubicBezTo>
                  <a:pt x="24369" y="611880"/>
                  <a:pt x="-107021" y="1368912"/>
                  <a:pt x="93534" y="2115208"/>
                </a:cubicBezTo>
                <a:lnTo>
                  <a:pt x="1070104" y="5843967"/>
                </a:lnTo>
                <a:cubicBezTo>
                  <a:pt x="1176933" y="6241493"/>
                  <a:pt x="1386916" y="6583982"/>
                  <a:pt x="1663632" y="6850493"/>
                </a:cubicBezTo>
                <a:lnTo>
                  <a:pt x="1828800" y="6858000"/>
                </a:lnTo>
                <a:lnTo>
                  <a:pt x="1828800" y="7507"/>
                </a:lnTo>
                <a:lnTo>
                  <a:pt x="397462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操作后的处理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609600" y="1828800"/>
            <a:ext cx="9220200" cy="1422400"/>
            <a:chOff x="960" y="2880"/>
            <a:chExt cx="14520" cy="2240"/>
          </a:xfrm>
        </p:grpSpPr>
        <p:sp>
          <p:nvSpPr>
            <p:cNvPr id="4" name="任意多边形 3"/>
            <p:cNvSpPr/>
            <p:nvPr>
              <p:custDataLst>
                <p:tags r:id="rId3"/>
              </p:custDataLst>
            </p:nvPr>
          </p:nvSpPr>
          <p:spPr>
            <a:xfrm>
              <a:off x="960" y="2880"/>
              <a:ext cx="80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>
              <p:custDataLst>
                <p:tags r:id="rId4"/>
              </p:custDataLst>
            </p:nvPr>
          </p:nvSpPr>
          <p:spPr>
            <a:xfrm>
              <a:off x="1200" y="2880"/>
              <a:ext cx="42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清洁和消毒设备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5"/>
              </p:custDataLst>
            </p:nvPr>
          </p:nvSpPr>
          <p:spPr>
            <a:xfrm>
              <a:off x="1200" y="3680"/>
              <a:ext cx="41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使用后应彻底清洁吸入器，定期消毒，以防止细菌滋生和交叉感染。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任意多边形 6"/>
            <p:cNvSpPr/>
            <p:nvPr>
              <p:custDataLst>
                <p:tags r:id="rId6"/>
              </p:custDataLst>
            </p:nvPr>
          </p:nvSpPr>
          <p:spPr>
            <a:xfrm>
              <a:off x="6000" y="2880"/>
              <a:ext cx="80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6240" y="2880"/>
              <a:ext cx="42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记录用药情况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6240" y="3680"/>
              <a:ext cx="41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患者或照护者应记录每次用药的时间、剂量和反应，便于医生评估治疗效果。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任意多边形 9"/>
            <p:cNvSpPr/>
            <p:nvPr>
              <p:custDataLst>
                <p:tags r:id="rId9"/>
              </p:custDataLst>
            </p:nvPr>
          </p:nvSpPr>
          <p:spPr>
            <a:xfrm>
              <a:off x="11040" y="2880"/>
              <a:ext cx="80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>
              <p:custDataLst>
                <p:tags r:id="rId10"/>
              </p:custDataLst>
            </p:nvPr>
          </p:nvSpPr>
          <p:spPr>
            <a:xfrm>
              <a:off x="11280" y="2880"/>
              <a:ext cx="42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监测副作用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1"/>
              </p:custDataLst>
            </p:nvPr>
          </p:nvSpPr>
          <p:spPr>
            <a:xfrm>
              <a:off x="11280" y="3680"/>
              <a:ext cx="41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密切观察患者用药后的反应，及时识别并处理可能出现的副作用或不适。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3" name="图片 12" descr="C:/Users/mingsheng111035/AppData/Roaming/Kingsoft/office6/wppai/generateppt/c5b745e7-4b04-4385-bd03-6d39560e5d2a.jpgc5b745e7-4b04-4385-bd03-6d39560e5d2a"/>
          <p:cNvPicPr preferRelativeResize="0"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rcRect l="1278" r="1278"/>
          <a:stretch>
            <a:fillRect/>
          </a:stretch>
        </p:blipFill>
        <p:spPr>
          <a:xfrm>
            <a:off x="609603" y="3708404"/>
            <a:ext cx="10972800" cy="2540000"/>
          </a:xfrm>
          <a:custGeom>
            <a:avLst/>
            <a:gdLst>
              <a:gd name="connisteX0" fmla="*/ 0 w 10972800"/>
              <a:gd name="connsiteY0" fmla="*/ 304796 h 2540002"/>
              <a:gd name="connisteX1" fmla="*/ 304796 w 10972800"/>
              <a:gd name="connsiteY1" fmla="*/ 0 h 2540002"/>
              <a:gd name="connisteX2" fmla="*/ 10668003 w 10972800"/>
              <a:gd name="connsiteY2" fmla="*/ 0 h 2540002"/>
              <a:gd name="connisteX3" fmla="*/ 10972800 w 10972800"/>
              <a:gd name="connsiteY3" fmla="*/ 304796 h 2540002"/>
              <a:gd name="connisteX4" fmla="*/ 10972800 w 10972800"/>
              <a:gd name="connsiteY4" fmla="*/ 2235195 h 2540002"/>
              <a:gd name="connisteX5" fmla="*/ 10668003 w 10972800"/>
              <a:gd name="connsiteY5" fmla="*/ 2540002 h 2540002"/>
              <a:gd name="connisteX6" fmla="*/ 304796 w 10972800"/>
              <a:gd name="connsiteY6" fmla="*/ 2540002 h 2540002"/>
              <a:gd name="connisteX7" fmla="*/ 0 w 10972800"/>
              <a:gd name="connsiteY7" fmla="*/ 2235195 h 2540002"/>
              <a:gd name="connisteX8" fmla="*/ 0 w 10972800"/>
              <a:gd name="connsiteY8" fmla="*/ 304796 h 25400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540002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10668003" y="0"/>
                </a:lnTo>
                <a:cubicBezTo>
                  <a:pt x="10836335" y="0"/>
                  <a:pt x="10972800" y="136465"/>
                  <a:pt x="10972800" y="304797"/>
                </a:cubicBezTo>
                <a:lnTo>
                  <a:pt x="10972800" y="2235196"/>
                </a:lnTo>
                <a:cubicBezTo>
                  <a:pt x="10972800" y="2403537"/>
                  <a:pt x="10836335" y="2540002"/>
                  <a:pt x="10668003" y="2540002"/>
                </a:cubicBezTo>
                <a:lnTo>
                  <a:pt x="304797" y="2540002"/>
                </a:lnTo>
                <a:cubicBezTo>
                  <a:pt x="136465" y="2540002"/>
                  <a:pt x="0" y="2403537"/>
                  <a:pt x="0" y="2235196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14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tags/tag1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0.xml><?xml version="1.0" encoding="utf-8"?>
<p:tagLst xmlns:p="http://schemas.openxmlformats.org/presentationml/2006/main">
  <p:tag name="KSO_WM_BEAUTIFY_FLAG" val="#wm#"/>
  <p:tag name="KSO_WM_UNIT_INDEX" val="7"/>
  <p:tag name="KSO_WM_UNIT_TYPE" val="i"/>
</p:tagLst>
</file>

<file path=ppt/tags/tag100.xml><?xml version="1.0" encoding="utf-8"?>
<p:tagLst xmlns:p="http://schemas.openxmlformats.org/presentationml/2006/main">
  <p:tag name="KSO_WM_BEAUTIFY_FLAG" val="#wm#"/>
  <p:tag name="KSO_WM_DIAGRAM_GROUP_CODE" val="1"/>
  <p:tag name="KSO_WM_UNIT_INDEX" val="1_2_1"/>
  <p:tag name="KSO_WM_UNIT_SUBTYPE" val="d"/>
  <p:tag name="KSO_WM_UNIT_TYPE" val="l_h_i"/>
  <p:tag name="KSO_WM_UNIT_PRESET_TEXT" val="02"/>
  <p:tag name="KSO_WM_SLIDE_FIGMA_DIAGRAM" val="1"/>
</p:tagLst>
</file>

<file path=ppt/tags/tag101.xml><?xml version="1.0" encoding="utf-8"?>
<p:tagLst xmlns:p="http://schemas.openxmlformats.org/presentationml/2006/main">
  <p:tag name="KSO_WM_BEAUTIFY_FLAG" val="#wm#"/>
  <p:tag name="KSO_WM_DIAGRAM_GROUP_CODE" val="1"/>
  <p:tag name="KSO_WM_UNIT_INDEX" val="1_2_2"/>
  <p:tag name="KSO_WM_UNIT_TYPE" val="l_h_i"/>
  <p:tag name="KSO_WM_SLIDE_FIGMA_DIAGRAM" val="1"/>
</p:tagLst>
</file>

<file path=ppt/tags/tag102.xml><?xml version="1.0" encoding="utf-8"?>
<p:tagLst xmlns:p="http://schemas.openxmlformats.org/presentationml/2006/main">
  <p:tag name="KSO_WM_BEAUTIFY_FLAG" val="#wm#"/>
  <p:tag name="KSO_WM_DIAGRAM_GROUP_CODE" val="1"/>
  <p:tag name="KSO_WM_UNIT_INDEX" val="1_2_1"/>
  <p:tag name="KSO_WM_UNIT_PRESET_TEXT" val="单击此处添加项标题"/>
  <p:tag name="KSO_WM_UNIT_TEXT_TYPE" val="1"/>
  <p:tag name="KSO_WM_UNIT_TYPE" val="l_h_a"/>
  <p:tag name="KSO_WM_SLIDE_FIGMA_DIAGRAM" val="1"/>
</p:tagLst>
</file>

<file path=ppt/tags/tag103.xml><?xml version="1.0" encoding="utf-8"?>
<p:tagLst xmlns:p="http://schemas.openxmlformats.org/presentationml/2006/main">
  <p:tag name="KSO_WM_BEAUTIFY_FLAG" val="#wm#"/>
  <p:tag name="KSO_WM_DIAGRAM_GROUP_CODE" val="1"/>
  <p:tag name="KSO_WM_UNIT_INDEX" val="1_3_1"/>
  <p:tag name="KSO_WM_UNIT_SUBTYPE" val="d"/>
  <p:tag name="KSO_WM_UNIT_TYPE" val="l_h_i"/>
  <p:tag name="KSO_WM_UNIT_PRESET_TEXT" val="03"/>
  <p:tag name="KSO_WM_SLIDE_FIGMA_DIAGRAM" val="1"/>
</p:tagLst>
</file>

<file path=ppt/tags/tag104.xml><?xml version="1.0" encoding="utf-8"?>
<p:tagLst xmlns:p="http://schemas.openxmlformats.org/presentationml/2006/main">
  <p:tag name="KSO_WM_BEAUTIFY_FLAG" val="#wm#"/>
  <p:tag name="KSO_WM_DIAGRAM_GROUP_CODE" val="1"/>
  <p:tag name="KSO_WM_UNIT_INDEX" val="1_3_2"/>
  <p:tag name="KSO_WM_UNIT_TYPE" val="l_h_i"/>
  <p:tag name="KSO_WM_SLIDE_FIGMA_DIAGRAM" val="1"/>
</p:tagLst>
</file>

<file path=ppt/tags/tag105.xml><?xml version="1.0" encoding="utf-8"?>
<p:tagLst xmlns:p="http://schemas.openxmlformats.org/presentationml/2006/main">
  <p:tag name="KSO_WM_BEAUTIFY_FLAG" val="#wm#"/>
  <p:tag name="KSO_WM_DIAGRAM_GROUP_CODE" val="1"/>
  <p:tag name="KSO_WM_UNIT_INDEX" val="1_3_1"/>
  <p:tag name="KSO_WM_UNIT_PRESET_TEXT" val="单击此处添加项标题"/>
  <p:tag name="KSO_WM_UNIT_TEXT_TYPE" val="1"/>
  <p:tag name="KSO_WM_UNIT_TYPE" val="l_h_a"/>
  <p:tag name="KSO_WM_SLIDE_FIGMA_DIAGRAM" val="1"/>
</p:tagLst>
</file>

<file path=ppt/tags/tag106.xml><?xml version="1.0" encoding="utf-8"?>
<p:tagLst xmlns:p="http://schemas.openxmlformats.org/presentationml/2006/main">
  <p:tag name="KSO_WM_BEAUTIFY_FLAG" val="#wm#"/>
  <p:tag name="KSO_WM_DIAGRAM_GROUP_CODE" val="1"/>
  <p:tag name="KSO_WM_UNIT_INDEX" val="1_4_1"/>
  <p:tag name="KSO_WM_UNIT_SUBTYPE" val="d"/>
  <p:tag name="KSO_WM_UNIT_TYPE" val="l_h_i"/>
  <p:tag name="KSO_WM_UNIT_PRESET_TEXT" val="04"/>
  <p:tag name="KSO_WM_SLIDE_FIGMA_DIAGRAM" val="1"/>
</p:tagLst>
</file>

<file path=ppt/tags/tag107.xml><?xml version="1.0" encoding="utf-8"?>
<p:tagLst xmlns:p="http://schemas.openxmlformats.org/presentationml/2006/main">
  <p:tag name="KSO_WM_BEAUTIFY_FLAG" val="#wm#"/>
  <p:tag name="KSO_WM_DIAGRAM_GROUP_CODE" val="1"/>
  <p:tag name="KSO_WM_UNIT_INDEX" val="1_4_2"/>
  <p:tag name="KSO_WM_UNIT_TYPE" val="l_h_i"/>
  <p:tag name="KSO_WM_SLIDE_FIGMA_DIAGRAM" val="1"/>
</p:tagLst>
</file>

<file path=ppt/tags/tag108.xml><?xml version="1.0" encoding="utf-8"?>
<p:tagLst xmlns:p="http://schemas.openxmlformats.org/presentationml/2006/main">
  <p:tag name="KSO_WM_BEAUTIFY_FLAG" val="#wm#"/>
  <p:tag name="KSO_WM_DIAGRAM_GROUP_CODE" val="1"/>
  <p:tag name="KSO_WM_UNIT_INDEX" val="1_4_1"/>
  <p:tag name="KSO_WM_UNIT_PRESET_TEXT" val="单击此处添加项标题"/>
  <p:tag name="KSO_WM_UNIT_TEXT_TYPE" val="1"/>
  <p:tag name="KSO_WM_UNIT_TYPE" val="l_h_a"/>
  <p:tag name="KSO_WM_SLIDE_FIGMA_DIAGRAM" val="1"/>
</p:tagLst>
</file>

<file path=ppt/tags/tag109.xml><?xml version="1.0" encoding="utf-8"?>
<p:tagLst xmlns:p="http://schemas.openxmlformats.org/presentationml/2006/main">
  <p:tag name="KSO_WM_BEAUTIFY_FLAG" val="#wm#"/>
  <p:tag name="KSO_WM_DIAGRAM_GROUP_CODE" val="1"/>
  <p:tag name="KSO_WM_UNIT_INDEX" val="1_5_1"/>
  <p:tag name="KSO_WM_UNIT_SUBTYPE" val="d"/>
  <p:tag name="KSO_WM_UNIT_TYPE" val="l_h_i"/>
  <p:tag name="KSO_WM_UNIT_PRESET_TEXT" val="05"/>
  <p:tag name="KSO_WM_SLIDE_FIGMA_DIAGRAM" val="1"/>
</p:tagLst>
</file>

<file path=ppt/tags/tag11.xml><?xml version="1.0" encoding="utf-8"?>
<p:tagLst xmlns:p="http://schemas.openxmlformats.org/presentationml/2006/main">
  <p:tag name="KSO_WM_BEAUTIFY_FLAG" val="#wm#"/>
  <p:tag name="KSO_WM_UNIT_INDEX" val="8"/>
  <p:tag name="KSO_WM_UNIT_TYPE" val="i"/>
</p:tagLst>
</file>

<file path=ppt/tags/tag110.xml><?xml version="1.0" encoding="utf-8"?>
<p:tagLst xmlns:p="http://schemas.openxmlformats.org/presentationml/2006/main">
  <p:tag name="KSO_WM_BEAUTIFY_FLAG" val="#wm#"/>
  <p:tag name="KSO_WM_DIAGRAM_GROUP_CODE" val="1"/>
  <p:tag name="KSO_WM_UNIT_INDEX" val="1_5_2"/>
  <p:tag name="KSO_WM_UNIT_TYPE" val="l_h_i"/>
  <p:tag name="KSO_WM_SLIDE_FIGMA_DIAGRAM" val="1"/>
</p:tagLst>
</file>

<file path=ppt/tags/tag111.xml><?xml version="1.0" encoding="utf-8"?>
<p:tagLst xmlns:p="http://schemas.openxmlformats.org/presentationml/2006/main">
  <p:tag name="KSO_WM_BEAUTIFY_FLAG" val="#wm#"/>
  <p:tag name="KSO_WM_DIAGRAM_GROUP_CODE" val="1"/>
  <p:tag name="KSO_WM_UNIT_INDEX" val="1_5_1"/>
  <p:tag name="KSO_WM_UNIT_PRESET_TEXT" val="单击此处添加项标题"/>
  <p:tag name="KSO_WM_UNIT_TEXT_TYPE" val="1"/>
  <p:tag name="KSO_WM_UNIT_TYPE" val="l_h_a"/>
  <p:tag name="KSO_WM_SLIDE_FIGMA_DIAGRAM" val="1"/>
</p:tagLst>
</file>

<file path=ppt/tags/tag112.xml><?xml version="1.0" encoding="utf-8"?>
<p:tagLst xmlns:p="http://schemas.openxmlformats.org/presentationml/2006/main">
  <p:tag name="KSO_WM_BEAUTIFY_FLAG" val="#wm#"/>
  <p:tag name="KSO_WM_DIAGRAM_GROUP_CODE" val="1"/>
  <p:tag name="KSO_WM_UNIT_INDEX" val="1_6_1"/>
  <p:tag name="KSO_WM_UNIT_SUBTYPE" val="d"/>
  <p:tag name="KSO_WM_UNIT_TYPE" val="l_h_i"/>
  <p:tag name="KSO_WM_UNIT_PRESET_TEXT" val="06"/>
  <p:tag name="KSO_WM_SLIDE_FIGMA_DIAGRAM" val="1"/>
</p:tagLst>
</file>

<file path=ppt/tags/tag113.xml><?xml version="1.0" encoding="utf-8"?>
<p:tagLst xmlns:p="http://schemas.openxmlformats.org/presentationml/2006/main">
  <p:tag name="KSO_WM_BEAUTIFY_FLAG" val="#wm#"/>
  <p:tag name="KSO_WM_DIAGRAM_GROUP_CODE" val="1"/>
  <p:tag name="KSO_WM_UNIT_INDEX" val="1_6_2"/>
  <p:tag name="KSO_WM_UNIT_TYPE" val="l_h_i"/>
  <p:tag name="KSO_WM_SLIDE_FIGMA_DIAGRAM" val="1"/>
</p:tagLst>
</file>

<file path=ppt/tags/tag114.xml><?xml version="1.0" encoding="utf-8"?>
<p:tagLst xmlns:p="http://schemas.openxmlformats.org/presentationml/2006/main">
  <p:tag name="KSO_WM_BEAUTIFY_FLAG" val="#wm#"/>
  <p:tag name="KSO_WM_DIAGRAM_GROUP_CODE" val="1"/>
  <p:tag name="KSO_WM_UNIT_INDEX" val="1_6_1"/>
  <p:tag name="KSO_WM_UNIT_PRESET_TEXT" val="单击此处添加项标题"/>
  <p:tag name="KSO_WM_UNIT_TEXT_TYPE" val="1"/>
  <p:tag name="KSO_WM_UNIT_TYPE" val="l_h_a"/>
  <p:tag name="KSO_WM_SLIDE_FIGMA_DIAGRAM" val="1"/>
</p:tagLst>
</file>

<file path=ppt/tags/tag115.xml><?xml version="1.0" encoding="utf-8"?>
<p:tagLst xmlns:p="http://schemas.openxmlformats.org/presentationml/2006/main">
  <p:tag name="KSO_WM_FIGMA_LIMIT" val=""/>
  <p:tag name="KSO_WM_FIGMA_SLIDE_GROUP" val="2"/>
  <p:tag name="KSO_WM_SLIDE_TYPE" val="contents"/>
  <p:tag name="KSO_WM_TEMPLATE_SUBCATEGORY" val="29"/>
</p:tagLst>
</file>

<file path=ppt/tags/tag116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17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118.xml><?xml version="1.0" encoding="utf-8"?>
<p:tagLst xmlns:p="http://schemas.openxmlformats.org/presentationml/2006/main">
  <p:tag name="KSO_WM_FIGMA_LIMIT" val=""/>
  <p:tag name="KSO_WM_FIGMA_SLIDE_GROUP" val="2"/>
  <p:tag name="KSO_WM_SLIDE_TYPE" val="sectionTitle"/>
  <p:tag name="KSO_WM_TEMPLATE_SUBCATEGORY" val="29"/>
</p:tagLst>
</file>

<file path=ppt/tags/tag119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2.xml><?xml version="1.0" encoding="utf-8"?>
<p:tagLst xmlns:p="http://schemas.openxmlformats.org/presentationml/2006/main">
  <p:tag name="KSO_WM_BEAUTIFY_FLAG" val="#wm#"/>
  <p:tag name="KSO_WM_UNIT_INDEX" val="1"/>
  <p:tag name="KSO_WM_UNIT_SUBTYPE" val="c"/>
  <p:tag name="KSO_WM_UNIT_TYPE" val="f"/>
</p:tagLst>
</file>

<file path=ppt/tags/tag120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21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2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2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2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2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2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2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28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s://ai-generator-dimension.wpscdn.cn/slide_res/20241121/8677e2cbf377cd36_img1.png&quot;}*auto_preset_ai_*1740554122860_1.149_ffeb04bf6f5f-slide-3"/>
</p:tagLst>
</file>

<file path=ppt/tags/tag129.xml><?xml version="1.0" encoding="utf-8"?>
<p:tagLst xmlns:p="http://schemas.openxmlformats.org/presentationml/2006/main">
  <p:tag name="KSO_WM_FIGMA_LIMIT" val=""/>
  <p:tag name="KSO_WM_FIGMA_SLIDE_GROUP" val="63"/>
  <p:tag name="KSO_WM_SLIDE_TYPE" val="text"/>
  <p:tag name="KSO_WM_TEMPLATE_SUBCATEGORY" val="29"/>
</p:tagLst>
</file>

<file path=ppt/tags/tag13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30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31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3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33.xml><?xml version="1.0" encoding="utf-8"?>
<p:tagLst xmlns:p="http://schemas.openxmlformats.org/presentationml/2006/main">
  <p:tag name="KSO_WM_BEAUTIFY_FLAG" val="#fgm#"/>
  <p:tag name="KSO_WM_DIAGRAM_GROUP_CODE" val="1"/>
  <p:tag name="KSO_WM_UNIT_INDEX" val="1_1_2"/>
  <p:tag name="KSO_WM_UNIT_TYPE" val="l_h_i"/>
</p:tagLst>
</file>

<file path=ppt/tags/tag134.xml><?xml version="1.0" encoding="utf-8"?>
<p:tagLst xmlns:p="http://schemas.openxmlformats.org/presentationml/2006/main">
  <p:tag name="KSO_WM_BEAUTIFY_FLAG" val="#fgm#"/>
  <p:tag name="KSO_WM_DIAGRAM_GROUP_CODE" val="1"/>
  <p:tag name="KSO_WM_UNIT_INDEX" val="1_1_3"/>
  <p:tag name="KSO_WM_UNIT_TYPE" val="l_h_i"/>
</p:tagLst>
</file>

<file path=ppt/tags/tag13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x"/>
</p:tagLst>
</file>

<file path=ppt/tags/tag13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添加项标题"/>
  <p:tag name="KSO_WM_UNIT_TEXT_TYPE" val="1"/>
  <p:tag name="KSO_WM_UNIT_TYPE" val="l_h_a"/>
</p:tagLst>
</file>

<file path=ppt/tags/tag13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3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139.xml><?xml version="1.0" encoding="utf-8"?>
<p:tagLst xmlns:p="http://schemas.openxmlformats.org/presentationml/2006/main">
  <p:tag name="KSO_WM_BEAUTIFY_FLAG" val="#fgm#"/>
  <p:tag name="KSO_WM_DIAGRAM_GROUP_CODE" val="1"/>
  <p:tag name="KSO_WM_UNIT_INDEX" val="1_3_2"/>
  <p:tag name="KSO_WM_UNIT_TYPE" val="l_h_i"/>
</p:tagLst>
</file>

<file path=ppt/tags/tag14.xml><?xml version="1.0" encoding="utf-8"?>
<p:tagLst xmlns:p="http://schemas.openxmlformats.org/presentationml/2006/main">
  <p:tag name="KSO_WM_BEAUTIFY_FLAG" val="#wm#"/>
  <p:tag name="KSO_WM_UNIT_INDEX" val="2"/>
  <p:tag name="KSO_WM_UNIT_SUBTYPE" val="b"/>
  <p:tag name="KSO_WM_UNIT_TYPE" val="f"/>
</p:tagLst>
</file>

<file path=ppt/tags/tag140.xml><?xml version="1.0" encoding="utf-8"?>
<p:tagLst xmlns:p="http://schemas.openxmlformats.org/presentationml/2006/main">
  <p:tag name="KSO_WM_BEAUTIFY_FLAG" val="#fgm#"/>
  <p:tag name="KSO_WM_DIAGRAM_GROUP_CODE" val="1"/>
  <p:tag name="KSO_WM_UNIT_INDEX" val="1_3_3"/>
  <p:tag name="KSO_WM_UNIT_TYPE" val="l_h_i"/>
</p:tagLst>
</file>

<file path=ppt/tags/tag14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x"/>
</p:tagLst>
</file>

<file path=ppt/tags/tag14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添加项标题"/>
  <p:tag name="KSO_WM_UNIT_TEXT_TYPE" val="1"/>
  <p:tag name="KSO_WM_UNIT_TYPE" val="l_h_a"/>
</p:tagLst>
</file>

<file path=ppt/tags/tag14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4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45.xml><?xml version="1.0" encoding="utf-8"?>
<p:tagLst xmlns:p="http://schemas.openxmlformats.org/presentationml/2006/main">
  <p:tag name="KSO_WM_BEAUTIFY_FLAG" val="#fgm#"/>
  <p:tag name="KSO_WM_DIAGRAM_GROUP_CODE" val="1"/>
  <p:tag name="KSO_WM_UNIT_INDEX" val="1_2_2"/>
  <p:tag name="KSO_WM_UNIT_TYPE" val="l_h_i"/>
</p:tagLst>
</file>

<file path=ppt/tags/tag146.xml><?xml version="1.0" encoding="utf-8"?>
<p:tagLst xmlns:p="http://schemas.openxmlformats.org/presentationml/2006/main">
  <p:tag name="KSO_WM_BEAUTIFY_FLAG" val="#fgm#"/>
  <p:tag name="KSO_WM_DIAGRAM_GROUP_CODE" val="1"/>
  <p:tag name="KSO_WM_UNIT_INDEX" val="1_2_3"/>
  <p:tag name="KSO_WM_UNIT_TYPE" val="l_h_i"/>
</p:tagLst>
</file>

<file path=ppt/tags/tag14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x"/>
</p:tagLst>
</file>

<file path=ppt/tags/tag14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添加项标题"/>
  <p:tag name="KSO_WM_UNIT_TEXT_TYPE" val="1"/>
  <p:tag name="KSO_WM_UNIT_TYPE" val="l_h_a"/>
</p:tagLst>
</file>

<file path=ppt/tags/tag14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151.xml><?xml version="1.0" encoding="utf-8"?>
<p:tagLst xmlns:p="http://schemas.openxmlformats.org/presentationml/2006/main">
  <p:tag name="KSO_WM_BEAUTIFY_FLAG" val="#fgm#"/>
  <p:tag name="KSO_WM_DIAGRAM_GROUP_CODE" val="1"/>
  <p:tag name="KSO_WM_UNIT_INDEX" val="1_4_2"/>
  <p:tag name="KSO_WM_UNIT_TYPE" val="l_h_i"/>
</p:tagLst>
</file>

<file path=ppt/tags/tag152.xml><?xml version="1.0" encoding="utf-8"?>
<p:tagLst xmlns:p="http://schemas.openxmlformats.org/presentationml/2006/main">
  <p:tag name="KSO_WM_BEAUTIFY_FLAG" val="#fgm#"/>
  <p:tag name="KSO_WM_DIAGRAM_GROUP_CODE" val="1"/>
  <p:tag name="KSO_WM_UNIT_INDEX" val="1_4_3"/>
  <p:tag name="KSO_WM_UNIT_TYPE" val="l_h_i"/>
</p:tagLst>
</file>

<file path=ppt/tags/tag153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x"/>
</p:tagLst>
</file>

<file path=ppt/tags/tag154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添加项标题"/>
  <p:tag name="KSO_WM_UNIT_TEXT_TYPE" val="1"/>
  <p:tag name="KSO_WM_UNIT_TYPE" val="l_h_a"/>
</p:tagLst>
</file>

<file path=ppt/tags/tag155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56.xml><?xml version="1.0" encoding="utf-8"?>
<p:tagLst xmlns:p="http://schemas.openxmlformats.org/presentationml/2006/main">
  <p:tag name="KSO_WM_FIGMA_LIMIT" val=""/>
  <p:tag name="KSO_WM_FIGMA_SLIDE_GROUP" val="40"/>
  <p:tag name="KSO_WM_SLIDE_TYPE" val="text"/>
  <p:tag name="KSO_WM_TEMPLATE_SUBCATEGORY" val="29"/>
</p:tagLst>
</file>

<file path=ppt/tags/tag157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58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159.xml><?xml version="1.0" encoding="utf-8"?>
<p:tagLst xmlns:p="http://schemas.openxmlformats.org/presentationml/2006/main">
  <p:tag name="KSO_WM_FIGMA_LIMIT" val=""/>
  <p:tag name="KSO_WM_FIGMA_SLIDE_GROUP" val="2"/>
  <p:tag name="KSO_WM_SLIDE_TYPE" val="sectionTitle"/>
  <p:tag name="KSO_WM_TEMPLATE_SUBCATEGORY" val="29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61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62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163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2/e4c400a4-dab1-4c8c-be3e-2a7248cd4dbd.jpg?Expires=1772090130&amp;AWSAccessKeyId=AKLT9NSy7kh8TIS1UzNqLRY2&amp;Signature=2rN4hXmz71X4rXD9Da4G9a4mc5Q%3D&quot;}*auto_ai_ai_*1740554122860_1.149_ffeb04bf6f5f-slide-6"/>
</p:tagLst>
</file>

<file path=ppt/tags/tag164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6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6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6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6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6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71.xml><?xml version="1.0" encoding="utf-8"?>
<p:tagLst xmlns:p="http://schemas.openxmlformats.org/presentationml/2006/main">
  <p:tag name="KSO_WM_FIGMA_LIMIT" val=""/>
  <p:tag name="KSO_WM_FIGMA_SLIDE_GROUP" val="64"/>
  <p:tag name="KSO_WM_SLIDE_TYPE" val="text"/>
  <p:tag name="KSO_WM_TEMPLATE_SUBCATEGORY" val="29"/>
</p:tagLst>
</file>

<file path=ppt/tags/tag172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73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7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7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7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7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219232071&quot;}*auto_galley_ai_*1740554122860_1.149_ffeb04bf6f5f-slide-7"/>
</p:tagLst>
</file>

<file path=ppt/tags/tag17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17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VCG41N861891258&quot;}*auto_galley_ai_*1740554122860_1.149_ffeb04bf6f5f-slide-7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8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18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8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1418701167&quot;}*auto_galley_ai_*1740554122860_1.149_ffeb04bf6f5f-slide-7"/>
</p:tagLst>
</file>

<file path=ppt/tags/tag184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185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d"/>
  <p:tag name="MH_PIC_SOURCE_TYPE" val="generate_slide_ai*{&quot;ai_type&quot;:&quot;generate_ppt&quot;,&quot;id&quot;:&quot;VCG41N909939810&quot;}*auto_galley_ai_*1740554122860_1.149_ffeb04bf6f5f-slide-7"/>
</p:tagLst>
</file>

<file path=ppt/tags/tag18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8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88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189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FIGMA_LIMIT" val=""/>
  <p:tag name="KSO_WM_FIGMA_SLIDE_GROUP" val="39"/>
  <p:tag name="KSO_WM_SLIDE_TYPE" val="text"/>
  <p:tag name="KSO_WM_TEMPLATE_SUBCATEGORY" val="29"/>
</p:tagLst>
</file>

<file path=ppt/tags/tag191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92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9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9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9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9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9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9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9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0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0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0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02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2/c5b745e7-4b04-4385-bd03-6d39560e5d2a.jpg?Expires=1772090133&amp;AWSAccessKeyId=AKLT9NSy7kh8TIS1UzNqLRY2&amp;Signature=JNh7wcNgPJL%2BuHcVh%2Bw1221wLas%3D&quot;}*auto_ai_ai_*1740554122860_1.149_ffeb04bf6f5f-slide-8"/>
</p:tagLst>
</file>

<file path=ppt/tags/tag203.xml><?xml version="1.0" encoding="utf-8"?>
<p:tagLst xmlns:p="http://schemas.openxmlformats.org/presentationml/2006/main">
  <p:tag name="KSO_WM_FIGMA_LIMIT" val=""/>
  <p:tag name="KSO_WM_FIGMA_SLIDE_GROUP" val="60"/>
  <p:tag name="KSO_WM_SLIDE_TYPE" val="text"/>
  <p:tag name="KSO_WM_TEMPLATE_SUBCATEGORY" val="29"/>
</p:tagLst>
</file>

<file path=ppt/tags/tag204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205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206.xml><?xml version="1.0" encoding="utf-8"?>
<p:tagLst xmlns:p="http://schemas.openxmlformats.org/presentationml/2006/main">
  <p:tag name="KSO_WM_FIGMA_LIMIT" val=""/>
  <p:tag name="KSO_WM_FIGMA_SLIDE_GROUP" val="2"/>
  <p:tag name="KSO_WM_SLIDE_TYPE" val="sectionTitle"/>
  <p:tag name="KSO_WM_TEMPLATE_SUBCATEGORY" val="29"/>
</p:tagLst>
</file>

<file path=ppt/tags/tag207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08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09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1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10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2/488fff80-e407-4639-9e68-b5c1df4741f5.jpg?Expires=1772090130&amp;AWSAccessKeyId=AKLT9NSy7kh8TIS1UzNqLRY2&amp;Signature=1SUR9H2GAH2UzXn%2FEqCoJIyHieU%3D&quot;}*auto_ai_ai_*1740554122860_1.149_ffeb04bf6f5f-slide-10"/>
</p:tagLst>
</file>

<file path=ppt/tags/tag211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1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1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1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1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1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1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1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19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22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2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2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22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223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24.xml><?xml version="1.0" encoding="utf-8"?>
<p:tagLst xmlns:p="http://schemas.openxmlformats.org/presentationml/2006/main">
  <p:tag name="KSO_WM_FIGMA_LIMIT" val=""/>
  <p:tag name="KSO_WM_FIGMA_SLIDE_GROUP" val="52"/>
  <p:tag name="KSO_WM_SLIDE_TYPE" val="text"/>
  <p:tag name="KSO_WM_TEMPLATE_SUBCATEGORY" val="29"/>
</p:tagLst>
</file>

<file path=ppt/tags/tag225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26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27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28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2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3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23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3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3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http://zh-ai-group.ks3-cn-beijing-internal.ksyun.com/image_generate/image_process/production/202502/c7ac940f-a99f-4cda-8819-962e40aff78b.jpg?Expires=1772090129&amp;AWSAccessKeyId=AKLT9NSy7kh8TIS1UzNqLRY2&amp;Signature=hJM3edqAY2EDifl3vjfJ%2FWN%2F8fc%3D&quot;}*auto_ai_ai_*1740554122860_1.149_ffeb04bf6f5f-slide-11"/>
</p:tagLst>
</file>

<file path=ppt/tags/tag23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http://zh-ai-group.ks3-cn-beijing-internal.ksyun.com/image_generate/image_process/production/202502/b4876fb8-e53b-418e-84d3-1bf5e23ffd3d.jpg?Expires=1772090129&amp;AWSAccessKeyId=AKLT9NSy7kh8TIS1UzNqLRY2&amp;Signature=Nt99Ok8CaLLE2HnRCu8xrTEiTX0%3D&quot;}*auto_ai_ai_*1740554122860_1.149_ffeb04bf6f5f-slide-11"/>
</p:tagLst>
</file>

<file path=ppt/tags/tag23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3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添加项标题"/>
  <p:tag name="KSO_WM_UNIT_TEXT_TYPE" val="1"/>
  <p:tag name="KSO_WM_UNIT_TYPE" val="l_h_a"/>
</p:tagLst>
</file>

<file path=ppt/tags/tag23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37.xml><?xml version="1.0" encoding="utf-8"?>
<p:tagLst xmlns:p="http://schemas.openxmlformats.org/presentationml/2006/main">
  <p:tag name="KSO_WM_FIGMA_LIMIT" val=""/>
  <p:tag name="KSO_WM_FIGMA_SLIDE_GROUP" val="27"/>
  <p:tag name="KSO_WM_SLIDE_TYPE" val="text"/>
  <p:tag name="KSO_WM_TEMPLATE_SUBCATEGORY" val="29"/>
</p:tagLst>
</file>

<file path=ppt/tags/tag238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39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4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240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41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42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2/6c21da72-1cc5-4af0-b518-520fad1ed1b9.jpg?Expires=1772090131&amp;AWSAccessKeyId=AKLT9NSy7kh8TIS1UzNqLRY2&amp;Signature=wwzf7JyT4Vn6dz6fnS1Xnd82Sz8%3D&quot;}*auto_ai_ai_*1740554122860_1.149_ffeb04bf6f5f-slide-12"/>
</p:tagLst>
</file>

<file path=ppt/tags/tag24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4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4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4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4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4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4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5.xml><?xml version="1.0" encoding="utf-8"?>
<p:tagLst xmlns:p="http://schemas.openxmlformats.org/presentationml/2006/main">
  <p:tag name="KSO_WM_BEAUTIFY_FLAG" val="#wm#"/>
  <p:tag name="KSO_WM_UNIT_INDEX" val="6"/>
  <p:tag name="KSO_WM_UNIT_TYPE" val="i"/>
</p:tagLst>
</file>

<file path=ppt/tags/tag25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5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52.xml><?xml version="1.0" encoding="utf-8"?>
<p:tagLst xmlns:p="http://schemas.openxmlformats.org/presentationml/2006/main">
  <p:tag name="KSO_WM_FIGMA_LIMIT" val=""/>
  <p:tag name="KSO_WM_FIGMA_SLIDE_GROUP" val="43"/>
  <p:tag name="KSO_WM_SLIDE_TYPE" val="text"/>
  <p:tag name="KSO_WM_TEMPLATE_SUBCATEGORY" val="29"/>
</p:tagLst>
</file>

<file path=ppt/tags/tag253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254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255.xml><?xml version="1.0" encoding="utf-8"?>
<p:tagLst xmlns:p="http://schemas.openxmlformats.org/presentationml/2006/main">
  <p:tag name="KSO_WM_FIGMA_LIMIT" val=""/>
  <p:tag name="KSO_WM_FIGMA_SLIDE_GROUP" val="2"/>
  <p:tag name="KSO_WM_SLIDE_TYPE" val="sectionTitle"/>
  <p:tag name="KSO_WM_TEMPLATE_SUBCATEGORY" val="29"/>
</p:tagLst>
</file>

<file path=ppt/tags/tag256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57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58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59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6.xml><?xml version="1.0" encoding="utf-8"?>
<p:tagLst xmlns:p="http://schemas.openxmlformats.org/presentationml/2006/main">
  <p:tag name="KSO_WM_BEAUTIFY_FLAG" val="#wm#"/>
  <p:tag name="KSO_WM_UNIT_INDEX" val="7"/>
  <p:tag name="KSO_WM_UNIT_TYPE" val="i"/>
</p:tagLst>
</file>

<file path=ppt/tags/tag26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6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http://zh-ai-group.ks3-cn-beijing-internal.ksyun.com/image_generate/image_process/production/202502/d44e68c0-253c-4d4a-b15f-e79780ea1726.jpg?Expires=1772090135&amp;AWSAccessKeyId=AKLT9NSy7kh8TIS1UzNqLRY2&amp;Signature=t5BVsNjdgEPx6z%2FaWsFMLdvfmMI%3D&quot;}*auto_ai_ai_*1740554122860_1.149_ffeb04bf6f5f-slide-14"/>
</p:tagLst>
</file>

<file path=ppt/tags/tag26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6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http://zh-ai-group.ks3-cn-beijing-internal.ksyun.com/image_generate/image_process/production/202502/14005339-bfd3-4779-890c-cfd9e0c8b7b1.jpg?Expires=1772090135&amp;AWSAccessKeyId=AKLT9NSy7kh8TIS1UzNqLRY2&amp;Signature=4t1OEav%2BTlVnLfWxPNuulhkaD0A%3D&quot;}*auto_ai_ai_*1740554122860_1.149_ffeb04bf6f5f-slide-14"/>
</p:tagLst>
</file>

<file path=ppt/tags/tag26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添加项标题"/>
  <p:tag name="KSO_WM_UNIT_TEXT_TYPE" val="1"/>
  <p:tag name="KSO_WM_UNIT_TYPE" val="l_h_a"/>
</p:tagLst>
</file>

<file path=ppt/tags/tag26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6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211275531245&quot;}*auto_galley_ai_*1740554122860_1.149_ffeb04bf6f5f-slide-14"/>
</p:tagLst>
</file>

<file path=ppt/tags/tag26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68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269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d"/>
  <p:tag name="MH_PIC_SOURCE_TYPE" val="generate_slide_ai*{&quot;ai_type&quot;:&quot;generate_ppt&quot;,&quot;id&quot;:&quot;http://zh-ai-group.ks3-cn-beijing-internal.ksyun.com/image_generate/image_process/production/202502/b5330740-8cc9-4144-9022-7b9caa07031e.jpg?Expires=1772090134&amp;AWSAccessKeyId=AKLT9NSy7kh8TIS1UzNqLRY2&amp;Signature=oc5LSLMzfsmaa51TuBEj1RGDM3U%3D&quot;}*auto_ai_ai_*1740554122860_1.149_ffeb04bf6f5f-slide-14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添加项标题"/>
  <p:tag name="KSO_WM_UNIT_TEXT_TYPE" val="1"/>
  <p:tag name="KSO_WM_UNIT_TYPE" val="l_h_a"/>
</p:tagLst>
</file>

<file path=ppt/tags/tag27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7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添加项标题"/>
  <p:tag name="KSO_WM_UNIT_TEXT_TYPE" val="1"/>
  <p:tag name="KSO_WM_UNIT_TYPE" val="l_h_a"/>
</p:tagLst>
</file>

<file path=ppt/tags/tag27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74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添加项标题"/>
  <p:tag name="KSO_WM_UNIT_TEXT_TYPE" val="1"/>
  <p:tag name="KSO_WM_UNIT_TYPE" val="l_h_a"/>
</p:tagLst>
</file>

<file path=ppt/tags/tag275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76.xml><?xml version="1.0" encoding="utf-8"?>
<p:tagLst xmlns:p="http://schemas.openxmlformats.org/presentationml/2006/main">
  <p:tag name="KSO_WM_FIGMA_LIMIT" val=""/>
  <p:tag name="KSO_WM_FIGMA_SLIDE_GROUP" val="32"/>
  <p:tag name="KSO_WM_SLIDE_TYPE" val="text"/>
  <p:tag name="KSO_WM_TEMPLATE_SUBCATEGORY" val="29"/>
</p:tagLst>
</file>

<file path=ppt/tags/tag277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78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7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505175669&quot;}*auto_galley_ai_*1740554122860_1.149_ffeb04bf6f5f-slide-15"/>
</p:tagLst>
</file>

<file path=ppt/tags/tag28.xml><?xml version="1.0" encoding="utf-8"?>
<p:tagLst xmlns:p="http://schemas.openxmlformats.org/presentationml/2006/main">
  <p:tag name="KSO_WM_BEAUTIFY_FLAG" val="#wm#"/>
  <p:tag name="KSO_WM_UNIT_INDEX" val="8"/>
  <p:tag name="KSO_WM_UNIT_TYPE" val="i"/>
</p:tagLst>
</file>

<file path=ppt/tags/tag28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529054214&quot;}*auto_galley_ai_*1740554122860_1.149_ffeb04bf6f5f-slide-15"/>
</p:tagLst>
</file>

<file path=ppt/tags/tag28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8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8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8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85.xml><?xml version="1.0" encoding="utf-8"?>
<p:tagLst xmlns:p="http://schemas.openxmlformats.org/presentationml/2006/main">
  <p:tag name="KSO_WM_FIGMA_LIMIT" val=""/>
  <p:tag name="KSO_WM_FIGMA_SLIDE_GROUP" val="35"/>
  <p:tag name="KSO_WM_SLIDE_TYPE" val="text"/>
  <p:tag name="KSO_WM_TEMPLATE_SUBCATEGORY" val="29"/>
</p:tagLst>
</file>

<file path=ppt/tags/tag286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87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88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8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474850302&quot;}*auto_galley_ai_*1740554122860_1.149_ffeb04bf6f5f-slide-16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9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942739592&quot;}*auto_galley_ai_*1740554122860_1.149_ffeb04bf6f5f-slide-16"/>
</p:tagLst>
</file>

<file path=ppt/tags/tag29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9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添加项标题"/>
  <p:tag name="KSO_WM_UNIT_TEXT_TYPE" val="1"/>
  <p:tag name="KSO_WM_UNIT_TYPE" val="l_h_a"/>
</p:tagLst>
</file>

<file path=ppt/tags/tag29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9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VCG41N1090359452&quot;}*auto_galley_ai_*1740554122860_1.149_ffeb04bf6f5f-slide-16"/>
</p:tagLst>
</file>

<file path=ppt/tags/tag29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9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添加项标题"/>
  <p:tag name="KSO_WM_UNIT_TEXT_TYPE" val="1"/>
  <p:tag name="KSO_WM_UNIT_TYPE" val="l_h_a"/>
</p:tagLst>
</file>

<file path=ppt/tags/tag29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9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添加项标题"/>
  <p:tag name="KSO_WM_UNIT_TEXT_TYPE" val="1"/>
  <p:tag name="KSO_WM_UNIT_TYPE" val="l_h_a"/>
</p:tagLst>
</file>

<file path=ppt/tags/tag3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01.xml><?xml version="1.0" encoding="utf-8"?>
<p:tagLst xmlns:p="http://schemas.openxmlformats.org/presentationml/2006/main">
  <p:tag name="KSO_WM_FIGMA_LIMIT" val=""/>
  <p:tag name="KSO_WM_FIGMA_SLIDE_GROUP" val="3"/>
  <p:tag name="KSO_WM_SLIDE_TYPE" val="text"/>
  <p:tag name="KSO_WM_TEMPLATE_SUBCATEGORY" val="29"/>
</p:tagLst>
</file>

<file path=ppt/tags/tag302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303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304.xml><?xml version="1.0" encoding="utf-8"?>
<p:tagLst xmlns:p="http://schemas.openxmlformats.org/presentationml/2006/main">
  <p:tag name="KSO_WM_FIGMA_LIMIT" val=""/>
  <p:tag name="KSO_WM_FIGMA_SLIDE_GROUP" val="2"/>
  <p:tag name="KSO_WM_SLIDE_TYPE" val="sectionTitle"/>
  <p:tag name="KSO_WM_TEMPLATE_SUBCATEGORY" val="29"/>
</p:tagLst>
</file>

<file path=ppt/tags/tag305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306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30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211336880911&quot;}*auto_galley_ai_*1740554122860_1.149_ffeb04bf6f5f-slide-18"/>
</p:tagLst>
</file>

<file path=ppt/tags/tag30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30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1400488746&quot;}*auto_galley_ai_*1740554122860_1.149_ffeb04bf6f5f-slide-18"/>
</p:tagLst>
</file>

<file path=ppt/tags/tag31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31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31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添加项标题"/>
  <p:tag name="KSO_WM_UNIT_TEXT_TYPE" val="1"/>
  <p:tag name="KSO_WM_UNIT_TYPE" val="l_h_a"/>
</p:tagLst>
</file>

<file path=ppt/tags/tag31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1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添加项标题"/>
  <p:tag name="KSO_WM_UNIT_TEXT_TYPE" val="1"/>
  <p:tag name="KSO_WM_UNIT_TYPE" val="l_h_a"/>
</p:tagLst>
</file>

<file path=ppt/tags/tag31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15.xml><?xml version="1.0" encoding="utf-8"?>
<p:tagLst xmlns:p="http://schemas.openxmlformats.org/presentationml/2006/main">
  <p:tag name="KSO_WM_FIGMA_LIMIT" val=""/>
  <p:tag name="KSO_WM_FIGMA_SLIDE_GROUP" val="58"/>
  <p:tag name="KSO_WM_SLIDE_TYPE" val="text"/>
  <p:tag name="KSO_WM_TEMPLATE_SUBCATEGORY" val="29"/>
</p:tagLst>
</file>

<file path=ppt/tags/tag316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317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VCG211257282564&quot;}*auto_galley_ai_*1740554122860_1.149_ffeb04bf6f5f-slide-19"/>
</p:tagLst>
</file>

<file path=ppt/tags/tag318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31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32.xml><?xml version="1.0" encoding="utf-8"?>
<p:tagLst xmlns:p="http://schemas.openxmlformats.org/presentationml/2006/main">
  <p:tag name="KSO_WM_BEAUTIFY_FLAG" val="#wm#"/>
  <p:tag name="KSO_WM_UNIT_INDEX" val="1"/>
  <p:tag name="KSO_WM_UNIT_TYPE" val="e"/>
</p:tagLst>
</file>

<file path=ppt/tags/tag32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32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32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2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32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32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2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32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28.xml><?xml version="1.0" encoding="utf-8"?>
<p:tagLst xmlns:p="http://schemas.openxmlformats.org/presentationml/2006/main">
  <p:tag name="KSO_WM_FIGMA_LIMIT" val=""/>
  <p:tag name="KSO_WM_FIGMA_SLIDE_GROUP" val="31"/>
  <p:tag name="KSO_WM_SLIDE_TYPE" val="text"/>
  <p:tag name="KSO_WM_TEMPLATE_SUBCATEGORY" val="29"/>
</p:tagLst>
</file>

<file path=ppt/tags/tag329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30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331.xml><?xml version="1.0" encoding="utf-8"?>
<p:tagLst xmlns:p="http://schemas.openxmlformats.org/presentationml/2006/main">
  <p:tag name="KSO_WM_FIGMA_LIMIT" val=""/>
  <p:tag name="KSO_WM_FIGMA_SLIDE_GROUP" val="2"/>
  <p:tag name="KSO_WM_SLIDE_TYPE" val="sectionTitle"/>
  <p:tag name="KSO_WM_TEMPLATE_SUBCATEGORY" val="29"/>
</p:tagLst>
</file>

<file path=ppt/tags/tag332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33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33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添加项标题"/>
  <p:tag name="KSO_WM_UNIT_TEXT_TYPE" val="1"/>
  <p:tag name="KSO_WM_UNIT_TYPE" val="l_h_a"/>
</p:tagLst>
</file>

<file path=ppt/tags/tag33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请尽量言简意赅的阐述观点。"/>
  <p:tag name="KSO_WM_UNIT_TEXT_TYPE" val="1"/>
  <p:tag name="KSO_WM_UNIT_TYPE" val="l_h_f"/>
</p:tagLst>
</file>

<file path=ppt/tags/tag33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33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添加项标题"/>
  <p:tag name="KSO_WM_UNIT_TEXT_TYPE" val="1"/>
  <p:tag name="KSO_WM_UNIT_TYPE" val="l_h_a"/>
</p:tagLst>
</file>

<file path=ppt/tags/tag33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请尽量言简意赅的阐述观点。"/>
  <p:tag name="KSO_WM_UNIT_TEXT_TYPE" val="1"/>
  <p:tag name="KSO_WM_UNIT_TYPE" val="l_h_f"/>
</p:tagLst>
</file>

<file path=ppt/tags/tag339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VCG41N1174698314&quot;}*auto_galley_ai_*1740554122860_1.149_ffeb04bf6f5f-slide-21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40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341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342.xml><?xml version="1.0" encoding="utf-8"?>
<p:tagLst xmlns:p="http://schemas.openxmlformats.org/presentationml/2006/main">
  <p:tag name="KSO_WM_FIGMA_LIMIT" val=""/>
  <p:tag name="KSO_WM_FIGMA_SLIDE_GROUP" val="7"/>
  <p:tag name="KSO_WM_SLIDE_TYPE" val="text"/>
  <p:tag name="KSO_WM_TEMPLATE_SUBCATEGORY" val="29"/>
</p:tagLst>
</file>

<file path=ppt/tags/tag343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344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345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346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347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VCG41N1306661974&quot;}*auto_galley_ai_*1740554122860_1.149_ffeb04bf6f5f-slide-22"/>
</p:tagLst>
</file>

<file path=ppt/tags/tag348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34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5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5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35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5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35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55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356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57.xml><?xml version="1.0" encoding="utf-8"?>
<p:tagLst xmlns:p="http://schemas.openxmlformats.org/presentationml/2006/main">
  <p:tag name="KSO_WM_FIGMA_LIMIT" val=""/>
  <p:tag name="KSO_WM_FIGMA_SLIDE_GROUP" val="61"/>
  <p:tag name="KSO_WM_SLIDE_TYPE" val="text"/>
  <p:tag name="KSO_WM_TEMPLATE_SUBCATEGORY" val="29"/>
</p:tagLst>
</file>

<file path=ppt/tags/tag358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359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6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添加项标题"/>
  <p:tag name="KSO_WM_UNIT_TEXT_TYPE" val="1"/>
  <p:tag name="KSO_WM_UNIT_TYPE" val="l_h_a"/>
</p:tagLst>
</file>

<file path=ppt/tags/tag36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6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添加项标题"/>
  <p:tag name="KSO_WM_UNIT_TEXT_TYPE" val="1"/>
  <p:tag name="KSO_WM_UNIT_TYPE" val="l_h_a"/>
</p:tagLst>
</file>

<file path=ppt/tags/tag36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64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VCG41N1485677772&quot;}*auto_galley_ai_*1740554122860_1.149_ffeb04bf6f5f-slide-23"/>
</p:tagLst>
</file>

<file path=ppt/tags/tag365.xml><?xml version="1.0" encoding="utf-8"?>
<p:tagLst xmlns:p="http://schemas.openxmlformats.org/presentationml/2006/main">
  <p:tag name="KSO_WM_FIGMA_LIMIT" val=""/>
  <p:tag name="KSO_WM_FIGMA_SLIDE_GROUP" val="62"/>
  <p:tag name="KSO_WM_SLIDE_TYPE" val="text"/>
  <p:tag name="KSO_WM_TEMPLATE_SUBCATEGORY" val="29"/>
</p:tagLst>
</file>

<file path=ppt/tags/tag366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367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368.xml><?xml version="1.0" encoding="utf-8"?>
<p:tagLst xmlns:p="http://schemas.openxmlformats.org/presentationml/2006/main">
  <p:tag name="KSO_WM_FIGMA_LIMIT" val=""/>
  <p:tag name="KSO_WM_FIGMA_SLIDE_GROUP" val="2"/>
  <p:tag name="KSO_WM_SLIDE_TYPE" val="endPage"/>
  <p:tag name="KSO_WM_TEMPLATE_SUBCATEGORY" val="29"/>
</p:tagLst>
</file>

<file path=ppt/tags/tag369.xml><?xml version="1.0" encoding="utf-8"?>
<p:tagLst xmlns:p="http://schemas.openxmlformats.org/presentationml/2006/main">
  <p:tag name="KSO_WM_PRESENTATION_SOURCE" val="WPPAIGeneratePPT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71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75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76.xml><?xml version="1.0" encoding="utf-8"?>
<p:tagLst xmlns:p="http://schemas.openxmlformats.org/presentationml/2006/main">
  <p:tag name="KSO_WM_BEAUTIFY_FLAG" val="#wm#"/>
  <p:tag name="KSO_WM_UNIT_INDEX" val="6"/>
  <p:tag name="KSO_WM_UNIT_TYPE" val="i"/>
</p:tagLst>
</file>

<file path=ppt/tags/tag77.xml><?xml version="1.0" encoding="utf-8"?>
<p:tagLst xmlns:p="http://schemas.openxmlformats.org/presentationml/2006/main">
  <p:tag name="KSO_WM_BEAUTIFY_FLAG" val="#wm#"/>
  <p:tag name="KSO_WM_UNIT_INDEX" val="7"/>
  <p:tag name="KSO_WM_UNIT_TYPE" val="i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81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82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83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84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85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86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BEAUTIFY_FLAG" val="#wm#"/>
  <p:tag name="KSO_WM_UNIT_INDEX" val="6"/>
  <p:tag name="KSO_WM_UNIT_TYPE" val="i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  <p:tag name="KSO_WM_TEMPLATE_STYLE_ID" val="8677e2cbf377cd36"/>
</p:tagLst>
</file>

<file path=ppt/tags/tag93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94.xml><?xml version="1.0" encoding="utf-8"?>
<p:tagLst xmlns:p="http://schemas.openxmlformats.org/presentationml/2006/main">
  <p:tag name="KSO_WM_FIGMA_LIMIT" val=""/>
  <p:tag name="KSO_WM_FIGMA_SLIDE_GROUP" val="2"/>
  <p:tag name="KSO_WM_SLIDE_TYPE" val="title"/>
  <p:tag name="KSO_WM_TEMPLATE_SUBCATEGORY" val="29"/>
</p:tagLst>
</file>

<file path=ppt/tags/tag95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96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97.xml><?xml version="1.0" encoding="utf-8"?>
<p:tagLst xmlns:p="http://schemas.openxmlformats.org/presentationml/2006/main">
  <p:tag name="KSO_WM_BEAUTIFY_FLAG" val="#wm#"/>
  <p:tag name="KSO_WM_DIAGRAM_GROUP_CODE" val="1"/>
  <p:tag name="KSO_WM_UNIT_INDEX" val="1_1_1"/>
  <p:tag name="KSO_WM_UNIT_SUBTYPE" val="d"/>
  <p:tag name="KSO_WM_UNIT_TYPE" val="l_h_i"/>
  <p:tag name="KSO_WM_UNIT_PRESET_TEXT" val="01"/>
  <p:tag name="KSO_WM_SLIDE_FIGMA_DIAGRAM" val="1"/>
</p:tagLst>
</file>

<file path=ppt/tags/tag98.xml><?xml version="1.0" encoding="utf-8"?>
<p:tagLst xmlns:p="http://schemas.openxmlformats.org/presentationml/2006/main">
  <p:tag name="KSO_WM_BEAUTIFY_FLAG" val="#wm#"/>
  <p:tag name="KSO_WM_DIAGRAM_GROUP_CODE" val="1"/>
  <p:tag name="KSO_WM_UNIT_INDEX" val="1_1_2"/>
  <p:tag name="KSO_WM_UNIT_TYPE" val="l_h_i"/>
  <p:tag name="KSO_WM_SLIDE_FIGMA_DIAGRAM" val="1"/>
</p:tagLst>
</file>

<file path=ppt/tags/tag99.xml><?xml version="1.0" encoding="utf-8"?>
<p:tagLst xmlns:p="http://schemas.openxmlformats.org/presentationml/2006/main">
  <p:tag name="KSO_WM_BEAUTIFY_FLAG" val="#wm#"/>
  <p:tag name="KSO_WM_DIAGRAM_GROUP_CODE" val="1"/>
  <p:tag name="KSO_WM_UNIT_INDEX" val="1_1_1"/>
  <p:tag name="KSO_WM_UNIT_PRESET_TEXT" val="单击此处添加项标题"/>
  <p:tag name="KSO_WM_UNIT_TEXT_TYPE" val="1"/>
  <p:tag name="KSO_WM_UNIT_TYPE" val="l_h_a"/>
  <p:tag name="KSO_WM_SLIDE_FIGMA_DIAGRAM" val="1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蓝色职场简约风主题">
  <a:themeElements>
    <a:clrScheme name="">
      <a:dk1>
        <a:srgbClr val="000000"/>
      </a:dk1>
      <a:lt1>
        <a:srgbClr val="FFFFFF"/>
      </a:lt1>
      <a:dk2>
        <a:srgbClr val="333638"/>
      </a:dk2>
      <a:lt2>
        <a:srgbClr val="F6F6F9"/>
      </a:lt2>
      <a:accent1>
        <a:srgbClr val="3B4263"/>
      </a:accent1>
      <a:accent2>
        <a:srgbClr val="0F1122"/>
      </a:accent2>
      <a:accent3>
        <a:srgbClr val="BFDAFF"/>
      </a:accent3>
      <a:accent4>
        <a:srgbClr val="3266EB"/>
      </a:accent4>
      <a:accent5>
        <a:srgbClr val="1D4DF6"/>
      </a:accent5>
      <a:accent6>
        <a:srgbClr val="406EEE"/>
      </a:accent6>
      <a:hlink>
        <a:srgbClr val="E28835"/>
      </a:hlink>
      <a:folHlink>
        <a:srgbClr val="9D8874"/>
      </a:folHlink>
    </a:clrScheme>
    <a:fontScheme name="">
      <a:majorFont>
        <a:latin typeface="Microsoft YaHei UI"/>
        <a:ea typeface="Microsoft YaHei UI"/>
        <a:cs typeface=""/>
      </a:majorFont>
      <a:minorFont>
        <a:latin typeface="Microsoft YaHei UI"/>
        <a:ea typeface="Microsoft YaHei UI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2107</Words>
  <Application>WPS 演示</Application>
  <PresentationFormat>宽屏</PresentationFormat>
  <Paragraphs>279</Paragraphs>
  <Slides>25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25</vt:i4>
      </vt:variant>
    </vt:vector>
  </HeadingPairs>
  <TitlesOfParts>
    <vt:vector size="35" baseType="lpstr">
      <vt:lpstr>Arial</vt:lpstr>
      <vt:lpstr>宋体</vt:lpstr>
      <vt:lpstr>Wingdings</vt:lpstr>
      <vt:lpstr>Arial Unicode MS</vt:lpstr>
      <vt:lpstr>Calibri</vt:lpstr>
      <vt:lpstr>微软雅黑</vt:lpstr>
      <vt:lpstr>Wingdings</vt:lpstr>
      <vt:lpstr>Microsoft YaHei UI</vt:lpstr>
      <vt:lpstr>WPS</vt:lpstr>
      <vt:lpstr>蓝色职场简约风主题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mingsheng111035</dc:creator>
  <cp:lastModifiedBy>廖明生</cp:lastModifiedBy>
  <cp:revision>3</cp:revision>
  <dcterms:created xsi:type="dcterms:W3CDTF">2023-08-09T12:44:00Z</dcterms:created>
  <dcterms:modified xsi:type="dcterms:W3CDTF">2025-02-26T07:16:52Z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170E99DF93EA444FB58BCD1DB52049A1_13</vt:lpwstr>
  </property>
  <property fmtid="{D5CDD505-2E9C-101B-9397-08002B2CF9AE}" pid="3" name="KSOProductBuildVer">
    <vt:lpwstr>2052-12.1.0.20305</vt:lpwstr>
  </property>
</Properties>
</file>