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7.svg" ContentType="image/svg+xml"/>
  <Override PartName="/ppt/media/image59.svg" ContentType="image/svg+xml"/>
  <Override PartName="/ppt/media/image6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48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b27c7a5baa84b115\datas\&#35013;&#39280;-12001&amp;68091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b27c7a5baa84b115\datas\&#27675;&#22260;&#22270;-12001&amp;6804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b27c7a5baa84b115\datas\&#35013;&#39280;-12001&amp;68096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C:/Users/mingsheng111035/AppData/Local/Temp/figmazip/slide_b27c7a5baa84b115\datas\氛围图-12001&amp;6804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b27c7a5baa84b115\datas\装饰-12001&amp;68091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b27c7a5baa84b115\datas\装饰-12001&amp;68096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image" Target="../media/image21.jpeg"/><Relationship Id="rId6" Type="http://schemas.openxmlformats.org/officeDocument/2006/relationships/tags" Target="../tags/tag200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08.xml"/><Relationship Id="rId15" Type="http://schemas.openxmlformats.org/officeDocument/2006/relationships/tags" Target="../tags/tag207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image" Target="../media/image22.jpeg"/><Relationship Id="rId1" Type="http://schemas.openxmlformats.org/officeDocument/2006/relationships/tags" Target="../tags/tag19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29.xml"/><Relationship Id="rId2" Type="http://schemas.openxmlformats.org/officeDocument/2006/relationships/tags" Target="../tags/tag213.xml"/><Relationship Id="rId19" Type="http://schemas.openxmlformats.org/officeDocument/2006/relationships/tags" Target="../tags/tag228.xml"/><Relationship Id="rId18" Type="http://schemas.openxmlformats.org/officeDocument/2006/relationships/tags" Target="../tags/tag227.xml"/><Relationship Id="rId17" Type="http://schemas.openxmlformats.org/officeDocument/2006/relationships/tags" Target="../tags/tag226.xml"/><Relationship Id="rId16" Type="http://schemas.openxmlformats.org/officeDocument/2006/relationships/tags" Target="../tags/tag225.xml"/><Relationship Id="rId15" Type="http://schemas.openxmlformats.org/officeDocument/2006/relationships/tags" Target="../tags/tag224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24.jpeg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image" Target="C:/Users/mingsheng111035/AppData/Local/Temp/figmazip/slide_9de3ced00972c60f\datas\&#35013;&#39280;-12001&amp;557562.png" TargetMode="External"/><Relationship Id="rId4" Type="http://schemas.openxmlformats.org/officeDocument/2006/relationships/image" Target="../media/image6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41.xml"/><Relationship Id="rId15" Type="http://schemas.openxmlformats.org/officeDocument/2006/relationships/tags" Target="../tags/tag240.xml"/><Relationship Id="rId14" Type="http://schemas.openxmlformats.org/officeDocument/2006/relationships/tags" Target="../tags/tag239.xml"/><Relationship Id="rId13" Type="http://schemas.openxmlformats.org/officeDocument/2006/relationships/tags" Target="../tags/tag238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tags" Target="../tags/tag2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55.xml"/><Relationship Id="rId15" Type="http://schemas.openxmlformats.org/officeDocument/2006/relationships/tags" Target="../tags/tag254.xml"/><Relationship Id="rId14" Type="http://schemas.openxmlformats.org/officeDocument/2006/relationships/tags" Target="../tags/tag253.xml"/><Relationship Id="rId13" Type="http://schemas.openxmlformats.org/officeDocument/2006/relationships/tags" Target="../tags/tag252.xml"/><Relationship Id="rId12" Type="http://schemas.openxmlformats.org/officeDocument/2006/relationships/tags" Target="../tags/tag251.xml"/><Relationship Id="rId11" Type="http://schemas.openxmlformats.org/officeDocument/2006/relationships/tags" Target="../tags/tag250.xml"/><Relationship Id="rId10" Type="http://schemas.openxmlformats.org/officeDocument/2006/relationships/tags" Target="../tags/tag249.xml"/><Relationship Id="rId1" Type="http://schemas.openxmlformats.org/officeDocument/2006/relationships/tags" Target="../tags/tag24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65.xml"/><Relationship Id="rId11" Type="http://schemas.openxmlformats.org/officeDocument/2006/relationships/image" Target="../media/image8.png"/><Relationship Id="rId10" Type="http://schemas.openxmlformats.org/officeDocument/2006/relationships/image" Target="../media/image26.jpeg"/><Relationship Id="rId1" Type="http://schemas.openxmlformats.org/officeDocument/2006/relationships/tags" Target="../tags/tag25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image" Target="../media/image8.png"/><Relationship Id="rId6" Type="http://schemas.openxmlformats.org/officeDocument/2006/relationships/image" Target="../media/image28.jpeg"/><Relationship Id="rId5" Type="http://schemas.openxmlformats.org/officeDocument/2006/relationships/tags" Target="../tags/tag271.xml"/><Relationship Id="rId4" Type="http://schemas.openxmlformats.org/officeDocument/2006/relationships/image" Target="C:/Users/mingsheng111035/AppData/Local/Temp/figmazip/slide_715b5ba8a4954c44\datas\&#27675;&#22260;&#22270;-12001&amp;193372.png" TargetMode="External"/><Relationship Id="rId3" Type="http://schemas.openxmlformats.org/officeDocument/2006/relationships/image" Target="../media/image27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87.xml"/><Relationship Id="rId25" Type="http://schemas.openxmlformats.org/officeDocument/2006/relationships/tags" Target="../tags/tag286.xml"/><Relationship Id="rId24" Type="http://schemas.openxmlformats.org/officeDocument/2006/relationships/tags" Target="../tags/tag285.xml"/><Relationship Id="rId23" Type="http://schemas.openxmlformats.org/officeDocument/2006/relationships/tags" Target="../tags/tag284.xml"/><Relationship Id="rId22" Type="http://schemas.openxmlformats.org/officeDocument/2006/relationships/tags" Target="../tags/tag283.xml"/><Relationship Id="rId21" Type="http://schemas.openxmlformats.org/officeDocument/2006/relationships/tags" Target="../tags/tag282.xml"/><Relationship Id="rId20" Type="http://schemas.openxmlformats.org/officeDocument/2006/relationships/tags" Target="../tags/tag281.xml"/><Relationship Id="rId2" Type="http://schemas.openxmlformats.org/officeDocument/2006/relationships/tags" Target="../tags/tag270.xml"/><Relationship Id="rId19" Type="http://schemas.openxmlformats.org/officeDocument/2006/relationships/tags" Target="../tags/tag280.xml"/><Relationship Id="rId18" Type="http://schemas.openxmlformats.org/officeDocument/2006/relationships/image" Target="../media/image31.jpeg"/><Relationship Id="rId17" Type="http://schemas.openxmlformats.org/officeDocument/2006/relationships/tags" Target="../tags/tag279.xml"/><Relationship Id="rId16" Type="http://schemas.openxmlformats.org/officeDocument/2006/relationships/tags" Target="../tags/tag278.xml"/><Relationship Id="rId15" Type="http://schemas.openxmlformats.org/officeDocument/2006/relationships/image" Target="../media/image30.jpeg"/><Relationship Id="rId14" Type="http://schemas.openxmlformats.org/officeDocument/2006/relationships/tags" Target="../tags/tag277.xml"/><Relationship Id="rId13" Type="http://schemas.openxmlformats.org/officeDocument/2006/relationships/tags" Target="../tags/tag276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image" Target="../media/image29.jpeg"/><Relationship Id="rId1" Type="http://schemas.openxmlformats.org/officeDocument/2006/relationships/tags" Target="../tags/tag26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image" Target="C:/Users/mingsheng111035/AppData/Local/Temp/figmazip/slide_0c764912eb3ed41b\datas\&#35013;&#39280;-12001&amp;129150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image" Target="C:/Users/mingsheng111035/AppData/Local/Temp/figmazip/slide_0c764912eb3ed41b\datas\&#27675;&#22260;&#22270;-12001&amp;129073.png" TargetMode="Externa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300.xml"/><Relationship Id="rId2" Type="http://schemas.openxmlformats.org/officeDocument/2006/relationships/image" Target="../media/image32.png"/><Relationship Id="rId19" Type="http://schemas.openxmlformats.org/officeDocument/2006/relationships/tags" Target="../tags/tag299.xml"/><Relationship Id="rId18" Type="http://schemas.openxmlformats.org/officeDocument/2006/relationships/tags" Target="../tags/tag298.xml"/><Relationship Id="rId17" Type="http://schemas.openxmlformats.org/officeDocument/2006/relationships/tags" Target="../tags/tag297.xml"/><Relationship Id="rId16" Type="http://schemas.openxmlformats.org/officeDocument/2006/relationships/tags" Target="../tags/tag296.xml"/><Relationship Id="rId15" Type="http://schemas.openxmlformats.org/officeDocument/2006/relationships/image" Target="../media/image34.jpeg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image" Target="../media/image8.png"/><Relationship Id="rId11" Type="http://schemas.openxmlformats.org/officeDocument/2006/relationships/image" Target="../media/image33.jpeg"/><Relationship Id="rId10" Type="http://schemas.openxmlformats.org/officeDocument/2006/relationships/tags" Target="../tags/tag293.xml"/><Relationship Id="rId1" Type="http://schemas.openxmlformats.org/officeDocument/2006/relationships/tags" Target="../tags/tag28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image" Target="../media/image8.png"/><Relationship Id="rId6" Type="http://schemas.openxmlformats.org/officeDocument/2006/relationships/image" Target="../media/image36.jpeg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image" Target="C:/Users/mingsheng111035/AppData/Local/Temp/figmazip/slide_d1ba800724b00acd\datas\&#27675;&#22260;&#22270;-12001&amp;283512.png" TargetMode="External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319.xml"/><Relationship Id="rId25" Type="http://schemas.openxmlformats.org/officeDocument/2006/relationships/tags" Target="../tags/tag318.xml"/><Relationship Id="rId24" Type="http://schemas.openxmlformats.org/officeDocument/2006/relationships/tags" Target="../tags/tag317.xml"/><Relationship Id="rId23" Type="http://schemas.openxmlformats.org/officeDocument/2006/relationships/tags" Target="../tags/tag316.xml"/><Relationship Id="rId22" Type="http://schemas.openxmlformats.org/officeDocument/2006/relationships/tags" Target="../tags/tag315.xml"/><Relationship Id="rId21" Type="http://schemas.openxmlformats.org/officeDocument/2006/relationships/tags" Target="../tags/tag314.xml"/><Relationship Id="rId20" Type="http://schemas.openxmlformats.org/officeDocument/2006/relationships/tags" Target="../tags/tag313.xml"/><Relationship Id="rId2" Type="http://schemas.openxmlformats.org/officeDocument/2006/relationships/image" Target="../media/image35.png"/><Relationship Id="rId19" Type="http://schemas.openxmlformats.org/officeDocument/2006/relationships/tags" Target="../tags/tag312.xml"/><Relationship Id="rId18" Type="http://schemas.openxmlformats.org/officeDocument/2006/relationships/image" Target="../media/image39.jpeg"/><Relationship Id="rId17" Type="http://schemas.openxmlformats.org/officeDocument/2006/relationships/tags" Target="../tags/tag311.xml"/><Relationship Id="rId16" Type="http://schemas.openxmlformats.org/officeDocument/2006/relationships/tags" Target="../tags/tag310.xml"/><Relationship Id="rId15" Type="http://schemas.openxmlformats.org/officeDocument/2006/relationships/image" Target="../media/image38.jpeg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image" Target="../media/image37.jpeg"/><Relationship Id="rId1" Type="http://schemas.openxmlformats.org/officeDocument/2006/relationships/tags" Target="../tags/tag30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2" Type="http://schemas.openxmlformats.org/officeDocument/2006/relationships/slideLayout" Target="../slideLayouts/slideLayout23.xml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33.xml"/><Relationship Id="rId17" Type="http://schemas.openxmlformats.org/officeDocument/2006/relationships/tags" Target="../tags/tag332.xml"/><Relationship Id="rId16" Type="http://schemas.openxmlformats.org/officeDocument/2006/relationships/image" Target="C:/Users/mingsheng111035/AppData/Local/Temp/figmazip/slide_ede9b49e4636f3e2\datas\&#35013;&#39280;-12001&amp;503999.png" TargetMode="External"/><Relationship Id="rId15" Type="http://schemas.openxmlformats.org/officeDocument/2006/relationships/image" Target="../media/image41.png"/><Relationship Id="rId14" Type="http://schemas.openxmlformats.org/officeDocument/2006/relationships/tags" Target="../tags/tag331.xml"/><Relationship Id="rId13" Type="http://schemas.openxmlformats.org/officeDocument/2006/relationships/image" Target="../media/image8.png"/><Relationship Id="rId12" Type="http://schemas.openxmlformats.org/officeDocument/2006/relationships/image" Target="../media/image40.jpeg"/><Relationship Id="rId11" Type="http://schemas.openxmlformats.org/officeDocument/2006/relationships/tags" Target="../tags/tag330.xml"/><Relationship Id="rId10" Type="http://schemas.openxmlformats.org/officeDocument/2006/relationships/tags" Target="../tags/tag329.xml"/><Relationship Id="rId1" Type="http://schemas.openxmlformats.org/officeDocument/2006/relationships/tags" Target="../tags/tag32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image" Target="C:/Users/mingsheng111035/AppData/Local/Temp/figmazip/slide_92de21c3aab1792f\datas\&#35013;&#39280;-12001&amp;330753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38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47.xml"/><Relationship Id="rId14" Type="http://schemas.openxmlformats.org/officeDocument/2006/relationships/image" Target="../media/image8.png"/><Relationship Id="rId13" Type="http://schemas.openxmlformats.org/officeDocument/2006/relationships/image" Target="../media/image42.jpeg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tags" Target="../tags/tag33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tags" Target="../tags/tag351.xml"/><Relationship Id="rId7" Type="http://schemas.openxmlformats.org/officeDocument/2006/relationships/image" Target="C:/Users/mingsheng111035/AppData/Local/Temp/figmazip/slide_b1de2d71211f510c\datas\&#35013;&#39280;-12001&amp;122661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3" Type="http://schemas.openxmlformats.org/officeDocument/2006/relationships/image" Target="C:/Users/mingsheng111035/AppData/Local/Temp/figmazip/slide_b1de2d71211f510c\datas\&#27675;&#22260;&#22270;-12001&amp;122638.png" TargetMode="External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368.xml"/><Relationship Id="rId24" Type="http://schemas.openxmlformats.org/officeDocument/2006/relationships/tags" Target="../tags/tag367.xml"/><Relationship Id="rId23" Type="http://schemas.openxmlformats.org/officeDocument/2006/relationships/tags" Target="../tags/tag366.xml"/><Relationship Id="rId22" Type="http://schemas.openxmlformats.org/officeDocument/2006/relationships/tags" Target="../tags/tag365.xml"/><Relationship Id="rId21" Type="http://schemas.openxmlformats.org/officeDocument/2006/relationships/tags" Target="../tags/tag364.xml"/><Relationship Id="rId20" Type="http://schemas.openxmlformats.org/officeDocument/2006/relationships/tags" Target="../tags/tag363.xml"/><Relationship Id="rId2" Type="http://schemas.openxmlformats.org/officeDocument/2006/relationships/image" Target="../media/image5.png"/><Relationship Id="rId19" Type="http://schemas.openxmlformats.org/officeDocument/2006/relationships/tags" Target="../tags/tag362.xml"/><Relationship Id="rId18" Type="http://schemas.openxmlformats.org/officeDocument/2006/relationships/tags" Target="../tags/tag361.xml"/><Relationship Id="rId17" Type="http://schemas.openxmlformats.org/officeDocument/2006/relationships/tags" Target="../tags/tag360.xml"/><Relationship Id="rId16" Type="http://schemas.openxmlformats.org/officeDocument/2006/relationships/tags" Target="../tags/tag359.xml"/><Relationship Id="rId15" Type="http://schemas.openxmlformats.org/officeDocument/2006/relationships/tags" Target="../tags/tag358.xml"/><Relationship Id="rId14" Type="http://schemas.openxmlformats.org/officeDocument/2006/relationships/tags" Target="../tags/tag357.xml"/><Relationship Id="rId13" Type="http://schemas.openxmlformats.org/officeDocument/2006/relationships/tags" Target="../tags/tag356.xml"/><Relationship Id="rId12" Type="http://schemas.openxmlformats.org/officeDocument/2006/relationships/tags" Target="../tags/tag355.xml"/><Relationship Id="rId11" Type="http://schemas.openxmlformats.org/officeDocument/2006/relationships/tags" Target="../tags/tag354.xml"/><Relationship Id="rId10" Type="http://schemas.openxmlformats.org/officeDocument/2006/relationships/tags" Target="../tags/tag353.xml"/><Relationship Id="rId1" Type="http://schemas.openxmlformats.org/officeDocument/2006/relationships/tags" Target="../tags/tag34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387.xml"/><Relationship Id="rId24" Type="http://schemas.openxmlformats.org/officeDocument/2006/relationships/tags" Target="../tags/tag386.xml"/><Relationship Id="rId23" Type="http://schemas.openxmlformats.org/officeDocument/2006/relationships/tags" Target="../tags/tag385.xml"/><Relationship Id="rId22" Type="http://schemas.openxmlformats.org/officeDocument/2006/relationships/tags" Target="../tags/tag384.xml"/><Relationship Id="rId21" Type="http://schemas.openxmlformats.org/officeDocument/2006/relationships/tags" Target="../tags/tag383.xml"/><Relationship Id="rId20" Type="http://schemas.openxmlformats.org/officeDocument/2006/relationships/tags" Target="../tags/tag382.xml"/><Relationship Id="rId2" Type="http://schemas.openxmlformats.org/officeDocument/2006/relationships/tags" Target="../tags/tag370.xml"/><Relationship Id="rId19" Type="http://schemas.openxmlformats.org/officeDocument/2006/relationships/image" Target="../media/image45.jpeg"/><Relationship Id="rId18" Type="http://schemas.openxmlformats.org/officeDocument/2006/relationships/tags" Target="../tags/tag381.xml"/><Relationship Id="rId17" Type="http://schemas.openxmlformats.org/officeDocument/2006/relationships/tags" Target="../tags/tag380.xml"/><Relationship Id="rId16" Type="http://schemas.openxmlformats.org/officeDocument/2006/relationships/tags" Target="../tags/tag379.xml"/><Relationship Id="rId15" Type="http://schemas.openxmlformats.org/officeDocument/2006/relationships/tags" Target="../tags/tag378.xml"/><Relationship Id="rId14" Type="http://schemas.openxmlformats.org/officeDocument/2006/relationships/image" Target="../media/image44.jpeg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image" Target="../media/image8.png"/><Relationship Id="rId10" Type="http://schemas.openxmlformats.org/officeDocument/2006/relationships/image" Target="../media/image43.jpeg"/><Relationship Id="rId1" Type="http://schemas.openxmlformats.org/officeDocument/2006/relationships/tags" Target="../tags/tag36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6" Type="http://schemas.openxmlformats.org/officeDocument/2006/relationships/slideLayout" Target="../slideLayouts/slideLayout17.xml"/><Relationship Id="rId45" Type="http://schemas.openxmlformats.org/officeDocument/2006/relationships/tags" Target="../tags/tag418.xml"/><Relationship Id="rId44" Type="http://schemas.openxmlformats.org/officeDocument/2006/relationships/tags" Target="../tags/tag417.xml"/><Relationship Id="rId43" Type="http://schemas.openxmlformats.org/officeDocument/2006/relationships/tags" Target="../tags/tag416.xml"/><Relationship Id="rId42" Type="http://schemas.openxmlformats.org/officeDocument/2006/relationships/tags" Target="../tags/tag415.xml"/><Relationship Id="rId41" Type="http://schemas.openxmlformats.org/officeDocument/2006/relationships/image" Target="C:/Users/mingsheng111035/AppData/Local/Temp/figmazip/slide_e6eb8d2002f6ec61\datas\earth-12001&amp;153707.svg" TargetMode="External"/><Relationship Id="rId40" Type="http://schemas.openxmlformats.org/officeDocument/2006/relationships/image" Target="../media/image53.svg"/><Relationship Id="rId4" Type="http://schemas.openxmlformats.org/officeDocument/2006/relationships/tags" Target="../tags/tag389.xml"/><Relationship Id="rId39" Type="http://schemas.openxmlformats.org/officeDocument/2006/relationships/image" Target="../media/image52.png"/><Relationship Id="rId38" Type="http://schemas.openxmlformats.org/officeDocument/2006/relationships/tags" Target="../tags/tag414.xml"/><Relationship Id="rId37" Type="http://schemas.openxmlformats.org/officeDocument/2006/relationships/tags" Target="../tags/tag413.xml"/><Relationship Id="rId36" Type="http://schemas.openxmlformats.org/officeDocument/2006/relationships/tags" Target="../tags/tag412.xml"/><Relationship Id="rId35" Type="http://schemas.openxmlformats.org/officeDocument/2006/relationships/tags" Target="../tags/tag411.xml"/><Relationship Id="rId34" Type="http://schemas.openxmlformats.org/officeDocument/2006/relationships/tags" Target="../tags/tag410.xml"/><Relationship Id="rId33" Type="http://schemas.openxmlformats.org/officeDocument/2006/relationships/tags" Target="../tags/tag409.xml"/><Relationship Id="rId32" Type="http://schemas.openxmlformats.org/officeDocument/2006/relationships/tags" Target="../tags/tag408.xml"/><Relationship Id="rId31" Type="http://schemas.openxmlformats.org/officeDocument/2006/relationships/image" Target="C:/Users/mingsheng111035/AppData/Local/Temp/figmazip/slide_e6eb8d2002f6ec61\datas\earth-12001&amp;153671.svg" TargetMode="External"/><Relationship Id="rId30" Type="http://schemas.openxmlformats.org/officeDocument/2006/relationships/image" Target="../media/image51.svg"/><Relationship Id="rId3" Type="http://schemas.openxmlformats.org/officeDocument/2006/relationships/image" Target="C:/Users/mingsheng111035/AppData/Local/Temp/figmazip/slide_e6eb8d2002f6ec61\datas\&#27675;&#22260;&#22270;-12001&amp;153515.png" TargetMode="External"/><Relationship Id="rId29" Type="http://schemas.openxmlformats.org/officeDocument/2006/relationships/image" Target="../media/image50.png"/><Relationship Id="rId28" Type="http://schemas.openxmlformats.org/officeDocument/2006/relationships/tags" Target="../tags/tag407.xml"/><Relationship Id="rId27" Type="http://schemas.openxmlformats.org/officeDocument/2006/relationships/tags" Target="../tags/tag406.xml"/><Relationship Id="rId26" Type="http://schemas.openxmlformats.org/officeDocument/2006/relationships/tags" Target="../tags/tag405.xml"/><Relationship Id="rId25" Type="http://schemas.openxmlformats.org/officeDocument/2006/relationships/tags" Target="../tags/tag404.xml"/><Relationship Id="rId24" Type="http://schemas.openxmlformats.org/officeDocument/2006/relationships/tags" Target="../tags/tag403.xml"/><Relationship Id="rId23" Type="http://schemas.openxmlformats.org/officeDocument/2006/relationships/tags" Target="../tags/tag402.xml"/><Relationship Id="rId22" Type="http://schemas.openxmlformats.org/officeDocument/2006/relationships/tags" Target="../tags/tag401.xml"/><Relationship Id="rId21" Type="http://schemas.openxmlformats.org/officeDocument/2006/relationships/image" Target="C:/Users/mingsheng111035/AppData/Local/Temp/figmazip/slide_e6eb8d2002f6ec61\datas\earth-12001&amp;153611.svg" TargetMode="External"/><Relationship Id="rId20" Type="http://schemas.openxmlformats.org/officeDocument/2006/relationships/image" Target="../media/image49.svg"/><Relationship Id="rId2" Type="http://schemas.openxmlformats.org/officeDocument/2006/relationships/image" Target="../media/image5.png"/><Relationship Id="rId19" Type="http://schemas.openxmlformats.org/officeDocument/2006/relationships/image" Target="../media/image48.png"/><Relationship Id="rId18" Type="http://schemas.openxmlformats.org/officeDocument/2006/relationships/tags" Target="../tags/tag400.xml"/><Relationship Id="rId17" Type="http://schemas.openxmlformats.org/officeDocument/2006/relationships/tags" Target="../tags/tag399.xml"/><Relationship Id="rId16" Type="http://schemas.openxmlformats.org/officeDocument/2006/relationships/tags" Target="../tags/tag398.xml"/><Relationship Id="rId15" Type="http://schemas.openxmlformats.org/officeDocument/2006/relationships/tags" Target="../tags/tag397.xml"/><Relationship Id="rId14" Type="http://schemas.openxmlformats.org/officeDocument/2006/relationships/tags" Target="../tags/tag396.xml"/><Relationship Id="rId13" Type="http://schemas.openxmlformats.org/officeDocument/2006/relationships/tags" Target="../tags/tag395.xml"/><Relationship Id="rId12" Type="http://schemas.openxmlformats.org/officeDocument/2006/relationships/image" Target="C:/Users/mingsheng111035/AppData/Local/Temp/figmazip/slide_e6eb8d2002f6ec61\datas\earth-12001&amp;153575.svg" TargetMode="External"/><Relationship Id="rId11" Type="http://schemas.openxmlformats.org/officeDocument/2006/relationships/image" Target="../media/image47.svg"/><Relationship Id="rId10" Type="http://schemas.openxmlformats.org/officeDocument/2006/relationships/image" Target="../media/image46.png"/><Relationship Id="rId1" Type="http://schemas.openxmlformats.org/officeDocument/2006/relationships/tags" Target="../tags/tag388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30.xml"/><Relationship Id="rId8" Type="http://schemas.openxmlformats.org/officeDocument/2006/relationships/tags" Target="../tags/tag429.xml"/><Relationship Id="rId7" Type="http://schemas.openxmlformats.org/officeDocument/2006/relationships/tags" Target="../tags/tag428.xml"/><Relationship Id="rId6" Type="http://schemas.openxmlformats.org/officeDocument/2006/relationships/tags" Target="../tags/tag427.xml"/><Relationship Id="rId5" Type="http://schemas.openxmlformats.org/officeDocument/2006/relationships/tags" Target="../tags/tag426.xml"/><Relationship Id="rId4" Type="http://schemas.openxmlformats.org/officeDocument/2006/relationships/tags" Target="../tags/tag425.xml"/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434.xml"/><Relationship Id="rId14" Type="http://schemas.openxmlformats.org/officeDocument/2006/relationships/image" Target="../media/image8.png"/><Relationship Id="rId13" Type="http://schemas.openxmlformats.org/officeDocument/2006/relationships/image" Target="../media/image54.jpeg"/><Relationship Id="rId12" Type="http://schemas.openxmlformats.org/officeDocument/2006/relationships/tags" Target="../tags/tag433.xml"/><Relationship Id="rId11" Type="http://schemas.openxmlformats.org/officeDocument/2006/relationships/tags" Target="../tags/tag432.xml"/><Relationship Id="rId10" Type="http://schemas.openxmlformats.org/officeDocument/2006/relationships/tags" Target="../tags/tag431.xml"/><Relationship Id="rId1" Type="http://schemas.openxmlformats.org/officeDocument/2006/relationships/tags" Target="../tags/tag42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41.xml"/><Relationship Id="rId8" Type="http://schemas.openxmlformats.org/officeDocument/2006/relationships/tags" Target="../tags/tag440.xml"/><Relationship Id="rId7" Type="http://schemas.openxmlformats.org/officeDocument/2006/relationships/tags" Target="../tags/tag439.xml"/><Relationship Id="rId6" Type="http://schemas.openxmlformats.org/officeDocument/2006/relationships/tags" Target="../tags/tag438.xml"/><Relationship Id="rId5" Type="http://schemas.openxmlformats.org/officeDocument/2006/relationships/tags" Target="../tags/tag437.xml"/><Relationship Id="rId4" Type="http://schemas.openxmlformats.org/officeDocument/2006/relationships/image" Target="C:/Users/mingsheng111035/AppData/Local/Temp/figmazip/slide_b840d51ead0d461d\datas\&#27675;&#22260;&#22270;-12001&amp;175052.png" TargetMode="External"/><Relationship Id="rId3" Type="http://schemas.openxmlformats.org/officeDocument/2006/relationships/image" Target="../media/image27.png"/><Relationship Id="rId2" Type="http://schemas.openxmlformats.org/officeDocument/2006/relationships/tags" Target="../tags/tag436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445.xml"/><Relationship Id="rId14" Type="http://schemas.openxmlformats.org/officeDocument/2006/relationships/tags" Target="../tags/tag444.xml"/><Relationship Id="rId13" Type="http://schemas.openxmlformats.org/officeDocument/2006/relationships/image" Target="C:/Users/mingsheng111035/AppData/Local/Temp/figmazip/slide_b840d51ead0d461d\datas\&#35013;&#39280;-12001&amp;175109.png" TargetMode="External"/><Relationship Id="rId12" Type="http://schemas.openxmlformats.org/officeDocument/2006/relationships/image" Target="../media/image2.png"/><Relationship Id="rId11" Type="http://schemas.openxmlformats.org/officeDocument/2006/relationships/tags" Target="../tags/tag443.xml"/><Relationship Id="rId10" Type="http://schemas.openxmlformats.org/officeDocument/2006/relationships/tags" Target="../tags/tag442.xml"/><Relationship Id="rId1" Type="http://schemas.openxmlformats.org/officeDocument/2006/relationships/tags" Target="../tags/tag435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9e2e90ad907b98d\datas\earth-12001&amp;89267.svg" TargetMode="External"/><Relationship Id="rId8" Type="http://schemas.openxmlformats.org/officeDocument/2006/relationships/image" Target="../media/image47.svg"/><Relationship Id="rId7" Type="http://schemas.openxmlformats.org/officeDocument/2006/relationships/image" Target="../media/image46.png"/><Relationship Id="rId6" Type="http://schemas.openxmlformats.org/officeDocument/2006/relationships/tags" Target="../tags/tag449.xml"/><Relationship Id="rId5" Type="http://schemas.openxmlformats.org/officeDocument/2006/relationships/tags" Target="../tags/tag448.xml"/><Relationship Id="rId4" Type="http://schemas.openxmlformats.org/officeDocument/2006/relationships/image" Target="C:/Users/mingsheng111035/AppData/Local/Temp/figmazip/slide_f9e2e90ad907b98d\datas\&#35013;&#39280;-12001&amp;89209.png" TargetMode="External"/><Relationship Id="rId34" Type="http://schemas.openxmlformats.org/officeDocument/2006/relationships/slideLayout" Target="../slideLayouts/slideLayout17.xml"/><Relationship Id="rId33" Type="http://schemas.openxmlformats.org/officeDocument/2006/relationships/tags" Target="../tags/tag464.xml"/><Relationship Id="rId32" Type="http://schemas.openxmlformats.org/officeDocument/2006/relationships/tags" Target="../tags/tag463.xml"/><Relationship Id="rId31" Type="http://schemas.openxmlformats.org/officeDocument/2006/relationships/tags" Target="../tags/tag462.xml"/><Relationship Id="rId30" Type="http://schemas.openxmlformats.org/officeDocument/2006/relationships/image" Target="C:/Users/mingsheng111035/AppData/Local/Temp/figmazip/slide_f9e2e90ad907b98d\datas\earth-12001&amp;89351.svg" TargetMode="External"/><Relationship Id="rId3" Type="http://schemas.openxmlformats.org/officeDocument/2006/relationships/image" Target="../media/image55.png"/><Relationship Id="rId29" Type="http://schemas.openxmlformats.org/officeDocument/2006/relationships/image" Target="../media/image53.svg"/><Relationship Id="rId28" Type="http://schemas.openxmlformats.org/officeDocument/2006/relationships/image" Target="../media/image52.png"/><Relationship Id="rId27" Type="http://schemas.openxmlformats.org/officeDocument/2006/relationships/tags" Target="../tags/tag461.xml"/><Relationship Id="rId26" Type="http://schemas.openxmlformats.org/officeDocument/2006/relationships/tags" Target="../tags/tag460.xml"/><Relationship Id="rId25" Type="http://schemas.openxmlformats.org/officeDocument/2006/relationships/tags" Target="../tags/tag459.xml"/><Relationship Id="rId24" Type="http://schemas.openxmlformats.org/officeDocument/2006/relationships/tags" Target="../tags/tag458.xml"/><Relationship Id="rId23" Type="http://schemas.openxmlformats.org/officeDocument/2006/relationships/image" Target="C:/Users/mingsheng111035/AppData/Local/Temp/figmazip/slide_f9e2e90ad907b98d\datas\earth-12001&amp;89323.svg" TargetMode="External"/><Relationship Id="rId22" Type="http://schemas.openxmlformats.org/officeDocument/2006/relationships/image" Target="../media/image59.svg"/><Relationship Id="rId21" Type="http://schemas.openxmlformats.org/officeDocument/2006/relationships/image" Target="../media/image58.png"/><Relationship Id="rId20" Type="http://schemas.openxmlformats.org/officeDocument/2006/relationships/tags" Target="../tags/tag457.xml"/><Relationship Id="rId2" Type="http://schemas.openxmlformats.org/officeDocument/2006/relationships/tags" Target="../tags/tag447.xml"/><Relationship Id="rId19" Type="http://schemas.openxmlformats.org/officeDocument/2006/relationships/tags" Target="../tags/tag456.xml"/><Relationship Id="rId18" Type="http://schemas.openxmlformats.org/officeDocument/2006/relationships/tags" Target="../tags/tag455.xml"/><Relationship Id="rId17" Type="http://schemas.openxmlformats.org/officeDocument/2006/relationships/tags" Target="../tags/tag454.xml"/><Relationship Id="rId16" Type="http://schemas.openxmlformats.org/officeDocument/2006/relationships/image" Target="C:/Users/mingsheng111035/AppData/Local/Temp/figmazip/slide_f9e2e90ad907b98d\datas\earth-12001&amp;89295.svg" TargetMode="External"/><Relationship Id="rId15" Type="http://schemas.openxmlformats.org/officeDocument/2006/relationships/image" Target="../media/image57.svg"/><Relationship Id="rId14" Type="http://schemas.openxmlformats.org/officeDocument/2006/relationships/image" Target="../media/image56.png"/><Relationship Id="rId13" Type="http://schemas.openxmlformats.org/officeDocument/2006/relationships/tags" Target="../tags/tag453.xml"/><Relationship Id="rId12" Type="http://schemas.openxmlformats.org/officeDocument/2006/relationships/tags" Target="../tags/tag452.xml"/><Relationship Id="rId11" Type="http://schemas.openxmlformats.org/officeDocument/2006/relationships/tags" Target="../tags/tag451.xml"/><Relationship Id="rId10" Type="http://schemas.openxmlformats.org/officeDocument/2006/relationships/tags" Target="../tags/tag450.xml"/><Relationship Id="rId1" Type="http://schemas.openxmlformats.org/officeDocument/2006/relationships/tags" Target="../tags/tag44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tags" Target="../tags/tag470.xml"/><Relationship Id="rId7" Type="http://schemas.openxmlformats.org/officeDocument/2006/relationships/tags" Target="../tags/tag469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image" Target="C:/Users/mingsheng111035/AppData/Local/Temp/figmazip/slide_b9af2c843394cdd3\datas\&#27675;&#22260;&#22270;-12001&amp;203317.png" TargetMode="External"/><Relationship Id="rId3" Type="http://schemas.openxmlformats.org/officeDocument/2006/relationships/image" Target="../media/image60.png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479.xml"/><Relationship Id="rId22" Type="http://schemas.openxmlformats.org/officeDocument/2006/relationships/tags" Target="../tags/tag478.xml"/><Relationship Id="rId21" Type="http://schemas.openxmlformats.org/officeDocument/2006/relationships/tags" Target="../tags/tag477.xml"/><Relationship Id="rId20" Type="http://schemas.openxmlformats.org/officeDocument/2006/relationships/image" Target="C:/Users/mingsheng111035/AppData/Local/Temp/figmazip/slide_b9af2c843394cdd3\datas\earth-12001&amp;203397.svg" TargetMode="External"/><Relationship Id="rId2" Type="http://schemas.openxmlformats.org/officeDocument/2006/relationships/tags" Target="../tags/tag466.xml"/><Relationship Id="rId19" Type="http://schemas.openxmlformats.org/officeDocument/2006/relationships/image" Target="../media/image57.svg"/><Relationship Id="rId18" Type="http://schemas.openxmlformats.org/officeDocument/2006/relationships/image" Target="../media/image56.png"/><Relationship Id="rId17" Type="http://schemas.openxmlformats.org/officeDocument/2006/relationships/tags" Target="../tags/tag476.xml"/><Relationship Id="rId16" Type="http://schemas.openxmlformats.org/officeDocument/2006/relationships/tags" Target="../tags/tag475.xml"/><Relationship Id="rId15" Type="http://schemas.openxmlformats.org/officeDocument/2006/relationships/tags" Target="../tags/tag474.xml"/><Relationship Id="rId14" Type="http://schemas.openxmlformats.org/officeDocument/2006/relationships/tags" Target="../tags/tag473.xml"/><Relationship Id="rId13" Type="http://schemas.openxmlformats.org/officeDocument/2006/relationships/tags" Target="../tags/tag472.xml"/><Relationship Id="rId12" Type="http://schemas.openxmlformats.org/officeDocument/2006/relationships/tags" Target="../tags/tag471.xml"/><Relationship Id="rId11" Type="http://schemas.openxmlformats.org/officeDocument/2006/relationships/image" Target="C:/Users/mingsheng111035/AppData/Local/Temp/figmazip/slide_b9af2c843394cdd3\datas\earth-12001&amp;203367.svg" TargetMode="External"/><Relationship Id="rId10" Type="http://schemas.openxmlformats.org/officeDocument/2006/relationships/image" Target="../media/image62.svg"/><Relationship Id="rId1" Type="http://schemas.openxmlformats.org/officeDocument/2006/relationships/tags" Target="../tags/tag465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tags" Target="../tags/tag48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6.png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image" Target="../media/image8.png"/><Relationship Id="rId10" Type="http://schemas.openxmlformats.org/officeDocument/2006/relationships/image" Target="../media/image7.jpeg"/><Relationship Id="rId1" Type="http://schemas.openxmlformats.org/officeDocument/2006/relationships/tags" Target="../tags/tag11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../media/image8.png"/><Relationship Id="rId7" Type="http://schemas.openxmlformats.org/officeDocument/2006/relationships/image" Target="../media/image9.jpeg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image" Target="C:/Users/mingsheng111035/AppData/Local/Temp/figmazip/slide_95b75df0a0c33917\datas\&#35013;&#39280;-12001&amp;72228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31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image" Target="../media/image11.jpeg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image" Target="../media/image10.jpeg"/><Relationship Id="rId10" Type="http://schemas.openxmlformats.org/officeDocument/2006/relationships/tags" Target="../tags/tag135.xml"/><Relationship Id="rId1" Type="http://schemas.openxmlformats.org/officeDocument/2006/relationships/tags" Target="../tags/tag13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image" Target="../media/image8.png"/><Relationship Id="rId7" Type="http://schemas.openxmlformats.org/officeDocument/2006/relationships/image" Target="../media/image12.jpeg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69.xml"/><Relationship Id="rId25" Type="http://schemas.openxmlformats.org/officeDocument/2006/relationships/tags" Target="../tags/tag168.xml"/><Relationship Id="rId24" Type="http://schemas.openxmlformats.org/officeDocument/2006/relationships/tags" Target="../tags/tag167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tags" Target="../tags/tag150.xml"/><Relationship Id="rId19" Type="http://schemas.openxmlformats.org/officeDocument/2006/relationships/image" Target="../media/image15.jpeg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image" Target="../media/image14.jpeg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image" Target="../media/image13.jpeg"/><Relationship Id="rId10" Type="http://schemas.openxmlformats.org/officeDocument/2006/relationships/tags" Target="../tags/tag156.xml"/><Relationship Id="rId1" Type="http://schemas.openxmlformats.org/officeDocument/2006/relationships/tags" Target="../tags/tag1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16.jpeg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image" Target="C:/Users/mingsheng111035/AppData/Local/Temp/figmazip/slide_54b2da57734de40f\datas\&#35013;&#39280;-12001&amp;10772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72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86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tags" Target="../tags/tag171.xml"/><Relationship Id="rId19" Type="http://schemas.openxmlformats.org/officeDocument/2006/relationships/tags" Target="../tags/tag182.xml"/><Relationship Id="rId18" Type="http://schemas.openxmlformats.org/officeDocument/2006/relationships/tags" Target="../tags/tag181.xml"/><Relationship Id="rId17" Type="http://schemas.openxmlformats.org/officeDocument/2006/relationships/image" Target="../media/image18.jpeg"/><Relationship Id="rId16" Type="http://schemas.openxmlformats.org/officeDocument/2006/relationships/tags" Target="../tags/tag180.xml"/><Relationship Id="rId15" Type="http://schemas.openxmlformats.org/officeDocument/2006/relationships/image" Target="../media/image17.jpeg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7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image" Target="../media/image8.png"/><Relationship Id="rId3" Type="http://schemas.openxmlformats.org/officeDocument/2006/relationships/image" Target="../media/image19.jpeg"/><Relationship Id="rId2" Type="http://schemas.openxmlformats.org/officeDocument/2006/relationships/tags" Target="../tags/tag188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滴入用药照护技术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滴眼药法的健康教育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057400"/>
            <a:ext cx="9220197" cy="3962397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342b162be03d4e5bc989392e6228332c.jpg342b162be03d4e5bc989392e6228332c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5" t="11824" r="-15" b="11824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f10b77b17f1f365a6ff99fbf9c0a05c8.jpgf10b77b17f1f365a6ff99fbf9c0a05c8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-15" r="15"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正确滴药的步骤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b7b86ba729bf14e35886d3ea8445d737.jpgb7b86ba729bf14e35886d3ea8445d737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-15" r="15"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教育患者按照先洗手、滴药后闭眼等步骤正确使用眼药水，避免污染和药效流失。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滴药频率与时间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指导患者了解医嘱规定的滴药频率和最佳滴药时间，以确保药物疗效。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告知患者滴药后应避免揉眼，保持药效，并注意观察可能出现的不良反应。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滴耳药法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eff5a606-84c6-4b70-9382-98ffc7e26862.jpgeff5a606-84c6-4b70-9382-98ffc7e26862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95" r="895"/>
          <a:stretch>
            <a:fillRect/>
          </a:stretch>
        </p:blipFill>
        <p:spPr>
          <a:xfrm>
            <a:off x="609603" y="609603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滴耳药法的目的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治疗外耳道疾病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通过滴入药物，可以有效治疗外耳道炎、外耳道湿疹等外耳道疾病。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缓解中耳炎症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滴耳药法常用于缓解中耳炎引起的疼痛和不适，促进炎症消退。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预防感染扩散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定期滴入抗生素或抗菌药物，可以预防耳部感染向更深层组织扩散。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改善听力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对于某些因耳部感染或疾病导致的听力下降，滴耳药法有助于恢复或改善听力。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滴耳药法的要点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9de3ced00972c60f\datas\装饰-12001&amp;55756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a584bf4f-66cc-4f4a-bf41-1ca3241cbbb5.jpga584bf4f-66cc-4f4a-bf41-1ca3241cbbb5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235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609600" y="5130800"/>
            <a:ext cx="9220200" cy="1117600"/>
            <a:chOff x="960" y="8080"/>
            <a:chExt cx="14520" cy="176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852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正确滴药姿势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患者应侧卧或头微倾，滴药时需将耳道拉直，确保药物顺利进入耳内。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8760" y="80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滴药后按压耳屏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8760" y="88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滴药后轻轻按压耳屏数次，有助于药物均匀分布并深入耳道，提高疗效。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d9a3ee03-fa0e-4a22-9a70-ff89e40f7e73.jpgd9a3ee03-fa0e-4a22-9a70-ff89e40f7e73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46" r="1346"/>
          <a:stretch>
            <a:fillRect/>
          </a:stretch>
        </p:blipFill>
        <p:spPr>
          <a:xfrm>
            <a:off x="609603" y="609603"/>
            <a:ext cx="10972800" cy="2386965"/>
          </a:xfrm>
          <a:custGeom>
            <a:avLst/>
            <a:gdLst>
              <a:gd name="connisteX0" fmla="*/ 0 w 10972800"/>
              <a:gd name="connsiteY0" fmla="*/ 304796 h 2387598"/>
              <a:gd name="connisteX1" fmla="*/ 304796 w 10972800"/>
              <a:gd name="connsiteY1" fmla="*/ 0 h 2387598"/>
              <a:gd name="connisteX2" fmla="*/ 10668003 w 10972800"/>
              <a:gd name="connsiteY2" fmla="*/ 0 h 2387598"/>
              <a:gd name="connisteX3" fmla="*/ 10972800 w 10972800"/>
              <a:gd name="connsiteY3" fmla="*/ 304796 h 2387598"/>
              <a:gd name="connisteX4" fmla="*/ 10972800 w 10972800"/>
              <a:gd name="connsiteY4" fmla="*/ 2082802 h 2387598"/>
              <a:gd name="connisteX5" fmla="*/ 10668003 w 10972800"/>
              <a:gd name="connsiteY5" fmla="*/ 2387598 h 2387598"/>
              <a:gd name="connisteX6" fmla="*/ 304796 w 10972800"/>
              <a:gd name="connsiteY6" fmla="*/ 2387598 h 2387598"/>
              <a:gd name="connisteX7" fmla="*/ 0 w 10972800"/>
              <a:gd name="connsiteY7" fmla="*/ 2082802 h 2387598"/>
              <a:gd name="connisteX8" fmla="*/ 0 w 10972800"/>
              <a:gd name="connsiteY8" fmla="*/ 304796 h 23875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5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082802"/>
                </a:lnTo>
                <a:cubicBezTo>
                  <a:pt x="10972800" y="2251143"/>
                  <a:pt x="10836335" y="2387599"/>
                  <a:pt x="10668003" y="2387599"/>
                </a:cubicBezTo>
                <a:lnTo>
                  <a:pt x="304797" y="2387599"/>
                </a:lnTo>
                <a:cubicBezTo>
                  <a:pt x="136465" y="2387599"/>
                  <a:pt x="0" y="2251143"/>
                  <a:pt x="0" y="20828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滴耳药法的注意事项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648200" y="3606800"/>
            <a:ext cx="7010400" cy="2641600"/>
            <a:chOff x="7320" y="5680"/>
            <a:chExt cx="11040" cy="416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568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正确剂量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656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确保按照医嘱使用正确剂量，避免过量或不足影响治疗效果。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00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滴药后保持姿势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7320" y="888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滴药后保持头部倾斜或侧躺，让药物充分接触耳内，提高疗效。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40" y="568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滴药前清洁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40" y="656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滴药前应清洁外耳道，去除耳垢，以确保药物能直接作用于患处。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140" y="8000"/>
              <a:ext cx="52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避免耳道损伤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140" y="8880"/>
              <a:ext cx="51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操作时应轻柔，避免使用棉签等硬物，以免损伤耳道或鼓膜。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滴耳药法的健康教育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66800" y="2336800"/>
            <a:ext cx="6553200" cy="3403600"/>
            <a:chOff x="1680" y="3680"/>
            <a:chExt cx="1032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10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滴耳药前的准备工作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10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在滴药前，患者应清洁外耳道，避免药液被耳垢污染，确保药效。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5680"/>
              <a:ext cx="10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滴耳药的正确姿势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560"/>
              <a:ext cx="10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患者应侧卧或头侧倾，滴药后保持姿势几分钟，让药物充分进入耳道。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680"/>
              <a:ext cx="10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滴耳药后的注意事项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680" y="8560"/>
              <a:ext cx="10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滴药后应避免立即按压耳屏，以免药液流出，影响治疗效果。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4adcb7198bdb0d80ab3f27d851d5ed4b.jpg4adcb7198bdb0d80ab3f27d851d5ed4b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9477" r="9477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滴鼻药法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滴鼻药法的目的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15b5ba8a4954c44\datas\氛围图-12001&amp;19337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7ded785c056aa136a4b7f28b5f5f89ff.jpg7ded785c056aa136a4b7f28b5f5f89ff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r="17498"/>
            <a:stretch>
              <a:fillRect/>
            </a:stretch>
          </p:blipFill>
          <p:spPr>
            <a:xfrm>
              <a:off x="960" y="2880"/>
              <a:ext cx="3960" cy="3199"/>
            </a:xfrm>
            <a:custGeom>
              <a:avLst/>
              <a:gdLst>
                <a:gd name="connisteX0" fmla="*/ 0 w 2514600"/>
                <a:gd name="connsiteY0" fmla="*/ 304796 h 2031997"/>
                <a:gd name="connisteX1" fmla="*/ 304796 w 2514600"/>
                <a:gd name="connsiteY1" fmla="*/ 0 h 2031997"/>
                <a:gd name="connisteX2" fmla="*/ 2209803 w 2514600"/>
                <a:gd name="connsiteY2" fmla="*/ 0 h 2031997"/>
                <a:gd name="connisteX3" fmla="*/ 2514600 w 2514600"/>
                <a:gd name="connsiteY3" fmla="*/ 304796 h 2031997"/>
                <a:gd name="connisteX4" fmla="*/ 2514600 w 2514600"/>
                <a:gd name="connsiteY4" fmla="*/ 2031997 h 2031997"/>
                <a:gd name="connisteX5" fmla="*/ 0 w 2514600"/>
                <a:gd name="connsiteY5" fmla="*/ 2031997 h 2031997"/>
                <a:gd name="connisteX6" fmla="*/ 0 w 2514600"/>
                <a:gd name="connsiteY6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31998"/>
                  </a:lnTo>
                  <a:lnTo>
                    <a:pt x="0" y="2031998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960" y="6080"/>
              <a:ext cx="3960" cy="3760"/>
            </a:xfrm>
            <a:custGeom>
              <a:avLst/>
              <a:gdLst>
                <a:gd name="connisteX0" fmla="*/ 0 w 2514600"/>
                <a:gd name="connsiteY0" fmla="*/ 0 h 2387598"/>
                <a:gd name="connisteX1" fmla="*/ 2514600 w 2514600"/>
                <a:gd name="connsiteY1" fmla="*/ 0 h 2387598"/>
                <a:gd name="connisteX2" fmla="*/ 2514600 w 2514600"/>
                <a:gd name="connsiteY2" fmla="*/ 2082802 h 2387598"/>
                <a:gd name="connisteX3" fmla="*/ 2209803 w 2514600"/>
                <a:gd name="connsiteY3" fmla="*/ 2387598 h 2387598"/>
                <a:gd name="connisteX4" fmla="*/ 304796 w 2514600"/>
                <a:gd name="connsiteY4" fmla="*/ 2387598 h 2387598"/>
                <a:gd name="connisteX5" fmla="*/ 0 w 2514600"/>
                <a:gd name="connsiteY5" fmla="*/ 2082802 h 2387598"/>
                <a:gd name="connisteX6" fmla="*/ 0 w 2514600"/>
                <a:gd name="connsiteY6" fmla="*/ 0 h 238759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87599">
                  <a:moveTo>
                    <a:pt x="0" y="0"/>
                  </a:moveTo>
                  <a:lnTo>
                    <a:pt x="2514600" y="0"/>
                  </a:lnTo>
                  <a:lnTo>
                    <a:pt x="2514600" y="2082802"/>
                  </a:lnTo>
                  <a:cubicBezTo>
                    <a:pt x="2514600" y="2251143"/>
                    <a:pt x="2378135" y="2387599"/>
                    <a:pt x="2209803" y="2387599"/>
                  </a:cubicBezTo>
                  <a:lnTo>
                    <a:pt x="304797" y="2387599"/>
                  </a:lnTo>
                  <a:cubicBezTo>
                    <a:pt x="136465" y="2387599"/>
                    <a:pt x="0" y="2251143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5f7b2b0c8d68a095c38d3773e5da39fc.jpg5f7b2b0c8d68a095c38d3773e5da39fc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10814" b="8403"/>
            <a:stretch>
              <a:fillRect/>
            </a:stretch>
          </p:blipFill>
          <p:spPr>
            <a:xfrm>
              <a:off x="5400" y="2880"/>
              <a:ext cx="3960" cy="3199"/>
            </a:xfrm>
            <a:custGeom>
              <a:avLst/>
              <a:gdLst>
                <a:gd name="connisteX0" fmla="*/ 0 w 2514600"/>
                <a:gd name="connsiteY0" fmla="*/ 304796 h 2031997"/>
                <a:gd name="connisteX1" fmla="*/ 304796 w 2514600"/>
                <a:gd name="connsiteY1" fmla="*/ 0 h 2031997"/>
                <a:gd name="connisteX2" fmla="*/ 2209803 w 2514600"/>
                <a:gd name="connsiteY2" fmla="*/ 0 h 2031997"/>
                <a:gd name="connisteX3" fmla="*/ 2514600 w 2514600"/>
                <a:gd name="connsiteY3" fmla="*/ 304796 h 2031997"/>
                <a:gd name="connisteX4" fmla="*/ 2514600 w 2514600"/>
                <a:gd name="connsiteY4" fmla="*/ 2031997 h 2031997"/>
                <a:gd name="connisteX5" fmla="*/ 0 w 2514600"/>
                <a:gd name="connsiteY5" fmla="*/ 2031997 h 2031997"/>
                <a:gd name="connisteX6" fmla="*/ 0 w 2514600"/>
                <a:gd name="connsiteY6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31998"/>
                  </a:lnTo>
                  <a:lnTo>
                    <a:pt x="0" y="2031998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5400" y="6080"/>
              <a:ext cx="3960" cy="3760"/>
            </a:xfrm>
            <a:custGeom>
              <a:avLst/>
              <a:gdLst>
                <a:gd name="connisteX0" fmla="*/ 0 w 2514600"/>
                <a:gd name="connsiteY0" fmla="*/ 0 h 2387598"/>
                <a:gd name="connisteX1" fmla="*/ 2514600 w 2514600"/>
                <a:gd name="connsiteY1" fmla="*/ 0 h 2387598"/>
                <a:gd name="connisteX2" fmla="*/ 2514600 w 2514600"/>
                <a:gd name="connsiteY2" fmla="*/ 2082802 h 2387598"/>
                <a:gd name="connisteX3" fmla="*/ 2209803 w 2514600"/>
                <a:gd name="connsiteY3" fmla="*/ 2387598 h 2387598"/>
                <a:gd name="connisteX4" fmla="*/ 304796 w 2514600"/>
                <a:gd name="connsiteY4" fmla="*/ 2387598 h 2387598"/>
                <a:gd name="connisteX5" fmla="*/ 0 w 2514600"/>
                <a:gd name="connsiteY5" fmla="*/ 2082802 h 2387598"/>
                <a:gd name="connisteX6" fmla="*/ 0 w 2514600"/>
                <a:gd name="connsiteY6" fmla="*/ 0 h 238759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87599">
                  <a:moveTo>
                    <a:pt x="0" y="0"/>
                  </a:moveTo>
                  <a:lnTo>
                    <a:pt x="2514600" y="0"/>
                  </a:lnTo>
                  <a:lnTo>
                    <a:pt x="2514600" y="2082802"/>
                  </a:lnTo>
                  <a:cubicBezTo>
                    <a:pt x="2514600" y="2251143"/>
                    <a:pt x="2378135" y="2387599"/>
                    <a:pt x="2209803" y="2387599"/>
                  </a:cubicBezTo>
                  <a:lnTo>
                    <a:pt x="304797" y="2387599"/>
                  </a:lnTo>
                  <a:cubicBezTo>
                    <a:pt x="136465" y="2387599"/>
                    <a:pt x="0" y="2251143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440" y="656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缓解鼻塞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滴鼻药法通过药物直接作用于鼻腔，有效缓解因感冒或过敏引起的鼻塞症状。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6c6c90d77fb6b94a7aac859b033fd08c.jpg6c6c90d77fb6b94a7aac859b033fd08c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9609" b="9609"/>
            <a:stretch>
              <a:fillRect/>
            </a:stretch>
          </p:blipFill>
          <p:spPr>
            <a:xfrm>
              <a:off x="9840" y="2880"/>
              <a:ext cx="3960" cy="3199"/>
            </a:xfrm>
            <a:custGeom>
              <a:avLst/>
              <a:gdLst>
                <a:gd name="connisteX0" fmla="*/ 0 w 2514600"/>
                <a:gd name="connsiteY0" fmla="*/ 304796 h 2031997"/>
                <a:gd name="connisteX1" fmla="*/ 304796 w 2514600"/>
                <a:gd name="connsiteY1" fmla="*/ 0 h 2031997"/>
                <a:gd name="connisteX2" fmla="*/ 2209803 w 2514600"/>
                <a:gd name="connsiteY2" fmla="*/ 0 h 2031997"/>
                <a:gd name="connisteX3" fmla="*/ 2514600 w 2514600"/>
                <a:gd name="connsiteY3" fmla="*/ 304796 h 2031997"/>
                <a:gd name="connisteX4" fmla="*/ 2514600 w 2514600"/>
                <a:gd name="connsiteY4" fmla="*/ 2031997 h 2031997"/>
                <a:gd name="connisteX5" fmla="*/ 0 w 2514600"/>
                <a:gd name="connsiteY5" fmla="*/ 2031997 h 2031997"/>
                <a:gd name="connisteX6" fmla="*/ 0 w 2514600"/>
                <a:gd name="connsiteY6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31998"/>
                  </a:lnTo>
                  <a:lnTo>
                    <a:pt x="0" y="2031998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9840" y="6080"/>
              <a:ext cx="3960" cy="3760"/>
            </a:xfrm>
            <a:custGeom>
              <a:avLst/>
              <a:gdLst>
                <a:gd name="connisteX0" fmla="*/ 0 w 2514600"/>
                <a:gd name="connsiteY0" fmla="*/ 0 h 2387598"/>
                <a:gd name="connisteX1" fmla="*/ 2514600 w 2514600"/>
                <a:gd name="connsiteY1" fmla="*/ 0 h 2387598"/>
                <a:gd name="connisteX2" fmla="*/ 2514600 w 2514600"/>
                <a:gd name="connsiteY2" fmla="*/ 2082802 h 2387598"/>
                <a:gd name="connisteX3" fmla="*/ 2209803 w 2514600"/>
                <a:gd name="connsiteY3" fmla="*/ 2387598 h 2387598"/>
                <a:gd name="connisteX4" fmla="*/ 304796 w 2514600"/>
                <a:gd name="connsiteY4" fmla="*/ 2387598 h 2387598"/>
                <a:gd name="connisteX5" fmla="*/ 0 w 2514600"/>
                <a:gd name="connsiteY5" fmla="*/ 2082802 h 2387598"/>
                <a:gd name="connisteX6" fmla="*/ 0 w 2514600"/>
                <a:gd name="connsiteY6" fmla="*/ 0 h 238759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87599">
                  <a:moveTo>
                    <a:pt x="0" y="0"/>
                  </a:moveTo>
                  <a:lnTo>
                    <a:pt x="2514600" y="0"/>
                  </a:lnTo>
                  <a:lnTo>
                    <a:pt x="2514600" y="2082802"/>
                  </a:lnTo>
                  <a:cubicBezTo>
                    <a:pt x="2514600" y="2251143"/>
                    <a:pt x="2378135" y="2387599"/>
                    <a:pt x="2209803" y="2387599"/>
                  </a:cubicBezTo>
                  <a:lnTo>
                    <a:pt x="304797" y="2387599"/>
                  </a:lnTo>
                  <a:cubicBezTo>
                    <a:pt x="136465" y="2387599"/>
                    <a:pt x="0" y="2251143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mingsheng111035/AppData/Roaming/Kingsoft/office6/wppai/generateppt/2f8e988ca11981f52c007a385bc82089.jpg2f8e988ca11981f52c007a385bc82089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2232" r="2232"/>
            <a:stretch>
              <a:fillRect/>
            </a:stretch>
          </p:blipFill>
          <p:spPr>
            <a:xfrm>
              <a:off x="14280" y="2880"/>
              <a:ext cx="3960" cy="3199"/>
            </a:xfrm>
            <a:custGeom>
              <a:avLst/>
              <a:gdLst>
                <a:gd name="connisteX0" fmla="*/ 0 w 2514600"/>
                <a:gd name="connsiteY0" fmla="*/ 304796 h 2031997"/>
                <a:gd name="connisteX1" fmla="*/ 304796 w 2514600"/>
                <a:gd name="connsiteY1" fmla="*/ 0 h 2031997"/>
                <a:gd name="connisteX2" fmla="*/ 2209803 w 2514600"/>
                <a:gd name="connsiteY2" fmla="*/ 0 h 2031997"/>
                <a:gd name="connisteX3" fmla="*/ 2514600 w 2514600"/>
                <a:gd name="connsiteY3" fmla="*/ 304796 h 2031997"/>
                <a:gd name="connisteX4" fmla="*/ 2514600 w 2514600"/>
                <a:gd name="connsiteY4" fmla="*/ 2031997 h 2031997"/>
                <a:gd name="connisteX5" fmla="*/ 0 w 2514600"/>
                <a:gd name="connsiteY5" fmla="*/ 2031997 h 2031997"/>
                <a:gd name="connisteX6" fmla="*/ 0 w 2514600"/>
                <a:gd name="connsiteY6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2031998"/>
                  </a:lnTo>
                  <a:lnTo>
                    <a:pt x="0" y="2031998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任意多边形 24"/>
            <p:cNvSpPr/>
            <p:nvPr>
              <p:custDataLst>
                <p:tags r:id="rId19"/>
              </p:custDataLst>
            </p:nvPr>
          </p:nvSpPr>
          <p:spPr>
            <a:xfrm>
              <a:off x="14280" y="6080"/>
              <a:ext cx="3960" cy="3760"/>
            </a:xfrm>
            <a:custGeom>
              <a:avLst/>
              <a:gdLst>
                <a:gd name="connisteX0" fmla="*/ 0 w 2514600"/>
                <a:gd name="connsiteY0" fmla="*/ 0 h 2387598"/>
                <a:gd name="connisteX1" fmla="*/ 2514600 w 2514600"/>
                <a:gd name="connsiteY1" fmla="*/ 0 h 2387598"/>
                <a:gd name="connisteX2" fmla="*/ 2514600 w 2514600"/>
                <a:gd name="connsiteY2" fmla="*/ 2082802 h 2387598"/>
                <a:gd name="connisteX3" fmla="*/ 2209803 w 2514600"/>
                <a:gd name="connsiteY3" fmla="*/ 2387598 h 2387598"/>
                <a:gd name="connisteX4" fmla="*/ 304796 w 2514600"/>
                <a:gd name="connsiteY4" fmla="*/ 2387598 h 2387598"/>
                <a:gd name="connisteX5" fmla="*/ 0 w 2514600"/>
                <a:gd name="connsiteY5" fmla="*/ 2082802 h 2387598"/>
                <a:gd name="connisteX6" fmla="*/ 0 w 2514600"/>
                <a:gd name="connsiteY6" fmla="*/ 0 h 238759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387599">
                  <a:moveTo>
                    <a:pt x="0" y="0"/>
                  </a:moveTo>
                  <a:lnTo>
                    <a:pt x="2514600" y="0"/>
                  </a:lnTo>
                  <a:lnTo>
                    <a:pt x="2514600" y="2082802"/>
                  </a:lnTo>
                  <a:cubicBezTo>
                    <a:pt x="2514600" y="2251143"/>
                    <a:pt x="2378135" y="2387599"/>
                    <a:pt x="2209803" y="2387599"/>
                  </a:cubicBezTo>
                  <a:lnTo>
                    <a:pt x="304797" y="2387599"/>
                  </a:lnTo>
                  <a:cubicBezTo>
                    <a:pt x="136465" y="2387599"/>
                    <a:pt x="0" y="2251143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5880" y="656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治疗鼻炎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88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使用特定药物滴鼻，可以减轻鼻炎患者的炎症反应，改善鼻腔通气功能。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0320" y="656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032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滴鼻药法可用来预防或治疗鼻腔内的细菌或病毒感染，减少并发症的风险。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4760" y="656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减轻头痛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760" y="7440"/>
              <a:ext cx="30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针对因鼻部问题引起的头痛，滴鼻药法能够通过缓解鼻部症状来减轻头痛。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764912eb3ed41b\datas\氛围图-12001&amp;12907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滴鼻药法的要点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16" name="图片 15" descr="C:/Users/mingsheng111035/AppData/Local/Temp/figmazip/slide_0c764912eb3ed41b\datas\装饰-12001&amp;129150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17" name="任意多边形 16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0" cy="4418330"/>
            <a:chOff x="960" y="2880"/>
            <a:chExt cx="14400" cy="6958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14400" cy="3359"/>
            </a:xfrm>
            <a:custGeom>
              <a:avLst/>
              <a:gdLst>
                <a:gd name="connisteX0" fmla="*/ 0 w 9144000"/>
                <a:gd name="connsiteY0" fmla="*/ 304796 h 2133596"/>
                <a:gd name="connisteX1" fmla="*/ 304796 w 9144000"/>
                <a:gd name="connsiteY1" fmla="*/ 0 h 2133596"/>
                <a:gd name="connisteX2" fmla="*/ 8839203 w 9144000"/>
                <a:gd name="connsiteY2" fmla="*/ 0 h 2133596"/>
                <a:gd name="connisteX3" fmla="*/ 9144000 w 9144000"/>
                <a:gd name="connsiteY3" fmla="*/ 304796 h 2133596"/>
                <a:gd name="connisteX4" fmla="*/ 9144000 w 9144000"/>
                <a:gd name="connsiteY4" fmla="*/ 1828800 h 2133596"/>
                <a:gd name="connisteX5" fmla="*/ 8839203 w 9144000"/>
                <a:gd name="connsiteY5" fmla="*/ 2133596 h 2133596"/>
                <a:gd name="connisteX6" fmla="*/ 304796 w 9144000"/>
                <a:gd name="connsiteY6" fmla="*/ 2133596 h 2133596"/>
                <a:gd name="connisteX7" fmla="*/ 0 w 9144000"/>
                <a:gd name="connsiteY7" fmla="*/ 1828800 h 2133596"/>
                <a:gd name="connisteX8" fmla="*/ 0 w 9144000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828800"/>
                  </a:lnTo>
                  <a:cubicBezTo>
                    <a:pt x="9144000" y="1997141"/>
                    <a:pt x="9007535" y="2133597"/>
                    <a:pt x="8839203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eb052ce33d3562eb1cfa726e80d14259.jpgeb052ce33d3562eb1cfa726e80d14259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3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14400" cy="3359"/>
            </a:xfrm>
            <a:custGeom>
              <a:avLst/>
              <a:gdLst>
                <a:gd name="connisteX0" fmla="*/ 0 w 9144000"/>
                <a:gd name="connsiteY0" fmla="*/ 304796 h 2133596"/>
                <a:gd name="connisteX1" fmla="*/ 304796 w 9144000"/>
                <a:gd name="connsiteY1" fmla="*/ 0 h 2133596"/>
                <a:gd name="connisteX2" fmla="*/ 8839203 w 9144000"/>
                <a:gd name="connsiteY2" fmla="*/ 0 h 2133596"/>
                <a:gd name="connisteX3" fmla="*/ 9144000 w 9144000"/>
                <a:gd name="connsiteY3" fmla="*/ 304796 h 2133596"/>
                <a:gd name="connisteX4" fmla="*/ 9144000 w 9144000"/>
                <a:gd name="connsiteY4" fmla="*/ 1828800 h 2133596"/>
                <a:gd name="connisteX5" fmla="*/ 8839203 w 9144000"/>
                <a:gd name="connsiteY5" fmla="*/ 2133596 h 2133596"/>
                <a:gd name="connisteX6" fmla="*/ 304796 w 9144000"/>
                <a:gd name="connsiteY6" fmla="*/ 2133596 h 2133596"/>
                <a:gd name="connisteX7" fmla="*/ 0 w 9144000"/>
                <a:gd name="connsiteY7" fmla="*/ 1828800 h 2133596"/>
                <a:gd name="connisteX8" fmla="*/ 0 w 9144000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828800"/>
                  </a:lnTo>
                  <a:cubicBezTo>
                    <a:pt x="9144000" y="1997141"/>
                    <a:pt x="9007535" y="2133597"/>
                    <a:pt x="8839203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4c8cd280a6268c444c16bf8bb361bf61.jpg4c8cd280a6268c444c16bf8bb361bf6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0794" r="10794"/>
            <a:stretch>
              <a:fillRect/>
            </a:stretch>
          </p:blipFill>
          <p:spPr>
            <a:xfrm>
              <a:off x="1440" y="69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4400" y="3880"/>
              <a:ext cx="10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正确剂量的把握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7"/>
              </p:custDataLst>
            </p:nvPr>
          </p:nvSpPr>
          <p:spPr>
            <a:xfrm>
              <a:off x="4400" y="4760"/>
              <a:ext cx="10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滴鼻药时，应按照医嘱准确计量，避免过量或不足影响治疗效果。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8"/>
              </p:custDataLst>
            </p:nvPr>
          </p:nvSpPr>
          <p:spPr>
            <a:xfrm>
              <a:off x="4400" y="7480"/>
              <a:ext cx="10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滴药前的准备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4400" y="8360"/>
              <a:ext cx="105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在滴药前应清洁鼻腔，以确保药物能有效吸收，提高治疗效果。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1ba800724b00acd\datas\氛围图-12001&amp;2835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滴鼻药法的注意事项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pic>
          <p:nvPicPr>
            <p:cNvPr id="4" name="图片 3" descr="C:/Users/mingsheng111035/AppData/Roaming/Kingsoft/office6/wppai/generateppt/c8931760f485f3f6252d37a0b2f53afb.jpgc8931760f485f3f6252d37a0b2f53afb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r="20845"/>
            <a:stretch>
              <a:fillRect/>
            </a:stretch>
          </p:blipFill>
          <p:spPr>
            <a:xfrm>
              <a:off x="960" y="28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0fc2185fcc4ddd73d64d7d2435add5db.jpg0fc2185fcc4ddd73d64d7d2435add5db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13748" b="2277"/>
            <a:stretch>
              <a:fillRect/>
            </a:stretch>
          </p:blipFill>
          <p:spPr>
            <a:xfrm>
              <a:off x="960" y="64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4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24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正确剂量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3960"/>
              <a:ext cx="36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确保按照医嘱使用正确剂量，避免过量导致不良反应。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a9802d098e2285ad5a40023d20feb1f1.jpga9802d098e2285ad5a40023d20feb1f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2769" r="12769"/>
            <a:stretch>
              <a:fillRect/>
            </a:stretch>
          </p:blipFill>
          <p:spPr>
            <a:xfrm>
              <a:off x="9720" y="28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3720" y="28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mingsheng111035/AppData/Roaming/Kingsoft/office6/wppai/generateppt/0e3e8c595a698948df1d94c27166a5f0.jpg0e3e8c595a698948df1d94c27166a5f0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1506" r="16624"/>
            <a:stretch>
              <a:fillRect/>
            </a:stretch>
          </p:blipFill>
          <p:spPr>
            <a:xfrm>
              <a:off x="9720" y="64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任意多边形 24"/>
            <p:cNvSpPr/>
            <p:nvPr>
              <p:custDataLst>
                <p:tags r:id="rId19"/>
              </p:custDataLst>
            </p:nvPr>
          </p:nvSpPr>
          <p:spPr>
            <a:xfrm>
              <a:off x="13720" y="64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5440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滴药姿势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440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采用正确的滴药姿势，如头部后仰，确保药物能够顺利进入鼻腔。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4200" y="34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滴药前清洁鼻腔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4200" y="42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在滴药前应清洁鼻腔，以提高药物吸收效率和减少感染风险。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4200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避免立即躺下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200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滴药后应保持坐姿或站姿几分钟，避免立即躺下，以免药物流入喉咙。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标题 20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4283075" y="1385570"/>
            <a:ext cx="7375525" cy="4024630"/>
            <a:chOff x="6745" y="2182"/>
            <a:chExt cx="11615" cy="6338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674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870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912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滴入用药照护技术概念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2915" y="21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7"/>
              </p:custDataLst>
            </p:nvPr>
          </p:nvSpPr>
          <p:spPr>
            <a:xfrm>
              <a:off x="14870" y="22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5290" y="22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滴眼药法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74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0"/>
              </p:custDataLst>
            </p:nvPr>
          </p:nvSpPr>
          <p:spPr>
            <a:xfrm>
              <a:off x="870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912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滴耳药法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915" y="45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3"/>
              </p:custDataLst>
            </p:nvPr>
          </p:nvSpPr>
          <p:spPr>
            <a:xfrm>
              <a:off x="14870" y="46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290" y="46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滴鼻药法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674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05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870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912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2915" y="69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06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9"/>
              </p:custDataLst>
            </p:nvPr>
          </p:nvSpPr>
          <p:spPr>
            <a:xfrm>
              <a:off x="14870" y="708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5290" y="708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健康教育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滴鼻药法的健康教育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9600" y="2286000"/>
            <a:ext cx="6400800" cy="3962400"/>
            <a:chOff x="960" y="3600"/>
            <a:chExt cx="10080" cy="6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3600"/>
              <a:ext cx="9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滴鼻药的正确使用方法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400"/>
              <a:ext cx="9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教育患者如何正确滴鼻，包括头部位置、滴药量和滴药频率，以确保药物效果。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5840"/>
              <a:ext cx="9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滴鼻药的副作用及应对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6640"/>
              <a:ext cx="9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告知患者可能的副作用，如鼻腔刺激或干燥，并指导如何减轻这些不适。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200" y="8080"/>
              <a:ext cx="9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滴鼻药的储存与保管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880"/>
              <a:ext cx="9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强调正确储存滴鼻药的重要性，包括避免高温、直射光和儿童接触。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156ad900377b10eb0ad63d1e7ded68f4.jpg156ad900377b10eb0ad63d1e7ded68f4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248" r="15130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5" name="图片 14" descr="C:/Users/mingsheng111035/AppData/Local/Temp/figmazip/slide_ede9b49e4636f3e2\datas\装饰-12001&amp;503999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6" name="任意多边形 15"/>
          <p:cNvSpPr/>
          <p:nvPr>
            <p:custDataLst>
              <p:tags r:id="rId17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滴入用药的注意事项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操作规范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2de21c3aab1792f\datas\装饰-12001&amp;33075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812800"/>
            <a:ext cx="7010400" cy="1117600"/>
            <a:chOff x="7320" y="1280"/>
            <a:chExt cx="11040" cy="176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28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28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正确选择滴管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2080"/>
              <a:ext cx="50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选择与药物相匹配的滴管，确保滴药的准确性和安全性。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2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28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滴药前的准备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2080"/>
              <a:ext cx="50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在滴药前应洗净双手，检查药物是否在有效期内，无污染或变质。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3ea185c9-62ee-454c-adf8-a289597fd722.jpg3ea185c9-62ee-454c-adf8-a289597fd722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b1de2d71211f510c\datas\氛围图-12001&amp;12263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药物使用顺序</a:t>
            </a:r>
            <a:endParaRPr lang="zh-CN" altLang="en-US" sz="4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C:/Users/mingsheng111035/AppData/Local/Temp/figmazip/slide_b1de2d71211f510c\datas\装饰-12001&amp;122661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2311400"/>
            <a:ext cx="9220200" cy="3454400"/>
            <a:chOff x="960" y="3640"/>
            <a:chExt cx="14520" cy="5440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40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1160" y="42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2800" y="36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考虑药物相互作用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2800" y="44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在使用多种药物时，需注意药物间可能产生的相互作用，避免影响药效或产生副作用。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72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160" y="74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2800" y="68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注意药物吸收时间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2800" y="76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不同药物的吸收时间不同，了解并遵守正确的用药时间，可以提高药物的吸收效率。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7"/>
              </p:custDataLst>
            </p:nvPr>
          </p:nvSpPr>
          <p:spPr>
            <a:xfrm>
              <a:off x="8640" y="40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8840" y="42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0480" y="36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遵循医嘱的用药顺序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0480" y="44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医生会根据病情和药物特性指定用药顺序，患者应严格按照医嘱进行，确保治疗效果。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21"/>
              </p:custDataLst>
            </p:nvPr>
          </p:nvSpPr>
          <p:spPr>
            <a:xfrm>
              <a:off x="8640" y="72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8840" y="74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3"/>
              </p:custDataLst>
            </p:nvPr>
          </p:nvSpPr>
          <p:spPr>
            <a:xfrm>
              <a:off x="10480" y="68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避免食物影响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4"/>
              </p:custDataLst>
            </p:nvPr>
          </p:nvSpPr>
          <p:spPr>
            <a:xfrm>
              <a:off x="10480" y="76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某些药物需在饭前或饭后服用，食物可能会影响药物的吸收和效果，需按指导正确服用。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特殊药物使用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43eb9818bcf23a6b65fef717bdc3babe.jpg43eb9818bcf23a6b65fef717bdc3babe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739" r="739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4490b5b1a032bd6826cf31cfbbf091ba.jpg4490b5b1a032bd6826cf31cfbbf091ba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t="16176" b="16176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药物相互作用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在使用特殊药物时，需注意可能与其他药物产生不良相互作用，影响疗效或增加副作用。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532bbcfaadb4b5e370a269e56c9086c9.jpg532bbcfaadb4b5e370a269e56c9086c9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696" r="696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剂量调整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根据患者的具体情况，如年龄、体重和肝肾功能，可能需要调整特殊药物的剂量。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监测和评估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使用特殊药物期间，应密切监测患者的反应和生命体征，及时评估药物效果和副作用。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6eb8d2002f6ec61\datas\氛围图-12001&amp;153515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患者沟通与教育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18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46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C:/Users/mingsheng111035/AppData/Local/Temp/figmazip/slide_e6eb8d2002f6ec61\datas\earth-12001&amp;153575.sv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 r:link="rId12"/>
                </a:ext>
              </a:extLst>
            </a:blip>
            <a:stretch>
              <a:fillRect/>
            </a:stretch>
          </p:blipFill>
          <p:spPr>
            <a:xfrm>
              <a:off x="1888" y="4048"/>
              <a:ext cx="1023" cy="102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84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了解患者病史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4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5"/>
              </p:custDataLst>
            </p:nvPr>
          </p:nvSpPr>
          <p:spPr>
            <a:xfrm>
              <a:off x="7180" y="64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6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>
              <p:custDataLst>
                <p:tags r:id="rId17"/>
              </p:custDataLst>
            </p:nvPr>
          </p:nvSpPr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mingsheng111035/AppData/Local/Temp/figmazip/slide_e6eb8d2002f6ec61\datas\earth-12001&amp;153611.sv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 r:link="rId21"/>
                </a:ext>
              </a:extLst>
            </a:blip>
            <a:stretch>
              <a:fillRect/>
            </a:stretch>
          </p:blipFill>
          <p:spPr>
            <a:xfrm>
              <a:off x="1888" y="7648"/>
              <a:ext cx="1023" cy="1023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22"/>
              </p:custDataLst>
            </p:nvPr>
          </p:nvSpPr>
          <p:spPr>
            <a:xfrm>
              <a:off x="384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询问患者过往病史和用药反应，确保滴入药物的安全性和适宜性。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3"/>
              </p:custDataLst>
            </p:nvPr>
          </p:nvSpPr>
          <p:spPr>
            <a:xfrm>
              <a:off x="384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强调用药依从性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24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>
              <p:custDataLst>
                <p:tags r:id="rId25"/>
              </p:custDataLst>
            </p:nvPr>
          </p:nvSpPr>
          <p:spPr>
            <a:xfrm>
              <a:off x="1594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>
              <p:custDataLst>
                <p:tags r:id="rId26"/>
              </p:custDataLst>
            </p:nvPr>
          </p:nvSpPr>
          <p:spPr>
            <a:xfrm>
              <a:off x="9720" y="46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>
              <p:custDataLst>
                <p:tags r:id="rId27"/>
              </p:custDataLst>
            </p:nvPr>
          </p:nvSpPr>
          <p:spPr>
            <a:xfrm>
              <a:off x="10200" y="36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mingsheng111035/AppData/Local/Temp/figmazip/slide_e6eb8d2002f6ec61\datas\earth-12001&amp;153671.svg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 r:link="rId31"/>
                </a:ext>
              </a:extLst>
            </a:blip>
            <a:stretch>
              <a:fillRect/>
            </a:stretch>
          </p:blipFill>
          <p:spPr>
            <a:xfrm>
              <a:off x="10648" y="4048"/>
              <a:ext cx="1023" cy="102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32"/>
              </p:custDataLst>
            </p:nvPr>
          </p:nvSpPr>
          <p:spPr>
            <a:xfrm>
              <a:off x="384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教育患者按时按量使用药物的重要性，避免自行增减剂量或停药。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33"/>
              </p:custDataLst>
            </p:nvPr>
          </p:nvSpPr>
          <p:spPr>
            <a:xfrm>
              <a:off x="1260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解释用药流程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任意多边形 24"/>
            <p:cNvSpPr/>
            <p:nvPr>
              <p:custDataLst>
                <p:tags r:id="rId34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>
              <p:custDataLst>
                <p:tags r:id="rId35"/>
              </p:custDataLst>
            </p:nvPr>
          </p:nvSpPr>
          <p:spPr>
            <a:xfrm>
              <a:off x="15940" y="64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>
              <p:custDataLst>
                <p:tags r:id="rId36"/>
              </p:custDataLst>
            </p:nvPr>
          </p:nvSpPr>
          <p:spPr>
            <a:xfrm>
              <a:off x="972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>
              <p:custDataLst>
                <p:tags r:id="rId37"/>
              </p:custDataLst>
            </p:nvPr>
          </p:nvSpPr>
          <p:spPr>
            <a:xfrm>
              <a:off x="10200" y="72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9" name="图片 28" descr="C:/Users/mingsheng111035/AppData/Local/Temp/figmazip/slide_e6eb8d2002f6ec61\datas\earth-12001&amp;153707.svg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 r:link="rId41"/>
                </a:ext>
              </a:extLst>
            </a:blip>
            <a:stretch>
              <a:fillRect/>
            </a:stretch>
          </p:blipFill>
          <p:spPr>
            <a:xfrm>
              <a:off x="10648" y="7648"/>
              <a:ext cx="1023" cy="102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42"/>
              </p:custDataLst>
            </p:nvPr>
          </p:nvSpPr>
          <p:spPr>
            <a:xfrm>
              <a:off x="1260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详细说明滴入药物的步骤、时间及预期效果，帮助患者正确理解和执行。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43"/>
              </p:custDataLst>
            </p:nvPr>
          </p:nvSpPr>
          <p:spPr>
            <a:xfrm>
              <a:off x="1260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监测副作用与反应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44"/>
              </p:custDataLst>
            </p:nvPr>
          </p:nvSpPr>
          <p:spPr>
            <a:xfrm>
              <a:off x="1260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告知患者可能的副作用，教授如何识别并及时报告，确保用药安全。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健康教育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06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用药目的说明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用药的首要目的是治疗疾病，如抗生素用于治疗细菌感染，缓解症状。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某些药物用于预防疾病，例如疫苗接种预防传染病，阿司匹林预防心脏病。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药物可以帮助缓解疾病带来的不适，如止痛药减轻疼痛，抗组胺药缓解过敏症状。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bf59c44c-f653-4335-a27c-3e7514490d17.jpgbf59c44c-f653-4335-a27c-3e7514490d17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2556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操作流程教育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840d51ead0d461d\datas\氛围图-12001&amp;17505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292350" y="2431415"/>
            <a:ext cx="9366250" cy="3080385"/>
            <a:chOff x="3610" y="3829"/>
            <a:chExt cx="14750" cy="4851"/>
          </a:xfrm>
        </p:grpSpPr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3610" y="382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10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3840" y="684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滴入用药的步骤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3840" y="7720"/>
              <a:ext cx="6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详细讲解滴入用药的步骤，包括洗手、滴药前的准备和滴药后的注意事项。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1290" y="382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10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1520" y="684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应对常见问题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520" y="7720"/>
              <a:ext cx="68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介绍在滴入用药过程中可能遇到的问题，如滴药时眼睛眨眼、药液溢出等，并提供解决方案。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Local/Temp/figmazip/slide_b840d51ead0d461d\datas\装饰-12001&amp;175109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11125200" y="0"/>
            <a:ext cx="469900" cy="482600"/>
          </a:xfrm>
          <a:prstGeom prst="rect">
            <a:avLst/>
          </a:prstGeom>
        </p:spPr>
      </p:pic>
      <p:sp>
        <p:nvSpPr>
          <p:cNvPr id="11" name="任意多边形 10"/>
          <p:cNvSpPr/>
          <p:nvPr>
            <p:custDataLst>
              <p:tags r:id="rId14"/>
            </p:custDataLst>
          </p:nvPr>
        </p:nvSpPr>
        <p:spPr>
          <a:xfrm>
            <a:off x="11366504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注意事项复述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f9e2e90ad907b98d\datas\装饰-12001&amp;8920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5676265" y="0"/>
            <a:ext cx="838200" cy="32956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1500" y="2413000"/>
            <a:ext cx="11049000" cy="3251200"/>
            <a:chOff x="900" y="3800"/>
            <a:chExt cx="17400" cy="512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180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Local/Temp/figmazip/slide_f9e2e90ad907b98d\datas\earth-12001&amp;89267.sv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 r:link="rId9"/>
                </a:ext>
              </a:extLst>
            </a:blip>
            <a:stretch>
              <a:fillRect/>
            </a:stretch>
          </p:blipFill>
          <p:spPr>
            <a:xfrm>
              <a:off x="2248" y="4247"/>
              <a:ext cx="1023" cy="102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90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正确滴药方法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1"/>
              </p:custDataLst>
            </p:nvPr>
          </p:nvSpPr>
          <p:spPr>
            <a:xfrm>
              <a:off x="92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确保滴药前洗手，避免污染药液，滴药时头部后仰，滴入眼药水后闭眼休息。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12"/>
              </p:custDataLst>
            </p:nvPr>
          </p:nvSpPr>
          <p:spPr>
            <a:xfrm>
              <a:off x="6360" y="38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Local/Temp/figmazip/slide_f9e2e90ad907b98d\datas\earth-12001&amp;89295.sv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 r:link="rId16"/>
                </a:ext>
              </a:extLst>
            </a:blip>
            <a:stretch>
              <a:fillRect/>
            </a:stretch>
          </p:blipFill>
          <p:spPr>
            <a:xfrm>
              <a:off x="6808" y="4247"/>
              <a:ext cx="1023" cy="1023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546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药物保存条件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8"/>
              </p:custDataLst>
            </p:nvPr>
          </p:nvSpPr>
          <p:spPr>
            <a:xfrm>
              <a:off x="548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根据药物说明书，将药物存放在适宜的温度和避光条件下，防止药物变质。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9"/>
              </p:custDataLst>
            </p:nvPr>
          </p:nvSpPr>
          <p:spPr>
            <a:xfrm>
              <a:off x="10920" y="3800"/>
              <a:ext cx="1920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f9e2e90ad907b98d\datas\earth-12001&amp;89323.sv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 r:link="rId23"/>
                </a:ext>
              </a:extLst>
            </a:blip>
            <a:stretch>
              <a:fillRect/>
            </a:stretch>
          </p:blipFill>
          <p:spPr>
            <a:xfrm>
              <a:off x="11368" y="4247"/>
              <a:ext cx="1023" cy="102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1002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用药时间间隔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1004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按时用药，不要随意更改用药时间，以免影响药效和治疗效果。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6"/>
              </p:custDataLst>
            </p:nvPr>
          </p:nvSpPr>
          <p:spPr>
            <a:xfrm>
              <a:off x="15480" y="3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Local/Temp/figmazip/slide_f9e2e90ad907b98d\datas\earth-12001&amp;89351.svg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 r:link="rId30"/>
                </a:ext>
              </a:extLst>
            </a:blip>
            <a:stretch>
              <a:fillRect/>
            </a:stretch>
          </p:blipFill>
          <p:spPr>
            <a:xfrm>
              <a:off x="15928" y="4247"/>
              <a:ext cx="1023" cy="102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31"/>
              </p:custDataLst>
            </p:nvPr>
          </p:nvSpPr>
          <p:spPr>
            <a:xfrm>
              <a:off x="14580" y="6200"/>
              <a:ext cx="3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药物副作用监测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32"/>
              </p:custDataLst>
            </p:nvPr>
          </p:nvSpPr>
          <p:spPr>
            <a:xfrm>
              <a:off x="14600" y="7000"/>
              <a:ext cx="368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留意身体反应，一旦出现不适或副作用，及时与医生沟通，必要时调整用药方案。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滴入用药照护技术概念</a:t>
            </a:r>
            <a:endParaRPr lang="zh-CN" altLang="en-US" sz="42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自行滴药指导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9af2c843394cdd3\datas\氛围图-12001&amp;20331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438400" y="1828800"/>
            <a:ext cx="9144000" cy="4419600"/>
            <a:chOff x="3840" y="2880"/>
            <a:chExt cx="1440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384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810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14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374"/>
                    <a:pt x="1714500" y="304715"/>
                  </a:cubicBezTo>
                  <a:cubicBezTo>
                    <a:pt x="1714500" y="914647"/>
                    <a:pt x="1714500" y="1638303"/>
                    <a:pt x="1714500" y="1638303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3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b9af2c843394cdd3\datas\earth-12001&amp;20336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6120" y="3960"/>
              <a:ext cx="2400" cy="24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4420" y="692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正确滴药步骤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4440" y="780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首先洗净双手，检查药物有效期，然后滴入适量药物，避免污染药瓶。</a:t>
              </a:r>
              <a:endPara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1128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15540" y="2880"/>
              <a:ext cx="2700" cy="2580"/>
            </a:xfrm>
            <a:custGeom>
              <a:avLst/>
              <a:gdLst>
                <a:gd name="connisteX0" fmla="*/ 1714500 w 1714500"/>
                <a:gd name="connsiteY0" fmla="*/ 1638303 h 1638303"/>
                <a:gd name="connisteX1" fmla="*/ 0 w 1714500"/>
                <a:gd name="connsiteY1" fmla="*/ 0 h 1638303"/>
                <a:gd name="connisteX2" fmla="*/ 1409703 w 1714500"/>
                <a:gd name="connsiteY2" fmla="*/ 0 h 1638303"/>
                <a:gd name="connisteX3" fmla="*/ 1714500 w 1714500"/>
                <a:gd name="connsiteY3" fmla="*/ 304796 h 1638303"/>
                <a:gd name="connisteX4" fmla="*/ 1714500 w 1714500"/>
                <a:gd name="connsiteY4" fmla="*/ 1638303 h 16383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714500" h="1638303">
                  <a:moveTo>
                    <a:pt x="1714500" y="1638303"/>
                  </a:moveTo>
                  <a:cubicBezTo>
                    <a:pt x="807772" y="1607506"/>
                    <a:pt x="72878" y="897602"/>
                    <a:pt x="0" y="0"/>
                  </a:cubicBezTo>
                  <a:lnTo>
                    <a:pt x="1409703" y="0"/>
                  </a:lnTo>
                  <a:cubicBezTo>
                    <a:pt x="1578035" y="0"/>
                    <a:pt x="1714500" y="136465"/>
                    <a:pt x="1714500" y="304797"/>
                  </a:cubicBezTo>
                  <a:lnTo>
                    <a:pt x="1714500" y="1638303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1128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b9af2c843394cdd3\datas\earth-12001&amp;203397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3560" y="3960"/>
              <a:ext cx="2400" cy="24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11860" y="692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滴药后注意事项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11880" y="780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滴药后闭眼休息几分钟，用干净纸巾轻轻按压眼角，防止药液流出。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滴入用药的定义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632b194af4151cdc9ba750dae23ced34.jpg632b194af4151cdc9ba750dae23ced34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186" b="2186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滴入用药的含义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滴入用药是指通过滴管、滴瓶等工具，将药物以滴入的方式施用于眼、耳等部位的医疗方法。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滴入用药的应用场景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滴入用药广泛应用于眼科、耳鼻喉科等领域，如滴眼液治疗眼部疾病，滴鼻液缓解鼻塞等。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滴入用药的目的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5b75df0a0c33917\datas\装饰-12001&amp;7222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1" cy="4419597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e43663a50e790a759d0c4186cb22cff6.jpge43663a50e790a759d0c4186cb22cff6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8836" b="8836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f9e7d8513c1df1c0aa4fd8fb7eeed18c.jpgf9e7d8513c1df1c0aa4fd8fb7eeed18c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6006" b="6006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提高药物吸收效率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滴入用药可直接作用于特定部位，如眼药水滴入眼睛，提高药物在目标区域的浓度和吸收。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cd88ed258bb20805f971febc4dba5957.jpgcd88ed258bb20805f971febc4dba5957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-9" t="3389" r="9" b="3389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减少全身副作用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通过滴入方式，药物主要作用于局部，减少药物在全身分布，从而降低副作用风险。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便捷的用药方式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滴入用药通常操作简单，适合自我管理，如鼻滴剂、耳滴剂等，方便患者在家中自行使用。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滴眼药法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滴眼药法的目的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800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7a79bb0fed668b90d06d0c5c22f15502.jpg7a79bb0fed668b90d06d0c5c22f15502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-15" t="1822" r="15" b="1822"/>
            <a:stretch>
              <a:fillRect/>
            </a:stretch>
          </p:blipFill>
          <p:spPr>
            <a:xfrm>
              <a:off x="128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2a1f31ca18784f8b3302cae3d940dfa0.jpg2a1f31ca18784f8b3302cae3d940dfa0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5269" r="15563"/>
            <a:stretch>
              <a:fillRect/>
            </a:stretch>
          </p:blipFill>
          <p:spPr>
            <a:xfrm>
              <a:off x="572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8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缓解眼部不适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8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滴眼药可减轻眼部疲劳、干涩等症状，为患者提供即时舒缓。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cffb7b7b548f1ab2b6406647a12b538d.jpgcffb7b7b548f1ab2b6406647a12b538d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-15" t="1822" r="15" b="1822"/>
            <a:stretch>
              <a:fillRect/>
            </a:stretch>
          </p:blipFill>
          <p:spPr>
            <a:xfrm>
              <a:off x="1016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4" name="任意多边形 23"/>
            <p:cNvSpPr/>
            <p:nvPr>
              <p:custDataLst>
                <p:tags r:id="rId17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15d8adbbe268a662c266a402b27c137d.jpg15d8adbbe268a662c266a402b27c137d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3416" r="27416"/>
            <a:stretch>
              <a:fillRect/>
            </a:stretch>
          </p:blipFill>
          <p:spPr>
            <a:xfrm>
              <a:off x="1460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0"/>
              </p:custDataLst>
            </p:nvPr>
          </p:nvSpPr>
          <p:spPr>
            <a:xfrm>
              <a:off x="572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治疗眼部疾病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572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通过滴入特定药物，治疗如结膜炎、青光眼等眼部疾病，控制病情发展。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2"/>
              </p:custDataLst>
            </p:nvPr>
          </p:nvSpPr>
          <p:spPr>
            <a:xfrm>
              <a:off x="1016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1016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使用抗生素或抗病毒眼药水，预防眼部感染，保护眼睛健康。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4"/>
              </p:custDataLst>
            </p:nvPr>
          </p:nvSpPr>
          <p:spPr>
            <a:xfrm>
              <a:off x="1460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改善视力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1460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某些眼药水含有促进眼部血液循环的成分，有助于改善视力，特别是在老年人群中。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滴眼药法的要点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54b2da57734de40f\datas\装饰-12001&amp;10772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261f9267fb21dc78b2f29fa5c498e457.jpg261f9267fb21dc78b2f29fa5c498e457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r="12153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正确滴药姿势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滴眼药前应洗净双手，头部后仰，轻轻拉下下眼睑形成药袋，滴入药水。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605400e746b92cf16289cba20f48e261.jpg605400e746b92cf16289cba20f48e261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9405" t="-14" r="9405" b="14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57598864e3be732acb40fe011186c288.jpg57598864e3be732acb40fe011186c288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-11" t="8919" r="11" b="8919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避免污染药液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滴药时滴管不要接触眼睛或眼睑，以防污染药液，影响药效或引起感染。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滴药后应闭眼数分钟，用手指轻压泪囊区，减少药液流入喉咙的可能。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3581400" cy="6858000"/>
          </a:xfrm>
          <a:custGeom>
            <a:avLst/>
            <a:gdLst>
              <a:gd name="connisteX0" fmla="*/ 3184452 w 3581403"/>
              <a:gd name="connsiteY0" fmla="*/ 0 h 6858000"/>
              <a:gd name="connisteX1" fmla="*/ 3487987 w 3581403"/>
              <a:gd name="connsiteY1" fmla="*/ 2115135 h 6858000"/>
              <a:gd name="connisteX2" fmla="*/ 2487241 w 3581403"/>
              <a:gd name="connsiteY2" fmla="*/ 5843756 h 6858000"/>
              <a:gd name="connisteX3" fmla="*/ 1894472 w 3581403"/>
              <a:gd name="connsiteY3" fmla="*/ 6858000 h 6858000"/>
              <a:gd name="connisteX4" fmla="*/ 0 w 3581403"/>
              <a:gd name="connsiteY4" fmla="*/ 6858000 h 6858000"/>
              <a:gd name="connisteX5" fmla="*/ 0 w 3581403"/>
              <a:gd name="connsiteY5" fmla="*/ 7754 h 6858000"/>
              <a:gd name="connisteX6" fmla="*/ 3184452 w 3581403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6858000">
                <a:moveTo>
                  <a:pt x="3184453" y="0"/>
                </a:moveTo>
                <a:cubicBezTo>
                  <a:pt x="3557071" y="611862"/>
                  <a:pt x="3688287" y="1368857"/>
                  <a:pt x="3487988" y="2115135"/>
                </a:cubicBezTo>
                <a:lnTo>
                  <a:pt x="2487241" y="5843757"/>
                </a:lnTo>
                <a:cubicBezTo>
                  <a:pt x="2380567" y="6241265"/>
                  <a:pt x="2170850" y="6591507"/>
                  <a:pt x="1894472" y="6858000"/>
                </a:cubicBezTo>
                <a:lnTo>
                  <a:pt x="0" y="6858000"/>
                </a:lnTo>
                <a:lnTo>
                  <a:pt x="0" y="7754"/>
                </a:lnTo>
                <a:lnTo>
                  <a:pt x="3184453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371dcf0850dcf81a3c9ef094e5a00934.jpg371dcf0850dcf81a3c9ef094e5a00934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335" r="8629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滴眼药法的注意事项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53400" y="3556000"/>
            <a:ext cx="3505200" cy="2692400"/>
            <a:chOff x="12840" y="5600"/>
            <a:chExt cx="5520" cy="4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284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284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08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滴药前的准备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308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在滴眼药之前，应洗净双手，避免污染药液，确保用药安全。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8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滴药后的处理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8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滴药后应轻轻闭眼几分钟，用手指轻压泪囊，防止药液流入喉咙。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DIAGRAM_GROUP_CODE" val="1"/>
  <p:tag name="KSO_WM_UNIT_INDEX" val="1_5_2"/>
  <p:tag name="KSO_WM_UNIT_TYPE" val="l_h_i"/>
  <p:tag name="KSO_WM_SLIDE_FIGMA_DIAGRAM" val="1"/>
</p:tagLst>
</file>

<file path=ppt/tags/tag111.xml><?xml version="1.0" encoding="utf-8"?>
<p:tagLst xmlns:p="http://schemas.openxmlformats.org/presentationml/2006/main">
  <p:tag name="KSO_WM_BEAUTIFY_FLAG" val="#wm#"/>
  <p:tag name="KSO_WM_DIAGRAM_GROUP_CODE" val="1"/>
  <p:tag name="KSO_WM_UNIT_INDEX" val="1_5_1"/>
  <p:tag name="KSO_WM_UNIT_PRESET_TEXT" val="单击此处添加项标题"/>
  <p:tag name="KSO_WM_UNIT_TEXT_TYPE" val="1"/>
  <p:tag name="KSO_WM_UNIT_TYPE" val="l_h_a"/>
  <p:tag name="KSO_WM_SLIDE_FIGMA_DIAGRAM" val="1"/>
</p:tagLst>
</file>

<file path=ppt/tags/tag112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SUBTYPE" val="d"/>
  <p:tag name="KSO_WM_UNIT_TYPE" val="l_h_i"/>
  <p:tag name="KSO_WM_UNIT_PRESET_TEXT" val="06"/>
  <p:tag name="KSO_WM_SLIDE_FIGMA_DIAGRAM" val="1"/>
</p:tagLst>
</file>

<file path=ppt/tags/tag113.xml><?xml version="1.0" encoding="utf-8"?>
<p:tagLst xmlns:p="http://schemas.openxmlformats.org/presentationml/2006/main">
  <p:tag name="KSO_WM_BEAUTIFY_FLAG" val="#wm#"/>
  <p:tag name="KSO_WM_DIAGRAM_GROUP_CODE" val="1"/>
  <p:tag name="KSO_WM_UNIT_INDEX" val="1_6_2"/>
  <p:tag name="KSO_WM_UNIT_TYPE" val="l_h_i"/>
  <p:tag name="KSO_WM_SLIDE_FIGMA_DIAGRAM" val="1"/>
</p:tagLst>
</file>

<file path=ppt/tags/tag114.xml><?xml version="1.0" encoding="utf-8"?>
<p:tagLst xmlns:p="http://schemas.openxmlformats.org/presentationml/2006/main">
  <p:tag name="KSO_WM_BEAUTIFY_FLAG" val="#wm#"/>
  <p:tag name="KSO_WM_DIAGRAM_GROUP_CODE" val="1"/>
  <p:tag name="KSO_WM_UNIT_INDEX" val="1_6_1"/>
  <p:tag name="KSO_WM_UNIT_PRESET_TEXT" val="单击此处添加项标题"/>
  <p:tag name="KSO_WM_UNIT_TEXT_TYPE" val="1"/>
  <p:tag name="KSO_WM_UNIT_TYPE" val="l_h_a"/>
  <p:tag name="KSO_WM_SLIDE_FIGMA_DIAGRAM" val="1"/>
</p:tagLst>
</file>

<file path=ppt/tags/tag115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45799642&quot;}*auto_galley_ai_*1740554409768_1.149_37cb4d0cdb47-slide-3"/>
</p:tagLst>
</file>

<file path=ppt/tags/tag12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607977726&quot;}*auto_galley_ai_*1740554409768_1.149_37cb4d0cdb47-slide-4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65684708&quot;}*auto_galley_ai_*1740554409768_1.149_37cb4d0cdb47-slide-4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56545115&quot;}*auto_galley_ai_*1740554409768_1.149_37cb4d0cdb47-slide-4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5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88090006&quot;}*auto_galley_ai_*1740554409768_1.149_37cb4d0cdb47-slide-6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81326120&quot;}*auto_galley_ai_*1740554409768_1.149_37cb4d0cdb47-slide-6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95839180&quot;}*auto_galley_ai_*1740554409768_1.149_37cb4d0cdb47-slide-6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312444041&quot;}*auto_galley_ai_*1740554409768_1.149_37cb4d0cdb47-slide-6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9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898647664&quot;}*auto_galley_ai_*1740554409768_1.149_37cb4d0cdb47-slide-7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80018011&quot;}*auto_galley_ai_*1740554409768_1.149_37cb4d0cdb47-slide-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26548649&quot;}*auto_galley_ai_*1740554409768_1.149_37cb4d0cdb47-slide-7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98642305&quot;}*auto_galley_ai_*1740554409768_1.149_37cb4d0cdb47-slide-8"/>
</p:tagLst>
</file>

<file path=ppt/tags/tag1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96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9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53180562&quot;}*auto_galley_ai_*1740554409768_1.149_37cb4d0cdb47-slide-9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78909058&quot;}*auto_galley_ai_*1740554409768_1.149_37cb4d0cdb47-slide-9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608562995&quot;}*auto_galley_ai_*1740554409768_1.149_37cb4d0cdb47-slide-9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8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1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1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eff5a606-84c6-4b70-9382-98ffc7e26862.jpg?Expires=1772090417&amp;AWSAccessKeyId=AKLT9NSy7kh8TIS1UzNqLRY2&amp;Signature=CxyJfpzLZGLJ9fPknzJ%2Fbg4dW5k%3D&quot;}*auto_ai_ai_*1740554409768_1.149_37cb4d0cdb47-slide-11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9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584bf4f-66cc-4f4a-bf41-1ca3241cbbb5.jpg?Expires=1772090419&amp;AWSAccessKeyId=AKLT9NSy7kh8TIS1UzNqLRY2&amp;Signature=oAGYy0WcNmLt4j92ugP1EeJVFWg%3D&quot;}*auto_ai_ai_*1740554409768_1.149_37cb4d0cdb47-slide-12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9a3ee03-fa0e-4a22-9a70-ff89e40f7e73.jpg?Expires=1772090418&amp;AWSAccessKeyId=AKLT9NSy7kh8TIS1UzNqLRY2&amp;Signature=EJcyhNXz9XPpwNBEX7F8NkjhZFk%3D&quot;}*auto_ai_ai_*1740554409768_1.149_37cb4d0cdb47-slide-13"/>
</p:tagLst>
</file>

<file path=ppt/tags/tag2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55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2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97928006&quot;}*auto_galley_ai_*1740554409768_1.149_37cb4d0cdb47-slide-14"/>
</p:tagLst>
</file>

<file path=ppt/tags/tag265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6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6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6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0192387&quot;}*auto_galley_ai_*1740554409768_1.149_37cb4d0cdb47-slide-16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86964526&quot;}*auto_galley_ai_*1740554409768_1.149_37cb4d0cdb47-slide-16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91909558&quot;}*auto_galley_ai_*1740554409768_1.149_37cb4d0cdb47-slide-16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64398365&quot;}*auto_galley_ai_*1740554409768_1.149_37cb4d0cdb47-slide-16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8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18701167&quot;}*auto_galley_ai_*1740554409768_1.149_37cb4d0cdb47-slide-17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08192213&quot;}*auto_galley_ai_*1740554409768_1.149_37cb4d0cdb47-slide-17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30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914066738&quot;}*auto_galley_ai_*1740554409768_1.149_37cb4d0cdb47-slide-18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71400127&quot;}*auto_galley_ai_*1740554409768_1.149_37cb4d0cdb47-slide-18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44169343&quot;}*auto_galley_ai_*1740554409768_1.149_37cb4d0cdb47-slide-18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688537240&quot;}*auto_galley_ai_*1740554409768_1.149_37cb4d0cdb47-slide-18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9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"/>
  <p:tag name="KSO_WM_UNIT_TEXT_TYPE" val="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70433883&quot;}*auto_galley_ai_*1740554409768_1.149_37cb4d0cdb47-slide-19"/>
</p:tagLst>
</file>

<file path=ppt/tags/tag3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3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33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3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3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3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ea185c9-62ee-454c-adf8-a289597fd722.jpg?Expires=1772090422&amp;AWSAccessKeyId=AKLT9NSy7kh8TIS1UzNqLRY2&amp;Signature=IpOtY9L6jUpnFU7eEJ6Wi1dwy8w%3D&quot;}*auto_ai_ai_*1740554409768_1.149_37cb4d0cdb47-slide-21"/>
</p:tagLst>
</file>

<file path=ppt/tags/tag347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34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4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SUBTYPE" val="d"/>
  <p:tag name="KSO_WM_UNIT_TYPE" val="l_h_i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8.xml><?xml version="1.0" encoding="utf-8"?>
<p:tagLst xmlns:p="http://schemas.openxmlformats.org/presentationml/2006/main">
  <p:tag name="KSO_WM_FIGMA_LIMIT" val=""/>
  <p:tag name="KSO_WM_FIGMA_SLIDE_GROUP" val="28"/>
  <p:tag name="KSO_WM_SLIDE_TYPE" val="text"/>
  <p:tag name="KSO_WM_TEMPLATE_SUBCATEGORY" val="29"/>
</p:tagLst>
</file>

<file path=ppt/tags/tag36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7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7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7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09160382&quot;}*auto_galley_ai_*1740554409768_1.149_37cb4d0cdb47-slide-23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11248810&quot;}*auto_galley_ai_*1740554409768_1.149_37cb4d0cdb47-slide-23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23766051&quot;}*auto_galley_ai_*1740554409768_1.149_37cb4d0cdb47-slide-23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7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38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8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UNIT_INDEX" val="1_1_4"/>
  <p:tag name="KSO_WM_UNIT_TYPE" val="l_h_i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UNIT_INDEX" val="1_3_4"/>
  <p:tag name="KSO_WM_UNIT_TYPE" val="l_h_i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405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UNIT_INDEX" val="1_2_4"/>
  <p:tag name="KSO_WM_UNIT_TYPE" val="l_h_i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412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413.xml><?xml version="1.0" encoding="utf-8"?>
<p:tagLst xmlns:p="http://schemas.openxmlformats.org/presentationml/2006/main">
  <p:tag name="KSO_WM_BEAUTIFY_FLAG" val="#fgm#"/>
  <p:tag name="KSO_WM_DIAGRAM_GROUP_CODE" val="1"/>
  <p:tag name="KSO_WM_UNIT_INDEX" val="1_4_4"/>
  <p:tag name="KSO_WM_UNIT_TYPE" val="l_h_i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418.xml><?xml version="1.0" encoding="utf-8"?>
<p:tagLst xmlns:p="http://schemas.openxmlformats.org/presentationml/2006/main">
  <p:tag name="KSO_WM_FIGMA_LIMIT" val=""/>
  <p:tag name="KSO_WM_FIGMA_SLIDE_GROUP" val="33"/>
  <p:tag name="KSO_WM_SLIDE_TYPE" val="text"/>
  <p:tag name="KSO_WM_TEMPLATE_SUBCATEGORY" val="29"/>
</p:tagLst>
</file>

<file path=ppt/tags/tag41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42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4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3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bf59c44c-f653-4335-a27c-3e7514490d17.jpg?Expires=1772090422&amp;AWSAccessKeyId=AKLT9NSy7kh8TIS1UzNqLRY2&amp;Signature=V4%2BtcCp0AHsS%2FZZC0Zp1d81nmtQ%3D&quot;}*auto_ai_ai_*1740554409768_1.149_37cb4d0cdb47-slide-26"/>
</p:tagLst>
</file>

<file path=ppt/tags/tag434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43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3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4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4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4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44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445.xml><?xml version="1.0" encoding="utf-8"?>
<p:tagLst xmlns:p="http://schemas.openxmlformats.org/presentationml/2006/main">
  <p:tag name="KSO_WM_FIGMA_LIMIT" val=""/>
  <p:tag name="KSO_WM_FIGMA_SLIDE_GROUP" val="36"/>
  <p:tag name="KSO_WM_SLIDE_TYPE" val="text"/>
  <p:tag name="KSO_WM_TEMPLATE_SUBCATEGORY" val="29"/>
</p:tagLst>
</file>

<file path=ppt/tags/tag4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4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4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4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464.xml><?xml version="1.0" encoding="utf-8"?>
<p:tagLst xmlns:p="http://schemas.openxmlformats.org/presentationml/2006/main">
  <p:tag name="KSO_WM_FIGMA_LIMIT" val=""/>
  <p:tag name="KSO_WM_FIGMA_SLIDE_GROUP" val="4"/>
  <p:tag name="KSO_WM_SLIDE_TYPE" val="text"/>
  <p:tag name="KSO_WM_TEMPLATE_SUBCATEGORY" val="29"/>
</p:tagLst>
</file>

<file path=ppt/tags/tag4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468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469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4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479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4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482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483.xml><?xml version="1.0" encoding="utf-8"?>
<p:tagLst xmlns:p="http://schemas.openxmlformats.org/presentationml/2006/main">
  <p:tag name="KSO_WM_PRESENTATION_SOURCE" val="WPPAIGeneratePPT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2868</Words>
  <Application>WPS 演示</Application>
  <PresentationFormat>宽屏</PresentationFormat>
  <Paragraphs>383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D8FE93C7A9724018847BC2627BBB11BD_13</vt:lpwstr>
  </property>
  <property fmtid="{D5CDD505-2E9C-101B-9397-08002B2CF9AE}" pid="3" name="KSOProductBuildVer">
    <vt:lpwstr>2052-12.1.0.20305</vt:lpwstr>
  </property>
</Properties>
</file>