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gs" Target="tags/tag355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C:/Users/mingsheng111035/AppData/Local/Temp/figmazip/slide_bd0e37346dd168eb\datas\&#35013;&#39280;-12001&amp;68631.png" TargetMode="External"/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1" Type="http://schemas.openxmlformats.org/officeDocument/2006/relationships/tags" Target="../tags/tag14.xml"/><Relationship Id="rId20" Type="http://schemas.openxmlformats.org/officeDocument/2006/relationships/tags" Target="../tags/tag13.xml"/><Relationship Id="rId2" Type="http://schemas.openxmlformats.org/officeDocument/2006/relationships/tags" Target="../tags/tag1.xml"/><Relationship Id="rId19" Type="http://schemas.openxmlformats.org/officeDocument/2006/relationships/tags" Target="../tags/tag12.xml"/><Relationship Id="rId18" Type="http://schemas.openxmlformats.org/officeDocument/2006/relationships/image" Target="C:/Users/mingsheng111035/AppData/Local/Temp/figmazip/slide_bd0e37346dd168eb\datas\&#35013;&#39280;-12001&amp;68652.png" TargetMode="External"/><Relationship Id="rId17" Type="http://schemas.openxmlformats.org/officeDocument/2006/relationships/image" Target="../media/image3.png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image" Target="C:/Users/mingsheng111035/AppData/Local/Temp/figmazip/slide_bd0e37346dd168eb\datas\&#35013;&#39280;-12001&amp;68647.png" TargetMode="External"/><Relationship Id="rId13" Type="http://schemas.openxmlformats.org/officeDocument/2006/relationships/image" Target="../media/image2.png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24.xml"/><Relationship Id="rId7" Type="http://schemas.openxmlformats.org/officeDocument/2006/relationships/image" Target="C:/Users/mingsheng111035/AppData/Local/Temp/figmazip/slide_5de70b4d620a3078\datas\&#35013;&#39280;-12001&amp;68675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8" Type="http://schemas.openxmlformats.org/officeDocument/2006/relationships/tags" Target="../tags/tag32.xml"/><Relationship Id="rId17" Type="http://schemas.openxmlformats.org/officeDocument/2006/relationships/tags" Target="../tags/tag31.xml"/><Relationship Id="rId16" Type="http://schemas.openxmlformats.org/officeDocument/2006/relationships/tags" Target="../tags/tag30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image" Target="C:/Users/mingsheng111035/AppData/Local/Temp/figmazip/slide_5de70b4d620a3078\datas\&#35013;&#39280;-12001&amp;68680.png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tags" Target="../tags/tag78.xml"/><Relationship Id="rId14" Type="http://schemas.openxmlformats.org/officeDocument/2006/relationships/image" Target="C:/Users/mingsheng111035/AppData/Local/Temp/figmazip/slide_7c87de3436855afa\datas\&#35013;&#39280;-12001&amp;68709.png" TargetMode="External"/><Relationship Id="rId13" Type="http://schemas.openxmlformats.org/officeDocument/2006/relationships/image" Target="../media/image3.png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image" Target="C:/Users/mingsheng111035/AppData/Local/Temp/figmazip/slide_7c87de3436855afa\datas\&#35013;&#39280;-12001&amp;68704.png" TargetMode="Externa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image" Target="C:/Users/mingsheng111035/AppData/Local/Temp/figmazip/slide_97d60ad43b956924\datas\&#35013;&#39280;-12001&amp;68800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82.xml"/><Relationship Id="rId4" Type="http://schemas.openxmlformats.org/officeDocument/2006/relationships/image" Target="C:/Users/mingsheng111035/AppData/Local/Temp/figmazip/slide_97d60ad43b956924\datas\&#27675;&#22260;&#22270;-12001&amp;68772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81.xml"/><Relationship Id="rId10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 userDrawn="1">
            <p:custDataLst>
              <p:tags r:id="rId2"/>
            </p:custDataLst>
          </p:nvPr>
        </p:nvSpPr>
        <p:spPr>
          <a:xfrm rot="10800000" flipV="1">
            <a:off x="0" y="0"/>
            <a:ext cx="12191365" cy="6031865"/>
          </a:xfrm>
          <a:custGeom>
            <a:avLst/>
            <a:gdLst>
              <a:gd name="connisteX0" fmla="*/ 12191996 w 12191996"/>
              <a:gd name="connsiteY0" fmla="*/ 0 h 6032497"/>
              <a:gd name="connisteX1" fmla="*/ 0 w 12191996"/>
              <a:gd name="connsiteY1" fmla="*/ 0 h 6032497"/>
              <a:gd name="connisteX2" fmla="*/ 0 w 12191996"/>
              <a:gd name="connsiteY2" fmla="*/ 4985317 h 6032497"/>
              <a:gd name="connisteX3" fmla="*/ 508004 w 12191996"/>
              <a:gd name="connsiteY3" fmla="*/ 5493322 h 6032497"/>
              <a:gd name="connisteX4" fmla="*/ 8187025 w 12191996"/>
              <a:gd name="connsiteY4" fmla="*/ 5493322 h 6032497"/>
              <a:gd name="connisteX5" fmla="*/ 8768675 w 12191996"/>
              <a:gd name="connsiteY5" fmla="*/ 5702161 h 6032497"/>
              <a:gd name="connisteX6" fmla="*/ 8916076 w 12191996"/>
              <a:gd name="connsiteY6" fmla="*/ 5823658 h 6032497"/>
              <a:gd name="connisteX7" fmla="*/ 9497717 w 12191996"/>
              <a:gd name="connsiteY7" fmla="*/ 6032497 h 6032497"/>
              <a:gd name="connisteX8" fmla="*/ 11684002 w 12191996"/>
              <a:gd name="connsiteY8" fmla="*/ 6032497 h 6032497"/>
              <a:gd name="connisteX9" fmla="*/ 12191996 w 12191996"/>
              <a:gd name="connsiteY9" fmla="*/ 5524503 h 6032497"/>
              <a:gd name="connisteX10" fmla="*/ 12191996 w 12191996"/>
              <a:gd name="connsiteY10" fmla="*/ 0 h 60324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pathLst>
              <a:path w="12191997" h="6032498">
                <a:moveTo>
                  <a:pt x="12191997" y="0"/>
                </a:moveTo>
                <a:lnTo>
                  <a:pt x="0" y="0"/>
                </a:lnTo>
                <a:lnTo>
                  <a:pt x="0" y="4985318"/>
                </a:lnTo>
                <a:cubicBezTo>
                  <a:pt x="0" y="5265874"/>
                  <a:pt x="227439" y="5493322"/>
                  <a:pt x="508004" y="5493322"/>
                </a:cubicBezTo>
                <a:lnTo>
                  <a:pt x="8187026" y="5493322"/>
                </a:lnTo>
                <a:cubicBezTo>
                  <a:pt x="8399285" y="5493322"/>
                  <a:pt x="8604906" y="5567151"/>
                  <a:pt x="8768675" y="5702162"/>
                </a:cubicBezTo>
                <a:lnTo>
                  <a:pt x="8916077" y="5823658"/>
                </a:lnTo>
                <a:cubicBezTo>
                  <a:pt x="9079837" y="5958660"/>
                  <a:pt x="9285467" y="6032498"/>
                  <a:pt x="9497717" y="6032498"/>
                </a:cubicBezTo>
                <a:lnTo>
                  <a:pt x="11684002" y="6032498"/>
                </a:lnTo>
                <a:cubicBezTo>
                  <a:pt x="11964558" y="6032498"/>
                  <a:pt x="12191997" y="5805059"/>
                  <a:pt x="12191997" y="5524503"/>
                </a:cubicBezTo>
                <a:lnTo>
                  <a:pt x="1219199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mingsheng111035/AppData/Local/Temp/figmazip/slide_bd0e37346dd168eb\datas\装饰-12001&amp;68631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3463925" y="5474335"/>
            <a:ext cx="5834380" cy="1163955"/>
          </a:xfrm>
          <a:prstGeom prst="rect">
            <a:avLst/>
          </a:prstGeom>
        </p:spPr>
      </p:pic>
      <p:sp>
        <p:nvSpPr>
          <p:cNvPr id="6" name="任意多边形 5"/>
          <p:cNvSpPr/>
          <p:nvPr userDrawn="1">
            <p:custDataLst>
              <p:tags r:id="rId6"/>
            </p:custDataLst>
          </p:nvPr>
        </p:nvSpPr>
        <p:spPr>
          <a:xfrm>
            <a:off x="0" y="3568702"/>
            <a:ext cx="2654300" cy="2463165"/>
          </a:xfrm>
          <a:custGeom>
            <a:avLst/>
            <a:gdLst>
              <a:gd name="connisteX0" fmla="*/ 2654302 w 2654302"/>
              <a:gd name="connsiteY0" fmla="*/ 2463795 h 2463795"/>
              <a:gd name="connisteX1" fmla="*/ 190496 w 2654302"/>
              <a:gd name="connsiteY1" fmla="*/ 0 h 2463795"/>
              <a:gd name="connisteX2" fmla="*/ 0 w 2654302"/>
              <a:gd name="connsiteY2" fmla="*/ 7251 h 2463795"/>
              <a:gd name="connisteX3" fmla="*/ 0 w 2654302"/>
              <a:gd name="connsiteY3" fmla="*/ 1955801 h 2463795"/>
              <a:gd name="connisteX4" fmla="*/ 508004 w 2654302"/>
              <a:gd name="connsiteY4" fmla="*/ 2463795 h 2463795"/>
              <a:gd name="connisteX5" fmla="*/ 2654302 w 2654302"/>
              <a:gd name="connsiteY5" fmla="*/ 2463795 h 2463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654302" h="2463796">
                <a:moveTo>
                  <a:pt x="2654302" y="2463796"/>
                </a:moveTo>
                <a:cubicBezTo>
                  <a:pt x="2654302" y="1103077"/>
                  <a:pt x="1551216" y="0"/>
                  <a:pt x="190497" y="0"/>
                </a:cubicBezTo>
                <a:cubicBezTo>
                  <a:pt x="126398" y="0"/>
                  <a:pt x="62865" y="2451"/>
                  <a:pt x="0" y="7251"/>
                </a:cubicBezTo>
                <a:lnTo>
                  <a:pt x="0" y="1955801"/>
                </a:lnTo>
                <a:cubicBezTo>
                  <a:pt x="0" y="2236357"/>
                  <a:pt x="227439" y="2463796"/>
                  <a:pt x="508004" y="2463796"/>
                </a:cubicBezTo>
                <a:lnTo>
                  <a:pt x="2654302" y="2463796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 userDrawn="1">
            <p:custDataLst>
              <p:tags r:id="rId7"/>
            </p:custDataLst>
          </p:nvPr>
        </p:nvSpPr>
        <p:spPr>
          <a:xfrm>
            <a:off x="2184401" y="0"/>
            <a:ext cx="7797800" cy="4876165"/>
          </a:xfrm>
          <a:custGeom>
            <a:avLst/>
            <a:gdLst>
              <a:gd name="connisteX0" fmla="*/ 123654 w 7797802"/>
              <a:gd name="connsiteY0" fmla="*/ 0 h 4876796"/>
              <a:gd name="connisteX1" fmla="*/ 0 w 7797802"/>
              <a:gd name="connsiteY1" fmla="*/ 977895 h 4876796"/>
              <a:gd name="connisteX2" fmla="*/ 3898901 w 7797802"/>
              <a:gd name="connsiteY2" fmla="*/ 4876796 h 4876796"/>
              <a:gd name="connisteX3" fmla="*/ 7797802 w 7797802"/>
              <a:gd name="connsiteY3" fmla="*/ 977895 h 4876796"/>
              <a:gd name="connisteX4" fmla="*/ 7674156 w 7797802"/>
              <a:gd name="connsiteY4" fmla="*/ 0 h 4876796"/>
              <a:gd name="connisteX5" fmla="*/ 123654 w 7797802"/>
              <a:gd name="connsiteY5" fmla="*/ 0 h 4876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7797802" h="4876797">
                <a:moveTo>
                  <a:pt x="123654" y="0"/>
                </a:moveTo>
                <a:cubicBezTo>
                  <a:pt x="42940" y="312496"/>
                  <a:pt x="0" y="640181"/>
                  <a:pt x="0" y="977896"/>
                </a:cubicBezTo>
                <a:cubicBezTo>
                  <a:pt x="0" y="3131198"/>
                  <a:pt x="1745599" y="4876797"/>
                  <a:pt x="3898901" y="4876797"/>
                </a:cubicBezTo>
                <a:cubicBezTo>
                  <a:pt x="6052194" y="4876797"/>
                  <a:pt x="7797802" y="3131198"/>
                  <a:pt x="7797802" y="977896"/>
                </a:cubicBezTo>
                <a:cubicBezTo>
                  <a:pt x="7797802" y="640181"/>
                  <a:pt x="7754862" y="312496"/>
                  <a:pt x="7674157" y="0"/>
                </a:cubicBezTo>
                <a:lnTo>
                  <a:pt x="12365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8"/>
            </p:custDataLst>
          </p:nvPr>
        </p:nvSpPr>
        <p:spPr>
          <a:xfrm>
            <a:off x="10441140" y="0"/>
            <a:ext cx="1751330" cy="1574165"/>
          </a:xfrm>
          <a:custGeom>
            <a:avLst/>
            <a:gdLst>
              <a:gd name="connisteX0" fmla="*/ 1750856 w 1750865"/>
              <a:gd name="connsiteY0" fmla="*/ 0 h 1574797"/>
              <a:gd name="connisteX1" fmla="*/ 0 w 1750865"/>
              <a:gd name="connsiteY1" fmla="*/ 0 h 1574797"/>
              <a:gd name="connisteX2" fmla="*/ 1649275 w 1750865"/>
              <a:gd name="connsiteY2" fmla="*/ 1574797 h 1574797"/>
              <a:gd name="connisteX3" fmla="*/ 1750856 w 1750865"/>
              <a:gd name="connsiteY3" fmla="*/ 1571725 h 1574797"/>
              <a:gd name="connisteX4" fmla="*/ 1750856 w 1750865"/>
              <a:gd name="connsiteY4" fmla="*/ 0 h 15747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750866" h="1574798">
                <a:moveTo>
                  <a:pt x="1750857" y="0"/>
                </a:moveTo>
                <a:lnTo>
                  <a:pt x="0" y="0"/>
                </a:lnTo>
                <a:cubicBezTo>
                  <a:pt x="39813" y="876452"/>
                  <a:pt x="762994" y="1574798"/>
                  <a:pt x="1649276" y="1574798"/>
                </a:cubicBezTo>
                <a:cubicBezTo>
                  <a:pt x="1683383" y="1574798"/>
                  <a:pt x="1717252" y="1573774"/>
                  <a:pt x="1750857" y="1571726"/>
                </a:cubicBezTo>
                <a:lnTo>
                  <a:pt x="175085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4845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 descr="C:/Users/mingsheng111035/AppData/Local/Temp/figmazip/slide_bd0e37346dd168eb\datas\装饰-12001&amp;68647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3" name="任意多边形 12"/>
          <p:cNvSpPr/>
          <p:nvPr userDrawn="1">
            <p:custDataLst>
              <p:tags r:id="rId15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 descr="C:/Users/mingsheng111035/AppData/Local/Temp/figmazip/slide_bd0e37346dd168eb\datas\装饰-12001&amp;68652.png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 r:link="rId18"/>
          <a:stretch>
            <a:fillRect/>
          </a:stretch>
        </p:blipFill>
        <p:spPr>
          <a:xfrm>
            <a:off x="1371600" y="508000"/>
            <a:ext cx="838200" cy="329565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3" hasCustomPrompt="1"/>
            <p:custDataLst>
              <p:tags r:id="rId19"/>
            </p:custDataLst>
          </p:nvPr>
        </p:nvSpPr>
        <p:spPr>
          <a:xfrm>
            <a:off x="1371600" y="1498601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10" name="标题 9"/>
          <p:cNvSpPr>
            <a:spLocks noGrp="1"/>
          </p:cNvSpPr>
          <p:nvPr>
            <p:ph type="ctrTitle" idx="14" hasCustomPrompt="1"/>
            <p:custDataLst>
              <p:tags r:id="rId20"/>
            </p:custDataLst>
          </p:nvPr>
        </p:nvSpPr>
        <p:spPr>
          <a:xfrm>
            <a:off x="1371600" y="2070101"/>
            <a:ext cx="9639303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职场日常办公通用模板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5" hasCustomPrompt="1"/>
            <p:custDataLst>
              <p:tags r:id="rId21"/>
            </p:custDataLst>
          </p:nvPr>
        </p:nvSpPr>
        <p:spPr>
          <a:xfrm>
            <a:off x="1371600" y="4190997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4063996"/>
            <a:ext cx="2197100" cy="2794635"/>
          </a:xfrm>
          <a:custGeom>
            <a:avLst/>
            <a:gdLst>
              <a:gd name="connisteX0" fmla="*/ 0 w 2197102"/>
              <a:gd name="connsiteY0" fmla="*/ 2794004 h 2794004"/>
              <a:gd name="connisteX1" fmla="*/ 1737460 w 2197102"/>
              <a:gd name="connsiteY1" fmla="*/ 2794004 h 2794004"/>
              <a:gd name="connisteX2" fmla="*/ 2197102 w 2197102"/>
              <a:gd name="connsiteY2" fmla="*/ 1651004 h 2794004"/>
              <a:gd name="connisteX3" fmla="*/ 546097 w 2197102"/>
              <a:gd name="connsiteY3" fmla="*/ 0 h 2794004"/>
              <a:gd name="connisteX4" fmla="*/ 0 w 2197102"/>
              <a:gd name="connsiteY4" fmla="*/ 92454 h 2794004"/>
              <a:gd name="connisteX5" fmla="*/ 0 w 2197102"/>
              <a:gd name="connsiteY5" fmla="*/ 2794004 h 2794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197102" h="2794004">
                <a:moveTo>
                  <a:pt x="0" y="2794004"/>
                </a:moveTo>
                <a:lnTo>
                  <a:pt x="1737461" y="2794004"/>
                </a:lnTo>
                <a:cubicBezTo>
                  <a:pt x="2022141" y="2497354"/>
                  <a:pt x="2197102" y="2094607"/>
                  <a:pt x="2197102" y="1651004"/>
                </a:cubicBezTo>
                <a:cubicBezTo>
                  <a:pt x="2197102" y="739183"/>
                  <a:pt x="1457919" y="0"/>
                  <a:pt x="546098" y="0"/>
                </a:cubicBezTo>
                <a:cubicBezTo>
                  <a:pt x="354714" y="0"/>
                  <a:pt x="170938" y="32562"/>
                  <a:pt x="0" y="92455"/>
                </a:cubicBezTo>
                <a:lnTo>
                  <a:pt x="0" y="2794004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1473199" y="0"/>
            <a:ext cx="9245600" cy="6120765"/>
          </a:xfrm>
          <a:custGeom>
            <a:avLst/>
            <a:gdLst>
              <a:gd name="connisteX0" fmla="*/ 8997293 w 9245598"/>
              <a:gd name="connsiteY0" fmla="*/ 0 h 6121395"/>
              <a:gd name="connisteX1" fmla="*/ 9245598 w 9245598"/>
              <a:gd name="connsiteY1" fmla="*/ 1498601 h 6121395"/>
              <a:gd name="connisteX2" fmla="*/ 4622804 w 9245598"/>
              <a:gd name="connsiteY2" fmla="*/ 6121395 h 6121395"/>
              <a:gd name="connisteX3" fmla="*/ 0 w 9245598"/>
              <a:gd name="connsiteY3" fmla="*/ 1498601 h 6121395"/>
              <a:gd name="connisteX4" fmla="*/ 248314 w 9245598"/>
              <a:gd name="connsiteY4" fmla="*/ 0 h 6121395"/>
              <a:gd name="connisteX5" fmla="*/ 8997293 w 9245598"/>
              <a:gd name="connsiteY5" fmla="*/ 0 h 61213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9245599" h="6121396">
                <a:moveTo>
                  <a:pt x="8997294" y="0"/>
                </a:moveTo>
                <a:cubicBezTo>
                  <a:pt x="9158237" y="469956"/>
                  <a:pt x="9245599" y="974083"/>
                  <a:pt x="9245599" y="1498601"/>
                </a:cubicBezTo>
                <a:cubicBezTo>
                  <a:pt x="9245599" y="4051706"/>
                  <a:pt x="7175909" y="6121396"/>
                  <a:pt x="4622804" y="6121396"/>
                </a:cubicBezTo>
                <a:cubicBezTo>
                  <a:pt x="2069690" y="6121396"/>
                  <a:pt x="0" y="4051706"/>
                  <a:pt x="0" y="1498601"/>
                </a:cubicBezTo>
                <a:cubicBezTo>
                  <a:pt x="0" y="974083"/>
                  <a:pt x="87362" y="469956"/>
                  <a:pt x="248314" y="0"/>
                </a:cubicBezTo>
                <a:lnTo>
                  <a:pt x="899729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9601200" y="3543300"/>
            <a:ext cx="2590165" cy="3314700"/>
          </a:xfrm>
          <a:custGeom>
            <a:avLst/>
            <a:gdLst>
              <a:gd name="connisteX0" fmla="*/ 150885 w 2590796"/>
              <a:gd name="connsiteY0" fmla="*/ 3314700 h 3314700"/>
              <a:gd name="connisteX1" fmla="*/ 0 w 2590796"/>
              <a:gd name="connsiteY1" fmla="*/ 2463795 h 3314700"/>
              <a:gd name="connisteX2" fmla="*/ 2463795 w 2590796"/>
              <a:gd name="connsiteY2" fmla="*/ 0 h 3314700"/>
              <a:gd name="connisteX3" fmla="*/ 2590796 w 2590796"/>
              <a:gd name="connsiteY3" fmla="*/ 3218 h 3314700"/>
              <a:gd name="connisteX4" fmla="*/ 2590796 w 2590796"/>
              <a:gd name="connsiteY4" fmla="*/ 3314700 h 3314700"/>
              <a:gd name="connisteX5" fmla="*/ 150885 w 2590796"/>
              <a:gd name="connsiteY5" fmla="*/ 3314700 h 33147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90797" h="3314700">
                <a:moveTo>
                  <a:pt x="150885" y="3314700"/>
                </a:moveTo>
                <a:cubicBezTo>
                  <a:pt x="53291" y="3049497"/>
                  <a:pt x="0" y="2762869"/>
                  <a:pt x="0" y="2463796"/>
                </a:cubicBezTo>
                <a:cubicBezTo>
                  <a:pt x="0" y="1103077"/>
                  <a:pt x="1103077" y="0"/>
                  <a:pt x="2463796" y="0"/>
                </a:cubicBezTo>
                <a:cubicBezTo>
                  <a:pt x="2506398" y="0"/>
                  <a:pt x="2548735" y="1079"/>
                  <a:pt x="2590797" y="3219"/>
                </a:cubicBezTo>
                <a:lnTo>
                  <a:pt x="2590797" y="3314700"/>
                </a:lnTo>
                <a:lnTo>
                  <a:pt x="150885" y="331470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5de70b4d620a3078\datas\装饰-12001&amp;68675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pic>
        <p:nvPicPr>
          <p:cNvPr id="11" name="图片 10" descr="C:/Users/mingsheng111035/AppData/Local/Temp/figmazip/slide_5de70b4d620a3078\datas\装饰-12001&amp;68680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2" name="任意多边形 11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2"/>
            </p:custDataLst>
          </p:nvPr>
        </p:nvSpPr>
        <p:spPr>
          <a:xfrm>
            <a:off x="5753103" y="5753103"/>
            <a:ext cx="685800" cy="685800"/>
          </a:xfrm>
          <a:custGeom>
            <a:avLst/>
            <a:gdLst>
              <a:gd name="connisteX0" fmla="*/ 685800 w 685800"/>
              <a:gd name="connsiteY0" fmla="*/ 342900 h 685800"/>
              <a:gd name="connisteX1" fmla="*/ 342900 w 685800"/>
              <a:gd name="connsiteY1" fmla="*/ 685800 h 685800"/>
              <a:gd name="connisteX2" fmla="*/ 0 w 685800"/>
              <a:gd name="connsiteY2" fmla="*/ 342900 h 685800"/>
              <a:gd name="connisteX3" fmla="*/ 342900 w 685800"/>
              <a:gd name="connsiteY3" fmla="*/ 0 h 685800"/>
              <a:gd name="connisteX4" fmla="*/ 685800 w 685800"/>
              <a:gd name="connsiteY4" fmla="*/ 342900 h 685800"/>
              <a:gd name="connisteX5" fmla="*/ 528139 w 685800"/>
              <a:gd name="connsiteY5" fmla="*/ 248735 h 685800"/>
              <a:gd name="connisteX6" fmla="*/ 564056 w 685800"/>
              <a:gd name="connsiteY6" fmla="*/ 248735 h 685800"/>
              <a:gd name="connisteX7" fmla="*/ 564056 w 685800"/>
              <a:gd name="connsiteY7" fmla="*/ 284661 h 685800"/>
              <a:gd name="connisteX8" fmla="*/ 342900 w 685800"/>
              <a:gd name="connsiteY8" fmla="*/ 505818 h 685800"/>
              <a:gd name="connisteX9" fmla="*/ 121743 w 685800"/>
              <a:gd name="connsiteY9" fmla="*/ 284661 h 685800"/>
              <a:gd name="connisteX10" fmla="*/ 121743 w 685800"/>
              <a:gd name="connsiteY10" fmla="*/ 248735 h 685800"/>
              <a:gd name="connisteX11" fmla="*/ 157660 w 685800"/>
              <a:gd name="connsiteY11" fmla="*/ 248735 h 685800"/>
              <a:gd name="connisteX12" fmla="*/ 342900 w 685800"/>
              <a:gd name="connsiteY12" fmla="*/ 433983 h 685800"/>
              <a:gd name="connisteX13" fmla="*/ 528139 w 685800"/>
              <a:gd name="connsiteY13" fmla="*/ 248735 h 685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</a:cxnLst>
            <a:pathLst>
              <a:path w="685800" h="685800">
                <a:moveTo>
                  <a:pt x="685800" y="342900"/>
                </a:moveTo>
                <a:cubicBezTo>
                  <a:pt x="685800" y="532281"/>
                  <a:pt x="532281" y="685800"/>
                  <a:pt x="342900" y="685800"/>
                </a:cubicBezTo>
                <a:cubicBezTo>
                  <a:pt x="153519" y="685800"/>
                  <a:pt x="0" y="532281"/>
                  <a:pt x="0" y="342900"/>
                </a:cubicBezTo>
                <a:cubicBezTo>
                  <a:pt x="0" y="153519"/>
                  <a:pt x="153519" y="0"/>
                  <a:pt x="342900" y="0"/>
                </a:cubicBezTo>
                <a:cubicBezTo>
                  <a:pt x="532281" y="0"/>
                  <a:pt x="685800" y="153519"/>
                  <a:pt x="685800" y="342900"/>
                </a:cubicBezTo>
                <a:moveTo>
                  <a:pt x="528139" y="248735"/>
                </a:moveTo>
                <a:cubicBezTo>
                  <a:pt x="538060" y="238823"/>
                  <a:pt x="554145" y="238823"/>
                  <a:pt x="564057" y="248735"/>
                </a:cubicBezTo>
                <a:cubicBezTo>
                  <a:pt x="573978" y="258656"/>
                  <a:pt x="573978" y="274741"/>
                  <a:pt x="564057" y="284662"/>
                </a:cubicBezTo>
                <a:lnTo>
                  <a:pt x="342900" y="505819"/>
                </a:lnTo>
                <a:lnTo>
                  <a:pt x="121743" y="284662"/>
                </a:lnTo>
                <a:cubicBezTo>
                  <a:pt x="111822" y="274741"/>
                  <a:pt x="111822" y="258656"/>
                  <a:pt x="121743" y="248735"/>
                </a:cubicBezTo>
                <a:cubicBezTo>
                  <a:pt x="131655" y="238823"/>
                  <a:pt x="147740" y="238823"/>
                  <a:pt x="157661" y="248735"/>
                </a:cubicBezTo>
                <a:lnTo>
                  <a:pt x="342900" y="433983"/>
                </a:lnTo>
                <a:lnTo>
                  <a:pt x="528139" y="248735"/>
                </a:lnTo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5" name="任意多边形 14"/>
          <p:cNvSpPr/>
          <p:nvPr userDrawn="1">
            <p:custDataLst>
              <p:tags r:id="rId14"/>
            </p:custDataLst>
          </p:nvPr>
        </p:nvSpPr>
        <p:spPr>
          <a:xfrm rot="10800000">
            <a:off x="5321296" y="2857500"/>
            <a:ext cx="1524000" cy="25400"/>
          </a:xfrm>
          <a:custGeom>
            <a:avLst/>
            <a:gdLst>
              <a:gd name="connisteX0" fmla="*/ 1511302 w 1524003"/>
              <a:gd name="connsiteY0" fmla="*/ 0 h 25402"/>
              <a:gd name="connisteX1" fmla="*/ 1524003 w 1524003"/>
              <a:gd name="connsiteY1" fmla="*/ 12701 h 25402"/>
              <a:gd name="connisteX2" fmla="*/ 1524003 w 1524003"/>
              <a:gd name="connsiteY2" fmla="*/ 12701 h 25402"/>
              <a:gd name="connisteX3" fmla="*/ 1511302 w 1524003"/>
              <a:gd name="connsiteY3" fmla="*/ 25402 h 25402"/>
              <a:gd name="connisteX4" fmla="*/ 12701 w 1524003"/>
              <a:gd name="connsiteY4" fmla="*/ 25402 h 25402"/>
              <a:gd name="connisteX5" fmla="*/ 0 w 1524003"/>
              <a:gd name="connsiteY5" fmla="*/ 12701 h 25402"/>
              <a:gd name="connisteX6" fmla="*/ 0 w 1524003"/>
              <a:gd name="connsiteY6" fmla="*/ 12701 h 25402"/>
              <a:gd name="connisteX7" fmla="*/ 12701 w 1524003"/>
              <a:gd name="connsiteY7" fmla="*/ 0 h 25402"/>
              <a:gd name="connisteX8" fmla="*/ 1511302 w 1524003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3" h="25402">
                <a:moveTo>
                  <a:pt x="1511302" y="0"/>
                </a:moveTo>
                <a:cubicBezTo>
                  <a:pt x="1518306" y="0"/>
                  <a:pt x="1524003" y="5688"/>
                  <a:pt x="1524003" y="12701"/>
                </a:cubicBezTo>
                <a:lnTo>
                  <a:pt x="1524003" y="12701"/>
                </a:lnTo>
                <a:cubicBezTo>
                  <a:pt x="1524003" y="19714"/>
                  <a:pt x="1518306" y="25402"/>
                  <a:pt x="1511302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151130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标题 13"/>
          <p:cNvSpPr>
            <a:spLocks noGrp="1"/>
          </p:cNvSpPr>
          <p:nvPr>
            <p:ph type="ctrTitle" idx="13" hasCustomPrompt="1"/>
            <p:custDataLst>
              <p:tags r:id="rId17"/>
            </p:custDataLst>
          </p:nvPr>
        </p:nvSpPr>
        <p:spPr>
          <a:xfrm>
            <a:off x="3187699" y="3301999"/>
            <a:ext cx="5803898" cy="761997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04000"/>
              </a:lnSpc>
              <a:buNone/>
              <a:defRPr sz="48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章节页的标题内容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4" hasCustomPrompt="1"/>
            <p:custDataLst>
              <p:tags r:id="rId18"/>
            </p:custDataLst>
          </p:nvPr>
        </p:nvSpPr>
        <p:spPr>
          <a:xfrm>
            <a:off x="5029200" y="837325"/>
            <a:ext cx="1816099" cy="2034366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96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 userDrawn="1">
            <p:custDataLst>
              <p:tags r:id="rId2"/>
            </p:custDataLst>
          </p:nvPr>
        </p:nvSpPr>
        <p:spPr>
          <a:xfrm>
            <a:off x="9764668" y="0"/>
            <a:ext cx="2416175" cy="1054100"/>
          </a:xfrm>
          <a:custGeom>
            <a:avLst/>
            <a:gdLst>
              <a:gd name="connisteX0" fmla="*/ 0 w 2416228"/>
              <a:gd name="connsiteY0" fmla="*/ 0 h 1054102"/>
              <a:gd name="connisteX1" fmla="*/ 1208114 w 2416228"/>
              <a:gd name="connsiteY1" fmla="*/ 1054102 h 1054102"/>
              <a:gd name="connisteX2" fmla="*/ 2416228 w 2416228"/>
              <a:gd name="connsiteY2" fmla="*/ 0 h 1054102"/>
              <a:gd name="connisteX3" fmla="*/ 0 w 2416228"/>
              <a:gd name="connsiteY3" fmla="*/ 0 h 10541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pathLst>
              <a:path w="2416229" h="1054102">
                <a:moveTo>
                  <a:pt x="0" y="0"/>
                </a:moveTo>
                <a:cubicBezTo>
                  <a:pt x="80586" y="595256"/>
                  <a:pt x="590766" y="1054102"/>
                  <a:pt x="1208114" y="1054102"/>
                </a:cubicBezTo>
                <a:cubicBezTo>
                  <a:pt x="1825462" y="1054102"/>
                  <a:pt x="2335643" y="595256"/>
                  <a:pt x="2416229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7619997" y="3695703"/>
            <a:ext cx="4572000" cy="3162300"/>
          </a:xfrm>
          <a:custGeom>
            <a:avLst/>
            <a:gdLst>
              <a:gd name="connisteX0" fmla="*/ 40864 w 4571990"/>
              <a:gd name="connsiteY0" fmla="*/ 3162296 h 3162296"/>
              <a:gd name="connisteX1" fmla="*/ 0 w 4571990"/>
              <a:gd name="connsiteY1" fmla="*/ 2692395 h 3162296"/>
              <a:gd name="connisteX2" fmla="*/ 2692395 w 4571990"/>
              <a:gd name="connsiteY2" fmla="*/ 0 h 3162296"/>
              <a:gd name="connisteX3" fmla="*/ 4572000 w 4571990"/>
              <a:gd name="connsiteY3" fmla="*/ 764667 h 3162296"/>
              <a:gd name="connisteX4" fmla="*/ 4572000 w 4571990"/>
              <a:gd name="connsiteY4" fmla="*/ 3162296 h 3162296"/>
              <a:gd name="connisteX5" fmla="*/ 40864 w 4571990"/>
              <a:gd name="connsiteY5" fmla="*/ 3162296 h 31622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571991" h="3162297">
                <a:moveTo>
                  <a:pt x="40865" y="3162297"/>
                </a:moveTo>
                <a:cubicBezTo>
                  <a:pt x="14009" y="3009711"/>
                  <a:pt x="0" y="2852690"/>
                  <a:pt x="0" y="2692396"/>
                </a:cubicBezTo>
                <a:cubicBezTo>
                  <a:pt x="0" y="1205426"/>
                  <a:pt x="1205426" y="0"/>
                  <a:pt x="2692396" y="0"/>
                </a:cubicBezTo>
                <a:cubicBezTo>
                  <a:pt x="3423642" y="0"/>
                  <a:pt x="4086801" y="291511"/>
                  <a:pt x="4572000" y="764667"/>
                </a:cubicBezTo>
                <a:lnTo>
                  <a:pt x="4572000" y="3162297"/>
                </a:lnTo>
                <a:lnTo>
                  <a:pt x="40865" y="3162297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8521065" cy="6184900"/>
          </a:xfrm>
          <a:custGeom>
            <a:avLst/>
            <a:gdLst>
              <a:gd name="connisteX0" fmla="*/ 8251115 w 8521695"/>
              <a:gd name="connsiteY0" fmla="*/ 0 h 6184901"/>
              <a:gd name="connisteX1" fmla="*/ 8521695 w 8521695"/>
              <a:gd name="connsiteY1" fmla="*/ 1562096 h 6184901"/>
              <a:gd name="connisteX2" fmla="*/ 3898901 w 8521695"/>
              <a:gd name="connsiteY2" fmla="*/ 6184901 h 6184901"/>
              <a:gd name="connisteX3" fmla="*/ 0 w 8521695"/>
              <a:gd name="connsiteY3" fmla="*/ 4046896 h 6184901"/>
              <a:gd name="connisteX4" fmla="*/ 0 w 8521695"/>
              <a:gd name="connsiteY4" fmla="*/ 0 h 6184901"/>
              <a:gd name="connisteX5" fmla="*/ 8251115 w 8521695"/>
              <a:gd name="connsiteY5" fmla="*/ 0 h 61849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8521696" h="6184901">
                <a:moveTo>
                  <a:pt x="8251116" y="0"/>
                </a:moveTo>
                <a:cubicBezTo>
                  <a:pt x="8426269" y="487942"/>
                  <a:pt x="8521696" y="1013878"/>
                  <a:pt x="8521696" y="1562097"/>
                </a:cubicBezTo>
                <a:cubicBezTo>
                  <a:pt x="8521696" y="4115202"/>
                  <a:pt x="6452006" y="6184901"/>
                  <a:pt x="3898901" y="6184901"/>
                </a:cubicBezTo>
                <a:cubicBezTo>
                  <a:pt x="2260406" y="6184901"/>
                  <a:pt x="821012" y="5332461"/>
                  <a:pt x="0" y="4046897"/>
                </a:cubicBezTo>
                <a:lnTo>
                  <a:pt x="0" y="0"/>
                </a:lnTo>
                <a:lnTo>
                  <a:pt x="8251116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7"/>
            </p:custDataLst>
          </p:nvPr>
        </p:nvSpPr>
        <p:spPr>
          <a:xfrm rot="10800000">
            <a:off x="1765304" y="2806696"/>
            <a:ext cx="3251200" cy="25400"/>
          </a:xfrm>
          <a:custGeom>
            <a:avLst/>
            <a:gdLst>
              <a:gd name="connisteX0" fmla="*/ 3238503 w 3251204"/>
              <a:gd name="connsiteY0" fmla="*/ 0 h 25402"/>
              <a:gd name="connisteX1" fmla="*/ 3251204 w 3251204"/>
              <a:gd name="connsiteY1" fmla="*/ 12701 h 25402"/>
              <a:gd name="connisteX2" fmla="*/ 3251204 w 3251204"/>
              <a:gd name="connsiteY2" fmla="*/ 12701 h 25402"/>
              <a:gd name="connisteX3" fmla="*/ 3238503 w 3251204"/>
              <a:gd name="connsiteY3" fmla="*/ 25402 h 25402"/>
              <a:gd name="connisteX4" fmla="*/ 12701 w 3251204"/>
              <a:gd name="connsiteY4" fmla="*/ 25402 h 25402"/>
              <a:gd name="connisteX5" fmla="*/ 0 w 3251204"/>
              <a:gd name="connsiteY5" fmla="*/ 12701 h 25402"/>
              <a:gd name="connisteX6" fmla="*/ 0 w 3251204"/>
              <a:gd name="connsiteY6" fmla="*/ 12701 h 25402"/>
              <a:gd name="connisteX7" fmla="*/ 12701 w 3251204"/>
              <a:gd name="connsiteY7" fmla="*/ 0 h 25402"/>
              <a:gd name="connisteX8" fmla="*/ 3238503 w 3251204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251204" h="25402">
                <a:moveTo>
                  <a:pt x="3238503" y="0"/>
                </a:moveTo>
                <a:cubicBezTo>
                  <a:pt x="3245507" y="0"/>
                  <a:pt x="3251204" y="5688"/>
                  <a:pt x="3251204" y="12701"/>
                </a:cubicBezTo>
                <a:lnTo>
                  <a:pt x="3251204" y="12701"/>
                </a:lnTo>
                <a:cubicBezTo>
                  <a:pt x="3251204" y="19714"/>
                  <a:pt x="3245507" y="25402"/>
                  <a:pt x="3238503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323850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 descr="C:/Users/mingsheng111035/AppData/Local/Temp/figmazip/slide_7c87de3436855afa\datas\装饰-12001&amp;68704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4" name="任意多边形 13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 descr="C:/Users/mingsheng111035/AppData/Local/Temp/figmazip/slide_7c87de3436855afa\datas\装饰-12001&amp;68709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ctrTitle" idx="13" hasCustomPrompt="1"/>
            <p:custDataLst>
              <p:tags r:id="rId16"/>
            </p:custDataLst>
          </p:nvPr>
        </p:nvSpPr>
        <p:spPr>
          <a:xfrm>
            <a:off x="1765304" y="2971800"/>
            <a:ext cx="6476997" cy="1600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04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  <p:sp>
        <p:nvSpPr>
          <p:cNvPr id="11" name="副标题 10"/>
          <p:cNvSpPr>
            <a:spLocks noGrp="1"/>
          </p:cNvSpPr>
          <p:nvPr>
            <p:ph type="subTitle" idx="14" hasCustomPrompt="1"/>
            <p:custDataLst>
              <p:tags r:id="rId17"/>
            </p:custDataLst>
          </p:nvPr>
        </p:nvSpPr>
        <p:spPr>
          <a:xfrm>
            <a:off x="1765304" y="2286000"/>
            <a:ext cx="3733797" cy="9144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  <a:p>
            <a:endParaRPr lang="zh-CN" altLang="en-US" smtClean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1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mingsheng111035/AppData/Local/Temp/figmazip/slide_97d60ad43b956924\datas\氛围图-12001&amp;68772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6" name="图片 5" descr="C:/Users/mingsheng111035/AppData/Local/Temp/figmazip/slide_97d60ad43b956924\datas\装饰-12001&amp;68800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875665" y="5867400"/>
            <a:ext cx="838200" cy="329565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任意多边形 8"/>
          <p:cNvSpPr/>
          <p:nvPr userDrawn="1">
            <p:custDataLst>
              <p:tags r:id="rId8"/>
            </p:custDataLst>
          </p:nvPr>
        </p:nvSpPr>
        <p:spPr>
          <a:xfrm>
            <a:off x="3556001" y="1524003"/>
            <a:ext cx="8635365" cy="4520565"/>
          </a:xfrm>
          <a:custGeom>
            <a:avLst/>
            <a:gdLst>
              <a:gd name="connisteX0" fmla="*/ 0 w 8635995"/>
              <a:gd name="connsiteY0" fmla="*/ 508004 h 4521195"/>
              <a:gd name="connisteX1" fmla="*/ 508004 w 8635995"/>
              <a:gd name="connsiteY1" fmla="*/ 0 h 4521195"/>
              <a:gd name="connisteX2" fmla="*/ 8635995 w 8635995"/>
              <a:gd name="connsiteY2" fmla="*/ 0 h 4521195"/>
              <a:gd name="connisteX3" fmla="*/ 8635995 w 8635995"/>
              <a:gd name="connsiteY3" fmla="*/ 4521195 h 4521195"/>
              <a:gd name="connisteX4" fmla="*/ 508004 w 8635995"/>
              <a:gd name="connsiteY4" fmla="*/ 4521195 h 4521195"/>
              <a:gd name="connisteX5" fmla="*/ 0 w 8635995"/>
              <a:gd name="connsiteY5" fmla="*/ 4013201 h 4521195"/>
              <a:gd name="connisteX6" fmla="*/ 0 w 8635995"/>
              <a:gd name="connsiteY6" fmla="*/ 508004 h 45211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635996" h="4521196">
                <a:moveTo>
                  <a:pt x="0" y="508004"/>
                </a:moveTo>
                <a:cubicBezTo>
                  <a:pt x="0" y="227439"/>
                  <a:pt x="227439" y="0"/>
                  <a:pt x="508004" y="0"/>
                </a:cubicBezTo>
                <a:lnTo>
                  <a:pt x="8635996" y="0"/>
                </a:lnTo>
                <a:lnTo>
                  <a:pt x="8635996" y="4521196"/>
                </a:lnTo>
                <a:lnTo>
                  <a:pt x="508004" y="4521196"/>
                </a:lnTo>
                <a:cubicBezTo>
                  <a:pt x="227439" y="4521196"/>
                  <a:pt x="0" y="4293757"/>
                  <a:pt x="0" y="4013201"/>
                </a:cubicBezTo>
                <a:lnTo>
                  <a:pt x="0" y="508004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标题 6"/>
          <p:cNvSpPr>
            <a:spLocks noGrp="1"/>
          </p:cNvSpPr>
          <p:nvPr>
            <p:ph type="ctrTitle" idx="13" hasCustomPrompt="1"/>
            <p:custDataLst>
              <p:tags r:id="rId9"/>
            </p:custDataLst>
          </p:nvPr>
        </p:nvSpPr>
        <p:spPr>
          <a:xfrm>
            <a:off x="825502" y="2019297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8" name="副标题 7"/>
          <p:cNvSpPr>
            <a:spLocks noGrp="1"/>
          </p:cNvSpPr>
          <p:nvPr>
            <p:ph type="subTitle" idx="14" hasCustomPrompt="1"/>
            <p:custDataLst>
              <p:tags r:id="rId10"/>
            </p:custDataLst>
          </p:nvPr>
        </p:nvSpPr>
        <p:spPr>
          <a:xfrm>
            <a:off x="825502" y="1549396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1.xml"/><Relationship Id="rId17" Type="http://schemas.openxmlformats.org/officeDocument/2006/relationships/tags" Target="../tags/tag90.xml"/><Relationship Id="rId16" Type="http://schemas.openxmlformats.org/officeDocument/2006/relationships/tags" Target="../tags/tag89.xml"/><Relationship Id="rId15" Type="http://schemas.openxmlformats.org/officeDocument/2006/relationships/tags" Target="../tags/tag88.xml"/><Relationship Id="rId14" Type="http://schemas.openxmlformats.org/officeDocument/2006/relationships/tags" Target="../tags/tag87.xml"/><Relationship Id="rId13" Type="http://schemas.openxmlformats.org/officeDocument/2006/relationships/tags" Target="../tags/tag86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tags" Target="../tags/tag92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jpeg"/><Relationship Id="rId8" Type="http://schemas.openxmlformats.org/officeDocument/2006/relationships/tags" Target="../tags/tag197.xml"/><Relationship Id="rId7" Type="http://schemas.openxmlformats.org/officeDocument/2006/relationships/tags" Target="../tags/tag196.xml"/><Relationship Id="rId6" Type="http://schemas.openxmlformats.org/officeDocument/2006/relationships/tags" Target="../tags/tag195.xml"/><Relationship Id="rId5" Type="http://schemas.openxmlformats.org/officeDocument/2006/relationships/tags" Target="../tags/tag194.xml"/><Relationship Id="rId4" Type="http://schemas.openxmlformats.org/officeDocument/2006/relationships/image" Target="C:/Users/mingsheng111035/AppData/Local/Temp/figmazip/slide_328537a41f526b74\datas\&#27675;&#22260;&#22270;-12001&amp;190443.png" TargetMode="External"/><Relationship Id="rId3" Type="http://schemas.openxmlformats.org/officeDocument/2006/relationships/image" Target="../media/image18.png"/><Relationship Id="rId25" Type="http://schemas.openxmlformats.org/officeDocument/2006/relationships/slideLayout" Target="../slideLayouts/slideLayout17.xml"/><Relationship Id="rId24" Type="http://schemas.openxmlformats.org/officeDocument/2006/relationships/tags" Target="../tags/tag209.xml"/><Relationship Id="rId23" Type="http://schemas.openxmlformats.org/officeDocument/2006/relationships/tags" Target="../tags/tag208.xml"/><Relationship Id="rId22" Type="http://schemas.openxmlformats.org/officeDocument/2006/relationships/tags" Target="../tags/tag207.xml"/><Relationship Id="rId21" Type="http://schemas.openxmlformats.org/officeDocument/2006/relationships/tags" Target="../tags/tag206.xml"/><Relationship Id="rId20" Type="http://schemas.openxmlformats.org/officeDocument/2006/relationships/tags" Target="../tags/tag205.xml"/><Relationship Id="rId2" Type="http://schemas.openxmlformats.org/officeDocument/2006/relationships/tags" Target="../tags/tag193.xml"/><Relationship Id="rId19" Type="http://schemas.openxmlformats.org/officeDocument/2006/relationships/tags" Target="../tags/tag204.xml"/><Relationship Id="rId18" Type="http://schemas.openxmlformats.org/officeDocument/2006/relationships/image" Target="../media/image21.jpeg"/><Relationship Id="rId17" Type="http://schemas.openxmlformats.org/officeDocument/2006/relationships/tags" Target="../tags/tag203.xml"/><Relationship Id="rId16" Type="http://schemas.openxmlformats.org/officeDocument/2006/relationships/tags" Target="../tags/tag202.xml"/><Relationship Id="rId15" Type="http://schemas.openxmlformats.org/officeDocument/2006/relationships/tags" Target="../tags/tag201.xml"/><Relationship Id="rId14" Type="http://schemas.openxmlformats.org/officeDocument/2006/relationships/tags" Target="../tags/tag200.xml"/><Relationship Id="rId13" Type="http://schemas.openxmlformats.org/officeDocument/2006/relationships/image" Target="../media/image20.jpeg"/><Relationship Id="rId12" Type="http://schemas.openxmlformats.org/officeDocument/2006/relationships/tags" Target="../tags/tag199.xml"/><Relationship Id="rId11" Type="http://schemas.openxmlformats.org/officeDocument/2006/relationships/tags" Target="../tags/tag198.xml"/><Relationship Id="rId10" Type="http://schemas.openxmlformats.org/officeDocument/2006/relationships/image" Target="../media/image6.png"/><Relationship Id="rId1" Type="http://schemas.openxmlformats.org/officeDocument/2006/relationships/tags" Target="../tags/tag19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12.xml"/><Relationship Id="rId2" Type="http://schemas.openxmlformats.org/officeDocument/2006/relationships/tags" Target="../tags/tag211.xml"/><Relationship Id="rId1" Type="http://schemas.openxmlformats.org/officeDocument/2006/relationships/tags" Target="../tags/tag210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21.xml"/><Relationship Id="rId8" Type="http://schemas.openxmlformats.org/officeDocument/2006/relationships/tags" Target="../tags/tag220.xml"/><Relationship Id="rId7" Type="http://schemas.openxmlformats.org/officeDocument/2006/relationships/tags" Target="../tags/tag219.xml"/><Relationship Id="rId6" Type="http://schemas.openxmlformats.org/officeDocument/2006/relationships/tags" Target="../tags/tag218.xml"/><Relationship Id="rId5" Type="http://schemas.openxmlformats.org/officeDocument/2006/relationships/tags" Target="../tags/tag217.xml"/><Relationship Id="rId4" Type="http://schemas.openxmlformats.org/officeDocument/2006/relationships/tags" Target="../tags/tag216.xml"/><Relationship Id="rId3" Type="http://schemas.openxmlformats.org/officeDocument/2006/relationships/tags" Target="../tags/tag215.xml"/><Relationship Id="rId2" Type="http://schemas.openxmlformats.org/officeDocument/2006/relationships/tags" Target="../tags/tag214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228.xml"/><Relationship Id="rId17" Type="http://schemas.openxmlformats.org/officeDocument/2006/relationships/image" Target="../media/image6.png"/><Relationship Id="rId16" Type="http://schemas.openxmlformats.org/officeDocument/2006/relationships/image" Target="../media/image22.jpeg"/><Relationship Id="rId15" Type="http://schemas.openxmlformats.org/officeDocument/2006/relationships/tags" Target="../tags/tag227.xml"/><Relationship Id="rId14" Type="http://schemas.openxmlformats.org/officeDocument/2006/relationships/tags" Target="../tags/tag226.xml"/><Relationship Id="rId13" Type="http://schemas.openxmlformats.org/officeDocument/2006/relationships/tags" Target="../tags/tag225.xml"/><Relationship Id="rId12" Type="http://schemas.openxmlformats.org/officeDocument/2006/relationships/tags" Target="../tags/tag224.xml"/><Relationship Id="rId11" Type="http://schemas.openxmlformats.org/officeDocument/2006/relationships/tags" Target="../tags/tag223.xml"/><Relationship Id="rId10" Type="http://schemas.openxmlformats.org/officeDocument/2006/relationships/tags" Target="../tags/tag222.xml"/><Relationship Id="rId1" Type="http://schemas.openxmlformats.org/officeDocument/2006/relationships/tags" Target="../tags/tag213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35.xml"/><Relationship Id="rId8" Type="http://schemas.openxmlformats.org/officeDocument/2006/relationships/tags" Target="../tags/tag234.xml"/><Relationship Id="rId7" Type="http://schemas.openxmlformats.org/officeDocument/2006/relationships/tags" Target="../tags/tag233.xml"/><Relationship Id="rId6" Type="http://schemas.openxmlformats.org/officeDocument/2006/relationships/tags" Target="../tags/tag232.xml"/><Relationship Id="rId5" Type="http://schemas.openxmlformats.org/officeDocument/2006/relationships/tags" Target="../tags/tag231.xml"/><Relationship Id="rId4" Type="http://schemas.openxmlformats.org/officeDocument/2006/relationships/image" Target="C:/Users/mingsheng111035/AppData/Local/Temp/figmazip/slide_16767297a35bfa99\datas\&#35013;&#39280;-12001&amp;333605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30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242.xml"/><Relationship Id="rId17" Type="http://schemas.openxmlformats.org/officeDocument/2006/relationships/image" Target="../media/image6.png"/><Relationship Id="rId16" Type="http://schemas.openxmlformats.org/officeDocument/2006/relationships/image" Target="../media/image23.jpeg"/><Relationship Id="rId15" Type="http://schemas.openxmlformats.org/officeDocument/2006/relationships/tags" Target="../tags/tag241.xml"/><Relationship Id="rId14" Type="http://schemas.openxmlformats.org/officeDocument/2006/relationships/tags" Target="../tags/tag240.xml"/><Relationship Id="rId13" Type="http://schemas.openxmlformats.org/officeDocument/2006/relationships/tags" Target="../tags/tag239.xml"/><Relationship Id="rId12" Type="http://schemas.openxmlformats.org/officeDocument/2006/relationships/tags" Target="../tags/tag238.xml"/><Relationship Id="rId11" Type="http://schemas.openxmlformats.org/officeDocument/2006/relationships/tags" Target="../tags/tag237.xml"/><Relationship Id="rId10" Type="http://schemas.openxmlformats.org/officeDocument/2006/relationships/tags" Target="../tags/tag236.xml"/><Relationship Id="rId1" Type="http://schemas.openxmlformats.org/officeDocument/2006/relationships/tags" Target="../tags/tag229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49.xml"/><Relationship Id="rId8" Type="http://schemas.openxmlformats.org/officeDocument/2006/relationships/tags" Target="../tags/tag248.xml"/><Relationship Id="rId7" Type="http://schemas.openxmlformats.org/officeDocument/2006/relationships/image" Target="C:/Users/mingsheng111035/AppData/Local/Temp/figmazip/slide_5cb20e7dbd175297\datas\&#35013;&#39280;-12001&amp;251236.png" TargetMode="External"/><Relationship Id="rId6" Type="http://schemas.openxmlformats.org/officeDocument/2006/relationships/image" Target="../media/image2.png"/><Relationship Id="rId5" Type="http://schemas.openxmlformats.org/officeDocument/2006/relationships/tags" Target="../tags/tag247.xml"/><Relationship Id="rId4" Type="http://schemas.openxmlformats.org/officeDocument/2006/relationships/tags" Target="../tags/tag246.xml"/><Relationship Id="rId31" Type="http://schemas.openxmlformats.org/officeDocument/2006/relationships/slideLayout" Target="../slideLayouts/slideLayout17.xml"/><Relationship Id="rId30" Type="http://schemas.openxmlformats.org/officeDocument/2006/relationships/tags" Target="../tags/tag265.xml"/><Relationship Id="rId3" Type="http://schemas.openxmlformats.org/officeDocument/2006/relationships/tags" Target="../tags/tag245.xml"/><Relationship Id="rId29" Type="http://schemas.openxmlformats.org/officeDocument/2006/relationships/tags" Target="../tags/tag264.xml"/><Relationship Id="rId28" Type="http://schemas.openxmlformats.org/officeDocument/2006/relationships/tags" Target="../tags/tag263.xml"/><Relationship Id="rId27" Type="http://schemas.openxmlformats.org/officeDocument/2006/relationships/tags" Target="../tags/tag262.xml"/><Relationship Id="rId26" Type="http://schemas.openxmlformats.org/officeDocument/2006/relationships/tags" Target="../tags/tag261.xml"/><Relationship Id="rId25" Type="http://schemas.openxmlformats.org/officeDocument/2006/relationships/tags" Target="../tags/tag260.xml"/><Relationship Id="rId24" Type="http://schemas.openxmlformats.org/officeDocument/2006/relationships/tags" Target="../tags/tag259.xml"/><Relationship Id="rId23" Type="http://schemas.openxmlformats.org/officeDocument/2006/relationships/tags" Target="../tags/tag258.xml"/><Relationship Id="rId22" Type="http://schemas.openxmlformats.org/officeDocument/2006/relationships/image" Target="../media/image27.jpeg"/><Relationship Id="rId21" Type="http://schemas.openxmlformats.org/officeDocument/2006/relationships/tags" Target="../tags/tag257.xml"/><Relationship Id="rId20" Type="http://schemas.openxmlformats.org/officeDocument/2006/relationships/tags" Target="../tags/tag256.xml"/><Relationship Id="rId2" Type="http://schemas.openxmlformats.org/officeDocument/2006/relationships/tags" Target="../tags/tag244.xml"/><Relationship Id="rId19" Type="http://schemas.openxmlformats.org/officeDocument/2006/relationships/tags" Target="../tags/tag255.xml"/><Relationship Id="rId18" Type="http://schemas.openxmlformats.org/officeDocument/2006/relationships/image" Target="../media/image26.jpeg"/><Relationship Id="rId17" Type="http://schemas.openxmlformats.org/officeDocument/2006/relationships/tags" Target="../tags/tag254.xml"/><Relationship Id="rId16" Type="http://schemas.openxmlformats.org/officeDocument/2006/relationships/tags" Target="../tags/tag253.xml"/><Relationship Id="rId15" Type="http://schemas.openxmlformats.org/officeDocument/2006/relationships/tags" Target="../tags/tag252.xml"/><Relationship Id="rId14" Type="http://schemas.openxmlformats.org/officeDocument/2006/relationships/image" Target="../media/image25.jpeg"/><Relationship Id="rId13" Type="http://schemas.openxmlformats.org/officeDocument/2006/relationships/tags" Target="../tags/tag251.xml"/><Relationship Id="rId12" Type="http://schemas.openxmlformats.org/officeDocument/2006/relationships/tags" Target="../tags/tag250.xml"/><Relationship Id="rId11" Type="http://schemas.openxmlformats.org/officeDocument/2006/relationships/image" Target="../media/image6.png"/><Relationship Id="rId10" Type="http://schemas.openxmlformats.org/officeDocument/2006/relationships/image" Target="../media/image24.jpeg"/><Relationship Id="rId1" Type="http://schemas.openxmlformats.org/officeDocument/2006/relationships/tags" Target="../tags/tag243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70.xml"/><Relationship Id="rId8" Type="http://schemas.openxmlformats.org/officeDocument/2006/relationships/tags" Target="../tags/tag269.xml"/><Relationship Id="rId7" Type="http://schemas.openxmlformats.org/officeDocument/2006/relationships/image" Target="C:/Users/mingsheng111035/AppData/Local/Temp/figmazip/slide_45a6742b2fa7b83c\datas\&#35013;&#39280;-12001&amp;311872.png" TargetMode="External"/><Relationship Id="rId6" Type="http://schemas.openxmlformats.org/officeDocument/2006/relationships/image" Target="../media/image28.png"/><Relationship Id="rId5" Type="http://schemas.openxmlformats.org/officeDocument/2006/relationships/tags" Target="../tags/tag268.xml"/><Relationship Id="rId4" Type="http://schemas.openxmlformats.org/officeDocument/2006/relationships/tags" Target="../tags/tag267.xml"/><Relationship Id="rId3" Type="http://schemas.openxmlformats.org/officeDocument/2006/relationships/image" Target="C:/Users/mingsheng111035/AppData/Local/Temp/figmazip/slide_45a6742b2fa7b83c\datas\&#27675;&#22260;&#22270;-12001&amp;311844.png" TargetMode="External"/><Relationship Id="rId2" Type="http://schemas.openxmlformats.org/officeDocument/2006/relationships/image" Target="../media/image12.png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276.xml"/><Relationship Id="rId16" Type="http://schemas.openxmlformats.org/officeDocument/2006/relationships/tags" Target="../tags/tag275.xml"/><Relationship Id="rId15" Type="http://schemas.openxmlformats.org/officeDocument/2006/relationships/tags" Target="../tags/tag274.xml"/><Relationship Id="rId14" Type="http://schemas.openxmlformats.org/officeDocument/2006/relationships/tags" Target="../tags/tag273.xml"/><Relationship Id="rId13" Type="http://schemas.openxmlformats.org/officeDocument/2006/relationships/tags" Target="../tags/tag272.xml"/><Relationship Id="rId12" Type="http://schemas.openxmlformats.org/officeDocument/2006/relationships/tags" Target="../tags/tag271.xml"/><Relationship Id="rId11" Type="http://schemas.openxmlformats.org/officeDocument/2006/relationships/image" Target="../media/image6.png"/><Relationship Id="rId10" Type="http://schemas.openxmlformats.org/officeDocument/2006/relationships/image" Target="../media/image29.jpeg"/><Relationship Id="rId1" Type="http://schemas.openxmlformats.org/officeDocument/2006/relationships/tags" Target="../tags/tag266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79.xml"/><Relationship Id="rId2" Type="http://schemas.openxmlformats.org/officeDocument/2006/relationships/tags" Target="../tags/tag278.xml"/><Relationship Id="rId1" Type="http://schemas.openxmlformats.org/officeDocument/2006/relationships/tags" Target="../tags/tag277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84.xml"/><Relationship Id="rId8" Type="http://schemas.openxmlformats.org/officeDocument/2006/relationships/image" Target="../media/image6.png"/><Relationship Id="rId7" Type="http://schemas.openxmlformats.org/officeDocument/2006/relationships/image" Target="../media/image30.jpeg"/><Relationship Id="rId6" Type="http://schemas.openxmlformats.org/officeDocument/2006/relationships/tags" Target="../tags/tag283.xml"/><Relationship Id="rId5" Type="http://schemas.openxmlformats.org/officeDocument/2006/relationships/tags" Target="../tags/tag282.xml"/><Relationship Id="rId4" Type="http://schemas.openxmlformats.org/officeDocument/2006/relationships/image" Target="C:/Users/mingsheng111035/AppData/Local/Temp/figmazip/slide_9b7df7f1e1916dd2\datas\&#35013;&#39280;-12001&amp;74640.png" TargetMode="External"/><Relationship Id="rId3" Type="http://schemas.openxmlformats.org/officeDocument/2006/relationships/image" Target="../media/image2.png"/><Relationship Id="rId28" Type="http://schemas.openxmlformats.org/officeDocument/2006/relationships/slideLayout" Target="../slideLayouts/slideLayout17.xml"/><Relationship Id="rId27" Type="http://schemas.openxmlformats.org/officeDocument/2006/relationships/tags" Target="../tags/tag299.xml"/><Relationship Id="rId26" Type="http://schemas.openxmlformats.org/officeDocument/2006/relationships/tags" Target="../tags/tag298.xml"/><Relationship Id="rId25" Type="http://schemas.openxmlformats.org/officeDocument/2006/relationships/tags" Target="../tags/tag297.xml"/><Relationship Id="rId24" Type="http://schemas.openxmlformats.org/officeDocument/2006/relationships/tags" Target="../tags/tag296.xml"/><Relationship Id="rId23" Type="http://schemas.openxmlformats.org/officeDocument/2006/relationships/tags" Target="../tags/tag295.xml"/><Relationship Id="rId22" Type="http://schemas.openxmlformats.org/officeDocument/2006/relationships/tags" Target="../tags/tag294.xml"/><Relationship Id="rId21" Type="http://schemas.openxmlformats.org/officeDocument/2006/relationships/tags" Target="../tags/tag293.xml"/><Relationship Id="rId20" Type="http://schemas.openxmlformats.org/officeDocument/2006/relationships/tags" Target="../tags/tag292.xml"/><Relationship Id="rId2" Type="http://schemas.openxmlformats.org/officeDocument/2006/relationships/tags" Target="../tags/tag281.xml"/><Relationship Id="rId19" Type="http://schemas.openxmlformats.org/officeDocument/2006/relationships/image" Target="../media/image33.jpeg"/><Relationship Id="rId18" Type="http://schemas.openxmlformats.org/officeDocument/2006/relationships/tags" Target="../tags/tag291.xml"/><Relationship Id="rId17" Type="http://schemas.openxmlformats.org/officeDocument/2006/relationships/tags" Target="../tags/tag290.xml"/><Relationship Id="rId16" Type="http://schemas.openxmlformats.org/officeDocument/2006/relationships/image" Target="../media/image32.jpeg"/><Relationship Id="rId15" Type="http://schemas.openxmlformats.org/officeDocument/2006/relationships/tags" Target="../tags/tag289.xml"/><Relationship Id="rId14" Type="http://schemas.openxmlformats.org/officeDocument/2006/relationships/tags" Target="../tags/tag288.xml"/><Relationship Id="rId13" Type="http://schemas.openxmlformats.org/officeDocument/2006/relationships/tags" Target="../tags/tag287.xml"/><Relationship Id="rId12" Type="http://schemas.openxmlformats.org/officeDocument/2006/relationships/tags" Target="../tags/tag286.xml"/><Relationship Id="rId11" Type="http://schemas.openxmlformats.org/officeDocument/2006/relationships/image" Target="../media/image31.jpeg"/><Relationship Id="rId10" Type="http://schemas.openxmlformats.org/officeDocument/2006/relationships/tags" Target="../tags/tag285.xml"/><Relationship Id="rId1" Type="http://schemas.openxmlformats.org/officeDocument/2006/relationships/tags" Target="../tags/tag280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06.xml"/><Relationship Id="rId8" Type="http://schemas.openxmlformats.org/officeDocument/2006/relationships/image" Target="../media/image6.png"/><Relationship Id="rId7" Type="http://schemas.openxmlformats.org/officeDocument/2006/relationships/image" Target="../media/image34.jpeg"/><Relationship Id="rId6" Type="http://schemas.openxmlformats.org/officeDocument/2006/relationships/tags" Target="../tags/tag305.xml"/><Relationship Id="rId5" Type="http://schemas.openxmlformats.org/officeDocument/2006/relationships/tags" Target="../tags/tag304.xml"/><Relationship Id="rId4" Type="http://schemas.openxmlformats.org/officeDocument/2006/relationships/tags" Target="../tags/tag303.xml"/><Relationship Id="rId3" Type="http://schemas.openxmlformats.org/officeDocument/2006/relationships/tags" Target="../tags/tag302.xm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316.xml"/><Relationship Id="rId20" Type="http://schemas.openxmlformats.org/officeDocument/2006/relationships/tags" Target="../tags/tag315.xml"/><Relationship Id="rId2" Type="http://schemas.openxmlformats.org/officeDocument/2006/relationships/tags" Target="../tags/tag301.xml"/><Relationship Id="rId19" Type="http://schemas.openxmlformats.org/officeDocument/2006/relationships/tags" Target="../tags/tag314.xml"/><Relationship Id="rId18" Type="http://schemas.openxmlformats.org/officeDocument/2006/relationships/tags" Target="../tags/tag313.xml"/><Relationship Id="rId17" Type="http://schemas.openxmlformats.org/officeDocument/2006/relationships/tags" Target="../tags/tag312.xml"/><Relationship Id="rId16" Type="http://schemas.openxmlformats.org/officeDocument/2006/relationships/image" Target="../media/image36.jpeg"/><Relationship Id="rId15" Type="http://schemas.openxmlformats.org/officeDocument/2006/relationships/tags" Target="../tags/tag311.xml"/><Relationship Id="rId14" Type="http://schemas.openxmlformats.org/officeDocument/2006/relationships/tags" Target="../tags/tag310.xml"/><Relationship Id="rId13" Type="http://schemas.openxmlformats.org/officeDocument/2006/relationships/tags" Target="../tags/tag309.xml"/><Relationship Id="rId12" Type="http://schemas.openxmlformats.org/officeDocument/2006/relationships/tags" Target="../tags/tag308.xml"/><Relationship Id="rId11" Type="http://schemas.openxmlformats.org/officeDocument/2006/relationships/image" Target="../media/image35.jpeg"/><Relationship Id="rId10" Type="http://schemas.openxmlformats.org/officeDocument/2006/relationships/tags" Target="../tags/tag307.xml"/><Relationship Id="rId1" Type="http://schemas.openxmlformats.org/officeDocument/2006/relationships/tags" Target="../tags/tag300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37.jpeg"/><Relationship Id="rId7" Type="http://schemas.openxmlformats.org/officeDocument/2006/relationships/tags" Target="../tags/tag321.xml"/><Relationship Id="rId6" Type="http://schemas.openxmlformats.org/officeDocument/2006/relationships/tags" Target="../tags/tag320.xml"/><Relationship Id="rId5" Type="http://schemas.openxmlformats.org/officeDocument/2006/relationships/image" Target="C:/Users/mingsheng111035/AppData/Local/Temp/figmazip/slide_9de3ced00972c60f\datas\&#35013;&#39280;-12001&amp;557562.png" TargetMode="External"/><Relationship Id="rId4" Type="http://schemas.openxmlformats.org/officeDocument/2006/relationships/image" Target="../media/image28.png"/><Relationship Id="rId3" Type="http://schemas.openxmlformats.org/officeDocument/2006/relationships/tags" Target="../tags/tag319.xml"/><Relationship Id="rId2" Type="http://schemas.openxmlformats.org/officeDocument/2006/relationships/tags" Target="../tags/tag318.xml"/><Relationship Id="rId17" Type="http://schemas.openxmlformats.org/officeDocument/2006/relationships/slideLayout" Target="../slideLayouts/slideLayout17.xml"/><Relationship Id="rId16" Type="http://schemas.openxmlformats.org/officeDocument/2006/relationships/tags" Target="../tags/tag328.xml"/><Relationship Id="rId15" Type="http://schemas.openxmlformats.org/officeDocument/2006/relationships/tags" Target="../tags/tag327.xml"/><Relationship Id="rId14" Type="http://schemas.openxmlformats.org/officeDocument/2006/relationships/tags" Target="../tags/tag326.xml"/><Relationship Id="rId13" Type="http://schemas.openxmlformats.org/officeDocument/2006/relationships/tags" Target="../tags/tag325.xml"/><Relationship Id="rId12" Type="http://schemas.openxmlformats.org/officeDocument/2006/relationships/tags" Target="../tags/tag324.xml"/><Relationship Id="rId11" Type="http://schemas.openxmlformats.org/officeDocument/2006/relationships/tags" Target="../tags/tag323.xml"/><Relationship Id="rId10" Type="http://schemas.openxmlformats.org/officeDocument/2006/relationships/tags" Target="../tags/tag322.xml"/><Relationship Id="rId1" Type="http://schemas.openxmlformats.org/officeDocument/2006/relationships/tags" Target="../tags/tag31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3" Type="http://schemas.openxmlformats.org/officeDocument/2006/relationships/slideLayout" Target="../slideLayouts/slideLayout23.xml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tags" Target="../tags/tag95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33.xml"/><Relationship Id="rId8" Type="http://schemas.openxmlformats.org/officeDocument/2006/relationships/tags" Target="../tags/tag332.xml"/><Relationship Id="rId7" Type="http://schemas.openxmlformats.org/officeDocument/2006/relationships/image" Target="../media/image6.png"/><Relationship Id="rId6" Type="http://schemas.openxmlformats.org/officeDocument/2006/relationships/image" Target="../media/image39.jpeg"/><Relationship Id="rId5" Type="http://schemas.openxmlformats.org/officeDocument/2006/relationships/tags" Target="../tags/tag331.xml"/><Relationship Id="rId4" Type="http://schemas.openxmlformats.org/officeDocument/2006/relationships/tags" Target="../tags/tag330.xml"/><Relationship Id="rId3" Type="http://schemas.openxmlformats.org/officeDocument/2006/relationships/image" Target="C:/Users/mingsheng111035/AppData/Local/Temp/figmazip/slide_3c28cd5a764031f4\datas\&#27675;&#22260;&#22270;-12001&amp;278522.png" TargetMode="Externa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343.xml"/><Relationship Id="rId20" Type="http://schemas.openxmlformats.org/officeDocument/2006/relationships/tags" Target="../tags/tag342.xml"/><Relationship Id="rId2" Type="http://schemas.openxmlformats.org/officeDocument/2006/relationships/image" Target="../media/image38.png"/><Relationship Id="rId19" Type="http://schemas.openxmlformats.org/officeDocument/2006/relationships/tags" Target="../tags/tag341.xml"/><Relationship Id="rId18" Type="http://schemas.openxmlformats.org/officeDocument/2006/relationships/tags" Target="../tags/tag340.xml"/><Relationship Id="rId17" Type="http://schemas.openxmlformats.org/officeDocument/2006/relationships/tags" Target="../tags/tag339.xml"/><Relationship Id="rId16" Type="http://schemas.openxmlformats.org/officeDocument/2006/relationships/tags" Target="../tags/tag338.xml"/><Relationship Id="rId15" Type="http://schemas.openxmlformats.org/officeDocument/2006/relationships/image" Target="../media/image41.jpeg"/><Relationship Id="rId14" Type="http://schemas.openxmlformats.org/officeDocument/2006/relationships/tags" Target="../tags/tag337.xml"/><Relationship Id="rId13" Type="http://schemas.openxmlformats.org/officeDocument/2006/relationships/tags" Target="../tags/tag336.xml"/><Relationship Id="rId12" Type="http://schemas.openxmlformats.org/officeDocument/2006/relationships/tags" Target="../tags/tag335.xml"/><Relationship Id="rId11" Type="http://schemas.openxmlformats.org/officeDocument/2006/relationships/tags" Target="../tags/tag334.xml"/><Relationship Id="rId10" Type="http://schemas.openxmlformats.org/officeDocument/2006/relationships/image" Target="../media/image40.jpeg"/><Relationship Id="rId1" Type="http://schemas.openxmlformats.org/officeDocument/2006/relationships/tags" Target="../tags/tag329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350.xml"/><Relationship Id="rId8" Type="http://schemas.openxmlformats.org/officeDocument/2006/relationships/tags" Target="../tags/tag349.xml"/><Relationship Id="rId7" Type="http://schemas.openxmlformats.org/officeDocument/2006/relationships/tags" Target="../tags/tag348.xml"/><Relationship Id="rId6" Type="http://schemas.openxmlformats.org/officeDocument/2006/relationships/tags" Target="../tags/tag347.xml"/><Relationship Id="rId5" Type="http://schemas.openxmlformats.org/officeDocument/2006/relationships/tags" Target="../tags/tag346.xml"/><Relationship Id="rId4" Type="http://schemas.openxmlformats.org/officeDocument/2006/relationships/image" Target="../media/image6.png"/><Relationship Id="rId3" Type="http://schemas.openxmlformats.org/officeDocument/2006/relationships/image" Target="../media/image42.jpeg"/><Relationship Id="rId2" Type="http://schemas.openxmlformats.org/officeDocument/2006/relationships/tags" Target="../tags/tag345.xml"/><Relationship Id="rId11" Type="http://schemas.openxmlformats.org/officeDocument/2006/relationships/slideLayout" Target="../slideLayouts/slideLayout17.xml"/><Relationship Id="rId10" Type="http://schemas.openxmlformats.org/officeDocument/2006/relationships/tags" Target="../tags/tag351.xml"/><Relationship Id="rId1" Type="http://schemas.openxmlformats.org/officeDocument/2006/relationships/tags" Target="../tags/tag344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354.xml"/><Relationship Id="rId2" Type="http://schemas.openxmlformats.org/officeDocument/2006/relationships/tags" Target="../tags/tag353.xml"/><Relationship Id="rId1" Type="http://schemas.openxmlformats.org/officeDocument/2006/relationships/tags" Target="../tags/tag35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5.jpeg"/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image" Target="C:/Users/mingsheng111035/AppData/Local/Temp/figmazip/slide_25d9a056692ee56e\datas\&#35013;&#39280;-12001&amp;104172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122.xml"/><Relationship Id="rId17" Type="http://schemas.openxmlformats.org/officeDocument/2006/relationships/tags" Target="../tags/tag121.xml"/><Relationship Id="rId16" Type="http://schemas.openxmlformats.org/officeDocument/2006/relationships/tags" Target="../tags/tag120.xml"/><Relationship Id="rId15" Type="http://schemas.openxmlformats.org/officeDocument/2006/relationships/image" Target="../media/image7.jpeg"/><Relationship Id="rId14" Type="http://schemas.openxmlformats.org/officeDocument/2006/relationships/tags" Target="../tags/tag119.xml"/><Relationship Id="rId13" Type="http://schemas.openxmlformats.org/officeDocument/2006/relationships/tags" Target="../tags/tag118.xml"/><Relationship Id="rId12" Type="http://schemas.openxmlformats.org/officeDocument/2006/relationships/tags" Target="../tags/tag117.xml"/><Relationship Id="rId11" Type="http://schemas.openxmlformats.org/officeDocument/2006/relationships/tags" Target="../tags/tag116.xml"/><Relationship Id="rId10" Type="http://schemas.openxmlformats.org/officeDocument/2006/relationships/tags" Target="../tags/tag115.xml"/><Relationship Id="rId1" Type="http://schemas.openxmlformats.org/officeDocument/2006/relationships/tags" Target="../tags/tag110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27.xml"/><Relationship Id="rId8" Type="http://schemas.openxmlformats.org/officeDocument/2006/relationships/tags" Target="../tags/tag126.xml"/><Relationship Id="rId7" Type="http://schemas.openxmlformats.org/officeDocument/2006/relationships/tags" Target="../tags/tag125.xml"/><Relationship Id="rId6" Type="http://schemas.openxmlformats.org/officeDocument/2006/relationships/image" Target="C:/Users/mingsheng111035/AppData/Local/Temp/figmazip/slide_26656bfd7b4ca973\datas\&#35013;&#39280;-12001&amp;532452.png" TargetMode="External"/><Relationship Id="rId5" Type="http://schemas.openxmlformats.org/officeDocument/2006/relationships/image" Target="../media/image9.png"/><Relationship Id="rId4" Type="http://schemas.openxmlformats.org/officeDocument/2006/relationships/tags" Target="../tags/tag124.xml"/><Relationship Id="rId3" Type="http://schemas.openxmlformats.org/officeDocument/2006/relationships/image" Target="../media/image6.png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139.xml"/><Relationship Id="rId20" Type="http://schemas.openxmlformats.org/officeDocument/2006/relationships/tags" Target="../tags/tag138.xml"/><Relationship Id="rId2" Type="http://schemas.openxmlformats.org/officeDocument/2006/relationships/image" Target="../media/image8.jpeg"/><Relationship Id="rId19" Type="http://schemas.openxmlformats.org/officeDocument/2006/relationships/tags" Target="../tags/tag137.xml"/><Relationship Id="rId18" Type="http://schemas.openxmlformats.org/officeDocument/2006/relationships/tags" Target="../tags/tag136.xml"/><Relationship Id="rId17" Type="http://schemas.openxmlformats.org/officeDocument/2006/relationships/tags" Target="../tags/tag135.xml"/><Relationship Id="rId16" Type="http://schemas.openxmlformats.org/officeDocument/2006/relationships/tags" Target="../tags/tag134.xml"/><Relationship Id="rId15" Type="http://schemas.openxmlformats.org/officeDocument/2006/relationships/tags" Target="../tags/tag133.xml"/><Relationship Id="rId14" Type="http://schemas.openxmlformats.org/officeDocument/2006/relationships/tags" Target="../tags/tag132.xml"/><Relationship Id="rId13" Type="http://schemas.openxmlformats.org/officeDocument/2006/relationships/tags" Target="../tags/tag131.xml"/><Relationship Id="rId12" Type="http://schemas.openxmlformats.org/officeDocument/2006/relationships/tags" Target="../tags/tag130.xml"/><Relationship Id="rId11" Type="http://schemas.openxmlformats.org/officeDocument/2006/relationships/tags" Target="../tags/tag129.xml"/><Relationship Id="rId10" Type="http://schemas.openxmlformats.org/officeDocument/2006/relationships/tags" Target="../tags/tag128.xml"/><Relationship Id="rId1" Type="http://schemas.openxmlformats.org/officeDocument/2006/relationships/tags" Target="../tags/tag123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48.xml"/><Relationship Id="rId8" Type="http://schemas.openxmlformats.org/officeDocument/2006/relationships/tags" Target="../tags/tag147.xml"/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153.xml"/><Relationship Id="rId17" Type="http://schemas.openxmlformats.org/officeDocument/2006/relationships/tags" Target="../tags/tag152.xml"/><Relationship Id="rId16" Type="http://schemas.openxmlformats.org/officeDocument/2006/relationships/image" Target="C:/Users/mingsheng111035/AppData/Local/Temp/figmazip/slide_ef46a99741f66fd4\datas\&#35013;&#39280;-12001&amp;503736.png" TargetMode="External"/><Relationship Id="rId15" Type="http://schemas.openxmlformats.org/officeDocument/2006/relationships/image" Target="../media/image9.png"/><Relationship Id="rId14" Type="http://schemas.openxmlformats.org/officeDocument/2006/relationships/tags" Target="../tags/tag151.xml"/><Relationship Id="rId13" Type="http://schemas.openxmlformats.org/officeDocument/2006/relationships/image" Target="../media/image6.png"/><Relationship Id="rId12" Type="http://schemas.openxmlformats.org/officeDocument/2006/relationships/image" Target="../media/image10.jpeg"/><Relationship Id="rId11" Type="http://schemas.openxmlformats.org/officeDocument/2006/relationships/tags" Target="../tags/tag150.xml"/><Relationship Id="rId10" Type="http://schemas.openxmlformats.org/officeDocument/2006/relationships/tags" Target="../tags/tag149.xml"/><Relationship Id="rId1" Type="http://schemas.openxmlformats.org/officeDocument/2006/relationships/tags" Target="../tags/tag140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62.xml"/><Relationship Id="rId8" Type="http://schemas.openxmlformats.org/officeDocument/2006/relationships/tags" Target="../tags/tag161.xml"/><Relationship Id="rId7" Type="http://schemas.openxmlformats.org/officeDocument/2006/relationships/tags" Target="../tags/tag160.xml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5" Type="http://schemas.openxmlformats.org/officeDocument/2006/relationships/slideLayout" Target="../slideLayouts/slideLayout17.xml"/><Relationship Id="rId14" Type="http://schemas.openxmlformats.org/officeDocument/2006/relationships/tags" Target="../tags/tag165.xml"/><Relationship Id="rId13" Type="http://schemas.openxmlformats.org/officeDocument/2006/relationships/image" Target="../media/image6.png"/><Relationship Id="rId12" Type="http://schemas.openxmlformats.org/officeDocument/2006/relationships/image" Target="../media/image11.jpeg"/><Relationship Id="rId11" Type="http://schemas.openxmlformats.org/officeDocument/2006/relationships/tags" Target="../tags/tag164.xml"/><Relationship Id="rId10" Type="http://schemas.openxmlformats.org/officeDocument/2006/relationships/tags" Target="../tags/tag163.xml"/><Relationship Id="rId1" Type="http://schemas.openxmlformats.org/officeDocument/2006/relationships/tags" Target="../tags/tag154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70.xml"/><Relationship Id="rId8" Type="http://schemas.openxmlformats.org/officeDocument/2006/relationships/image" Target="C:/Users/mingsheng111035/AppData/Local/Temp/figmazip/slide_a6103880c4bc6eaf\datas\&#27675;&#22260;&#22270;-12001&amp;130553.png" TargetMode="External"/><Relationship Id="rId7" Type="http://schemas.openxmlformats.org/officeDocument/2006/relationships/image" Target="../media/image12.png"/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4" Type="http://schemas.openxmlformats.org/officeDocument/2006/relationships/image" Target="C:/Users/mingsheng111035/AppData/Local/Temp/figmazip/slide_a6103880c4bc6eaf\datas\&#35013;&#39280;-12001&amp;130536.png" TargetMode="External"/><Relationship Id="rId3" Type="http://schemas.openxmlformats.org/officeDocument/2006/relationships/image" Target="../media/image2.png"/><Relationship Id="rId26" Type="http://schemas.openxmlformats.org/officeDocument/2006/relationships/slideLayout" Target="../slideLayouts/slideLayout17.xml"/><Relationship Id="rId25" Type="http://schemas.openxmlformats.org/officeDocument/2006/relationships/tags" Target="../tags/tag182.xml"/><Relationship Id="rId24" Type="http://schemas.openxmlformats.org/officeDocument/2006/relationships/tags" Target="../tags/tag181.xml"/><Relationship Id="rId23" Type="http://schemas.openxmlformats.org/officeDocument/2006/relationships/tags" Target="../tags/tag180.xml"/><Relationship Id="rId22" Type="http://schemas.openxmlformats.org/officeDocument/2006/relationships/tags" Target="../tags/tag179.xml"/><Relationship Id="rId21" Type="http://schemas.openxmlformats.org/officeDocument/2006/relationships/tags" Target="../tags/tag178.xml"/><Relationship Id="rId20" Type="http://schemas.openxmlformats.org/officeDocument/2006/relationships/image" Target="../media/image15.jpeg"/><Relationship Id="rId2" Type="http://schemas.openxmlformats.org/officeDocument/2006/relationships/tags" Target="../tags/tag167.xml"/><Relationship Id="rId19" Type="http://schemas.openxmlformats.org/officeDocument/2006/relationships/tags" Target="../tags/tag177.xml"/><Relationship Id="rId18" Type="http://schemas.openxmlformats.org/officeDocument/2006/relationships/tags" Target="../tags/tag176.xml"/><Relationship Id="rId17" Type="http://schemas.openxmlformats.org/officeDocument/2006/relationships/tags" Target="../tags/tag175.xml"/><Relationship Id="rId16" Type="http://schemas.openxmlformats.org/officeDocument/2006/relationships/tags" Target="../tags/tag174.xml"/><Relationship Id="rId15" Type="http://schemas.openxmlformats.org/officeDocument/2006/relationships/image" Target="../media/image14.jpeg"/><Relationship Id="rId14" Type="http://schemas.openxmlformats.org/officeDocument/2006/relationships/tags" Target="../tags/tag173.xml"/><Relationship Id="rId13" Type="http://schemas.openxmlformats.org/officeDocument/2006/relationships/tags" Target="../tags/tag172.xml"/><Relationship Id="rId12" Type="http://schemas.openxmlformats.org/officeDocument/2006/relationships/image" Target="../media/image6.png"/><Relationship Id="rId11" Type="http://schemas.openxmlformats.org/officeDocument/2006/relationships/image" Target="../media/image13.jpeg"/><Relationship Id="rId10" Type="http://schemas.openxmlformats.org/officeDocument/2006/relationships/tags" Target="../tags/tag171.xml"/><Relationship Id="rId1" Type="http://schemas.openxmlformats.org/officeDocument/2006/relationships/tags" Target="../tags/tag16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88.xml"/><Relationship Id="rId8" Type="http://schemas.openxmlformats.org/officeDocument/2006/relationships/tags" Target="../tags/tag187.xml"/><Relationship Id="rId7" Type="http://schemas.openxmlformats.org/officeDocument/2006/relationships/image" Target="../media/image17.jpeg"/><Relationship Id="rId6" Type="http://schemas.openxmlformats.org/officeDocument/2006/relationships/tags" Target="../tags/tag186.xml"/><Relationship Id="rId5" Type="http://schemas.openxmlformats.org/officeDocument/2006/relationships/image" Target="../media/image6.png"/><Relationship Id="rId4" Type="http://schemas.openxmlformats.org/officeDocument/2006/relationships/image" Target="../media/image16.jpeg"/><Relationship Id="rId3" Type="http://schemas.openxmlformats.org/officeDocument/2006/relationships/tags" Target="../tags/tag185.xml"/><Relationship Id="rId2" Type="http://schemas.openxmlformats.org/officeDocument/2006/relationships/tags" Target="../tags/tag184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191.xml"/><Relationship Id="rId11" Type="http://schemas.openxmlformats.org/officeDocument/2006/relationships/tags" Target="../tags/tag190.xml"/><Relationship Id="rId10" Type="http://schemas.openxmlformats.org/officeDocument/2006/relationships/tags" Target="../tags/tag189.xml"/><Relationship Id="rId1" Type="http://schemas.openxmlformats.org/officeDocument/2006/relationships/tags" Target="../tags/tag1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占位符 4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任务四</a:t>
            </a:r>
            <a:r>
              <a:rPr lang="en-US" altLang="zh-CN"/>
              <a:t> </a:t>
            </a:r>
            <a:r>
              <a:rPr lang="zh-CN" altLang="en-US"/>
              <a:t>子任务</a:t>
            </a:r>
            <a:r>
              <a:rPr lang="zh-CN" altLang="en-US"/>
              <a:t>二</a:t>
            </a:r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便秘照护技术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98701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其他因素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328537a41f526b74\datas\氛围图-12001&amp;190443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609603" y="1828800"/>
            <a:ext cx="1828800" cy="4418965"/>
          </a:xfrm>
          <a:custGeom>
            <a:avLst/>
            <a:gdLst>
              <a:gd name="connisteX0" fmla="*/ 0 w 1828800"/>
              <a:gd name="connsiteY0" fmla="*/ 304796 h 4419596"/>
              <a:gd name="connisteX1" fmla="*/ 304796 w 1828800"/>
              <a:gd name="connsiteY1" fmla="*/ 0 h 4419596"/>
              <a:gd name="connisteX2" fmla="*/ 1524003 w 1828800"/>
              <a:gd name="connsiteY2" fmla="*/ 0 h 4419596"/>
              <a:gd name="connisteX3" fmla="*/ 1828800 w 1828800"/>
              <a:gd name="connsiteY3" fmla="*/ 304796 h 4419596"/>
              <a:gd name="connisteX4" fmla="*/ 1828800 w 1828800"/>
              <a:gd name="connsiteY4" fmla="*/ 4114800 h 4419596"/>
              <a:gd name="connisteX5" fmla="*/ 1524003 w 1828800"/>
              <a:gd name="connsiteY5" fmla="*/ 4419596 h 4419596"/>
              <a:gd name="connisteX6" fmla="*/ 304796 w 1828800"/>
              <a:gd name="connsiteY6" fmla="*/ 4419596 h 4419596"/>
              <a:gd name="connisteX7" fmla="*/ 0 w 1828800"/>
              <a:gd name="connsiteY7" fmla="*/ 4114800 h 4419596"/>
              <a:gd name="connisteX8" fmla="*/ 0 w 1828800"/>
              <a:gd name="connsiteY8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828800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524003" y="0"/>
                </a:lnTo>
                <a:cubicBezTo>
                  <a:pt x="1692335" y="0"/>
                  <a:pt x="1828800" y="136465"/>
                  <a:pt x="1828800" y="304797"/>
                </a:cubicBezTo>
                <a:lnTo>
                  <a:pt x="1828800" y="4114800"/>
                </a:lnTo>
                <a:cubicBezTo>
                  <a:pt x="1828800" y="4283141"/>
                  <a:pt x="1692335" y="4419597"/>
                  <a:pt x="1524003" y="4419597"/>
                </a:cubicBez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609603" y="3479804"/>
            <a:ext cx="1536700" cy="2768600"/>
          </a:xfrm>
          <a:custGeom>
            <a:avLst/>
            <a:gdLst>
              <a:gd name="connisteX0" fmla="*/ 1307765 w 1536704"/>
              <a:gd name="connsiteY0" fmla="*/ 2768602 h 2768602"/>
              <a:gd name="connisteX1" fmla="*/ 304796 w 1536704"/>
              <a:gd name="connsiteY1" fmla="*/ 2768602 h 2768602"/>
              <a:gd name="connisteX2" fmla="*/ 0 w 1536704"/>
              <a:gd name="connsiteY2" fmla="*/ 2464573 h 2768602"/>
              <a:gd name="connisteX3" fmla="*/ 0 w 1536704"/>
              <a:gd name="connsiteY3" fmla="*/ 0 h 2768602"/>
              <a:gd name="connisteX4" fmla="*/ 1536704 w 1536704"/>
              <a:gd name="connsiteY4" fmla="*/ 1864690 h 2768602"/>
              <a:gd name="connisteX5" fmla="*/ 1307765 w 1536704"/>
              <a:gd name="connsiteY5" fmla="*/ 2768602 h 27686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536704" h="2768602">
                <a:moveTo>
                  <a:pt x="1307766" y="2768602"/>
                </a:moveTo>
                <a:lnTo>
                  <a:pt x="304797" y="2768602"/>
                </a:lnTo>
                <a:cubicBezTo>
                  <a:pt x="136465" y="2768602"/>
                  <a:pt x="0" y="2632484"/>
                  <a:pt x="0" y="2464573"/>
                </a:cubicBezTo>
                <a:lnTo>
                  <a:pt x="0" y="0"/>
                </a:lnTo>
                <a:cubicBezTo>
                  <a:pt x="875849" y="171130"/>
                  <a:pt x="1536704" y="940927"/>
                  <a:pt x="1536704" y="1864690"/>
                </a:cubicBezTo>
                <a:cubicBezTo>
                  <a:pt x="1536704" y="2191890"/>
                  <a:pt x="1453786" y="2499796"/>
                  <a:pt x="1307766" y="2768602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7"/>
            </p:custDataLst>
          </p:nvPr>
        </p:nvSpPr>
        <p:spPr>
          <a:xfrm>
            <a:off x="1231898" y="1828800"/>
            <a:ext cx="1206500" cy="1739900"/>
          </a:xfrm>
          <a:custGeom>
            <a:avLst/>
            <a:gdLst>
              <a:gd name="connisteX0" fmla="*/ 1206495 w 1206495"/>
              <a:gd name="connsiteY0" fmla="*/ 1739902 h 1739902"/>
              <a:gd name="connisteX1" fmla="*/ 0 w 1206495"/>
              <a:gd name="connsiteY1" fmla="*/ 204843 h 1739902"/>
              <a:gd name="connisteX2" fmla="*/ 13176 w 1206495"/>
              <a:gd name="connsiteY2" fmla="*/ 0 h 1739902"/>
              <a:gd name="connisteX3" fmla="*/ 901698 w 1206495"/>
              <a:gd name="connsiteY3" fmla="*/ 0 h 1739902"/>
              <a:gd name="connisteX4" fmla="*/ 1206495 w 1206495"/>
              <a:gd name="connsiteY4" fmla="*/ 304513 h 1739902"/>
              <a:gd name="connisteX5" fmla="*/ 1206495 w 1206495"/>
              <a:gd name="connsiteY5" fmla="*/ 1739902 h 17399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06496" h="1739902">
                <a:moveTo>
                  <a:pt x="1206496" y="1739902"/>
                </a:moveTo>
                <a:cubicBezTo>
                  <a:pt x="514094" y="1571817"/>
                  <a:pt x="0" y="948306"/>
                  <a:pt x="0" y="204844"/>
                </a:cubicBezTo>
                <a:cubicBezTo>
                  <a:pt x="0" y="135423"/>
                  <a:pt x="4481" y="67053"/>
                  <a:pt x="13177" y="0"/>
                </a:cubicBezTo>
                <a:lnTo>
                  <a:pt x="901699" y="0"/>
                </a:lnTo>
                <a:cubicBezTo>
                  <a:pt x="1070040" y="0"/>
                  <a:pt x="1206496" y="136337"/>
                  <a:pt x="1206496" y="304513"/>
                </a:cubicBezTo>
                <a:lnTo>
                  <a:pt x="1206496" y="1739902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2540002" y="1828800"/>
            <a:ext cx="9042394" cy="4419597"/>
            <a:chOff x="4000" y="2880"/>
            <a:chExt cx="14240" cy="6960"/>
          </a:xfrm>
        </p:grpSpPr>
        <p:pic>
          <p:nvPicPr>
            <p:cNvPr id="7" name="图片 6" descr="C:/Users/mingsheng111035/AppData/Roaming/Kingsoft/office6/wppai/generateppt/3226cfbbd541387f86d0e90a720b7a05.jpg3226cfbbd541387f86d0e90a720b7a05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t="10054" b="9859"/>
            <a:stretch>
              <a:fillRect/>
            </a:stretch>
          </p:blipFill>
          <p:spPr>
            <a:xfrm>
              <a:off x="4000" y="2880"/>
              <a:ext cx="4639" cy="3359"/>
            </a:xfrm>
            <a:custGeom>
              <a:avLst/>
              <a:gdLst>
                <a:gd name="connisteX0" fmla="*/ 0 w 2946397"/>
                <a:gd name="connsiteY0" fmla="*/ 304796 h 2133596"/>
                <a:gd name="connisteX1" fmla="*/ 304796 w 2946397"/>
                <a:gd name="connsiteY1" fmla="*/ 0 h 2133596"/>
                <a:gd name="connisteX2" fmla="*/ 2641601 w 2946397"/>
                <a:gd name="connsiteY2" fmla="*/ 0 h 2133596"/>
                <a:gd name="connisteX3" fmla="*/ 2946397 w 2946397"/>
                <a:gd name="connsiteY3" fmla="*/ 304796 h 2133596"/>
                <a:gd name="connisteX4" fmla="*/ 2946397 w 2946397"/>
                <a:gd name="connsiteY4" fmla="*/ 2133596 h 2133596"/>
                <a:gd name="connisteX5" fmla="*/ 0 w 2946397"/>
                <a:gd name="connsiteY5" fmla="*/ 2133596 h 2133596"/>
                <a:gd name="connisteX6" fmla="*/ 0 w 2946397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946398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641601" y="0"/>
                  </a:lnTo>
                  <a:cubicBezTo>
                    <a:pt x="2809942" y="0"/>
                    <a:pt x="2946398" y="136465"/>
                    <a:pt x="2946398" y="304797"/>
                  </a:cubicBezTo>
                  <a:lnTo>
                    <a:pt x="2946398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任意多边形 9"/>
            <p:cNvSpPr/>
            <p:nvPr>
              <p:custDataLst>
                <p:tags r:id="rId11"/>
              </p:custDataLst>
            </p:nvPr>
          </p:nvSpPr>
          <p:spPr>
            <a:xfrm>
              <a:off x="4000" y="6240"/>
              <a:ext cx="4640" cy="3600"/>
            </a:xfrm>
            <a:custGeom>
              <a:avLst/>
              <a:gdLst>
                <a:gd name="connisteX0" fmla="*/ 0 w 2946397"/>
                <a:gd name="connsiteY0" fmla="*/ 0 h 2286000"/>
                <a:gd name="connisteX1" fmla="*/ 2946397 w 2946397"/>
                <a:gd name="connsiteY1" fmla="*/ 0 h 2286000"/>
                <a:gd name="connisteX2" fmla="*/ 2946397 w 2946397"/>
                <a:gd name="connsiteY2" fmla="*/ 1981203 h 2286000"/>
                <a:gd name="connisteX3" fmla="*/ 2641601 w 2946397"/>
                <a:gd name="connsiteY3" fmla="*/ 2286000 h 2286000"/>
                <a:gd name="connisteX4" fmla="*/ 304796 w 2946397"/>
                <a:gd name="connsiteY4" fmla="*/ 2286000 h 2286000"/>
                <a:gd name="connisteX5" fmla="*/ 0 w 2946397"/>
                <a:gd name="connsiteY5" fmla="*/ 1981203 h 2286000"/>
                <a:gd name="connisteX6" fmla="*/ 0 w 2946397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946398" h="2286000">
                  <a:moveTo>
                    <a:pt x="0" y="0"/>
                  </a:moveTo>
                  <a:lnTo>
                    <a:pt x="2946398" y="0"/>
                  </a:lnTo>
                  <a:lnTo>
                    <a:pt x="2946398" y="1981203"/>
                  </a:lnTo>
                  <a:cubicBezTo>
                    <a:pt x="2946398" y="2149535"/>
                    <a:pt x="2809942" y="2286000"/>
                    <a:pt x="2641601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fd0fa47da23ab60389fcb0693e260b59.jpgfd0fa47da23ab60389fcb0693e260b59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t="13796" b="13796"/>
            <a:stretch>
              <a:fillRect/>
            </a:stretch>
          </p:blipFill>
          <p:spPr>
            <a:xfrm>
              <a:off x="8800" y="2880"/>
              <a:ext cx="4639" cy="3359"/>
            </a:xfrm>
            <a:custGeom>
              <a:avLst/>
              <a:gdLst>
                <a:gd name="connisteX0" fmla="*/ 0 w 2946397"/>
                <a:gd name="connsiteY0" fmla="*/ 304796 h 2133596"/>
                <a:gd name="connisteX1" fmla="*/ 304796 w 2946397"/>
                <a:gd name="connsiteY1" fmla="*/ 0 h 2133596"/>
                <a:gd name="connisteX2" fmla="*/ 2641601 w 2946397"/>
                <a:gd name="connsiteY2" fmla="*/ 0 h 2133596"/>
                <a:gd name="connisteX3" fmla="*/ 2946397 w 2946397"/>
                <a:gd name="connsiteY3" fmla="*/ 304796 h 2133596"/>
                <a:gd name="connisteX4" fmla="*/ 2946397 w 2946397"/>
                <a:gd name="connsiteY4" fmla="*/ 2133596 h 2133596"/>
                <a:gd name="connisteX5" fmla="*/ 0 w 2946397"/>
                <a:gd name="connsiteY5" fmla="*/ 2133596 h 2133596"/>
                <a:gd name="connisteX6" fmla="*/ 0 w 2946397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946398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641601" y="0"/>
                  </a:lnTo>
                  <a:cubicBezTo>
                    <a:pt x="2809942" y="0"/>
                    <a:pt x="2946398" y="136465"/>
                    <a:pt x="2946398" y="304797"/>
                  </a:cubicBezTo>
                  <a:lnTo>
                    <a:pt x="2946398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6" name="任意多边形 15"/>
            <p:cNvSpPr/>
            <p:nvPr>
              <p:custDataLst>
                <p:tags r:id="rId14"/>
              </p:custDataLst>
            </p:nvPr>
          </p:nvSpPr>
          <p:spPr>
            <a:xfrm>
              <a:off x="8800" y="6240"/>
              <a:ext cx="4640" cy="3600"/>
            </a:xfrm>
            <a:custGeom>
              <a:avLst/>
              <a:gdLst>
                <a:gd name="connisteX0" fmla="*/ 0 w 2946397"/>
                <a:gd name="connsiteY0" fmla="*/ 0 h 2286000"/>
                <a:gd name="connisteX1" fmla="*/ 2946397 w 2946397"/>
                <a:gd name="connsiteY1" fmla="*/ 0 h 2286000"/>
                <a:gd name="connisteX2" fmla="*/ 2946397 w 2946397"/>
                <a:gd name="connsiteY2" fmla="*/ 1981203 h 2286000"/>
                <a:gd name="connisteX3" fmla="*/ 2641601 w 2946397"/>
                <a:gd name="connsiteY3" fmla="*/ 2286000 h 2286000"/>
                <a:gd name="connisteX4" fmla="*/ 304796 w 2946397"/>
                <a:gd name="connsiteY4" fmla="*/ 2286000 h 2286000"/>
                <a:gd name="connisteX5" fmla="*/ 0 w 2946397"/>
                <a:gd name="connsiteY5" fmla="*/ 1981203 h 2286000"/>
                <a:gd name="connisteX6" fmla="*/ 0 w 2946397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946398" h="2286000">
                  <a:moveTo>
                    <a:pt x="0" y="0"/>
                  </a:moveTo>
                  <a:lnTo>
                    <a:pt x="2946398" y="0"/>
                  </a:lnTo>
                  <a:lnTo>
                    <a:pt x="2946398" y="1981203"/>
                  </a:lnTo>
                  <a:cubicBezTo>
                    <a:pt x="2946398" y="2149535"/>
                    <a:pt x="2809942" y="2286000"/>
                    <a:pt x="2641601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5"/>
              </p:custDataLst>
            </p:nvPr>
          </p:nvSpPr>
          <p:spPr>
            <a:xfrm>
              <a:off x="4480" y="6880"/>
              <a:ext cx="3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药物副作用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4480" y="7760"/>
              <a:ext cx="37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某些药物如止痛药、抗抑郁药可能导致肠道运动减慢，进而引起便秘。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9" name="图片 18" descr="C:/Users/mingsheng111035/AppData/Roaming/Kingsoft/office6/wppai/generateppt/254a32a073bc91d0269fba3baaa9f011.jpg254a32a073bc91d0269fba3baaa9f011"/>
            <p:cNvPicPr preferRelativeResize="0"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rcRect l="3978" r="3978"/>
            <a:stretch>
              <a:fillRect/>
            </a:stretch>
          </p:blipFill>
          <p:spPr>
            <a:xfrm>
              <a:off x="13600" y="2880"/>
              <a:ext cx="4639" cy="3359"/>
            </a:xfrm>
            <a:custGeom>
              <a:avLst/>
              <a:gdLst>
                <a:gd name="connisteX0" fmla="*/ 0 w 2946397"/>
                <a:gd name="connsiteY0" fmla="*/ 304796 h 2133596"/>
                <a:gd name="connisteX1" fmla="*/ 304796 w 2946397"/>
                <a:gd name="connsiteY1" fmla="*/ 0 h 2133596"/>
                <a:gd name="connisteX2" fmla="*/ 2641601 w 2946397"/>
                <a:gd name="connsiteY2" fmla="*/ 0 h 2133596"/>
                <a:gd name="connisteX3" fmla="*/ 2946397 w 2946397"/>
                <a:gd name="connsiteY3" fmla="*/ 304796 h 2133596"/>
                <a:gd name="connisteX4" fmla="*/ 2946397 w 2946397"/>
                <a:gd name="connsiteY4" fmla="*/ 2133596 h 2133596"/>
                <a:gd name="connisteX5" fmla="*/ 0 w 2946397"/>
                <a:gd name="connsiteY5" fmla="*/ 2133596 h 2133596"/>
                <a:gd name="connisteX6" fmla="*/ 0 w 2946397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946398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641601" y="0"/>
                  </a:lnTo>
                  <a:cubicBezTo>
                    <a:pt x="2809942" y="0"/>
                    <a:pt x="2946398" y="136465"/>
                    <a:pt x="2946398" y="304797"/>
                  </a:cubicBezTo>
                  <a:lnTo>
                    <a:pt x="2946398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2" name="任意多边形 21"/>
            <p:cNvSpPr/>
            <p:nvPr>
              <p:custDataLst>
                <p:tags r:id="rId19"/>
              </p:custDataLst>
            </p:nvPr>
          </p:nvSpPr>
          <p:spPr>
            <a:xfrm>
              <a:off x="13600" y="6240"/>
              <a:ext cx="4640" cy="3600"/>
            </a:xfrm>
            <a:custGeom>
              <a:avLst/>
              <a:gdLst>
                <a:gd name="connisteX0" fmla="*/ 0 w 2946397"/>
                <a:gd name="connsiteY0" fmla="*/ 0 h 2286000"/>
                <a:gd name="connisteX1" fmla="*/ 2946397 w 2946397"/>
                <a:gd name="connsiteY1" fmla="*/ 0 h 2286000"/>
                <a:gd name="connisteX2" fmla="*/ 2946397 w 2946397"/>
                <a:gd name="connsiteY2" fmla="*/ 1981203 h 2286000"/>
                <a:gd name="connisteX3" fmla="*/ 2641601 w 2946397"/>
                <a:gd name="connsiteY3" fmla="*/ 2286000 h 2286000"/>
                <a:gd name="connisteX4" fmla="*/ 304796 w 2946397"/>
                <a:gd name="connsiteY4" fmla="*/ 2286000 h 2286000"/>
                <a:gd name="connisteX5" fmla="*/ 0 w 2946397"/>
                <a:gd name="connsiteY5" fmla="*/ 1981203 h 2286000"/>
                <a:gd name="connisteX6" fmla="*/ 0 w 2946397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946398" h="2286000">
                  <a:moveTo>
                    <a:pt x="0" y="0"/>
                  </a:moveTo>
                  <a:lnTo>
                    <a:pt x="2946398" y="0"/>
                  </a:lnTo>
                  <a:lnTo>
                    <a:pt x="2946398" y="1981203"/>
                  </a:lnTo>
                  <a:cubicBezTo>
                    <a:pt x="2946398" y="2149535"/>
                    <a:pt x="2809942" y="2286000"/>
                    <a:pt x="2641601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20"/>
              </p:custDataLst>
            </p:nvPr>
          </p:nvSpPr>
          <p:spPr>
            <a:xfrm>
              <a:off x="9280" y="6880"/>
              <a:ext cx="3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缺乏运动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21"/>
              </p:custDataLst>
            </p:nvPr>
          </p:nvSpPr>
          <p:spPr>
            <a:xfrm>
              <a:off x="9280" y="7760"/>
              <a:ext cx="37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久坐不动的生活方式会减缓肠道蠕动，增加便秘的风险。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2"/>
              </p:custDataLst>
            </p:nvPr>
          </p:nvSpPr>
          <p:spPr>
            <a:xfrm>
              <a:off x="14080" y="6880"/>
              <a:ext cx="3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饮食习惯不当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3"/>
              </p:custDataLst>
            </p:nvPr>
          </p:nvSpPr>
          <p:spPr>
            <a:xfrm>
              <a:off x="14080" y="7760"/>
              <a:ext cx="37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高脂肪、低纤维的饮食习惯可能导致肠道功能减弱，引起便秘问题。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老年人便秘的表现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排便周期长、无规律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09600" y="1828800"/>
            <a:ext cx="9220200" cy="1727200"/>
            <a:chOff x="960" y="2880"/>
            <a:chExt cx="14520" cy="272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960" y="288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288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排便次数减少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200" y="3680"/>
              <a:ext cx="30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老年人便秘时，排便次数可能从每天一次减少到每周几次，甚至更少。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4680" y="288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4920" y="288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粪便干硬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4920" y="3680"/>
              <a:ext cx="30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由于排便周期长，粪便在肠道内停留时间过久，导致水分被吸收，变得干硬。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8400" y="288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8640" y="288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排便困难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8640" y="3680"/>
              <a:ext cx="30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便秘的老年人在排便时可能需要额外用力，甚至出现排便疼痛或出血的情况。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2"/>
              </p:custDataLst>
            </p:nvPr>
          </p:nvSpPr>
          <p:spPr>
            <a:xfrm>
              <a:off x="12120" y="288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2360" y="288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排便时间延长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12360" y="3680"/>
              <a:ext cx="30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排便周期长的老年人在排便时，可能需要较长时间才能完成，有时超过正常范围。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6" name="图片 15" descr="C:/Users/mingsheng111035/AppData/Roaming/Kingsoft/office6/wppai/generateppt/86bb526d-55cb-454a-b1df-58c8e4300f45.jpg86bb526d-55cb-454a-b1df-58c8e4300f45"/>
          <p:cNvPicPr preferRelativeResize="0"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141" r="650"/>
          <a:stretch>
            <a:fillRect/>
          </a:stretch>
        </p:blipFill>
        <p:spPr>
          <a:xfrm>
            <a:off x="609603" y="4013201"/>
            <a:ext cx="10972800" cy="2234565"/>
          </a:xfrm>
          <a:custGeom>
            <a:avLst/>
            <a:gdLst>
              <a:gd name="connisteX0" fmla="*/ 0 w 10972800"/>
              <a:gd name="connsiteY0" fmla="*/ 304796 h 2235195"/>
              <a:gd name="connisteX1" fmla="*/ 304796 w 10972800"/>
              <a:gd name="connsiteY1" fmla="*/ 0 h 2235195"/>
              <a:gd name="connisteX2" fmla="*/ 10668003 w 10972800"/>
              <a:gd name="connsiteY2" fmla="*/ 0 h 2235195"/>
              <a:gd name="connisteX3" fmla="*/ 10972800 w 10972800"/>
              <a:gd name="connsiteY3" fmla="*/ 304796 h 2235195"/>
              <a:gd name="connisteX4" fmla="*/ 10972800 w 10972800"/>
              <a:gd name="connsiteY4" fmla="*/ 1930398 h 2235195"/>
              <a:gd name="connisteX5" fmla="*/ 10668003 w 10972800"/>
              <a:gd name="connsiteY5" fmla="*/ 2235195 h 2235195"/>
              <a:gd name="connisteX6" fmla="*/ 304796 w 10972800"/>
              <a:gd name="connsiteY6" fmla="*/ 2235195 h 2235195"/>
              <a:gd name="connisteX7" fmla="*/ 0 w 10972800"/>
              <a:gd name="connsiteY7" fmla="*/ 1930398 h 2235195"/>
              <a:gd name="connisteX8" fmla="*/ 0 w 10972800"/>
              <a:gd name="connsiteY8" fmla="*/ 304796 h 22351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235196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1930399"/>
                </a:lnTo>
                <a:cubicBezTo>
                  <a:pt x="10972800" y="2098740"/>
                  <a:pt x="10836335" y="2235196"/>
                  <a:pt x="10668003" y="2235196"/>
                </a:cubicBezTo>
                <a:lnTo>
                  <a:pt x="304797" y="2235196"/>
                </a:lnTo>
                <a:cubicBezTo>
                  <a:pt x="136465" y="2235196"/>
                  <a:pt x="0" y="2098740"/>
                  <a:pt x="0" y="1930399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粪质干硬、肠道干涩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16767297a35bfa99\datas\装饰-12001&amp;333605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7" name="组合 16"/>
          <p:cNvGrpSpPr/>
          <p:nvPr/>
        </p:nvGrpSpPr>
        <p:grpSpPr>
          <a:xfrm>
            <a:off x="4648200" y="609600"/>
            <a:ext cx="7010400" cy="2032000"/>
            <a:chOff x="7320" y="960"/>
            <a:chExt cx="11040" cy="3200"/>
          </a:xfrm>
        </p:grpSpPr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7320" y="960"/>
              <a:ext cx="81" cy="3200"/>
            </a:xfrm>
            <a:custGeom>
              <a:avLst/>
              <a:gdLst>
                <a:gd name="connisteX0" fmla="*/ 0 w 50804"/>
                <a:gd name="connsiteY0" fmla="*/ 25402 h 2031997"/>
                <a:gd name="connisteX1" fmla="*/ 25402 w 50804"/>
                <a:gd name="connsiteY1" fmla="*/ 0 h 2031997"/>
                <a:gd name="connisteX2" fmla="*/ 25402 w 50804"/>
                <a:gd name="connsiteY2" fmla="*/ 0 h 2031997"/>
                <a:gd name="connisteX3" fmla="*/ 50804 w 50804"/>
                <a:gd name="connsiteY3" fmla="*/ 25402 h 2031997"/>
                <a:gd name="connisteX4" fmla="*/ 50804 w 50804"/>
                <a:gd name="connsiteY4" fmla="*/ 2006595 h 2031997"/>
                <a:gd name="connisteX5" fmla="*/ 25402 w 50804"/>
                <a:gd name="connsiteY5" fmla="*/ 2031997 h 2031997"/>
                <a:gd name="connisteX6" fmla="*/ 25402 w 50804"/>
                <a:gd name="connsiteY6" fmla="*/ 2031997 h 2031997"/>
                <a:gd name="connisteX7" fmla="*/ 0 w 50804"/>
                <a:gd name="connsiteY7" fmla="*/ 2006595 h 2031997"/>
                <a:gd name="connisteX8" fmla="*/ 0 w 50804"/>
                <a:gd name="connsiteY8" fmla="*/ 25402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20319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2006596"/>
                  </a:lnTo>
                  <a:cubicBezTo>
                    <a:pt x="50804" y="2020632"/>
                    <a:pt x="39429" y="2031998"/>
                    <a:pt x="25402" y="2031998"/>
                  </a:cubicBezTo>
                  <a:lnTo>
                    <a:pt x="25402" y="2031998"/>
                  </a:lnTo>
                  <a:cubicBezTo>
                    <a:pt x="11375" y="2031998"/>
                    <a:pt x="0" y="2020632"/>
                    <a:pt x="0" y="20065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75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排便困难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7560" y="1760"/>
              <a:ext cx="316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老年人因肠道蠕动减缓，粪质干硬导致排便时需用力，有时甚至出现排便疼痛。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11120" y="960"/>
              <a:ext cx="81" cy="3200"/>
            </a:xfrm>
            <a:custGeom>
              <a:avLst/>
              <a:gdLst>
                <a:gd name="connisteX0" fmla="*/ 0 w 50804"/>
                <a:gd name="connsiteY0" fmla="*/ 25402 h 2031997"/>
                <a:gd name="connisteX1" fmla="*/ 25402 w 50804"/>
                <a:gd name="connsiteY1" fmla="*/ 0 h 2031997"/>
                <a:gd name="connisteX2" fmla="*/ 25402 w 50804"/>
                <a:gd name="connsiteY2" fmla="*/ 0 h 2031997"/>
                <a:gd name="connisteX3" fmla="*/ 50804 w 50804"/>
                <a:gd name="connsiteY3" fmla="*/ 25402 h 2031997"/>
                <a:gd name="connisteX4" fmla="*/ 50804 w 50804"/>
                <a:gd name="connsiteY4" fmla="*/ 2006595 h 2031997"/>
                <a:gd name="connisteX5" fmla="*/ 25402 w 50804"/>
                <a:gd name="connsiteY5" fmla="*/ 2031997 h 2031997"/>
                <a:gd name="connisteX6" fmla="*/ 25402 w 50804"/>
                <a:gd name="connsiteY6" fmla="*/ 2031997 h 2031997"/>
                <a:gd name="connisteX7" fmla="*/ 0 w 50804"/>
                <a:gd name="connsiteY7" fmla="*/ 2006595 h 2031997"/>
                <a:gd name="connisteX8" fmla="*/ 0 w 50804"/>
                <a:gd name="connsiteY8" fmla="*/ 25402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20319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2006596"/>
                  </a:lnTo>
                  <a:cubicBezTo>
                    <a:pt x="50804" y="2020632"/>
                    <a:pt x="39429" y="2031998"/>
                    <a:pt x="25402" y="2031998"/>
                  </a:cubicBezTo>
                  <a:lnTo>
                    <a:pt x="25402" y="2031998"/>
                  </a:lnTo>
                  <a:cubicBezTo>
                    <a:pt x="11375" y="2031998"/>
                    <a:pt x="0" y="2020632"/>
                    <a:pt x="0" y="20065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113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排便次数减少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11360" y="1760"/>
              <a:ext cx="316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由于粪质干硬，老年人的肠道难以推动粪便，导致排便次数明显减少，甚至数日一次。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任意多边形 10"/>
            <p:cNvSpPr/>
            <p:nvPr>
              <p:custDataLst>
                <p:tags r:id="rId12"/>
              </p:custDataLst>
            </p:nvPr>
          </p:nvSpPr>
          <p:spPr>
            <a:xfrm>
              <a:off x="14920" y="960"/>
              <a:ext cx="81" cy="3200"/>
            </a:xfrm>
            <a:custGeom>
              <a:avLst/>
              <a:gdLst>
                <a:gd name="connisteX0" fmla="*/ 0 w 50804"/>
                <a:gd name="connsiteY0" fmla="*/ 25402 h 2031997"/>
                <a:gd name="connisteX1" fmla="*/ 25402 w 50804"/>
                <a:gd name="connsiteY1" fmla="*/ 0 h 2031997"/>
                <a:gd name="connisteX2" fmla="*/ 25402 w 50804"/>
                <a:gd name="connsiteY2" fmla="*/ 0 h 2031997"/>
                <a:gd name="connisteX3" fmla="*/ 50804 w 50804"/>
                <a:gd name="connsiteY3" fmla="*/ 25402 h 2031997"/>
                <a:gd name="connisteX4" fmla="*/ 50804 w 50804"/>
                <a:gd name="connsiteY4" fmla="*/ 2006595 h 2031997"/>
                <a:gd name="connisteX5" fmla="*/ 25402 w 50804"/>
                <a:gd name="connsiteY5" fmla="*/ 2031997 h 2031997"/>
                <a:gd name="connisteX6" fmla="*/ 25402 w 50804"/>
                <a:gd name="connsiteY6" fmla="*/ 2031997 h 2031997"/>
                <a:gd name="connisteX7" fmla="*/ 0 w 50804"/>
                <a:gd name="connsiteY7" fmla="*/ 2006595 h 2031997"/>
                <a:gd name="connisteX8" fmla="*/ 0 w 50804"/>
                <a:gd name="connsiteY8" fmla="*/ 25402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20319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2006596"/>
                  </a:lnTo>
                  <a:cubicBezTo>
                    <a:pt x="50804" y="2020632"/>
                    <a:pt x="39429" y="2031998"/>
                    <a:pt x="25402" y="2031998"/>
                  </a:cubicBezTo>
                  <a:lnTo>
                    <a:pt x="25402" y="2031998"/>
                  </a:lnTo>
                  <a:cubicBezTo>
                    <a:pt x="11375" y="2031998"/>
                    <a:pt x="0" y="2020632"/>
                    <a:pt x="0" y="20065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51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腹部胀满感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15160" y="1760"/>
              <a:ext cx="316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粪质干硬和肠道干涩使得粪便在肠道内堆积，老年人常感到腹部胀满不适。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4" name="图片 13" descr="C:/Users/mingsheng111035/AppData/Roaming/Kingsoft/office6/wppai/generateppt/4bbc1fad-3843-4257-a47b-0f217d3aaeee.jpg4bbc1fad-3843-4257-a47b-0f217d3aaeee"/>
          <p:cNvPicPr preferRelativeResize="0"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207" r="234"/>
          <a:stretch>
            <a:fillRect/>
          </a:stretch>
        </p:blipFill>
        <p:spPr>
          <a:xfrm>
            <a:off x="609603" y="3098801"/>
            <a:ext cx="10972800" cy="3148965"/>
          </a:xfrm>
          <a:custGeom>
            <a:avLst/>
            <a:gdLst>
              <a:gd name="connisteX0" fmla="*/ 0 w 10972800"/>
              <a:gd name="connsiteY0" fmla="*/ 304796 h 3149595"/>
              <a:gd name="connisteX1" fmla="*/ 304796 w 10972800"/>
              <a:gd name="connsiteY1" fmla="*/ 0 h 3149595"/>
              <a:gd name="connisteX2" fmla="*/ 10668003 w 10972800"/>
              <a:gd name="connsiteY2" fmla="*/ 0 h 3149595"/>
              <a:gd name="connisteX3" fmla="*/ 10972800 w 10972800"/>
              <a:gd name="connsiteY3" fmla="*/ 304796 h 3149595"/>
              <a:gd name="connisteX4" fmla="*/ 10972800 w 10972800"/>
              <a:gd name="connsiteY4" fmla="*/ 2844798 h 3149595"/>
              <a:gd name="connisteX5" fmla="*/ 10668003 w 10972800"/>
              <a:gd name="connsiteY5" fmla="*/ 3149595 h 3149595"/>
              <a:gd name="connisteX6" fmla="*/ 304796 w 10972800"/>
              <a:gd name="connsiteY6" fmla="*/ 3149595 h 3149595"/>
              <a:gd name="connisteX7" fmla="*/ 0 w 10972800"/>
              <a:gd name="connsiteY7" fmla="*/ 2844798 h 3149595"/>
              <a:gd name="connisteX8" fmla="*/ 0 w 10972800"/>
              <a:gd name="connsiteY8" fmla="*/ 304796 h 31495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149596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844799"/>
                </a:lnTo>
                <a:cubicBezTo>
                  <a:pt x="10972800" y="3013140"/>
                  <a:pt x="10836335" y="3149596"/>
                  <a:pt x="10668003" y="3149596"/>
                </a:cubicBezTo>
                <a:lnTo>
                  <a:pt x="304797" y="3149596"/>
                </a:lnTo>
                <a:cubicBezTo>
                  <a:pt x="136465" y="3149596"/>
                  <a:pt x="0" y="3013140"/>
                  <a:pt x="0" y="2844799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5029200"/>
            <a:ext cx="12191365" cy="1828800"/>
          </a:xfrm>
          <a:custGeom>
            <a:avLst/>
            <a:gdLst>
              <a:gd name="connisteX0" fmla="*/ 0 w 12191996"/>
              <a:gd name="connsiteY0" fmla="*/ 508004 h 1828800"/>
              <a:gd name="connisteX1" fmla="*/ 508004 w 12191996"/>
              <a:gd name="connsiteY1" fmla="*/ 0 h 1828800"/>
              <a:gd name="connisteX2" fmla="*/ 11684002 w 12191996"/>
              <a:gd name="connsiteY2" fmla="*/ 0 h 1828800"/>
              <a:gd name="connisteX3" fmla="*/ 12191996 w 12191996"/>
              <a:gd name="connsiteY3" fmla="*/ 508004 h 1828800"/>
              <a:gd name="connisteX4" fmla="*/ 12191996 w 12191996"/>
              <a:gd name="connsiteY4" fmla="*/ 1828800 h 1828800"/>
              <a:gd name="connisteX5" fmla="*/ 0 w 12191996"/>
              <a:gd name="connsiteY5" fmla="*/ 1828800 h 1828800"/>
              <a:gd name="connisteX6" fmla="*/ 0 w 12191996"/>
              <a:gd name="connsiteY6" fmla="*/ 508004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508004"/>
                </a:moveTo>
                <a:cubicBezTo>
                  <a:pt x="0" y="227439"/>
                  <a:pt x="227439" y="0"/>
                  <a:pt x="508004" y="0"/>
                </a:cubicBezTo>
                <a:lnTo>
                  <a:pt x="11684002" y="0"/>
                </a:lnTo>
                <a:cubicBezTo>
                  <a:pt x="11964558" y="0"/>
                  <a:pt x="12191997" y="227439"/>
                  <a:pt x="12191997" y="508004"/>
                </a:cubicBezTo>
                <a:lnTo>
                  <a:pt x="12191997" y="1828800"/>
                </a:lnTo>
                <a:lnTo>
                  <a:pt x="0" y="1828800"/>
                </a:lnTo>
                <a:lnTo>
                  <a:pt x="0" y="508004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9753603" y="5029200"/>
            <a:ext cx="2438400" cy="1270000"/>
          </a:xfrm>
          <a:custGeom>
            <a:avLst/>
            <a:gdLst>
              <a:gd name="connisteX0" fmla="*/ 0 w 2438403"/>
              <a:gd name="connsiteY0" fmla="*/ 0 h 1270001"/>
              <a:gd name="connisteX1" fmla="*/ 1932575 w 2438403"/>
              <a:gd name="connsiteY1" fmla="*/ 0 h 1270001"/>
              <a:gd name="connisteX2" fmla="*/ 2438403 w 2438403"/>
              <a:gd name="connsiteY2" fmla="*/ 508004 h 1270001"/>
              <a:gd name="connisteX3" fmla="*/ 2438403 w 2438403"/>
              <a:gd name="connsiteY3" fmla="*/ 1092314 h 1270001"/>
              <a:gd name="connisteX4" fmla="*/ 1673342 w 2438403"/>
              <a:gd name="connsiteY4" fmla="*/ 1270001 h 1270001"/>
              <a:gd name="connisteX5" fmla="*/ 0 w 2438403"/>
              <a:gd name="connsiteY5" fmla="*/ 0 h 12700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438403" h="1270001">
                <a:moveTo>
                  <a:pt x="0" y="0"/>
                </a:moveTo>
                <a:lnTo>
                  <a:pt x="1932575" y="0"/>
                </a:lnTo>
                <a:cubicBezTo>
                  <a:pt x="2211934" y="0"/>
                  <a:pt x="2438403" y="227439"/>
                  <a:pt x="2438403" y="508004"/>
                </a:cubicBezTo>
                <a:lnTo>
                  <a:pt x="2438403" y="1092315"/>
                </a:lnTo>
                <a:cubicBezTo>
                  <a:pt x="2207526" y="1206103"/>
                  <a:pt x="1947864" y="1270001"/>
                  <a:pt x="1673343" y="1270001"/>
                </a:cubicBezTo>
                <a:cubicBezTo>
                  <a:pt x="877431" y="1270001"/>
                  <a:pt x="206417" y="732946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0" y="54355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0 w 3479804"/>
              <a:gd name="connsiteY1" fmla="*/ 1422404 h 1422404"/>
              <a:gd name="connisteX2" fmla="*/ 0 w 3479804"/>
              <a:gd name="connsiteY2" fmla="*/ 266995 h 1422404"/>
              <a:gd name="connisteX3" fmla="*/ 1151659 w 3479804"/>
              <a:gd name="connsiteY3" fmla="*/ 0 h 1422404"/>
              <a:gd name="connisteX4" fmla="*/ 3479804 w 3479804"/>
              <a:gd name="connsiteY4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479804" h="1422404">
                <a:moveTo>
                  <a:pt x="3479804" y="1422404"/>
                </a:moveTo>
                <a:lnTo>
                  <a:pt x="0" y="1422404"/>
                </a:ln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排便困难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0" name="图片 29" descr="C:/Users/mingsheng111035/AppData/Local/Temp/figmazip/slide_5cb20e7dbd175297\datas\装饰-12001&amp;251236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31" name="任意多边形 30"/>
          <p:cNvSpPr/>
          <p:nvPr>
            <p:custDataLst>
              <p:tags r:id="rId8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32" name="组合 31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pic>
          <p:nvPicPr>
            <p:cNvPr id="6" name="图片 5" descr="C:/Users/mingsheng111035/AppData/Roaming/Kingsoft/office6/wppai/generateppt/d62a1a4672b83d81dddd360942b3b250.jpgd62a1a4672b83d81dddd360942b3b250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3415"/>
            <a:stretch>
              <a:fillRect/>
            </a:stretch>
          </p:blipFill>
          <p:spPr>
            <a:xfrm>
              <a:off x="960" y="2880"/>
              <a:ext cx="3960" cy="3280"/>
            </a:xfrm>
            <a:custGeom>
              <a:avLst/>
              <a:gdLst>
                <a:gd name="connisteX0" fmla="*/ 0 w 2514600"/>
                <a:gd name="connsiteY0" fmla="*/ 304796 h 2082802"/>
                <a:gd name="connisteX1" fmla="*/ 304796 w 2514600"/>
                <a:gd name="connsiteY1" fmla="*/ 0 h 2082802"/>
                <a:gd name="connisteX2" fmla="*/ 2209803 w 2514600"/>
                <a:gd name="connsiteY2" fmla="*/ 0 h 2082802"/>
                <a:gd name="connisteX3" fmla="*/ 2514600 w 2514600"/>
                <a:gd name="connsiteY3" fmla="*/ 304796 h 2082802"/>
                <a:gd name="connisteX4" fmla="*/ 2514600 w 2514600"/>
                <a:gd name="connsiteY4" fmla="*/ 2082802 h 2082802"/>
                <a:gd name="connisteX5" fmla="*/ 0 w 2514600"/>
                <a:gd name="connsiteY5" fmla="*/ 2082802 h 2082802"/>
                <a:gd name="connisteX6" fmla="*/ 0 w 2514600"/>
                <a:gd name="connsiteY6" fmla="*/ 304796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2082802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2082802"/>
                  </a:lnTo>
                  <a:lnTo>
                    <a:pt x="0" y="2082802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9" name="任意多边形 8"/>
            <p:cNvSpPr/>
            <p:nvPr>
              <p:custDataLst>
                <p:tags r:id="rId12"/>
              </p:custDataLst>
            </p:nvPr>
          </p:nvSpPr>
          <p:spPr>
            <a:xfrm>
              <a:off x="960" y="6160"/>
              <a:ext cx="3960" cy="3680"/>
            </a:xfrm>
            <a:custGeom>
              <a:avLst/>
              <a:gdLst>
                <a:gd name="connisteX0" fmla="*/ 0 w 2514600"/>
                <a:gd name="connsiteY0" fmla="*/ 0 h 2336804"/>
                <a:gd name="connisteX1" fmla="*/ 2514600 w 2514600"/>
                <a:gd name="connsiteY1" fmla="*/ 0 h 2336804"/>
                <a:gd name="connisteX2" fmla="*/ 2514600 w 2514600"/>
                <a:gd name="connsiteY2" fmla="*/ 2031997 h 2336804"/>
                <a:gd name="connisteX3" fmla="*/ 2209803 w 2514600"/>
                <a:gd name="connsiteY3" fmla="*/ 2336804 h 2336804"/>
                <a:gd name="connisteX4" fmla="*/ 304796 w 2514600"/>
                <a:gd name="connsiteY4" fmla="*/ 2336804 h 2336804"/>
                <a:gd name="connisteX5" fmla="*/ 0 w 2514600"/>
                <a:gd name="connsiteY5" fmla="*/ 2031997 h 2336804"/>
                <a:gd name="connisteX6" fmla="*/ 0 w 2514600"/>
                <a:gd name="connsiteY6" fmla="*/ 0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2336804">
                  <a:moveTo>
                    <a:pt x="0" y="0"/>
                  </a:moveTo>
                  <a:lnTo>
                    <a:pt x="2514600" y="0"/>
                  </a:lnTo>
                  <a:lnTo>
                    <a:pt x="2514600" y="2031998"/>
                  </a:lnTo>
                  <a:cubicBezTo>
                    <a:pt x="2514600" y="2200339"/>
                    <a:pt x="2378135" y="2336804"/>
                    <a:pt x="2209803" y="2336804"/>
                  </a:cubicBezTo>
                  <a:lnTo>
                    <a:pt x="304797" y="2336804"/>
                  </a:lnTo>
                  <a:cubicBezTo>
                    <a:pt x="136465" y="2336804"/>
                    <a:pt x="0" y="2200339"/>
                    <a:pt x="0" y="20319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2" name="图片 11" descr="C:/Users/mingsheng111035/AppData/Roaming/Kingsoft/office6/wppai/generateppt/cd07723f6f89f9cdb71ffbedf2c7007f.jpgcd07723f6f89f9cdb71ffbedf2c7007f"/>
            <p:cNvPicPr preferRelativeResize="0"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 t="12100" b="10041"/>
            <a:stretch>
              <a:fillRect/>
            </a:stretch>
          </p:blipFill>
          <p:spPr>
            <a:xfrm>
              <a:off x="5400" y="2880"/>
              <a:ext cx="3960" cy="3280"/>
            </a:xfrm>
            <a:custGeom>
              <a:avLst/>
              <a:gdLst>
                <a:gd name="connisteX0" fmla="*/ 0 w 2514600"/>
                <a:gd name="connsiteY0" fmla="*/ 304796 h 2082802"/>
                <a:gd name="connisteX1" fmla="*/ 304796 w 2514600"/>
                <a:gd name="connsiteY1" fmla="*/ 0 h 2082802"/>
                <a:gd name="connisteX2" fmla="*/ 2209803 w 2514600"/>
                <a:gd name="connsiteY2" fmla="*/ 0 h 2082802"/>
                <a:gd name="connisteX3" fmla="*/ 2514600 w 2514600"/>
                <a:gd name="connsiteY3" fmla="*/ 304796 h 2082802"/>
                <a:gd name="connisteX4" fmla="*/ 2514600 w 2514600"/>
                <a:gd name="connsiteY4" fmla="*/ 2082802 h 2082802"/>
                <a:gd name="connisteX5" fmla="*/ 0 w 2514600"/>
                <a:gd name="connsiteY5" fmla="*/ 2082802 h 2082802"/>
                <a:gd name="connisteX6" fmla="*/ 0 w 2514600"/>
                <a:gd name="connsiteY6" fmla="*/ 304796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2082802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2082802"/>
                  </a:lnTo>
                  <a:lnTo>
                    <a:pt x="0" y="2082802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5" name="任意多边形 14"/>
            <p:cNvSpPr/>
            <p:nvPr>
              <p:custDataLst>
                <p:tags r:id="rId15"/>
              </p:custDataLst>
            </p:nvPr>
          </p:nvSpPr>
          <p:spPr>
            <a:xfrm>
              <a:off x="5400" y="6160"/>
              <a:ext cx="3960" cy="3680"/>
            </a:xfrm>
            <a:custGeom>
              <a:avLst/>
              <a:gdLst>
                <a:gd name="connisteX0" fmla="*/ 0 w 2514600"/>
                <a:gd name="connsiteY0" fmla="*/ 0 h 2336804"/>
                <a:gd name="connisteX1" fmla="*/ 2514600 w 2514600"/>
                <a:gd name="connsiteY1" fmla="*/ 0 h 2336804"/>
                <a:gd name="connisteX2" fmla="*/ 2514600 w 2514600"/>
                <a:gd name="connsiteY2" fmla="*/ 2031997 h 2336804"/>
                <a:gd name="connisteX3" fmla="*/ 2209803 w 2514600"/>
                <a:gd name="connsiteY3" fmla="*/ 2336804 h 2336804"/>
                <a:gd name="connisteX4" fmla="*/ 304796 w 2514600"/>
                <a:gd name="connsiteY4" fmla="*/ 2336804 h 2336804"/>
                <a:gd name="connisteX5" fmla="*/ 0 w 2514600"/>
                <a:gd name="connsiteY5" fmla="*/ 2031997 h 2336804"/>
                <a:gd name="connisteX6" fmla="*/ 0 w 2514600"/>
                <a:gd name="connsiteY6" fmla="*/ 0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2336804">
                  <a:moveTo>
                    <a:pt x="0" y="0"/>
                  </a:moveTo>
                  <a:lnTo>
                    <a:pt x="2514600" y="0"/>
                  </a:lnTo>
                  <a:lnTo>
                    <a:pt x="2514600" y="2031998"/>
                  </a:lnTo>
                  <a:cubicBezTo>
                    <a:pt x="2514600" y="2200339"/>
                    <a:pt x="2378135" y="2336804"/>
                    <a:pt x="2209803" y="2336804"/>
                  </a:cubicBezTo>
                  <a:lnTo>
                    <a:pt x="304797" y="2336804"/>
                  </a:lnTo>
                  <a:cubicBezTo>
                    <a:pt x="136465" y="2336804"/>
                    <a:pt x="0" y="2200339"/>
                    <a:pt x="0" y="20319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6"/>
              </p:custDataLst>
            </p:nvPr>
          </p:nvSpPr>
          <p:spPr>
            <a:xfrm>
              <a:off x="1440" y="664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排便次数减少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8" name="图片 17" descr="C:/Users/mingsheng111035/AppData/Roaming/Kingsoft/office6/wppai/generateppt/7ef813898300f1cafeeacf5e76cb7d99.jpg7ef813898300f1cafeeacf5e76cb7d99"/>
            <p:cNvPicPr preferRelativeResize="0"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rcRect l="19394"/>
            <a:stretch>
              <a:fillRect/>
            </a:stretch>
          </p:blipFill>
          <p:spPr>
            <a:xfrm>
              <a:off x="9840" y="2880"/>
              <a:ext cx="3960" cy="3280"/>
            </a:xfrm>
            <a:custGeom>
              <a:avLst/>
              <a:gdLst>
                <a:gd name="connisteX0" fmla="*/ 0 w 2514600"/>
                <a:gd name="connsiteY0" fmla="*/ 304796 h 2082802"/>
                <a:gd name="connisteX1" fmla="*/ 304796 w 2514600"/>
                <a:gd name="connsiteY1" fmla="*/ 0 h 2082802"/>
                <a:gd name="connisteX2" fmla="*/ 2209803 w 2514600"/>
                <a:gd name="connsiteY2" fmla="*/ 0 h 2082802"/>
                <a:gd name="connisteX3" fmla="*/ 2514600 w 2514600"/>
                <a:gd name="connsiteY3" fmla="*/ 304796 h 2082802"/>
                <a:gd name="connisteX4" fmla="*/ 2514600 w 2514600"/>
                <a:gd name="connsiteY4" fmla="*/ 2082802 h 2082802"/>
                <a:gd name="connisteX5" fmla="*/ 0 w 2514600"/>
                <a:gd name="connsiteY5" fmla="*/ 2082802 h 2082802"/>
                <a:gd name="connisteX6" fmla="*/ 0 w 2514600"/>
                <a:gd name="connsiteY6" fmla="*/ 304796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2082802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2082802"/>
                  </a:lnTo>
                  <a:lnTo>
                    <a:pt x="0" y="2082802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1" name="任意多边形 20"/>
            <p:cNvSpPr/>
            <p:nvPr>
              <p:custDataLst>
                <p:tags r:id="rId19"/>
              </p:custDataLst>
            </p:nvPr>
          </p:nvSpPr>
          <p:spPr>
            <a:xfrm>
              <a:off x="9840" y="6160"/>
              <a:ext cx="3960" cy="3680"/>
            </a:xfrm>
            <a:custGeom>
              <a:avLst/>
              <a:gdLst>
                <a:gd name="connisteX0" fmla="*/ 0 w 2514600"/>
                <a:gd name="connsiteY0" fmla="*/ 0 h 2336804"/>
                <a:gd name="connisteX1" fmla="*/ 2514600 w 2514600"/>
                <a:gd name="connsiteY1" fmla="*/ 0 h 2336804"/>
                <a:gd name="connisteX2" fmla="*/ 2514600 w 2514600"/>
                <a:gd name="connsiteY2" fmla="*/ 2031997 h 2336804"/>
                <a:gd name="connisteX3" fmla="*/ 2209803 w 2514600"/>
                <a:gd name="connsiteY3" fmla="*/ 2336804 h 2336804"/>
                <a:gd name="connisteX4" fmla="*/ 304796 w 2514600"/>
                <a:gd name="connsiteY4" fmla="*/ 2336804 h 2336804"/>
                <a:gd name="connisteX5" fmla="*/ 0 w 2514600"/>
                <a:gd name="connsiteY5" fmla="*/ 2031997 h 2336804"/>
                <a:gd name="connisteX6" fmla="*/ 0 w 2514600"/>
                <a:gd name="connsiteY6" fmla="*/ 0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2336804">
                  <a:moveTo>
                    <a:pt x="0" y="0"/>
                  </a:moveTo>
                  <a:lnTo>
                    <a:pt x="2514600" y="0"/>
                  </a:lnTo>
                  <a:lnTo>
                    <a:pt x="2514600" y="2031998"/>
                  </a:lnTo>
                  <a:cubicBezTo>
                    <a:pt x="2514600" y="2200339"/>
                    <a:pt x="2378135" y="2336804"/>
                    <a:pt x="2209803" y="2336804"/>
                  </a:cubicBezTo>
                  <a:lnTo>
                    <a:pt x="304797" y="2336804"/>
                  </a:lnTo>
                  <a:cubicBezTo>
                    <a:pt x="136465" y="2336804"/>
                    <a:pt x="0" y="2200339"/>
                    <a:pt x="0" y="20319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20"/>
              </p:custDataLst>
            </p:nvPr>
          </p:nvSpPr>
          <p:spPr>
            <a:xfrm>
              <a:off x="1440" y="7440"/>
              <a:ext cx="30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老年人便秘时，排便次数明显减少，可能从日常的每天一次减少到每周几次。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24" name="图片 23" descr="C:/Users/mingsheng111035/AppData/Roaming/Kingsoft/office6/wppai/generateppt/234e5f45c82ae59d793fbff459156c87.jpg234e5f45c82ae59d793fbff459156c87"/>
            <p:cNvPicPr preferRelativeResize="0"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2"/>
            <a:srcRect t="12262" b="4909"/>
            <a:stretch>
              <a:fillRect/>
            </a:stretch>
          </p:blipFill>
          <p:spPr>
            <a:xfrm>
              <a:off x="14280" y="2880"/>
              <a:ext cx="3960" cy="3280"/>
            </a:xfrm>
            <a:custGeom>
              <a:avLst/>
              <a:gdLst>
                <a:gd name="connisteX0" fmla="*/ 0 w 2514600"/>
                <a:gd name="connsiteY0" fmla="*/ 304796 h 2082802"/>
                <a:gd name="connisteX1" fmla="*/ 304796 w 2514600"/>
                <a:gd name="connsiteY1" fmla="*/ 0 h 2082802"/>
                <a:gd name="connisteX2" fmla="*/ 2209803 w 2514600"/>
                <a:gd name="connsiteY2" fmla="*/ 0 h 2082802"/>
                <a:gd name="connisteX3" fmla="*/ 2514600 w 2514600"/>
                <a:gd name="connsiteY3" fmla="*/ 304796 h 2082802"/>
                <a:gd name="connisteX4" fmla="*/ 2514600 w 2514600"/>
                <a:gd name="connsiteY4" fmla="*/ 2082802 h 2082802"/>
                <a:gd name="connisteX5" fmla="*/ 0 w 2514600"/>
                <a:gd name="connsiteY5" fmla="*/ 2082802 h 2082802"/>
                <a:gd name="connisteX6" fmla="*/ 0 w 2514600"/>
                <a:gd name="connsiteY6" fmla="*/ 304796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2082802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2082802"/>
                  </a:lnTo>
                  <a:lnTo>
                    <a:pt x="0" y="2082802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7" name="任意多边形 26"/>
            <p:cNvSpPr/>
            <p:nvPr>
              <p:custDataLst>
                <p:tags r:id="rId23"/>
              </p:custDataLst>
            </p:nvPr>
          </p:nvSpPr>
          <p:spPr>
            <a:xfrm>
              <a:off x="14280" y="6160"/>
              <a:ext cx="3960" cy="3680"/>
            </a:xfrm>
            <a:custGeom>
              <a:avLst/>
              <a:gdLst>
                <a:gd name="connisteX0" fmla="*/ 0 w 2514600"/>
                <a:gd name="connsiteY0" fmla="*/ 0 h 2336804"/>
                <a:gd name="connisteX1" fmla="*/ 2514600 w 2514600"/>
                <a:gd name="connsiteY1" fmla="*/ 0 h 2336804"/>
                <a:gd name="connisteX2" fmla="*/ 2514600 w 2514600"/>
                <a:gd name="connsiteY2" fmla="*/ 2031997 h 2336804"/>
                <a:gd name="connisteX3" fmla="*/ 2209803 w 2514600"/>
                <a:gd name="connsiteY3" fmla="*/ 2336804 h 2336804"/>
                <a:gd name="connisteX4" fmla="*/ 304796 w 2514600"/>
                <a:gd name="connsiteY4" fmla="*/ 2336804 h 2336804"/>
                <a:gd name="connisteX5" fmla="*/ 0 w 2514600"/>
                <a:gd name="connsiteY5" fmla="*/ 2031997 h 2336804"/>
                <a:gd name="connisteX6" fmla="*/ 0 w 2514600"/>
                <a:gd name="connsiteY6" fmla="*/ 0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2336804">
                  <a:moveTo>
                    <a:pt x="0" y="0"/>
                  </a:moveTo>
                  <a:lnTo>
                    <a:pt x="2514600" y="0"/>
                  </a:lnTo>
                  <a:lnTo>
                    <a:pt x="2514600" y="2031998"/>
                  </a:lnTo>
                  <a:cubicBezTo>
                    <a:pt x="2514600" y="2200339"/>
                    <a:pt x="2378135" y="2336804"/>
                    <a:pt x="2209803" y="2336804"/>
                  </a:cubicBezTo>
                  <a:lnTo>
                    <a:pt x="304797" y="2336804"/>
                  </a:lnTo>
                  <a:cubicBezTo>
                    <a:pt x="136465" y="2336804"/>
                    <a:pt x="0" y="2200339"/>
                    <a:pt x="0" y="20319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24"/>
              </p:custDataLst>
            </p:nvPr>
          </p:nvSpPr>
          <p:spPr>
            <a:xfrm>
              <a:off x="5880" y="664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粪便干硬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25"/>
              </p:custDataLst>
            </p:nvPr>
          </p:nvSpPr>
          <p:spPr>
            <a:xfrm>
              <a:off x="5880" y="7440"/>
              <a:ext cx="30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便秘的老年人粪便通常干硬，排便时需用力，有时甚至需要借助辅助工具。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6"/>
              </p:custDataLst>
            </p:nvPr>
          </p:nvSpPr>
          <p:spPr>
            <a:xfrm>
              <a:off x="10320" y="664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排便时间延长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7"/>
              </p:custDataLst>
            </p:nvPr>
          </p:nvSpPr>
          <p:spPr>
            <a:xfrm>
              <a:off x="10320" y="7440"/>
              <a:ext cx="30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便秘患者排便时会感到困难，需要较长时间才能完成，有时甚至超过十分钟。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28"/>
              </p:custDataLst>
            </p:nvPr>
          </p:nvSpPr>
          <p:spPr>
            <a:xfrm>
              <a:off x="14760" y="664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腹部胀满感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29"/>
              </p:custDataLst>
            </p:nvPr>
          </p:nvSpPr>
          <p:spPr>
            <a:xfrm>
              <a:off x="14760" y="7440"/>
              <a:ext cx="30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便秘导致的粪便积聚在肠道内，老年人常感到腹部胀满不适，甚至疼痛。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3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45a6742b2fa7b83c\datas\氛围图-12001&amp;311844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便意淡漠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45a6742b2fa7b83c\datas\装饰-12001&amp;311872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43585" y="0"/>
            <a:ext cx="414020" cy="35687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8"/>
            </p:custDataLst>
          </p:nvPr>
        </p:nvSpPr>
        <p:spPr>
          <a:xfrm>
            <a:off x="956993" y="178747"/>
            <a:ext cx="302260" cy="254000"/>
          </a:xfrm>
          <a:custGeom>
            <a:avLst/>
            <a:gdLst>
              <a:gd name="connisteX0" fmla="*/ 0 w 302556"/>
              <a:gd name="connsiteY0" fmla="*/ 0 h 254002"/>
              <a:gd name="connisteX1" fmla="*/ 302556 w 302556"/>
              <a:gd name="connsiteY1" fmla="*/ 0 h 254002"/>
              <a:gd name="connisteX2" fmla="*/ 302556 w 302556"/>
              <a:gd name="connsiteY2" fmla="*/ 254002 h 254002"/>
              <a:gd name="connisteX3" fmla="*/ 0 w 302556"/>
              <a:gd name="connsiteY3" fmla="*/ 254002 h 254002"/>
              <a:gd name="connisteX4" fmla="*/ 0 w 302556"/>
              <a:gd name="connsiteY4" fmla="*/ 127001 h 254002"/>
              <a:gd name="connisteX5" fmla="*/ 0 w 302556"/>
              <a:gd name="connsiteY5" fmla="*/ 0 h 254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2557" h="254002">
                <a:moveTo>
                  <a:pt x="0" y="0"/>
                </a:moveTo>
                <a:lnTo>
                  <a:pt x="302557" y="0"/>
                </a:lnTo>
                <a:lnTo>
                  <a:pt x="302557" y="254002"/>
                </a:lnTo>
                <a:lnTo>
                  <a:pt x="0" y="254002"/>
                </a:lnTo>
                <a:lnTo>
                  <a:pt x="0" y="127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pic>
        <p:nvPicPr>
          <p:cNvPr id="6" name="图片 5" descr="C:/Users/mingsheng111035/AppData/Roaming/Kingsoft/office6/wppai/generateppt/58e79ed53b89f5484e370ed1c0ae6166.jpg58e79ed53b89f5484e370ed1c0ae6166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t="1568" b="2804"/>
          <a:stretch>
            <a:fillRect/>
          </a:stretch>
        </p:blipFill>
        <p:spPr>
          <a:xfrm>
            <a:off x="609602" y="1828800"/>
            <a:ext cx="6933565" cy="4418965"/>
          </a:xfrm>
          <a:custGeom>
            <a:avLst/>
            <a:gdLst>
              <a:gd name="connisteX0" fmla="*/ 0 w 6934196"/>
              <a:gd name="connsiteY0" fmla="*/ 304796 h 4419596"/>
              <a:gd name="connisteX1" fmla="*/ 304796 w 6934196"/>
              <a:gd name="connsiteY1" fmla="*/ 0 h 4419596"/>
              <a:gd name="connisteX2" fmla="*/ 6934196 w 6934196"/>
              <a:gd name="connsiteY2" fmla="*/ 0 h 4419596"/>
              <a:gd name="connisteX3" fmla="*/ 6934196 w 6934196"/>
              <a:gd name="connsiteY3" fmla="*/ 4419596 h 4419596"/>
              <a:gd name="connisteX4" fmla="*/ 304796 w 6934196"/>
              <a:gd name="connsiteY4" fmla="*/ 4419596 h 4419596"/>
              <a:gd name="connisteX5" fmla="*/ 0 w 6934196"/>
              <a:gd name="connsiteY5" fmla="*/ 4114800 h 4419596"/>
              <a:gd name="connisteX6" fmla="*/ 0 w 6934196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197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6934197" y="0"/>
                </a:lnTo>
                <a:lnTo>
                  <a:pt x="6934197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9" name="任意多边形 8"/>
          <p:cNvSpPr/>
          <p:nvPr>
            <p:custDataLst>
              <p:tags r:id="rId12"/>
            </p:custDataLst>
          </p:nvPr>
        </p:nvSpPr>
        <p:spPr>
          <a:xfrm>
            <a:off x="7543800" y="1828800"/>
            <a:ext cx="4038600" cy="4418965"/>
          </a:xfrm>
          <a:custGeom>
            <a:avLst/>
            <a:gdLst>
              <a:gd name="connisteX0" fmla="*/ 0 w 4038603"/>
              <a:gd name="connsiteY0" fmla="*/ 0 h 4419596"/>
              <a:gd name="connisteX1" fmla="*/ 3733796 w 4038603"/>
              <a:gd name="connsiteY1" fmla="*/ 0 h 4419596"/>
              <a:gd name="connisteX2" fmla="*/ 4038603 w 4038603"/>
              <a:gd name="connsiteY2" fmla="*/ 304796 h 4419596"/>
              <a:gd name="connisteX3" fmla="*/ 4038603 w 4038603"/>
              <a:gd name="connsiteY3" fmla="*/ 4114800 h 4419596"/>
              <a:gd name="connisteX4" fmla="*/ 3733796 w 4038603"/>
              <a:gd name="connsiteY4" fmla="*/ 4419596 h 4419596"/>
              <a:gd name="connisteX5" fmla="*/ 0 w 4038603"/>
              <a:gd name="connsiteY5" fmla="*/ 4419596 h 4419596"/>
              <a:gd name="connisteX6" fmla="*/ 0 w 4038603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3" h="4419597">
                <a:moveTo>
                  <a:pt x="0" y="0"/>
                </a:moveTo>
                <a:lnTo>
                  <a:pt x="3733797" y="0"/>
                </a:lnTo>
                <a:cubicBezTo>
                  <a:pt x="3902138" y="0"/>
                  <a:pt x="4038603" y="136465"/>
                  <a:pt x="4038603" y="304797"/>
                </a:cubicBezTo>
                <a:lnTo>
                  <a:pt x="4038603" y="4114800"/>
                </a:lnTo>
                <a:cubicBezTo>
                  <a:pt x="4038603" y="4283141"/>
                  <a:pt x="3902138" y="4419597"/>
                  <a:pt x="3733797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8001000" y="2336800"/>
            <a:ext cx="3200400" cy="3403600"/>
            <a:chOff x="12600" y="3680"/>
            <a:chExt cx="5040" cy="5360"/>
          </a:xfrm>
        </p:grpSpPr>
        <p:sp>
          <p:nvSpPr>
            <p:cNvPr id="10" name="文本框 9"/>
            <p:cNvSpPr txBox="1"/>
            <p:nvPr>
              <p:custDataLst>
                <p:tags r:id="rId13"/>
              </p:custDataLst>
            </p:nvPr>
          </p:nvSpPr>
          <p:spPr>
            <a:xfrm>
              <a:off x="12600" y="368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排便次数减少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12600" y="456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老年人便秘时，可能会出现排便次数明显减少，甚至几天才排一次大便。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12600" y="672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粪便干硬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12600" y="760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由于肠道蠕动减慢，粪便在肠道内停留时间过长，导致粪便变得干硬，难以排出。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正确照护便秘老年人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识别便秘症状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9b7df7f1e1916dd2\datas\装饰-12001&amp;746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29" name="组合 28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pic>
          <p:nvPicPr>
            <p:cNvPr id="5" name="图片 4" descr="C:/Users/mingsheng111035/AppData/Roaming/Kingsoft/office6/wppai/generateppt/79f86217c195f7dfb0a40302cca6d6e9.jpg79f86217c195f7dfb0a40302cca6d6e9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t="8586" b="8586"/>
            <a:stretch>
              <a:fillRect/>
            </a:stretch>
          </p:blipFill>
          <p:spPr>
            <a:xfrm>
              <a:off x="960" y="2880"/>
              <a:ext cx="3960" cy="3280"/>
            </a:xfrm>
            <a:custGeom>
              <a:avLst/>
              <a:gdLst>
                <a:gd name="connisteX0" fmla="*/ 0 w 2514600"/>
                <a:gd name="connsiteY0" fmla="*/ 304796 h 2082802"/>
                <a:gd name="connisteX1" fmla="*/ 304796 w 2514600"/>
                <a:gd name="connsiteY1" fmla="*/ 0 h 2082802"/>
                <a:gd name="connisteX2" fmla="*/ 2209803 w 2514600"/>
                <a:gd name="connsiteY2" fmla="*/ 0 h 2082802"/>
                <a:gd name="connisteX3" fmla="*/ 2514600 w 2514600"/>
                <a:gd name="connsiteY3" fmla="*/ 304796 h 2082802"/>
                <a:gd name="connisteX4" fmla="*/ 2514600 w 2514600"/>
                <a:gd name="connsiteY4" fmla="*/ 2082802 h 2082802"/>
                <a:gd name="connisteX5" fmla="*/ 0 w 2514600"/>
                <a:gd name="connsiteY5" fmla="*/ 2082802 h 2082802"/>
                <a:gd name="connisteX6" fmla="*/ 0 w 2514600"/>
                <a:gd name="connsiteY6" fmla="*/ 304796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2082802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2082802"/>
                  </a:lnTo>
                  <a:lnTo>
                    <a:pt x="0" y="2082802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60" y="6160"/>
              <a:ext cx="3960" cy="3680"/>
            </a:xfrm>
            <a:custGeom>
              <a:avLst/>
              <a:gdLst>
                <a:gd name="connisteX0" fmla="*/ 0 w 2514600"/>
                <a:gd name="connsiteY0" fmla="*/ 0 h 2336804"/>
                <a:gd name="connisteX1" fmla="*/ 2514600 w 2514600"/>
                <a:gd name="connsiteY1" fmla="*/ 0 h 2336804"/>
                <a:gd name="connisteX2" fmla="*/ 2514600 w 2514600"/>
                <a:gd name="connsiteY2" fmla="*/ 2031997 h 2336804"/>
                <a:gd name="connisteX3" fmla="*/ 2209803 w 2514600"/>
                <a:gd name="connsiteY3" fmla="*/ 2336804 h 2336804"/>
                <a:gd name="connisteX4" fmla="*/ 304796 w 2514600"/>
                <a:gd name="connsiteY4" fmla="*/ 2336804 h 2336804"/>
                <a:gd name="connisteX5" fmla="*/ 0 w 2514600"/>
                <a:gd name="connsiteY5" fmla="*/ 2031997 h 2336804"/>
                <a:gd name="connisteX6" fmla="*/ 0 w 2514600"/>
                <a:gd name="connsiteY6" fmla="*/ 0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2336804">
                  <a:moveTo>
                    <a:pt x="0" y="0"/>
                  </a:moveTo>
                  <a:lnTo>
                    <a:pt x="2514600" y="0"/>
                  </a:lnTo>
                  <a:lnTo>
                    <a:pt x="2514600" y="2031998"/>
                  </a:lnTo>
                  <a:cubicBezTo>
                    <a:pt x="2514600" y="2200339"/>
                    <a:pt x="2378135" y="2336804"/>
                    <a:pt x="2209803" y="2336804"/>
                  </a:cubicBezTo>
                  <a:lnTo>
                    <a:pt x="304797" y="2336804"/>
                  </a:lnTo>
                  <a:cubicBezTo>
                    <a:pt x="136465" y="2336804"/>
                    <a:pt x="0" y="2200339"/>
                    <a:pt x="0" y="20319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C:/Users/mingsheng111035/AppData/Roaming/Kingsoft/office6/wppai/generateppt/1c06ff397123f61c5a6eb0fd38e2a8ee.jpg1c06ff397123f61c5a6eb0fd38e2a8ee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t="8586" b="8586"/>
            <a:stretch>
              <a:fillRect/>
            </a:stretch>
          </p:blipFill>
          <p:spPr>
            <a:xfrm>
              <a:off x="5400" y="2880"/>
              <a:ext cx="3960" cy="3280"/>
            </a:xfrm>
            <a:custGeom>
              <a:avLst/>
              <a:gdLst>
                <a:gd name="connisteX0" fmla="*/ 0 w 2514600"/>
                <a:gd name="connsiteY0" fmla="*/ 304796 h 2082802"/>
                <a:gd name="connisteX1" fmla="*/ 304796 w 2514600"/>
                <a:gd name="connsiteY1" fmla="*/ 0 h 2082802"/>
                <a:gd name="connisteX2" fmla="*/ 2209803 w 2514600"/>
                <a:gd name="connsiteY2" fmla="*/ 0 h 2082802"/>
                <a:gd name="connisteX3" fmla="*/ 2514600 w 2514600"/>
                <a:gd name="connsiteY3" fmla="*/ 304796 h 2082802"/>
                <a:gd name="connisteX4" fmla="*/ 2514600 w 2514600"/>
                <a:gd name="connsiteY4" fmla="*/ 2082802 h 2082802"/>
                <a:gd name="connisteX5" fmla="*/ 0 w 2514600"/>
                <a:gd name="connsiteY5" fmla="*/ 2082802 h 2082802"/>
                <a:gd name="connisteX6" fmla="*/ 0 w 2514600"/>
                <a:gd name="connsiteY6" fmla="*/ 304796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2082802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2082802"/>
                  </a:lnTo>
                  <a:lnTo>
                    <a:pt x="0" y="2082802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任意多边形 13"/>
            <p:cNvSpPr/>
            <p:nvPr>
              <p:custDataLst>
                <p:tags r:id="rId12"/>
              </p:custDataLst>
            </p:nvPr>
          </p:nvSpPr>
          <p:spPr>
            <a:xfrm>
              <a:off x="5400" y="6160"/>
              <a:ext cx="3960" cy="3680"/>
            </a:xfrm>
            <a:custGeom>
              <a:avLst/>
              <a:gdLst>
                <a:gd name="connisteX0" fmla="*/ 0 w 2514600"/>
                <a:gd name="connsiteY0" fmla="*/ 0 h 2336804"/>
                <a:gd name="connisteX1" fmla="*/ 2514600 w 2514600"/>
                <a:gd name="connsiteY1" fmla="*/ 0 h 2336804"/>
                <a:gd name="connisteX2" fmla="*/ 2514600 w 2514600"/>
                <a:gd name="connsiteY2" fmla="*/ 2031997 h 2336804"/>
                <a:gd name="connisteX3" fmla="*/ 2209803 w 2514600"/>
                <a:gd name="connsiteY3" fmla="*/ 2336804 h 2336804"/>
                <a:gd name="connisteX4" fmla="*/ 304796 w 2514600"/>
                <a:gd name="connsiteY4" fmla="*/ 2336804 h 2336804"/>
                <a:gd name="connisteX5" fmla="*/ 0 w 2514600"/>
                <a:gd name="connsiteY5" fmla="*/ 2031997 h 2336804"/>
                <a:gd name="connisteX6" fmla="*/ 0 w 2514600"/>
                <a:gd name="connsiteY6" fmla="*/ 0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2336804">
                  <a:moveTo>
                    <a:pt x="0" y="0"/>
                  </a:moveTo>
                  <a:lnTo>
                    <a:pt x="2514600" y="0"/>
                  </a:lnTo>
                  <a:lnTo>
                    <a:pt x="2514600" y="2031998"/>
                  </a:lnTo>
                  <a:cubicBezTo>
                    <a:pt x="2514600" y="2200339"/>
                    <a:pt x="2378135" y="2336804"/>
                    <a:pt x="2209803" y="2336804"/>
                  </a:cubicBezTo>
                  <a:lnTo>
                    <a:pt x="304797" y="2336804"/>
                  </a:lnTo>
                  <a:cubicBezTo>
                    <a:pt x="136465" y="2336804"/>
                    <a:pt x="0" y="2200339"/>
                    <a:pt x="0" y="20319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1440" y="664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排便次数减少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4"/>
              </p:custDataLst>
            </p:nvPr>
          </p:nvSpPr>
          <p:spPr>
            <a:xfrm>
              <a:off x="1440" y="7440"/>
              <a:ext cx="30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便秘的老年人通常排便次数明显减少，每周少于三次，需引起注意。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7" name="图片 16" descr="C:/Users/mingsheng111035/AppData/Roaming/Kingsoft/office6/wppai/generateppt/7db0a3da9b328f394b2e3cd34231ec13.jpg7db0a3da9b328f394b2e3cd34231ec13"/>
            <p:cNvPicPr preferRelativeResize="0"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l="6921" r="6862"/>
            <a:stretch>
              <a:fillRect/>
            </a:stretch>
          </p:blipFill>
          <p:spPr>
            <a:xfrm>
              <a:off x="9840" y="2880"/>
              <a:ext cx="3960" cy="3280"/>
            </a:xfrm>
            <a:custGeom>
              <a:avLst/>
              <a:gdLst>
                <a:gd name="connisteX0" fmla="*/ 0 w 2514600"/>
                <a:gd name="connsiteY0" fmla="*/ 304796 h 2082802"/>
                <a:gd name="connisteX1" fmla="*/ 304796 w 2514600"/>
                <a:gd name="connsiteY1" fmla="*/ 0 h 2082802"/>
                <a:gd name="connisteX2" fmla="*/ 2209803 w 2514600"/>
                <a:gd name="connsiteY2" fmla="*/ 0 h 2082802"/>
                <a:gd name="connisteX3" fmla="*/ 2514600 w 2514600"/>
                <a:gd name="connsiteY3" fmla="*/ 304796 h 2082802"/>
                <a:gd name="connisteX4" fmla="*/ 2514600 w 2514600"/>
                <a:gd name="connsiteY4" fmla="*/ 2082802 h 2082802"/>
                <a:gd name="connisteX5" fmla="*/ 0 w 2514600"/>
                <a:gd name="connsiteY5" fmla="*/ 2082802 h 2082802"/>
                <a:gd name="connisteX6" fmla="*/ 0 w 2514600"/>
                <a:gd name="connsiteY6" fmla="*/ 304796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2082802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2082802"/>
                  </a:lnTo>
                  <a:lnTo>
                    <a:pt x="0" y="2082802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0" name="任意多边形 19"/>
            <p:cNvSpPr/>
            <p:nvPr>
              <p:custDataLst>
                <p:tags r:id="rId17"/>
              </p:custDataLst>
            </p:nvPr>
          </p:nvSpPr>
          <p:spPr>
            <a:xfrm>
              <a:off x="9840" y="6160"/>
              <a:ext cx="3960" cy="3680"/>
            </a:xfrm>
            <a:custGeom>
              <a:avLst/>
              <a:gdLst>
                <a:gd name="connisteX0" fmla="*/ 0 w 2514600"/>
                <a:gd name="connsiteY0" fmla="*/ 0 h 2336804"/>
                <a:gd name="connisteX1" fmla="*/ 2514600 w 2514600"/>
                <a:gd name="connsiteY1" fmla="*/ 0 h 2336804"/>
                <a:gd name="connisteX2" fmla="*/ 2514600 w 2514600"/>
                <a:gd name="connsiteY2" fmla="*/ 2031997 h 2336804"/>
                <a:gd name="connisteX3" fmla="*/ 2209803 w 2514600"/>
                <a:gd name="connsiteY3" fmla="*/ 2336804 h 2336804"/>
                <a:gd name="connisteX4" fmla="*/ 304796 w 2514600"/>
                <a:gd name="connsiteY4" fmla="*/ 2336804 h 2336804"/>
                <a:gd name="connisteX5" fmla="*/ 0 w 2514600"/>
                <a:gd name="connsiteY5" fmla="*/ 2031997 h 2336804"/>
                <a:gd name="connisteX6" fmla="*/ 0 w 2514600"/>
                <a:gd name="connsiteY6" fmla="*/ 0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2336804">
                  <a:moveTo>
                    <a:pt x="0" y="0"/>
                  </a:moveTo>
                  <a:lnTo>
                    <a:pt x="2514600" y="0"/>
                  </a:lnTo>
                  <a:lnTo>
                    <a:pt x="2514600" y="2031998"/>
                  </a:lnTo>
                  <a:cubicBezTo>
                    <a:pt x="2514600" y="2200339"/>
                    <a:pt x="2378135" y="2336804"/>
                    <a:pt x="2209803" y="2336804"/>
                  </a:cubicBezTo>
                  <a:lnTo>
                    <a:pt x="304797" y="2336804"/>
                  </a:lnTo>
                  <a:cubicBezTo>
                    <a:pt x="136465" y="2336804"/>
                    <a:pt x="0" y="2200339"/>
                    <a:pt x="0" y="20319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3" name="图片 22" descr="C:/Users/mingsheng111035/AppData/Roaming/Kingsoft/office6/wppai/generateppt/3a06c3ec5f758b0103d9edbc3e53ab13.jpg3a06c3ec5f758b0103d9edbc3e53ab13"/>
            <p:cNvPicPr preferRelativeResize="0"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rcRect l="10190" r="8778"/>
            <a:stretch>
              <a:fillRect/>
            </a:stretch>
          </p:blipFill>
          <p:spPr>
            <a:xfrm>
              <a:off x="14280" y="2880"/>
              <a:ext cx="3960" cy="3280"/>
            </a:xfrm>
            <a:custGeom>
              <a:avLst/>
              <a:gdLst>
                <a:gd name="connisteX0" fmla="*/ 0 w 2514600"/>
                <a:gd name="connsiteY0" fmla="*/ 304796 h 2082802"/>
                <a:gd name="connisteX1" fmla="*/ 304796 w 2514600"/>
                <a:gd name="connsiteY1" fmla="*/ 0 h 2082802"/>
                <a:gd name="connisteX2" fmla="*/ 2209803 w 2514600"/>
                <a:gd name="connsiteY2" fmla="*/ 0 h 2082802"/>
                <a:gd name="connisteX3" fmla="*/ 2514600 w 2514600"/>
                <a:gd name="connsiteY3" fmla="*/ 304796 h 2082802"/>
                <a:gd name="connisteX4" fmla="*/ 2514600 w 2514600"/>
                <a:gd name="connsiteY4" fmla="*/ 2082802 h 2082802"/>
                <a:gd name="connisteX5" fmla="*/ 0 w 2514600"/>
                <a:gd name="connsiteY5" fmla="*/ 2082802 h 2082802"/>
                <a:gd name="connisteX6" fmla="*/ 0 w 2514600"/>
                <a:gd name="connsiteY6" fmla="*/ 304796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2082802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2082802"/>
                  </a:lnTo>
                  <a:lnTo>
                    <a:pt x="0" y="2082802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6" name="任意多边形 25"/>
            <p:cNvSpPr/>
            <p:nvPr>
              <p:custDataLst>
                <p:tags r:id="rId20"/>
              </p:custDataLst>
            </p:nvPr>
          </p:nvSpPr>
          <p:spPr>
            <a:xfrm>
              <a:off x="14280" y="6160"/>
              <a:ext cx="3960" cy="3680"/>
            </a:xfrm>
            <a:custGeom>
              <a:avLst/>
              <a:gdLst>
                <a:gd name="connisteX0" fmla="*/ 0 w 2514600"/>
                <a:gd name="connsiteY0" fmla="*/ 0 h 2336804"/>
                <a:gd name="connisteX1" fmla="*/ 2514600 w 2514600"/>
                <a:gd name="connsiteY1" fmla="*/ 0 h 2336804"/>
                <a:gd name="connisteX2" fmla="*/ 2514600 w 2514600"/>
                <a:gd name="connsiteY2" fmla="*/ 2031997 h 2336804"/>
                <a:gd name="connisteX3" fmla="*/ 2209803 w 2514600"/>
                <a:gd name="connsiteY3" fmla="*/ 2336804 h 2336804"/>
                <a:gd name="connisteX4" fmla="*/ 304796 w 2514600"/>
                <a:gd name="connsiteY4" fmla="*/ 2336804 h 2336804"/>
                <a:gd name="connisteX5" fmla="*/ 0 w 2514600"/>
                <a:gd name="connsiteY5" fmla="*/ 2031997 h 2336804"/>
                <a:gd name="connisteX6" fmla="*/ 0 w 2514600"/>
                <a:gd name="connsiteY6" fmla="*/ 0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2336804">
                  <a:moveTo>
                    <a:pt x="0" y="0"/>
                  </a:moveTo>
                  <a:lnTo>
                    <a:pt x="2514600" y="0"/>
                  </a:lnTo>
                  <a:lnTo>
                    <a:pt x="2514600" y="2031998"/>
                  </a:lnTo>
                  <a:cubicBezTo>
                    <a:pt x="2514600" y="2200339"/>
                    <a:pt x="2378135" y="2336804"/>
                    <a:pt x="2209803" y="2336804"/>
                  </a:cubicBezTo>
                  <a:lnTo>
                    <a:pt x="304797" y="2336804"/>
                  </a:lnTo>
                  <a:cubicBezTo>
                    <a:pt x="136465" y="2336804"/>
                    <a:pt x="0" y="2200339"/>
                    <a:pt x="0" y="20319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21"/>
              </p:custDataLst>
            </p:nvPr>
          </p:nvSpPr>
          <p:spPr>
            <a:xfrm>
              <a:off x="5880" y="664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粪便干硬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22"/>
              </p:custDataLst>
            </p:nvPr>
          </p:nvSpPr>
          <p:spPr>
            <a:xfrm>
              <a:off x="5880" y="7440"/>
              <a:ext cx="30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便秘患者粪便通常干硬，排便时费力，甚至出现排便困难。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3"/>
              </p:custDataLst>
            </p:nvPr>
          </p:nvSpPr>
          <p:spPr>
            <a:xfrm>
              <a:off x="10320" y="664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腹部胀满感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4"/>
              </p:custDataLst>
            </p:nvPr>
          </p:nvSpPr>
          <p:spPr>
            <a:xfrm>
              <a:off x="10320" y="7440"/>
              <a:ext cx="30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便秘老年人常伴有腹部胀满、不适感，有时可触及硬块。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25"/>
              </p:custDataLst>
            </p:nvPr>
          </p:nvSpPr>
          <p:spPr>
            <a:xfrm>
              <a:off x="14760" y="664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排便不尽感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26"/>
              </p:custDataLst>
            </p:nvPr>
          </p:nvSpPr>
          <p:spPr>
            <a:xfrm>
              <a:off x="14760" y="7440"/>
              <a:ext cx="30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排便后仍有未排尽的感觉，或需借助手法辅助排便，是便秘的常见症状。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2590165"/>
          </a:xfrm>
          <a:custGeom>
            <a:avLst/>
            <a:gdLst>
              <a:gd name="connisteX0" fmla="*/ 0 w 12191996"/>
              <a:gd name="connsiteY0" fmla="*/ 0 h 2590796"/>
              <a:gd name="connisteX1" fmla="*/ 12191996 w 12191996"/>
              <a:gd name="connsiteY1" fmla="*/ 0 h 2590796"/>
              <a:gd name="connisteX2" fmla="*/ 12191996 w 12191996"/>
              <a:gd name="connsiteY2" fmla="*/ 2082802 h 2590796"/>
              <a:gd name="connisteX3" fmla="*/ 11684002 w 12191996"/>
              <a:gd name="connsiteY3" fmla="*/ 2590796 h 2590796"/>
              <a:gd name="connisteX4" fmla="*/ 508004 w 12191996"/>
              <a:gd name="connsiteY4" fmla="*/ 2590796 h 2590796"/>
              <a:gd name="connisteX5" fmla="*/ 0 w 12191996"/>
              <a:gd name="connsiteY5" fmla="*/ 2082802 h 2590796"/>
              <a:gd name="connisteX6" fmla="*/ 0 w 12191996"/>
              <a:gd name="connsiteY6" fmla="*/ 0 h 2590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2590797">
                <a:moveTo>
                  <a:pt x="0" y="0"/>
                </a:moveTo>
                <a:lnTo>
                  <a:pt x="12191997" y="0"/>
                </a:lnTo>
                <a:lnTo>
                  <a:pt x="12191997" y="2082802"/>
                </a:lnTo>
                <a:cubicBezTo>
                  <a:pt x="12191997" y="2363358"/>
                  <a:pt x="11964558" y="2590797"/>
                  <a:pt x="11684002" y="2590797"/>
                </a:cubicBezTo>
                <a:lnTo>
                  <a:pt x="508004" y="2590797"/>
                </a:lnTo>
                <a:cubicBezTo>
                  <a:pt x="227439" y="2590797"/>
                  <a:pt x="0" y="2363358"/>
                  <a:pt x="0" y="208280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634996"/>
            <a:ext cx="3543300" cy="1955800"/>
          </a:xfrm>
          <a:custGeom>
            <a:avLst/>
            <a:gdLst>
              <a:gd name="connisteX0" fmla="*/ 3543300 w 3543300"/>
              <a:gd name="connsiteY0" fmla="*/ 1955801 h 1955801"/>
              <a:gd name="connisteX1" fmla="*/ 507720 w 3543300"/>
              <a:gd name="connsiteY1" fmla="*/ 1955801 h 1955801"/>
              <a:gd name="connisteX2" fmla="*/ 0 w 3543300"/>
              <a:gd name="connsiteY2" fmla="*/ 1447796 h 1955801"/>
              <a:gd name="connisteX3" fmla="*/ 0 w 3543300"/>
              <a:gd name="connsiteY3" fmla="*/ 198232 h 1955801"/>
              <a:gd name="connisteX4" fmla="*/ 1002749 w 3543300"/>
              <a:gd name="connsiteY4" fmla="*/ 0 h 1955801"/>
              <a:gd name="connisteX5" fmla="*/ 3543300 w 3543300"/>
              <a:gd name="connsiteY5" fmla="*/ 1955801 h 1955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543300" h="1955801">
                <a:moveTo>
                  <a:pt x="3543300" y="1955801"/>
                </a:moveTo>
                <a:lnTo>
                  <a:pt x="507721" y="1955801"/>
                </a:lnTo>
                <a:cubicBezTo>
                  <a:pt x="227311" y="1955801"/>
                  <a:pt x="0" y="1728353"/>
                  <a:pt x="0" y="1447797"/>
                </a:cubicBezTo>
                <a:lnTo>
                  <a:pt x="0" y="198233"/>
                </a:lnTo>
                <a:cubicBezTo>
                  <a:pt x="308985" y="70482"/>
                  <a:pt x="647642" y="0"/>
                  <a:pt x="1002749" y="0"/>
                </a:cubicBezTo>
                <a:cubicBezTo>
                  <a:pt x="2221315" y="0"/>
                  <a:pt x="3246147" y="830001"/>
                  <a:pt x="3543300" y="1955801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677397" y="0"/>
            <a:ext cx="2514600" cy="1955800"/>
          </a:xfrm>
          <a:custGeom>
            <a:avLst/>
            <a:gdLst>
              <a:gd name="connisteX0" fmla="*/ 12444 w 2514600"/>
              <a:gd name="connsiteY0" fmla="*/ 0 h 1955801"/>
              <a:gd name="connisteX1" fmla="*/ 2514600 w 2514600"/>
              <a:gd name="connsiteY1" fmla="*/ 0 h 1955801"/>
              <a:gd name="connisteX2" fmla="*/ 2514600 w 2514600"/>
              <a:gd name="connsiteY2" fmla="*/ 1778114 h 1955801"/>
              <a:gd name="connisteX3" fmla="*/ 1746247 w 2514600"/>
              <a:gd name="connsiteY3" fmla="*/ 1955801 h 1955801"/>
              <a:gd name="connisteX4" fmla="*/ 0 w 2514600"/>
              <a:gd name="connsiteY4" fmla="*/ 209553 h 1955801"/>
              <a:gd name="connisteX5" fmla="*/ 12444 w 2514600"/>
              <a:gd name="connsiteY5" fmla="*/ 0 h 1955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14600" h="1955801">
                <a:moveTo>
                  <a:pt x="12445" y="0"/>
                </a:moveTo>
                <a:lnTo>
                  <a:pt x="2514600" y="0"/>
                </a:lnTo>
                <a:lnTo>
                  <a:pt x="2514600" y="1778115"/>
                </a:lnTo>
                <a:cubicBezTo>
                  <a:pt x="2282736" y="1891903"/>
                  <a:pt x="2021958" y="1955801"/>
                  <a:pt x="1746248" y="1955801"/>
                </a:cubicBezTo>
                <a:cubicBezTo>
                  <a:pt x="781821" y="1955801"/>
                  <a:pt x="0" y="1173980"/>
                  <a:pt x="0" y="209553"/>
                </a:cubicBezTo>
                <a:cubicBezTo>
                  <a:pt x="0" y="138632"/>
                  <a:pt x="4225" y="68708"/>
                  <a:pt x="12445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提供适当饮食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609600" y="1828800"/>
            <a:ext cx="10972800" cy="4418330"/>
            <a:chOff x="960" y="2880"/>
            <a:chExt cx="17280" cy="6958"/>
          </a:xfrm>
        </p:grpSpPr>
        <p:sp>
          <p:nvSpPr>
            <p:cNvPr id="6" name="任意多边形 5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5440" cy="6959"/>
            </a:xfrm>
            <a:custGeom>
              <a:avLst/>
              <a:gdLst>
                <a:gd name="connisteX0" fmla="*/ 0 w 3454402"/>
                <a:gd name="connsiteY0" fmla="*/ 304796 h 4419596"/>
                <a:gd name="connisteX1" fmla="*/ 304796 w 3454402"/>
                <a:gd name="connsiteY1" fmla="*/ 0 h 4419596"/>
                <a:gd name="connisteX2" fmla="*/ 3149595 w 3454402"/>
                <a:gd name="connsiteY2" fmla="*/ 0 h 4419596"/>
                <a:gd name="connisteX3" fmla="*/ 3454402 w 3454402"/>
                <a:gd name="connsiteY3" fmla="*/ 304796 h 4419596"/>
                <a:gd name="connisteX4" fmla="*/ 3454402 w 3454402"/>
                <a:gd name="connsiteY4" fmla="*/ 4114800 h 4419596"/>
                <a:gd name="connisteX5" fmla="*/ 3149595 w 3454402"/>
                <a:gd name="connsiteY5" fmla="*/ 4419596 h 4419596"/>
                <a:gd name="connisteX6" fmla="*/ 304796 w 3454402"/>
                <a:gd name="connsiteY6" fmla="*/ 4419596 h 4419596"/>
                <a:gd name="connisteX7" fmla="*/ 0 w 3454402"/>
                <a:gd name="connsiteY7" fmla="*/ 4114800 h 4419596"/>
                <a:gd name="connisteX8" fmla="*/ 0 w 3454402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4114800"/>
                  </a:lnTo>
                  <a:cubicBezTo>
                    <a:pt x="3454402" y="4283141"/>
                    <a:pt x="3317937" y="4419597"/>
                    <a:pt x="3149596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" name="图片 6" descr="C:/Users/mingsheng111035/AppData/Roaming/Kingsoft/office6/wppai/generateppt/8b6fdeb5128368254157eaa594c91ccd.jpg8b6fdeb5128368254157eaa594c91ccd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3302" r="3302"/>
            <a:stretch>
              <a:fillRect/>
            </a:stretch>
          </p:blipFill>
          <p:spPr>
            <a:xfrm>
              <a:off x="1440" y="3360"/>
              <a:ext cx="4479" cy="3199"/>
            </a:xfrm>
            <a:custGeom>
              <a:avLst/>
              <a:gdLst>
                <a:gd name="connisteX0" fmla="*/ 0 w 2844798"/>
                <a:gd name="connsiteY0" fmla="*/ 304796 h 2031997"/>
                <a:gd name="connisteX1" fmla="*/ 304796 w 2844798"/>
                <a:gd name="connsiteY1" fmla="*/ 0 h 2031997"/>
                <a:gd name="connisteX2" fmla="*/ 2540002 w 2844798"/>
                <a:gd name="connsiteY2" fmla="*/ 0 h 2031997"/>
                <a:gd name="connisteX3" fmla="*/ 2844798 w 2844798"/>
                <a:gd name="connsiteY3" fmla="*/ 304796 h 2031997"/>
                <a:gd name="connisteX4" fmla="*/ 2844798 w 2844798"/>
                <a:gd name="connsiteY4" fmla="*/ 1727201 h 2031997"/>
                <a:gd name="connisteX5" fmla="*/ 2540002 w 2844798"/>
                <a:gd name="connsiteY5" fmla="*/ 2031997 h 2031997"/>
                <a:gd name="connisteX6" fmla="*/ 304796 w 2844798"/>
                <a:gd name="connsiteY6" fmla="*/ 2031997 h 2031997"/>
                <a:gd name="connisteX7" fmla="*/ 0 w 2844798"/>
                <a:gd name="connsiteY7" fmla="*/ 1727201 h 2031997"/>
                <a:gd name="connisteX8" fmla="*/ 0 w 2844798"/>
                <a:gd name="connsiteY8" fmla="*/ 304796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844799" h="2031998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1727201"/>
                  </a:lnTo>
                  <a:cubicBezTo>
                    <a:pt x="2844799" y="1895542"/>
                    <a:pt x="2708343" y="2031998"/>
                    <a:pt x="2540002" y="2031998"/>
                  </a:cubicBezTo>
                  <a:lnTo>
                    <a:pt x="304797" y="2031998"/>
                  </a:lnTo>
                  <a:cubicBezTo>
                    <a:pt x="136465" y="2031998"/>
                    <a:pt x="0" y="1895542"/>
                    <a:pt x="0" y="1727201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任意多边形 11"/>
            <p:cNvSpPr/>
            <p:nvPr>
              <p:custDataLst>
                <p:tags r:id="rId9"/>
              </p:custDataLst>
            </p:nvPr>
          </p:nvSpPr>
          <p:spPr>
            <a:xfrm>
              <a:off x="6880" y="2880"/>
              <a:ext cx="5440" cy="6959"/>
            </a:xfrm>
            <a:custGeom>
              <a:avLst/>
              <a:gdLst>
                <a:gd name="connisteX0" fmla="*/ 0 w 3454402"/>
                <a:gd name="connsiteY0" fmla="*/ 304796 h 4419596"/>
                <a:gd name="connisteX1" fmla="*/ 304796 w 3454402"/>
                <a:gd name="connsiteY1" fmla="*/ 0 h 4419596"/>
                <a:gd name="connisteX2" fmla="*/ 3149595 w 3454402"/>
                <a:gd name="connsiteY2" fmla="*/ 0 h 4419596"/>
                <a:gd name="connisteX3" fmla="*/ 3454402 w 3454402"/>
                <a:gd name="connsiteY3" fmla="*/ 304796 h 4419596"/>
                <a:gd name="connisteX4" fmla="*/ 3454402 w 3454402"/>
                <a:gd name="connsiteY4" fmla="*/ 4114800 h 4419596"/>
                <a:gd name="connisteX5" fmla="*/ 3149595 w 3454402"/>
                <a:gd name="connsiteY5" fmla="*/ 4419596 h 4419596"/>
                <a:gd name="connisteX6" fmla="*/ 304796 w 3454402"/>
                <a:gd name="connsiteY6" fmla="*/ 4419596 h 4419596"/>
                <a:gd name="connisteX7" fmla="*/ 0 w 3454402"/>
                <a:gd name="connsiteY7" fmla="*/ 4114800 h 4419596"/>
                <a:gd name="connisteX8" fmla="*/ 0 w 3454402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4114800"/>
                  </a:lnTo>
                  <a:cubicBezTo>
                    <a:pt x="3454402" y="4283141"/>
                    <a:pt x="3317937" y="4419597"/>
                    <a:pt x="3149596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2ffdec0abd2e55bb04713c5d1f9d5a5f.jpg2ffdec0abd2e55bb04713c5d1f9d5a5f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l="6608" r="78"/>
            <a:stretch>
              <a:fillRect/>
            </a:stretch>
          </p:blipFill>
          <p:spPr>
            <a:xfrm>
              <a:off x="7360" y="3360"/>
              <a:ext cx="4479" cy="3199"/>
            </a:xfrm>
            <a:custGeom>
              <a:avLst/>
              <a:gdLst>
                <a:gd name="connisteX0" fmla="*/ 0 w 2844798"/>
                <a:gd name="connsiteY0" fmla="*/ 304796 h 2031997"/>
                <a:gd name="connisteX1" fmla="*/ 304796 w 2844798"/>
                <a:gd name="connsiteY1" fmla="*/ 0 h 2031997"/>
                <a:gd name="connisteX2" fmla="*/ 2540002 w 2844798"/>
                <a:gd name="connsiteY2" fmla="*/ 0 h 2031997"/>
                <a:gd name="connisteX3" fmla="*/ 2844798 w 2844798"/>
                <a:gd name="connsiteY3" fmla="*/ 304796 h 2031997"/>
                <a:gd name="connisteX4" fmla="*/ 2844798 w 2844798"/>
                <a:gd name="connsiteY4" fmla="*/ 1727201 h 2031997"/>
                <a:gd name="connisteX5" fmla="*/ 2540002 w 2844798"/>
                <a:gd name="connsiteY5" fmla="*/ 2031997 h 2031997"/>
                <a:gd name="connisteX6" fmla="*/ 304796 w 2844798"/>
                <a:gd name="connsiteY6" fmla="*/ 2031997 h 2031997"/>
                <a:gd name="connisteX7" fmla="*/ 0 w 2844798"/>
                <a:gd name="connsiteY7" fmla="*/ 1727201 h 2031997"/>
                <a:gd name="connisteX8" fmla="*/ 0 w 2844798"/>
                <a:gd name="connsiteY8" fmla="*/ 304796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844799" h="2031998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1727201"/>
                  </a:lnTo>
                  <a:cubicBezTo>
                    <a:pt x="2844799" y="1895542"/>
                    <a:pt x="2708343" y="2031998"/>
                    <a:pt x="2540002" y="2031998"/>
                  </a:cubicBezTo>
                  <a:lnTo>
                    <a:pt x="304797" y="2031998"/>
                  </a:lnTo>
                  <a:cubicBezTo>
                    <a:pt x="136465" y="2031998"/>
                    <a:pt x="0" y="1895542"/>
                    <a:pt x="0" y="1727201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44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增加膳食纤维摄入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44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老年人应多食用富含膳食纤维的食物，如全谷物、蔬菜和水果，以促进肠道蠕动。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任意多边形 17"/>
            <p:cNvSpPr/>
            <p:nvPr>
              <p:custDataLst>
                <p:tags r:id="rId14"/>
              </p:custDataLst>
            </p:nvPr>
          </p:nvSpPr>
          <p:spPr>
            <a:xfrm>
              <a:off x="12800" y="2880"/>
              <a:ext cx="5440" cy="6959"/>
            </a:xfrm>
            <a:custGeom>
              <a:avLst/>
              <a:gdLst>
                <a:gd name="connisteX0" fmla="*/ 0 w 3454402"/>
                <a:gd name="connsiteY0" fmla="*/ 304796 h 4419596"/>
                <a:gd name="connisteX1" fmla="*/ 304796 w 3454402"/>
                <a:gd name="connsiteY1" fmla="*/ 0 h 4419596"/>
                <a:gd name="connisteX2" fmla="*/ 3149595 w 3454402"/>
                <a:gd name="connsiteY2" fmla="*/ 0 h 4419596"/>
                <a:gd name="connisteX3" fmla="*/ 3454402 w 3454402"/>
                <a:gd name="connsiteY3" fmla="*/ 304796 h 4419596"/>
                <a:gd name="connisteX4" fmla="*/ 3454402 w 3454402"/>
                <a:gd name="connsiteY4" fmla="*/ 4114800 h 4419596"/>
                <a:gd name="connisteX5" fmla="*/ 3149595 w 3454402"/>
                <a:gd name="connsiteY5" fmla="*/ 4419596 h 4419596"/>
                <a:gd name="connisteX6" fmla="*/ 304796 w 3454402"/>
                <a:gd name="connsiteY6" fmla="*/ 4419596 h 4419596"/>
                <a:gd name="connisteX7" fmla="*/ 0 w 3454402"/>
                <a:gd name="connsiteY7" fmla="*/ 4114800 h 4419596"/>
                <a:gd name="connisteX8" fmla="*/ 0 w 3454402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4114800"/>
                  </a:lnTo>
                  <a:cubicBezTo>
                    <a:pt x="3454402" y="4283141"/>
                    <a:pt x="3317937" y="4419597"/>
                    <a:pt x="3149596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9" name="图片 18" descr="C:/Users/mingsheng111035/AppData/Roaming/Kingsoft/office6/wppai/generateppt/82c67241593b770ec8f34564f2ea7a91.jpg82c67241593b770ec8f34564f2ea7a91"/>
            <p:cNvPicPr preferRelativeResize="0"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l="3343" r="3343"/>
            <a:stretch>
              <a:fillRect/>
            </a:stretch>
          </p:blipFill>
          <p:spPr>
            <a:xfrm>
              <a:off x="13280" y="3360"/>
              <a:ext cx="4479" cy="3199"/>
            </a:xfrm>
            <a:custGeom>
              <a:avLst/>
              <a:gdLst>
                <a:gd name="connisteX0" fmla="*/ 0 w 2844798"/>
                <a:gd name="connsiteY0" fmla="*/ 304796 h 2031997"/>
                <a:gd name="connisteX1" fmla="*/ 304796 w 2844798"/>
                <a:gd name="connsiteY1" fmla="*/ 0 h 2031997"/>
                <a:gd name="connisteX2" fmla="*/ 2540002 w 2844798"/>
                <a:gd name="connsiteY2" fmla="*/ 0 h 2031997"/>
                <a:gd name="connisteX3" fmla="*/ 2844798 w 2844798"/>
                <a:gd name="connsiteY3" fmla="*/ 304796 h 2031997"/>
                <a:gd name="connisteX4" fmla="*/ 2844798 w 2844798"/>
                <a:gd name="connsiteY4" fmla="*/ 1727201 h 2031997"/>
                <a:gd name="connisteX5" fmla="*/ 2540002 w 2844798"/>
                <a:gd name="connsiteY5" fmla="*/ 2031997 h 2031997"/>
                <a:gd name="connisteX6" fmla="*/ 304796 w 2844798"/>
                <a:gd name="connsiteY6" fmla="*/ 2031997 h 2031997"/>
                <a:gd name="connisteX7" fmla="*/ 0 w 2844798"/>
                <a:gd name="connsiteY7" fmla="*/ 1727201 h 2031997"/>
                <a:gd name="connisteX8" fmla="*/ 0 w 2844798"/>
                <a:gd name="connsiteY8" fmla="*/ 304796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844799" h="2031998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1727201"/>
                  </a:lnTo>
                  <a:cubicBezTo>
                    <a:pt x="2844799" y="1895542"/>
                    <a:pt x="2708343" y="2031998"/>
                    <a:pt x="2540002" y="2031998"/>
                  </a:cubicBezTo>
                  <a:lnTo>
                    <a:pt x="304797" y="2031998"/>
                  </a:lnTo>
                  <a:cubicBezTo>
                    <a:pt x="136465" y="2031998"/>
                    <a:pt x="0" y="1895542"/>
                    <a:pt x="0" y="1727201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6" name="文本框 15"/>
            <p:cNvSpPr txBox="1"/>
            <p:nvPr>
              <p:custDataLst>
                <p:tags r:id="rId17"/>
              </p:custDataLst>
            </p:nvPr>
          </p:nvSpPr>
          <p:spPr>
            <a:xfrm>
              <a:off x="736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保持水分充足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736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适量饮水对预防和缓解便秘至关重要，建议老年人每天至少喝八杯水。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19"/>
              </p:custDataLst>
            </p:nvPr>
          </p:nvSpPr>
          <p:spPr>
            <a:xfrm>
              <a:off x="1328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限制高脂肪食物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0"/>
              </p:custDataLst>
            </p:nvPr>
          </p:nvSpPr>
          <p:spPr>
            <a:xfrm>
              <a:off x="1328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减少高脂肪、低纤维的食物摄入，如快餐和加工食品，以避免加重便秘症状。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鼓励适量饮水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9de3ced00972c60f\datas\装饰-12001&amp;557562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743585" y="0"/>
            <a:ext cx="414020" cy="35687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956993" y="178747"/>
            <a:ext cx="302260" cy="254000"/>
          </a:xfrm>
          <a:custGeom>
            <a:avLst/>
            <a:gdLst>
              <a:gd name="connisteX0" fmla="*/ 0 w 302556"/>
              <a:gd name="connsiteY0" fmla="*/ 0 h 254002"/>
              <a:gd name="connisteX1" fmla="*/ 302556 w 302556"/>
              <a:gd name="connsiteY1" fmla="*/ 0 h 254002"/>
              <a:gd name="connisteX2" fmla="*/ 302556 w 302556"/>
              <a:gd name="connsiteY2" fmla="*/ 254002 h 254002"/>
              <a:gd name="connisteX3" fmla="*/ 0 w 302556"/>
              <a:gd name="connsiteY3" fmla="*/ 254002 h 254002"/>
              <a:gd name="connisteX4" fmla="*/ 0 w 302556"/>
              <a:gd name="connsiteY4" fmla="*/ 127001 h 254002"/>
              <a:gd name="connisteX5" fmla="*/ 0 w 302556"/>
              <a:gd name="connsiteY5" fmla="*/ 0 h 254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2557" h="254002">
                <a:moveTo>
                  <a:pt x="0" y="0"/>
                </a:moveTo>
                <a:lnTo>
                  <a:pt x="302557" y="0"/>
                </a:lnTo>
                <a:lnTo>
                  <a:pt x="302557" y="254002"/>
                </a:lnTo>
                <a:lnTo>
                  <a:pt x="0" y="254002"/>
                </a:lnTo>
                <a:lnTo>
                  <a:pt x="0" y="127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pic>
        <p:nvPicPr>
          <p:cNvPr id="6" name="图片 5" descr="C:/Users/mingsheng111035/AppData/Roaming/Kingsoft/office6/wppai/generateppt/6a694e7d-67b0-46f7-802b-ab07c644f19d.jpg6a694e7d-67b0-46f7-802b-ab07c644f19d"/>
          <p:cNvPicPr preferRelativeResize="0"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618" r="618"/>
          <a:stretch>
            <a:fillRect/>
          </a:stretch>
        </p:blipFill>
        <p:spPr>
          <a:xfrm>
            <a:off x="609603" y="1828800"/>
            <a:ext cx="10972800" cy="2844165"/>
          </a:xfrm>
          <a:custGeom>
            <a:avLst/>
            <a:gdLst>
              <a:gd name="connisteX0" fmla="*/ 0 w 10972800"/>
              <a:gd name="connsiteY0" fmla="*/ 304796 h 2844798"/>
              <a:gd name="connisteX1" fmla="*/ 304796 w 10972800"/>
              <a:gd name="connsiteY1" fmla="*/ 0 h 2844798"/>
              <a:gd name="connisteX2" fmla="*/ 10668003 w 10972800"/>
              <a:gd name="connsiteY2" fmla="*/ 0 h 2844798"/>
              <a:gd name="connisteX3" fmla="*/ 10972800 w 10972800"/>
              <a:gd name="connsiteY3" fmla="*/ 304796 h 2844798"/>
              <a:gd name="connisteX4" fmla="*/ 10972800 w 10972800"/>
              <a:gd name="connsiteY4" fmla="*/ 2540002 h 2844798"/>
              <a:gd name="connisteX5" fmla="*/ 10668003 w 10972800"/>
              <a:gd name="connsiteY5" fmla="*/ 2844798 h 2844798"/>
              <a:gd name="connisteX6" fmla="*/ 304796 w 10972800"/>
              <a:gd name="connsiteY6" fmla="*/ 2844798 h 2844798"/>
              <a:gd name="connisteX7" fmla="*/ 0 w 10972800"/>
              <a:gd name="connsiteY7" fmla="*/ 2540002 h 2844798"/>
              <a:gd name="connisteX8" fmla="*/ 0 w 10972800"/>
              <a:gd name="connsiteY8" fmla="*/ 304796 h 28447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844799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540002"/>
                </a:lnTo>
                <a:cubicBezTo>
                  <a:pt x="10972800" y="2708343"/>
                  <a:pt x="10836335" y="2844799"/>
                  <a:pt x="10668003" y="2844799"/>
                </a:cubicBezTo>
                <a:lnTo>
                  <a:pt x="304797" y="2844799"/>
                </a:lnTo>
                <a:cubicBezTo>
                  <a:pt x="136465" y="2844799"/>
                  <a:pt x="0" y="2708343"/>
                  <a:pt x="0" y="2540002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9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grpSp>
        <p:nvGrpSpPr>
          <p:cNvPr id="15" name="组合 14"/>
          <p:cNvGrpSpPr/>
          <p:nvPr/>
        </p:nvGrpSpPr>
        <p:grpSpPr>
          <a:xfrm>
            <a:off x="609600" y="5130800"/>
            <a:ext cx="9220200" cy="1117600"/>
            <a:chOff x="960" y="8080"/>
            <a:chExt cx="14520" cy="1760"/>
          </a:xfrm>
        </p:grpSpPr>
        <p:sp>
          <p:nvSpPr>
            <p:cNvPr id="9" name="任意多边形 8"/>
            <p:cNvSpPr/>
            <p:nvPr>
              <p:custDataLst>
                <p:tags r:id="rId10"/>
              </p:custDataLst>
            </p:nvPr>
          </p:nvSpPr>
          <p:spPr>
            <a:xfrm>
              <a:off x="96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1"/>
              </p:custDataLst>
            </p:nvPr>
          </p:nvSpPr>
          <p:spPr>
            <a:xfrm>
              <a:off x="852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200" y="8080"/>
              <a:ext cx="6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设定饮水计划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200" y="8880"/>
              <a:ext cx="6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为老年人制定每日饮水时间表，确保定时定量饮水，预防便秘。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8760" y="8080"/>
              <a:ext cx="6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选择合适饮品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8760" y="8880"/>
              <a:ext cx="6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推荐老年人饮用温开水或温和的草本茶，避免刺激性饮料，促进肠道健康。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4406900" y="2356485"/>
            <a:ext cx="6896100" cy="2761615"/>
            <a:chOff x="6940" y="3711"/>
            <a:chExt cx="10860" cy="4349"/>
          </a:xfrm>
        </p:grpSpPr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6940" y="3711"/>
              <a:ext cx="2280" cy="210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80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80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>
              <a:off x="7120" y="6200"/>
              <a:ext cx="2880" cy="2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"/>
            </a:p>
          </p:txBody>
        </p:sp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7120" y="6620"/>
              <a:ext cx="3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便秘的原因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0780" y="3711"/>
              <a:ext cx="2280" cy="210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80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80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10960" y="6200"/>
              <a:ext cx="2880" cy="2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10960" y="6620"/>
              <a:ext cx="3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老年人便秘的表现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14620" y="3711"/>
              <a:ext cx="2280" cy="210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80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80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0"/>
              </p:custDataLst>
            </p:nvPr>
          </p:nvSpPr>
          <p:spPr>
            <a:xfrm>
              <a:off x="14800" y="6200"/>
              <a:ext cx="2880" cy="2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"/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14800" y="6620"/>
              <a:ext cx="3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正确照护便秘老年人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3c28cd5a764031f4\datas\氛围图-12001&amp;278522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增加体力活动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pic>
          <p:nvPicPr>
            <p:cNvPr id="4" name="图片 3" descr="C:/Users/mingsheng111035/AppData/Roaming/Kingsoft/office6/wppai/generateppt/67e4951437caebc9350b4cba9c67e159.jpg67e4951437caebc9350b4cba9c67e159"/>
            <p:cNvPicPr preferRelativeResize="0"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l="739" r="739"/>
            <a:stretch>
              <a:fillRect/>
            </a:stretch>
          </p:blipFill>
          <p:spPr>
            <a:xfrm>
              <a:off x="960" y="2880"/>
              <a:ext cx="5440" cy="3680"/>
            </a:xfrm>
            <a:custGeom>
              <a:avLst/>
              <a:gdLst>
                <a:gd name="connisteX0" fmla="*/ 0 w 3454402"/>
                <a:gd name="connsiteY0" fmla="*/ 304796 h 2336804"/>
                <a:gd name="connisteX1" fmla="*/ 304796 w 3454402"/>
                <a:gd name="connsiteY1" fmla="*/ 0 h 2336804"/>
                <a:gd name="connisteX2" fmla="*/ 3149595 w 3454402"/>
                <a:gd name="connsiteY2" fmla="*/ 0 h 2336804"/>
                <a:gd name="connisteX3" fmla="*/ 3454402 w 3454402"/>
                <a:gd name="connsiteY3" fmla="*/ 304796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任意多边形 6"/>
            <p:cNvSpPr/>
            <p:nvPr>
              <p:custDataLst>
                <p:tags r:id="rId8"/>
              </p:custDataLst>
            </p:nvPr>
          </p:nvSpPr>
          <p:spPr>
            <a:xfrm>
              <a:off x="96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777995 h 2082802"/>
                <a:gd name="connisteX3" fmla="*/ 3149595 w 3454402"/>
                <a:gd name="connsiteY3" fmla="*/ 2082802 h 2082802"/>
                <a:gd name="connisteX4" fmla="*/ 304796 w 3454402"/>
                <a:gd name="connsiteY4" fmla="*/ 2082802 h 2082802"/>
                <a:gd name="connisteX5" fmla="*/ 0 w 3454402"/>
                <a:gd name="connsiteY5" fmla="*/ 1777995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777996"/>
                  </a:lnTo>
                  <a:cubicBezTo>
                    <a:pt x="3454402" y="1946337"/>
                    <a:pt x="3317937" y="2082802"/>
                    <a:pt x="3149596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C:/Users/mingsheng111035/AppData/Roaming/Kingsoft/office6/wppai/generateppt/4bf94efb8fc3d475c69c355785c7eb2e.jpg4bf94efb8fc3d475c69c355785c7eb2e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3380" r="968"/>
            <a:stretch>
              <a:fillRect/>
            </a:stretch>
          </p:blipFill>
          <p:spPr>
            <a:xfrm>
              <a:off x="6880" y="2880"/>
              <a:ext cx="5440" cy="3680"/>
            </a:xfrm>
            <a:custGeom>
              <a:avLst/>
              <a:gdLst>
                <a:gd name="connisteX0" fmla="*/ 0 w 3454402"/>
                <a:gd name="connsiteY0" fmla="*/ 304796 h 2336804"/>
                <a:gd name="connisteX1" fmla="*/ 304796 w 3454402"/>
                <a:gd name="connsiteY1" fmla="*/ 0 h 2336804"/>
                <a:gd name="connisteX2" fmla="*/ 3149595 w 3454402"/>
                <a:gd name="connsiteY2" fmla="*/ 0 h 2336804"/>
                <a:gd name="connisteX3" fmla="*/ 3454402 w 3454402"/>
                <a:gd name="connsiteY3" fmla="*/ 304796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11"/>
              </p:custDataLst>
            </p:nvPr>
          </p:nvSpPr>
          <p:spPr>
            <a:xfrm>
              <a:off x="688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777995 h 2082802"/>
                <a:gd name="connisteX3" fmla="*/ 3149595 w 3454402"/>
                <a:gd name="connsiteY3" fmla="*/ 2082802 h 2082802"/>
                <a:gd name="connisteX4" fmla="*/ 304796 w 3454402"/>
                <a:gd name="connsiteY4" fmla="*/ 2082802 h 2082802"/>
                <a:gd name="connisteX5" fmla="*/ 0 w 3454402"/>
                <a:gd name="connsiteY5" fmla="*/ 1777995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777996"/>
                  </a:lnTo>
                  <a:cubicBezTo>
                    <a:pt x="3454402" y="1946337"/>
                    <a:pt x="3317937" y="2082802"/>
                    <a:pt x="3149596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2"/>
              </p:custDataLst>
            </p:nvPr>
          </p:nvSpPr>
          <p:spPr>
            <a:xfrm>
              <a:off x="144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散步和轻度运动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144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鼓励老年人每天进行适量的散步或轻度运动，如太极，以促进肠道蠕动。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6" name="图片 15" descr="C:/Users/mingsheng111035/AppData/Roaming/Kingsoft/office6/wppai/generateppt/38c23b04e897644bde8928e172452826.jpg38c23b04e897644bde8928e172452826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913" r="913"/>
            <a:stretch>
              <a:fillRect/>
            </a:stretch>
          </p:blipFill>
          <p:spPr>
            <a:xfrm>
              <a:off x="12800" y="2880"/>
              <a:ext cx="5440" cy="3680"/>
            </a:xfrm>
            <a:custGeom>
              <a:avLst/>
              <a:gdLst>
                <a:gd name="connisteX0" fmla="*/ 0 w 3454402"/>
                <a:gd name="connsiteY0" fmla="*/ 304796 h 2336804"/>
                <a:gd name="connisteX1" fmla="*/ 304796 w 3454402"/>
                <a:gd name="connsiteY1" fmla="*/ 0 h 2336804"/>
                <a:gd name="connisteX2" fmla="*/ 3149595 w 3454402"/>
                <a:gd name="connsiteY2" fmla="*/ 0 h 2336804"/>
                <a:gd name="connisteX3" fmla="*/ 3454402 w 3454402"/>
                <a:gd name="connsiteY3" fmla="*/ 304796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9" name="任意多边形 18"/>
            <p:cNvSpPr/>
            <p:nvPr>
              <p:custDataLst>
                <p:tags r:id="rId16"/>
              </p:custDataLst>
            </p:nvPr>
          </p:nvSpPr>
          <p:spPr>
            <a:xfrm>
              <a:off x="1280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777995 h 2082802"/>
                <a:gd name="connisteX3" fmla="*/ 3149595 w 3454402"/>
                <a:gd name="connsiteY3" fmla="*/ 2082802 h 2082802"/>
                <a:gd name="connisteX4" fmla="*/ 304796 w 3454402"/>
                <a:gd name="connsiteY4" fmla="*/ 2082802 h 2082802"/>
                <a:gd name="connisteX5" fmla="*/ 0 w 3454402"/>
                <a:gd name="connsiteY5" fmla="*/ 1777995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777996"/>
                  </a:lnTo>
                  <a:cubicBezTo>
                    <a:pt x="3454402" y="1946337"/>
                    <a:pt x="3317937" y="2082802"/>
                    <a:pt x="3149596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7"/>
              </p:custDataLst>
            </p:nvPr>
          </p:nvSpPr>
          <p:spPr>
            <a:xfrm>
              <a:off x="736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家庭体操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736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设计一些简单的家庭体操，帮助老年人增强腹部肌肉，改善便秘状况。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9"/>
              </p:custDataLst>
            </p:nvPr>
          </p:nvSpPr>
          <p:spPr>
            <a:xfrm>
              <a:off x="1328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辅助性健身器材使用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0"/>
              </p:custDataLst>
            </p:nvPr>
          </p:nvSpPr>
          <p:spPr>
            <a:xfrm>
              <a:off x="1328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推荐使用辅助性健身器材，如步行器或健身球，以安全地增加老年人的体力活动量。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828800" cy="6858000"/>
          </a:xfrm>
          <a:custGeom>
            <a:avLst/>
            <a:gdLst>
              <a:gd name="connisteX0" fmla="*/ 0 w 1828800"/>
              <a:gd name="connsiteY0" fmla="*/ 0 h 6858000"/>
              <a:gd name="connisteX1" fmla="*/ 1320795 w 1828800"/>
              <a:gd name="connsiteY1" fmla="*/ 0 h 6858000"/>
              <a:gd name="connisteX2" fmla="*/ 1828800 w 1828800"/>
              <a:gd name="connsiteY2" fmla="*/ 508004 h 6858000"/>
              <a:gd name="connisteX3" fmla="*/ 1828800 w 1828800"/>
              <a:gd name="connsiteY3" fmla="*/ 6349995 h 6858000"/>
              <a:gd name="connisteX4" fmla="*/ 1320795 w 1828800"/>
              <a:gd name="connsiteY4" fmla="*/ 6858000 h 6858000"/>
              <a:gd name="connisteX5" fmla="*/ 0 w 1828800"/>
              <a:gd name="connsiteY5" fmla="*/ 6858000 h 6858000"/>
              <a:gd name="connisteX6" fmla="*/ 0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0" y="0"/>
                </a:moveTo>
                <a:lnTo>
                  <a:pt x="1320796" y="0"/>
                </a:lnTo>
                <a:cubicBezTo>
                  <a:pt x="1601352" y="0"/>
                  <a:pt x="1828800" y="227439"/>
                  <a:pt x="1828800" y="508004"/>
                </a:cubicBezTo>
                <a:lnTo>
                  <a:pt x="1828800" y="6349996"/>
                </a:lnTo>
                <a:cubicBezTo>
                  <a:pt x="1828800" y="6630552"/>
                  <a:pt x="1601352" y="6858000"/>
                  <a:pt x="1320796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C:/Users/mingsheng111035/AppData/Roaming/Kingsoft/office6/wppai/generateppt/e5a218ff-b130-4afb-90cd-3f66eca1772b.jpge5a218ff-b130-4afb-90cd-3f66eca1772b"/>
          <p:cNvPicPr preferRelativeResize="0"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198" r="198"/>
          <a:stretch>
            <a:fillRect/>
          </a:stretch>
        </p:blipFill>
        <p:spPr>
          <a:xfrm>
            <a:off x="2438403" y="609603"/>
            <a:ext cx="9144000" cy="2794000"/>
          </a:xfrm>
          <a:custGeom>
            <a:avLst/>
            <a:gdLst>
              <a:gd name="connisteX0" fmla="*/ 0 w 9144000"/>
              <a:gd name="connsiteY0" fmla="*/ 304796 h 2794004"/>
              <a:gd name="connisteX1" fmla="*/ 304796 w 9144000"/>
              <a:gd name="connsiteY1" fmla="*/ 0 h 2794004"/>
              <a:gd name="connisteX2" fmla="*/ 8839203 w 9144000"/>
              <a:gd name="connsiteY2" fmla="*/ 0 h 2794004"/>
              <a:gd name="connisteX3" fmla="*/ 9144000 w 9144000"/>
              <a:gd name="connsiteY3" fmla="*/ 304796 h 2794004"/>
              <a:gd name="connisteX4" fmla="*/ 9144000 w 9144000"/>
              <a:gd name="connsiteY4" fmla="*/ 2489197 h 2794004"/>
              <a:gd name="connisteX5" fmla="*/ 8839203 w 9144000"/>
              <a:gd name="connsiteY5" fmla="*/ 2794004 h 2794004"/>
              <a:gd name="connisteX6" fmla="*/ 304796 w 9144000"/>
              <a:gd name="connsiteY6" fmla="*/ 2794004 h 2794004"/>
              <a:gd name="connisteX7" fmla="*/ 0 w 9144000"/>
              <a:gd name="connsiteY7" fmla="*/ 2489197 h 2794004"/>
              <a:gd name="connisteX8" fmla="*/ 0 w 9144000"/>
              <a:gd name="connsiteY8" fmla="*/ 304796 h 2794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0" h="2794004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8839203" y="0"/>
                </a:lnTo>
                <a:cubicBezTo>
                  <a:pt x="9007535" y="0"/>
                  <a:pt x="9144000" y="136465"/>
                  <a:pt x="9144000" y="304797"/>
                </a:cubicBezTo>
                <a:lnTo>
                  <a:pt x="9144000" y="2489198"/>
                </a:lnTo>
                <a:cubicBezTo>
                  <a:pt x="9144000" y="2657539"/>
                  <a:pt x="9007535" y="2794004"/>
                  <a:pt x="8839203" y="2794004"/>
                </a:cubicBezTo>
                <a:lnTo>
                  <a:pt x="304797" y="2794004"/>
                </a:lnTo>
                <a:cubicBezTo>
                  <a:pt x="136465" y="2794004"/>
                  <a:pt x="0" y="2657539"/>
                  <a:pt x="0" y="2489198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2438403" y="3860798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药物副作用管理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438400" y="5080000"/>
            <a:ext cx="9220200" cy="1168400"/>
            <a:chOff x="3840" y="8000"/>
            <a:chExt cx="14520" cy="1840"/>
          </a:xfrm>
        </p:grpSpPr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3840" y="8000"/>
              <a:ext cx="69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识别和预防药物副作用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3840" y="8880"/>
              <a:ext cx="69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了解老年人便秘常用药物的副作用，如电解质失衡，及时调整用药方案。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1400" y="8000"/>
              <a:ext cx="69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监测和处理副作用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11400" y="8880"/>
              <a:ext cx="69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定期监测老年人的健康状况，一旦出现副作用，如恶心、腹痛，立即与医生沟通处理。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谢谢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2000"/>
              <a:t>THE END</a:t>
            </a:r>
            <a:endParaRPr lang="zh-CN" altLang="en-US" sz="2000"/>
          </a:p>
          <a:p>
            <a:endParaRPr lang="zh-CN" altLang="en-US" sz="20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便秘的原因</a:t>
            </a:r>
            <a:endParaRPr lang="zh-CN" altLang="en-US" sz="4700"/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饮食因素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25d9a056692ee56e\datas\装饰-12001&amp;104172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8" name="组合 17"/>
          <p:cNvGrpSpPr/>
          <p:nvPr/>
        </p:nvGrpSpPr>
        <p:grpSpPr>
          <a:xfrm>
            <a:off x="609600" y="1828800"/>
            <a:ext cx="9143997" cy="4419603"/>
            <a:chOff x="960" y="2880"/>
            <a:chExt cx="14400" cy="6960"/>
          </a:xfrm>
        </p:grpSpPr>
        <p:pic>
          <p:nvPicPr>
            <p:cNvPr id="6" name="图片 5" descr="C:/Users/mingsheng111035/AppData/Roaming/Kingsoft/office6/wppai/generateppt/023089998a85441ac0620a64c9f2f8a5.jpg023089998a85441ac0620a64c9f2f8a5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t="8603" b="8603"/>
            <a:stretch>
              <a:fillRect/>
            </a:stretch>
          </p:blipFill>
          <p:spPr>
            <a:xfrm>
              <a:off x="960" y="2880"/>
              <a:ext cx="6959" cy="3840"/>
            </a:xfrm>
            <a:custGeom>
              <a:avLst/>
              <a:gdLst>
                <a:gd name="connisteX0" fmla="*/ 0 w 4419596"/>
                <a:gd name="connsiteY0" fmla="*/ 304796 h 2438403"/>
                <a:gd name="connisteX1" fmla="*/ 304796 w 4419596"/>
                <a:gd name="connsiteY1" fmla="*/ 0 h 2438403"/>
                <a:gd name="connisteX2" fmla="*/ 4114800 w 4419596"/>
                <a:gd name="connsiteY2" fmla="*/ 0 h 2438403"/>
                <a:gd name="connisteX3" fmla="*/ 4419596 w 4419596"/>
                <a:gd name="connsiteY3" fmla="*/ 304796 h 2438403"/>
                <a:gd name="connisteX4" fmla="*/ 4419596 w 4419596"/>
                <a:gd name="connsiteY4" fmla="*/ 2438403 h 2438403"/>
                <a:gd name="connisteX5" fmla="*/ 0 w 4419596"/>
                <a:gd name="connsiteY5" fmla="*/ 2438403 h 2438403"/>
                <a:gd name="connisteX6" fmla="*/ 0 w 4419596"/>
                <a:gd name="connsiteY6" fmla="*/ 304796 h 24384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4419597" h="24384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4114800" y="0"/>
                  </a:lnTo>
                  <a:cubicBezTo>
                    <a:pt x="4283141" y="0"/>
                    <a:pt x="4419597" y="136465"/>
                    <a:pt x="4419597" y="304797"/>
                  </a:cubicBezTo>
                  <a:lnTo>
                    <a:pt x="4419597" y="2438403"/>
                  </a:lnTo>
                  <a:lnTo>
                    <a:pt x="0" y="2438403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9" name="任意多边形 8"/>
            <p:cNvSpPr/>
            <p:nvPr>
              <p:custDataLst>
                <p:tags r:id="rId10"/>
              </p:custDataLst>
            </p:nvPr>
          </p:nvSpPr>
          <p:spPr>
            <a:xfrm>
              <a:off x="960" y="6720"/>
              <a:ext cx="6959" cy="3120"/>
            </a:xfrm>
            <a:custGeom>
              <a:avLst/>
              <a:gdLst>
                <a:gd name="connisteX0" fmla="*/ 0 w 4419596"/>
                <a:gd name="connsiteY0" fmla="*/ 0 h 1981203"/>
                <a:gd name="connisteX1" fmla="*/ 4419596 w 4419596"/>
                <a:gd name="connsiteY1" fmla="*/ 0 h 1981203"/>
                <a:gd name="connisteX2" fmla="*/ 4419596 w 4419596"/>
                <a:gd name="connsiteY2" fmla="*/ 1676396 h 1981203"/>
                <a:gd name="connisteX3" fmla="*/ 4114800 w 4419596"/>
                <a:gd name="connsiteY3" fmla="*/ 1981203 h 1981203"/>
                <a:gd name="connisteX4" fmla="*/ 304796 w 4419596"/>
                <a:gd name="connsiteY4" fmla="*/ 1981203 h 1981203"/>
                <a:gd name="connisteX5" fmla="*/ 0 w 4419596"/>
                <a:gd name="connsiteY5" fmla="*/ 1676396 h 1981203"/>
                <a:gd name="connisteX6" fmla="*/ 0 w 4419596"/>
                <a:gd name="connsiteY6" fmla="*/ 0 h 19812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4419597" h="1981203">
                  <a:moveTo>
                    <a:pt x="0" y="0"/>
                  </a:moveTo>
                  <a:lnTo>
                    <a:pt x="4419597" y="0"/>
                  </a:lnTo>
                  <a:lnTo>
                    <a:pt x="4419597" y="1676397"/>
                  </a:lnTo>
                  <a:cubicBezTo>
                    <a:pt x="4419597" y="1844738"/>
                    <a:pt x="4283141" y="1981203"/>
                    <a:pt x="4114800" y="1981203"/>
                  </a:cubicBezTo>
                  <a:lnTo>
                    <a:pt x="304797" y="1981203"/>
                  </a:lnTo>
                  <a:cubicBezTo>
                    <a:pt x="136465" y="1981203"/>
                    <a:pt x="0" y="1844738"/>
                    <a:pt x="0" y="16763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1"/>
              </p:custDataLst>
            </p:nvPr>
          </p:nvSpPr>
          <p:spPr>
            <a:xfrm>
              <a:off x="8400" y="2880"/>
              <a:ext cx="6960" cy="3120"/>
            </a:xfrm>
            <a:custGeom>
              <a:avLst/>
              <a:gdLst>
                <a:gd name="connisteX0" fmla="*/ 0 w 4419596"/>
                <a:gd name="connsiteY0" fmla="*/ 304796 h 1981203"/>
                <a:gd name="connisteX1" fmla="*/ 304796 w 4419596"/>
                <a:gd name="connsiteY1" fmla="*/ 0 h 1981203"/>
                <a:gd name="connisteX2" fmla="*/ 4114800 w 4419596"/>
                <a:gd name="connsiteY2" fmla="*/ 0 h 1981203"/>
                <a:gd name="connisteX3" fmla="*/ 4419596 w 4419596"/>
                <a:gd name="connsiteY3" fmla="*/ 304796 h 1981203"/>
                <a:gd name="connisteX4" fmla="*/ 4419596 w 4419596"/>
                <a:gd name="connsiteY4" fmla="*/ 1981203 h 1981203"/>
                <a:gd name="connisteX5" fmla="*/ 0 w 4419596"/>
                <a:gd name="connsiteY5" fmla="*/ 1981203 h 1981203"/>
                <a:gd name="connisteX6" fmla="*/ 0 w 4419596"/>
                <a:gd name="connsiteY6" fmla="*/ 304796 h 19812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4419597" h="19812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4114800" y="0"/>
                  </a:lnTo>
                  <a:cubicBezTo>
                    <a:pt x="4283141" y="0"/>
                    <a:pt x="4419597" y="136465"/>
                    <a:pt x="4419597" y="304797"/>
                  </a:cubicBezTo>
                  <a:lnTo>
                    <a:pt x="4419597" y="1981203"/>
                  </a:lnTo>
                  <a:lnTo>
                    <a:pt x="0" y="1981203"/>
                  </a:ln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440" y="7360"/>
              <a:ext cx="6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低纤维摄入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440" y="8240"/>
              <a:ext cx="60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日常饮食中纤维素不足，如缺乏蔬菜水果，会导致肠道蠕动减慢，引起便秘。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5" name="图片 14" descr="C:/Users/mingsheng111035/AppData/Roaming/Kingsoft/office6/wppai/generateppt/edf79744de756ecec3669c1f088cf94f.jpgedf79744de756ecec3669c1f088cf94f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t="15880" b="10546"/>
            <a:stretch>
              <a:fillRect/>
            </a:stretch>
          </p:blipFill>
          <p:spPr>
            <a:xfrm>
              <a:off x="8400" y="6000"/>
              <a:ext cx="6959" cy="3840"/>
            </a:xfrm>
            <a:custGeom>
              <a:avLst/>
              <a:gdLst>
                <a:gd name="connisteX0" fmla="*/ 0 w 4419596"/>
                <a:gd name="connsiteY0" fmla="*/ 0 h 2438403"/>
                <a:gd name="connisteX1" fmla="*/ 4419596 w 4419596"/>
                <a:gd name="connsiteY1" fmla="*/ 0 h 2438403"/>
                <a:gd name="connisteX2" fmla="*/ 4419596 w 4419596"/>
                <a:gd name="connsiteY2" fmla="*/ 2133596 h 2438403"/>
                <a:gd name="connisteX3" fmla="*/ 4114800 w 4419596"/>
                <a:gd name="connsiteY3" fmla="*/ 2438403 h 2438403"/>
                <a:gd name="connisteX4" fmla="*/ 304796 w 4419596"/>
                <a:gd name="connsiteY4" fmla="*/ 2438403 h 2438403"/>
                <a:gd name="connisteX5" fmla="*/ 0 w 4419596"/>
                <a:gd name="connsiteY5" fmla="*/ 2133596 h 2438403"/>
                <a:gd name="connisteX6" fmla="*/ 0 w 4419596"/>
                <a:gd name="connsiteY6" fmla="*/ 0 h 24384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4419597" h="2438403">
                  <a:moveTo>
                    <a:pt x="0" y="0"/>
                  </a:moveTo>
                  <a:lnTo>
                    <a:pt x="4419597" y="0"/>
                  </a:lnTo>
                  <a:lnTo>
                    <a:pt x="4419597" y="2133597"/>
                  </a:lnTo>
                  <a:cubicBezTo>
                    <a:pt x="4419597" y="2301938"/>
                    <a:pt x="4283141" y="2438403"/>
                    <a:pt x="4114800" y="2438403"/>
                  </a:cubicBezTo>
                  <a:lnTo>
                    <a:pt x="304797" y="2438403"/>
                  </a:lnTo>
                  <a:cubicBezTo>
                    <a:pt x="136465" y="2438403"/>
                    <a:pt x="0" y="2301938"/>
                    <a:pt x="0" y="2133597"/>
                  </a:cubicBez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8880" y="3520"/>
              <a:ext cx="6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水分摄入不足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7"/>
              </p:custDataLst>
            </p:nvPr>
          </p:nvSpPr>
          <p:spPr>
            <a:xfrm>
              <a:off x="8880" y="4400"/>
              <a:ext cx="60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饮水量不足，肠道内水分减少，粪便变硬，难以顺畅排出，从而引发便秘。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Roaming/Kingsoft/office6/wppai/generateppt/5414389d766a8f57f1d1d00a0bb1c2de.jpg5414389d766a8f57f1d1d00a0bb1c2de"/>
          <p:cNvPicPr preferRelativeResize="0"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4189" r="14189"/>
          <a:stretch>
            <a:fillRect/>
          </a:stretch>
        </p:blipFill>
        <p:spPr>
          <a:xfrm>
            <a:off x="609602" y="609603"/>
            <a:ext cx="4038600" cy="5638800"/>
          </a:xfrm>
          <a:custGeom>
            <a:avLst/>
            <a:gdLst>
              <a:gd name="connisteX0" fmla="*/ 0 w 4038603"/>
              <a:gd name="connsiteY0" fmla="*/ 304796 h 5638803"/>
              <a:gd name="connisteX1" fmla="*/ 304796 w 4038603"/>
              <a:gd name="connsiteY1" fmla="*/ 0 h 5638803"/>
              <a:gd name="connisteX2" fmla="*/ 3733796 w 4038603"/>
              <a:gd name="connsiteY2" fmla="*/ 0 h 5638803"/>
              <a:gd name="connisteX3" fmla="*/ 4038603 w 4038603"/>
              <a:gd name="connsiteY3" fmla="*/ 304796 h 5638803"/>
              <a:gd name="connisteX4" fmla="*/ 4038603 w 4038603"/>
              <a:gd name="connsiteY4" fmla="*/ 5333996 h 5638803"/>
              <a:gd name="connisteX5" fmla="*/ 3733796 w 4038603"/>
              <a:gd name="connsiteY5" fmla="*/ 5638803 h 5638803"/>
              <a:gd name="connisteX6" fmla="*/ 304796 w 4038603"/>
              <a:gd name="connsiteY6" fmla="*/ 5638803 h 5638803"/>
              <a:gd name="connisteX7" fmla="*/ 0 w 4038603"/>
              <a:gd name="connsiteY7" fmla="*/ 5333996 h 5638803"/>
              <a:gd name="connisteX8" fmla="*/ 0 w 4038603"/>
              <a:gd name="connsiteY8" fmla="*/ 304796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3" h="5638803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3733797" y="0"/>
                </a:lnTo>
                <a:cubicBezTo>
                  <a:pt x="3902138" y="0"/>
                  <a:pt x="4038603" y="136465"/>
                  <a:pt x="4038603" y="304797"/>
                </a:cubicBezTo>
                <a:lnTo>
                  <a:pt x="4038603" y="5333997"/>
                </a:lnTo>
                <a:cubicBezTo>
                  <a:pt x="4038603" y="5502338"/>
                  <a:pt x="3902138" y="5638803"/>
                  <a:pt x="3733797" y="5638803"/>
                </a:cubicBezTo>
                <a:lnTo>
                  <a:pt x="304797" y="5638803"/>
                </a:lnTo>
                <a:cubicBezTo>
                  <a:pt x="136465" y="5638803"/>
                  <a:pt x="0" y="5502338"/>
                  <a:pt x="0" y="5333997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pic>
        <p:nvPicPr>
          <p:cNvPr id="6" name="图片 5" descr="C:/Users/mingsheng111035/AppData/Local/Temp/figmazip/slide_26656bfd7b4ca973\datas\装饰-12001&amp;532452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r:link="rId6"/>
          <a:stretch>
            <a:fillRect/>
          </a:stretch>
        </p:blipFill>
        <p:spPr>
          <a:xfrm>
            <a:off x="501015" y="2393950"/>
            <a:ext cx="418465" cy="655955"/>
          </a:xfrm>
          <a:prstGeom prst="rect">
            <a:avLst/>
          </a:prstGeom>
        </p:spPr>
      </p:pic>
      <p:sp>
        <p:nvSpPr>
          <p:cNvPr id="7" name="任意多边形 6"/>
          <p:cNvSpPr/>
          <p:nvPr>
            <p:custDataLst>
              <p:tags r:id="rId7"/>
            </p:custDataLst>
          </p:nvPr>
        </p:nvSpPr>
        <p:spPr>
          <a:xfrm>
            <a:off x="285750" y="1911352"/>
            <a:ext cx="418465" cy="659765"/>
          </a:xfrm>
          <a:custGeom>
            <a:avLst/>
            <a:gdLst>
              <a:gd name="connisteX0" fmla="*/ 0 w 419096"/>
              <a:gd name="connsiteY0" fmla="*/ 0 h 660397"/>
              <a:gd name="connisteX1" fmla="*/ 419096 w 419096"/>
              <a:gd name="connsiteY1" fmla="*/ 0 h 660397"/>
              <a:gd name="connisteX2" fmla="*/ 419096 w 419096"/>
              <a:gd name="connsiteY2" fmla="*/ 660397 h 660397"/>
              <a:gd name="connisteX3" fmla="*/ 0 w 419096"/>
              <a:gd name="connsiteY3" fmla="*/ 660397 h 660397"/>
              <a:gd name="connisteX4" fmla="*/ 0 w 419096"/>
              <a:gd name="connsiteY4" fmla="*/ 330198 h 660397"/>
              <a:gd name="connisteX5" fmla="*/ 0 w 419096"/>
              <a:gd name="connsiteY5" fmla="*/ 0 h 6603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19097" h="660398">
                <a:moveTo>
                  <a:pt x="0" y="0"/>
                </a:moveTo>
                <a:lnTo>
                  <a:pt x="419097" y="0"/>
                </a:lnTo>
                <a:lnTo>
                  <a:pt x="419097" y="660398"/>
                </a:lnTo>
                <a:lnTo>
                  <a:pt x="0" y="660398"/>
                </a:lnTo>
                <a:lnTo>
                  <a:pt x="0" y="3301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257800" y="609603"/>
            <a:ext cx="6464296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饮水不足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257800" y="2946400"/>
            <a:ext cx="6400800" cy="3302000"/>
            <a:chOff x="8280" y="4640"/>
            <a:chExt cx="10080" cy="5200"/>
          </a:xfrm>
        </p:grpSpPr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828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828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852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肠道水分吸收过多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852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饮水不足时，肠道会吸收更多水分，导致大便干硬，难以排出。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任意多边形 13"/>
            <p:cNvSpPr/>
            <p:nvPr>
              <p:custDataLst>
                <p:tags r:id="rId13"/>
              </p:custDataLst>
            </p:nvPr>
          </p:nvSpPr>
          <p:spPr>
            <a:xfrm>
              <a:off x="13620" y="4640"/>
              <a:ext cx="81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852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身体脱水状态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852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长期饮水不足可能导致身体脱水，进而影响肠道功能，引发便秘。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任意多边形 16"/>
            <p:cNvSpPr/>
            <p:nvPr>
              <p:custDataLst>
                <p:tags r:id="rId16"/>
              </p:custDataLst>
            </p:nvPr>
          </p:nvSpPr>
          <p:spPr>
            <a:xfrm>
              <a:off x="13620" y="7600"/>
              <a:ext cx="81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7"/>
              </p:custDataLst>
            </p:nvPr>
          </p:nvSpPr>
          <p:spPr>
            <a:xfrm>
              <a:off x="1386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食物纤维作用受限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8"/>
              </p:custDataLst>
            </p:nvPr>
          </p:nvSpPr>
          <p:spPr>
            <a:xfrm>
              <a:off x="1386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适量饮水有助于食物纤维膨胀，促进肠道蠕动，饮水不足则减弱此效果。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9"/>
              </p:custDataLst>
            </p:nvPr>
          </p:nvSpPr>
          <p:spPr>
            <a:xfrm>
              <a:off x="1386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影响消化酶活性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0"/>
              </p:custDataLst>
            </p:nvPr>
          </p:nvSpPr>
          <p:spPr>
            <a:xfrm>
              <a:off x="1386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水分是消化酶发挥作用的重要条件，饮水不足会降低消化酶活性，影响消化吸收。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5016499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体力活动减少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09600" y="2286000"/>
            <a:ext cx="4953000" cy="3962400"/>
            <a:chOff x="960" y="3600"/>
            <a:chExt cx="7800" cy="6240"/>
          </a:xfrm>
        </p:grpSpPr>
        <p:sp>
          <p:nvSpPr>
            <p:cNvPr id="3" name="任意多边形 2"/>
            <p:cNvSpPr/>
            <p:nvPr>
              <p:custDataLst>
                <p:tags r:id="rId2"/>
              </p:custDataLst>
            </p:nvPr>
          </p:nvSpPr>
          <p:spPr>
            <a:xfrm>
              <a:off x="960" y="3600"/>
              <a:ext cx="80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200" y="360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肌肉活动不足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440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缺乏运动导致肠道肌肉活动减弱，影响食物残渣的正常推进，进而引发便秘。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任意多边形 5"/>
            <p:cNvSpPr/>
            <p:nvPr>
              <p:custDataLst>
                <p:tags r:id="rId5"/>
              </p:custDataLst>
            </p:nvPr>
          </p:nvSpPr>
          <p:spPr>
            <a:xfrm>
              <a:off x="960" y="584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200" y="584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久坐不动的生活方式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664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长时间坐着工作或学习，减少了身体活动量，可能导致肠道蠕动减慢，引起便秘。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任意多边形 8"/>
            <p:cNvSpPr/>
            <p:nvPr>
              <p:custDataLst>
                <p:tags r:id="rId8"/>
              </p:custDataLst>
            </p:nvPr>
          </p:nvSpPr>
          <p:spPr>
            <a:xfrm>
              <a:off x="96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1200" y="808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运动量减少导致消化系统功能下降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200" y="888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随着年龄增长或生活方式改变，运动量减少，消化系统功能随之下降，容易导致便秘。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2" name="图片 11" descr="C:/Users/mingsheng111035/AppData/Roaming/Kingsoft/office6/wppai/generateppt/a006a1d65a765382fcedd4ff64defaee.jpga006a1d65a765382fcedd4ff64defaee"/>
          <p:cNvPicPr preferRelativeResize="0"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514" r="13514"/>
          <a:stretch>
            <a:fillRect/>
          </a:stretch>
        </p:blipFill>
        <p:spPr>
          <a:xfrm>
            <a:off x="6096003" y="609603"/>
            <a:ext cx="5486400" cy="5638800"/>
          </a:xfrm>
          <a:custGeom>
            <a:avLst/>
            <a:gdLst>
              <a:gd name="connisteX0" fmla="*/ 0 w 5486400"/>
              <a:gd name="connsiteY0" fmla="*/ 304796 h 5638803"/>
              <a:gd name="connisteX1" fmla="*/ 304796 w 5486400"/>
              <a:gd name="connsiteY1" fmla="*/ 0 h 5638803"/>
              <a:gd name="connisteX2" fmla="*/ 5181603 w 5486400"/>
              <a:gd name="connsiteY2" fmla="*/ 0 h 5638803"/>
              <a:gd name="connisteX3" fmla="*/ 5486400 w 5486400"/>
              <a:gd name="connsiteY3" fmla="*/ 304796 h 5638803"/>
              <a:gd name="connisteX4" fmla="*/ 5486400 w 5486400"/>
              <a:gd name="connsiteY4" fmla="*/ 5333996 h 5638803"/>
              <a:gd name="connisteX5" fmla="*/ 5181603 w 5486400"/>
              <a:gd name="connsiteY5" fmla="*/ 5638803 h 5638803"/>
              <a:gd name="connisteX6" fmla="*/ 304796 w 5486400"/>
              <a:gd name="connsiteY6" fmla="*/ 5638803 h 5638803"/>
              <a:gd name="connisteX7" fmla="*/ 0 w 5486400"/>
              <a:gd name="connsiteY7" fmla="*/ 5333996 h 5638803"/>
              <a:gd name="connisteX8" fmla="*/ 0 w 5486400"/>
              <a:gd name="connsiteY8" fmla="*/ 304796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5638803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5181603" y="0"/>
                </a:lnTo>
                <a:cubicBezTo>
                  <a:pt x="5349935" y="0"/>
                  <a:pt x="5486400" y="136465"/>
                  <a:pt x="5486400" y="304797"/>
                </a:cubicBezTo>
                <a:lnTo>
                  <a:pt x="5486400" y="5333997"/>
                </a:lnTo>
                <a:cubicBezTo>
                  <a:pt x="5486400" y="5502338"/>
                  <a:pt x="5349935" y="5638803"/>
                  <a:pt x="5181603" y="5638803"/>
                </a:cubicBezTo>
                <a:lnTo>
                  <a:pt x="304797" y="5638803"/>
                </a:lnTo>
                <a:cubicBezTo>
                  <a:pt x="136465" y="5638803"/>
                  <a:pt x="0" y="5502338"/>
                  <a:pt x="0" y="5333997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3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pic>
        <p:nvPicPr>
          <p:cNvPr id="15" name="图片 14" descr="C:/Users/mingsheng111035/AppData/Local/Temp/figmazip/slide_ef46a99741f66fd4\datas\装饰-12001&amp;503736.pn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 r:link="rId16"/>
          <a:stretch>
            <a:fillRect/>
          </a:stretch>
        </p:blipFill>
        <p:spPr>
          <a:xfrm>
            <a:off x="11487150" y="3041650"/>
            <a:ext cx="418465" cy="655955"/>
          </a:xfrm>
          <a:prstGeom prst="rect">
            <a:avLst/>
          </a:prstGeom>
        </p:spPr>
      </p:pic>
      <p:sp>
        <p:nvSpPr>
          <p:cNvPr id="16" name="任意多边形 15"/>
          <p:cNvSpPr/>
          <p:nvPr>
            <p:custDataLst>
              <p:tags r:id="rId17"/>
            </p:custDataLst>
          </p:nvPr>
        </p:nvSpPr>
        <p:spPr>
          <a:xfrm>
            <a:off x="11271251" y="2559049"/>
            <a:ext cx="418465" cy="660400"/>
          </a:xfrm>
          <a:custGeom>
            <a:avLst/>
            <a:gdLst>
              <a:gd name="connisteX0" fmla="*/ 0 w 419096"/>
              <a:gd name="connsiteY0" fmla="*/ 0 h 660397"/>
              <a:gd name="connisteX1" fmla="*/ 419096 w 419096"/>
              <a:gd name="connsiteY1" fmla="*/ 0 h 660397"/>
              <a:gd name="connisteX2" fmla="*/ 419096 w 419096"/>
              <a:gd name="connsiteY2" fmla="*/ 660397 h 660397"/>
              <a:gd name="connisteX3" fmla="*/ 0 w 419096"/>
              <a:gd name="connsiteY3" fmla="*/ 660397 h 660397"/>
              <a:gd name="connisteX4" fmla="*/ 0 w 419096"/>
              <a:gd name="connsiteY4" fmla="*/ 330198 h 660397"/>
              <a:gd name="connisteX5" fmla="*/ 0 w 419096"/>
              <a:gd name="connsiteY5" fmla="*/ 0 h 6603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19097" h="660398">
                <a:moveTo>
                  <a:pt x="0" y="0"/>
                </a:moveTo>
                <a:lnTo>
                  <a:pt x="419097" y="0"/>
                </a:lnTo>
                <a:lnTo>
                  <a:pt x="419097" y="660398"/>
                </a:lnTo>
                <a:lnTo>
                  <a:pt x="0" y="660398"/>
                </a:lnTo>
                <a:lnTo>
                  <a:pt x="0" y="3301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药物作用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609603" y="1828800"/>
            <a:ext cx="7390765" cy="4418965"/>
          </a:xfrm>
          <a:custGeom>
            <a:avLst/>
            <a:gdLst>
              <a:gd name="connisteX0" fmla="*/ 0 w 7391396"/>
              <a:gd name="connsiteY0" fmla="*/ 304796 h 4419596"/>
              <a:gd name="connisteX1" fmla="*/ 304796 w 7391396"/>
              <a:gd name="connsiteY1" fmla="*/ 0 h 4419596"/>
              <a:gd name="connisteX2" fmla="*/ 7391396 w 7391396"/>
              <a:gd name="connsiteY2" fmla="*/ 0 h 4419596"/>
              <a:gd name="connisteX3" fmla="*/ 7391396 w 7391396"/>
              <a:gd name="connsiteY3" fmla="*/ 4419596 h 4419596"/>
              <a:gd name="connisteX4" fmla="*/ 304796 w 7391396"/>
              <a:gd name="connsiteY4" fmla="*/ 4419596 h 4419596"/>
              <a:gd name="connisteX5" fmla="*/ 0 w 7391396"/>
              <a:gd name="connsiteY5" fmla="*/ 4114800 h 4419596"/>
              <a:gd name="connisteX6" fmla="*/ 0 w 7391396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391397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7391397" y="0"/>
                </a:lnTo>
                <a:lnTo>
                  <a:pt x="7391397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1066800" y="2362200"/>
            <a:ext cx="6553200" cy="3352800"/>
            <a:chOff x="1680" y="3720"/>
            <a:chExt cx="10320" cy="5280"/>
          </a:xfrm>
        </p:grpSpPr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680" y="3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抗抑郁药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680" y="4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某些抗抑郁药物如三环类抗抑郁药可导致肠道蠕动减慢，从而引起便秘。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680" y="6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铁剂和钙补充剂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680" y="7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铁剂和钙补充剂在补充身体所需元素的同时，也可能影响肠道功能，导致便秘。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7140" y="3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阿片类药物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7140" y="4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阿片类药物因其对中枢神经系统的抑制作用，常导致肠道运动减缓，引起便秘。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140" y="6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抗高血压药物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7140" y="7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某些抗高血压药物，如钙通道阻滞剂，可能减缓肠道运动，增加便秘风险。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2" name="图片 11" descr="C:/Users/mingsheng111035/AppData/Roaming/Kingsoft/office6/wppai/generateppt/5a01afc0ea9f6038e9c05568b5884699.jpg5a01afc0ea9f6038e9c05568b5884699"/>
          <p:cNvPicPr preferRelativeResize="0"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9477" r="9477"/>
          <a:stretch>
            <a:fillRect/>
          </a:stretch>
        </p:blipFill>
        <p:spPr>
          <a:xfrm>
            <a:off x="8001000" y="1828800"/>
            <a:ext cx="3581400" cy="4418965"/>
          </a:xfrm>
          <a:custGeom>
            <a:avLst/>
            <a:gdLst>
              <a:gd name="connisteX0" fmla="*/ 0 w 3581403"/>
              <a:gd name="connsiteY0" fmla="*/ 0 h 4419596"/>
              <a:gd name="connisteX1" fmla="*/ 3276596 w 3581403"/>
              <a:gd name="connsiteY1" fmla="*/ 0 h 4419596"/>
              <a:gd name="connisteX2" fmla="*/ 3581403 w 3581403"/>
              <a:gd name="connsiteY2" fmla="*/ 304796 h 4419596"/>
              <a:gd name="connisteX3" fmla="*/ 3581403 w 3581403"/>
              <a:gd name="connsiteY3" fmla="*/ 4114800 h 4419596"/>
              <a:gd name="connisteX4" fmla="*/ 3276596 w 3581403"/>
              <a:gd name="connsiteY4" fmla="*/ 4419596 h 4419596"/>
              <a:gd name="connisteX5" fmla="*/ 0 w 3581403"/>
              <a:gd name="connsiteY5" fmla="*/ 4419596 h 4419596"/>
              <a:gd name="connisteX6" fmla="*/ 0 w 3581403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81403" h="4419597">
                <a:moveTo>
                  <a:pt x="0" y="0"/>
                </a:moveTo>
                <a:lnTo>
                  <a:pt x="3276597" y="0"/>
                </a:lnTo>
                <a:cubicBezTo>
                  <a:pt x="3444938" y="0"/>
                  <a:pt x="3581403" y="136465"/>
                  <a:pt x="3581403" y="304797"/>
                </a:cubicBezTo>
                <a:lnTo>
                  <a:pt x="3581403" y="4114800"/>
                </a:lnTo>
                <a:cubicBezTo>
                  <a:pt x="3581403" y="4283141"/>
                  <a:pt x="3444938" y="4419597"/>
                  <a:pt x="3276597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中枢神经病变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a6103880c4bc6eaf\datas\装饰-12001&amp;130536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pic>
        <p:nvPicPr>
          <p:cNvPr id="5" name="图片 4" descr="C:/Users/mingsheng111035/AppData/Local/Temp/figmazip/slide_a6103880c4bc6eaf\datas\氛围图-12001&amp;130553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09603" y="1828800"/>
            <a:ext cx="10972798" cy="4418965"/>
            <a:chOff x="960" y="2880"/>
            <a:chExt cx="17280" cy="6959"/>
          </a:xfrm>
        </p:grpSpPr>
        <p:sp>
          <p:nvSpPr>
            <p:cNvPr id="6" name="任意多边形 5"/>
            <p:cNvSpPr/>
            <p:nvPr>
              <p:custDataLst>
                <p:tags r:id="rId9"/>
              </p:custDataLst>
            </p:nvPr>
          </p:nvSpPr>
          <p:spPr>
            <a:xfrm>
              <a:off x="960" y="2880"/>
              <a:ext cx="5440" cy="6959"/>
            </a:xfrm>
            <a:custGeom>
              <a:avLst/>
              <a:gdLst>
                <a:gd name="connisteX0" fmla="*/ 0 w 3454402"/>
                <a:gd name="connsiteY0" fmla="*/ 304796 h 4419596"/>
                <a:gd name="connisteX1" fmla="*/ 304796 w 3454402"/>
                <a:gd name="connsiteY1" fmla="*/ 0 h 4419596"/>
                <a:gd name="connisteX2" fmla="*/ 3149595 w 3454402"/>
                <a:gd name="connsiteY2" fmla="*/ 0 h 4419596"/>
                <a:gd name="connisteX3" fmla="*/ 3454402 w 3454402"/>
                <a:gd name="connsiteY3" fmla="*/ 304796 h 4419596"/>
                <a:gd name="connisteX4" fmla="*/ 3454402 w 3454402"/>
                <a:gd name="connsiteY4" fmla="*/ 4114800 h 4419596"/>
                <a:gd name="connisteX5" fmla="*/ 3149595 w 3454402"/>
                <a:gd name="connsiteY5" fmla="*/ 4419596 h 4419596"/>
                <a:gd name="connisteX6" fmla="*/ 304796 w 3454402"/>
                <a:gd name="connsiteY6" fmla="*/ 4419596 h 4419596"/>
                <a:gd name="connisteX7" fmla="*/ 0 w 3454402"/>
                <a:gd name="connsiteY7" fmla="*/ 4114800 h 4419596"/>
                <a:gd name="connisteX8" fmla="*/ 0 w 3454402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4114800"/>
                  </a:lnTo>
                  <a:cubicBezTo>
                    <a:pt x="3454402" y="4283141"/>
                    <a:pt x="3317937" y="4419597"/>
                    <a:pt x="3149596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" name="图片 6" descr="C:/Users/mingsheng111035/AppData/Roaming/Kingsoft/office6/wppai/generateppt/2a6c51ec1d8d754e6245f1f8b558a082.jpg2a6c51ec1d8d754e6245f1f8b558a082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l="1941" r="1941"/>
            <a:stretch>
              <a:fillRect/>
            </a:stretch>
          </p:blipFill>
          <p:spPr>
            <a:xfrm>
              <a:off x="2480" y="376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任意多边形 11"/>
            <p:cNvSpPr/>
            <p:nvPr>
              <p:custDataLst>
                <p:tags r:id="rId13"/>
              </p:custDataLst>
            </p:nvPr>
          </p:nvSpPr>
          <p:spPr>
            <a:xfrm>
              <a:off x="6880" y="2880"/>
              <a:ext cx="5440" cy="6959"/>
            </a:xfrm>
            <a:custGeom>
              <a:avLst/>
              <a:gdLst>
                <a:gd name="connisteX0" fmla="*/ 0 w 3454402"/>
                <a:gd name="connsiteY0" fmla="*/ 304796 h 4419596"/>
                <a:gd name="connisteX1" fmla="*/ 304796 w 3454402"/>
                <a:gd name="connsiteY1" fmla="*/ 0 h 4419596"/>
                <a:gd name="connisteX2" fmla="*/ 3149595 w 3454402"/>
                <a:gd name="connsiteY2" fmla="*/ 0 h 4419596"/>
                <a:gd name="connisteX3" fmla="*/ 3454402 w 3454402"/>
                <a:gd name="connsiteY3" fmla="*/ 304796 h 4419596"/>
                <a:gd name="connisteX4" fmla="*/ 3454402 w 3454402"/>
                <a:gd name="connsiteY4" fmla="*/ 4114800 h 4419596"/>
                <a:gd name="connisteX5" fmla="*/ 3149595 w 3454402"/>
                <a:gd name="connsiteY5" fmla="*/ 4419596 h 4419596"/>
                <a:gd name="connisteX6" fmla="*/ 304796 w 3454402"/>
                <a:gd name="connsiteY6" fmla="*/ 4419596 h 4419596"/>
                <a:gd name="connisteX7" fmla="*/ 0 w 3454402"/>
                <a:gd name="connsiteY7" fmla="*/ 4114800 h 4419596"/>
                <a:gd name="connisteX8" fmla="*/ 0 w 3454402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4114800"/>
                  </a:lnTo>
                  <a:cubicBezTo>
                    <a:pt x="3454402" y="4283141"/>
                    <a:pt x="3317937" y="4419597"/>
                    <a:pt x="3149596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10f671c12a17831ff379e19b1c2be383.jpg10f671c12a17831ff379e19b1c2be383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9559" r="22382"/>
            <a:stretch>
              <a:fillRect/>
            </a:stretch>
          </p:blipFill>
          <p:spPr>
            <a:xfrm>
              <a:off x="8400" y="376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文本框 9"/>
            <p:cNvSpPr txBox="1"/>
            <p:nvPr>
              <p:custDataLst>
                <p:tags r:id="rId16"/>
              </p:custDataLst>
            </p:nvPr>
          </p:nvSpPr>
          <p:spPr>
            <a:xfrm>
              <a:off x="1540" y="664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脊髓损伤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7"/>
              </p:custDataLst>
            </p:nvPr>
          </p:nvSpPr>
          <p:spPr>
            <a:xfrm>
              <a:off x="1560" y="752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脊髓损伤可导致神经传导受阻，影响肠道蠕动，进而引起便秘。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任意多边形 17"/>
            <p:cNvSpPr/>
            <p:nvPr>
              <p:custDataLst>
                <p:tags r:id="rId18"/>
              </p:custDataLst>
            </p:nvPr>
          </p:nvSpPr>
          <p:spPr>
            <a:xfrm>
              <a:off x="12800" y="2880"/>
              <a:ext cx="5440" cy="6959"/>
            </a:xfrm>
            <a:custGeom>
              <a:avLst/>
              <a:gdLst>
                <a:gd name="connisteX0" fmla="*/ 0 w 3454402"/>
                <a:gd name="connsiteY0" fmla="*/ 304796 h 4419596"/>
                <a:gd name="connisteX1" fmla="*/ 304796 w 3454402"/>
                <a:gd name="connsiteY1" fmla="*/ 0 h 4419596"/>
                <a:gd name="connisteX2" fmla="*/ 3149595 w 3454402"/>
                <a:gd name="connsiteY2" fmla="*/ 0 h 4419596"/>
                <a:gd name="connisteX3" fmla="*/ 3454402 w 3454402"/>
                <a:gd name="connsiteY3" fmla="*/ 304796 h 4419596"/>
                <a:gd name="connisteX4" fmla="*/ 3454402 w 3454402"/>
                <a:gd name="connsiteY4" fmla="*/ 4114800 h 4419596"/>
                <a:gd name="connisteX5" fmla="*/ 3149595 w 3454402"/>
                <a:gd name="connsiteY5" fmla="*/ 4419596 h 4419596"/>
                <a:gd name="connisteX6" fmla="*/ 304796 w 3454402"/>
                <a:gd name="connsiteY6" fmla="*/ 4419596 h 4419596"/>
                <a:gd name="connisteX7" fmla="*/ 0 w 3454402"/>
                <a:gd name="connsiteY7" fmla="*/ 4114800 h 4419596"/>
                <a:gd name="connisteX8" fmla="*/ 0 w 3454402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4114800"/>
                  </a:lnTo>
                  <a:cubicBezTo>
                    <a:pt x="3454402" y="4283141"/>
                    <a:pt x="3317937" y="4419597"/>
                    <a:pt x="3149596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9" name="图片 18" descr="C:/Users/mingsheng111035/AppData/Roaming/Kingsoft/office6/wppai/generateppt/b20c102a3a0238bd0ef6cfba8d67abfc.jpgb20c102a3a0238bd0ef6cfba8d67abfc"/>
            <p:cNvPicPr preferRelativeResize="0"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/>
            <a:srcRect l="16676" t="21" r="16676" b="-21"/>
            <a:stretch>
              <a:fillRect/>
            </a:stretch>
          </p:blipFill>
          <p:spPr>
            <a:xfrm>
              <a:off x="14320" y="376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6" name="文本框 15"/>
            <p:cNvSpPr txBox="1"/>
            <p:nvPr>
              <p:custDataLst>
                <p:tags r:id="rId21"/>
              </p:custDataLst>
            </p:nvPr>
          </p:nvSpPr>
          <p:spPr>
            <a:xfrm>
              <a:off x="7460" y="664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帕金森病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22"/>
              </p:custDataLst>
            </p:nvPr>
          </p:nvSpPr>
          <p:spPr>
            <a:xfrm>
              <a:off x="7480" y="752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帕金森病患者因大脑多巴胺水平下降，可能导致肠道运动减慢，引起便秘。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3"/>
              </p:custDataLst>
            </p:nvPr>
          </p:nvSpPr>
          <p:spPr>
            <a:xfrm>
              <a:off x="13380" y="664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脑卒中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4"/>
              </p:custDataLst>
            </p:nvPr>
          </p:nvSpPr>
          <p:spPr>
            <a:xfrm>
              <a:off x="13400" y="752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脑卒中可影响大脑对肠道运动的控制，导致排便困难，是便秘的常见原因之一。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815465" cy="6858000"/>
          </a:xfrm>
          <a:custGeom>
            <a:avLst/>
            <a:gdLst>
              <a:gd name="connisteX0" fmla="*/ 1421398 w 1816098"/>
              <a:gd name="connsiteY0" fmla="*/ 0 h 6858000"/>
              <a:gd name="connisteX1" fmla="*/ 1723214 w 1816098"/>
              <a:gd name="connsiteY1" fmla="*/ 2115208 h 6858000"/>
              <a:gd name="connisteX2" fmla="*/ 753419 w 1816098"/>
              <a:gd name="connsiteY2" fmla="*/ 5843966 h 6858000"/>
              <a:gd name="connisteX3" fmla="*/ 164015 w 1816098"/>
              <a:gd name="connsiteY3" fmla="*/ 6850492 h 6858000"/>
              <a:gd name="connisteX4" fmla="*/ 0 w 1816098"/>
              <a:gd name="connsiteY4" fmla="*/ 6858000 h 6858000"/>
              <a:gd name="connisteX5" fmla="*/ 0 w 1816098"/>
              <a:gd name="connsiteY5" fmla="*/ 7507 h 6858000"/>
              <a:gd name="connisteX6" fmla="*/ 1421398 w 1816098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16099" h="6858000">
                <a:moveTo>
                  <a:pt x="1421398" y="0"/>
                </a:moveTo>
                <a:cubicBezTo>
                  <a:pt x="1791895" y="611880"/>
                  <a:pt x="1922371" y="1368912"/>
                  <a:pt x="1723214" y="2115208"/>
                </a:cubicBezTo>
                <a:lnTo>
                  <a:pt x="753420" y="5843967"/>
                </a:lnTo>
                <a:cubicBezTo>
                  <a:pt x="647340" y="6241493"/>
                  <a:pt x="438821" y="6583982"/>
                  <a:pt x="164016" y="6850493"/>
                </a:cubicBezTo>
                <a:lnTo>
                  <a:pt x="0" y="6858000"/>
                </a:lnTo>
                <a:lnTo>
                  <a:pt x="0" y="7507"/>
                </a:lnTo>
                <a:lnTo>
                  <a:pt x="1421398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精神因素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438400" y="2209803"/>
            <a:ext cx="9220200" cy="3657597"/>
            <a:chOff x="3840" y="3480"/>
            <a:chExt cx="14520" cy="5760"/>
          </a:xfrm>
        </p:grpSpPr>
        <p:pic>
          <p:nvPicPr>
            <p:cNvPr id="4" name="图片 3" descr="C:/Users/mingsheng111035/AppData/Roaming/Kingsoft/office6/wppai/generateppt/3be8b55af2ed54fb6bf92bce6f0451a8.jpg3be8b55af2ed54fb6bf92bce6f0451a8"/>
            <p:cNvPicPr preferRelativeResize="0"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16676" r="16677"/>
            <a:stretch>
              <a:fillRect/>
            </a:stretch>
          </p:blipFill>
          <p:spPr>
            <a:xfrm>
              <a:off x="3840" y="348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9" name="图片 8" descr="C:/Users/mingsheng111035/AppData/Roaming/Kingsoft/office6/wppai/generateppt/1627f6435b9a9f4529643128823d282d.jpg1627f6435b9a9f4529643128823d282d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16676" t="-21" r="16676" b="21"/>
            <a:stretch>
              <a:fillRect/>
            </a:stretch>
          </p:blipFill>
          <p:spPr>
            <a:xfrm>
              <a:off x="3840" y="684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6800" y="4040"/>
              <a:ext cx="11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压力与焦虑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6800" y="4840"/>
              <a:ext cx="1152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长期精神压力和焦虑可导致肠道功能紊乱，是引起便秘的常见精神因素之一。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0"/>
              </p:custDataLst>
            </p:nvPr>
          </p:nvSpPr>
          <p:spPr>
            <a:xfrm>
              <a:off x="6800" y="7400"/>
              <a:ext cx="11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抑郁情绪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6800" y="8200"/>
              <a:ext cx="1152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抑郁情绪可能影响人的饮食习惯和肠道蠕动，从而成为便秘的一个诱因。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100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101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</p:tagLst>
</file>

<file path=ppt/tags/tag102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  <p:tag name="KSO_WM_SLIDE_FIGMA_DIAGRAM" val="1"/>
</p:tagLst>
</file>

<file path=ppt/tags/tag103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104.xml><?xml version="1.0" encoding="utf-8"?>
<p:tagLst xmlns:p="http://schemas.openxmlformats.org/presentationml/2006/main">
  <p:tag name="KSO_WM_BEAUTIFY_FLAG" val="#wm#"/>
  <p:tag name="KSO_WM_DIAGRAM_GROUP_CODE" val="1"/>
  <p:tag name="KSO_WM_UNIT_INDEX" val="1_3_2"/>
  <p:tag name="KSO_WM_UNIT_TYPE" val="l_h_i"/>
  <p:tag name="KSO_WM_SLIDE_FIGMA_DIAGRAM" val="1"/>
</p:tagLst>
</file>

<file path=ppt/tags/tag105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PRESET_TEXT" val="单击此处添加项标题内容"/>
  <p:tag name="KSO_WM_UNIT_TEXT_TYPE" val="1"/>
  <p:tag name="KSO_WM_UNIT_TYPE" val="l_h_a"/>
  <p:tag name="KSO_WM_SLIDE_FIGMA_DIAGRAM" val="1"/>
</p:tagLst>
</file>

<file path=ppt/tags/tag106.xml><?xml version="1.0" encoding="utf-8"?>
<p:tagLst xmlns:p="http://schemas.openxmlformats.org/presentationml/2006/main">
  <p:tag name="KSO_WM_FIGMA_LIMIT" val=""/>
  <p:tag name="KSO_WM_FIGMA_SLIDE_GROUP" val="1"/>
  <p:tag name="KSO_WM_SLIDE_TYPE" val="contents"/>
  <p:tag name="KSO_WM_TEMPLATE_SUBCATEGORY" val="29"/>
</p:tagLst>
</file>

<file path=ppt/tags/tag10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08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09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1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11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1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1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1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1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13654371&quot;}*auto_galley_ai_*1740548613272_1.149_5bc9a8c04057-slide-3"/>
</p:tagLst>
</file>

<file path=ppt/tags/tag11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1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1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"/>
  <p:tag name="KSO_WM_UNIT_TEXT_TYPE" val="1"/>
  <p:tag name="KSO_WM_UNIT_TYPE" val="l_h_a"/>
</p:tagLst>
</file>

<file path=ppt/tags/tag11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11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369919048&quot;}*auto_galley_ai_*1740548613272_1.149_5bc9a8c04057-slide-3"/>
</p:tagLst>
</file>

<file path=ppt/tags/tag12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12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"/>
  <p:tag name="KSO_WM_UNIT_TEXT_TYPE" val="1"/>
  <p:tag name="KSO_WM_UNIT_TYPE" val="l_h_a"/>
</p:tagLst>
</file>

<file path=ppt/tags/tag12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122.xml><?xml version="1.0" encoding="utf-8"?>
<p:tagLst xmlns:p="http://schemas.openxmlformats.org/presentationml/2006/main">
  <p:tag name="KSO_WM_FIGMA_LIMIT" val=""/>
  <p:tag name="KSO_WM_FIGMA_SLIDE_GROUP" val="27"/>
  <p:tag name="KSO_WM_SLIDE_TYPE" val="text"/>
  <p:tag name="KSO_WM_TEMPLATE_SUBCATEGORY" val="29"/>
</p:tagLst>
</file>

<file path=ppt/tags/tag123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179392281&quot;}*auto_galley_ai_*1740548613272_1.149_5bc9a8c04057-slide-4"/>
</p:tagLst>
</file>

<file path=ppt/tags/tag12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2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2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2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2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2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3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3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3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3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3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3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9.xml><?xml version="1.0" encoding="utf-8"?>
<p:tagLst xmlns:p="http://schemas.openxmlformats.org/presentationml/2006/main">
  <p:tag name="KSO_WM_FIGMA_LIMIT" val=""/>
  <p:tag name="KSO_WM_FIGMA_SLIDE_GROUP" val="31"/>
  <p:tag name="KSO_WM_SLIDE_TYPE" val="text"/>
  <p:tag name="KSO_WM_TEMPLATE_SUBCATEGORY" val="29"/>
</p:tagLst>
</file>

<file path=ppt/tags/tag14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14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4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4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"/>
  <p:tag name="KSO_WM_UNIT_TEXT_TYPE" val="1"/>
  <p:tag name="KSO_WM_UNIT_TYPE" val="l_h_a"/>
</p:tagLst>
</file>

<file path=ppt/tags/tag14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4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"/>
  <p:tag name="KSO_WM_UNIT_TEXT_TYPE" val="1"/>
  <p:tag name="KSO_WM_UNIT_TYPE" val="l_h_a"/>
</p:tagLst>
</file>

<file path=ppt/tags/tag14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4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添加项标题"/>
  <p:tag name="KSO_WM_UNIT_TEXT_TYPE" val="1"/>
  <p:tag name="KSO_WM_UNIT_TYPE" val="l_h_a"/>
</p:tagLst>
</file>

<file path=ppt/tags/tag14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346839038&quot;}*auto_galley_ai_*1740548613272_1.149_5bc9a8c04057-slide-5"/>
</p:tagLst>
</file>

<file path=ppt/tags/tag15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5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53.xml><?xml version="1.0" encoding="utf-8"?>
<p:tagLst xmlns:p="http://schemas.openxmlformats.org/presentationml/2006/main">
  <p:tag name="KSO_WM_FIGMA_LIMIT" val=""/>
  <p:tag name="KSO_WM_FIGMA_SLIDE_GROUP" val="7"/>
  <p:tag name="KSO_WM_SLIDE_TYPE" val="text"/>
  <p:tag name="KSO_WM_TEMPLATE_SUBCATEGORY" val="29"/>
</p:tagLst>
</file>

<file path=ppt/tags/tag15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5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5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5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5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6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4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254498126&quot;}*auto_galley_ai_*1740548613272_1.149_5bc9a8c04057-slide-6"/>
</p:tagLst>
</file>

<file path=ppt/tags/tag165.xml><?xml version="1.0" encoding="utf-8"?>
<p:tagLst xmlns:p="http://schemas.openxmlformats.org/presentationml/2006/main">
  <p:tag name="KSO_WM_FIGMA_LIMIT" val=""/>
  <p:tag name="KSO_WM_FIGMA_SLIDE_GROUP" val="62"/>
  <p:tag name="KSO_WM_SLIDE_TYPE" val="text"/>
  <p:tag name="KSO_WM_TEMPLATE_SUBCATEGORY" val="29"/>
</p:tagLst>
</file>

<file path=ppt/tags/tag16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6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6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6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7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211384257450&quot;}*auto_galley_ai_*1740548613272_1.149_5bc9a8c04057-slide-7"/>
</p:tagLst>
</file>

<file path=ppt/tags/tag17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7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174329484&quot;}*auto_galley_ai_*1740548613272_1.149_5bc9a8c04057-slide-7"/>
</p:tagLst>
</file>

<file path=ppt/tags/tag17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7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7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287175320&quot;}*auto_galley_ai_*1740548613272_1.149_5bc9a8c04057-slide-7"/>
</p:tagLst>
</file>

<file path=ppt/tags/tag17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7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8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2.xml><?xml version="1.0" encoding="utf-8"?>
<p:tagLst xmlns:p="http://schemas.openxmlformats.org/presentationml/2006/main">
  <p:tag name="KSO_WM_FIGMA_LIMIT" val=""/>
  <p:tag name="KSO_WM_FIGMA_SLIDE_GROUP" val="32"/>
  <p:tag name="KSO_WM_SLIDE_TYPE" val="text"/>
  <p:tag name="KSO_WM_TEMPLATE_SUBCATEGORY" val="29"/>
</p:tagLst>
</file>

<file path=ppt/tags/tag18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8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8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53154859&quot;}*auto_galley_ai_*1740548613272_1.149_5bc9a8c04057-slide-8"/>
</p:tagLst>
</file>

<file path=ppt/tags/tag18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353425511&quot;}*auto_galley_ai_*1740548613272_1.149_5bc9a8c04057-slide-8"/>
</p:tagLst>
</file>

<file path=ppt/tags/tag18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</p:tagLst>
</file>

<file path=ppt/tags/tag18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1.xml><?xml version="1.0" encoding="utf-8"?>
<p:tagLst xmlns:p="http://schemas.openxmlformats.org/presentationml/2006/main">
  <p:tag name="KSO_WM_FIGMA_LIMIT" val=""/>
  <p:tag name="KSO_WM_FIGMA_SLIDE_GROUP" val="35"/>
  <p:tag name="KSO_WM_SLIDE_TYPE" val="text"/>
  <p:tag name="KSO_WM_TEMPLATE_SUBCATEGORY" val="29"/>
</p:tagLst>
</file>

<file path=ppt/tags/tag19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9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9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9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9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9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167649796&quot;}*auto_galley_ai_*1740548613272_1.149_5bc9a8c04057-slide-9"/>
</p:tagLst>
</file>

<file path=ppt/tags/tag19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340904409&quot;}*auto_galley_ai_*1740548613272_1.149_5bc9a8c04057-slide-9"/>
</p:tagLst>
</file>

<file path=ppt/tags/tag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0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307245708&quot;}*auto_galley_ai_*1740548613272_1.149_5bc9a8c04057-slide-9"/>
</p:tagLst>
</file>

<file path=ppt/tags/tag20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0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0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20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9.xml><?xml version="1.0" encoding="utf-8"?>
<p:tagLst xmlns:p="http://schemas.openxmlformats.org/presentationml/2006/main">
  <p:tag name="KSO_WM_FIGMA_LIMIT" val=""/>
  <p:tag name="KSO_WM_FIGMA_SLIDE_GROUP" val="39"/>
  <p:tag name="KSO_WM_SLIDE_TYPE" val="text"/>
  <p:tag name="KSO_WM_TEMPLATE_SUBCATEGORY" val="29"/>
</p:tagLst>
</file>

<file path=ppt/tags/tag2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1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11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12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21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1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1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1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1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2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2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2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2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2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7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86bb526d-55cb-454a-b1df-58c8e4300f45.jpg?Expires=1772084621&amp;AWSAccessKeyId=AKLT9NSy7kh8TIS1UzNqLRY2&amp;Signature=CLz%2B%2FDOYGBi6dwvGQuGRyqsOn0s%3D&quot;}*auto_ai_ai_*1740548613272_1.149_5bc9a8c04057-slide-11"/>
</p:tagLst>
</file>

<file path=ppt/tags/tag228.xml><?xml version="1.0" encoding="utf-8"?>
<p:tagLst xmlns:p="http://schemas.openxmlformats.org/presentationml/2006/main">
  <p:tag name="KSO_WM_FIGMA_LIMIT" val=""/>
  <p:tag name="KSO_WM_FIGMA_SLIDE_GROUP" val="60"/>
  <p:tag name="KSO_WM_SLIDE_TYPE" val="text"/>
  <p:tag name="KSO_WM_TEMPLATE_SUBCATEGORY" val="29"/>
</p:tagLst>
</file>

<file path=ppt/tags/tag22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3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3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3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3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3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3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3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3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4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4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1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4bbc1fad-3843-4257-a47b-0f217d3aaeee.jpg?Expires=1772084622&amp;AWSAccessKeyId=AKLT9NSy7kh8TIS1UzNqLRY2&amp;Signature=%2F5C4eQGoAsbOMS%2BffEUUvtpZUFs%3D&quot;}*auto_ai_ai_*1740548613272_1.149_5bc9a8c04057-slide-12"/>
</p:tagLst>
</file>

<file path=ppt/tags/tag242.xml><?xml version="1.0" encoding="utf-8"?>
<p:tagLst xmlns:p="http://schemas.openxmlformats.org/presentationml/2006/main">
  <p:tag name="KSO_WM_FIGMA_LIMIT" val=""/>
  <p:tag name="KSO_WM_FIGMA_SLIDE_GROUP" val="63"/>
  <p:tag name="KSO_WM_SLIDE_TYPE" val="text"/>
  <p:tag name="KSO_WM_TEMPLATE_SUBCATEGORY" val="29"/>
</p:tagLst>
</file>

<file path=ppt/tags/tag24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4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4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4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47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48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4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394986001&quot;}*auto_galley_ai_*1740548613272_1.149_5bc9a8c04057-slide-13"/>
</p:tagLst>
</file>

<file path=ppt/tags/tag25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25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5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64213727&quot;}*auto_galley_ai_*1740548613272_1.149_5bc9a8c04057-slide-13"/>
</p:tagLst>
</file>

<file path=ppt/tags/tag25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5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5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275753013&quot;}*auto_galley_ai_*1740548613272_1.149_5bc9a8c04057-slide-13"/>
</p:tagLst>
</file>

<file path=ppt/tags/tag25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5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VCG41N1345761212&quot;}*auto_galley_ai_*1740548613272_1.149_5bc9a8c04057-slide-13"/>
</p:tagLst>
</file>

<file path=ppt/tags/tag25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5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6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26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6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6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5.xml><?xml version="1.0" encoding="utf-8"?>
<p:tagLst xmlns:p="http://schemas.openxmlformats.org/presentationml/2006/main">
  <p:tag name="KSO_WM_FIGMA_LIMIT" val=""/>
  <p:tag name="KSO_WM_FIGMA_SLIDE_GROUP" val="54"/>
  <p:tag name="KSO_WM_SLIDE_TYPE" val="text"/>
  <p:tag name="KSO_WM_TEMPLATE_SUBCATEGORY" val="29"/>
</p:tagLst>
</file>

<file path=ppt/tags/tag26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6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6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6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500735630&quot;}*auto_galley_ai_*1740548613272_1.149_5bc9a8c04057-slide-14"/>
</p:tagLst>
</file>

<file path=ppt/tags/tag271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7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6.xml><?xml version="1.0" encoding="utf-8"?>
<p:tagLst xmlns:p="http://schemas.openxmlformats.org/presentationml/2006/main">
  <p:tag name="KSO_WM_FIGMA_LIMIT" val=""/>
  <p:tag name="KSO_WM_FIGMA_SLIDE_GROUP" val="61"/>
  <p:tag name="KSO_WM_SLIDE_TYPE" val="text"/>
  <p:tag name="KSO_WM_TEMPLATE_SUBCATEGORY" val="29"/>
</p:tagLst>
</file>

<file path=ppt/tags/tag27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78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79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28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28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8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8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8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372935628&quot;}*auto_galley_ai_*1740548613272_1.149_5bc9a8c04057-slide-16"/>
</p:tagLst>
</file>

<file path=ppt/tags/tag28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8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56355106&quot;}*auto_galley_ai_*1740548613272_1.149_5bc9a8c04057-slide-16"/>
</p:tagLst>
</file>

<file path=ppt/tags/tag28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8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8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388146122&quot;}*auto_galley_ai_*1740548613272_1.149_5bc9a8c04057-slide-16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9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VCG41N1363339264&quot;}*auto_galley_ai_*1740548613272_1.149_5bc9a8c04057-slide-16"/>
</p:tagLst>
</file>

<file path=ppt/tags/tag29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9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9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9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9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9.xml><?xml version="1.0" encoding="utf-8"?>
<p:tagLst xmlns:p="http://schemas.openxmlformats.org/presentationml/2006/main">
  <p:tag name="KSO_WM_FIGMA_LIMIT" val=""/>
  <p:tag name="KSO_WM_FIGMA_SLIDE_GROUP" val="3"/>
  <p:tag name="KSO_WM_SLIDE_TYPE" val="text"/>
  <p:tag name="KSO_WM_TEMPLATE_SUBCATEGORY" val="29"/>
</p:tagLst>
</file>

<file path=ppt/tags/tag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0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0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0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0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0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57889053&quot;}*auto_galley_ai_*1740548613272_1.149_5bc9a8c04057-slide-17"/>
</p:tagLst>
</file>

<file path=ppt/tags/tag30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0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357396615&quot;}*auto_galley_ai_*1740548613272_1.149_5bc9a8c04057-slide-17"/>
</p:tagLst>
</file>

<file path=ppt/tags/tag30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0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1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1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175467007&quot;}*auto_galley_ai_*1740548613272_1.149_5bc9a8c04057-slide-17"/>
</p:tagLst>
</file>

<file path=ppt/tags/tag31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1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1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6.xml><?xml version="1.0" encoding="utf-8"?>
<p:tagLst xmlns:p="http://schemas.openxmlformats.org/presentationml/2006/main">
  <p:tag name="KSO_WM_FIGMA_LIMIT" val=""/>
  <p:tag name="KSO_WM_FIGMA_SLIDE_GROUP" val="49"/>
  <p:tag name="KSO_WM_SLIDE_TYPE" val="text"/>
  <p:tag name="KSO_WM_TEMPLATE_SUBCATEGORY" val="29"/>
</p:tagLst>
</file>

<file path=ppt/tags/tag31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1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1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2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320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21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6a694e7d-67b0-46f7-802b-ab07c644f19d.jpg?Expires=1772084622&amp;AWSAccessKeyId=AKLT9NSy7kh8TIS1UzNqLRY2&amp;Signature=3sVj85MCBxth%2B9d2ocY69eDNkto%3D&quot;}*auto_ai_ai_*1740548613272_1.149_5bc9a8c04057-slide-18"/>
</p:tagLst>
</file>

<file path=ppt/tags/tag32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2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2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2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2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8.xml><?xml version="1.0" encoding="utf-8"?>
<p:tagLst xmlns:p="http://schemas.openxmlformats.org/presentationml/2006/main">
  <p:tag name="KSO_WM_FIGMA_LIMIT" val=""/>
  <p:tag name="KSO_WM_FIGMA_SLIDE_GROUP" val="43"/>
  <p:tag name="KSO_WM_SLIDE_TYPE" val="text"/>
  <p:tag name="KSO_WM_TEMPLATE_SUBCATEGORY" val="29"/>
</p:tagLst>
</file>

<file path=ppt/tags/tag32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3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596546632&quot;}*auto_galley_ai_*1740548613272_1.149_5bc9a8c04057-slide-19"/>
</p:tagLst>
</file>

<file path=ppt/tags/tag33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3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309548891&quot;}*auto_galley_ai_*1740548613272_1.149_5bc9a8c04057-slide-19"/>
</p:tagLst>
</file>

<file path=ppt/tags/tag33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3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33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3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496777452&quot;}*auto_galley_ai_*1740548613272_1.149_5bc9a8c04057-slide-19"/>
</p:tagLst>
</file>

<file path=ppt/tags/tag33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3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4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34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43.xml><?xml version="1.0" encoding="utf-8"?>
<p:tagLst xmlns:p="http://schemas.openxmlformats.org/presentationml/2006/main">
  <p:tag name="KSO_WM_FIGMA_LIMIT" val=""/>
  <p:tag name="KSO_WM_FIGMA_SLIDE_GROUP" val="58"/>
  <p:tag name="KSO_WM_SLIDE_TYPE" val="text"/>
  <p:tag name="KSO_WM_TEMPLATE_SUBCATEGORY" val="29"/>
</p:tagLst>
</file>

<file path=ppt/tags/tag34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45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e5a218ff-b130-4afb-90cd-3f66eca1772b.jpg?Expires=1772084620&amp;AWSAccessKeyId=AKLT9NSy7kh8TIS1UzNqLRY2&amp;Signature=KAMeyZj6iytFyDsKxJPs7%2FYH3EI%3D&quot;}*auto_ai_ai_*1740548613272_1.149_5bc9a8c04057-slide-20"/>
</p:tagLst>
</file>

<file path=ppt/tags/tag34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4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4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4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1.xml><?xml version="1.0" encoding="utf-8"?>
<p:tagLst xmlns:p="http://schemas.openxmlformats.org/presentationml/2006/main">
  <p:tag name="KSO_WM_FIGMA_LIMIT" val=""/>
  <p:tag name="KSO_WM_FIGMA_SLIDE_GROUP" val="52"/>
  <p:tag name="KSO_WM_SLIDE_TYPE" val="text"/>
  <p:tag name="KSO_WM_TEMPLATE_SUBCATEGORY" val="29"/>
</p:tagLst>
</file>

<file path=ppt/tags/tag35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53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354.xml><?xml version="1.0" encoding="utf-8"?>
<p:tagLst xmlns:p="http://schemas.openxmlformats.org/presentationml/2006/main">
  <p:tag name="KSO_WM_FIGMA_LIMIT" val=""/>
  <p:tag name="KSO_WM_FIGMA_SLIDE_GROUP" val="2"/>
  <p:tag name="KSO_WM_SLIDE_TYPE" val="endPage"/>
  <p:tag name="KSO_WM_TEMPLATE_SUBCATEGORY" val="29"/>
</p:tagLst>
</file>

<file path=ppt/tags/tag355.xml><?xml version="1.0" encoding="utf-8"?>
<p:tagLst xmlns:p="http://schemas.openxmlformats.org/presentationml/2006/main">
  <p:tag name="KSO_WM_PRESENTATION_SOURCE" val="WPPAIGeneratePPT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76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77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8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4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5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8677e2cbf377cd36"/>
</p:tagLst>
</file>

<file path=ppt/tags/tag92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9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4.xml><?xml version="1.0" encoding="utf-8"?>
<p:tagLst xmlns:p="http://schemas.openxmlformats.org/presentationml/2006/main">
  <p:tag name="KSO_WM_FIGMA_LIMIT" val=""/>
  <p:tag name="KSO_WM_FIGMA_SLIDE_GROUP" val="2"/>
  <p:tag name="KSO_WM_SLIDE_TYPE" val="title"/>
  <p:tag name="KSO_WM_TEMPLATE_SUBCATEGORY" val="29"/>
</p:tagLst>
</file>

<file path=ppt/tags/tag9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6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97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98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</p:tagLst>
</file>

<file path=ppt/tags/tag99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  <p:tag name="KSO_WM_SLIDE_FIGMA_DIAGRAM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职场简约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F6F6F9"/>
      </a:lt2>
      <a:accent1>
        <a:srgbClr val="3B4263"/>
      </a:accent1>
      <a:accent2>
        <a:srgbClr val="0F1122"/>
      </a:accent2>
      <a:accent3>
        <a:srgbClr val="BFDAFF"/>
      </a:accent3>
      <a:accent4>
        <a:srgbClr val="3266EB"/>
      </a:accent4>
      <a:accent5>
        <a:srgbClr val="1D4DF6"/>
      </a:accent5>
      <a:accent6>
        <a:srgbClr val="406EEE"/>
      </a:accent6>
      <a:hlink>
        <a:srgbClr val="E28835"/>
      </a:hlink>
      <a:folHlink>
        <a:srgbClr val="9D8874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2032</Words>
  <Application>WPS 演示</Application>
  <PresentationFormat>宽屏</PresentationFormat>
  <Paragraphs>261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2" baseType="lpstr">
      <vt:lpstr>Arial</vt:lpstr>
      <vt:lpstr>宋体</vt:lpstr>
      <vt:lpstr>Wingdings</vt:lpstr>
      <vt:lpstr>Arial Unicode MS</vt:lpstr>
      <vt:lpstr>Calibri</vt:lpstr>
      <vt:lpstr>微软雅黑</vt:lpstr>
      <vt:lpstr>Wingdings</vt:lpstr>
      <vt:lpstr>Microsoft YaHei UI</vt:lpstr>
      <vt:lpstr>WPS</vt:lpstr>
      <vt:lpstr>蓝色职场简约风主题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mingsheng111035</dc:creator>
  <cp:lastModifiedBy>廖明生</cp:lastModifiedBy>
  <cp:revision>4</cp:revision>
  <dcterms:created xsi:type="dcterms:W3CDTF">2023-08-09T12:44:00Z</dcterms:created>
  <dcterms:modified xsi:type="dcterms:W3CDTF">2025-02-26T05:44:29Z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B5276643A54E46F988E80B91F4624F30_13</vt:lpwstr>
  </property>
  <property fmtid="{D5CDD505-2E9C-101B-9397-08002B2CF9AE}" pid="3" name="KSOProductBuildVer">
    <vt:lpwstr>2052-12.1.0.20305</vt:lpwstr>
  </property>
</Properties>
</file>