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45.svg" ContentType="image/svg+xml"/>
  <Override PartName="/ppt/media/image47.svg" ContentType="image/svg+xml"/>
  <Override PartName="/ppt/media/image49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2" Type="http://schemas.openxmlformats.org/officeDocument/2006/relationships/tags" Target="tags/tag393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9" Type="http://schemas.openxmlformats.org/officeDocument/2006/relationships/presProps" Target="presProps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image" Target="C:/Users/mingsheng111035/AppData/Local/Temp/figmazip/slide_bd0e37346dd168eb\datas\&#35013;&#39280;-12001&amp;68631.png" TargetMode="External"/><Relationship Id="rId4" Type="http://schemas.openxmlformats.org/officeDocument/2006/relationships/image" Target="../media/image1.png"/><Relationship Id="rId3" Type="http://schemas.openxmlformats.org/officeDocument/2006/relationships/tags" Target="../tags/tag2.xml"/><Relationship Id="rId21" Type="http://schemas.openxmlformats.org/officeDocument/2006/relationships/tags" Target="../tags/tag14.xml"/><Relationship Id="rId20" Type="http://schemas.openxmlformats.org/officeDocument/2006/relationships/tags" Target="../tags/tag13.xml"/><Relationship Id="rId2" Type="http://schemas.openxmlformats.org/officeDocument/2006/relationships/tags" Target="../tags/tag1.xml"/><Relationship Id="rId19" Type="http://schemas.openxmlformats.org/officeDocument/2006/relationships/tags" Target="../tags/tag12.xml"/><Relationship Id="rId18" Type="http://schemas.openxmlformats.org/officeDocument/2006/relationships/image" Target="C:/Users/mingsheng111035/AppData/Local/Temp/figmazip/slide_bd0e37346dd168eb\datas\&#35013;&#39280;-12001&amp;68652.png" TargetMode="External"/><Relationship Id="rId17" Type="http://schemas.openxmlformats.org/officeDocument/2006/relationships/image" Target="../media/image3.png"/><Relationship Id="rId16" Type="http://schemas.openxmlformats.org/officeDocument/2006/relationships/tags" Target="../tags/tag11.xml"/><Relationship Id="rId15" Type="http://schemas.openxmlformats.org/officeDocument/2006/relationships/tags" Target="../tags/tag10.xml"/><Relationship Id="rId14" Type="http://schemas.openxmlformats.org/officeDocument/2006/relationships/image" Target="C:/Users/mingsheng111035/AppData/Local/Temp/figmazip/slide_bd0e37346dd168eb\datas\&#35013;&#39280;-12001&amp;68647.png" TargetMode="External"/><Relationship Id="rId13" Type="http://schemas.openxmlformats.org/officeDocument/2006/relationships/image" Target="../media/image2.png"/><Relationship Id="rId12" Type="http://schemas.openxmlformats.org/officeDocument/2006/relationships/tags" Target="../tags/tag9.xml"/><Relationship Id="rId11" Type="http://schemas.openxmlformats.org/officeDocument/2006/relationships/tags" Target="../tags/tag8.xml"/><Relationship Id="rId10" Type="http://schemas.openxmlformats.org/officeDocument/2006/relationships/tags" Target="../tags/tag7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tags" Target="../tags/tag24.xml"/><Relationship Id="rId7" Type="http://schemas.openxmlformats.org/officeDocument/2006/relationships/image" Target="C:/Users/mingsheng111035/AppData/Local/Temp/figmazip/slide_5de70b4d620a3078\datas\&#35013;&#39280;-12001&amp;68675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8" Type="http://schemas.openxmlformats.org/officeDocument/2006/relationships/tags" Target="../tags/tag32.xml"/><Relationship Id="rId17" Type="http://schemas.openxmlformats.org/officeDocument/2006/relationships/tags" Target="../tags/tag31.xml"/><Relationship Id="rId16" Type="http://schemas.openxmlformats.org/officeDocument/2006/relationships/tags" Target="../tags/tag30.xml"/><Relationship Id="rId15" Type="http://schemas.openxmlformats.org/officeDocument/2006/relationships/tags" Target="../tags/tag29.xml"/><Relationship Id="rId14" Type="http://schemas.openxmlformats.org/officeDocument/2006/relationships/tags" Target="../tags/tag28.xml"/><Relationship Id="rId13" Type="http://schemas.openxmlformats.org/officeDocument/2006/relationships/tags" Target="../tags/tag27.xml"/><Relationship Id="rId12" Type="http://schemas.openxmlformats.org/officeDocument/2006/relationships/tags" Target="../tags/tag26.xml"/><Relationship Id="rId11" Type="http://schemas.openxmlformats.org/officeDocument/2006/relationships/tags" Target="../tags/tag25.xml"/><Relationship Id="rId10" Type="http://schemas.openxmlformats.org/officeDocument/2006/relationships/image" Target="C:/Users/mingsheng111035/AppData/Local/Temp/figmazip/slide_5de70b4d620a3078\datas\&#35013;&#39280;-12001&amp;68680.png" TargetMode="Externa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38.xml"/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46.xml"/><Relationship Id="rId8" Type="http://schemas.openxmlformats.org/officeDocument/2006/relationships/tags" Target="../tags/tag45.xml"/><Relationship Id="rId7" Type="http://schemas.openxmlformats.org/officeDocument/2006/relationships/tags" Target="../tags/tag44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53.xml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9.xml"/><Relationship Id="rId6" Type="http://schemas.openxmlformats.org/officeDocument/2006/relationships/tags" Target="../tags/tag58.xml"/><Relationship Id="rId5" Type="http://schemas.openxmlformats.org/officeDocument/2006/relationships/tags" Target="../tags/tag57.xml"/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8.xml"/><Relationship Id="rId4" Type="http://schemas.openxmlformats.org/officeDocument/2006/relationships/tags" Target="../tags/tag67.xml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tags" Target="../tags/tag75.xml"/><Relationship Id="rId7" Type="http://schemas.openxmlformats.org/officeDocument/2006/relationships/tags" Target="../tags/tag74.xml"/><Relationship Id="rId6" Type="http://schemas.openxmlformats.org/officeDocument/2006/relationships/tags" Target="../tags/tag73.xml"/><Relationship Id="rId5" Type="http://schemas.openxmlformats.org/officeDocument/2006/relationships/tags" Target="../tags/tag72.xml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7" Type="http://schemas.openxmlformats.org/officeDocument/2006/relationships/tags" Target="../tags/tag80.xml"/><Relationship Id="rId16" Type="http://schemas.openxmlformats.org/officeDocument/2006/relationships/tags" Target="../tags/tag79.xml"/><Relationship Id="rId15" Type="http://schemas.openxmlformats.org/officeDocument/2006/relationships/tags" Target="../tags/tag78.xml"/><Relationship Id="rId14" Type="http://schemas.openxmlformats.org/officeDocument/2006/relationships/image" Target="C:/Users/mingsheng111035/AppData/Local/Temp/figmazip/slide_7c87de3436855afa\datas\&#35013;&#39280;-12001&amp;68709.png" TargetMode="External"/><Relationship Id="rId13" Type="http://schemas.openxmlformats.org/officeDocument/2006/relationships/image" Target="../media/image3.png"/><Relationship Id="rId12" Type="http://schemas.openxmlformats.org/officeDocument/2006/relationships/tags" Target="../tags/tag77.xml"/><Relationship Id="rId11" Type="http://schemas.openxmlformats.org/officeDocument/2006/relationships/tags" Target="../tags/tag76.xml"/><Relationship Id="rId10" Type="http://schemas.openxmlformats.org/officeDocument/2006/relationships/image" Target="C:/Users/mingsheng111035/AppData/Local/Temp/figmazip/slide_7c87de3436855afa\datas\&#35013;&#39280;-12001&amp;68704.png" TargetMode="Externa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image" Target="C:/Users/mingsheng111035/AppData/Local/Temp/figmazip/slide_f3807eb5a39044d3\datas\&#35013;&#39280;-12001&amp;67924.png" TargetMode="External"/><Relationship Id="rId8" Type="http://schemas.openxmlformats.org/officeDocument/2006/relationships/image" Target="../media/image2.png"/><Relationship Id="rId7" Type="http://schemas.openxmlformats.org/officeDocument/2006/relationships/tags" Target="../tags/tag84.xml"/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image" Target="C:/Users/mingsheng111035/AppData/Local/Temp/figmazip/slide_f3807eb5a39044d3\datas\&#27675;&#22260;&#22270;-12001&amp;67865.png" TargetMode="External"/><Relationship Id="rId3" Type="http://schemas.openxmlformats.org/officeDocument/2006/relationships/image" Target="../media/image4.png"/><Relationship Id="rId2" Type="http://schemas.openxmlformats.org/officeDocument/2006/relationships/tags" Target="../tags/tag81.xml"/><Relationship Id="rId13" Type="http://schemas.openxmlformats.org/officeDocument/2006/relationships/image" Target="C:/Users/mingsheng111035/AppData/Local/Temp/figmazip/slide_f3807eb5a39044d3\datas\&#35013;&#39280;-12001&amp;67929.png" TargetMode="External"/><Relationship Id="rId12" Type="http://schemas.openxmlformats.org/officeDocument/2006/relationships/image" Target="../media/image3.png"/><Relationship Id="rId11" Type="http://schemas.openxmlformats.org/officeDocument/2006/relationships/tags" Target="../tags/tag86.xml"/><Relationship Id="rId10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封面页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 3"/>
          <p:cNvSpPr/>
          <p:nvPr userDrawn="1">
            <p:custDataLst>
              <p:tags r:id="rId2"/>
            </p:custDataLst>
          </p:nvPr>
        </p:nvSpPr>
        <p:spPr>
          <a:xfrm rot="10800000" flipV="1">
            <a:off x="0" y="0"/>
            <a:ext cx="12191365" cy="6031865"/>
          </a:xfrm>
          <a:custGeom>
            <a:avLst/>
            <a:gdLst>
              <a:gd name="connisteX0" fmla="*/ 12191996 w 12191996"/>
              <a:gd name="connsiteY0" fmla="*/ 0 h 6032497"/>
              <a:gd name="connisteX1" fmla="*/ 0 w 12191996"/>
              <a:gd name="connsiteY1" fmla="*/ 0 h 6032497"/>
              <a:gd name="connisteX2" fmla="*/ 0 w 12191996"/>
              <a:gd name="connsiteY2" fmla="*/ 4985317 h 6032497"/>
              <a:gd name="connisteX3" fmla="*/ 508004 w 12191996"/>
              <a:gd name="connsiteY3" fmla="*/ 5493322 h 6032497"/>
              <a:gd name="connisteX4" fmla="*/ 8187025 w 12191996"/>
              <a:gd name="connsiteY4" fmla="*/ 5493322 h 6032497"/>
              <a:gd name="connisteX5" fmla="*/ 8768675 w 12191996"/>
              <a:gd name="connsiteY5" fmla="*/ 5702161 h 6032497"/>
              <a:gd name="connisteX6" fmla="*/ 8916076 w 12191996"/>
              <a:gd name="connsiteY6" fmla="*/ 5823658 h 6032497"/>
              <a:gd name="connisteX7" fmla="*/ 9497717 w 12191996"/>
              <a:gd name="connsiteY7" fmla="*/ 6032497 h 6032497"/>
              <a:gd name="connisteX8" fmla="*/ 11684002 w 12191996"/>
              <a:gd name="connsiteY8" fmla="*/ 6032497 h 6032497"/>
              <a:gd name="connisteX9" fmla="*/ 12191996 w 12191996"/>
              <a:gd name="connsiteY9" fmla="*/ 5524503 h 6032497"/>
              <a:gd name="connisteX10" fmla="*/ 12191996 w 12191996"/>
              <a:gd name="connsiteY10" fmla="*/ 0 h 60324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</a:cxnLst>
            <a:pathLst>
              <a:path w="12191997" h="6032498">
                <a:moveTo>
                  <a:pt x="12191997" y="0"/>
                </a:moveTo>
                <a:lnTo>
                  <a:pt x="0" y="0"/>
                </a:lnTo>
                <a:lnTo>
                  <a:pt x="0" y="4985318"/>
                </a:lnTo>
                <a:cubicBezTo>
                  <a:pt x="0" y="5265874"/>
                  <a:pt x="227439" y="5493322"/>
                  <a:pt x="508004" y="5493322"/>
                </a:cubicBezTo>
                <a:lnTo>
                  <a:pt x="8187026" y="5493322"/>
                </a:lnTo>
                <a:cubicBezTo>
                  <a:pt x="8399285" y="5493322"/>
                  <a:pt x="8604906" y="5567151"/>
                  <a:pt x="8768675" y="5702162"/>
                </a:cubicBezTo>
                <a:lnTo>
                  <a:pt x="8916077" y="5823658"/>
                </a:lnTo>
                <a:cubicBezTo>
                  <a:pt x="9079837" y="5958660"/>
                  <a:pt x="9285467" y="6032498"/>
                  <a:pt x="9497717" y="6032498"/>
                </a:cubicBezTo>
                <a:lnTo>
                  <a:pt x="11684002" y="6032498"/>
                </a:lnTo>
                <a:cubicBezTo>
                  <a:pt x="11964558" y="6032498"/>
                  <a:pt x="12191997" y="5805059"/>
                  <a:pt x="12191997" y="5524503"/>
                </a:cubicBezTo>
                <a:lnTo>
                  <a:pt x="12191997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 descr="C:/Users/mingsheng111035/AppData/Local/Temp/figmazip/slide_bd0e37346dd168eb\datas\装饰-12001&amp;68631.png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3463925" y="5474335"/>
            <a:ext cx="5834380" cy="1163955"/>
          </a:xfrm>
          <a:prstGeom prst="rect">
            <a:avLst/>
          </a:prstGeom>
        </p:spPr>
      </p:pic>
      <p:sp>
        <p:nvSpPr>
          <p:cNvPr id="6" name="任意多边形 5"/>
          <p:cNvSpPr/>
          <p:nvPr userDrawn="1">
            <p:custDataLst>
              <p:tags r:id="rId6"/>
            </p:custDataLst>
          </p:nvPr>
        </p:nvSpPr>
        <p:spPr>
          <a:xfrm>
            <a:off x="0" y="3568702"/>
            <a:ext cx="2654300" cy="2463165"/>
          </a:xfrm>
          <a:custGeom>
            <a:avLst/>
            <a:gdLst>
              <a:gd name="connisteX0" fmla="*/ 2654302 w 2654302"/>
              <a:gd name="connsiteY0" fmla="*/ 2463795 h 2463795"/>
              <a:gd name="connisteX1" fmla="*/ 190496 w 2654302"/>
              <a:gd name="connsiteY1" fmla="*/ 0 h 2463795"/>
              <a:gd name="connisteX2" fmla="*/ 0 w 2654302"/>
              <a:gd name="connsiteY2" fmla="*/ 7251 h 2463795"/>
              <a:gd name="connisteX3" fmla="*/ 0 w 2654302"/>
              <a:gd name="connsiteY3" fmla="*/ 1955801 h 2463795"/>
              <a:gd name="connisteX4" fmla="*/ 508004 w 2654302"/>
              <a:gd name="connsiteY4" fmla="*/ 2463795 h 2463795"/>
              <a:gd name="connisteX5" fmla="*/ 2654302 w 2654302"/>
              <a:gd name="connsiteY5" fmla="*/ 2463795 h 24637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654302" h="2463796">
                <a:moveTo>
                  <a:pt x="2654302" y="2463796"/>
                </a:moveTo>
                <a:cubicBezTo>
                  <a:pt x="2654302" y="1103077"/>
                  <a:pt x="1551216" y="0"/>
                  <a:pt x="190497" y="0"/>
                </a:cubicBezTo>
                <a:cubicBezTo>
                  <a:pt x="126398" y="0"/>
                  <a:pt x="62865" y="2451"/>
                  <a:pt x="0" y="7251"/>
                </a:cubicBezTo>
                <a:lnTo>
                  <a:pt x="0" y="1955801"/>
                </a:lnTo>
                <a:cubicBezTo>
                  <a:pt x="0" y="2236357"/>
                  <a:pt x="227439" y="2463796"/>
                  <a:pt x="508004" y="2463796"/>
                </a:cubicBezTo>
                <a:lnTo>
                  <a:pt x="2654302" y="2463796"/>
                </a:ln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 userDrawn="1">
            <p:custDataLst>
              <p:tags r:id="rId7"/>
            </p:custDataLst>
          </p:nvPr>
        </p:nvSpPr>
        <p:spPr>
          <a:xfrm>
            <a:off x="2184401" y="0"/>
            <a:ext cx="7797800" cy="4876165"/>
          </a:xfrm>
          <a:custGeom>
            <a:avLst/>
            <a:gdLst>
              <a:gd name="connisteX0" fmla="*/ 123654 w 7797802"/>
              <a:gd name="connsiteY0" fmla="*/ 0 h 4876796"/>
              <a:gd name="connisteX1" fmla="*/ 0 w 7797802"/>
              <a:gd name="connsiteY1" fmla="*/ 977895 h 4876796"/>
              <a:gd name="connisteX2" fmla="*/ 3898901 w 7797802"/>
              <a:gd name="connsiteY2" fmla="*/ 4876796 h 4876796"/>
              <a:gd name="connisteX3" fmla="*/ 7797802 w 7797802"/>
              <a:gd name="connsiteY3" fmla="*/ 977895 h 4876796"/>
              <a:gd name="connisteX4" fmla="*/ 7674156 w 7797802"/>
              <a:gd name="connsiteY4" fmla="*/ 0 h 4876796"/>
              <a:gd name="connisteX5" fmla="*/ 123654 w 7797802"/>
              <a:gd name="connsiteY5" fmla="*/ 0 h 48767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7797802" h="4876797">
                <a:moveTo>
                  <a:pt x="123654" y="0"/>
                </a:moveTo>
                <a:cubicBezTo>
                  <a:pt x="42940" y="312496"/>
                  <a:pt x="0" y="640181"/>
                  <a:pt x="0" y="977896"/>
                </a:cubicBezTo>
                <a:cubicBezTo>
                  <a:pt x="0" y="3131198"/>
                  <a:pt x="1745599" y="4876797"/>
                  <a:pt x="3898901" y="4876797"/>
                </a:cubicBezTo>
                <a:cubicBezTo>
                  <a:pt x="6052194" y="4876797"/>
                  <a:pt x="7797802" y="3131198"/>
                  <a:pt x="7797802" y="977896"/>
                </a:cubicBezTo>
                <a:cubicBezTo>
                  <a:pt x="7797802" y="640181"/>
                  <a:pt x="7754862" y="312496"/>
                  <a:pt x="7674157" y="0"/>
                </a:cubicBezTo>
                <a:lnTo>
                  <a:pt x="123654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22098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 userDrawn="1">
            <p:custDataLst>
              <p:tags r:id="rId8"/>
            </p:custDataLst>
          </p:nvPr>
        </p:nvSpPr>
        <p:spPr>
          <a:xfrm>
            <a:off x="10441140" y="0"/>
            <a:ext cx="1751330" cy="1574165"/>
          </a:xfrm>
          <a:custGeom>
            <a:avLst/>
            <a:gdLst>
              <a:gd name="connisteX0" fmla="*/ 1750856 w 1750865"/>
              <a:gd name="connsiteY0" fmla="*/ 0 h 1574797"/>
              <a:gd name="connisteX1" fmla="*/ 0 w 1750865"/>
              <a:gd name="connsiteY1" fmla="*/ 0 h 1574797"/>
              <a:gd name="connisteX2" fmla="*/ 1649275 w 1750865"/>
              <a:gd name="connsiteY2" fmla="*/ 1574797 h 1574797"/>
              <a:gd name="connisteX3" fmla="*/ 1750856 w 1750865"/>
              <a:gd name="connsiteY3" fmla="*/ 1571725 h 1574797"/>
              <a:gd name="connisteX4" fmla="*/ 1750856 w 1750865"/>
              <a:gd name="connsiteY4" fmla="*/ 0 h 15747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750866" h="1574798">
                <a:moveTo>
                  <a:pt x="1750857" y="0"/>
                </a:moveTo>
                <a:lnTo>
                  <a:pt x="0" y="0"/>
                </a:lnTo>
                <a:cubicBezTo>
                  <a:pt x="39813" y="876452"/>
                  <a:pt x="762994" y="1574798"/>
                  <a:pt x="1649276" y="1574798"/>
                </a:cubicBezTo>
                <a:cubicBezTo>
                  <a:pt x="1683383" y="1574798"/>
                  <a:pt x="1717252" y="1573774"/>
                  <a:pt x="1750857" y="1571726"/>
                </a:cubicBezTo>
                <a:lnTo>
                  <a:pt x="1750857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4845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2" name="图片 11" descr="C:/Users/mingsheng111035/AppData/Local/Temp/figmazip/slide_bd0e37346dd168eb\datas\装饰-12001&amp;68647.png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 r:link="rId14"/>
          <a:stretch>
            <a:fillRect/>
          </a:stretch>
        </p:blipFill>
        <p:spPr>
          <a:xfrm>
            <a:off x="11201400" y="5842000"/>
            <a:ext cx="469900" cy="482600"/>
          </a:xfrm>
          <a:prstGeom prst="rect">
            <a:avLst/>
          </a:prstGeom>
        </p:spPr>
      </p:pic>
      <p:sp>
        <p:nvSpPr>
          <p:cNvPr id="13" name="任意多边形 12"/>
          <p:cNvSpPr/>
          <p:nvPr userDrawn="1">
            <p:custDataLst>
              <p:tags r:id="rId15"/>
            </p:custDataLst>
          </p:nvPr>
        </p:nvSpPr>
        <p:spPr>
          <a:xfrm>
            <a:off x="11442701" y="6083302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4" name="图片 13" descr="C:/Users/mingsheng111035/AppData/Local/Temp/figmazip/slide_bd0e37346dd168eb\datas\装饰-12001&amp;68652.png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17" r:link="rId18"/>
          <a:stretch>
            <a:fillRect/>
          </a:stretch>
        </p:blipFill>
        <p:spPr>
          <a:xfrm>
            <a:off x="1371600" y="508000"/>
            <a:ext cx="838200" cy="329565"/>
          </a:xfrm>
          <a:prstGeom prst="rect">
            <a:avLst/>
          </a:prstGeom>
        </p:spPr>
      </p:pic>
      <p:sp>
        <p:nvSpPr>
          <p:cNvPr id="9" name="文本占位符 8"/>
          <p:cNvSpPr>
            <a:spLocks noGrp="1"/>
          </p:cNvSpPr>
          <p:nvPr>
            <p:ph type="body" idx="13" hasCustomPrompt="1"/>
            <p:custDataLst>
              <p:tags r:id="rId19"/>
            </p:custDataLst>
          </p:nvPr>
        </p:nvSpPr>
        <p:spPr>
          <a:xfrm>
            <a:off x="1371600" y="1498601"/>
            <a:ext cx="9525003" cy="457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20XX YEAR</a:t>
            </a:r>
            <a:endParaRPr lang="zh-CN" altLang="en-US" smtClean="0"/>
          </a:p>
        </p:txBody>
      </p:sp>
      <p:sp>
        <p:nvSpPr>
          <p:cNvPr id="10" name="标题 9"/>
          <p:cNvSpPr>
            <a:spLocks noGrp="1"/>
          </p:cNvSpPr>
          <p:nvPr>
            <p:ph type="ctrTitle" idx="14" hasCustomPrompt="1"/>
            <p:custDataLst>
              <p:tags r:id="rId20"/>
            </p:custDataLst>
          </p:nvPr>
        </p:nvSpPr>
        <p:spPr>
          <a:xfrm>
            <a:off x="1371600" y="2070101"/>
            <a:ext cx="9639303" cy="1015999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11000"/>
              </a:lnSpc>
              <a:buNone/>
              <a:defRPr sz="6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mtClean="0"/>
              <a:t>职场日常办公通用模板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5" hasCustomPrompt="1"/>
            <p:custDataLst>
              <p:tags r:id="rId21"/>
            </p:custDataLst>
          </p:nvPr>
        </p:nvSpPr>
        <p:spPr>
          <a:xfrm>
            <a:off x="1371600" y="4190997"/>
            <a:ext cx="9525003" cy="457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BY WPS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节页-2">
    <p:bg>
      <p:bgPr>
        <a:gradFill>
          <a:gsLst>
            <a:gs pos="0">
              <a:schemeClr val="accent4"/>
            </a:gs>
            <a:gs pos="100000">
              <a:schemeClr val="accent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6"/>
          <p:cNvSpPr/>
          <p:nvPr userDrawn="1">
            <p:custDataLst>
              <p:tags r:id="rId2"/>
            </p:custDataLst>
          </p:nvPr>
        </p:nvSpPr>
        <p:spPr>
          <a:xfrm>
            <a:off x="0" y="4063996"/>
            <a:ext cx="2197100" cy="2794635"/>
          </a:xfrm>
          <a:custGeom>
            <a:avLst/>
            <a:gdLst>
              <a:gd name="connisteX0" fmla="*/ 0 w 2197102"/>
              <a:gd name="connsiteY0" fmla="*/ 2794004 h 2794004"/>
              <a:gd name="connisteX1" fmla="*/ 1737460 w 2197102"/>
              <a:gd name="connsiteY1" fmla="*/ 2794004 h 2794004"/>
              <a:gd name="connisteX2" fmla="*/ 2197102 w 2197102"/>
              <a:gd name="connsiteY2" fmla="*/ 1651004 h 2794004"/>
              <a:gd name="connisteX3" fmla="*/ 546097 w 2197102"/>
              <a:gd name="connsiteY3" fmla="*/ 0 h 2794004"/>
              <a:gd name="connisteX4" fmla="*/ 0 w 2197102"/>
              <a:gd name="connsiteY4" fmla="*/ 92454 h 2794004"/>
              <a:gd name="connisteX5" fmla="*/ 0 w 2197102"/>
              <a:gd name="connsiteY5" fmla="*/ 2794004 h 27940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197102" h="2794004">
                <a:moveTo>
                  <a:pt x="0" y="2794004"/>
                </a:moveTo>
                <a:lnTo>
                  <a:pt x="1737461" y="2794004"/>
                </a:lnTo>
                <a:cubicBezTo>
                  <a:pt x="2022141" y="2497354"/>
                  <a:pt x="2197102" y="2094607"/>
                  <a:pt x="2197102" y="1651004"/>
                </a:cubicBezTo>
                <a:cubicBezTo>
                  <a:pt x="2197102" y="739183"/>
                  <a:pt x="1457919" y="0"/>
                  <a:pt x="546098" y="0"/>
                </a:cubicBezTo>
                <a:cubicBezTo>
                  <a:pt x="354714" y="0"/>
                  <a:pt x="170938" y="32562"/>
                  <a:pt x="0" y="92455"/>
                </a:cubicBezTo>
                <a:lnTo>
                  <a:pt x="0" y="2794004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69102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 userDrawn="1">
            <p:custDataLst>
              <p:tags r:id="rId3"/>
            </p:custDataLst>
          </p:nvPr>
        </p:nvSpPr>
        <p:spPr>
          <a:xfrm>
            <a:off x="1473199" y="0"/>
            <a:ext cx="9245600" cy="6120765"/>
          </a:xfrm>
          <a:custGeom>
            <a:avLst/>
            <a:gdLst>
              <a:gd name="connisteX0" fmla="*/ 8997293 w 9245598"/>
              <a:gd name="connsiteY0" fmla="*/ 0 h 6121395"/>
              <a:gd name="connisteX1" fmla="*/ 9245598 w 9245598"/>
              <a:gd name="connsiteY1" fmla="*/ 1498601 h 6121395"/>
              <a:gd name="connisteX2" fmla="*/ 4622804 w 9245598"/>
              <a:gd name="connsiteY2" fmla="*/ 6121395 h 6121395"/>
              <a:gd name="connisteX3" fmla="*/ 0 w 9245598"/>
              <a:gd name="connsiteY3" fmla="*/ 1498601 h 6121395"/>
              <a:gd name="connisteX4" fmla="*/ 248314 w 9245598"/>
              <a:gd name="connsiteY4" fmla="*/ 0 h 6121395"/>
              <a:gd name="connisteX5" fmla="*/ 8997293 w 9245598"/>
              <a:gd name="connsiteY5" fmla="*/ 0 h 61213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9245599" h="6121396">
                <a:moveTo>
                  <a:pt x="8997294" y="0"/>
                </a:moveTo>
                <a:cubicBezTo>
                  <a:pt x="9158237" y="469956"/>
                  <a:pt x="9245599" y="974083"/>
                  <a:pt x="9245599" y="1498601"/>
                </a:cubicBezTo>
                <a:cubicBezTo>
                  <a:pt x="9245599" y="4051706"/>
                  <a:pt x="7175909" y="6121396"/>
                  <a:pt x="4622804" y="6121396"/>
                </a:cubicBezTo>
                <a:cubicBezTo>
                  <a:pt x="2069690" y="6121396"/>
                  <a:pt x="0" y="4051706"/>
                  <a:pt x="0" y="1498601"/>
                </a:cubicBezTo>
                <a:cubicBezTo>
                  <a:pt x="0" y="974083"/>
                  <a:pt x="87362" y="469956"/>
                  <a:pt x="248314" y="0"/>
                </a:cubicBezTo>
                <a:lnTo>
                  <a:pt x="8997294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22098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4"/>
            </p:custDataLst>
          </p:nvPr>
        </p:nvSpPr>
        <p:spPr>
          <a:xfrm>
            <a:off x="9601200" y="3543300"/>
            <a:ext cx="2590165" cy="3314700"/>
          </a:xfrm>
          <a:custGeom>
            <a:avLst/>
            <a:gdLst>
              <a:gd name="connisteX0" fmla="*/ 150885 w 2590796"/>
              <a:gd name="connsiteY0" fmla="*/ 3314700 h 3314700"/>
              <a:gd name="connisteX1" fmla="*/ 0 w 2590796"/>
              <a:gd name="connsiteY1" fmla="*/ 2463795 h 3314700"/>
              <a:gd name="connisteX2" fmla="*/ 2463795 w 2590796"/>
              <a:gd name="connsiteY2" fmla="*/ 0 h 3314700"/>
              <a:gd name="connisteX3" fmla="*/ 2590796 w 2590796"/>
              <a:gd name="connsiteY3" fmla="*/ 3218 h 3314700"/>
              <a:gd name="connisteX4" fmla="*/ 2590796 w 2590796"/>
              <a:gd name="connsiteY4" fmla="*/ 3314700 h 3314700"/>
              <a:gd name="connisteX5" fmla="*/ 150885 w 2590796"/>
              <a:gd name="connsiteY5" fmla="*/ 3314700 h 33147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590797" h="3314700">
                <a:moveTo>
                  <a:pt x="150885" y="3314700"/>
                </a:moveTo>
                <a:cubicBezTo>
                  <a:pt x="53291" y="3049497"/>
                  <a:pt x="0" y="2762869"/>
                  <a:pt x="0" y="2463796"/>
                </a:cubicBezTo>
                <a:cubicBezTo>
                  <a:pt x="0" y="1103077"/>
                  <a:pt x="1103077" y="0"/>
                  <a:pt x="2463796" y="0"/>
                </a:cubicBezTo>
                <a:cubicBezTo>
                  <a:pt x="2506398" y="0"/>
                  <a:pt x="2548735" y="1079"/>
                  <a:pt x="2590797" y="3219"/>
                </a:cubicBezTo>
                <a:lnTo>
                  <a:pt x="2590797" y="3314700"/>
                </a:lnTo>
                <a:lnTo>
                  <a:pt x="150885" y="3314700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69102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 descr="C:/Users/mingsheng111035/AppData/Local/Temp/figmazip/slide_5de70b4d620a3078\datas\装饰-12001&amp;68675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 r:link="rId7"/>
          <a:stretch>
            <a:fillRect/>
          </a:stretch>
        </p:blipFill>
        <p:spPr>
          <a:xfrm>
            <a:off x="634365" y="508000"/>
            <a:ext cx="838200" cy="329565"/>
          </a:xfrm>
          <a:prstGeom prst="rect">
            <a:avLst/>
          </a:prstGeom>
        </p:spPr>
      </p:pic>
      <p:pic>
        <p:nvPicPr>
          <p:cNvPr id="11" name="图片 10" descr="C:/Users/mingsheng111035/AppData/Local/Temp/figmazip/slide_5de70b4d620a3078\datas\装饰-12001&amp;68680.png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 r:link="rId10"/>
          <a:stretch>
            <a:fillRect/>
          </a:stretch>
        </p:blipFill>
        <p:spPr>
          <a:xfrm>
            <a:off x="11201400" y="5842000"/>
            <a:ext cx="469900" cy="482600"/>
          </a:xfrm>
          <a:prstGeom prst="rect">
            <a:avLst/>
          </a:prstGeom>
        </p:spPr>
      </p:pic>
      <p:sp>
        <p:nvSpPr>
          <p:cNvPr id="12" name="任意多边形 11"/>
          <p:cNvSpPr/>
          <p:nvPr userDrawn="1">
            <p:custDataLst>
              <p:tags r:id="rId11"/>
            </p:custDataLst>
          </p:nvPr>
        </p:nvSpPr>
        <p:spPr>
          <a:xfrm>
            <a:off x="11442701" y="6083302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任意多边形 12"/>
          <p:cNvSpPr/>
          <p:nvPr userDrawn="1">
            <p:custDataLst>
              <p:tags r:id="rId12"/>
            </p:custDataLst>
          </p:nvPr>
        </p:nvSpPr>
        <p:spPr>
          <a:xfrm>
            <a:off x="5753103" y="5753103"/>
            <a:ext cx="685800" cy="685800"/>
          </a:xfrm>
          <a:custGeom>
            <a:avLst/>
            <a:gdLst>
              <a:gd name="connisteX0" fmla="*/ 685800 w 685800"/>
              <a:gd name="connsiteY0" fmla="*/ 342900 h 685800"/>
              <a:gd name="connisteX1" fmla="*/ 342900 w 685800"/>
              <a:gd name="connsiteY1" fmla="*/ 685800 h 685800"/>
              <a:gd name="connisteX2" fmla="*/ 0 w 685800"/>
              <a:gd name="connsiteY2" fmla="*/ 342900 h 685800"/>
              <a:gd name="connisteX3" fmla="*/ 342900 w 685800"/>
              <a:gd name="connsiteY3" fmla="*/ 0 h 685800"/>
              <a:gd name="connisteX4" fmla="*/ 685800 w 685800"/>
              <a:gd name="connsiteY4" fmla="*/ 342900 h 685800"/>
              <a:gd name="connisteX5" fmla="*/ 528139 w 685800"/>
              <a:gd name="connsiteY5" fmla="*/ 248735 h 685800"/>
              <a:gd name="connisteX6" fmla="*/ 564056 w 685800"/>
              <a:gd name="connsiteY6" fmla="*/ 248735 h 685800"/>
              <a:gd name="connisteX7" fmla="*/ 564056 w 685800"/>
              <a:gd name="connsiteY7" fmla="*/ 284661 h 685800"/>
              <a:gd name="connisteX8" fmla="*/ 342900 w 685800"/>
              <a:gd name="connsiteY8" fmla="*/ 505818 h 685800"/>
              <a:gd name="connisteX9" fmla="*/ 121743 w 685800"/>
              <a:gd name="connsiteY9" fmla="*/ 284661 h 685800"/>
              <a:gd name="connisteX10" fmla="*/ 121743 w 685800"/>
              <a:gd name="connsiteY10" fmla="*/ 248735 h 685800"/>
              <a:gd name="connisteX11" fmla="*/ 157660 w 685800"/>
              <a:gd name="connsiteY11" fmla="*/ 248735 h 685800"/>
              <a:gd name="connisteX12" fmla="*/ 342900 w 685800"/>
              <a:gd name="connsiteY12" fmla="*/ 433983 h 685800"/>
              <a:gd name="connisteX13" fmla="*/ 528139 w 685800"/>
              <a:gd name="connsiteY13" fmla="*/ 248735 h 685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</a:cxnLst>
            <a:pathLst>
              <a:path w="685800" h="685800">
                <a:moveTo>
                  <a:pt x="685800" y="342900"/>
                </a:moveTo>
                <a:cubicBezTo>
                  <a:pt x="685800" y="532281"/>
                  <a:pt x="532281" y="685800"/>
                  <a:pt x="342900" y="685800"/>
                </a:cubicBezTo>
                <a:cubicBezTo>
                  <a:pt x="153519" y="685800"/>
                  <a:pt x="0" y="532281"/>
                  <a:pt x="0" y="342900"/>
                </a:cubicBezTo>
                <a:cubicBezTo>
                  <a:pt x="0" y="153519"/>
                  <a:pt x="153519" y="0"/>
                  <a:pt x="342900" y="0"/>
                </a:cubicBezTo>
                <a:cubicBezTo>
                  <a:pt x="532281" y="0"/>
                  <a:pt x="685800" y="153519"/>
                  <a:pt x="685800" y="342900"/>
                </a:cubicBezTo>
                <a:moveTo>
                  <a:pt x="528139" y="248735"/>
                </a:moveTo>
                <a:cubicBezTo>
                  <a:pt x="538060" y="238823"/>
                  <a:pt x="554145" y="238823"/>
                  <a:pt x="564057" y="248735"/>
                </a:cubicBezTo>
                <a:cubicBezTo>
                  <a:pt x="573978" y="258656"/>
                  <a:pt x="573978" y="274741"/>
                  <a:pt x="564057" y="284662"/>
                </a:cubicBezTo>
                <a:lnTo>
                  <a:pt x="342900" y="505819"/>
                </a:lnTo>
                <a:lnTo>
                  <a:pt x="121743" y="284662"/>
                </a:lnTo>
                <a:cubicBezTo>
                  <a:pt x="111822" y="274741"/>
                  <a:pt x="111822" y="258656"/>
                  <a:pt x="121743" y="248735"/>
                </a:cubicBezTo>
                <a:cubicBezTo>
                  <a:pt x="131655" y="238823"/>
                  <a:pt x="147740" y="238823"/>
                  <a:pt x="157661" y="248735"/>
                </a:cubicBezTo>
                <a:lnTo>
                  <a:pt x="342900" y="433983"/>
                </a:lnTo>
                <a:lnTo>
                  <a:pt x="528139" y="248735"/>
                </a:lnTo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5" name="任意多边形 14"/>
          <p:cNvSpPr/>
          <p:nvPr userDrawn="1">
            <p:custDataLst>
              <p:tags r:id="rId14"/>
            </p:custDataLst>
          </p:nvPr>
        </p:nvSpPr>
        <p:spPr>
          <a:xfrm rot="10800000">
            <a:off x="5321296" y="2857500"/>
            <a:ext cx="1524000" cy="25400"/>
          </a:xfrm>
          <a:custGeom>
            <a:avLst/>
            <a:gdLst>
              <a:gd name="connisteX0" fmla="*/ 1511302 w 1524003"/>
              <a:gd name="connsiteY0" fmla="*/ 0 h 25402"/>
              <a:gd name="connisteX1" fmla="*/ 1524003 w 1524003"/>
              <a:gd name="connsiteY1" fmla="*/ 12701 h 25402"/>
              <a:gd name="connisteX2" fmla="*/ 1524003 w 1524003"/>
              <a:gd name="connsiteY2" fmla="*/ 12701 h 25402"/>
              <a:gd name="connisteX3" fmla="*/ 1511302 w 1524003"/>
              <a:gd name="connsiteY3" fmla="*/ 25402 h 25402"/>
              <a:gd name="connisteX4" fmla="*/ 12701 w 1524003"/>
              <a:gd name="connsiteY4" fmla="*/ 25402 h 25402"/>
              <a:gd name="connisteX5" fmla="*/ 0 w 1524003"/>
              <a:gd name="connsiteY5" fmla="*/ 12701 h 25402"/>
              <a:gd name="connisteX6" fmla="*/ 0 w 1524003"/>
              <a:gd name="connsiteY6" fmla="*/ 12701 h 25402"/>
              <a:gd name="connisteX7" fmla="*/ 12701 w 1524003"/>
              <a:gd name="connsiteY7" fmla="*/ 0 h 25402"/>
              <a:gd name="connisteX8" fmla="*/ 1511302 w 1524003"/>
              <a:gd name="connsiteY8" fmla="*/ 0 h 254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3" h="25402">
                <a:moveTo>
                  <a:pt x="1511302" y="0"/>
                </a:moveTo>
                <a:cubicBezTo>
                  <a:pt x="1518306" y="0"/>
                  <a:pt x="1524003" y="5688"/>
                  <a:pt x="1524003" y="12701"/>
                </a:cubicBezTo>
                <a:lnTo>
                  <a:pt x="1524003" y="12701"/>
                </a:lnTo>
                <a:cubicBezTo>
                  <a:pt x="1524003" y="19714"/>
                  <a:pt x="1518306" y="25402"/>
                  <a:pt x="1511302" y="25402"/>
                </a:cubicBezTo>
                <a:lnTo>
                  <a:pt x="12701" y="25402"/>
                </a:lnTo>
                <a:cubicBezTo>
                  <a:pt x="5688" y="25402"/>
                  <a:pt x="0" y="19714"/>
                  <a:pt x="0" y="12701"/>
                </a:cubicBezTo>
                <a:lnTo>
                  <a:pt x="0" y="12701"/>
                </a:lnTo>
                <a:cubicBezTo>
                  <a:pt x="0" y="5688"/>
                  <a:pt x="5688" y="0"/>
                  <a:pt x="12701" y="0"/>
                </a:cubicBezTo>
                <a:lnTo>
                  <a:pt x="1511302" y="0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4" name="标题 13"/>
          <p:cNvSpPr>
            <a:spLocks noGrp="1"/>
          </p:cNvSpPr>
          <p:nvPr>
            <p:ph type="ctrTitle" idx="13" hasCustomPrompt="1"/>
            <p:custDataLst>
              <p:tags r:id="rId17"/>
            </p:custDataLst>
          </p:nvPr>
        </p:nvSpPr>
        <p:spPr>
          <a:xfrm>
            <a:off x="3187699" y="3301999"/>
            <a:ext cx="5803898" cy="761997"/>
          </a:xfrm>
          <a:noFill/>
        </p:spPr>
        <p:txBody>
          <a:bodyPr lIns="0" tIns="0" rIns="0" bIns="0" anchor="t">
            <a:noAutofit/>
          </a:bodyPr>
          <a:lstStyle>
            <a:lvl1pPr algn="ctr">
              <a:lnSpc>
                <a:spcPct val="104000"/>
              </a:lnSpc>
              <a:buNone/>
              <a:defRPr sz="48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章节页的标题内容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4" hasCustomPrompt="1"/>
            <p:custDataLst>
              <p:tags r:id="rId18"/>
            </p:custDataLst>
          </p:nvPr>
        </p:nvSpPr>
        <p:spPr>
          <a:xfrm>
            <a:off x="5029200" y="837325"/>
            <a:ext cx="1816099" cy="2034366"/>
          </a:xfrm>
          <a:noFill/>
        </p:spPr>
        <p:txBody>
          <a:bodyPr lIns="0" tIns="0" rIns="0" bIns="0" anchor="ctr">
            <a:noAutofit/>
          </a:bodyPr>
          <a:lstStyle>
            <a:lvl1pPr algn="r">
              <a:lnSpc>
                <a:spcPct val="109000"/>
              </a:lnSpc>
              <a:buNone/>
              <a:defRPr sz="96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-2">
    <p:bg>
      <p:bgPr>
        <a:gradFill>
          <a:gsLst>
            <a:gs pos="0">
              <a:schemeClr val="accent4"/>
            </a:gs>
            <a:gs pos="100000">
              <a:schemeClr val="accent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/>
          <p:nvPr userDrawn="1">
            <p:custDataLst>
              <p:tags r:id="rId2"/>
            </p:custDataLst>
          </p:nvPr>
        </p:nvSpPr>
        <p:spPr>
          <a:xfrm>
            <a:off x="9764668" y="0"/>
            <a:ext cx="2416175" cy="1054100"/>
          </a:xfrm>
          <a:custGeom>
            <a:avLst/>
            <a:gdLst>
              <a:gd name="connisteX0" fmla="*/ 0 w 2416228"/>
              <a:gd name="connsiteY0" fmla="*/ 0 h 1054102"/>
              <a:gd name="connisteX1" fmla="*/ 1208114 w 2416228"/>
              <a:gd name="connsiteY1" fmla="*/ 1054102 h 1054102"/>
              <a:gd name="connisteX2" fmla="*/ 2416228 w 2416228"/>
              <a:gd name="connsiteY2" fmla="*/ 0 h 1054102"/>
              <a:gd name="connisteX3" fmla="*/ 0 w 2416228"/>
              <a:gd name="connsiteY3" fmla="*/ 0 h 10541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pathLst>
              <a:path w="2416229" h="1054102">
                <a:moveTo>
                  <a:pt x="0" y="0"/>
                </a:moveTo>
                <a:cubicBezTo>
                  <a:pt x="80586" y="595256"/>
                  <a:pt x="590766" y="1054102"/>
                  <a:pt x="1208114" y="1054102"/>
                </a:cubicBezTo>
                <a:cubicBezTo>
                  <a:pt x="1825462" y="1054102"/>
                  <a:pt x="2335643" y="595256"/>
                  <a:pt x="2416229" y="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69102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 userDrawn="1">
            <p:custDataLst>
              <p:tags r:id="rId3"/>
            </p:custDataLst>
          </p:nvPr>
        </p:nvSpPr>
        <p:spPr>
          <a:xfrm>
            <a:off x="7619997" y="3695703"/>
            <a:ext cx="4572000" cy="3162300"/>
          </a:xfrm>
          <a:custGeom>
            <a:avLst/>
            <a:gdLst>
              <a:gd name="connisteX0" fmla="*/ 40864 w 4571990"/>
              <a:gd name="connsiteY0" fmla="*/ 3162296 h 3162296"/>
              <a:gd name="connisteX1" fmla="*/ 0 w 4571990"/>
              <a:gd name="connsiteY1" fmla="*/ 2692395 h 3162296"/>
              <a:gd name="connisteX2" fmla="*/ 2692395 w 4571990"/>
              <a:gd name="connsiteY2" fmla="*/ 0 h 3162296"/>
              <a:gd name="connisteX3" fmla="*/ 4572000 w 4571990"/>
              <a:gd name="connsiteY3" fmla="*/ 764667 h 3162296"/>
              <a:gd name="connisteX4" fmla="*/ 4572000 w 4571990"/>
              <a:gd name="connsiteY4" fmla="*/ 3162296 h 3162296"/>
              <a:gd name="connisteX5" fmla="*/ 40864 w 4571990"/>
              <a:gd name="connsiteY5" fmla="*/ 3162296 h 31622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4571991" h="3162297">
                <a:moveTo>
                  <a:pt x="40865" y="3162297"/>
                </a:moveTo>
                <a:cubicBezTo>
                  <a:pt x="14009" y="3009711"/>
                  <a:pt x="0" y="2852690"/>
                  <a:pt x="0" y="2692396"/>
                </a:cubicBezTo>
                <a:cubicBezTo>
                  <a:pt x="0" y="1205426"/>
                  <a:pt x="1205426" y="0"/>
                  <a:pt x="2692396" y="0"/>
                </a:cubicBezTo>
                <a:cubicBezTo>
                  <a:pt x="3423642" y="0"/>
                  <a:pt x="4086801" y="291511"/>
                  <a:pt x="4572000" y="764667"/>
                </a:cubicBezTo>
                <a:lnTo>
                  <a:pt x="4572000" y="3162297"/>
                </a:lnTo>
                <a:lnTo>
                  <a:pt x="40865" y="3162297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69102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8521065" cy="6184900"/>
          </a:xfrm>
          <a:custGeom>
            <a:avLst/>
            <a:gdLst>
              <a:gd name="connisteX0" fmla="*/ 8251115 w 8521695"/>
              <a:gd name="connsiteY0" fmla="*/ 0 h 6184901"/>
              <a:gd name="connisteX1" fmla="*/ 8521695 w 8521695"/>
              <a:gd name="connsiteY1" fmla="*/ 1562096 h 6184901"/>
              <a:gd name="connisteX2" fmla="*/ 3898901 w 8521695"/>
              <a:gd name="connsiteY2" fmla="*/ 6184901 h 6184901"/>
              <a:gd name="connisteX3" fmla="*/ 0 w 8521695"/>
              <a:gd name="connsiteY3" fmla="*/ 4046896 h 6184901"/>
              <a:gd name="connisteX4" fmla="*/ 0 w 8521695"/>
              <a:gd name="connsiteY4" fmla="*/ 0 h 6184901"/>
              <a:gd name="connisteX5" fmla="*/ 8251115 w 8521695"/>
              <a:gd name="connsiteY5" fmla="*/ 0 h 61849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8521696" h="6184901">
                <a:moveTo>
                  <a:pt x="8251116" y="0"/>
                </a:moveTo>
                <a:cubicBezTo>
                  <a:pt x="8426269" y="487942"/>
                  <a:pt x="8521696" y="1013878"/>
                  <a:pt x="8521696" y="1562097"/>
                </a:cubicBezTo>
                <a:cubicBezTo>
                  <a:pt x="8521696" y="4115202"/>
                  <a:pt x="6452006" y="6184901"/>
                  <a:pt x="3898901" y="6184901"/>
                </a:cubicBezTo>
                <a:cubicBezTo>
                  <a:pt x="2260406" y="6184901"/>
                  <a:pt x="821012" y="5332461"/>
                  <a:pt x="0" y="4046897"/>
                </a:cubicBezTo>
                <a:lnTo>
                  <a:pt x="0" y="0"/>
                </a:lnTo>
                <a:lnTo>
                  <a:pt x="8251116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22098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2" name="任意多边形 11"/>
          <p:cNvSpPr/>
          <p:nvPr userDrawn="1">
            <p:custDataLst>
              <p:tags r:id="rId7"/>
            </p:custDataLst>
          </p:nvPr>
        </p:nvSpPr>
        <p:spPr>
          <a:xfrm rot="10800000">
            <a:off x="1765304" y="2806696"/>
            <a:ext cx="3251200" cy="25400"/>
          </a:xfrm>
          <a:custGeom>
            <a:avLst/>
            <a:gdLst>
              <a:gd name="connisteX0" fmla="*/ 3238503 w 3251204"/>
              <a:gd name="connsiteY0" fmla="*/ 0 h 25402"/>
              <a:gd name="connisteX1" fmla="*/ 3251204 w 3251204"/>
              <a:gd name="connsiteY1" fmla="*/ 12701 h 25402"/>
              <a:gd name="connisteX2" fmla="*/ 3251204 w 3251204"/>
              <a:gd name="connsiteY2" fmla="*/ 12701 h 25402"/>
              <a:gd name="connisteX3" fmla="*/ 3238503 w 3251204"/>
              <a:gd name="connsiteY3" fmla="*/ 25402 h 25402"/>
              <a:gd name="connisteX4" fmla="*/ 12701 w 3251204"/>
              <a:gd name="connsiteY4" fmla="*/ 25402 h 25402"/>
              <a:gd name="connisteX5" fmla="*/ 0 w 3251204"/>
              <a:gd name="connsiteY5" fmla="*/ 12701 h 25402"/>
              <a:gd name="connisteX6" fmla="*/ 0 w 3251204"/>
              <a:gd name="connsiteY6" fmla="*/ 12701 h 25402"/>
              <a:gd name="connisteX7" fmla="*/ 12701 w 3251204"/>
              <a:gd name="connsiteY7" fmla="*/ 0 h 25402"/>
              <a:gd name="connisteX8" fmla="*/ 3238503 w 3251204"/>
              <a:gd name="connsiteY8" fmla="*/ 0 h 254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251204" h="25402">
                <a:moveTo>
                  <a:pt x="3238503" y="0"/>
                </a:moveTo>
                <a:cubicBezTo>
                  <a:pt x="3245507" y="0"/>
                  <a:pt x="3251204" y="5688"/>
                  <a:pt x="3251204" y="12701"/>
                </a:cubicBezTo>
                <a:lnTo>
                  <a:pt x="3251204" y="12701"/>
                </a:lnTo>
                <a:cubicBezTo>
                  <a:pt x="3251204" y="19714"/>
                  <a:pt x="3245507" y="25402"/>
                  <a:pt x="3238503" y="25402"/>
                </a:cubicBezTo>
                <a:lnTo>
                  <a:pt x="12701" y="25402"/>
                </a:lnTo>
                <a:cubicBezTo>
                  <a:pt x="5688" y="25402"/>
                  <a:pt x="0" y="19714"/>
                  <a:pt x="0" y="12701"/>
                </a:cubicBezTo>
                <a:lnTo>
                  <a:pt x="0" y="12701"/>
                </a:lnTo>
                <a:cubicBezTo>
                  <a:pt x="0" y="5688"/>
                  <a:pt x="5688" y="0"/>
                  <a:pt x="12701" y="0"/>
                </a:cubicBezTo>
                <a:lnTo>
                  <a:pt x="3238503" y="0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3" name="图片 12" descr="C:/Users/mingsheng111035/AppData/Local/Temp/figmazip/slide_7c87de3436855afa\datas\装饰-12001&amp;68704.png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 r:link="rId10"/>
          <a:stretch>
            <a:fillRect/>
          </a:stretch>
        </p:blipFill>
        <p:spPr>
          <a:xfrm>
            <a:off x="11201400" y="5842000"/>
            <a:ext cx="469900" cy="482600"/>
          </a:xfrm>
          <a:prstGeom prst="rect">
            <a:avLst/>
          </a:prstGeom>
        </p:spPr>
      </p:pic>
      <p:sp>
        <p:nvSpPr>
          <p:cNvPr id="14" name="任意多边形 13"/>
          <p:cNvSpPr/>
          <p:nvPr userDrawn="1">
            <p:custDataLst>
              <p:tags r:id="rId11"/>
            </p:custDataLst>
          </p:nvPr>
        </p:nvSpPr>
        <p:spPr>
          <a:xfrm>
            <a:off x="11442701" y="6083302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5" name="图片 14" descr="C:/Users/mingsheng111035/AppData/Local/Temp/figmazip/slide_7c87de3436855afa\datas\装饰-12001&amp;68709.png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 r:link="rId14"/>
          <a:stretch>
            <a:fillRect/>
          </a:stretch>
        </p:blipFill>
        <p:spPr>
          <a:xfrm>
            <a:off x="634365" y="508000"/>
            <a:ext cx="838200" cy="329565"/>
          </a:xfrm>
          <a:prstGeom prst="rect">
            <a:avLst/>
          </a:prstGeom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ctrTitle" idx="13" hasCustomPrompt="1"/>
            <p:custDataLst>
              <p:tags r:id="rId16"/>
            </p:custDataLst>
          </p:nvPr>
        </p:nvSpPr>
        <p:spPr>
          <a:xfrm>
            <a:off x="1765304" y="2971800"/>
            <a:ext cx="6476997" cy="1600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04000"/>
              </a:lnSpc>
              <a:buNone/>
              <a:defRPr sz="64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谢谢观看</a:t>
            </a:r>
            <a:endParaRPr lang="zh-CN" altLang="en-US" smtClean="0"/>
          </a:p>
        </p:txBody>
      </p:sp>
      <p:sp>
        <p:nvSpPr>
          <p:cNvPr id="11" name="副标题 10"/>
          <p:cNvSpPr>
            <a:spLocks noGrp="1"/>
          </p:cNvSpPr>
          <p:nvPr>
            <p:ph type="subTitle" idx="14" hasCustomPrompt="1"/>
            <p:custDataLst>
              <p:tags r:id="rId17"/>
            </p:custDataLst>
          </p:nvPr>
        </p:nvSpPr>
        <p:spPr>
          <a:xfrm>
            <a:off x="1765304" y="2286000"/>
            <a:ext cx="3733797" cy="914400"/>
          </a:xfrm>
          <a:noFill/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THE END</a:t>
            </a:r>
            <a:endParaRPr lang="zh-CN" altLang="en-US" smtClean="0"/>
          </a:p>
          <a:p>
            <a:endParaRPr lang="zh-CN" altLang="en-US" smtClean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页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/Users/mingsheng111035/AppData/Local/Temp/figmazip/slide_f3807eb5a39044d3\datas\氛围图-12001&amp;67865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3591560" cy="6858000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ctrTitle" idx="13" hasCustomPrompt="1"/>
            <p:custDataLst>
              <p:tags r:id="rId5"/>
            </p:custDataLst>
          </p:nvPr>
        </p:nvSpPr>
        <p:spPr>
          <a:xfrm>
            <a:off x="825502" y="2019297"/>
            <a:ext cx="2260598" cy="761997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14000"/>
              </a:lnSpc>
              <a:buNone/>
              <a:defRPr sz="44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目录</a:t>
            </a:r>
            <a:endParaRPr lang="zh-CN" altLang="en-US" smtClean="0"/>
          </a:p>
        </p:txBody>
      </p:sp>
      <p:sp>
        <p:nvSpPr>
          <p:cNvPr id="7" name="副标题 6"/>
          <p:cNvSpPr>
            <a:spLocks noGrp="1"/>
          </p:cNvSpPr>
          <p:nvPr>
            <p:ph type="subTitle" idx="14" hasCustomPrompt="1"/>
            <p:custDataLst>
              <p:tags r:id="rId6"/>
            </p:custDataLst>
          </p:nvPr>
        </p:nvSpPr>
        <p:spPr>
          <a:xfrm>
            <a:off x="825502" y="1549396"/>
            <a:ext cx="2197102" cy="457200"/>
          </a:xfrm>
          <a:noFill/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CONTENTS</a:t>
            </a:r>
            <a:endParaRPr lang="zh-CN" altLang="en-US" smtClean="0"/>
          </a:p>
        </p:txBody>
      </p:sp>
      <p:pic>
        <p:nvPicPr>
          <p:cNvPr id="8" name="图片 7" descr="C:/Users/mingsheng111035/AppData/Local/Temp/figmazip/slide_f3807eb5a39044d3\datas\装饰-12001&amp;67924.png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 r:link="rId9"/>
          <a:stretch>
            <a:fillRect/>
          </a:stretch>
        </p:blipFill>
        <p:spPr>
          <a:xfrm>
            <a:off x="11201400" y="5842000"/>
            <a:ext cx="469900" cy="482600"/>
          </a:xfrm>
          <a:prstGeom prst="rect">
            <a:avLst/>
          </a:prstGeom>
        </p:spPr>
      </p:pic>
      <p:sp>
        <p:nvSpPr>
          <p:cNvPr id="9" name="任意多边形 8"/>
          <p:cNvSpPr/>
          <p:nvPr userDrawn="1">
            <p:custDataLst>
              <p:tags r:id="rId10"/>
            </p:custDataLst>
          </p:nvPr>
        </p:nvSpPr>
        <p:spPr>
          <a:xfrm>
            <a:off x="11442701" y="6083302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 descr="C:/Users/mingsheng111035/AppData/Local/Temp/figmazip/slide_f3807eb5a39044d3\datas\装饰-12001&amp;67929.png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2" r:link="rId13"/>
          <a:stretch>
            <a:fillRect/>
          </a:stretch>
        </p:blipFill>
        <p:spPr>
          <a:xfrm>
            <a:off x="875665" y="5867400"/>
            <a:ext cx="838200" cy="329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tags" Target="../tags/tag92.xml"/><Relationship Id="rId17" Type="http://schemas.openxmlformats.org/officeDocument/2006/relationships/tags" Target="../tags/tag91.xml"/><Relationship Id="rId16" Type="http://schemas.openxmlformats.org/officeDocument/2006/relationships/tags" Target="../tags/tag90.xml"/><Relationship Id="rId15" Type="http://schemas.openxmlformats.org/officeDocument/2006/relationships/tags" Target="../tags/tag89.xml"/><Relationship Id="rId14" Type="http://schemas.openxmlformats.org/officeDocument/2006/relationships/tags" Target="../tags/tag88.xml"/><Relationship Id="rId13" Type="http://schemas.openxmlformats.org/officeDocument/2006/relationships/tags" Target="../tags/tag87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tags" Target="../tags/tag95.xml"/><Relationship Id="rId2" Type="http://schemas.openxmlformats.org/officeDocument/2006/relationships/tags" Target="../tags/tag94.xml"/><Relationship Id="rId1" Type="http://schemas.openxmlformats.org/officeDocument/2006/relationships/tags" Target="../tags/tag93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94.xml"/><Relationship Id="rId8" Type="http://schemas.openxmlformats.org/officeDocument/2006/relationships/image" Target="../media/image7.png"/><Relationship Id="rId7" Type="http://schemas.openxmlformats.org/officeDocument/2006/relationships/image" Target="../media/image18.jpeg"/><Relationship Id="rId6" Type="http://schemas.openxmlformats.org/officeDocument/2006/relationships/tags" Target="../tags/tag193.xml"/><Relationship Id="rId5" Type="http://schemas.openxmlformats.org/officeDocument/2006/relationships/tags" Target="../tags/tag192.xml"/><Relationship Id="rId4" Type="http://schemas.openxmlformats.org/officeDocument/2006/relationships/image" Target="C:/Users/mingsheng111035/AppData/Local/Temp/figmazip/slide_2f455f5443b5770b\datas\&#35013;&#39280;-12001&amp;75048.png" TargetMode="External"/><Relationship Id="rId3" Type="http://schemas.openxmlformats.org/officeDocument/2006/relationships/image" Target="../media/image2.png"/><Relationship Id="rId28" Type="http://schemas.openxmlformats.org/officeDocument/2006/relationships/slideLayout" Target="../slideLayouts/slideLayout17.xml"/><Relationship Id="rId27" Type="http://schemas.openxmlformats.org/officeDocument/2006/relationships/tags" Target="../tags/tag209.xml"/><Relationship Id="rId26" Type="http://schemas.openxmlformats.org/officeDocument/2006/relationships/tags" Target="../tags/tag208.xml"/><Relationship Id="rId25" Type="http://schemas.openxmlformats.org/officeDocument/2006/relationships/tags" Target="../tags/tag207.xml"/><Relationship Id="rId24" Type="http://schemas.openxmlformats.org/officeDocument/2006/relationships/tags" Target="../tags/tag206.xml"/><Relationship Id="rId23" Type="http://schemas.openxmlformats.org/officeDocument/2006/relationships/tags" Target="../tags/tag205.xml"/><Relationship Id="rId22" Type="http://schemas.openxmlformats.org/officeDocument/2006/relationships/tags" Target="../tags/tag204.xml"/><Relationship Id="rId21" Type="http://schemas.openxmlformats.org/officeDocument/2006/relationships/tags" Target="../tags/tag203.xml"/><Relationship Id="rId20" Type="http://schemas.openxmlformats.org/officeDocument/2006/relationships/tags" Target="../tags/tag202.xml"/><Relationship Id="rId2" Type="http://schemas.openxmlformats.org/officeDocument/2006/relationships/tags" Target="../tags/tag191.xml"/><Relationship Id="rId19" Type="http://schemas.openxmlformats.org/officeDocument/2006/relationships/image" Target="../media/image21.jpeg"/><Relationship Id="rId18" Type="http://schemas.openxmlformats.org/officeDocument/2006/relationships/tags" Target="../tags/tag201.xml"/><Relationship Id="rId17" Type="http://schemas.openxmlformats.org/officeDocument/2006/relationships/tags" Target="../tags/tag200.xml"/><Relationship Id="rId16" Type="http://schemas.openxmlformats.org/officeDocument/2006/relationships/image" Target="../media/image20.jpeg"/><Relationship Id="rId15" Type="http://schemas.openxmlformats.org/officeDocument/2006/relationships/tags" Target="../tags/tag199.xml"/><Relationship Id="rId14" Type="http://schemas.openxmlformats.org/officeDocument/2006/relationships/tags" Target="../tags/tag198.xml"/><Relationship Id="rId13" Type="http://schemas.openxmlformats.org/officeDocument/2006/relationships/tags" Target="../tags/tag197.xml"/><Relationship Id="rId12" Type="http://schemas.openxmlformats.org/officeDocument/2006/relationships/tags" Target="../tags/tag196.xml"/><Relationship Id="rId11" Type="http://schemas.openxmlformats.org/officeDocument/2006/relationships/image" Target="../media/image19.jpeg"/><Relationship Id="rId10" Type="http://schemas.openxmlformats.org/officeDocument/2006/relationships/tags" Target="../tags/tag195.xml"/><Relationship Id="rId1" Type="http://schemas.openxmlformats.org/officeDocument/2006/relationships/tags" Target="../tags/tag190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216.xml"/><Relationship Id="rId8" Type="http://schemas.openxmlformats.org/officeDocument/2006/relationships/tags" Target="../tags/tag215.xml"/><Relationship Id="rId7" Type="http://schemas.openxmlformats.org/officeDocument/2006/relationships/tags" Target="../tags/tag214.xml"/><Relationship Id="rId6" Type="http://schemas.openxmlformats.org/officeDocument/2006/relationships/tags" Target="../tags/tag213.xml"/><Relationship Id="rId5" Type="http://schemas.openxmlformats.org/officeDocument/2006/relationships/tags" Target="../tags/tag212.xml"/><Relationship Id="rId4" Type="http://schemas.openxmlformats.org/officeDocument/2006/relationships/image" Target="../media/image7.png"/><Relationship Id="rId3" Type="http://schemas.openxmlformats.org/officeDocument/2006/relationships/image" Target="../media/image22.jpeg"/><Relationship Id="rId2" Type="http://schemas.openxmlformats.org/officeDocument/2006/relationships/tags" Target="../tags/tag211.xml"/><Relationship Id="rId16" Type="http://schemas.openxmlformats.org/officeDocument/2006/relationships/slideLayout" Target="../slideLayouts/slideLayout17.xml"/><Relationship Id="rId15" Type="http://schemas.openxmlformats.org/officeDocument/2006/relationships/tags" Target="../tags/tag222.xml"/><Relationship Id="rId14" Type="http://schemas.openxmlformats.org/officeDocument/2006/relationships/tags" Target="../tags/tag221.xml"/><Relationship Id="rId13" Type="http://schemas.openxmlformats.org/officeDocument/2006/relationships/tags" Target="../tags/tag220.xml"/><Relationship Id="rId12" Type="http://schemas.openxmlformats.org/officeDocument/2006/relationships/tags" Target="../tags/tag219.xml"/><Relationship Id="rId11" Type="http://schemas.openxmlformats.org/officeDocument/2006/relationships/tags" Target="../tags/tag218.xml"/><Relationship Id="rId10" Type="http://schemas.openxmlformats.org/officeDocument/2006/relationships/tags" Target="../tags/tag217.xml"/><Relationship Id="rId1" Type="http://schemas.openxmlformats.org/officeDocument/2006/relationships/tags" Target="../tags/tag210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227.xml"/><Relationship Id="rId8" Type="http://schemas.openxmlformats.org/officeDocument/2006/relationships/tags" Target="../tags/tag226.xml"/><Relationship Id="rId7" Type="http://schemas.openxmlformats.org/officeDocument/2006/relationships/image" Target="C:/Users/mingsheng111035/AppData/Local/Temp/figmazip/slide_df6d7af15b073480\datas\&#35013;&#39280;-12001&amp;318352.png" TargetMode="External"/><Relationship Id="rId6" Type="http://schemas.openxmlformats.org/officeDocument/2006/relationships/image" Target="../media/image12.png"/><Relationship Id="rId5" Type="http://schemas.openxmlformats.org/officeDocument/2006/relationships/tags" Target="../tags/tag225.xml"/><Relationship Id="rId4" Type="http://schemas.openxmlformats.org/officeDocument/2006/relationships/tags" Target="../tags/tag224.xml"/><Relationship Id="rId3" Type="http://schemas.openxmlformats.org/officeDocument/2006/relationships/image" Target="C:/Users/mingsheng111035/AppData/Local/Temp/figmazip/slide_df6d7af15b073480\datas\&#27675;&#22260;&#22270;-12001&amp;318324.png" TargetMode="External"/><Relationship Id="rId22" Type="http://schemas.openxmlformats.org/officeDocument/2006/relationships/slideLayout" Target="../slideLayouts/slideLayout17.xml"/><Relationship Id="rId21" Type="http://schemas.openxmlformats.org/officeDocument/2006/relationships/tags" Target="../tags/tag237.xml"/><Relationship Id="rId20" Type="http://schemas.openxmlformats.org/officeDocument/2006/relationships/tags" Target="../tags/tag236.xml"/><Relationship Id="rId2" Type="http://schemas.openxmlformats.org/officeDocument/2006/relationships/image" Target="../media/image23.png"/><Relationship Id="rId19" Type="http://schemas.openxmlformats.org/officeDocument/2006/relationships/tags" Target="../tags/tag235.xml"/><Relationship Id="rId18" Type="http://schemas.openxmlformats.org/officeDocument/2006/relationships/tags" Target="../tags/tag234.xml"/><Relationship Id="rId17" Type="http://schemas.openxmlformats.org/officeDocument/2006/relationships/tags" Target="../tags/tag233.xml"/><Relationship Id="rId16" Type="http://schemas.openxmlformats.org/officeDocument/2006/relationships/tags" Target="../tags/tag232.xml"/><Relationship Id="rId15" Type="http://schemas.openxmlformats.org/officeDocument/2006/relationships/tags" Target="../tags/tag231.xml"/><Relationship Id="rId14" Type="http://schemas.openxmlformats.org/officeDocument/2006/relationships/tags" Target="../tags/tag230.xml"/><Relationship Id="rId13" Type="http://schemas.openxmlformats.org/officeDocument/2006/relationships/tags" Target="../tags/tag229.xml"/><Relationship Id="rId12" Type="http://schemas.openxmlformats.org/officeDocument/2006/relationships/tags" Target="../tags/tag228.xml"/><Relationship Id="rId11" Type="http://schemas.openxmlformats.org/officeDocument/2006/relationships/image" Target="../media/image7.png"/><Relationship Id="rId10" Type="http://schemas.openxmlformats.org/officeDocument/2006/relationships/image" Target="../media/image24.jpeg"/><Relationship Id="rId1" Type="http://schemas.openxmlformats.org/officeDocument/2006/relationships/tags" Target="../tags/tag223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244.xml"/><Relationship Id="rId8" Type="http://schemas.openxmlformats.org/officeDocument/2006/relationships/tags" Target="../tags/tag243.xml"/><Relationship Id="rId7" Type="http://schemas.openxmlformats.org/officeDocument/2006/relationships/tags" Target="../tags/tag242.xml"/><Relationship Id="rId6" Type="http://schemas.openxmlformats.org/officeDocument/2006/relationships/tags" Target="../tags/tag241.xml"/><Relationship Id="rId5" Type="http://schemas.openxmlformats.org/officeDocument/2006/relationships/image" Target="C:/Users/mingsheng111035/AppData/Local/Temp/figmazip/slide_efa592dd589d2162\datas\&#35013;&#39280;-12001&amp;106328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240.xml"/><Relationship Id="rId2" Type="http://schemas.openxmlformats.org/officeDocument/2006/relationships/tags" Target="../tags/tag239.xml"/><Relationship Id="rId19" Type="http://schemas.openxmlformats.org/officeDocument/2006/relationships/slideLayout" Target="../slideLayouts/slideLayout17.xml"/><Relationship Id="rId18" Type="http://schemas.openxmlformats.org/officeDocument/2006/relationships/tags" Target="../tags/tag250.xml"/><Relationship Id="rId17" Type="http://schemas.openxmlformats.org/officeDocument/2006/relationships/tags" Target="../tags/tag249.xml"/><Relationship Id="rId16" Type="http://schemas.openxmlformats.org/officeDocument/2006/relationships/tags" Target="../tags/tag248.xml"/><Relationship Id="rId15" Type="http://schemas.openxmlformats.org/officeDocument/2006/relationships/tags" Target="../tags/tag247.xml"/><Relationship Id="rId14" Type="http://schemas.openxmlformats.org/officeDocument/2006/relationships/image" Target="../media/image26.jpeg"/><Relationship Id="rId13" Type="http://schemas.openxmlformats.org/officeDocument/2006/relationships/tags" Target="../tags/tag246.xml"/><Relationship Id="rId12" Type="http://schemas.openxmlformats.org/officeDocument/2006/relationships/image" Target="../media/image7.png"/><Relationship Id="rId11" Type="http://schemas.openxmlformats.org/officeDocument/2006/relationships/image" Target="../media/image25.jpeg"/><Relationship Id="rId10" Type="http://schemas.openxmlformats.org/officeDocument/2006/relationships/tags" Target="../tags/tag245.xml"/><Relationship Id="rId1" Type="http://schemas.openxmlformats.org/officeDocument/2006/relationships/tags" Target="../tags/tag238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255.xml"/><Relationship Id="rId8" Type="http://schemas.openxmlformats.org/officeDocument/2006/relationships/tags" Target="../tags/tag254.xml"/><Relationship Id="rId7" Type="http://schemas.openxmlformats.org/officeDocument/2006/relationships/image" Target="C:/Users/mingsheng111035/AppData/Local/Temp/figmazip/slide_71178fc9dee83c5d\datas\&#35013;&#39280;-12001&amp;135025.png" TargetMode="External"/><Relationship Id="rId6" Type="http://schemas.openxmlformats.org/officeDocument/2006/relationships/image" Target="../media/image2.png"/><Relationship Id="rId5" Type="http://schemas.openxmlformats.org/officeDocument/2006/relationships/tags" Target="../tags/tag253.xml"/><Relationship Id="rId4" Type="http://schemas.openxmlformats.org/officeDocument/2006/relationships/tags" Target="../tags/tag252.xml"/><Relationship Id="rId31" Type="http://schemas.openxmlformats.org/officeDocument/2006/relationships/slideLayout" Target="../slideLayouts/slideLayout17.xml"/><Relationship Id="rId30" Type="http://schemas.openxmlformats.org/officeDocument/2006/relationships/tags" Target="../tags/tag271.xml"/><Relationship Id="rId3" Type="http://schemas.openxmlformats.org/officeDocument/2006/relationships/image" Target="C:/Users/mingsheng111035/AppData/Local/Temp/figmazip/slide_71178fc9dee83c5d\datas\&#27675;&#22260;&#22270;-12001&amp;134894.png" TargetMode="External"/><Relationship Id="rId29" Type="http://schemas.openxmlformats.org/officeDocument/2006/relationships/tags" Target="../tags/tag270.xml"/><Relationship Id="rId28" Type="http://schemas.openxmlformats.org/officeDocument/2006/relationships/tags" Target="../tags/tag269.xml"/><Relationship Id="rId27" Type="http://schemas.openxmlformats.org/officeDocument/2006/relationships/tags" Target="../tags/tag268.xml"/><Relationship Id="rId26" Type="http://schemas.openxmlformats.org/officeDocument/2006/relationships/tags" Target="../tags/tag267.xml"/><Relationship Id="rId25" Type="http://schemas.openxmlformats.org/officeDocument/2006/relationships/tags" Target="../tags/tag266.xml"/><Relationship Id="rId24" Type="http://schemas.openxmlformats.org/officeDocument/2006/relationships/tags" Target="../tags/tag265.xml"/><Relationship Id="rId23" Type="http://schemas.openxmlformats.org/officeDocument/2006/relationships/image" Target="../media/image30.jpeg"/><Relationship Id="rId22" Type="http://schemas.openxmlformats.org/officeDocument/2006/relationships/tags" Target="../tags/tag264.xml"/><Relationship Id="rId21" Type="http://schemas.openxmlformats.org/officeDocument/2006/relationships/tags" Target="../tags/tag263.xml"/><Relationship Id="rId20" Type="http://schemas.openxmlformats.org/officeDocument/2006/relationships/tags" Target="../tags/tag262.xml"/><Relationship Id="rId2" Type="http://schemas.openxmlformats.org/officeDocument/2006/relationships/image" Target="../media/image23.png"/><Relationship Id="rId19" Type="http://schemas.openxmlformats.org/officeDocument/2006/relationships/image" Target="../media/image29.jpeg"/><Relationship Id="rId18" Type="http://schemas.openxmlformats.org/officeDocument/2006/relationships/tags" Target="../tags/tag261.xml"/><Relationship Id="rId17" Type="http://schemas.openxmlformats.org/officeDocument/2006/relationships/tags" Target="../tags/tag260.xml"/><Relationship Id="rId16" Type="http://schemas.openxmlformats.org/officeDocument/2006/relationships/tags" Target="../tags/tag259.xml"/><Relationship Id="rId15" Type="http://schemas.openxmlformats.org/officeDocument/2006/relationships/image" Target="../media/image28.jpeg"/><Relationship Id="rId14" Type="http://schemas.openxmlformats.org/officeDocument/2006/relationships/tags" Target="../tags/tag258.xml"/><Relationship Id="rId13" Type="http://schemas.openxmlformats.org/officeDocument/2006/relationships/tags" Target="../tags/tag257.xml"/><Relationship Id="rId12" Type="http://schemas.openxmlformats.org/officeDocument/2006/relationships/image" Target="../media/image7.png"/><Relationship Id="rId11" Type="http://schemas.openxmlformats.org/officeDocument/2006/relationships/image" Target="../media/image27.jpeg"/><Relationship Id="rId10" Type="http://schemas.openxmlformats.org/officeDocument/2006/relationships/tags" Target="../tags/tag256.xml"/><Relationship Id="rId1" Type="http://schemas.openxmlformats.org/officeDocument/2006/relationships/tags" Target="../tags/tag251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274.xml"/><Relationship Id="rId2" Type="http://schemas.openxmlformats.org/officeDocument/2006/relationships/tags" Target="../tags/tag273.xml"/><Relationship Id="rId1" Type="http://schemas.openxmlformats.org/officeDocument/2006/relationships/tags" Target="../tags/tag272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281.xml"/><Relationship Id="rId8" Type="http://schemas.openxmlformats.org/officeDocument/2006/relationships/tags" Target="../tags/tag280.xml"/><Relationship Id="rId7" Type="http://schemas.openxmlformats.org/officeDocument/2006/relationships/tags" Target="../tags/tag279.xml"/><Relationship Id="rId6" Type="http://schemas.openxmlformats.org/officeDocument/2006/relationships/tags" Target="../tags/tag278.xml"/><Relationship Id="rId5" Type="http://schemas.openxmlformats.org/officeDocument/2006/relationships/tags" Target="../tags/tag277.xml"/><Relationship Id="rId4" Type="http://schemas.openxmlformats.org/officeDocument/2006/relationships/image" Target="C:/Users/mingsheng111035/AppData/Local/Temp/figmazip/slide_bbd419919d20048f\datas\&#35013;&#39280;-12001&amp;330974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276.xml"/><Relationship Id="rId16" Type="http://schemas.openxmlformats.org/officeDocument/2006/relationships/slideLayout" Target="../slideLayouts/slideLayout17.xml"/><Relationship Id="rId15" Type="http://schemas.openxmlformats.org/officeDocument/2006/relationships/tags" Target="../tags/tag285.xml"/><Relationship Id="rId14" Type="http://schemas.openxmlformats.org/officeDocument/2006/relationships/image" Target="../media/image7.png"/><Relationship Id="rId13" Type="http://schemas.openxmlformats.org/officeDocument/2006/relationships/image" Target="../media/image31.jpeg"/><Relationship Id="rId12" Type="http://schemas.openxmlformats.org/officeDocument/2006/relationships/tags" Target="../tags/tag284.xml"/><Relationship Id="rId11" Type="http://schemas.openxmlformats.org/officeDocument/2006/relationships/tags" Target="../tags/tag283.xml"/><Relationship Id="rId10" Type="http://schemas.openxmlformats.org/officeDocument/2006/relationships/tags" Target="../tags/tag282.xml"/><Relationship Id="rId1" Type="http://schemas.openxmlformats.org/officeDocument/2006/relationships/tags" Target="../tags/tag275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291.xml"/><Relationship Id="rId8" Type="http://schemas.openxmlformats.org/officeDocument/2006/relationships/tags" Target="../tags/tag290.xml"/><Relationship Id="rId7" Type="http://schemas.openxmlformats.org/officeDocument/2006/relationships/image" Target="../media/image33.jpeg"/><Relationship Id="rId6" Type="http://schemas.openxmlformats.org/officeDocument/2006/relationships/tags" Target="../tags/tag289.xml"/><Relationship Id="rId5" Type="http://schemas.openxmlformats.org/officeDocument/2006/relationships/image" Target="../media/image7.png"/><Relationship Id="rId4" Type="http://schemas.openxmlformats.org/officeDocument/2006/relationships/image" Target="../media/image32.jpeg"/><Relationship Id="rId3" Type="http://schemas.openxmlformats.org/officeDocument/2006/relationships/tags" Target="../tags/tag288.xml"/><Relationship Id="rId2" Type="http://schemas.openxmlformats.org/officeDocument/2006/relationships/tags" Target="../tags/tag287.xml"/><Relationship Id="rId17" Type="http://schemas.openxmlformats.org/officeDocument/2006/relationships/slideLayout" Target="../slideLayouts/slideLayout17.xml"/><Relationship Id="rId16" Type="http://schemas.openxmlformats.org/officeDocument/2006/relationships/tags" Target="../tags/tag297.xml"/><Relationship Id="rId15" Type="http://schemas.openxmlformats.org/officeDocument/2006/relationships/tags" Target="../tags/tag296.xml"/><Relationship Id="rId14" Type="http://schemas.openxmlformats.org/officeDocument/2006/relationships/tags" Target="../tags/tag295.xml"/><Relationship Id="rId13" Type="http://schemas.openxmlformats.org/officeDocument/2006/relationships/tags" Target="../tags/tag294.xml"/><Relationship Id="rId12" Type="http://schemas.openxmlformats.org/officeDocument/2006/relationships/tags" Target="../tags/tag293.xml"/><Relationship Id="rId11" Type="http://schemas.openxmlformats.org/officeDocument/2006/relationships/tags" Target="../tags/tag292.xml"/><Relationship Id="rId10" Type="http://schemas.openxmlformats.org/officeDocument/2006/relationships/image" Target="../media/image34.jpeg"/><Relationship Id="rId1" Type="http://schemas.openxmlformats.org/officeDocument/2006/relationships/tags" Target="../tags/tag286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306.xml"/><Relationship Id="rId8" Type="http://schemas.openxmlformats.org/officeDocument/2006/relationships/tags" Target="../tags/tag305.xml"/><Relationship Id="rId7" Type="http://schemas.openxmlformats.org/officeDocument/2006/relationships/tags" Target="../tags/tag304.xml"/><Relationship Id="rId6" Type="http://schemas.openxmlformats.org/officeDocument/2006/relationships/tags" Target="../tags/tag303.xml"/><Relationship Id="rId5" Type="http://schemas.openxmlformats.org/officeDocument/2006/relationships/tags" Target="../tags/tag302.xml"/><Relationship Id="rId4" Type="http://schemas.openxmlformats.org/officeDocument/2006/relationships/tags" Target="../tags/tag301.xml"/><Relationship Id="rId3" Type="http://schemas.openxmlformats.org/officeDocument/2006/relationships/tags" Target="../tags/tag300.xml"/><Relationship Id="rId2" Type="http://schemas.openxmlformats.org/officeDocument/2006/relationships/tags" Target="../tags/tag299.xml"/><Relationship Id="rId15" Type="http://schemas.openxmlformats.org/officeDocument/2006/relationships/slideLayout" Target="../slideLayouts/slideLayout17.xml"/><Relationship Id="rId14" Type="http://schemas.openxmlformats.org/officeDocument/2006/relationships/tags" Target="../tags/tag309.xml"/><Relationship Id="rId13" Type="http://schemas.openxmlformats.org/officeDocument/2006/relationships/image" Target="../media/image7.png"/><Relationship Id="rId12" Type="http://schemas.openxmlformats.org/officeDocument/2006/relationships/image" Target="../media/image35.jpeg"/><Relationship Id="rId11" Type="http://schemas.openxmlformats.org/officeDocument/2006/relationships/tags" Target="../tags/tag308.xml"/><Relationship Id="rId10" Type="http://schemas.openxmlformats.org/officeDocument/2006/relationships/tags" Target="../tags/tag307.xml"/><Relationship Id="rId1" Type="http://schemas.openxmlformats.org/officeDocument/2006/relationships/tags" Target="../tags/tag298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316.xml"/><Relationship Id="rId8" Type="http://schemas.openxmlformats.org/officeDocument/2006/relationships/tags" Target="../tags/tag315.xml"/><Relationship Id="rId7" Type="http://schemas.openxmlformats.org/officeDocument/2006/relationships/tags" Target="../tags/tag314.xml"/><Relationship Id="rId6" Type="http://schemas.openxmlformats.org/officeDocument/2006/relationships/tags" Target="../tags/tag313.xml"/><Relationship Id="rId5" Type="http://schemas.openxmlformats.org/officeDocument/2006/relationships/tags" Target="../tags/tag312.xml"/><Relationship Id="rId4" Type="http://schemas.openxmlformats.org/officeDocument/2006/relationships/image" Target="C:/Users/mingsheng111035/AppData/Local/Temp/figmazip/slide_0f6cbc92c2f5575b\datas\&#35013;&#39280;-12001&amp;248308.png" TargetMode="External"/><Relationship Id="rId3" Type="http://schemas.openxmlformats.org/officeDocument/2006/relationships/image" Target="../media/image2.png"/><Relationship Id="rId26" Type="http://schemas.openxmlformats.org/officeDocument/2006/relationships/slideLayout" Target="../slideLayouts/slideLayout17.xml"/><Relationship Id="rId25" Type="http://schemas.openxmlformats.org/officeDocument/2006/relationships/tags" Target="../tags/tag328.xml"/><Relationship Id="rId24" Type="http://schemas.openxmlformats.org/officeDocument/2006/relationships/tags" Target="../tags/tag327.xml"/><Relationship Id="rId23" Type="http://schemas.openxmlformats.org/officeDocument/2006/relationships/tags" Target="../tags/tag326.xml"/><Relationship Id="rId22" Type="http://schemas.openxmlformats.org/officeDocument/2006/relationships/tags" Target="../tags/tag325.xml"/><Relationship Id="rId21" Type="http://schemas.openxmlformats.org/officeDocument/2006/relationships/tags" Target="../tags/tag324.xml"/><Relationship Id="rId20" Type="http://schemas.openxmlformats.org/officeDocument/2006/relationships/tags" Target="../tags/tag323.xml"/><Relationship Id="rId2" Type="http://schemas.openxmlformats.org/officeDocument/2006/relationships/tags" Target="../tags/tag311.xml"/><Relationship Id="rId19" Type="http://schemas.openxmlformats.org/officeDocument/2006/relationships/image" Target="../media/image38.jpeg"/><Relationship Id="rId18" Type="http://schemas.openxmlformats.org/officeDocument/2006/relationships/tags" Target="../tags/tag322.xml"/><Relationship Id="rId17" Type="http://schemas.openxmlformats.org/officeDocument/2006/relationships/tags" Target="../tags/tag321.xml"/><Relationship Id="rId16" Type="http://schemas.openxmlformats.org/officeDocument/2006/relationships/tags" Target="../tags/tag320.xml"/><Relationship Id="rId15" Type="http://schemas.openxmlformats.org/officeDocument/2006/relationships/tags" Target="../tags/tag319.xml"/><Relationship Id="rId14" Type="http://schemas.openxmlformats.org/officeDocument/2006/relationships/image" Target="../media/image37.jpeg"/><Relationship Id="rId13" Type="http://schemas.openxmlformats.org/officeDocument/2006/relationships/tags" Target="../tags/tag318.xml"/><Relationship Id="rId12" Type="http://schemas.openxmlformats.org/officeDocument/2006/relationships/tags" Target="../tags/tag317.xml"/><Relationship Id="rId11" Type="http://schemas.openxmlformats.org/officeDocument/2006/relationships/image" Target="../media/image7.png"/><Relationship Id="rId10" Type="http://schemas.openxmlformats.org/officeDocument/2006/relationships/image" Target="../media/image36.jpeg"/><Relationship Id="rId1" Type="http://schemas.openxmlformats.org/officeDocument/2006/relationships/tags" Target="../tags/tag310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04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tags" Target="../tags/tag100.xml"/><Relationship Id="rId4" Type="http://schemas.openxmlformats.org/officeDocument/2006/relationships/tags" Target="../tags/tag99.xml"/><Relationship Id="rId3" Type="http://schemas.openxmlformats.org/officeDocument/2006/relationships/tags" Target="../tags/tag98.xml"/><Relationship Id="rId2" Type="http://schemas.openxmlformats.org/officeDocument/2006/relationships/tags" Target="../tags/tag97.xml"/><Relationship Id="rId16" Type="http://schemas.openxmlformats.org/officeDocument/2006/relationships/slideLayout" Target="../slideLayouts/slideLayout23.xml"/><Relationship Id="rId15" Type="http://schemas.openxmlformats.org/officeDocument/2006/relationships/tags" Target="../tags/tag110.xml"/><Relationship Id="rId14" Type="http://schemas.openxmlformats.org/officeDocument/2006/relationships/tags" Target="../tags/tag109.xml"/><Relationship Id="rId13" Type="http://schemas.openxmlformats.org/officeDocument/2006/relationships/tags" Target="../tags/tag108.xml"/><Relationship Id="rId12" Type="http://schemas.openxmlformats.org/officeDocument/2006/relationships/tags" Target="../tags/tag107.xml"/><Relationship Id="rId11" Type="http://schemas.openxmlformats.org/officeDocument/2006/relationships/tags" Target="../tags/tag106.xml"/><Relationship Id="rId10" Type="http://schemas.openxmlformats.org/officeDocument/2006/relationships/tags" Target="../tags/tag105.xml"/><Relationship Id="rId1" Type="http://schemas.openxmlformats.org/officeDocument/2006/relationships/tags" Target="../tags/tag96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335.xml"/><Relationship Id="rId8" Type="http://schemas.openxmlformats.org/officeDocument/2006/relationships/tags" Target="../tags/tag334.xml"/><Relationship Id="rId7" Type="http://schemas.openxmlformats.org/officeDocument/2006/relationships/tags" Target="../tags/tag333.xml"/><Relationship Id="rId6" Type="http://schemas.openxmlformats.org/officeDocument/2006/relationships/image" Target="../media/image7.png"/><Relationship Id="rId5" Type="http://schemas.openxmlformats.org/officeDocument/2006/relationships/image" Target="../media/image39.jpeg"/><Relationship Id="rId4" Type="http://schemas.openxmlformats.org/officeDocument/2006/relationships/tags" Target="../tags/tag332.xml"/><Relationship Id="rId3" Type="http://schemas.openxmlformats.org/officeDocument/2006/relationships/tags" Target="../tags/tag331.xml"/><Relationship Id="rId2" Type="http://schemas.openxmlformats.org/officeDocument/2006/relationships/tags" Target="../tags/tag330.xml"/><Relationship Id="rId13" Type="http://schemas.openxmlformats.org/officeDocument/2006/relationships/slideLayout" Target="../slideLayouts/slideLayout17.xml"/><Relationship Id="rId12" Type="http://schemas.openxmlformats.org/officeDocument/2006/relationships/tags" Target="../tags/tag338.xml"/><Relationship Id="rId11" Type="http://schemas.openxmlformats.org/officeDocument/2006/relationships/tags" Target="../tags/tag337.xml"/><Relationship Id="rId10" Type="http://schemas.openxmlformats.org/officeDocument/2006/relationships/tags" Target="../tags/tag336.xml"/><Relationship Id="rId1" Type="http://schemas.openxmlformats.org/officeDocument/2006/relationships/tags" Target="../tags/tag329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341.xml"/><Relationship Id="rId2" Type="http://schemas.openxmlformats.org/officeDocument/2006/relationships/tags" Target="../tags/tag340.xml"/><Relationship Id="rId1" Type="http://schemas.openxmlformats.org/officeDocument/2006/relationships/tags" Target="../tags/tag339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348.xml"/><Relationship Id="rId8" Type="http://schemas.openxmlformats.org/officeDocument/2006/relationships/image" Target="../media/image7.png"/><Relationship Id="rId7" Type="http://schemas.openxmlformats.org/officeDocument/2006/relationships/image" Target="../media/image40.jpeg"/><Relationship Id="rId6" Type="http://schemas.openxmlformats.org/officeDocument/2006/relationships/tags" Target="../tags/tag347.xml"/><Relationship Id="rId5" Type="http://schemas.openxmlformats.org/officeDocument/2006/relationships/tags" Target="../tags/tag346.xml"/><Relationship Id="rId4" Type="http://schemas.openxmlformats.org/officeDocument/2006/relationships/tags" Target="../tags/tag345.xml"/><Relationship Id="rId3" Type="http://schemas.openxmlformats.org/officeDocument/2006/relationships/tags" Target="../tags/tag344.xml"/><Relationship Id="rId22" Type="http://schemas.openxmlformats.org/officeDocument/2006/relationships/slideLayout" Target="../slideLayouts/slideLayout17.xml"/><Relationship Id="rId21" Type="http://schemas.openxmlformats.org/officeDocument/2006/relationships/tags" Target="../tags/tag358.xml"/><Relationship Id="rId20" Type="http://schemas.openxmlformats.org/officeDocument/2006/relationships/tags" Target="../tags/tag357.xml"/><Relationship Id="rId2" Type="http://schemas.openxmlformats.org/officeDocument/2006/relationships/tags" Target="../tags/tag343.xml"/><Relationship Id="rId19" Type="http://schemas.openxmlformats.org/officeDocument/2006/relationships/tags" Target="../tags/tag356.xml"/><Relationship Id="rId18" Type="http://schemas.openxmlformats.org/officeDocument/2006/relationships/tags" Target="../tags/tag355.xml"/><Relationship Id="rId17" Type="http://schemas.openxmlformats.org/officeDocument/2006/relationships/tags" Target="../tags/tag354.xml"/><Relationship Id="rId16" Type="http://schemas.openxmlformats.org/officeDocument/2006/relationships/image" Target="../media/image42.jpeg"/><Relationship Id="rId15" Type="http://schemas.openxmlformats.org/officeDocument/2006/relationships/tags" Target="../tags/tag353.xml"/><Relationship Id="rId14" Type="http://schemas.openxmlformats.org/officeDocument/2006/relationships/tags" Target="../tags/tag352.xml"/><Relationship Id="rId13" Type="http://schemas.openxmlformats.org/officeDocument/2006/relationships/tags" Target="../tags/tag351.xml"/><Relationship Id="rId12" Type="http://schemas.openxmlformats.org/officeDocument/2006/relationships/tags" Target="../tags/tag350.xml"/><Relationship Id="rId11" Type="http://schemas.openxmlformats.org/officeDocument/2006/relationships/image" Target="../media/image41.jpeg"/><Relationship Id="rId10" Type="http://schemas.openxmlformats.org/officeDocument/2006/relationships/tags" Target="../tags/tag349.xml"/><Relationship Id="rId1" Type="http://schemas.openxmlformats.org/officeDocument/2006/relationships/tags" Target="../tags/tag342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367.xml"/><Relationship Id="rId8" Type="http://schemas.openxmlformats.org/officeDocument/2006/relationships/tags" Target="../tags/tag366.xml"/><Relationship Id="rId7" Type="http://schemas.openxmlformats.org/officeDocument/2006/relationships/tags" Target="../tags/tag365.xml"/><Relationship Id="rId6" Type="http://schemas.openxmlformats.org/officeDocument/2006/relationships/tags" Target="../tags/tag364.xml"/><Relationship Id="rId5" Type="http://schemas.openxmlformats.org/officeDocument/2006/relationships/tags" Target="../tags/tag363.xml"/><Relationship Id="rId4" Type="http://schemas.openxmlformats.org/officeDocument/2006/relationships/tags" Target="../tags/tag362.xml"/><Relationship Id="rId3" Type="http://schemas.openxmlformats.org/officeDocument/2006/relationships/tags" Target="../tags/tag361.xml"/><Relationship Id="rId2" Type="http://schemas.openxmlformats.org/officeDocument/2006/relationships/tags" Target="../tags/tag360.xml"/><Relationship Id="rId13" Type="http://schemas.openxmlformats.org/officeDocument/2006/relationships/slideLayout" Target="../slideLayouts/slideLayout17.xml"/><Relationship Id="rId12" Type="http://schemas.openxmlformats.org/officeDocument/2006/relationships/tags" Target="../tags/tag368.xml"/><Relationship Id="rId11" Type="http://schemas.openxmlformats.org/officeDocument/2006/relationships/image" Target="../media/image7.png"/><Relationship Id="rId10" Type="http://schemas.openxmlformats.org/officeDocument/2006/relationships/image" Target="../media/image43.jpeg"/><Relationship Id="rId1" Type="http://schemas.openxmlformats.org/officeDocument/2006/relationships/tags" Target="../tags/tag359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4.png"/><Relationship Id="rId8" Type="http://schemas.openxmlformats.org/officeDocument/2006/relationships/tags" Target="../tags/tag374.xml"/><Relationship Id="rId7" Type="http://schemas.openxmlformats.org/officeDocument/2006/relationships/tags" Target="../tags/tag373.xml"/><Relationship Id="rId6" Type="http://schemas.openxmlformats.org/officeDocument/2006/relationships/tags" Target="../tags/tag372.xml"/><Relationship Id="rId5" Type="http://schemas.openxmlformats.org/officeDocument/2006/relationships/tags" Target="../tags/tag371.xml"/><Relationship Id="rId4" Type="http://schemas.openxmlformats.org/officeDocument/2006/relationships/image" Target="C:/Users/mingsheng111035/AppData/Local/Temp/figmazip/slide_dca555127568aa5c\datas\&#27675;&#22260;&#22270;-12001&amp;207042.png" TargetMode="External"/><Relationship Id="rId33" Type="http://schemas.openxmlformats.org/officeDocument/2006/relationships/slideLayout" Target="../slideLayouts/slideLayout17.xml"/><Relationship Id="rId32" Type="http://schemas.openxmlformats.org/officeDocument/2006/relationships/tags" Target="../tags/tag389.xml"/><Relationship Id="rId31" Type="http://schemas.openxmlformats.org/officeDocument/2006/relationships/tags" Target="../tags/tag388.xml"/><Relationship Id="rId30" Type="http://schemas.openxmlformats.org/officeDocument/2006/relationships/tags" Target="../tags/tag387.xml"/><Relationship Id="rId3" Type="http://schemas.openxmlformats.org/officeDocument/2006/relationships/image" Target="../media/image5.png"/><Relationship Id="rId29" Type="http://schemas.openxmlformats.org/officeDocument/2006/relationships/image" Target="C:/Users/mingsheng111035/AppData/Local/Temp/figmazip/slide_dca555127568aa5c\datas\earth-12001&amp;207162.svg" TargetMode="External"/><Relationship Id="rId28" Type="http://schemas.openxmlformats.org/officeDocument/2006/relationships/image" Target="../media/image49.svg"/><Relationship Id="rId27" Type="http://schemas.openxmlformats.org/officeDocument/2006/relationships/image" Target="../media/image48.png"/><Relationship Id="rId26" Type="http://schemas.openxmlformats.org/officeDocument/2006/relationships/tags" Target="../tags/tag386.xml"/><Relationship Id="rId25" Type="http://schemas.openxmlformats.org/officeDocument/2006/relationships/tags" Target="../tags/tag385.xml"/><Relationship Id="rId24" Type="http://schemas.openxmlformats.org/officeDocument/2006/relationships/tags" Target="../tags/tag384.xml"/><Relationship Id="rId23" Type="http://schemas.openxmlformats.org/officeDocument/2006/relationships/tags" Target="../tags/tag383.xml"/><Relationship Id="rId22" Type="http://schemas.openxmlformats.org/officeDocument/2006/relationships/tags" Target="../tags/tag382.xml"/><Relationship Id="rId21" Type="http://schemas.openxmlformats.org/officeDocument/2006/relationships/tags" Target="../tags/tag381.xml"/><Relationship Id="rId20" Type="http://schemas.openxmlformats.org/officeDocument/2006/relationships/image" Target="C:/Users/mingsheng111035/AppData/Local/Temp/figmazip/slide_dca555127568aa5c\datas\earth-12001&amp;207132.svg" TargetMode="External"/><Relationship Id="rId2" Type="http://schemas.openxmlformats.org/officeDocument/2006/relationships/tags" Target="../tags/tag370.xml"/><Relationship Id="rId19" Type="http://schemas.openxmlformats.org/officeDocument/2006/relationships/image" Target="../media/image47.svg"/><Relationship Id="rId18" Type="http://schemas.openxmlformats.org/officeDocument/2006/relationships/image" Target="../media/image46.png"/><Relationship Id="rId17" Type="http://schemas.openxmlformats.org/officeDocument/2006/relationships/tags" Target="../tags/tag380.xml"/><Relationship Id="rId16" Type="http://schemas.openxmlformats.org/officeDocument/2006/relationships/tags" Target="../tags/tag379.xml"/><Relationship Id="rId15" Type="http://schemas.openxmlformats.org/officeDocument/2006/relationships/tags" Target="../tags/tag378.xml"/><Relationship Id="rId14" Type="http://schemas.openxmlformats.org/officeDocument/2006/relationships/tags" Target="../tags/tag377.xml"/><Relationship Id="rId13" Type="http://schemas.openxmlformats.org/officeDocument/2006/relationships/tags" Target="../tags/tag376.xml"/><Relationship Id="rId12" Type="http://schemas.openxmlformats.org/officeDocument/2006/relationships/tags" Target="../tags/tag375.xml"/><Relationship Id="rId11" Type="http://schemas.openxmlformats.org/officeDocument/2006/relationships/image" Target="C:/Users/mingsheng111035/AppData/Local/Temp/figmazip/slide_dca555127568aa5c\datas\earth-12001&amp;207102.svg" TargetMode="External"/><Relationship Id="rId10" Type="http://schemas.openxmlformats.org/officeDocument/2006/relationships/image" Target="../media/image45.svg"/><Relationship Id="rId1" Type="http://schemas.openxmlformats.org/officeDocument/2006/relationships/tags" Target="../tags/tag369.xml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2.xml"/><Relationship Id="rId3" Type="http://schemas.openxmlformats.org/officeDocument/2006/relationships/tags" Target="../tags/tag392.xml"/><Relationship Id="rId2" Type="http://schemas.openxmlformats.org/officeDocument/2006/relationships/tags" Target="../tags/tag391.xml"/><Relationship Id="rId1" Type="http://schemas.openxmlformats.org/officeDocument/2006/relationships/tags" Target="../tags/tag390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113.xml"/><Relationship Id="rId2" Type="http://schemas.openxmlformats.org/officeDocument/2006/relationships/tags" Target="../tags/tag112.xml"/><Relationship Id="rId1" Type="http://schemas.openxmlformats.org/officeDocument/2006/relationships/tags" Target="../tags/tag111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jpeg"/><Relationship Id="rId8" Type="http://schemas.openxmlformats.org/officeDocument/2006/relationships/tags" Target="../tags/tag119.xml"/><Relationship Id="rId7" Type="http://schemas.openxmlformats.org/officeDocument/2006/relationships/tags" Target="../tags/tag118.xml"/><Relationship Id="rId6" Type="http://schemas.openxmlformats.org/officeDocument/2006/relationships/tags" Target="../tags/tag117.xml"/><Relationship Id="rId5" Type="http://schemas.openxmlformats.org/officeDocument/2006/relationships/tags" Target="../tags/tag116.xml"/><Relationship Id="rId4" Type="http://schemas.openxmlformats.org/officeDocument/2006/relationships/image" Target="C:/Users/mingsheng111035/AppData/Local/Temp/figmazip/slide_edd40db412944bc9\datas\&#27675;&#22260;&#22270;-12001&amp;195791.png" TargetMode="External"/><Relationship Id="rId3" Type="http://schemas.openxmlformats.org/officeDocument/2006/relationships/image" Target="../media/image5.png"/><Relationship Id="rId27" Type="http://schemas.openxmlformats.org/officeDocument/2006/relationships/slideLayout" Target="../slideLayouts/slideLayout17.xml"/><Relationship Id="rId26" Type="http://schemas.openxmlformats.org/officeDocument/2006/relationships/tags" Target="../tags/tag132.xml"/><Relationship Id="rId25" Type="http://schemas.openxmlformats.org/officeDocument/2006/relationships/tags" Target="../tags/tag131.xml"/><Relationship Id="rId24" Type="http://schemas.openxmlformats.org/officeDocument/2006/relationships/tags" Target="../tags/tag130.xml"/><Relationship Id="rId23" Type="http://schemas.openxmlformats.org/officeDocument/2006/relationships/tags" Target="../tags/tag129.xml"/><Relationship Id="rId22" Type="http://schemas.openxmlformats.org/officeDocument/2006/relationships/tags" Target="../tags/tag128.xml"/><Relationship Id="rId21" Type="http://schemas.openxmlformats.org/officeDocument/2006/relationships/image" Target="../media/image10.jpeg"/><Relationship Id="rId20" Type="http://schemas.openxmlformats.org/officeDocument/2006/relationships/tags" Target="../tags/tag127.xml"/><Relationship Id="rId2" Type="http://schemas.openxmlformats.org/officeDocument/2006/relationships/tags" Target="../tags/tag115.xml"/><Relationship Id="rId19" Type="http://schemas.openxmlformats.org/officeDocument/2006/relationships/tags" Target="../tags/tag126.xml"/><Relationship Id="rId18" Type="http://schemas.openxmlformats.org/officeDocument/2006/relationships/image" Target="../media/image9.jpeg"/><Relationship Id="rId17" Type="http://schemas.openxmlformats.org/officeDocument/2006/relationships/tags" Target="../tags/tag125.xml"/><Relationship Id="rId16" Type="http://schemas.openxmlformats.org/officeDocument/2006/relationships/tags" Target="../tags/tag124.xml"/><Relationship Id="rId15" Type="http://schemas.openxmlformats.org/officeDocument/2006/relationships/tags" Target="../tags/tag123.xml"/><Relationship Id="rId14" Type="http://schemas.openxmlformats.org/officeDocument/2006/relationships/tags" Target="../tags/tag122.xml"/><Relationship Id="rId13" Type="http://schemas.openxmlformats.org/officeDocument/2006/relationships/image" Target="../media/image8.jpeg"/><Relationship Id="rId12" Type="http://schemas.openxmlformats.org/officeDocument/2006/relationships/tags" Target="../tags/tag121.xml"/><Relationship Id="rId11" Type="http://schemas.openxmlformats.org/officeDocument/2006/relationships/tags" Target="../tags/tag120.xml"/><Relationship Id="rId10" Type="http://schemas.openxmlformats.org/officeDocument/2006/relationships/image" Target="../media/image7.png"/><Relationship Id="rId1" Type="http://schemas.openxmlformats.org/officeDocument/2006/relationships/tags" Target="../tags/tag114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41.xml"/><Relationship Id="rId8" Type="http://schemas.openxmlformats.org/officeDocument/2006/relationships/tags" Target="../tags/tag140.xml"/><Relationship Id="rId7" Type="http://schemas.openxmlformats.org/officeDocument/2006/relationships/tags" Target="../tags/tag139.xml"/><Relationship Id="rId6" Type="http://schemas.openxmlformats.org/officeDocument/2006/relationships/tags" Target="../tags/tag138.xml"/><Relationship Id="rId5" Type="http://schemas.openxmlformats.org/officeDocument/2006/relationships/tags" Target="../tags/tag137.xml"/><Relationship Id="rId4" Type="http://schemas.openxmlformats.org/officeDocument/2006/relationships/tags" Target="../tags/tag136.xml"/><Relationship Id="rId3" Type="http://schemas.openxmlformats.org/officeDocument/2006/relationships/tags" Target="../tags/tag135.xml"/><Relationship Id="rId2" Type="http://schemas.openxmlformats.org/officeDocument/2006/relationships/tags" Target="../tags/tag134.xml"/><Relationship Id="rId13" Type="http://schemas.openxmlformats.org/officeDocument/2006/relationships/slideLayout" Target="../slideLayouts/slideLayout17.xml"/><Relationship Id="rId12" Type="http://schemas.openxmlformats.org/officeDocument/2006/relationships/tags" Target="../tags/tag142.xml"/><Relationship Id="rId11" Type="http://schemas.openxmlformats.org/officeDocument/2006/relationships/image" Target="../media/image7.png"/><Relationship Id="rId10" Type="http://schemas.openxmlformats.org/officeDocument/2006/relationships/image" Target="../media/image11.jpeg"/><Relationship Id="rId1" Type="http://schemas.openxmlformats.org/officeDocument/2006/relationships/tags" Target="../tags/tag133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8" Type="http://schemas.openxmlformats.org/officeDocument/2006/relationships/image" Target="../media/image13.jpeg"/><Relationship Id="rId7" Type="http://schemas.openxmlformats.org/officeDocument/2006/relationships/tags" Target="../tags/tag147.xml"/><Relationship Id="rId6" Type="http://schemas.openxmlformats.org/officeDocument/2006/relationships/tags" Target="../tags/tag146.xml"/><Relationship Id="rId5" Type="http://schemas.openxmlformats.org/officeDocument/2006/relationships/image" Target="C:/Users/mingsheng111035/AppData/Local/Temp/figmazip/slide_79e063536bbe32b4\datas\&#35013;&#39280;-12001&amp;558976.png" TargetMode="External"/><Relationship Id="rId4" Type="http://schemas.openxmlformats.org/officeDocument/2006/relationships/image" Target="../media/image12.png"/><Relationship Id="rId3" Type="http://schemas.openxmlformats.org/officeDocument/2006/relationships/tags" Target="../tags/tag145.xml"/><Relationship Id="rId20" Type="http://schemas.openxmlformats.org/officeDocument/2006/relationships/slideLayout" Target="../slideLayouts/slideLayout17.xml"/><Relationship Id="rId2" Type="http://schemas.openxmlformats.org/officeDocument/2006/relationships/tags" Target="../tags/tag144.xml"/><Relationship Id="rId19" Type="http://schemas.openxmlformats.org/officeDocument/2006/relationships/tags" Target="../tags/tag157.xml"/><Relationship Id="rId18" Type="http://schemas.openxmlformats.org/officeDocument/2006/relationships/tags" Target="../tags/tag156.xml"/><Relationship Id="rId17" Type="http://schemas.openxmlformats.org/officeDocument/2006/relationships/tags" Target="../tags/tag155.xml"/><Relationship Id="rId16" Type="http://schemas.openxmlformats.org/officeDocument/2006/relationships/tags" Target="../tags/tag154.xml"/><Relationship Id="rId15" Type="http://schemas.openxmlformats.org/officeDocument/2006/relationships/tags" Target="../tags/tag153.xml"/><Relationship Id="rId14" Type="http://schemas.openxmlformats.org/officeDocument/2006/relationships/tags" Target="../tags/tag152.xml"/><Relationship Id="rId13" Type="http://schemas.openxmlformats.org/officeDocument/2006/relationships/tags" Target="../tags/tag151.xml"/><Relationship Id="rId12" Type="http://schemas.openxmlformats.org/officeDocument/2006/relationships/tags" Target="../tags/tag150.xml"/><Relationship Id="rId11" Type="http://schemas.openxmlformats.org/officeDocument/2006/relationships/tags" Target="../tags/tag149.xml"/><Relationship Id="rId10" Type="http://schemas.openxmlformats.org/officeDocument/2006/relationships/tags" Target="../tags/tag148.xml"/><Relationship Id="rId1" Type="http://schemas.openxmlformats.org/officeDocument/2006/relationships/tags" Target="../tags/tag143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64.xml"/><Relationship Id="rId8" Type="http://schemas.openxmlformats.org/officeDocument/2006/relationships/tags" Target="../tags/tag163.xml"/><Relationship Id="rId7" Type="http://schemas.openxmlformats.org/officeDocument/2006/relationships/tags" Target="../tags/tag162.xml"/><Relationship Id="rId6" Type="http://schemas.openxmlformats.org/officeDocument/2006/relationships/image" Target="../media/image7.png"/><Relationship Id="rId5" Type="http://schemas.openxmlformats.org/officeDocument/2006/relationships/image" Target="../media/image14.jpeg"/><Relationship Id="rId4" Type="http://schemas.openxmlformats.org/officeDocument/2006/relationships/tags" Target="../tags/tag161.xml"/><Relationship Id="rId3" Type="http://schemas.openxmlformats.org/officeDocument/2006/relationships/tags" Target="../tags/tag160.xml"/><Relationship Id="rId21" Type="http://schemas.openxmlformats.org/officeDocument/2006/relationships/slideLayout" Target="../slideLayouts/slideLayout17.xml"/><Relationship Id="rId20" Type="http://schemas.openxmlformats.org/officeDocument/2006/relationships/tags" Target="../tags/tag175.xml"/><Relationship Id="rId2" Type="http://schemas.openxmlformats.org/officeDocument/2006/relationships/tags" Target="../tags/tag159.xml"/><Relationship Id="rId19" Type="http://schemas.openxmlformats.org/officeDocument/2006/relationships/tags" Target="../tags/tag174.xml"/><Relationship Id="rId18" Type="http://schemas.openxmlformats.org/officeDocument/2006/relationships/tags" Target="../tags/tag173.xml"/><Relationship Id="rId17" Type="http://schemas.openxmlformats.org/officeDocument/2006/relationships/tags" Target="../tags/tag172.xml"/><Relationship Id="rId16" Type="http://schemas.openxmlformats.org/officeDocument/2006/relationships/tags" Target="../tags/tag171.xml"/><Relationship Id="rId15" Type="http://schemas.openxmlformats.org/officeDocument/2006/relationships/tags" Target="../tags/tag170.xml"/><Relationship Id="rId14" Type="http://schemas.openxmlformats.org/officeDocument/2006/relationships/tags" Target="../tags/tag169.xml"/><Relationship Id="rId13" Type="http://schemas.openxmlformats.org/officeDocument/2006/relationships/tags" Target="../tags/tag168.xml"/><Relationship Id="rId12" Type="http://schemas.openxmlformats.org/officeDocument/2006/relationships/tags" Target="../tags/tag167.xml"/><Relationship Id="rId11" Type="http://schemas.openxmlformats.org/officeDocument/2006/relationships/tags" Target="../tags/tag166.xml"/><Relationship Id="rId10" Type="http://schemas.openxmlformats.org/officeDocument/2006/relationships/tags" Target="../tags/tag165.xml"/><Relationship Id="rId1" Type="http://schemas.openxmlformats.org/officeDocument/2006/relationships/tags" Target="../tags/tag158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80.xml"/><Relationship Id="rId8" Type="http://schemas.openxmlformats.org/officeDocument/2006/relationships/tags" Target="../tags/tag179.xml"/><Relationship Id="rId7" Type="http://schemas.openxmlformats.org/officeDocument/2006/relationships/image" Target="../media/image7.png"/><Relationship Id="rId6" Type="http://schemas.openxmlformats.org/officeDocument/2006/relationships/image" Target="../media/image16.jpeg"/><Relationship Id="rId5" Type="http://schemas.openxmlformats.org/officeDocument/2006/relationships/tags" Target="../tags/tag178.xml"/><Relationship Id="rId4" Type="http://schemas.openxmlformats.org/officeDocument/2006/relationships/tags" Target="../tags/tag177.xml"/><Relationship Id="rId3" Type="http://schemas.openxmlformats.org/officeDocument/2006/relationships/image" Target="C:/Users/mingsheng111035/AppData/Local/Temp/figmazip/slide_0ca981134bee12cd\datas\&#27675;&#22260;&#22270;-12001&amp;277059.png" TargetMode="External"/><Relationship Id="rId2" Type="http://schemas.openxmlformats.org/officeDocument/2006/relationships/image" Target="../media/image15.png"/><Relationship Id="rId17" Type="http://schemas.openxmlformats.org/officeDocument/2006/relationships/slideLayout" Target="../slideLayouts/slideLayout17.xml"/><Relationship Id="rId16" Type="http://schemas.openxmlformats.org/officeDocument/2006/relationships/tags" Target="../tags/tag186.xml"/><Relationship Id="rId15" Type="http://schemas.openxmlformats.org/officeDocument/2006/relationships/tags" Target="../tags/tag185.xml"/><Relationship Id="rId14" Type="http://schemas.openxmlformats.org/officeDocument/2006/relationships/tags" Target="../tags/tag184.xml"/><Relationship Id="rId13" Type="http://schemas.openxmlformats.org/officeDocument/2006/relationships/tags" Target="../tags/tag183.xml"/><Relationship Id="rId12" Type="http://schemas.openxmlformats.org/officeDocument/2006/relationships/tags" Target="../tags/tag182.xml"/><Relationship Id="rId11" Type="http://schemas.openxmlformats.org/officeDocument/2006/relationships/tags" Target="../tags/tag181.xml"/><Relationship Id="rId10" Type="http://schemas.openxmlformats.org/officeDocument/2006/relationships/image" Target="../media/image17.jpeg"/><Relationship Id="rId1" Type="http://schemas.openxmlformats.org/officeDocument/2006/relationships/tags" Target="../tags/tag176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189.xml"/><Relationship Id="rId2" Type="http://schemas.openxmlformats.org/officeDocument/2006/relationships/tags" Target="../tags/tag188.xml"/><Relationship Id="rId1" Type="http://schemas.openxmlformats.org/officeDocument/2006/relationships/tags" Target="../tags/tag18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占位符 4"/>
          <p:cNvSpPr>
            <a:spLocks noGrp="1"/>
          </p:cNvSpPr>
          <p:nvPr>
            <p:ph type="body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任务四</a:t>
            </a:r>
            <a:r>
              <a:rPr lang="en-US" altLang="zh-CN"/>
              <a:t> </a:t>
            </a:r>
            <a:r>
              <a:rPr lang="zh-CN" altLang="en-US"/>
              <a:t>子任务</a:t>
            </a:r>
            <a:r>
              <a:rPr lang="zh-CN" altLang="en-US"/>
              <a:t>四</a:t>
            </a:r>
            <a:endParaRPr lang="zh-CN" altLang="en-US"/>
          </a:p>
        </p:txBody>
      </p:sp>
      <p:sp>
        <p:nvSpPr>
          <p:cNvPr id="6" name="标题 5"/>
          <p:cNvSpPr>
            <a:spLocks noGrp="1"/>
          </p:cNvSpPr>
          <p:nvPr>
            <p:ph type="ctr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小便失禁照护技术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充溢性尿失禁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2f455f5443b5770b\datas\装饰-12001&amp;75048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4" name="任意多边形 3"/>
          <p:cNvSpPr/>
          <p:nvPr>
            <p:custDataLst>
              <p:tags r:id="rId5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grpSp>
        <p:nvGrpSpPr>
          <p:cNvPr id="29" name="组合 28"/>
          <p:cNvGrpSpPr/>
          <p:nvPr/>
        </p:nvGrpSpPr>
        <p:grpSpPr>
          <a:xfrm>
            <a:off x="609600" y="1828800"/>
            <a:ext cx="10972803" cy="4419603"/>
            <a:chOff x="960" y="2880"/>
            <a:chExt cx="17280" cy="6960"/>
          </a:xfrm>
        </p:grpSpPr>
        <p:pic>
          <p:nvPicPr>
            <p:cNvPr id="5" name="图片 4" descr="C:/Users/mingsheng111035/AppData/Roaming/Kingsoft/office6/wppai/generateppt/8be68157f3ca8b66b92133dab37424ed.jpg8be68157f3ca8b66b92133dab37424ed"/>
            <p:cNvPicPr preferRelativeResize="0"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rcRect t="10606" b="10606"/>
            <a:stretch>
              <a:fillRect/>
            </a:stretch>
          </p:blipFill>
          <p:spPr>
            <a:xfrm>
              <a:off x="960" y="2880"/>
              <a:ext cx="3960" cy="3120"/>
            </a:xfrm>
            <a:custGeom>
              <a:avLst/>
              <a:gdLst>
                <a:gd name="connisteX0" fmla="*/ 0 w 2514600"/>
                <a:gd name="connsiteY0" fmla="*/ 304796 h 1981203"/>
                <a:gd name="connisteX1" fmla="*/ 304796 w 2514600"/>
                <a:gd name="connsiteY1" fmla="*/ 0 h 1981203"/>
                <a:gd name="connisteX2" fmla="*/ 2209803 w 2514600"/>
                <a:gd name="connsiteY2" fmla="*/ 0 h 1981203"/>
                <a:gd name="connisteX3" fmla="*/ 2514600 w 2514600"/>
                <a:gd name="connsiteY3" fmla="*/ 304796 h 1981203"/>
                <a:gd name="connisteX4" fmla="*/ 2514600 w 2514600"/>
                <a:gd name="connsiteY4" fmla="*/ 1981203 h 1981203"/>
                <a:gd name="connisteX5" fmla="*/ 0 w 2514600"/>
                <a:gd name="connsiteY5" fmla="*/ 1981203 h 1981203"/>
                <a:gd name="connisteX6" fmla="*/ 0 w 2514600"/>
                <a:gd name="connsiteY6" fmla="*/ 304796 h 19812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14600" h="1981203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209803" y="0"/>
                  </a:lnTo>
                  <a:cubicBezTo>
                    <a:pt x="2378135" y="0"/>
                    <a:pt x="2514600" y="136465"/>
                    <a:pt x="2514600" y="304797"/>
                  </a:cubicBezTo>
                  <a:lnTo>
                    <a:pt x="2514600" y="1981203"/>
                  </a:lnTo>
                  <a:lnTo>
                    <a:pt x="0" y="1981203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8" name="任意多边形 7"/>
            <p:cNvSpPr/>
            <p:nvPr>
              <p:custDataLst>
                <p:tags r:id="rId9"/>
              </p:custDataLst>
            </p:nvPr>
          </p:nvSpPr>
          <p:spPr>
            <a:xfrm>
              <a:off x="960" y="6000"/>
              <a:ext cx="3960" cy="3840"/>
            </a:xfrm>
            <a:custGeom>
              <a:avLst/>
              <a:gdLst>
                <a:gd name="connisteX0" fmla="*/ 0 w 2514600"/>
                <a:gd name="connsiteY0" fmla="*/ 0 h 2438403"/>
                <a:gd name="connisteX1" fmla="*/ 2514600 w 2514600"/>
                <a:gd name="connsiteY1" fmla="*/ 0 h 2438403"/>
                <a:gd name="connisteX2" fmla="*/ 2514600 w 2514600"/>
                <a:gd name="connsiteY2" fmla="*/ 2133596 h 2438403"/>
                <a:gd name="connisteX3" fmla="*/ 2209803 w 2514600"/>
                <a:gd name="connsiteY3" fmla="*/ 2438403 h 2438403"/>
                <a:gd name="connisteX4" fmla="*/ 304796 w 2514600"/>
                <a:gd name="connsiteY4" fmla="*/ 2438403 h 2438403"/>
                <a:gd name="connisteX5" fmla="*/ 0 w 2514600"/>
                <a:gd name="connsiteY5" fmla="*/ 2133596 h 2438403"/>
                <a:gd name="connisteX6" fmla="*/ 0 w 2514600"/>
                <a:gd name="connsiteY6" fmla="*/ 0 h 24384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14600" h="2438403">
                  <a:moveTo>
                    <a:pt x="0" y="0"/>
                  </a:moveTo>
                  <a:lnTo>
                    <a:pt x="2514600" y="0"/>
                  </a:lnTo>
                  <a:lnTo>
                    <a:pt x="2514600" y="2133597"/>
                  </a:lnTo>
                  <a:cubicBezTo>
                    <a:pt x="2514600" y="2301938"/>
                    <a:pt x="2378135" y="2438403"/>
                    <a:pt x="2209803" y="2438403"/>
                  </a:cubicBezTo>
                  <a:lnTo>
                    <a:pt x="304797" y="2438403"/>
                  </a:lnTo>
                  <a:cubicBezTo>
                    <a:pt x="136465" y="2438403"/>
                    <a:pt x="0" y="2301938"/>
                    <a:pt x="0" y="213359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1" name="图片 10" descr="C:/Users/mingsheng111035/AppData/Roaming/Kingsoft/office6/wppai/generateppt/41dd29af43547621a1adae6722ec5541.jpg41dd29af43547621a1adae6722ec5541"/>
            <p:cNvPicPr preferRelativeResize="0"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rcRect t="1515"/>
            <a:stretch>
              <a:fillRect/>
            </a:stretch>
          </p:blipFill>
          <p:spPr>
            <a:xfrm>
              <a:off x="5400" y="2880"/>
              <a:ext cx="3960" cy="3120"/>
            </a:xfrm>
            <a:custGeom>
              <a:avLst/>
              <a:gdLst>
                <a:gd name="connisteX0" fmla="*/ 0 w 2514600"/>
                <a:gd name="connsiteY0" fmla="*/ 304796 h 1981203"/>
                <a:gd name="connisteX1" fmla="*/ 304796 w 2514600"/>
                <a:gd name="connsiteY1" fmla="*/ 0 h 1981203"/>
                <a:gd name="connisteX2" fmla="*/ 2209803 w 2514600"/>
                <a:gd name="connsiteY2" fmla="*/ 0 h 1981203"/>
                <a:gd name="connisteX3" fmla="*/ 2514600 w 2514600"/>
                <a:gd name="connsiteY3" fmla="*/ 304796 h 1981203"/>
                <a:gd name="connisteX4" fmla="*/ 2514600 w 2514600"/>
                <a:gd name="connsiteY4" fmla="*/ 1981203 h 1981203"/>
                <a:gd name="connisteX5" fmla="*/ 0 w 2514600"/>
                <a:gd name="connsiteY5" fmla="*/ 1981203 h 1981203"/>
                <a:gd name="connisteX6" fmla="*/ 0 w 2514600"/>
                <a:gd name="connsiteY6" fmla="*/ 304796 h 19812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14600" h="1981203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209803" y="0"/>
                  </a:lnTo>
                  <a:cubicBezTo>
                    <a:pt x="2378135" y="0"/>
                    <a:pt x="2514600" y="136465"/>
                    <a:pt x="2514600" y="304797"/>
                  </a:cubicBezTo>
                  <a:lnTo>
                    <a:pt x="2514600" y="1981203"/>
                  </a:lnTo>
                  <a:lnTo>
                    <a:pt x="0" y="1981203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4" name="任意多边形 13"/>
            <p:cNvSpPr/>
            <p:nvPr>
              <p:custDataLst>
                <p:tags r:id="rId12"/>
              </p:custDataLst>
            </p:nvPr>
          </p:nvSpPr>
          <p:spPr>
            <a:xfrm>
              <a:off x="5400" y="6000"/>
              <a:ext cx="3960" cy="3840"/>
            </a:xfrm>
            <a:custGeom>
              <a:avLst/>
              <a:gdLst>
                <a:gd name="connisteX0" fmla="*/ 0 w 2514600"/>
                <a:gd name="connsiteY0" fmla="*/ 0 h 2438403"/>
                <a:gd name="connisteX1" fmla="*/ 2514600 w 2514600"/>
                <a:gd name="connsiteY1" fmla="*/ 0 h 2438403"/>
                <a:gd name="connisteX2" fmla="*/ 2514600 w 2514600"/>
                <a:gd name="connsiteY2" fmla="*/ 2133596 h 2438403"/>
                <a:gd name="connisteX3" fmla="*/ 2209803 w 2514600"/>
                <a:gd name="connsiteY3" fmla="*/ 2438403 h 2438403"/>
                <a:gd name="connisteX4" fmla="*/ 304796 w 2514600"/>
                <a:gd name="connsiteY4" fmla="*/ 2438403 h 2438403"/>
                <a:gd name="connisteX5" fmla="*/ 0 w 2514600"/>
                <a:gd name="connsiteY5" fmla="*/ 2133596 h 2438403"/>
                <a:gd name="connisteX6" fmla="*/ 0 w 2514600"/>
                <a:gd name="connsiteY6" fmla="*/ 0 h 24384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14600" h="2438403">
                  <a:moveTo>
                    <a:pt x="0" y="0"/>
                  </a:moveTo>
                  <a:lnTo>
                    <a:pt x="2514600" y="0"/>
                  </a:lnTo>
                  <a:lnTo>
                    <a:pt x="2514600" y="2133597"/>
                  </a:lnTo>
                  <a:cubicBezTo>
                    <a:pt x="2514600" y="2301938"/>
                    <a:pt x="2378135" y="2438403"/>
                    <a:pt x="2209803" y="2438403"/>
                  </a:cubicBezTo>
                  <a:lnTo>
                    <a:pt x="304797" y="2438403"/>
                  </a:lnTo>
                  <a:cubicBezTo>
                    <a:pt x="136465" y="2438403"/>
                    <a:pt x="0" y="2301938"/>
                    <a:pt x="0" y="213359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13"/>
              </p:custDataLst>
            </p:nvPr>
          </p:nvSpPr>
          <p:spPr>
            <a:xfrm>
              <a:off x="1440" y="6320"/>
              <a:ext cx="31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定义与原因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4"/>
              </p:custDataLst>
            </p:nvPr>
          </p:nvSpPr>
          <p:spPr>
            <a:xfrm>
              <a:off x="1440" y="7120"/>
              <a:ext cx="3080" cy="240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充溢性尿失禁是由于膀胱过度充盈导致的尿液不自主流出，常见于神经源性膀胱障碍。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7" name="图片 16" descr="C:/Users/mingsheng111035/AppData/Roaming/Kingsoft/office6/wppai/generateppt/072d7f57b2ab64931657928d69bce7fd.jpg072d7f57b2ab64931657928d69bce7fd"/>
            <p:cNvPicPr preferRelativeResize="0"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6"/>
            <a:srcRect t="10606" b="10606"/>
            <a:stretch>
              <a:fillRect/>
            </a:stretch>
          </p:blipFill>
          <p:spPr>
            <a:xfrm>
              <a:off x="9840" y="2880"/>
              <a:ext cx="3960" cy="3120"/>
            </a:xfrm>
            <a:custGeom>
              <a:avLst/>
              <a:gdLst>
                <a:gd name="connisteX0" fmla="*/ 0 w 2514600"/>
                <a:gd name="connsiteY0" fmla="*/ 304796 h 1981203"/>
                <a:gd name="connisteX1" fmla="*/ 304796 w 2514600"/>
                <a:gd name="connsiteY1" fmla="*/ 0 h 1981203"/>
                <a:gd name="connisteX2" fmla="*/ 2209803 w 2514600"/>
                <a:gd name="connsiteY2" fmla="*/ 0 h 1981203"/>
                <a:gd name="connisteX3" fmla="*/ 2514600 w 2514600"/>
                <a:gd name="connsiteY3" fmla="*/ 304796 h 1981203"/>
                <a:gd name="connisteX4" fmla="*/ 2514600 w 2514600"/>
                <a:gd name="connsiteY4" fmla="*/ 1981203 h 1981203"/>
                <a:gd name="connisteX5" fmla="*/ 0 w 2514600"/>
                <a:gd name="connsiteY5" fmla="*/ 1981203 h 1981203"/>
                <a:gd name="connisteX6" fmla="*/ 0 w 2514600"/>
                <a:gd name="connsiteY6" fmla="*/ 304796 h 19812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14600" h="1981203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209803" y="0"/>
                  </a:lnTo>
                  <a:cubicBezTo>
                    <a:pt x="2378135" y="0"/>
                    <a:pt x="2514600" y="136465"/>
                    <a:pt x="2514600" y="304797"/>
                  </a:cubicBezTo>
                  <a:lnTo>
                    <a:pt x="2514600" y="1981203"/>
                  </a:lnTo>
                  <a:lnTo>
                    <a:pt x="0" y="1981203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20" name="任意多边形 19"/>
            <p:cNvSpPr/>
            <p:nvPr>
              <p:custDataLst>
                <p:tags r:id="rId17"/>
              </p:custDataLst>
            </p:nvPr>
          </p:nvSpPr>
          <p:spPr>
            <a:xfrm>
              <a:off x="9840" y="6000"/>
              <a:ext cx="3960" cy="3840"/>
            </a:xfrm>
            <a:custGeom>
              <a:avLst/>
              <a:gdLst>
                <a:gd name="connisteX0" fmla="*/ 0 w 2514600"/>
                <a:gd name="connsiteY0" fmla="*/ 0 h 2438403"/>
                <a:gd name="connisteX1" fmla="*/ 2514600 w 2514600"/>
                <a:gd name="connsiteY1" fmla="*/ 0 h 2438403"/>
                <a:gd name="connisteX2" fmla="*/ 2514600 w 2514600"/>
                <a:gd name="connsiteY2" fmla="*/ 2133596 h 2438403"/>
                <a:gd name="connisteX3" fmla="*/ 2209803 w 2514600"/>
                <a:gd name="connsiteY3" fmla="*/ 2438403 h 2438403"/>
                <a:gd name="connisteX4" fmla="*/ 304796 w 2514600"/>
                <a:gd name="connsiteY4" fmla="*/ 2438403 h 2438403"/>
                <a:gd name="connisteX5" fmla="*/ 0 w 2514600"/>
                <a:gd name="connsiteY5" fmla="*/ 2133596 h 2438403"/>
                <a:gd name="connisteX6" fmla="*/ 0 w 2514600"/>
                <a:gd name="connsiteY6" fmla="*/ 0 h 24384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14600" h="2438403">
                  <a:moveTo>
                    <a:pt x="0" y="0"/>
                  </a:moveTo>
                  <a:lnTo>
                    <a:pt x="2514600" y="0"/>
                  </a:lnTo>
                  <a:lnTo>
                    <a:pt x="2514600" y="2133597"/>
                  </a:lnTo>
                  <a:cubicBezTo>
                    <a:pt x="2514600" y="2301938"/>
                    <a:pt x="2378135" y="2438403"/>
                    <a:pt x="2209803" y="2438403"/>
                  </a:cubicBezTo>
                  <a:lnTo>
                    <a:pt x="304797" y="2438403"/>
                  </a:lnTo>
                  <a:cubicBezTo>
                    <a:pt x="136465" y="2438403"/>
                    <a:pt x="0" y="2301938"/>
                    <a:pt x="0" y="213359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3" name="图片 22" descr="C:/Users/mingsheng111035/AppData/Roaming/Kingsoft/office6/wppai/generateppt/9f44c5626b2dc1b40786debe823e5acc.jpg9f44c5626b2dc1b40786debe823e5acc"/>
            <p:cNvPicPr preferRelativeResize="0"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19"/>
            <a:srcRect t="16371" b="4841"/>
            <a:stretch>
              <a:fillRect/>
            </a:stretch>
          </p:blipFill>
          <p:spPr>
            <a:xfrm>
              <a:off x="14280" y="2880"/>
              <a:ext cx="3960" cy="3120"/>
            </a:xfrm>
            <a:custGeom>
              <a:avLst/>
              <a:gdLst>
                <a:gd name="connisteX0" fmla="*/ 0 w 2514600"/>
                <a:gd name="connsiteY0" fmla="*/ 304796 h 1981203"/>
                <a:gd name="connisteX1" fmla="*/ 304796 w 2514600"/>
                <a:gd name="connsiteY1" fmla="*/ 0 h 1981203"/>
                <a:gd name="connisteX2" fmla="*/ 2209803 w 2514600"/>
                <a:gd name="connsiteY2" fmla="*/ 0 h 1981203"/>
                <a:gd name="connisteX3" fmla="*/ 2514600 w 2514600"/>
                <a:gd name="connsiteY3" fmla="*/ 304796 h 1981203"/>
                <a:gd name="connisteX4" fmla="*/ 2514600 w 2514600"/>
                <a:gd name="connsiteY4" fmla="*/ 1981203 h 1981203"/>
                <a:gd name="connisteX5" fmla="*/ 0 w 2514600"/>
                <a:gd name="connsiteY5" fmla="*/ 1981203 h 1981203"/>
                <a:gd name="connisteX6" fmla="*/ 0 w 2514600"/>
                <a:gd name="connsiteY6" fmla="*/ 304796 h 19812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14600" h="1981203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209803" y="0"/>
                  </a:lnTo>
                  <a:cubicBezTo>
                    <a:pt x="2378135" y="0"/>
                    <a:pt x="2514600" y="136465"/>
                    <a:pt x="2514600" y="304797"/>
                  </a:cubicBezTo>
                  <a:lnTo>
                    <a:pt x="2514600" y="1981203"/>
                  </a:lnTo>
                  <a:lnTo>
                    <a:pt x="0" y="1981203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26" name="任意多边形 25"/>
            <p:cNvSpPr/>
            <p:nvPr>
              <p:custDataLst>
                <p:tags r:id="rId20"/>
              </p:custDataLst>
            </p:nvPr>
          </p:nvSpPr>
          <p:spPr>
            <a:xfrm>
              <a:off x="14280" y="6000"/>
              <a:ext cx="3960" cy="3840"/>
            </a:xfrm>
            <a:custGeom>
              <a:avLst/>
              <a:gdLst>
                <a:gd name="connisteX0" fmla="*/ 0 w 2514600"/>
                <a:gd name="connsiteY0" fmla="*/ 0 h 2438403"/>
                <a:gd name="connisteX1" fmla="*/ 2514600 w 2514600"/>
                <a:gd name="connsiteY1" fmla="*/ 0 h 2438403"/>
                <a:gd name="connisteX2" fmla="*/ 2514600 w 2514600"/>
                <a:gd name="connsiteY2" fmla="*/ 2133596 h 2438403"/>
                <a:gd name="connisteX3" fmla="*/ 2209803 w 2514600"/>
                <a:gd name="connsiteY3" fmla="*/ 2438403 h 2438403"/>
                <a:gd name="connisteX4" fmla="*/ 304796 w 2514600"/>
                <a:gd name="connsiteY4" fmla="*/ 2438403 h 2438403"/>
                <a:gd name="connisteX5" fmla="*/ 0 w 2514600"/>
                <a:gd name="connsiteY5" fmla="*/ 2133596 h 2438403"/>
                <a:gd name="connisteX6" fmla="*/ 0 w 2514600"/>
                <a:gd name="connsiteY6" fmla="*/ 0 h 24384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14600" h="2438403">
                  <a:moveTo>
                    <a:pt x="0" y="0"/>
                  </a:moveTo>
                  <a:lnTo>
                    <a:pt x="2514600" y="0"/>
                  </a:lnTo>
                  <a:lnTo>
                    <a:pt x="2514600" y="2133597"/>
                  </a:lnTo>
                  <a:cubicBezTo>
                    <a:pt x="2514600" y="2301938"/>
                    <a:pt x="2378135" y="2438403"/>
                    <a:pt x="2209803" y="2438403"/>
                  </a:cubicBezTo>
                  <a:lnTo>
                    <a:pt x="304797" y="2438403"/>
                  </a:lnTo>
                  <a:cubicBezTo>
                    <a:pt x="136465" y="2438403"/>
                    <a:pt x="0" y="2301938"/>
                    <a:pt x="0" y="213359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>
              <p:custDataLst>
                <p:tags r:id="rId21"/>
              </p:custDataLst>
            </p:nvPr>
          </p:nvSpPr>
          <p:spPr>
            <a:xfrm>
              <a:off x="5880" y="6320"/>
              <a:ext cx="31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症状表现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22"/>
              </p:custDataLst>
            </p:nvPr>
          </p:nvSpPr>
          <p:spPr>
            <a:xfrm>
              <a:off x="5880" y="7120"/>
              <a:ext cx="3080" cy="240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患者通常感觉不到尿意，尿液会慢慢渗出，尿湿内裤，夜间尤为明显。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23"/>
              </p:custDataLst>
            </p:nvPr>
          </p:nvSpPr>
          <p:spPr>
            <a:xfrm>
              <a:off x="10320" y="6320"/>
              <a:ext cx="31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诊断方法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24"/>
              </p:custDataLst>
            </p:nvPr>
          </p:nvSpPr>
          <p:spPr>
            <a:xfrm>
              <a:off x="10320" y="7120"/>
              <a:ext cx="3080" cy="240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通过尿动力学检查、膀胱超声和神经系统评估来诊断充溢性尿失禁。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7" name="文本框 26"/>
            <p:cNvSpPr txBox="1"/>
            <p:nvPr>
              <p:custDataLst>
                <p:tags r:id="rId25"/>
              </p:custDataLst>
            </p:nvPr>
          </p:nvSpPr>
          <p:spPr>
            <a:xfrm>
              <a:off x="14760" y="6320"/>
              <a:ext cx="31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治疗方法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8" name="文本框 27"/>
            <p:cNvSpPr txBox="1"/>
            <p:nvPr>
              <p:custDataLst>
                <p:tags r:id="rId26"/>
              </p:custDataLst>
            </p:nvPr>
          </p:nvSpPr>
          <p:spPr>
            <a:xfrm>
              <a:off x="14760" y="7120"/>
              <a:ext cx="3080" cy="240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治疗方法包括定时排尿、药物治疗、膀胱训练和必要时的手术干预。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0"/>
            <a:ext cx="1815465" cy="6858000"/>
          </a:xfrm>
          <a:custGeom>
            <a:avLst/>
            <a:gdLst>
              <a:gd name="connisteX0" fmla="*/ 1421398 w 1816098"/>
              <a:gd name="connsiteY0" fmla="*/ 0 h 6858000"/>
              <a:gd name="connisteX1" fmla="*/ 1723214 w 1816098"/>
              <a:gd name="connsiteY1" fmla="*/ 2115208 h 6858000"/>
              <a:gd name="connisteX2" fmla="*/ 753419 w 1816098"/>
              <a:gd name="connsiteY2" fmla="*/ 5843966 h 6858000"/>
              <a:gd name="connisteX3" fmla="*/ 164015 w 1816098"/>
              <a:gd name="connsiteY3" fmla="*/ 6850492 h 6858000"/>
              <a:gd name="connisteX4" fmla="*/ 0 w 1816098"/>
              <a:gd name="connsiteY4" fmla="*/ 6858000 h 6858000"/>
              <a:gd name="connisteX5" fmla="*/ 0 w 1816098"/>
              <a:gd name="connsiteY5" fmla="*/ 7507 h 6858000"/>
              <a:gd name="connisteX6" fmla="*/ 1421398 w 1816098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816099" h="6858000">
                <a:moveTo>
                  <a:pt x="1421398" y="0"/>
                </a:moveTo>
                <a:cubicBezTo>
                  <a:pt x="1791895" y="611880"/>
                  <a:pt x="1922371" y="1368912"/>
                  <a:pt x="1723214" y="2115208"/>
                </a:cubicBezTo>
                <a:lnTo>
                  <a:pt x="753420" y="5843967"/>
                </a:lnTo>
                <a:cubicBezTo>
                  <a:pt x="647340" y="6241493"/>
                  <a:pt x="438821" y="6583982"/>
                  <a:pt x="164016" y="6850493"/>
                </a:cubicBezTo>
                <a:lnTo>
                  <a:pt x="0" y="6858000"/>
                </a:lnTo>
                <a:lnTo>
                  <a:pt x="0" y="7507"/>
                </a:lnTo>
                <a:lnTo>
                  <a:pt x="1421398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 descr="C:/Users/mingsheng111035/AppData/Roaming/Kingsoft/office6/wppai/generateppt/1b607172312f2115e747338c2c769ae0.jpg1b607172312f2115e747338c2c769ae0"/>
          <p:cNvPicPr preferRelativeResize="0"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13404" r="15169"/>
          <a:stretch>
            <a:fillRect/>
          </a:stretch>
        </p:blipFill>
        <p:spPr>
          <a:xfrm>
            <a:off x="609602" y="609603"/>
            <a:ext cx="5486400" cy="5638800"/>
          </a:xfrm>
          <a:custGeom>
            <a:avLst/>
            <a:gdLst>
              <a:gd name="connisteX0" fmla="*/ 0 w 5486400"/>
              <a:gd name="connsiteY0" fmla="*/ 304796 h 5638803"/>
              <a:gd name="connisteX1" fmla="*/ 304796 w 5486400"/>
              <a:gd name="connsiteY1" fmla="*/ 0 h 5638803"/>
              <a:gd name="connisteX2" fmla="*/ 5181603 w 5486400"/>
              <a:gd name="connsiteY2" fmla="*/ 0 h 5638803"/>
              <a:gd name="connisteX3" fmla="*/ 5486400 w 5486400"/>
              <a:gd name="connsiteY3" fmla="*/ 304796 h 5638803"/>
              <a:gd name="connisteX4" fmla="*/ 5486400 w 5486400"/>
              <a:gd name="connsiteY4" fmla="*/ 5333996 h 5638803"/>
              <a:gd name="connisteX5" fmla="*/ 5181603 w 5486400"/>
              <a:gd name="connsiteY5" fmla="*/ 5638803 h 5638803"/>
              <a:gd name="connisteX6" fmla="*/ 304796 w 5486400"/>
              <a:gd name="connsiteY6" fmla="*/ 5638803 h 5638803"/>
              <a:gd name="connisteX7" fmla="*/ 0 w 5486400"/>
              <a:gd name="connsiteY7" fmla="*/ 5333996 h 5638803"/>
              <a:gd name="connisteX8" fmla="*/ 0 w 5486400"/>
              <a:gd name="connsiteY8" fmla="*/ 304796 h 563880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486400" h="5638803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5181603" y="0"/>
                </a:lnTo>
                <a:cubicBezTo>
                  <a:pt x="5349935" y="0"/>
                  <a:pt x="5486400" y="136465"/>
                  <a:pt x="5486400" y="304797"/>
                </a:cubicBezTo>
                <a:lnTo>
                  <a:pt x="5486400" y="5333997"/>
                </a:lnTo>
                <a:cubicBezTo>
                  <a:pt x="5486400" y="5502338"/>
                  <a:pt x="5349935" y="5638803"/>
                  <a:pt x="5181603" y="5638803"/>
                </a:cubicBezTo>
                <a:lnTo>
                  <a:pt x="304797" y="5638803"/>
                </a:lnTo>
                <a:cubicBezTo>
                  <a:pt x="136465" y="5638803"/>
                  <a:pt x="0" y="5502338"/>
                  <a:pt x="0" y="5333997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4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705597" y="609603"/>
            <a:ext cx="5016499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无阻力性尿失禁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6705600" y="2286000"/>
            <a:ext cx="4953000" cy="3962400"/>
            <a:chOff x="10560" y="3600"/>
            <a:chExt cx="7800" cy="6240"/>
          </a:xfrm>
        </p:grpSpPr>
        <p:sp>
          <p:nvSpPr>
            <p:cNvPr id="7" name="任意多边形 6"/>
            <p:cNvSpPr/>
            <p:nvPr>
              <p:custDataLst>
                <p:tags r:id="rId6"/>
              </p:custDataLst>
            </p:nvPr>
          </p:nvSpPr>
          <p:spPr>
            <a:xfrm>
              <a:off x="10560" y="3600"/>
              <a:ext cx="81" cy="1759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>
              <p:custDataLst>
                <p:tags r:id="rId7"/>
              </p:custDataLst>
            </p:nvPr>
          </p:nvSpPr>
          <p:spPr>
            <a:xfrm>
              <a:off x="10560" y="5840"/>
              <a:ext cx="81" cy="1760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8"/>
              </p:custDataLst>
            </p:nvPr>
          </p:nvSpPr>
          <p:spPr>
            <a:xfrm>
              <a:off x="10800" y="3600"/>
              <a:ext cx="75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尿道括约肌功能障碍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9"/>
              </p:custDataLst>
            </p:nvPr>
          </p:nvSpPr>
          <p:spPr>
            <a:xfrm>
              <a:off x="10800" y="4400"/>
              <a:ext cx="752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尿道括约肌无法正常闭合，导致尿液在无压力情况下泄漏，常见于老年女性。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任意多边形 12"/>
            <p:cNvSpPr/>
            <p:nvPr>
              <p:custDataLst>
                <p:tags r:id="rId10"/>
              </p:custDataLst>
            </p:nvPr>
          </p:nvSpPr>
          <p:spPr>
            <a:xfrm>
              <a:off x="10560" y="8080"/>
              <a:ext cx="81" cy="1760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1"/>
              </p:custDataLst>
            </p:nvPr>
          </p:nvSpPr>
          <p:spPr>
            <a:xfrm>
              <a:off x="10800" y="5840"/>
              <a:ext cx="75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神经源性尿失禁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2"/>
              </p:custDataLst>
            </p:nvPr>
          </p:nvSpPr>
          <p:spPr>
            <a:xfrm>
              <a:off x="10800" y="6640"/>
              <a:ext cx="752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由于神经系统疾病或损伤导致膀胱控制能力丧失，常见于脊髓损伤患者。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3"/>
              </p:custDataLst>
            </p:nvPr>
          </p:nvSpPr>
          <p:spPr>
            <a:xfrm>
              <a:off x="10800" y="8080"/>
              <a:ext cx="75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尿道黏膜松弛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4"/>
              </p:custDataLst>
            </p:nvPr>
          </p:nvSpPr>
          <p:spPr>
            <a:xfrm>
              <a:off x="10800" y="8880"/>
              <a:ext cx="752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尿道黏膜失去弹性，无法有效阻挡尿液流出，常见于多次生育后的女性。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df6d7af15b073480\datas\氛围图-12001&amp;318324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10362565" y="0"/>
            <a:ext cx="18288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反射性尿失禁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4" name="图片 3" descr="C:/Users/mingsheng111035/AppData/Local/Temp/figmazip/slide_df6d7af15b073480\datas\装饰-12001&amp;318352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r:link="rId7"/>
          <a:stretch>
            <a:fillRect/>
          </a:stretch>
        </p:blipFill>
        <p:spPr>
          <a:xfrm>
            <a:off x="743585" y="0"/>
            <a:ext cx="414020" cy="356870"/>
          </a:xfrm>
          <a:prstGeom prst="rect">
            <a:avLst/>
          </a:prstGeom>
        </p:spPr>
      </p:pic>
      <p:sp>
        <p:nvSpPr>
          <p:cNvPr id="5" name="任意多边形 4"/>
          <p:cNvSpPr/>
          <p:nvPr>
            <p:custDataLst>
              <p:tags r:id="rId8"/>
            </p:custDataLst>
          </p:nvPr>
        </p:nvSpPr>
        <p:spPr>
          <a:xfrm>
            <a:off x="956993" y="178747"/>
            <a:ext cx="302260" cy="254000"/>
          </a:xfrm>
          <a:custGeom>
            <a:avLst/>
            <a:gdLst>
              <a:gd name="connisteX0" fmla="*/ 0 w 302556"/>
              <a:gd name="connsiteY0" fmla="*/ 0 h 254002"/>
              <a:gd name="connisteX1" fmla="*/ 302556 w 302556"/>
              <a:gd name="connsiteY1" fmla="*/ 0 h 254002"/>
              <a:gd name="connisteX2" fmla="*/ 302556 w 302556"/>
              <a:gd name="connsiteY2" fmla="*/ 254002 h 254002"/>
              <a:gd name="connisteX3" fmla="*/ 0 w 302556"/>
              <a:gd name="connsiteY3" fmla="*/ 254002 h 254002"/>
              <a:gd name="connisteX4" fmla="*/ 0 w 302556"/>
              <a:gd name="connsiteY4" fmla="*/ 127001 h 254002"/>
              <a:gd name="connisteX5" fmla="*/ 0 w 302556"/>
              <a:gd name="connsiteY5" fmla="*/ 0 h 2540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02557" h="254002">
                <a:moveTo>
                  <a:pt x="0" y="0"/>
                </a:moveTo>
                <a:lnTo>
                  <a:pt x="302557" y="0"/>
                </a:lnTo>
                <a:lnTo>
                  <a:pt x="302557" y="254002"/>
                </a:lnTo>
                <a:lnTo>
                  <a:pt x="0" y="254002"/>
                </a:lnTo>
                <a:lnTo>
                  <a:pt x="0" y="1270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0"/>
          </a:p>
        </p:txBody>
      </p:sp>
      <p:pic>
        <p:nvPicPr>
          <p:cNvPr id="6" name="图片 5" descr="C:/Users/mingsheng111035/AppData/Roaming/Kingsoft/office6/wppai/generateppt/5590cf304bd83bf2cea2e59cc97fdf62.jpg5590cf304bd83bf2cea2e59cc97fdf62"/>
          <p:cNvPicPr preferRelativeResize="0"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r="17254"/>
          <a:stretch>
            <a:fillRect/>
          </a:stretch>
        </p:blipFill>
        <p:spPr>
          <a:xfrm>
            <a:off x="609602" y="1828800"/>
            <a:ext cx="5486400" cy="4418965"/>
          </a:xfrm>
          <a:custGeom>
            <a:avLst/>
            <a:gdLst>
              <a:gd name="connisteX0" fmla="*/ 0 w 5486400"/>
              <a:gd name="connsiteY0" fmla="*/ 304796 h 4419596"/>
              <a:gd name="connisteX1" fmla="*/ 304796 w 5486400"/>
              <a:gd name="connsiteY1" fmla="*/ 0 h 4419596"/>
              <a:gd name="connisteX2" fmla="*/ 5486400 w 5486400"/>
              <a:gd name="connsiteY2" fmla="*/ 0 h 4419596"/>
              <a:gd name="connisteX3" fmla="*/ 5486400 w 5486400"/>
              <a:gd name="connsiteY3" fmla="*/ 4419596 h 4419596"/>
              <a:gd name="connisteX4" fmla="*/ 304796 w 5486400"/>
              <a:gd name="connsiteY4" fmla="*/ 4419596 h 4419596"/>
              <a:gd name="connisteX5" fmla="*/ 0 w 5486400"/>
              <a:gd name="connsiteY5" fmla="*/ 4114800 h 4419596"/>
              <a:gd name="connisteX6" fmla="*/ 0 w 5486400"/>
              <a:gd name="connsiteY6" fmla="*/ 304796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5486400" h="4419597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5486400" y="0"/>
                </a:lnTo>
                <a:lnTo>
                  <a:pt x="5486400" y="4419597"/>
                </a:lnTo>
                <a:lnTo>
                  <a:pt x="304797" y="4419597"/>
                </a:lnTo>
                <a:cubicBezTo>
                  <a:pt x="136465" y="4419597"/>
                  <a:pt x="0" y="4283141"/>
                  <a:pt x="0" y="4114800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11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9" name="任意多边形 8"/>
          <p:cNvSpPr/>
          <p:nvPr>
            <p:custDataLst>
              <p:tags r:id="rId12"/>
            </p:custDataLst>
          </p:nvPr>
        </p:nvSpPr>
        <p:spPr>
          <a:xfrm>
            <a:off x="6096003" y="1828800"/>
            <a:ext cx="5486400" cy="4418965"/>
          </a:xfrm>
          <a:custGeom>
            <a:avLst/>
            <a:gdLst>
              <a:gd name="connisteX0" fmla="*/ 0 w 5486400"/>
              <a:gd name="connsiteY0" fmla="*/ 0 h 4419596"/>
              <a:gd name="connisteX1" fmla="*/ 5181603 w 5486400"/>
              <a:gd name="connsiteY1" fmla="*/ 0 h 4419596"/>
              <a:gd name="connisteX2" fmla="*/ 5486400 w 5486400"/>
              <a:gd name="connsiteY2" fmla="*/ 304796 h 4419596"/>
              <a:gd name="connisteX3" fmla="*/ 5486400 w 5486400"/>
              <a:gd name="connsiteY3" fmla="*/ 4114800 h 4419596"/>
              <a:gd name="connisteX4" fmla="*/ 5181603 w 5486400"/>
              <a:gd name="connsiteY4" fmla="*/ 4419596 h 4419596"/>
              <a:gd name="connisteX5" fmla="*/ 0 w 5486400"/>
              <a:gd name="connsiteY5" fmla="*/ 4419596 h 4419596"/>
              <a:gd name="connisteX6" fmla="*/ 0 w 5486400"/>
              <a:gd name="connsiteY6" fmla="*/ 0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5486400" h="4419597">
                <a:moveTo>
                  <a:pt x="0" y="0"/>
                </a:moveTo>
                <a:lnTo>
                  <a:pt x="5181603" y="0"/>
                </a:lnTo>
                <a:cubicBezTo>
                  <a:pt x="5349935" y="0"/>
                  <a:pt x="5486400" y="136465"/>
                  <a:pt x="5486400" y="304797"/>
                </a:cubicBezTo>
                <a:lnTo>
                  <a:pt x="5486400" y="4114800"/>
                </a:lnTo>
                <a:cubicBezTo>
                  <a:pt x="5486400" y="4283141"/>
                  <a:pt x="5349935" y="4419597"/>
                  <a:pt x="5181603" y="4419597"/>
                </a:cubicBezTo>
                <a:lnTo>
                  <a:pt x="0" y="441959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6553200" y="2336800"/>
            <a:ext cx="4648200" cy="3403600"/>
            <a:chOff x="10320" y="3680"/>
            <a:chExt cx="7320" cy="5360"/>
          </a:xfrm>
        </p:grpSpPr>
        <p:sp>
          <p:nvSpPr>
            <p:cNvPr id="10" name="文本框 9"/>
            <p:cNvSpPr txBox="1"/>
            <p:nvPr>
              <p:custDataLst>
                <p:tags r:id="rId13"/>
              </p:custDataLst>
            </p:nvPr>
          </p:nvSpPr>
          <p:spPr>
            <a:xfrm>
              <a:off x="10320" y="3680"/>
              <a:ext cx="33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神经源性膀胱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4"/>
              </p:custDataLst>
            </p:nvPr>
          </p:nvSpPr>
          <p:spPr>
            <a:xfrm>
              <a:off x="10320" y="4560"/>
              <a:ext cx="33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由于脊髓损伤或疾病导致的神经源性膀胱，可引起反射性尿失禁。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5"/>
              </p:custDataLst>
            </p:nvPr>
          </p:nvSpPr>
          <p:spPr>
            <a:xfrm>
              <a:off x="10320" y="6720"/>
              <a:ext cx="33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多发性硬化症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6"/>
              </p:custDataLst>
            </p:nvPr>
          </p:nvSpPr>
          <p:spPr>
            <a:xfrm>
              <a:off x="10320" y="7600"/>
              <a:ext cx="33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多发性硬化症患者由于中枢神经系统受损，可能经历反射性尿失禁。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7"/>
              </p:custDataLst>
            </p:nvPr>
          </p:nvSpPr>
          <p:spPr>
            <a:xfrm>
              <a:off x="14280" y="3680"/>
              <a:ext cx="33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糖尿病并发症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8"/>
              </p:custDataLst>
            </p:nvPr>
          </p:nvSpPr>
          <p:spPr>
            <a:xfrm>
              <a:off x="14280" y="4560"/>
              <a:ext cx="33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长期糖尿病患者可能因神经病变而出现反射性尿失禁。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9"/>
              </p:custDataLst>
            </p:nvPr>
          </p:nvSpPr>
          <p:spPr>
            <a:xfrm>
              <a:off x="14280" y="6720"/>
              <a:ext cx="33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手术后遗症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20"/>
              </p:custDataLst>
            </p:nvPr>
          </p:nvSpPr>
          <p:spPr>
            <a:xfrm>
              <a:off x="14280" y="7600"/>
              <a:ext cx="33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某些盆腔手术可能损伤控制膀胱的神经，导致反射性尿失禁。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10363197" y="0"/>
            <a:ext cx="1828800" cy="6858000"/>
          </a:xfrm>
          <a:custGeom>
            <a:avLst/>
            <a:gdLst>
              <a:gd name="connisteX0" fmla="*/ 397462 w 1828800"/>
              <a:gd name="connsiteY0" fmla="*/ 0 h 6858000"/>
              <a:gd name="connisteX1" fmla="*/ 93533 w 1828800"/>
              <a:gd name="connsiteY1" fmla="*/ 2115208 h 6858000"/>
              <a:gd name="connisteX2" fmla="*/ 1070104 w 1828800"/>
              <a:gd name="connsiteY2" fmla="*/ 5843966 h 6858000"/>
              <a:gd name="connisteX3" fmla="*/ 1663631 w 1828800"/>
              <a:gd name="connsiteY3" fmla="*/ 6850492 h 6858000"/>
              <a:gd name="connisteX4" fmla="*/ 1828800 w 1828800"/>
              <a:gd name="connsiteY4" fmla="*/ 6858000 h 6858000"/>
              <a:gd name="connisteX5" fmla="*/ 1828800 w 1828800"/>
              <a:gd name="connsiteY5" fmla="*/ 7507 h 6858000"/>
              <a:gd name="connisteX6" fmla="*/ 397462 w 1828800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828800" h="6858000">
                <a:moveTo>
                  <a:pt x="397462" y="0"/>
                </a:moveTo>
                <a:cubicBezTo>
                  <a:pt x="24369" y="611880"/>
                  <a:pt x="-107021" y="1368912"/>
                  <a:pt x="93534" y="2115208"/>
                </a:cubicBezTo>
                <a:lnTo>
                  <a:pt x="1070104" y="5843967"/>
                </a:lnTo>
                <a:cubicBezTo>
                  <a:pt x="1176933" y="6241493"/>
                  <a:pt x="1386916" y="6583982"/>
                  <a:pt x="1663632" y="6850493"/>
                </a:cubicBezTo>
                <a:lnTo>
                  <a:pt x="1828800" y="6858000"/>
                </a:lnTo>
                <a:lnTo>
                  <a:pt x="1828800" y="7507"/>
                </a:lnTo>
                <a:lnTo>
                  <a:pt x="397462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急迫性尿失禁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4" name="图片 3" descr="C:/Users/mingsheng111035/AppData/Local/Temp/figmazip/slide_efa592dd589d2162\datas\装饰-12001&amp;106328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5" name="任意多边形 4"/>
          <p:cNvSpPr/>
          <p:nvPr>
            <p:custDataLst>
              <p:tags r:id="rId6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grpSp>
        <p:nvGrpSpPr>
          <p:cNvPr id="18" name="组合 17"/>
          <p:cNvGrpSpPr/>
          <p:nvPr/>
        </p:nvGrpSpPr>
        <p:grpSpPr>
          <a:xfrm>
            <a:off x="609600" y="1828800"/>
            <a:ext cx="9144003" cy="4418965"/>
            <a:chOff x="960" y="2880"/>
            <a:chExt cx="14400" cy="6959"/>
          </a:xfrm>
        </p:grpSpPr>
        <p:sp>
          <p:nvSpPr>
            <p:cNvPr id="6" name="任意多边形 5"/>
            <p:cNvSpPr/>
            <p:nvPr>
              <p:custDataLst>
                <p:tags r:id="rId7"/>
              </p:custDataLst>
            </p:nvPr>
          </p:nvSpPr>
          <p:spPr>
            <a:xfrm>
              <a:off x="960" y="2880"/>
              <a:ext cx="7200" cy="3359"/>
            </a:xfrm>
            <a:custGeom>
              <a:avLst/>
              <a:gdLst>
                <a:gd name="connisteX0" fmla="*/ 0 w 4572000"/>
                <a:gd name="connsiteY0" fmla="*/ 304796 h 2133596"/>
                <a:gd name="connisteX1" fmla="*/ 304796 w 4572000"/>
                <a:gd name="connsiteY1" fmla="*/ 0 h 2133596"/>
                <a:gd name="connisteX2" fmla="*/ 4572000 w 4572000"/>
                <a:gd name="connsiteY2" fmla="*/ 0 h 2133596"/>
                <a:gd name="connisteX3" fmla="*/ 4572000 w 4572000"/>
                <a:gd name="connsiteY3" fmla="*/ 2133596 h 2133596"/>
                <a:gd name="connisteX4" fmla="*/ 304796 w 4572000"/>
                <a:gd name="connsiteY4" fmla="*/ 2133596 h 2133596"/>
                <a:gd name="connisteX5" fmla="*/ 0 w 4572000"/>
                <a:gd name="connsiteY5" fmla="*/ 1828800 h 2133596"/>
                <a:gd name="connisteX6" fmla="*/ 0 w 4572000"/>
                <a:gd name="connsiteY6" fmla="*/ 304796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4572000" h="2133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4572000" y="0"/>
                  </a:lnTo>
                  <a:lnTo>
                    <a:pt x="4572000" y="2133597"/>
                  </a:lnTo>
                  <a:lnTo>
                    <a:pt x="304797" y="2133597"/>
                  </a:lnTo>
                  <a:cubicBezTo>
                    <a:pt x="136465" y="2133597"/>
                    <a:pt x="0" y="1997141"/>
                    <a:pt x="0" y="1828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>
              <p:custDataLst>
                <p:tags r:id="rId8"/>
              </p:custDataLst>
            </p:nvPr>
          </p:nvSpPr>
          <p:spPr>
            <a:xfrm>
              <a:off x="1440" y="3440"/>
              <a:ext cx="63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急迫性尿失禁的定义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9"/>
              </p:custDataLst>
            </p:nvPr>
          </p:nvSpPr>
          <p:spPr>
            <a:xfrm>
              <a:off x="1440" y="4240"/>
              <a:ext cx="63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急迫性尿失禁是指患者突然有强烈的尿意，但无法控制，导致尿液不自主地流出。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9" name="图片 8" descr="C:/Users/mingsheng111035/AppData/Roaming/Kingsoft/office6/wppai/generateppt/e83bef37-9b99-4e47-b553-9c34a965bc81.jpge83bef37-9b99-4e47-b553-9c34a965bc81"/>
            <p:cNvPicPr preferRelativeResize="0"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rcRect l="446" r="446"/>
            <a:stretch>
              <a:fillRect/>
            </a:stretch>
          </p:blipFill>
          <p:spPr>
            <a:xfrm>
              <a:off x="8160" y="2880"/>
              <a:ext cx="7200" cy="3359"/>
            </a:xfrm>
            <a:custGeom>
              <a:avLst/>
              <a:gdLst>
                <a:gd name="connisteX0" fmla="*/ 0 w 4572000"/>
                <a:gd name="connsiteY0" fmla="*/ 304796 h 2133596"/>
                <a:gd name="connisteX1" fmla="*/ 304796 w 4572000"/>
                <a:gd name="connsiteY1" fmla="*/ 0 h 2133596"/>
                <a:gd name="connisteX2" fmla="*/ 4267203 w 4572000"/>
                <a:gd name="connsiteY2" fmla="*/ 0 h 2133596"/>
                <a:gd name="connisteX3" fmla="*/ 4572000 w 4572000"/>
                <a:gd name="connsiteY3" fmla="*/ 304796 h 2133596"/>
                <a:gd name="connisteX4" fmla="*/ 4572000 w 4572000"/>
                <a:gd name="connsiteY4" fmla="*/ 1828800 h 2133596"/>
                <a:gd name="connisteX5" fmla="*/ 4267203 w 4572000"/>
                <a:gd name="connsiteY5" fmla="*/ 2133596 h 2133596"/>
                <a:gd name="connisteX6" fmla="*/ 304796 w 4572000"/>
                <a:gd name="connsiteY6" fmla="*/ 2133596 h 2133596"/>
                <a:gd name="connisteX7" fmla="*/ 0 w 4572000"/>
                <a:gd name="connsiteY7" fmla="*/ 1828800 h 2133596"/>
                <a:gd name="connisteX8" fmla="*/ 0 w 4572000"/>
                <a:gd name="connsiteY8" fmla="*/ 304796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4572000" h="2133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4267203" y="0"/>
                  </a:lnTo>
                  <a:cubicBezTo>
                    <a:pt x="4435535" y="0"/>
                    <a:pt x="4572000" y="136465"/>
                    <a:pt x="4572000" y="304797"/>
                  </a:cubicBezTo>
                  <a:lnTo>
                    <a:pt x="4572000" y="1828800"/>
                  </a:lnTo>
                  <a:cubicBezTo>
                    <a:pt x="4572000" y="1997141"/>
                    <a:pt x="4435535" y="2133597"/>
                    <a:pt x="4267203" y="2133597"/>
                  </a:cubicBezTo>
                  <a:lnTo>
                    <a:pt x="304797" y="2133597"/>
                  </a:lnTo>
                  <a:cubicBezTo>
                    <a:pt x="136465" y="2133597"/>
                    <a:pt x="0" y="1997141"/>
                    <a:pt x="0" y="1828800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2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pic>
          <p:nvPicPr>
            <p:cNvPr id="12" name="图片 11" descr="C:/Users/mingsheng111035/AppData/Roaming/Kingsoft/office6/wppai/generateppt/a9b0627d-a88e-44c3-9e1a-9a5bb22b0bbd.jpga9b0627d-a88e-44c3-9e1a-9a5bb22b0bbd"/>
            <p:cNvPicPr preferRelativeResize="0"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/>
            <a:srcRect l="892"/>
            <a:stretch>
              <a:fillRect/>
            </a:stretch>
          </p:blipFill>
          <p:spPr>
            <a:xfrm>
              <a:off x="960" y="6480"/>
              <a:ext cx="7200" cy="3359"/>
            </a:xfrm>
            <a:custGeom>
              <a:avLst/>
              <a:gdLst>
                <a:gd name="connisteX0" fmla="*/ 0 w 4572000"/>
                <a:gd name="connsiteY0" fmla="*/ 304796 h 2133596"/>
                <a:gd name="connisteX1" fmla="*/ 304796 w 4572000"/>
                <a:gd name="connsiteY1" fmla="*/ 0 h 2133596"/>
                <a:gd name="connisteX2" fmla="*/ 4267203 w 4572000"/>
                <a:gd name="connsiteY2" fmla="*/ 0 h 2133596"/>
                <a:gd name="connisteX3" fmla="*/ 4572000 w 4572000"/>
                <a:gd name="connsiteY3" fmla="*/ 304796 h 2133596"/>
                <a:gd name="connisteX4" fmla="*/ 4572000 w 4572000"/>
                <a:gd name="connsiteY4" fmla="*/ 1828800 h 2133596"/>
                <a:gd name="connisteX5" fmla="*/ 4267203 w 4572000"/>
                <a:gd name="connsiteY5" fmla="*/ 2133596 h 2133596"/>
                <a:gd name="connisteX6" fmla="*/ 304796 w 4572000"/>
                <a:gd name="connsiteY6" fmla="*/ 2133596 h 2133596"/>
                <a:gd name="connisteX7" fmla="*/ 0 w 4572000"/>
                <a:gd name="connsiteY7" fmla="*/ 1828800 h 2133596"/>
                <a:gd name="connisteX8" fmla="*/ 0 w 4572000"/>
                <a:gd name="connsiteY8" fmla="*/ 304796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4572000" h="2133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4267203" y="0"/>
                  </a:lnTo>
                  <a:cubicBezTo>
                    <a:pt x="4435535" y="0"/>
                    <a:pt x="4572000" y="136465"/>
                    <a:pt x="4572000" y="304797"/>
                  </a:cubicBezTo>
                  <a:lnTo>
                    <a:pt x="4572000" y="1828800"/>
                  </a:lnTo>
                  <a:cubicBezTo>
                    <a:pt x="4572000" y="1997141"/>
                    <a:pt x="4435535" y="2133597"/>
                    <a:pt x="4267203" y="2133597"/>
                  </a:cubicBezTo>
                  <a:lnTo>
                    <a:pt x="304797" y="2133597"/>
                  </a:lnTo>
                  <a:cubicBezTo>
                    <a:pt x="136465" y="2133597"/>
                    <a:pt x="0" y="1997141"/>
                    <a:pt x="0" y="1828800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2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5" name="任意多边形 14"/>
            <p:cNvSpPr/>
            <p:nvPr>
              <p:custDataLst>
                <p:tags r:id="rId15"/>
              </p:custDataLst>
            </p:nvPr>
          </p:nvSpPr>
          <p:spPr>
            <a:xfrm>
              <a:off x="8160" y="6480"/>
              <a:ext cx="7200" cy="3359"/>
            </a:xfrm>
            <a:custGeom>
              <a:avLst/>
              <a:gdLst>
                <a:gd name="connisteX0" fmla="*/ 0 w 4572000"/>
                <a:gd name="connsiteY0" fmla="*/ 0 h 2133596"/>
                <a:gd name="connisteX1" fmla="*/ 4267203 w 4572000"/>
                <a:gd name="connsiteY1" fmla="*/ 0 h 2133596"/>
                <a:gd name="connisteX2" fmla="*/ 4572000 w 4572000"/>
                <a:gd name="connsiteY2" fmla="*/ 304796 h 2133596"/>
                <a:gd name="connisteX3" fmla="*/ 4572000 w 4572000"/>
                <a:gd name="connsiteY3" fmla="*/ 1828800 h 2133596"/>
                <a:gd name="connisteX4" fmla="*/ 4267203 w 4572000"/>
                <a:gd name="connsiteY4" fmla="*/ 2133596 h 2133596"/>
                <a:gd name="connisteX5" fmla="*/ 0 w 4572000"/>
                <a:gd name="connsiteY5" fmla="*/ 2133596 h 2133596"/>
                <a:gd name="connisteX6" fmla="*/ 0 w 4572000"/>
                <a:gd name="connsiteY6" fmla="*/ 0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4572000" h="2133597">
                  <a:moveTo>
                    <a:pt x="0" y="0"/>
                  </a:moveTo>
                  <a:lnTo>
                    <a:pt x="4267203" y="0"/>
                  </a:lnTo>
                  <a:cubicBezTo>
                    <a:pt x="4435535" y="0"/>
                    <a:pt x="4572000" y="136465"/>
                    <a:pt x="4572000" y="304797"/>
                  </a:cubicBezTo>
                  <a:lnTo>
                    <a:pt x="4572000" y="1828800"/>
                  </a:lnTo>
                  <a:cubicBezTo>
                    <a:pt x="4572000" y="1997141"/>
                    <a:pt x="4435535" y="2133597"/>
                    <a:pt x="4267203" y="2133597"/>
                  </a:cubicBezTo>
                  <a:lnTo>
                    <a:pt x="0" y="21335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>
              <p:custDataLst>
                <p:tags r:id="rId16"/>
              </p:custDataLst>
            </p:nvPr>
          </p:nvSpPr>
          <p:spPr>
            <a:xfrm>
              <a:off x="8640" y="7040"/>
              <a:ext cx="63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急迫性尿失禁的常见原因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7"/>
              </p:custDataLst>
            </p:nvPr>
          </p:nvSpPr>
          <p:spPr>
            <a:xfrm>
              <a:off x="8640" y="7840"/>
              <a:ext cx="63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急迫性尿失禁常由尿路感染、神经系统疾病或某些药物副作用引起。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71178fc9dee83c5d\datas\氛围图-12001&amp;134894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10362565" y="0"/>
            <a:ext cx="18288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压力性尿失禁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28" name="图片 27" descr="C:/Users/mingsheng111035/AppData/Local/Temp/figmazip/slide_71178fc9dee83c5d\datas\装饰-12001&amp;135025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r:link="rId7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29" name="任意多边形 28"/>
          <p:cNvSpPr/>
          <p:nvPr>
            <p:custDataLst>
              <p:tags r:id="rId8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grpSp>
        <p:nvGrpSpPr>
          <p:cNvPr id="30" name="组合 29"/>
          <p:cNvGrpSpPr/>
          <p:nvPr/>
        </p:nvGrpSpPr>
        <p:grpSpPr>
          <a:xfrm>
            <a:off x="609603" y="1828800"/>
            <a:ext cx="10972797" cy="4418965"/>
            <a:chOff x="960" y="2880"/>
            <a:chExt cx="17280" cy="6959"/>
          </a:xfrm>
        </p:grpSpPr>
        <p:sp>
          <p:nvSpPr>
            <p:cNvPr id="4" name="任意多边形 3"/>
            <p:cNvSpPr/>
            <p:nvPr>
              <p:custDataLst>
                <p:tags r:id="rId9"/>
              </p:custDataLst>
            </p:nvPr>
          </p:nvSpPr>
          <p:spPr>
            <a:xfrm>
              <a:off x="960" y="2880"/>
              <a:ext cx="8520" cy="3359"/>
            </a:xfrm>
            <a:custGeom>
              <a:avLst/>
              <a:gdLst>
                <a:gd name="connisteX0" fmla="*/ 0 w 5410203"/>
                <a:gd name="connsiteY0" fmla="*/ 304796 h 2133596"/>
                <a:gd name="connisteX1" fmla="*/ 304796 w 5410203"/>
                <a:gd name="connsiteY1" fmla="*/ 0 h 2133596"/>
                <a:gd name="connisteX2" fmla="*/ 5105396 w 5410203"/>
                <a:gd name="connsiteY2" fmla="*/ 0 h 2133596"/>
                <a:gd name="connisteX3" fmla="*/ 5410203 w 5410203"/>
                <a:gd name="connsiteY3" fmla="*/ 304796 h 2133596"/>
                <a:gd name="connisteX4" fmla="*/ 5410203 w 5410203"/>
                <a:gd name="connsiteY4" fmla="*/ 1828800 h 2133596"/>
                <a:gd name="connisteX5" fmla="*/ 5105396 w 5410203"/>
                <a:gd name="connsiteY5" fmla="*/ 2133596 h 2133596"/>
                <a:gd name="connisteX6" fmla="*/ 304796 w 5410203"/>
                <a:gd name="connsiteY6" fmla="*/ 2133596 h 2133596"/>
                <a:gd name="connisteX7" fmla="*/ 0 w 5410203"/>
                <a:gd name="connsiteY7" fmla="*/ 1828800 h 2133596"/>
                <a:gd name="connisteX8" fmla="*/ 0 w 5410203"/>
                <a:gd name="connsiteY8" fmla="*/ 304796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410203" h="2133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5105397" y="0"/>
                  </a:lnTo>
                  <a:cubicBezTo>
                    <a:pt x="5273738" y="0"/>
                    <a:pt x="5410203" y="136465"/>
                    <a:pt x="5410203" y="304797"/>
                  </a:cubicBezTo>
                  <a:lnTo>
                    <a:pt x="5410203" y="1828800"/>
                  </a:lnTo>
                  <a:cubicBezTo>
                    <a:pt x="5410203" y="1997141"/>
                    <a:pt x="5273738" y="2133597"/>
                    <a:pt x="5105397" y="2133597"/>
                  </a:cubicBezTo>
                  <a:lnTo>
                    <a:pt x="304797" y="2133597"/>
                  </a:lnTo>
                  <a:cubicBezTo>
                    <a:pt x="136465" y="2133597"/>
                    <a:pt x="0" y="1997141"/>
                    <a:pt x="0" y="1828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5" name="图片 4" descr="C:/Users/mingsheng111035/AppData/Roaming/Kingsoft/office6/wppai/generateppt/8076e792-b30e-4e72-9f4c-e9a2b38ed5f1.jpg8076e792-b30e-4e72-9f4c-e9a2b38ed5f1"/>
            <p:cNvPicPr preferRelativeResize="0"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rcRect/>
            <a:stretch>
              <a:fillRect/>
            </a:stretch>
          </p:blipFill>
          <p:spPr>
            <a:xfrm>
              <a:off x="1440" y="3600"/>
              <a:ext cx="1919" cy="1919"/>
            </a:xfrm>
            <a:custGeom>
              <a:avLst/>
              <a:gdLst>
                <a:gd name="connisteX0" fmla="*/ 0 w 1219196"/>
                <a:gd name="connsiteY0" fmla="*/ 609603 h 1219196"/>
                <a:gd name="connisteX1" fmla="*/ 609603 w 1219196"/>
                <a:gd name="connsiteY1" fmla="*/ 0 h 1219196"/>
                <a:gd name="connisteX2" fmla="*/ 609603 w 1219196"/>
                <a:gd name="connsiteY2" fmla="*/ 0 h 1219196"/>
                <a:gd name="connisteX3" fmla="*/ 1219196 w 1219196"/>
                <a:gd name="connsiteY3" fmla="*/ 609603 h 1219196"/>
                <a:gd name="connisteX4" fmla="*/ 1219196 w 1219196"/>
                <a:gd name="connsiteY4" fmla="*/ 609603 h 1219196"/>
                <a:gd name="connisteX5" fmla="*/ 609603 w 1219196"/>
                <a:gd name="connsiteY5" fmla="*/ 1219196 h 1219196"/>
                <a:gd name="connisteX6" fmla="*/ 609603 w 1219196"/>
                <a:gd name="connsiteY6" fmla="*/ 1219196 h 1219196"/>
                <a:gd name="connisteX7" fmla="*/ 0 w 1219196"/>
                <a:gd name="connsiteY7" fmla="*/ 609603 h 1219196"/>
                <a:gd name="connisteX8" fmla="*/ 0 w 1219196"/>
                <a:gd name="connsiteY8" fmla="*/ 60960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blipFill rotWithShape="1">
              <a:blip r:embed="rId12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0" name="任意多边形 9"/>
            <p:cNvSpPr/>
            <p:nvPr>
              <p:custDataLst>
                <p:tags r:id="rId13"/>
              </p:custDataLst>
            </p:nvPr>
          </p:nvSpPr>
          <p:spPr>
            <a:xfrm>
              <a:off x="960" y="6480"/>
              <a:ext cx="8520" cy="3359"/>
            </a:xfrm>
            <a:custGeom>
              <a:avLst/>
              <a:gdLst>
                <a:gd name="connisteX0" fmla="*/ 0 w 5410203"/>
                <a:gd name="connsiteY0" fmla="*/ 304796 h 2133596"/>
                <a:gd name="connisteX1" fmla="*/ 304796 w 5410203"/>
                <a:gd name="connsiteY1" fmla="*/ 0 h 2133596"/>
                <a:gd name="connisteX2" fmla="*/ 5105396 w 5410203"/>
                <a:gd name="connsiteY2" fmla="*/ 0 h 2133596"/>
                <a:gd name="connisteX3" fmla="*/ 5410203 w 5410203"/>
                <a:gd name="connsiteY3" fmla="*/ 304796 h 2133596"/>
                <a:gd name="connisteX4" fmla="*/ 5410203 w 5410203"/>
                <a:gd name="connsiteY4" fmla="*/ 1828800 h 2133596"/>
                <a:gd name="connisteX5" fmla="*/ 5105396 w 5410203"/>
                <a:gd name="connsiteY5" fmla="*/ 2133596 h 2133596"/>
                <a:gd name="connisteX6" fmla="*/ 304796 w 5410203"/>
                <a:gd name="connsiteY6" fmla="*/ 2133596 h 2133596"/>
                <a:gd name="connisteX7" fmla="*/ 0 w 5410203"/>
                <a:gd name="connsiteY7" fmla="*/ 1828800 h 2133596"/>
                <a:gd name="connisteX8" fmla="*/ 0 w 5410203"/>
                <a:gd name="connsiteY8" fmla="*/ 304796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410203" h="2133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5105397" y="0"/>
                  </a:lnTo>
                  <a:cubicBezTo>
                    <a:pt x="5273738" y="0"/>
                    <a:pt x="5410203" y="136465"/>
                    <a:pt x="5410203" y="304797"/>
                  </a:cubicBezTo>
                  <a:lnTo>
                    <a:pt x="5410203" y="1828800"/>
                  </a:lnTo>
                  <a:cubicBezTo>
                    <a:pt x="5410203" y="1997141"/>
                    <a:pt x="5273738" y="2133597"/>
                    <a:pt x="5105397" y="2133597"/>
                  </a:cubicBezTo>
                  <a:lnTo>
                    <a:pt x="304797" y="2133597"/>
                  </a:lnTo>
                  <a:cubicBezTo>
                    <a:pt x="136465" y="2133597"/>
                    <a:pt x="0" y="1997141"/>
                    <a:pt x="0" y="1828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1" name="图片 10" descr="C:/Users/mingsheng111035/AppData/Roaming/Kingsoft/office6/wppai/generateppt/4f2164ec-f768-42fa-a1e5-f50a4a7bac35.jpg4f2164ec-f768-42fa-a1e5-f50a4a7bac35"/>
            <p:cNvPicPr preferRelativeResize="0"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/>
            <a:srcRect/>
            <a:stretch>
              <a:fillRect/>
            </a:stretch>
          </p:blipFill>
          <p:spPr>
            <a:xfrm>
              <a:off x="1440" y="7200"/>
              <a:ext cx="1919" cy="1919"/>
            </a:xfrm>
            <a:custGeom>
              <a:avLst/>
              <a:gdLst>
                <a:gd name="connisteX0" fmla="*/ 0 w 1219196"/>
                <a:gd name="connsiteY0" fmla="*/ 609603 h 1219196"/>
                <a:gd name="connisteX1" fmla="*/ 609603 w 1219196"/>
                <a:gd name="connsiteY1" fmla="*/ 0 h 1219196"/>
                <a:gd name="connisteX2" fmla="*/ 609603 w 1219196"/>
                <a:gd name="connsiteY2" fmla="*/ 0 h 1219196"/>
                <a:gd name="connisteX3" fmla="*/ 1219196 w 1219196"/>
                <a:gd name="connsiteY3" fmla="*/ 609603 h 1219196"/>
                <a:gd name="connisteX4" fmla="*/ 1219196 w 1219196"/>
                <a:gd name="connsiteY4" fmla="*/ 609603 h 1219196"/>
                <a:gd name="connisteX5" fmla="*/ 609603 w 1219196"/>
                <a:gd name="connsiteY5" fmla="*/ 1219196 h 1219196"/>
                <a:gd name="connisteX6" fmla="*/ 609603 w 1219196"/>
                <a:gd name="connsiteY6" fmla="*/ 1219196 h 1219196"/>
                <a:gd name="connisteX7" fmla="*/ 0 w 1219196"/>
                <a:gd name="connsiteY7" fmla="*/ 609603 h 1219196"/>
                <a:gd name="connisteX8" fmla="*/ 0 w 1219196"/>
                <a:gd name="connsiteY8" fmla="*/ 60960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blipFill rotWithShape="1">
              <a:blip r:embed="rId12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8" name="文本框 7"/>
            <p:cNvSpPr txBox="1"/>
            <p:nvPr>
              <p:custDataLst>
                <p:tags r:id="rId16"/>
              </p:custDataLst>
            </p:nvPr>
          </p:nvSpPr>
          <p:spPr>
            <a:xfrm>
              <a:off x="3840" y="3680"/>
              <a:ext cx="5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定义与成因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任意多边形 15"/>
            <p:cNvSpPr/>
            <p:nvPr>
              <p:custDataLst>
                <p:tags r:id="rId17"/>
              </p:custDataLst>
            </p:nvPr>
          </p:nvSpPr>
          <p:spPr>
            <a:xfrm>
              <a:off x="9720" y="2880"/>
              <a:ext cx="8520" cy="3359"/>
            </a:xfrm>
            <a:custGeom>
              <a:avLst/>
              <a:gdLst>
                <a:gd name="connisteX0" fmla="*/ 0 w 5410203"/>
                <a:gd name="connsiteY0" fmla="*/ 304796 h 2133596"/>
                <a:gd name="connisteX1" fmla="*/ 304796 w 5410203"/>
                <a:gd name="connsiteY1" fmla="*/ 0 h 2133596"/>
                <a:gd name="connisteX2" fmla="*/ 5105396 w 5410203"/>
                <a:gd name="connsiteY2" fmla="*/ 0 h 2133596"/>
                <a:gd name="connisteX3" fmla="*/ 5410203 w 5410203"/>
                <a:gd name="connsiteY3" fmla="*/ 304796 h 2133596"/>
                <a:gd name="connisteX4" fmla="*/ 5410203 w 5410203"/>
                <a:gd name="connsiteY4" fmla="*/ 1828800 h 2133596"/>
                <a:gd name="connisteX5" fmla="*/ 5105396 w 5410203"/>
                <a:gd name="connsiteY5" fmla="*/ 2133596 h 2133596"/>
                <a:gd name="connisteX6" fmla="*/ 304796 w 5410203"/>
                <a:gd name="connsiteY6" fmla="*/ 2133596 h 2133596"/>
                <a:gd name="connisteX7" fmla="*/ 0 w 5410203"/>
                <a:gd name="connsiteY7" fmla="*/ 1828800 h 2133596"/>
                <a:gd name="connisteX8" fmla="*/ 0 w 5410203"/>
                <a:gd name="connsiteY8" fmla="*/ 304796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410203" h="2133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5105397" y="0"/>
                  </a:lnTo>
                  <a:cubicBezTo>
                    <a:pt x="5273738" y="0"/>
                    <a:pt x="5410203" y="136465"/>
                    <a:pt x="5410203" y="304797"/>
                  </a:cubicBezTo>
                  <a:lnTo>
                    <a:pt x="5410203" y="1828800"/>
                  </a:lnTo>
                  <a:cubicBezTo>
                    <a:pt x="5410203" y="1997141"/>
                    <a:pt x="5273738" y="2133597"/>
                    <a:pt x="5105397" y="2133597"/>
                  </a:cubicBezTo>
                  <a:lnTo>
                    <a:pt x="304797" y="2133597"/>
                  </a:lnTo>
                  <a:cubicBezTo>
                    <a:pt x="136465" y="2133597"/>
                    <a:pt x="0" y="1997141"/>
                    <a:pt x="0" y="1828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7" name="图片 16" descr="C:/Users/mingsheng111035/AppData/Roaming/Kingsoft/office6/wppai/generateppt/fe30febc-d390-4635-b330-d34b301fb9de.jpgfe30febc-d390-4635-b330-d34b301fb9de"/>
            <p:cNvPicPr preferRelativeResize="0"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19"/>
            <a:srcRect/>
            <a:stretch>
              <a:fillRect/>
            </a:stretch>
          </p:blipFill>
          <p:spPr>
            <a:xfrm>
              <a:off x="10200" y="3600"/>
              <a:ext cx="1919" cy="1919"/>
            </a:xfrm>
            <a:custGeom>
              <a:avLst/>
              <a:gdLst>
                <a:gd name="connisteX0" fmla="*/ 0 w 1219196"/>
                <a:gd name="connsiteY0" fmla="*/ 609603 h 1219196"/>
                <a:gd name="connisteX1" fmla="*/ 609603 w 1219196"/>
                <a:gd name="connsiteY1" fmla="*/ 0 h 1219196"/>
                <a:gd name="connisteX2" fmla="*/ 609603 w 1219196"/>
                <a:gd name="connsiteY2" fmla="*/ 0 h 1219196"/>
                <a:gd name="connisteX3" fmla="*/ 1219196 w 1219196"/>
                <a:gd name="connsiteY3" fmla="*/ 609603 h 1219196"/>
                <a:gd name="connisteX4" fmla="*/ 1219196 w 1219196"/>
                <a:gd name="connsiteY4" fmla="*/ 609603 h 1219196"/>
                <a:gd name="connisteX5" fmla="*/ 609603 w 1219196"/>
                <a:gd name="connsiteY5" fmla="*/ 1219196 h 1219196"/>
                <a:gd name="connisteX6" fmla="*/ 609603 w 1219196"/>
                <a:gd name="connsiteY6" fmla="*/ 1219196 h 1219196"/>
                <a:gd name="connisteX7" fmla="*/ 0 w 1219196"/>
                <a:gd name="connsiteY7" fmla="*/ 609603 h 1219196"/>
                <a:gd name="connisteX8" fmla="*/ 0 w 1219196"/>
                <a:gd name="connsiteY8" fmla="*/ 60960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blipFill rotWithShape="1">
              <a:blip r:embed="rId12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9" name="文本框 8"/>
            <p:cNvSpPr txBox="1"/>
            <p:nvPr>
              <p:custDataLst>
                <p:tags r:id="rId20"/>
              </p:custDataLst>
            </p:nvPr>
          </p:nvSpPr>
          <p:spPr>
            <a:xfrm>
              <a:off x="3840" y="4480"/>
              <a:ext cx="524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压力性尿失禁是由于腹部压力增加导致尿液不自主流出，常见于女性。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2" name="任意多边形 21"/>
            <p:cNvSpPr/>
            <p:nvPr>
              <p:custDataLst>
                <p:tags r:id="rId21"/>
              </p:custDataLst>
            </p:nvPr>
          </p:nvSpPr>
          <p:spPr>
            <a:xfrm>
              <a:off x="9720" y="6480"/>
              <a:ext cx="8520" cy="3359"/>
            </a:xfrm>
            <a:custGeom>
              <a:avLst/>
              <a:gdLst>
                <a:gd name="connisteX0" fmla="*/ 0 w 5410203"/>
                <a:gd name="connsiteY0" fmla="*/ 304796 h 2133596"/>
                <a:gd name="connisteX1" fmla="*/ 304796 w 5410203"/>
                <a:gd name="connsiteY1" fmla="*/ 0 h 2133596"/>
                <a:gd name="connisteX2" fmla="*/ 5105396 w 5410203"/>
                <a:gd name="connsiteY2" fmla="*/ 0 h 2133596"/>
                <a:gd name="connisteX3" fmla="*/ 5410203 w 5410203"/>
                <a:gd name="connsiteY3" fmla="*/ 304796 h 2133596"/>
                <a:gd name="connisteX4" fmla="*/ 5410203 w 5410203"/>
                <a:gd name="connsiteY4" fmla="*/ 1828800 h 2133596"/>
                <a:gd name="connisteX5" fmla="*/ 5105396 w 5410203"/>
                <a:gd name="connsiteY5" fmla="*/ 2133596 h 2133596"/>
                <a:gd name="connisteX6" fmla="*/ 304796 w 5410203"/>
                <a:gd name="connsiteY6" fmla="*/ 2133596 h 2133596"/>
                <a:gd name="connisteX7" fmla="*/ 0 w 5410203"/>
                <a:gd name="connsiteY7" fmla="*/ 1828800 h 2133596"/>
                <a:gd name="connisteX8" fmla="*/ 0 w 5410203"/>
                <a:gd name="connsiteY8" fmla="*/ 304796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410203" h="2133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5105397" y="0"/>
                  </a:lnTo>
                  <a:cubicBezTo>
                    <a:pt x="5273738" y="0"/>
                    <a:pt x="5410203" y="136465"/>
                    <a:pt x="5410203" y="304797"/>
                  </a:cubicBezTo>
                  <a:lnTo>
                    <a:pt x="5410203" y="1828800"/>
                  </a:lnTo>
                  <a:cubicBezTo>
                    <a:pt x="5410203" y="1997141"/>
                    <a:pt x="5273738" y="2133597"/>
                    <a:pt x="5105397" y="2133597"/>
                  </a:cubicBezTo>
                  <a:lnTo>
                    <a:pt x="304797" y="2133597"/>
                  </a:lnTo>
                  <a:cubicBezTo>
                    <a:pt x="136465" y="2133597"/>
                    <a:pt x="0" y="1997141"/>
                    <a:pt x="0" y="1828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3" name="图片 22" descr="C:/Users/mingsheng111035/AppData/Roaming/Kingsoft/office6/wppai/generateppt/33f06b04-fe9e-4cc5-8ec0-9fde4d1e3fc3.jpg33f06b04-fe9e-4cc5-8ec0-9fde4d1e3fc3"/>
            <p:cNvPicPr preferRelativeResize="0"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23"/>
            <a:srcRect/>
            <a:stretch>
              <a:fillRect/>
            </a:stretch>
          </p:blipFill>
          <p:spPr>
            <a:xfrm>
              <a:off x="10200" y="7200"/>
              <a:ext cx="1919" cy="1919"/>
            </a:xfrm>
            <a:custGeom>
              <a:avLst/>
              <a:gdLst>
                <a:gd name="connisteX0" fmla="*/ 0 w 1219196"/>
                <a:gd name="connsiteY0" fmla="*/ 609603 h 1219196"/>
                <a:gd name="connisteX1" fmla="*/ 609603 w 1219196"/>
                <a:gd name="connsiteY1" fmla="*/ 0 h 1219196"/>
                <a:gd name="connisteX2" fmla="*/ 609603 w 1219196"/>
                <a:gd name="connsiteY2" fmla="*/ 0 h 1219196"/>
                <a:gd name="connisteX3" fmla="*/ 1219196 w 1219196"/>
                <a:gd name="connsiteY3" fmla="*/ 609603 h 1219196"/>
                <a:gd name="connisteX4" fmla="*/ 1219196 w 1219196"/>
                <a:gd name="connsiteY4" fmla="*/ 609603 h 1219196"/>
                <a:gd name="connisteX5" fmla="*/ 609603 w 1219196"/>
                <a:gd name="connsiteY5" fmla="*/ 1219196 h 1219196"/>
                <a:gd name="connisteX6" fmla="*/ 609603 w 1219196"/>
                <a:gd name="connsiteY6" fmla="*/ 1219196 h 1219196"/>
                <a:gd name="connisteX7" fmla="*/ 0 w 1219196"/>
                <a:gd name="connsiteY7" fmla="*/ 609603 h 1219196"/>
                <a:gd name="connisteX8" fmla="*/ 0 w 1219196"/>
                <a:gd name="connsiteY8" fmla="*/ 60960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blipFill rotWithShape="1">
              <a:blip r:embed="rId12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4" name="文本框 13"/>
            <p:cNvSpPr txBox="1"/>
            <p:nvPr>
              <p:custDataLst>
                <p:tags r:id="rId24"/>
              </p:custDataLst>
            </p:nvPr>
          </p:nvSpPr>
          <p:spPr>
            <a:xfrm>
              <a:off x="3840" y="7280"/>
              <a:ext cx="5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诊断方法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25"/>
              </p:custDataLst>
            </p:nvPr>
          </p:nvSpPr>
          <p:spPr>
            <a:xfrm>
              <a:off x="3840" y="8080"/>
              <a:ext cx="524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通过尿动力学测试、盆底肌评估等方法诊断压力性尿失禁。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0" name="文本框 19"/>
            <p:cNvSpPr txBox="1"/>
            <p:nvPr>
              <p:custDataLst>
                <p:tags r:id="rId26"/>
              </p:custDataLst>
            </p:nvPr>
          </p:nvSpPr>
          <p:spPr>
            <a:xfrm>
              <a:off x="12600" y="3680"/>
              <a:ext cx="5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常见症状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27"/>
              </p:custDataLst>
            </p:nvPr>
          </p:nvSpPr>
          <p:spPr>
            <a:xfrm>
              <a:off x="12600" y="4480"/>
              <a:ext cx="524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患者在咳嗽、打喷嚏、提重物时，腹部压力增大，导致尿失禁。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6" name="文本框 25"/>
            <p:cNvSpPr txBox="1"/>
            <p:nvPr>
              <p:custDataLst>
                <p:tags r:id="rId28"/>
              </p:custDataLst>
            </p:nvPr>
          </p:nvSpPr>
          <p:spPr>
            <a:xfrm>
              <a:off x="12600" y="7280"/>
              <a:ext cx="5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治疗方法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7" name="文本框 26"/>
            <p:cNvSpPr txBox="1"/>
            <p:nvPr>
              <p:custDataLst>
                <p:tags r:id="rId29"/>
              </p:custDataLst>
            </p:nvPr>
          </p:nvSpPr>
          <p:spPr>
            <a:xfrm>
              <a:off x="12600" y="8080"/>
              <a:ext cx="524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包括盆底肌肉训练、药物治疗、手术等，改善患者生活质量。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3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200"/>
              <a:t>小便失禁老年人的照护</a:t>
            </a:r>
            <a:endParaRPr lang="zh-CN" altLang="en-US" sz="4200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03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3568702" cy="1524003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评估观察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bbd419919d20048f\datas\装饰-12001&amp;330974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4" name="任意多边形 3"/>
          <p:cNvSpPr/>
          <p:nvPr>
            <p:custDataLst>
              <p:tags r:id="rId5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grpSp>
        <p:nvGrpSpPr>
          <p:cNvPr id="14" name="组合 13"/>
          <p:cNvGrpSpPr/>
          <p:nvPr/>
        </p:nvGrpSpPr>
        <p:grpSpPr>
          <a:xfrm>
            <a:off x="4648200" y="660400"/>
            <a:ext cx="7010400" cy="1422400"/>
            <a:chOff x="7320" y="1040"/>
            <a:chExt cx="11040" cy="2240"/>
          </a:xfrm>
        </p:grpSpPr>
        <p:sp>
          <p:nvSpPr>
            <p:cNvPr id="5" name="任意多边形 4"/>
            <p:cNvSpPr/>
            <p:nvPr>
              <p:custDataLst>
                <p:tags r:id="rId6"/>
              </p:custDataLst>
            </p:nvPr>
          </p:nvSpPr>
          <p:spPr>
            <a:xfrm>
              <a:off x="7320" y="1040"/>
              <a:ext cx="81" cy="2241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>
              <p:custDataLst>
                <p:tags r:id="rId7"/>
              </p:custDataLst>
            </p:nvPr>
          </p:nvSpPr>
          <p:spPr>
            <a:xfrm>
              <a:off x="7560" y="1040"/>
              <a:ext cx="51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评估失禁频率和模式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8"/>
              </p:custDataLst>
            </p:nvPr>
          </p:nvSpPr>
          <p:spPr>
            <a:xfrm>
              <a:off x="7560" y="1840"/>
              <a:ext cx="50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记录老年人小便失禁的次数和时间，帮助确定照护需求和干预措施。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任意多边形 7"/>
            <p:cNvSpPr/>
            <p:nvPr>
              <p:custDataLst>
                <p:tags r:id="rId9"/>
              </p:custDataLst>
            </p:nvPr>
          </p:nvSpPr>
          <p:spPr>
            <a:xfrm>
              <a:off x="13020" y="1040"/>
              <a:ext cx="80" cy="2241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10"/>
              </p:custDataLst>
            </p:nvPr>
          </p:nvSpPr>
          <p:spPr>
            <a:xfrm>
              <a:off x="13260" y="1040"/>
              <a:ext cx="51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观察失禁相关行为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1"/>
              </p:custDataLst>
            </p:nvPr>
          </p:nvSpPr>
          <p:spPr>
            <a:xfrm>
              <a:off x="13260" y="1840"/>
              <a:ext cx="50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观察老年人在失禁前后的行为模式，如焦虑、回避等，以便提供个性化照护。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1" name="图片 10" descr="C:/Users/mingsheng111035/AppData/Roaming/Kingsoft/office6/wppai/generateppt/1efd7ccf-517d-412c-a223-0e75d9096848.jpg1efd7ccf-517d-412c-a223-0e75d9096848"/>
          <p:cNvPicPr preferRelativeResize="0"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rcRect r="1818"/>
          <a:stretch>
            <a:fillRect/>
          </a:stretch>
        </p:blipFill>
        <p:spPr>
          <a:xfrm>
            <a:off x="609603" y="2590797"/>
            <a:ext cx="10972800" cy="3657600"/>
          </a:xfrm>
          <a:custGeom>
            <a:avLst/>
            <a:gdLst>
              <a:gd name="connisteX0" fmla="*/ 0 w 10972800"/>
              <a:gd name="connsiteY0" fmla="*/ 304796 h 3657600"/>
              <a:gd name="connisteX1" fmla="*/ 304796 w 10972800"/>
              <a:gd name="connsiteY1" fmla="*/ 0 h 3657600"/>
              <a:gd name="connisteX2" fmla="*/ 10668003 w 10972800"/>
              <a:gd name="connsiteY2" fmla="*/ 0 h 3657600"/>
              <a:gd name="connisteX3" fmla="*/ 10972800 w 10972800"/>
              <a:gd name="connsiteY3" fmla="*/ 304796 h 3657600"/>
              <a:gd name="connisteX4" fmla="*/ 10972800 w 10972800"/>
              <a:gd name="connsiteY4" fmla="*/ 3352803 h 3657600"/>
              <a:gd name="connisteX5" fmla="*/ 10668003 w 10972800"/>
              <a:gd name="connsiteY5" fmla="*/ 3657600 h 3657600"/>
              <a:gd name="connisteX6" fmla="*/ 304796 w 10972800"/>
              <a:gd name="connsiteY6" fmla="*/ 3657600 h 3657600"/>
              <a:gd name="connisteX7" fmla="*/ 0 w 10972800"/>
              <a:gd name="connsiteY7" fmla="*/ 3352803 h 3657600"/>
              <a:gd name="connisteX8" fmla="*/ 0 w 10972800"/>
              <a:gd name="connsiteY8" fmla="*/ 304796 h 365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3657600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0668003" y="0"/>
                </a:lnTo>
                <a:cubicBezTo>
                  <a:pt x="10836335" y="0"/>
                  <a:pt x="10972800" y="136465"/>
                  <a:pt x="10972800" y="304797"/>
                </a:cubicBezTo>
                <a:lnTo>
                  <a:pt x="10972800" y="3352803"/>
                </a:lnTo>
                <a:cubicBezTo>
                  <a:pt x="10972800" y="3521135"/>
                  <a:pt x="10836335" y="3657600"/>
                  <a:pt x="10668003" y="3657600"/>
                </a:cubicBezTo>
                <a:lnTo>
                  <a:pt x="304797" y="3657600"/>
                </a:lnTo>
                <a:cubicBezTo>
                  <a:pt x="136465" y="3657600"/>
                  <a:pt x="0" y="3521135"/>
                  <a:pt x="0" y="3352803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14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0"/>
            <a:ext cx="1815465" cy="6858000"/>
          </a:xfrm>
          <a:custGeom>
            <a:avLst/>
            <a:gdLst>
              <a:gd name="connisteX0" fmla="*/ 1421398 w 1816098"/>
              <a:gd name="connsiteY0" fmla="*/ 0 h 6858000"/>
              <a:gd name="connisteX1" fmla="*/ 1723214 w 1816098"/>
              <a:gd name="connsiteY1" fmla="*/ 2115208 h 6858000"/>
              <a:gd name="connisteX2" fmla="*/ 753419 w 1816098"/>
              <a:gd name="connsiteY2" fmla="*/ 5843966 h 6858000"/>
              <a:gd name="connisteX3" fmla="*/ 164015 w 1816098"/>
              <a:gd name="connsiteY3" fmla="*/ 6850492 h 6858000"/>
              <a:gd name="connisteX4" fmla="*/ 0 w 1816098"/>
              <a:gd name="connsiteY4" fmla="*/ 6858000 h 6858000"/>
              <a:gd name="connisteX5" fmla="*/ 0 w 1816098"/>
              <a:gd name="connsiteY5" fmla="*/ 7507 h 6858000"/>
              <a:gd name="connisteX6" fmla="*/ 1421398 w 1816098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816099" h="6858000">
                <a:moveTo>
                  <a:pt x="1421398" y="0"/>
                </a:moveTo>
                <a:cubicBezTo>
                  <a:pt x="1791895" y="611880"/>
                  <a:pt x="1922371" y="1368912"/>
                  <a:pt x="1723214" y="2115208"/>
                </a:cubicBezTo>
                <a:lnTo>
                  <a:pt x="753420" y="5843967"/>
                </a:lnTo>
                <a:cubicBezTo>
                  <a:pt x="647340" y="6241493"/>
                  <a:pt x="438821" y="6583982"/>
                  <a:pt x="164016" y="6850493"/>
                </a:cubicBezTo>
                <a:lnTo>
                  <a:pt x="0" y="6858000"/>
                </a:lnTo>
                <a:lnTo>
                  <a:pt x="0" y="7507"/>
                </a:lnTo>
                <a:lnTo>
                  <a:pt x="1421398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4384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皮肤照护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2400300" y="2057400"/>
            <a:ext cx="9220200" cy="3962400"/>
            <a:chOff x="3780" y="3240"/>
            <a:chExt cx="14520" cy="6240"/>
          </a:xfrm>
        </p:grpSpPr>
        <p:pic>
          <p:nvPicPr>
            <p:cNvPr id="4" name="图片 3" descr="C:/Users/mingsheng111035/AppData/Roaming/Kingsoft/office6/wppai/generateppt/ab8014896b05774ccd794e70830f9746.jpgab8014896b05774ccd794e70830f9746"/>
            <p:cNvPicPr preferRelativeResize="0"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rcRect l="3941" r="29412"/>
            <a:stretch>
              <a:fillRect/>
            </a:stretch>
          </p:blipFill>
          <p:spPr>
            <a:xfrm>
              <a:off x="4240" y="3240"/>
              <a:ext cx="3359" cy="3359"/>
            </a:xfrm>
            <a:custGeom>
              <a:avLst/>
              <a:gdLst>
                <a:gd name="connisteX0" fmla="*/ 0 w 2133596"/>
                <a:gd name="connsiteY0" fmla="*/ 1066803 h 2133596"/>
                <a:gd name="connisteX1" fmla="*/ 1066803 w 2133596"/>
                <a:gd name="connsiteY1" fmla="*/ 0 h 2133596"/>
                <a:gd name="connisteX2" fmla="*/ 1066803 w 2133596"/>
                <a:gd name="connsiteY2" fmla="*/ 0 h 2133596"/>
                <a:gd name="connisteX3" fmla="*/ 2133596 w 2133596"/>
                <a:gd name="connsiteY3" fmla="*/ 1066803 h 2133596"/>
                <a:gd name="connisteX4" fmla="*/ 2133596 w 2133596"/>
                <a:gd name="connsiteY4" fmla="*/ 1066803 h 2133596"/>
                <a:gd name="connisteX5" fmla="*/ 1066803 w 2133596"/>
                <a:gd name="connsiteY5" fmla="*/ 2133596 h 2133596"/>
                <a:gd name="connisteX6" fmla="*/ 1066803 w 2133596"/>
                <a:gd name="connsiteY6" fmla="*/ 2133596 h 2133596"/>
                <a:gd name="connisteX7" fmla="*/ 0 w 2133596"/>
                <a:gd name="connsiteY7" fmla="*/ 1066803 h 2133596"/>
                <a:gd name="connisteX8" fmla="*/ 0 w 2133596"/>
                <a:gd name="connsiteY8" fmla="*/ 1066803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133597" h="2133597">
                  <a:moveTo>
                    <a:pt x="0" y="1066803"/>
                  </a:moveTo>
                  <a:cubicBezTo>
                    <a:pt x="0" y="477619"/>
                    <a:pt x="477619" y="0"/>
                    <a:pt x="1066803" y="0"/>
                  </a:cubicBezTo>
                  <a:lnTo>
                    <a:pt x="1066803" y="0"/>
                  </a:lnTo>
                  <a:cubicBezTo>
                    <a:pt x="1655978" y="0"/>
                    <a:pt x="2133597" y="477619"/>
                    <a:pt x="2133597" y="1066803"/>
                  </a:cubicBezTo>
                  <a:lnTo>
                    <a:pt x="2133597" y="1066803"/>
                  </a:lnTo>
                  <a:cubicBezTo>
                    <a:pt x="2133597" y="1655978"/>
                    <a:pt x="1655978" y="2133597"/>
                    <a:pt x="1066803" y="2133597"/>
                  </a:cubicBezTo>
                  <a:lnTo>
                    <a:pt x="1066803" y="2133597"/>
                  </a:lnTo>
                  <a:cubicBezTo>
                    <a:pt x="477619" y="2133597"/>
                    <a:pt x="0" y="1655978"/>
                    <a:pt x="0" y="1066803"/>
                  </a:cubicBezTo>
                  <a:lnTo>
                    <a:pt x="0" y="1066803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pic>
          <p:nvPicPr>
            <p:cNvPr id="9" name="图片 8" descr="C:/Users/mingsheng111035/AppData/Roaming/Kingsoft/office6/wppai/generateppt/ac617ae66467b2dd70a81bc3c3aacbaf.jpgac617ae66467b2dd70a81bc3c3aacbaf"/>
            <p:cNvPicPr preferRelativeResize="0"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rcRect l="15471" r="15529"/>
            <a:stretch>
              <a:fillRect/>
            </a:stretch>
          </p:blipFill>
          <p:spPr>
            <a:xfrm>
              <a:off x="9360" y="3240"/>
              <a:ext cx="3359" cy="3359"/>
            </a:xfrm>
            <a:custGeom>
              <a:avLst/>
              <a:gdLst>
                <a:gd name="connisteX0" fmla="*/ 0 w 2133596"/>
                <a:gd name="connsiteY0" fmla="*/ 1066803 h 2133596"/>
                <a:gd name="connisteX1" fmla="*/ 1066803 w 2133596"/>
                <a:gd name="connsiteY1" fmla="*/ 0 h 2133596"/>
                <a:gd name="connisteX2" fmla="*/ 1066803 w 2133596"/>
                <a:gd name="connsiteY2" fmla="*/ 0 h 2133596"/>
                <a:gd name="connisteX3" fmla="*/ 2133596 w 2133596"/>
                <a:gd name="connsiteY3" fmla="*/ 1066803 h 2133596"/>
                <a:gd name="connisteX4" fmla="*/ 2133596 w 2133596"/>
                <a:gd name="connsiteY4" fmla="*/ 1066803 h 2133596"/>
                <a:gd name="connisteX5" fmla="*/ 1066803 w 2133596"/>
                <a:gd name="connsiteY5" fmla="*/ 2133596 h 2133596"/>
                <a:gd name="connisteX6" fmla="*/ 1066803 w 2133596"/>
                <a:gd name="connsiteY6" fmla="*/ 2133596 h 2133596"/>
                <a:gd name="connisteX7" fmla="*/ 0 w 2133596"/>
                <a:gd name="connsiteY7" fmla="*/ 1066803 h 2133596"/>
                <a:gd name="connisteX8" fmla="*/ 0 w 2133596"/>
                <a:gd name="connsiteY8" fmla="*/ 1066803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133597" h="2133597">
                  <a:moveTo>
                    <a:pt x="0" y="1066803"/>
                  </a:moveTo>
                  <a:cubicBezTo>
                    <a:pt x="0" y="477619"/>
                    <a:pt x="477619" y="0"/>
                    <a:pt x="1066803" y="0"/>
                  </a:cubicBezTo>
                  <a:lnTo>
                    <a:pt x="1066803" y="0"/>
                  </a:lnTo>
                  <a:cubicBezTo>
                    <a:pt x="1655978" y="0"/>
                    <a:pt x="2133597" y="477619"/>
                    <a:pt x="2133597" y="1066803"/>
                  </a:cubicBezTo>
                  <a:lnTo>
                    <a:pt x="2133597" y="1066803"/>
                  </a:lnTo>
                  <a:cubicBezTo>
                    <a:pt x="2133597" y="1655978"/>
                    <a:pt x="1655978" y="2133597"/>
                    <a:pt x="1066803" y="2133597"/>
                  </a:cubicBezTo>
                  <a:lnTo>
                    <a:pt x="1066803" y="2133597"/>
                  </a:lnTo>
                  <a:cubicBezTo>
                    <a:pt x="477619" y="2133597"/>
                    <a:pt x="0" y="1655978"/>
                    <a:pt x="0" y="1066803"/>
                  </a:cubicBezTo>
                  <a:lnTo>
                    <a:pt x="0" y="1066803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7" name="文本框 6"/>
            <p:cNvSpPr txBox="1"/>
            <p:nvPr>
              <p:custDataLst>
                <p:tags r:id="rId8"/>
              </p:custDataLst>
            </p:nvPr>
          </p:nvSpPr>
          <p:spPr>
            <a:xfrm>
              <a:off x="3780" y="7160"/>
              <a:ext cx="4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选择合适的尿布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4" name="图片 13" descr="C:/Users/mingsheng111035/AppData/Roaming/Kingsoft/office6/wppai/generateppt/8f6e43c9f59cf017e0be10d3f33e6a08.jpg8f6e43c9f59cf017e0be10d3f33e6a08"/>
            <p:cNvPicPr preferRelativeResize="0"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rcRect l="12500" r="12500"/>
            <a:stretch>
              <a:fillRect/>
            </a:stretch>
          </p:blipFill>
          <p:spPr>
            <a:xfrm>
              <a:off x="14480" y="3240"/>
              <a:ext cx="3359" cy="3359"/>
            </a:xfrm>
            <a:custGeom>
              <a:avLst/>
              <a:gdLst>
                <a:gd name="connisteX0" fmla="*/ 0 w 2133596"/>
                <a:gd name="connsiteY0" fmla="*/ 1066803 h 2133596"/>
                <a:gd name="connisteX1" fmla="*/ 1066803 w 2133596"/>
                <a:gd name="connsiteY1" fmla="*/ 0 h 2133596"/>
                <a:gd name="connisteX2" fmla="*/ 1066803 w 2133596"/>
                <a:gd name="connsiteY2" fmla="*/ 0 h 2133596"/>
                <a:gd name="connisteX3" fmla="*/ 2133596 w 2133596"/>
                <a:gd name="connsiteY3" fmla="*/ 1066803 h 2133596"/>
                <a:gd name="connisteX4" fmla="*/ 2133596 w 2133596"/>
                <a:gd name="connsiteY4" fmla="*/ 1066803 h 2133596"/>
                <a:gd name="connisteX5" fmla="*/ 1066803 w 2133596"/>
                <a:gd name="connsiteY5" fmla="*/ 2133596 h 2133596"/>
                <a:gd name="connisteX6" fmla="*/ 1066803 w 2133596"/>
                <a:gd name="connsiteY6" fmla="*/ 2133596 h 2133596"/>
                <a:gd name="connisteX7" fmla="*/ 0 w 2133596"/>
                <a:gd name="connsiteY7" fmla="*/ 1066803 h 2133596"/>
                <a:gd name="connisteX8" fmla="*/ 0 w 2133596"/>
                <a:gd name="connsiteY8" fmla="*/ 1066803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133597" h="2133597">
                  <a:moveTo>
                    <a:pt x="0" y="1066803"/>
                  </a:moveTo>
                  <a:cubicBezTo>
                    <a:pt x="0" y="477619"/>
                    <a:pt x="477619" y="0"/>
                    <a:pt x="1066803" y="0"/>
                  </a:cubicBezTo>
                  <a:lnTo>
                    <a:pt x="1066803" y="0"/>
                  </a:lnTo>
                  <a:cubicBezTo>
                    <a:pt x="1655978" y="0"/>
                    <a:pt x="2133597" y="477619"/>
                    <a:pt x="2133597" y="1066803"/>
                  </a:cubicBezTo>
                  <a:lnTo>
                    <a:pt x="2133597" y="1066803"/>
                  </a:lnTo>
                  <a:cubicBezTo>
                    <a:pt x="2133597" y="1655978"/>
                    <a:pt x="1655978" y="2133597"/>
                    <a:pt x="1066803" y="2133597"/>
                  </a:cubicBezTo>
                  <a:lnTo>
                    <a:pt x="1066803" y="2133597"/>
                  </a:lnTo>
                  <a:cubicBezTo>
                    <a:pt x="477619" y="2133597"/>
                    <a:pt x="0" y="1655978"/>
                    <a:pt x="0" y="1066803"/>
                  </a:cubicBezTo>
                  <a:lnTo>
                    <a:pt x="0" y="1066803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8" name="文本框 7"/>
            <p:cNvSpPr txBox="1"/>
            <p:nvPr>
              <p:custDataLst>
                <p:tags r:id="rId11"/>
              </p:custDataLst>
            </p:nvPr>
          </p:nvSpPr>
          <p:spPr>
            <a:xfrm>
              <a:off x="3800" y="8040"/>
              <a:ext cx="4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为失禁老年人选择透气性好、吸水性强的尿布，减少皮肤刺激和尿布疹的发生。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2"/>
              </p:custDataLst>
            </p:nvPr>
          </p:nvSpPr>
          <p:spPr>
            <a:xfrm>
              <a:off x="8900" y="7160"/>
              <a:ext cx="4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定期更换和清洁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3"/>
              </p:custDataLst>
            </p:nvPr>
          </p:nvSpPr>
          <p:spPr>
            <a:xfrm>
              <a:off x="8920" y="8040"/>
              <a:ext cx="4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定时更换尿布，使用温和的清洁剂和温水清洁皮肤，预防感染和保持皮肤健康。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4"/>
              </p:custDataLst>
            </p:nvPr>
          </p:nvSpPr>
          <p:spPr>
            <a:xfrm>
              <a:off x="14020" y="7160"/>
              <a:ext cx="4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使用皮肤保护霜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5"/>
              </p:custDataLst>
            </p:nvPr>
          </p:nvSpPr>
          <p:spPr>
            <a:xfrm>
              <a:off x="14040" y="8040"/>
              <a:ext cx="4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在清洁皮肤后，涂抹皮肤保护霜，形成保护层，减少尿液和粪便对皮肤的直接接触。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39752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ctr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接尿装置使用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3" name="任意多边形 2"/>
          <p:cNvSpPr/>
          <p:nvPr>
            <p:custDataLst>
              <p:tags r:id="rId2"/>
            </p:custDataLst>
          </p:nvPr>
        </p:nvSpPr>
        <p:spPr>
          <a:xfrm>
            <a:off x="609603" y="1828800"/>
            <a:ext cx="7390765" cy="4418965"/>
          </a:xfrm>
          <a:custGeom>
            <a:avLst/>
            <a:gdLst>
              <a:gd name="connisteX0" fmla="*/ 0 w 7391396"/>
              <a:gd name="connsiteY0" fmla="*/ 304796 h 4419596"/>
              <a:gd name="connisteX1" fmla="*/ 304796 w 7391396"/>
              <a:gd name="connsiteY1" fmla="*/ 0 h 4419596"/>
              <a:gd name="connisteX2" fmla="*/ 7391396 w 7391396"/>
              <a:gd name="connsiteY2" fmla="*/ 0 h 4419596"/>
              <a:gd name="connisteX3" fmla="*/ 7391396 w 7391396"/>
              <a:gd name="connsiteY3" fmla="*/ 4419596 h 4419596"/>
              <a:gd name="connisteX4" fmla="*/ 304796 w 7391396"/>
              <a:gd name="connsiteY4" fmla="*/ 4419596 h 4419596"/>
              <a:gd name="connisteX5" fmla="*/ 0 w 7391396"/>
              <a:gd name="connsiteY5" fmla="*/ 4114800 h 4419596"/>
              <a:gd name="connisteX6" fmla="*/ 0 w 7391396"/>
              <a:gd name="connsiteY6" fmla="*/ 304796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7391397" h="4419597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7391397" y="0"/>
                </a:lnTo>
                <a:lnTo>
                  <a:pt x="7391397" y="4419597"/>
                </a:lnTo>
                <a:lnTo>
                  <a:pt x="304797" y="4419597"/>
                </a:lnTo>
                <a:cubicBezTo>
                  <a:pt x="136465" y="4419597"/>
                  <a:pt x="0" y="4283141"/>
                  <a:pt x="0" y="4114800"/>
                </a:cubicBezTo>
                <a:lnTo>
                  <a:pt x="0" y="304797"/>
                </a:lnTo>
                <a:close/>
              </a:path>
            </a:pathLst>
          </a:custGeom>
          <a:solidFill>
            <a:schemeClr val="accent4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5" name="组合 14"/>
          <p:cNvGrpSpPr/>
          <p:nvPr/>
        </p:nvGrpSpPr>
        <p:grpSpPr>
          <a:xfrm>
            <a:off x="1066800" y="2362200"/>
            <a:ext cx="6553200" cy="3352800"/>
            <a:chOff x="1680" y="3720"/>
            <a:chExt cx="10320" cy="5280"/>
          </a:xfrm>
        </p:grpSpPr>
        <p:sp>
          <p:nvSpPr>
            <p:cNvPr id="4" name="文本框 3"/>
            <p:cNvSpPr txBox="1"/>
            <p:nvPr>
              <p:custDataLst>
                <p:tags r:id="rId3"/>
              </p:custDataLst>
            </p:nvPr>
          </p:nvSpPr>
          <p:spPr>
            <a:xfrm>
              <a:off x="1680" y="3720"/>
              <a:ext cx="48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选择合适的接尿器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1680" y="4600"/>
              <a:ext cx="48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根据老年人的身体状况选择合适的接尿器，如男性尿壶、女性尿垫等，确保使用舒适。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1680" y="6680"/>
              <a:ext cx="48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定期更换与清洁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1680" y="7560"/>
              <a:ext cx="48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定期更换接尿装置，保持装置的清洁卫生，预防感染，确保老年人的健康。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7140" y="3720"/>
              <a:ext cx="48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正确穿戴方法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7140" y="4600"/>
              <a:ext cx="48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指导老年人或照护者正确穿戴接尿装置，避免漏尿和皮肤刺激，保持个人卫生。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9"/>
              </p:custDataLst>
            </p:nvPr>
          </p:nvSpPr>
          <p:spPr>
            <a:xfrm>
              <a:off x="7140" y="6680"/>
              <a:ext cx="48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使用技巧与注意事项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7140" y="7560"/>
              <a:ext cx="48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提供使用接尿装置的技巧，如如何调整位置、避免尿液逆流，以及使用过程中的注意事项。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2" name="图片 11" descr="C:/Users/mingsheng111035/AppData/Roaming/Kingsoft/office6/wppai/generateppt/4a059fd26dc2401223e880fb0d8a590b.jpg4a059fd26dc2401223e880fb0d8a590b"/>
          <p:cNvPicPr preferRelativeResize="0"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t="17767"/>
          <a:stretch>
            <a:fillRect/>
          </a:stretch>
        </p:blipFill>
        <p:spPr>
          <a:xfrm>
            <a:off x="8001000" y="1828800"/>
            <a:ext cx="3581400" cy="4418965"/>
          </a:xfrm>
          <a:custGeom>
            <a:avLst/>
            <a:gdLst>
              <a:gd name="connisteX0" fmla="*/ 0 w 3581403"/>
              <a:gd name="connsiteY0" fmla="*/ 0 h 4419596"/>
              <a:gd name="connisteX1" fmla="*/ 3276596 w 3581403"/>
              <a:gd name="connsiteY1" fmla="*/ 0 h 4419596"/>
              <a:gd name="connisteX2" fmla="*/ 3581403 w 3581403"/>
              <a:gd name="connsiteY2" fmla="*/ 304796 h 4419596"/>
              <a:gd name="connisteX3" fmla="*/ 3581403 w 3581403"/>
              <a:gd name="connsiteY3" fmla="*/ 4114800 h 4419596"/>
              <a:gd name="connisteX4" fmla="*/ 3276596 w 3581403"/>
              <a:gd name="connsiteY4" fmla="*/ 4419596 h 4419596"/>
              <a:gd name="connisteX5" fmla="*/ 0 w 3581403"/>
              <a:gd name="connsiteY5" fmla="*/ 4419596 h 4419596"/>
              <a:gd name="connisteX6" fmla="*/ 0 w 3581403"/>
              <a:gd name="connsiteY6" fmla="*/ 0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581403" h="4419597">
                <a:moveTo>
                  <a:pt x="0" y="0"/>
                </a:moveTo>
                <a:lnTo>
                  <a:pt x="3276597" y="0"/>
                </a:lnTo>
                <a:cubicBezTo>
                  <a:pt x="3444938" y="0"/>
                  <a:pt x="3581403" y="136465"/>
                  <a:pt x="3581403" y="304797"/>
                </a:cubicBezTo>
                <a:lnTo>
                  <a:pt x="3581403" y="4114800"/>
                </a:lnTo>
                <a:cubicBezTo>
                  <a:pt x="3581403" y="4283141"/>
                  <a:pt x="3444938" y="4419597"/>
                  <a:pt x="3276597" y="4419597"/>
                </a:cubicBezTo>
                <a:lnTo>
                  <a:pt x="0" y="44195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纸尿裤和尿垫的使用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0f6cbc92c2f5575b\datas\装饰-12001&amp;248308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4" name="任意多边形 3"/>
          <p:cNvSpPr/>
          <p:nvPr>
            <p:custDataLst>
              <p:tags r:id="rId5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sp>
        <p:nvSpPr>
          <p:cNvPr id="5" name="任意多边形 4"/>
          <p:cNvSpPr/>
          <p:nvPr>
            <p:custDataLst>
              <p:tags r:id="rId6"/>
            </p:custDataLst>
          </p:nvPr>
        </p:nvSpPr>
        <p:spPr>
          <a:xfrm>
            <a:off x="0" y="5029200"/>
            <a:ext cx="12191365" cy="1828800"/>
          </a:xfrm>
          <a:custGeom>
            <a:avLst/>
            <a:gdLst>
              <a:gd name="connisteX0" fmla="*/ 0 w 12191996"/>
              <a:gd name="connsiteY0" fmla="*/ 508004 h 1828800"/>
              <a:gd name="connisteX1" fmla="*/ 508004 w 12191996"/>
              <a:gd name="connsiteY1" fmla="*/ 0 h 1828800"/>
              <a:gd name="connisteX2" fmla="*/ 11684002 w 12191996"/>
              <a:gd name="connsiteY2" fmla="*/ 0 h 1828800"/>
              <a:gd name="connisteX3" fmla="*/ 12191996 w 12191996"/>
              <a:gd name="connsiteY3" fmla="*/ 508004 h 1828800"/>
              <a:gd name="connisteX4" fmla="*/ 12191996 w 12191996"/>
              <a:gd name="connsiteY4" fmla="*/ 1828800 h 1828800"/>
              <a:gd name="connisteX5" fmla="*/ 0 w 12191996"/>
              <a:gd name="connsiteY5" fmla="*/ 1828800 h 1828800"/>
              <a:gd name="connisteX6" fmla="*/ 0 w 12191996"/>
              <a:gd name="connsiteY6" fmla="*/ 508004 h 182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2191997" h="1828800">
                <a:moveTo>
                  <a:pt x="0" y="508004"/>
                </a:moveTo>
                <a:cubicBezTo>
                  <a:pt x="0" y="227439"/>
                  <a:pt x="227439" y="0"/>
                  <a:pt x="508004" y="0"/>
                </a:cubicBezTo>
                <a:lnTo>
                  <a:pt x="11684002" y="0"/>
                </a:lnTo>
                <a:cubicBezTo>
                  <a:pt x="11964558" y="0"/>
                  <a:pt x="12191997" y="227439"/>
                  <a:pt x="12191997" y="508004"/>
                </a:cubicBezTo>
                <a:lnTo>
                  <a:pt x="12191997" y="1828800"/>
                </a:lnTo>
                <a:lnTo>
                  <a:pt x="0" y="1828800"/>
                </a:lnTo>
                <a:lnTo>
                  <a:pt x="0" y="508004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>
            <p:custDataLst>
              <p:tags r:id="rId7"/>
            </p:custDataLst>
          </p:nvPr>
        </p:nvSpPr>
        <p:spPr>
          <a:xfrm>
            <a:off x="9753603" y="5029200"/>
            <a:ext cx="2438400" cy="1270000"/>
          </a:xfrm>
          <a:custGeom>
            <a:avLst/>
            <a:gdLst>
              <a:gd name="connisteX0" fmla="*/ 0 w 2438403"/>
              <a:gd name="connsiteY0" fmla="*/ 0 h 1270001"/>
              <a:gd name="connisteX1" fmla="*/ 1932575 w 2438403"/>
              <a:gd name="connsiteY1" fmla="*/ 0 h 1270001"/>
              <a:gd name="connisteX2" fmla="*/ 2438403 w 2438403"/>
              <a:gd name="connsiteY2" fmla="*/ 508004 h 1270001"/>
              <a:gd name="connisteX3" fmla="*/ 2438403 w 2438403"/>
              <a:gd name="connsiteY3" fmla="*/ 1092314 h 1270001"/>
              <a:gd name="connisteX4" fmla="*/ 1673342 w 2438403"/>
              <a:gd name="connsiteY4" fmla="*/ 1270001 h 1270001"/>
              <a:gd name="connisteX5" fmla="*/ 0 w 2438403"/>
              <a:gd name="connsiteY5" fmla="*/ 0 h 12700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438403" h="1270001">
                <a:moveTo>
                  <a:pt x="0" y="0"/>
                </a:moveTo>
                <a:lnTo>
                  <a:pt x="1932575" y="0"/>
                </a:lnTo>
                <a:cubicBezTo>
                  <a:pt x="2211934" y="0"/>
                  <a:pt x="2438403" y="227439"/>
                  <a:pt x="2438403" y="508004"/>
                </a:cubicBezTo>
                <a:lnTo>
                  <a:pt x="2438403" y="1092315"/>
                </a:lnTo>
                <a:cubicBezTo>
                  <a:pt x="2207526" y="1206103"/>
                  <a:pt x="1947864" y="1270001"/>
                  <a:pt x="1673343" y="1270001"/>
                </a:cubicBezTo>
                <a:cubicBezTo>
                  <a:pt x="877431" y="1270001"/>
                  <a:pt x="206417" y="732946"/>
                  <a:pt x="0" y="0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>
            <p:custDataLst>
              <p:tags r:id="rId8"/>
            </p:custDataLst>
          </p:nvPr>
        </p:nvSpPr>
        <p:spPr>
          <a:xfrm>
            <a:off x="0" y="5435596"/>
            <a:ext cx="3479800" cy="1423035"/>
          </a:xfrm>
          <a:custGeom>
            <a:avLst/>
            <a:gdLst>
              <a:gd name="connisteX0" fmla="*/ 3479804 w 3479804"/>
              <a:gd name="connsiteY0" fmla="*/ 1422404 h 1422404"/>
              <a:gd name="connisteX1" fmla="*/ 0 w 3479804"/>
              <a:gd name="connsiteY1" fmla="*/ 1422404 h 1422404"/>
              <a:gd name="connisteX2" fmla="*/ 0 w 3479804"/>
              <a:gd name="connsiteY2" fmla="*/ 266995 h 1422404"/>
              <a:gd name="connisteX3" fmla="*/ 1151659 w 3479804"/>
              <a:gd name="connsiteY3" fmla="*/ 0 h 1422404"/>
              <a:gd name="connisteX4" fmla="*/ 3479804 w 3479804"/>
              <a:gd name="connsiteY4" fmla="*/ 1422404 h 14224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3479804" h="1422404">
                <a:moveTo>
                  <a:pt x="3479804" y="1422404"/>
                </a:moveTo>
                <a:lnTo>
                  <a:pt x="0" y="1422404"/>
                </a:lnTo>
                <a:lnTo>
                  <a:pt x="0" y="266996"/>
                </a:lnTo>
                <a:cubicBezTo>
                  <a:pt x="347582" y="96003"/>
                  <a:pt x="738451" y="0"/>
                  <a:pt x="1151659" y="0"/>
                </a:cubicBezTo>
                <a:cubicBezTo>
                  <a:pt x="2165080" y="0"/>
                  <a:pt x="3044111" y="577471"/>
                  <a:pt x="3479804" y="1422404"/>
                </a:cubicBezTo>
                <a:close/>
              </a:path>
            </a:pathLst>
          </a:custGeom>
          <a:solidFill>
            <a:schemeClr val="accent6">
              <a:alpha val="7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6" name="组合 25"/>
          <p:cNvGrpSpPr/>
          <p:nvPr/>
        </p:nvGrpSpPr>
        <p:grpSpPr>
          <a:xfrm>
            <a:off x="609600" y="1828800"/>
            <a:ext cx="10972800" cy="4419600"/>
            <a:chOff x="960" y="2880"/>
            <a:chExt cx="17280" cy="6960"/>
          </a:xfrm>
        </p:grpSpPr>
        <p:pic>
          <p:nvPicPr>
            <p:cNvPr id="8" name="图片 7" descr="C:/Users/mingsheng111035/AppData/Roaming/Kingsoft/office6/wppai/generateppt/7812d3b313e6ba117248728d80ee7d47.jpg7812d3b313e6ba117248728d80ee7d47"/>
            <p:cNvPicPr preferRelativeResize="0"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rcRect t="2163" b="2163"/>
            <a:stretch>
              <a:fillRect/>
            </a:stretch>
          </p:blipFill>
          <p:spPr>
            <a:xfrm>
              <a:off x="960" y="2880"/>
              <a:ext cx="5440" cy="3680"/>
            </a:xfrm>
            <a:custGeom>
              <a:avLst/>
              <a:gdLst>
                <a:gd name="connisteX0" fmla="*/ 0 w 3454402"/>
                <a:gd name="connsiteY0" fmla="*/ 304796 h 2336804"/>
                <a:gd name="connisteX1" fmla="*/ 304796 w 3454402"/>
                <a:gd name="connsiteY1" fmla="*/ 0 h 2336804"/>
                <a:gd name="connisteX2" fmla="*/ 3149595 w 3454402"/>
                <a:gd name="connsiteY2" fmla="*/ 0 h 2336804"/>
                <a:gd name="connisteX3" fmla="*/ 3454402 w 3454402"/>
                <a:gd name="connsiteY3" fmla="*/ 304796 h 2336804"/>
                <a:gd name="connisteX4" fmla="*/ 3454402 w 3454402"/>
                <a:gd name="connsiteY4" fmla="*/ 2336804 h 2336804"/>
                <a:gd name="connisteX5" fmla="*/ 0 w 3454402"/>
                <a:gd name="connsiteY5" fmla="*/ 2336804 h 2336804"/>
                <a:gd name="connisteX6" fmla="*/ 0 w 3454402"/>
                <a:gd name="connsiteY6" fmla="*/ 304796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336804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2336804"/>
                  </a:lnTo>
                  <a:lnTo>
                    <a:pt x="0" y="2336804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1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1" name="任意多边形 10"/>
            <p:cNvSpPr/>
            <p:nvPr>
              <p:custDataLst>
                <p:tags r:id="rId12"/>
              </p:custDataLst>
            </p:nvPr>
          </p:nvSpPr>
          <p:spPr>
            <a:xfrm>
              <a:off x="960" y="6560"/>
              <a:ext cx="5440" cy="3280"/>
            </a:xfrm>
            <a:custGeom>
              <a:avLst/>
              <a:gdLst>
                <a:gd name="connisteX0" fmla="*/ 0 w 3454402"/>
                <a:gd name="connsiteY0" fmla="*/ 0 h 2082802"/>
                <a:gd name="connisteX1" fmla="*/ 3454402 w 3454402"/>
                <a:gd name="connsiteY1" fmla="*/ 0 h 2082802"/>
                <a:gd name="connisteX2" fmla="*/ 3454402 w 3454402"/>
                <a:gd name="connsiteY2" fmla="*/ 1777995 h 2082802"/>
                <a:gd name="connisteX3" fmla="*/ 3149595 w 3454402"/>
                <a:gd name="connsiteY3" fmla="*/ 2082802 h 2082802"/>
                <a:gd name="connisteX4" fmla="*/ 304796 w 3454402"/>
                <a:gd name="connsiteY4" fmla="*/ 2082802 h 2082802"/>
                <a:gd name="connisteX5" fmla="*/ 0 w 3454402"/>
                <a:gd name="connsiteY5" fmla="*/ 1777995 h 2082802"/>
                <a:gd name="connisteX6" fmla="*/ 0 w 3454402"/>
                <a:gd name="connsiteY6" fmla="*/ 0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082802">
                  <a:moveTo>
                    <a:pt x="0" y="0"/>
                  </a:moveTo>
                  <a:lnTo>
                    <a:pt x="3454402" y="0"/>
                  </a:lnTo>
                  <a:lnTo>
                    <a:pt x="3454402" y="1777996"/>
                  </a:lnTo>
                  <a:cubicBezTo>
                    <a:pt x="3454402" y="1946337"/>
                    <a:pt x="3317937" y="2082802"/>
                    <a:pt x="3149596" y="2082802"/>
                  </a:cubicBezTo>
                  <a:lnTo>
                    <a:pt x="304797" y="2082802"/>
                  </a:lnTo>
                  <a:cubicBezTo>
                    <a:pt x="136465" y="2082802"/>
                    <a:pt x="0" y="1946337"/>
                    <a:pt x="0" y="177799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4" name="图片 13" descr="C:/Users/mingsheng111035/AppData/Roaming/Kingsoft/office6/wppai/generateppt/1dcc1f28f8d5b6141ea37b57dbb99a10.jpg1dcc1f28f8d5b6141ea37b57dbb99a10"/>
            <p:cNvPicPr preferRelativeResize="0"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/>
            <a:srcRect l="1478"/>
            <a:stretch>
              <a:fillRect/>
            </a:stretch>
          </p:blipFill>
          <p:spPr>
            <a:xfrm>
              <a:off x="6880" y="2880"/>
              <a:ext cx="5440" cy="3680"/>
            </a:xfrm>
            <a:custGeom>
              <a:avLst/>
              <a:gdLst>
                <a:gd name="connisteX0" fmla="*/ 0 w 3454402"/>
                <a:gd name="connsiteY0" fmla="*/ 304796 h 2336804"/>
                <a:gd name="connisteX1" fmla="*/ 304796 w 3454402"/>
                <a:gd name="connsiteY1" fmla="*/ 0 h 2336804"/>
                <a:gd name="connisteX2" fmla="*/ 3149595 w 3454402"/>
                <a:gd name="connsiteY2" fmla="*/ 0 h 2336804"/>
                <a:gd name="connisteX3" fmla="*/ 3454402 w 3454402"/>
                <a:gd name="connsiteY3" fmla="*/ 304796 h 2336804"/>
                <a:gd name="connisteX4" fmla="*/ 3454402 w 3454402"/>
                <a:gd name="connsiteY4" fmla="*/ 2336804 h 2336804"/>
                <a:gd name="connisteX5" fmla="*/ 0 w 3454402"/>
                <a:gd name="connsiteY5" fmla="*/ 2336804 h 2336804"/>
                <a:gd name="connisteX6" fmla="*/ 0 w 3454402"/>
                <a:gd name="connsiteY6" fmla="*/ 304796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336804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2336804"/>
                  </a:lnTo>
                  <a:lnTo>
                    <a:pt x="0" y="2336804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1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7" name="任意多边形 16"/>
            <p:cNvSpPr/>
            <p:nvPr>
              <p:custDataLst>
                <p:tags r:id="rId15"/>
              </p:custDataLst>
            </p:nvPr>
          </p:nvSpPr>
          <p:spPr>
            <a:xfrm>
              <a:off x="6880" y="6560"/>
              <a:ext cx="5440" cy="3280"/>
            </a:xfrm>
            <a:custGeom>
              <a:avLst/>
              <a:gdLst>
                <a:gd name="connisteX0" fmla="*/ 0 w 3454402"/>
                <a:gd name="connsiteY0" fmla="*/ 0 h 2082802"/>
                <a:gd name="connisteX1" fmla="*/ 3454402 w 3454402"/>
                <a:gd name="connsiteY1" fmla="*/ 0 h 2082802"/>
                <a:gd name="connisteX2" fmla="*/ 3454402 w 3454402"/>
                <a:gd name="connsiteY2" fmla="*/ 1777995 h 2082802"/>
                <a:gd name="connisteX3" fmla="*/ 3149595 w 3454402"/>
                <a:gd name="connsiteY3" fmla="*/ 2082802 h 2082802"/>
                <a:gd name="connisteX4" fmla="*/ 304796 w 3454402"/>
                <a:gd name="connsiteY4" fmla="*/ 2082802 h 2082802"/>
                <a:gd name="connisteX5" fmla="*/ 0 w 3454402"/>
                <a:gd name="connsiteY5" fmla="*/ 1777995 h 2082802"/>
                <a:gd name="connisteX6" fmla="*/ 0 w 3454402"/>
                <a:gd name="connsiteY6" fmla="*/ 0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082802">
                  <a:moveTo>
                    <a:pt x="0" y="0"/>
                  </a:moveTo>
                  <a:lnTo>
                    <a:pt x="3454402" y="0"/>
                  </a:lnTo>
                  <a:lnTo>
                    <a:pt x="3454402" y="1777996"/>
                  </a:lnTo>
                  <a:cubicBezTo>
                    <a:pt x="3454402" y="1946337"/>
                    <a:pt x="3317937" y="2082802"/>
                    <a:pt x="3149596" y="2082802"/>
                  </a:cubicBezTo>
                  <a:lnTo>
                    <a:pt x="304797" y="2082802"/>
                  </a:lnTo>
                  <a:cubicBezTo>
                    <a:pt x="136465" y="2082802"/>
                    <a:pt x="0" y="1946337"/>
                    <a:pt x="0" y="177799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>
              <p:custDataLst>
                <p:tags r:id="rId16"/>
              </p:custDataLst>
            </p:nvPr>
          </p:nvSpPr>
          <p:spPr>
            <a:xfrm>
              <a:off x="1440" y="704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选择合适的纸尿裤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7"/>
              </p:custDataLst>
            </p:nvPr>
          </p:nvSpPr>
          <p:spPr>
            <a:xfrm>
              <a:off x="1440" y="792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根据老年人的体型和失禁程度选择合适的纸尿裤，确保舒适性和吸收性。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20" name="图片 19" descr="C:/Users/mingsheng111035/AppData/Roaming/Kingsoft/office6/wppai/generateppt/5d3faef89691f0e13a15467bb3867d5b.jpg5d3faef89691f0e13a15467bb3867d5b"/>
            <p:cNvPicPr preferRelativeResize="0"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19"/>
            <a:srcRect t="2163" b="2163"/>
            <a:stretch>
              <a:fillRect/>
            </a:stretch>
          </p:blipFill>
          <p:spPr>
            <a:xfrm>
              <a:off x="12800" y="2880"/>
              <a:ext cx="5440" cy="3680"/>
            </a:xfrm>
            <a:custGeom>
              <a:avLst/>
              <a:gdLst>
                <a:gd name="connisteX0" fmla="*/ 0 w 3454402"/>
                <a:gd name="connsiteY0" fmla="*/ 304796 h 2336804"/>
                <a:gd name="connisteX1" fmla="*/ 304796 w 3454402"/>
                <a:gd name="connsiteY1" fmla="*/ 0 h 2336804"/>
                <a:gd name="connisteX2" fmla="*/ 3149595 w 3454402"/>
                <a:gd name="connsiteY2" fmla="*/ 0 h 2336804"/>
                <a:gd name="connisteX3" fmla="*/ 3454402 w 3454402"/>
                <a:gd name="connsiteY3" fmla="*/ 304796 h 2336804"/>
                <a:gd name="connisteX4" fmla="*/ 3454402 w 3454402"/>
                <a:gd name="connsiteY4" fmla="*/ 2336804 h 2336804"/>
                <a:gd name="connisteX5" fmla="*/ 0 w 3454402"/>
                <a:gd name="connsiteY5" fmla="*/ 2336804 h 2336804"/>
                <a:gd name="connisteX6" fmla="*/ 0 w 3454402"/>
                <a:gd name="connsiteY6" fmla="*/ 304796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336804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2336804"/>
                  </a:lnTo>
                  <a:lnTo>
                    <a:pt x="0" y="2336804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1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23" name="任意多边形 22"/>
            <p:cNvSpPr/>
            <p:nvPr>
              <p:custDataLst>
                <p:tags r:id="rId20"/>
              </p:custDataLst>
            </p:nvPr>
          </p:nvSpPr>
          <p:spPr>
            <a:xfrm>
              <a:off x="12800" y="6560"/>
              <a:ext cx="5440" cy="3280"/>
            </a:xfrm>
            <a:custGeom>
              <a:avLst/>
              <a:gdLst>
                <a:gd name="connisteX0" fmla="*/ 0 w 3454402"/>
                <a:gd name="connsiteY0" fmla="*/ 0 h 2082802"/>
                <a:gd name="connisteX1" fmla="*/ 3454402 w 3454402"/>
                <a:gd name="connsiteY1" fmla="*/ 0 h 2082802"/>
                <a:gd name="connisteX2" fmla="*/ 3454402 w 3454402"/>
                <a:gd name="connsiteY2" fmla="*/ 1777995 h 2082802"/>
                <a:gd name="connisteX3" fmla="*/ 3149595 w 3454402"/>
                <a:gd name="connsiteY3" fmla="*/ 2082802 h 2082802"/>
                <a:gd name="connisteX4" fmla="*/ 304796 w 3454402"/>
                <a:gd name="connsiteY4" fmla="*/ 2082802 h 2082802"/>
                <a:gd name="connisteX5" fmla="*/ 0 w 3454402"/>
                <a:gd name="connsiteY5" fmla="*/ 1777995 h 2082802"/>
                <a:gd name="connisteX6" fmla="*/ 0 w 3454402"/>
                <a:gd name="connsiteY6" fmla="*/ 0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082802">
                  <a:moveTo>
                    <a:pt x="0" y="0"/>
                  </a:moveTo>
                  <a:lnTo>
                    <a:pt x="3454402" y="0"/>
                  </a:lnTo>
                  <a:lnTo>
                    <a:pt x="3454402" y="1777996"/>
                  </a:lnTo>
                  <a:cubicBezTo>
                    <a:pt x="3454402" y="1946337"/>
                    <a:pt x="3317937" y="2082802"/>
                    <a:pt x="3149596" y="2082802"/>
                  </a:cubicBezTo>
                  <a:lnTo>
                    <a:pt x="304797" y="2082802"/>
                  </a:lnTo>
                  <a:cubicBezTo>
                    <a:pt x="136465" y="2082802"/>
                    <a:pt x="0" y="1946337"/>
                    <a:pt x="0" y="177799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8" name="文本框 17"/>
            <p:cNvSpPr txBox="1"/>
            <p:nvPr>
              <p:custDataLst>
                <p:tags r:id="rId21"/>
              </p:custDataLst>
            </p:nvPr>
          </p:nvSpPr>
          <p:spPr>
            <a:xfrm>
              <a:off x="7360" y="704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正确穿戴纸尿裤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22"/>
              </p:custDataLst>
            </p:nvPr>
          </p:nvSpPr>
          <p:spPr>
            <a:xfrm>
              <a:off x="7360" y="792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教导照护者如何正确穿戴纸尿裤，避免漏尿和皮肤问题，保持老年人的尊严。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23"/>
              </p:custDataLst>
            </p:nvPr>
          </p:nvSpPr>
          <p:spPr>
            <a:xfrm>
              <a:off x="13280" y="704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尿垫的使用技巧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5" name="文本框 24"/>
            <p:cNvSpPr txBox="1"/>
            <p:nvPr>
              <p:custDataLst>
                <p:tags r:id="rId24"/>
              </p:custDataLst>
            </p:nvPr>
          </p:nvSpPr>
          <p:spPr>
            <a:xfrm>
              <a:off x="13280" y="792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在床铺或座椅上使用尿垫，以减少清洁工作量，同时保护家具不受尿液损害。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4" name="副标题 3"/>
          <p:cNvSpPr>
            <a:spLocks noGrp="1"/>
          </p:cNvSpPr>
          <p:nvPr>
            <p:ph type="sub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CONTENTS</a:t>
            </a:r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4283075" y="1944370"/>
            <a:ext cx="7375525" cy="2907030"/>
            <a:chOff x="6745" y="3062"/>
            <a:chExt cx="11615" cy="4578"/>
          </a:xfrm>
        </p:grpSpPr>
        <p:sp>
          <p:nvSpPr>
            <p:cNvPr id="5" name="文本框 4"/>
            <p:cNvSpPr txBox="1"/>
            <p:nvPr>
              <p:custDataLst>
                <p:tags r:id="rId3"/>
              </p:custDataLst>
            </p:nvPr>
          </p:nvSpPr>
          <p:spPr>
            <a:xfrm>
              <a:off x="6745" y="306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01</a:t>
              </a:r>
              <a:endParaRPr lang="en-US" altLang="en-US" sz="58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矩形 5"/>
            <p:cNvSpPr/>
            <p:nvPr>
              <p:custDataLst>
                <p:tags r:id="rId4"/>
              </p:custDataLst>
            </p:nvPr>
          </p:nvSpPr>
          <p:spPr>
            <a:xfrm>
              <a:off x="8700" y="3160"/>
              <a:ext cx="20" cy="144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>
              <p:custDataLst>
                <p:tags r:id="rId5"/>
              </p:custDataLst>
            </p:nvPr>
          </p:nvSpPr>
          <p:spPr>
            <a:xfrm>
              <a:off x="9120" y="316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小便失禁的原因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6"/>
              </p:custDataLst>
            </p:nvPr>
          </p:nvSpPr>
          <p:spPr>
            <a:xfrm>
              <a:off x="12915" y="306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02</a:t>
              </a:r>
              <a:endParaRPr lang="en-US" altLang="en-US" sz="58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矩形 8"/>
            <p:cNvSpPr/>
            <p:nvPr>
              <p:custDataLst>
                <p:tags r:id="rId7"/>
              </p:custDataLst>
            </p:nvPr>
          </p:nvSpPr>
          <p:spPr>
            <a:xfrm>
              <a:off x="14870" y="3160"/>
              <a:ext cx="20" cy="144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8"/>
              </p:custDataLst>
            </p:nvPr>
          </p:nvSpPr>
          <p:spPr>
            <a:xfrm>
              <a:off x="15290" y="316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小便失禁的类型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9"/>
              </p:custDataLst>
            </p:nvPr>
          </p:nvSpPr>
          <p:spPr>
            <a:xfrm>
              <a:off x="6745" y="610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03</a:t>
              </a:r>
              <a:endParaRPr lang="en-US" altLang="en-US" sz="58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10"/>
              </p:custDataLst>
            </p:nvPr>
          </p:nvSpPr>
          <p:spPr>
            <a:xfrm>
              <a:off x="8700" y="6200"/>
              <a:ext cx="20" cy="144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>
              <p:custDataLst>
                <p:tags r:id="rId11"/>
              </p:custDataLst>
            </p:nvPr>
          </p:nvSpPr>
          <p:spPr>
            <a:xfrm>
              <a:off x="9120" y="620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小便失禁老年人的照护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2"/>
              </p:custDataLst>
            </p:nvPr>
          </p:nvSpPr>
          <p:spPr>
            <a:xfrm>
              <a:off x="12915" y="610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04</a:t>
              </a:r>
              <a:endParaRPr lang="en-US" altLang="en-US" sz="58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矩形 14"/>
            <p:cNvSpPr/>
            <p:nvPr>
              <p:custDataLst>
                <p:tags r:id="rId13"/>
              </p:custDataLst>
            </p:nvPr>
          </p:nvSpPr>
          <p:spPr>
            <a:xfrm>
              <a:off x="14870" y="6200"/>
              <a:ext cx="20" cy="144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>
              <p:custDataLst>
                <p:tags r:id="rId14"/>
              </p:custDataLst>
            </p:nvPr>
          </p:nvSpPr>
          <p:spPr>
            <a:xfrm>
              <a:off x="15290" y="620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照护过程中的注意事项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0"/>
            <a:ext cx="12191365" cy="1828800"/>
          </a:xfrm>
          <a:custGeom>
            <a:avLst/>
            <a:gdLst>
              <a:gd name="connisteX0" fmla="*/ 0 w 12191996"/>
              <a:gd name="connsiteY0" fmla="*/ 0 h 1828800"/>
              <a:gd name="connisteX1" fmla="*/ 12191996 w 12191996"/>
              <a:gd name="connsiteY1" fmla="*/ 0 h 1828800"/>
              <a:gd name="connisteX2" fmla="*/ 12191996 w 12191996"/>
              <a:gd name="connsiteY2" fmla="*/ 1320795 h 1828800"/>
              <a:gd name="connisteX3" fmla="*/ 11684002 w 12191996"/>
              <a:gd name="connsiteY3" fmla="*/ 1828800 h 1828800"/>
              <a:gd name="connisteX4" fmla="*/ 508004 w 12191996"/>
              <a:gd name="connsiteY4" fmla="*/ 1828800 h 1828800"/>
              <a:gd name="connisteX5" fmla="*/ 0 w 12191996"/>
              <a:gd name="connsiteY5" fmla="*/ 1320795 h 1828800"/>
              <a:gd name="connisteX6" fmla="*/ 0 w 12191996"/>
              <a:gd name="connsiteY6" fmla="*/ 0 h 182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2191997" h="1828800">
                <a:moveTo>
                  <a:pt x="0" y="0"/>
                </a:moveTo>
                <a:lnTo>
                  <a:pt x="12191997" y="0"/>
                </a:lnTo>
                <a:lnTo>
                  <a:pt x="12191997" y="1320796"/>
                </a:lnTo>
                <a:cubicBezTo>
                  <a:pt x="12191997" y="1601352"/>
                  <a:pt x="11964558" y="1828800"/>
                  <a:pt x="11684002" y="1828800"/>
                </a:cubicBezTo>
                <a:lnTo>
                  <a:pt x="508004" y="1828800"/>
                </a:lnTo>
                <a:cubicBezTo>
                  <a:pt x="227439" y="1828800"/>
                  <a:pt x="0" y="1601352"/>
                  <a:pt x="0" y="1320796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0" y="406396"/>
            <a:ext cx="3479800" cy="1423035"/>
          </a:xfrm>
          <a:custGeom>
            <a:avLst/>
            <a:gdLst>
              <a:gd name="connisteX0" fmla="*/ 3479804 w 3479804"/>
              <a:gd name="connsiteY0" fmla="*/ 1422404 h 1422404"/>
              <a:gd name="connisteX1" fmla="*/ 506220 w 3479804"/>
              <a:gd name="connsiteY1" fmla="*/ 1422404 h 1422404"/>
              <a:gd name="connisteX2" fmla="*/ 0 w 3479804"/>
              <a:gd name="connsiteY2" fmla="*/ 914400 h 1422404"/>
              <a:gd name="connisteX3" fmla="*/ 0 w 3479804"/>
              <a:gd name="connsiteY3" fmla="*/ 266995 h 1422404"/>
              <a:gd name="connisteX4" fmla="*/ 1151659 w 3479804"/>
              <a:gd name="connsiteY4" fmla="*/ 0 h 1422404"/>
              <a:gd name="connisteX5" fmla="*/ 3479804 w 3479804"/>
              <a:gd name="connsiteY5" fmla="*/ 1422404 h 14224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79804" h="1422404">
                <a:moveTo>
                  <a:pt x="3479804" y="1422404"/>
                </a:moveTo>
                <a:lnTo>
                  <a:pt x="506221" y="1422404"/>
                </a:lnTo>
                <a:cubicBezTo>
                  <a:pt x="226643" y="1422404"/>
                  <a:pt x="0" y="1194956"/>
                  <a:pt x="0" y="914400"/>
                </a:cubicBezTo>
                <a:lnTo>
                  <a:pt x="0" y="266996"/>
                </a:lnTo>
                <a:cubicBezTo>
                  <a:pt x="347582" y="96003"/>
                  <a:pt x="738451" y="0"/>
                  <a:pt x="1151659" y="0"/>
                </a:cubicBezTo>
                <a:cubicBezTo>
                  <a:pt x="2165080" y="0"/>
                  <a:pt x="3044111" y="577471"/>
                  <a:pt x="3479804" y="1422404"/>
                </a:cubicBezTo>
                <a:close/>
              </a:path>
            </a:pathLst>
          </a:custGeom>
          <a:solidFill>
            <a:schemeClr val="accent6">
              <a:alpha val="7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>
          <a:xfrm>
            <a:off x="9753603" y="0"/>
            <a:ext cx="2438400" cy="1116965"/>
          </a:xfrm>
          <a:custGeom>
            <a:avLst/>
            <a:gdLst>
              <a:gd name="connisteX0" fmla="*/ 0 w 2438403"/>
              <a:gd name="connsiteY0" fmla="*/ 0 h 1117597"/>
              <a:gd name="connisteX1" fmla="*/ 2438403 w 2438403"/>
              <a:gd name="connsiteY1" fmla="*/ 0 h 1117597"/>
              <a:gd name="connisteX2" fmla="*/ 2438403 w 2438403"/>
              <a:gd name="connsiteY2" fmla="*/ 939911 h 1117597"/>
              <a:gd name="connisteX3" fmla="*/ 1657112 w 2438403"/>
              <a:gd name="connsiteY3" fmla="*/ 1117597 h 1117597"/>
              <a:gd name="connisteX4" fmla="*/ 0 w 2438403"/>
              <a:gd name="connsiteY4" fmla="*/ 0 h 11175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2438403" h="1117598">
                <a:moveTo>
                  <a:pt x="0" y="0"/>
                </a:moveTo>
                <a:lnTo>
                  <a:pt x="2438403" y="0"/>
                </a:lnTo>
                <a:lnTo>
                  <a:pt x="2438403" y="939912"/>
                </a:lnTo>
                <a:cubicBezTo>
                  <a:pt x="2202634" y="1053709"/>
                  <a:pt x="1937458" y="1117598"/>
                  <a:pt x="1657112" y="1117598"/>
                </a:cubicBezTo>
                <a:cubicBezTo>
                  <a:pt x="901790" y="1117598"/>
                  <a:pt x="256626" y="653805"/>
                  <a:pt x="0" y="0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C:/Users/mingsheng111035/AppData/Roaming/Kingsoft/office6/wppai/generateppt/85aa1b5b-2861-4bfc-a6e0-2ec67caed32d.jpg85aa1b5b-2861-4bfc-a6e0-2ec67caed32d"/>
          <p:cNvPicPr preferRelativeResize="0"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126" r="126"/>
          <a:stretch>
            <a:fillRect/>
          </a:stretch>
        </p:blipFill>
        <p:spPr>
          <a:xfrm>
            <a:off x="609603" y="609603"/>
            <a:ext cx="10972800" cy="3504565"/>
          </a:xfrm>
          <a:custGeom>
            <a:avLst/>
            <a:gdLst>
              <a:gd name="connisteX0" fmla="*/ 0 w 10972800"/>
              <a:gd name="connsiteY0" fmla="*/ 304796 h 3505196"/>
              <a:gd name="connisteX1" fmla="*/ 304796 w 10972800"/>
              <a:gd name="connsiteY1" fmla="*/ 0 h 3505196"/>
              <a:gd name="connisteX2" fmla="*/ 10668003 w 10972800"/>
              <a:gd name="connsiteY2" fmla="*/ 0 h 3505196"/>
              <a:gd name="connisteX3" fmla="*/ 10972800 w 10972800"/>
              <a:gd name="connsiteY3" fmla="*/ 304796 h 3505196"/>
              <a:gd name="connisteX4" fmla="*/ 10972800 w 10972800"/>
              <a:gd name="connsiteY4" fmla="*/ 3200400 h 3505196"/>
              <a:gd name="connisteX5" fmla="*/ 10668003 w 10972800"/>
              <a:gd name="connsiteY5" fmla="*/ 3505196 h 3505196"/>
              <a:gd name="connisteX6" fmla="*/ 304796 w 10972800"/>
              <a:gd name="connsiteY6" fmla="*/ 3505196 h 3505196"/>
              <a:gd name="connisteX7" fmla="*/ 0 w 10972800"/>
              <a:gd name="connsiteY7" fmla="*/ 3200400 h 3505196"/>
              <a:gd name="connisteX8" fmla="*/ 0 w 10972800"/>
              <a:gd name="connsiteY8" fmla="*/ 304796 h 35051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3505197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0668003" y="0"/>
                </a:lnTo>
                <a:cubicBezTo>
                  <a:pt x="10836335" y="0"/>
                  <a:pt x="10972800" y="136465"/>
                  <a:pt x="10972800" y="304797"/>
                </a:cubicBezTo>
                <a:lnTo>
                  <a:pt x="10972800" y="3200400"/>
                </a:lnTo>
                <a:cubicBezTo>
                  <a:pt x="10972800" y="3368741"/>
                  <a:pt x="10836335" y="3505197"/>
                  <a:pt x="10668003" y="3505197"/>
                </a:cubicBezTo>
                <a:lnTo>
                  <a:pt x="304797" y="3505197"/>
                </a:lnTo>
                <a:cubicBezTo>
                  <a:pt x="136465" y="3505197"/>
                  <a:pt x="0" y="3368741"/>
                  <a:pt x="0" y="3200400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6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9603" y="4724403"/>
            <a:ext cx="3568702" cy="1524003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会阴部的清洁与保护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648200" y="4749800"/>
            <a:ext cx="7010400" cy="1473200"/>
            <a:chOff x="7320" y="7480"/>
            <a:chExt cx="11040" cy="2320"/>
          </a:xfrm>
        </p:grpSpPr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7320" y="7480"/>
              <a:ext cx="53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使用温和清洁剂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9"/>
              </p:custDataLst>
            </p:nvPr>
          </p:nvSpPr>
          <p:spPr>
            <a:xfrm>
              <a:off x="7320" y="8360"/>
              <a:ext cx="53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选择专为敏感肌肤设计的温和清洁剂，避免刺激会阴部皮肤，减少感染风险。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13020" y="7480"/>
              <a:ext cx="53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保持干燥通风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1"/>
              </p:custDataLst>
            </p:nvPr>
          </p:nvSpPr>
          <p:spPr>
            <a:xfrm>
              <a:off x="13020" y="8360"/>
              <a:ext cx="53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定期更换尿布或使用尿失禁垫，确保会阴部保持干燥，预防尿布疹和皮肤感染。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200"/>
              <a:t>照护过程中的注意事项</a:t>
            </a:r>
            <a:endParaRPr lang="zh-CN" altLang="en-US" sz="4200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04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0"/>
            <a:ext cx="12191365" cy="2590165"/>
          </a:xfrm>
          <a:custGeom>
            <a:avLst/>
            <a:gdLst>
              <a:gd name="connisteX0" fmla="*/ 0 w 12191996"/>
              <a:gd name="connsiteY0" fmla="*/ 0 h 2590796"/>
              <a:gd name="connisteX1" fmla="*/ 12191996 w 12191996"/>
              <a:gd name="connsiteY1" fmla="*/ 0 h 2590796"/>
              <a:gd name="connisteX2" fmla="*/ 12191996 w 12191996"/>
              <a:gd name="connsiteY2" fmla="*/ 2082802 h 2590796"/>
              <a:gd name="connisteX3" fmla="*/ 11684002 w 12191996"/>
              <a:gd name="connsiteY3" fmla="*/ 2590796 h 2590796"/>
              <a:gd name="connisteX4" fmla="*/ 508004 w 12191996"/>
              <a:gd name="connsiteY4" fmla="*/ 2590796 h 2590796"/>
              <a:gd name="connisteX5" fmla="*/ 0 w 12191996"/>
              <a:gd name="connsiteY5" fmla="*/ 2082802 h 2590796"/>
              <a:gd name="connisteX6" fmla="*/ 0 w 12191996"/>
              <a:gd name="connsiteY6" fmla="*/ 0 h 25907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2191997" h="2590797">
                <a:moveTo>
                  <a:pt x="0" y="0"/>
                </a:moveTo>
                <a:lnTo>
                  <a:pt x="12191997" y="0"/>
                </a:lnTo>
                <a:lnTo>
                  <a:pt x="12191997" y="2082802"/>
                </a:lnTo>
                <a:cubicBezTo>
                  <a:pt x="12191997" y="2363358"/>
                  <a:pt x="11964558" y="2590797"/>
                  <a:pt x="11684002" y="2590797"/>
                </a:cubicBezTo>
                <a:lnTo>
                  <a:pt x="508004" y="2590797"/>
                </a:lnTo>
                <a:cubicBezTo>
                  <a:pt x="227439" y="2590797"/>
                  <a:pt x="0" y="2363358"/>
                  <a:pt x="0" y="2082802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0" y="634996"/>
            <a:ext cx="3543300" cy="1955800"/>
          </a:xfrm>
          <a:custGeom>
            <a:avLst/>
            <a:gdLst>
              <a:gd name="connisteX0" fmla="*/ 3543300 w 3543300"/>
              <a:gd name="connsiteY0" fmla="*/ 1955801 h 1955801"/>
              <a:gd name="connisteX1" fmla="*/ 507720 w 3543300"/>
              <a:gd name="connsiteY1" fmla="*/ 1955801 h 1955801"/>
              <a:gd name="connisteX2" fmla="*/ 0 w 3543300"/>
              <a:gd name="connsiteY2" fmla="*/ 1447796 h 1955801"/>
              <a:gd name="connisteX3" fmla="*/ 0 w 3543300"/>
              <a:gd name="connsiteY3" fmla="*/ 198232 h 1955801"/>
              <a:gd name="connisteX4" fmla="*/ 1002749 w 3543300"/>
              <a:gd name="connsiteY4" fmla="*/ 0 h 1955801"/>
              <a:gd name="connisteX5" fmla="*/ 3543300 w 3543300"/>
              <a:gd name="connsiteY5" fmla="*/ 1955801 h 19558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543300" h="1955801">
                <a:moveTo>
                  <a:pt x="3543300" y="1955801"/>
                </a:moveTo>
                <a:lnTo>
                  <a:pt x="507721" y="1955801"/>
                </a:lnTo>
                <a:cubicBezTo>
                  <a:pt x="227311" y="1955801"/>
                  <a:pt x="0" y="1728353"/>
                  <a:pt x="0" y="1447797"/>
                </a:cubicBezTo>
                <a:lnTo>
                  <a:pt x="0" y="198233"/>
                </a:lnTo>
                <a:cubicBezTo>
                  <a:pt x="308985" y="70482"/>
                  <a:pt x="647642" y="0"/>
                  <a:pt x="1002749" y="0"/>
                </a:cubicBezTo>
                <a:cubicBezTo>
                  <a:pt x="2221315" y="0"/>
                  <a:pt x="3246147" y="830001"/>
                  <a:pt x="3543300" y="1955801"/>
                </a:cubicBezTo>
                <a:close/>
              </a:path>
            </a:pathLst>
          </a:custGeom>
          <a:solidFill>
            <a:schemeClr val="accent6">
              <a:alpha val="7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>
          <a:xfrm>
            <a:off x="9677397" y="0"/>
            <a:ext cx="2514600" cy="1955800"/>
          </a:xfrm>
          <a:custGeom>
            <a:avLst/>
            <a:gdLst>
              <a:gd name="connisteX0" fmla="*/ 12444 w 2514600"/>
              <a:gd name="connsiteY0" fmla="*/ 0 h 1955801"/>
              <a:gd name="connisteX1" fmla="*/ 2514600 w 2514600"/>
              <a:gd name="connsiteY1" fmla="*/ 0 h 1955801"/>
              <a:gd name="connisteX2" fmla="*/ 2514600 w 2514600"/>
              <a:gd name="connsiteY2" fmla="*/ 1778114 h 1955801"/>
              <a:gd name="connisteX3" fmla="*/ 1746247 w 2514600"/>
              <a:gd name="connsiteY3" fmla="*/ 1955801 h 1955801"/>
              <a:gd name="connisteX4" fmla="*/ 0 w 2514600"/>
              <a:gd name="connsiteY4" fmla="*/ 209553 h 1955801"/>
              <a:gd name="connisteX5" fmla="*/ 12444 w 2514600"/>
              <a:gd name="connsiteY5" fmla="*/ 0 h 19558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514600" h="1955801">
                <a:moveTo>
                  <a:pt x="12445" y="0"/>
                </a:moveTo>
                <a:lnTo>
                  <a:pt x="2514600" y="0"/>
                </a:lnTo>
                <a:lnTo>
                  <a:pt x="2514600" y="1778115"/>
                </a:lnTo>
                <a:cubicBezTo>
                  <a:pt x="2282736" y="1891903"/>
                  <a:pt x="2021958" y="1955801"/>
                  <a:pt x="1746248" y="1955801"/>
                </a:cubicBezTo>
                <a:cubicBezTo>
                  <a:pt x="781821" y="1955801"/>
                  <a:pt x="0" y="1173980"/>
                  <a:pt x="0" y="209553"/>
                </a:cubicBezTo>
                <a:cubicBezTo>
                  <a:pt x="0" y="138632"/>
                  <a:pt x="4225" y="68708"/>
                  <a:pt x="12445" y="0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尊重老年人隐私</a:t>
            </a:r>
            <a:endParaRPr lang="zh-CN" altLang="en-US" sz="4400">
              <a:solidFill>
                <a:schemeClr val="bg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609600" y="1828800"/>
            <a:ext cx="10972800" cy="4418330"/>
            <a:chOff x="960" y="2880"/>
            <a:chExt cx="17280" cy="6958"/>
          </a:xfrm>
        </p:grpSpPr>
        <p:sp>
          <p:nvSpPr>
            <p:cNvPr id="6" name="任意多边形 5"/>
            <p:cNvSpPr/>
            <p:nvPr>
              <p:custDataLst>
                <p:tags r:id="rId5"/>
              </p:custDataLst>
            </p:nvPr>
          </p:nvSpPr>
          <p:spPr>
            <a:xfrm>
              <a:off x="960" y="2880"/>
              <a:ext cx="5440" cy="6959"/>
            </a:xfrm>
            <a:custGeom>
              <a:avLst/>
              <a:gdLst>
                <a:gd name="connisteX0" fmla="*/ 0 w 3454402"/>
                <a:gd name="connsiteY0" fmla="*/ 304796 h 4419596"/>
                <a:gd name="connisteX1" fmla="*/ 304796 w 3454402"/>
                <a:gd name="connsiteY1" fmla="*/ 0 h 4419596"/>
                <a:gd name="connisteX2" fmla="*/ 3149595 w 3454402"/>
                <a:gd name="connsiteY2" fmla="*/ 0 h 4419596"/>
                <a:gd name="connisteX3" fmla="*/ 3454402 w 3454402"/>
                <a:gd name="connsiteY3" fmla="*/ 304796 h 4419596"/>
                <a:gd name="connisteX4" fmla="*/ 3454402 w 3454402"/>
                <a:gd name="connsiteY4" fmla="*/ 4114800 h 4419596"/>
                <a:gd name="connisteX5" fmla="*/ 3149595 w 3454402"/>
                <a:gd name="connsiteY5" fmla="*/ 4419596 h 4419596"/>
                <a:gd name="connisteX6" fmla="*/ 304796 w 3454402"/>
                <a:gd name="connsiteY6" fmla="*/ 4419596 h 4419596"/>
                <a:gd name="connisteX7" fmla="*/ 0 w 3454402"/>
                <a:gd name="connsiteY7" fmla="*/ 4114800 h 4419596"/>
                <a:gd name="connisteX8" fmla="*/ 0 w 3454402"/>
                <a:gd name="connsiteY8" fmla="*/ 304796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3454402" h="4419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4114800"/>
                  </a:lnTo>
                  <a:cubicBezTo>
                    <a:pt x="3454402" y="4283141"/>
                    <a:pt x="3317937" y="4419597"/>
                    <a:pt x="3149596" y="4419597"/>
                  </a:cubicBezTo>
                  <a:lnTo>
                    <a:pt x="304797" y="4419597"/>
                  </a:lnTo>
                  <a:cubicBezTo>
                    <a:pt x="136465" y="4419597"/>
                    <a:pt x="0" y="4283141"/>
                    <a:pt x="0" y="4114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7" name="图片 6" descr="C:/Users/mingsheng111035/AppData/Roaming/Kingsoft/office6/wppai/generateppt/c9b0d107f64381871ab3f01a7487a56c.jpgc9b0d107f64381871ab3f01a7487a56c"/>
            <p:cNvPicPr preferRelativeResize="0"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rcRect t="12227" b="11410"/>
            <a:stretch>
              <a:fillRect/>
            </a:stretch>
          </p:blipFill>
          <p:spPr>
            <a:xfrm>
              <a:off x="1440" y="3360"/>
              <a:ext cx="4479" cy="3199"/>
            </a:xfrm>
            <a:custGeom>
              <a:avLst/>
              <a:gdLst>
                <a:gd name="connisteX0" fmla="*/ 0 w 2844798"/>
                <a:gd name="connsiteY0" fmla="*/ 304796 h 2031997"/>
                <a:gd name="connisteX1" fmla="*/ 304796 w 2844798"/>
                <a:gd name="connsiteY1" fmla="*/ 0 h 2031997"/>
                <a:gd name="connisteX2" fmla="*/ 2540002 w 2844798"/>
                <a:gd name="connsiteY2" fmla="*/ 0 h 2031997"/>
                <a:gd name="connisteX3" fmla="*/ 2844798 w 2844798"/>
                <a:gd name="connsiteY3" fmla="*/ 304796 h 2031997"/>
                <a:gd name="connisteX4" fmla="*/ 2844798 w 2844798"/>
                <a:gd name="connsiteY4" fmla="*/ 1727201 h 2031997"/>
                <a:gd name="connisteX5" fmla="*/ 2540002 w 2844798"/>
                <a:gd name="connsiteY5" fmla="*/ 2031997 h 2031997"/>
                <a:gd name="connisteX6" fmla="*/ 304796 w 2844798"/>
                <a:gd name="connsiteY6" fmla="*/ 2031997 h 2031997"/>
                <a:gd name="connisteX7" fmla="*/ 0 w 2844798"/>
                <a:gd name="connsiteY7" fmla="*/ 1727201 h 2031997"/>
                <a:gd name="connisteX8" fmla="*/ 0 w 2844798"/>
                <a:gd name="connsiteY8" fmla="*/ 304796 h 20319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844799" h="2031998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540002" y="0"/>
                  </a:lnTo>
                  <a:cubicBezTo>
                    <a:pt x="2708343" y="0"/>
                    <a:pt x="2844799" y="136465"/>
                    <a:pt x="2844799" y="304797"/>
                  </a:cubicBezTo>
                  <a:lnTo>
                    <a:pt x="2844799" y="1727201"/>
                  </a:lnTo>
                  <a:cubicBezTo>
                    <a:pt x="2844799" y="1895542"/>
                    <a:pt x="2708343" y="2031998"/>
                    <a:pt x="2540002" y="2031998"/>
                  </a:cubicBezTo>
                  <a:lnTo>
                    <a:pt x="304797" y="2031998"/>
                  </a:lnTo>
                  <a:cubicBezTo>
                    <a:pt x="136465" y="2031998"/>
                    <a:pt x="0" y="1895542"/>
                    <a:pt x="0" y="1727201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2" name="任意多边形 11"/>
            <p:cNvSpPr/>
            <p:nvPr>
              <p:custDataLst>
                <p:tags r:id="rId9"/>
              </p:custDataLst>
            </p:nvPr>
          </p:nvSpPr>
          <p:spPr>
            <a:xfrm>
              <a:off x="6880" y="2880"/>
              <a:ext cx="5440" cy="6959"/>
            </a:xfrm>
            <a:custGeom>
              <a:avLst/>
              <a:gdLst>
                <a:gd name="connisteX0" fmla="*/ 0 w 3454402"/>
                <a:gd name="connsiteY0" fmla="*/ 304796 h 4419596"/>
                <a:gd name="connisteX1" fmla="*/ 304796 w 3454402"/>
                <a:gd name="connsiteY1" fmla="*/ 0 h 4419596"/>
                <a:gd name="connisteX2" fmla="*/ 3149595 w 3454402"/>
                <a:gd name="connsiteY2" fmla="*/ 0 h 4419596"/>
                <a:gd name="connisteX3" fmla="*/ 3454402 w 3454402"/>
                <a:gd name="connsiteY3" fmla="*/ 304796 h 4419596"/>
                <a:gd name="connisteX4" fmla="*/ 3454402 w 3454402"/>
                <a:gd name="connsiteY4" fmla="*/ 4114800 h 4419596"/>
                <a:gd name="connisteX5" fmla="*/ 3149595 w 3454402"/>
                <a:gd name="connsiteY5" fmla="*/ 4419596 h 4419596"/>
                <a:gd name="connisteX6" fmla="*/ 304796 w 3454402"/>
                <a:gd name="connsiteY6" fmla="*/ 4419596 h 4419596"/>
                <a:gd name="connisteX7" fmla="*/ 0 w 3454402"/>
                <a:gd name="connsiteY7" fmla="*/ 4114800 h 4419596"/>
                <a:gd name="connisteX8" fmla="*/ 0 w 3454402"/>
                <a:gd name="connsiteY8" fmla="*/ 304796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3454402" h="4419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4114800"/>
                  </a:lnTo>
                  <a:cubicBezTo>
                    <a:pt x="3454402" y="4283141"/>
                    <a:pt x="3317937" y="4419597"/>
                    <a:pt x="3149596" y="4419597"/>
                  </a:cubicBezTo>
                  <a:lnTo>
                    <a:pt x="304797" y="4419597"/>
                  </a:lnTo>
                  <a:cubicBezTo>
                    <a:pt x="136465" y="4419597"/>
                    <a:pt x="0" y="4283141"/>
                    <a:pt x="0" y="4114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3" name="图片 12" descr="C:/Users/mingsheng111035/AppData/Roaming/Kingsoft/office6/wppai/generateppt/fdfe1b0e2abfb0ccd26a400f97f958ad.jpgfdfe1b0e2abfb0ccd26a400f97f958ad"/>
            <p:cNvPicPr preferRelativeResize="0"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rcRect t="14289" b="14289"/>
            <a:stretch>
              <a:fillRect/>
            </a:stretch>
          </p:blipFill>
          <p:spPr>
            <a:xfrm>
              <a:off x="7360" y="3360"/>
              <a:ext cx="4479" cy="3199"/>
            </a:xfrm>
            <a:custGeom>
              <a:avLst/>
              <a:gdLst>
                <a:gd name="connisteX0" fmla="*/ 0 w 2844798"/>
                <a:gd name="connsiteY0" fmla="*/ 304796 h 2031997"/>
                <a:gd name="connisteX1" fmla="*/ 304796 w 2844798"/>
                <a:gd name="connsiteY1" fmla="*/ 0 h 2031997"/>
                <a:gd name="connisteX2" fmla="*/ 2540002 w 2844798"/>
                <a:gd name="connsiteY2" fmla="*/ 0 h 2031997"/>
                <a:gd name="connisteX3" fmla="*/ 2844798 w 2844798"/>
                <a:gd name="connsiteY3" fmla="*/ 304796 h 2031997"/>
                <a:gd name="connisteX4" fmla="*/ 2844798 w 2844798"/>
                <a:gd name="connsiteY4" fmla="*/ 1727201 h 2031997"/>
                <a:gd name="connisteX5" fmla="*/ 2540002 w 2844798"/>
                <a:gd name="connsiteY5" fmla="*/ 2031997 h 2031997"/>
                <a:gd name="connisteX6" fmla="*/ 304796 w 2844798"/>
                <a:gd name="connsiteY6" fmla="*/ 2031997 h 2031997"/>
                <a:gd name="connisteX7" fmla="*/ 0 w 2844798"/>
                <a:gd name="connsiteY7" fmla="*/ 1727201 h 2031997"/>
                <a:gd name="connisteX8" fmla="*/ 0 w 2844798"/>
                <a:gd name="connsiteY8" fmla="*/ 304796 h 20319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844799" h="2031998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540002" y="0"/>
                  </a:lnTo>
                  <a:cubicBezTo>
                    <a:pt x="2708343" y="0"/>
                    <a:pt x="2844799" y="136465"/>
                    <a:pt x="2844799" y="304797"/>
                  </a:cubicBezTo>
                  <a:lnTo>
                    <a:pt x="2844799" y="1727201"/>
                  </a:lnTo>
                  <a:cubicBezTo>
                    <a:pt x="2844799" y="1895542"/>
                    <a:pt x="2708343" y="2031998"/>
                    <a:pt x="2540002" y="2031998"/>
                  </a:cubicBezTo>
                  <a:lnTo>
                    <a:pt x="304797" y="2031998"/>
                  </a:lnTo>
                  <a:cubicBezTo>
                    <a:pt x="136465" y="2031998"/>
                    <a:pt x="0" y="1895542"/>
                    <a:pt x="0" y="1727201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0" name="文本框 9"/>
            <p:cNvSpPr txBox="1"/>
            <p:nvPr>
              <p:custDataLst>
                <p:tags r:id="rId12"/>
              </p:custDataLst>
            </p:nvPr>
          </p:nvSpPr>
          <p:spPr>
            <a:xfrm>
              <a:off x="1440" y="704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保护个人卫生隐私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3"/>
              </p:custDataLst>
            </p:nvPr>
          </p:nvSpPr>
          <p:spPr>
            <a:xfrm>
              <a:off x="1440" y="792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在协助老年人处理个人卫生时，应确保隐私得到保护，避免不必要的尴尬。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任意多边形 17"/>
            <p:cNvSpPr/>
            <p:nvPr>
              <p:custDataLst>
                <p:tags r:id="rId14"/>
              </p:custDataLst>
            </p:nvPr>
          </p:nvSpPr>
          <p:spPr>
            <a:xfrm>
              <a:off x="12800" y="2880"/>
              <a:ext cx="5440" cy="6959"/>
            </a:xfrm>
            <a:custGeom>
              <a:avLst/>
              <a:gdLst>
                <a:gd name="connisteX0" fmla="*/ 0 w 3454402"/>
                <a:gd name="connsiteY0" fmla="*/ 304796 h 4419596"/>
                <a:gd name="connisteX1" fmla="*/ 304796 w 3454402"/>
                <a:gd name="connsiteY1" fmla="*/ 0 h 4419596"/>
                <a:gd name="connisteX2" fmla="*/ 3149595 w 3454402"/>
                <a:gd name="connsiteY2" fmla="*/ 0 h 4419596"/>
                <a:gd name="connisteX3" fmla="*/ 3454402 w 3454402"/>
                <a:gd name="connsiteY3" fmla="*/ 304796 h 4419596"/>
                <a:gd name="connisteX4" fmla="*/ 3454402 w 3454402"/>
                <a:gd name="connsiteY4" fmla="*/ 4114800 h 4419596"/>
                <a:gd name="connisteX5" fmla="*/ 3149595 w 3454402"/>
                <a:gd name="connsiteY5" fmla="*/ 4419596 h 4419596"/>
                <a:gd name="connisteX6" fmla="*/ 304796 w 3454402"/>
                <a:gd name="connsiteY6" fmla="*/ 4419596 h 4419596"/>
                <a:gd name="connisteX7" fmla="*/ 0 w 3454402"/>
                <a:gd name="connsiteY7" fmla="*/ 4114800 h 4419596"/>
                <a:gd name="connisteX8" fmla="*/ 0 w 3454402"/>
                <a:gd name="connsiteY8" fmla="*/ 304796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3454402" h="4419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4114800"/>
                  </a:lnTo>
                  <a:cubicBezTo>
                    <a:pt x="3454402" y="4283141"/>
                    <a:pt x="3317937" y="4419597"/>
                    <a:pt x="3149596" y="4419597"/>
                  </a:cubicBezTo>
                  <a:lnTo>
                    <a:pt x="304797" y="4419597"/>
                  </a:lnTo>
                  <a:cubicBezTo>
                    <a:pt x="136465" y="4419597"/>
                    <a:pt x="0" y="4283141"/>
                    <a:pt x="0" y="4114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9" name="图片 18" descr="C:/Users/mingsheng111035/AppData/Roaming/Kingsoft/office6/wppai/generateppt/a966555655621960696c86e561f8d477.jpga966555655621960696c86e561f8d477"/>
            <p:cNvPicPr preferRelativeResize="0"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6"/>
            <a:srcRect t="15818" b="12759"/>
            <a:stretch>
              <a:fillRect/>
            </a:stretch>
          </p:blipFill>
          <p:spPr>
            <a:xfrm>
              <a:off x="13280" y="3360"/>
              <a:ext cx="4479" cy="3199"/>
            </a:xfrm>
            <a:custGeom>
              <a:avLst/>
              <a:gdLst>
                <a:gd name="connisteX0" fmla="*/ 0 w 2844798"/>
                <a:gd name="connsiteY0" fmla="*/ 304796 h 2031997"/>
                <a:gd name="connisteX1" fmla="*/ 304796 w 2844798"/>
                <a:gd name="connsiteY1" fmla="*/ 0 h 2031997"/>
                <a:gd name="connisteX2" fmla="*/ 2540002 w 2844798"/>
                <a:gd name="connsiteY2" fmla="*/ 0 h 2031997"/>
                <a:gd name="connisteX3" fmla="*/ 2844798 w 2844798"/>
                <a:gd name="connsiteY3" fmla="*/ 304796 h 2031997"/>
                <a:gd name="connisteX4" fmla="*/ 2844798 w 2844798"/>
                <a:gd name="connsiteY4" fmla="*/ 1727201 h 2031997"/>
                <a:gd name="connisteX5" fmla="*/ 2540002 w 2844798"/>
                <a:gd name="connsiteY5" fmla="*/ 2031997 h 2031997"/>
                <a:gd name="connisteX6" fmla="*/ 304796 w 2844798"/>
                <a:gd name="connsiteY6" fmla="*/ 2031997 h 2031997"/>
                <a:gd name="connisteX7" fmla="*/ 0 w 2844798"/>
                <a:gd name="connsiteY7" fmla="*/ 1727201 h 2031997"/>
                <a:gd name="connisteX8" fmla="*/ 0 w 2844798"/>
                <a:gd name="connsiteY8" fmla="*/ 304796 h 20319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844799" h="2031998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540002" y="0"/>
                  </a:lnTo>
                  <a:cubicBezTo>
                    <a:pt x="2708343" y="0"/>
                    <a:pt x="2844799" y="136465"/>
                    <a:pt x="2844799" y="304797"/>
                  </a:cubicBezTo>
                  <a:lnTo>
                    <a:pt x="2844799" y="1727201"/>
                  </a:lnTo>
                  <a:cubicBezTo>
                    <a:pt x="2844799" y="1895542"/>
                    <a:pt x="2708343" y="2031998"/>
                    <a:pt x="2540002" y="2031998"/>
                  </a:cubicBezTo>
                  <a:lnTo>
                    <a:pt x="304797" y="2031998"/>
                  </a:lnTo>
                  <a:cubicBezTo>
                    <a:pt x="136465" y="2031998"/>
                    <a:pt x="0" y="1895542"/>
                    <a:pt x="0" y="1727201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6" name="文本框 15"/>
            <p:cNvSpPr txBox="1"/>
            <p:nvPr>
              <p:custDataLst>
                <p:tags r:id="rId17"/>
              </p:custDataLst>
            </p:nvPr>
          </p:nvSpPr>
          <p:spPr>
            <a:xfrm>
              <a:off x="7360" y="704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维护个人空间独立性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8"/>
              </p:custDataLst>
            </p:nvPr>
          </p:nvSpPr>
          <p:spPr>
            <a:xfrm>
              <a:off x="7360" y="792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为老年人提供独立的个人空间，尊重其私密性，避免在未授权的情况下进入。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19"/>
              </p:custDataLst>
            </p:nvPr>
          </p:nvSpPr>
          <p:spPr>
            <a:xfrm>
              <a:off x="13280" y="704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倾听与沟通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20"/>
              </p:custDataLst>
            </p:nvPr>
          </p:nvSpPr>
          <p:spPr>
            <a:xfrm>
              <a:off x="13280" y="792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在照护过程中，倾听老年人的需求，通过沟通了解其隐私界限，确保其尊严得到尊重。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8610603" y="0"/>
            <a:ext cx="3568700" cy="6858000"/>
          </a:xfrm>
          <a:custGeom>
            <a:avLst/>
            <a:gdLst>
              <a:gd name="connisteX0" fmla="*/ 395551 w 3568702"/>
              <a:gd name="connsiteY0" fmla="*/ 0 h 6858000"/>
              <a:gd name="connisteX1" fmla="*/ 93085 w 3568702"/>
              <a:gd name="connsiteY1" fmla="*/ 2115135 h 6858000"/>
              <a:gd name="connisteX2" fmla="*/ 1090275 w 3568702"/>
              <a:gd name="connsiteY2" fmla="*/ 5843756 h 6858000"/>
              <a:gd name="connisteX3" fmla="*/ 1680950 w 3568702"/>
              <a:gd name="connsiteY3" fmla="*/ 6858000 h 6858000"/>
              <a:gd name="connisteX4" fmla="*/ 3568702 w 3568702"/>
              <a:gd name="connsiteY4" fmla="*/ 6858000 h 6858000"/>
              <a:gd name="connisteX5" fmla="*/ 3568702 w 3568702"/>
              <a:gd name="connsiteY5" fmla="*/ 0 h 6858000"/>
              <a:gd name="connisteX6" fmla="*/ 395551 w 3568702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568702" h="6858000">
                <a:moveTo>
                  <a:pt x="395551" y="0"/>
                </a:moveTo>
                <a:cubicBezTo>
                  <a:pt x="24250" y="611862"/>
                  <a:pt x="-106509" y="1368857"/>
                  <a:pt x="93086" y="2115135"/>
                </a:cubicBezTo>
                <a:lnTo>
                  <a:pt x="1090276" y="5843757"/>
                </a:lnTo>
                <a:cubicBezTo>
                  <a:pt x="1196584" y="6241265"/>
                  <a:pt x="1405552" y="6591507"/>
                  <a:pt x="1680951" y="6858000"/>
                </a:cubicBezTo>
                <a:lnTo>
                  <a:pt x="3568702" y="6858000"/>
                </a:lnTo>
                <a:lnTo>
                  <a:pt x="3568702" y="0"/>
                </a:lnTo>
                <a:lnTo>
                  <a:pt x="395551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3" y="609603"/>
            <a:ext cx="3568702" cy="1524003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保持耐心和关心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609600" y="3556000"/>
            <a:ext cx="3505200" cy="2692400"/>
            <a:chOff x="960" y="5600"/>
            <a:chExt cx="5520" cy="4240"/>
          </a:xfrm>
        </p:grpSpPr>
        <p:sp>
          <p:nvSpPr>
            <p:cNvPr id="4" name="任意多边形 3"/>
            <p:cNvSpPr/>
            <p:nvPr>
              <p:custDataLst>
                <p:tags r:id="rId3"/>
              </p:custDataLst>
            </p:nvPr>
          </p:nvSpPr>
          <p:spPr>
            <a:xfrm>
              <a:off x="960" y="5600"/>
              <a:ext cx="80" cy="1759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1200" y="5600"/>
              <a:ext cx="5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建立信任关系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1200" y="6400"/>
              <a:ext cx="524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耐心倾听患者需求，通过日常互动建立信任，使患者感到被尊重和理解。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任意多边形 6"/>
            <p:cNvSpPr/>
            <p:nvPr>
              <p:custDataLst>
                <p:tags r:id="rId6"/>
              </p:custDataLst>
            </p:nvPr>
          </p:nvSpPr>
          <p:spPr>
            <a:xfrm>
              <a:off x="960" y="8080"/>
              <a:ext cx="80" cy="1760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200" y="8080"/>
              <a:ext cx="5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提供心理支持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1200" y="8880"/>
              <a:ext cx="524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定期与患者沟通，了解其心理状态，提供必要的心理辅导和情感支持。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0" name="图片 9" descr="C:/Users/mingsheng111035/AppData/Roaming/Kingsoft/office6/wppai/generateppt/d68f805dd05e7b3590ad0e21910e5a24.jpgd68f805dd05e7b3590ad0e21910e5a24"/>
          <p:cNvPicPr preferRelativeResize="0"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l="8995" r="9054"/>
          <a:stretch>
            <a:fillRect/>
          </a:stretch>
        </p:blipFill>
        <p:spPr>
          <a:xfrm>
            <a:off x="4648197" y="609603"/>
            <a:ext cx="6933565" cy="5638800"/>
          </a:xfrm>
          <a:custGeom>
            <a:avLst/>
            <a:gdLst>
              <a:gd name="connisteX0" fmla="*/ 0 w 6934196"/>
              <a:gd name="connsiteY0" fmla="*/ 304796 h 5638803"/>
              <a:gd name="connisteX1" fmla="*/ 304796 w 6934196"/>
              <a:gd name="connsiteY1" fmla="*/ 0 h 5638803"/>
              <a:gd name="connisteX2" fmla="*/ 6629400 w 6934196"/>
              <a:gd name="connsiteY2" fmla="*/ 0 h 5638803"/>
              <a:gd name="connisteX3" fmla="*/ 6934196 w 6934196"/>
              <a:gd name="connsiteY3" fmla="*/ 304796 h 5638803"/>
              <a:gd name="connisteX4" fmla="*/ 6934196 w 6934196"/>
              <a:gd name="connsiteY4" fmla="*/ 5333996 h 5638803"/>
              <a:gd name="connisteX5" fmla="*/ 6629400 w 6934196"/>
              <a:gd name="connsiteY5" fmla="*/ 5638803 h 5638803"/>
              <a:gd name="connisteX6" fmla="*/ 304796 w 6934196"/>
              <a:gd name="connsiteY6" fmla="*/ 5638803 h 5638803"/>
              <a:gd name="connisteX7" fmla="*/ 0 w 6934196"/>
              <a:gd name="connsiteY7" fmla="*/ 5333996 h 5638803"/>
              <a:gd name="connisteX8" fmla="*/ 0 w 6934196"/>
              <a:gd name="connsiteY8" fmla="*/ 304796 h 563880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6934197" h="5638803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6629400" y="0"/>
                </a:lnTo>
                <a:cubicBezTo>
                  <a:pt x="6797741" y="0"/>
                  <a:pt x="6934197" y="136465"/>
                  <a:pt x="6934197" y="304797"/>
                </a:cubicBezTo>
                <a:lnTo>
                  <a:pt x="6934197" y="5333997"/>
                </a:lnTo>
                <a:cubicBezTo>
                  <a:pt x="6934197" y="5502338"/>
                  <a:pt x="6797741" y="5638803"/>
                  <a:pt x="6629400" y="5638803"/>
                </a:cubicBezTo>
                <a:lnTo>
                  <a:pt x="304797" y="5638803"/>
                </a:lnTo>
                <a:cubicBezTo>
                  <a:pt x="136465" y="5638803"/>
                  <a:pt x="0" y="5502338"/>
                  <a:pt x="0" y="5333997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11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298701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r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防止压疮和皮肤感染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dca555127568aa5c\datas\氛围图-12001&amp;207042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828800" cy="6858000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609600" y="1828800"/>
            <a:ext cx="10972800" cy="4419600"/>
            <a:chOff x="960" y="2880"/>
            <a:chExt cx="17280" cy="6960"/>
          </a:xfrm>
        </p:grpSpPr>
        <p:sp>
          <p:nvSpPr>
            <p:cNvPr id="4" name="任意多边形 3"/>
            <p:cNvSpPr/>
            <p:nvPr>
              <p:custDataLst>
                <p:tags r:id="rId5"/>
              </p:custDataLst>
            </p:nvPr>
          </p:nvSpPr>
          <p:spPr>
            <a:xfrm>
              <a:off x="960" y="2880"/>
              <a:ext cx="5440" cy="6959"/>
            </a:xfrm>
            <a:custGeom>
              <a:avLst/>
              <a:gdLst>
                <a:gd name="connisteX0" fmla="*/ 0 w 3454402"/>
                <a:gd name="connsiteY0" fmla="*/ 304796 h 4419596"/>
                <a:gd name="connisteX1" fmla="*/ 304796 w 3454402"/>
                <a:gd name="connsiteY1" fmla="*/ 0 h 4419596"/>
                <a:gd name="connisteX2" fmla="*/ 3149595 w 3454402"/>
                <a:gd name="connsiteY2" fmla="*/ 0 h 4419596"/>
                <a:gd name="connisteX3" fmla="*/ 3454402 w 3454402"/>
                <a:gd name="connsiteY3" fmla="*/ 304796 h 4419596"/>
                <a:gd name="connisteX4" fmla="*/ 3454402 w 3454402"/>
                <a:gd name="connsiteY4" fmla="*/ 4114800 h 4419596"/>
                <a:gd name="connisteX5" fmla="*/ 3149595 w 3454402"/>
                <a:gd name="connsiteY5" fmla="*/ 4419596 h 4419596"/>
                <a:gd name="connisteX6" fmla="*/ 304796 w 3454402"/>
                <a:gd name="connsiteY6" fmla="*/ 4419596 h 4419596"/>
                <a:gd name="connisteX7" fmla="*/ 0 w 3454402"/>
                <a:gd name="connsiteY7" fmla="*/ 4114800 h 4419596"/>
                <a:gd name="connisteX8" fmla="*/ 0 w 3454402"/>
                <a:gd name="connsiteY8" fmla="*/ 304796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3454402" h="4419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4114800"/>
                  </a:lnTo>
                  <a:cubicBezTo>
                    <a:pt x="3454402" y="4283141"/>
                    <a:pt x="3317937" y="4419597"/>
                    <a:pt x="3149596" y="4419597"/>
                  </a:cubicBezTo>
                  <a:lnTo>
                    <a:pt x="304797" y="4419597"/>
                  </a:lnTo>
                  <a:cubicBezTo>
                    <a:pt x="136465" y="4419597"/>
                    <a:pt x="0" y="4283141"/>
                    <a:pt x="0" y="4114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任意多边形 4"/>
            <p:cNvSpPr/>
            <p:nvPr>
              <p:custDataLst>
                <p:tags r:id="rId6"/>
              </p:custDataLst>
            </p:nvPr>
          </p:nvSpPr>
          <p:spPr>
            <a:xfrm>
              <a:off x="3700" y="2880"/>
              <a:ext cx="2700" cy="2580"/>
            </a:xfrm>
            <a:custGeom>
              <a:avLst/>
              <a:gdLst>
                <a:gd name="connisteX0" fmla="*/ 1714500 w 1714500"/>
                <a:gd name="connsiteY0" fmla="*/ 1638303 h 1638303"/>
                <a:gd name="connisteX1" fmla="*/ 0 w 1714500"/>
                <a:gd name="connsiteY1" fmla="*/ 0 h 1638303"/>
                <a:gd name="connisteX2" fmla="*/ 1409703 w 1714500"/>
                <a:gd name="connsiteY2" fmla="*/ 0 h 1638303"/>
                <a:gd name="connisteX3" fmla="*/ 1714500 w 1714500"/>
                <a:gd name="connsiteY3" fmla="*/ 304714 h 1638303"/>
                <a:gd name="connisteX4" fmla="*/ 1714500 w 1714500"/>
                <a:gd name="connsiteY4" fmla="*/ 1638303 h 16383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pathLst>
                <a:path w="1714500" h="1638303">
                  <a:moveTo>
                    <a:pt x="1714500" y="1638303"/>
                  </a:moveTo>
                  <a:cubicBezTo>
                    <a:pt x="807772" y="1607506"/>
                    <a:pt x="72878" y="897602"/>
                    <a:pt x="0" y="0"/>
                  </a:cubicBezTo>
                  <a:lnTo>
                    <a:pt x="1409703" y="0"/>
                  </a:lnTo>
                  <a:cubicBezTo>
                    <a:pt x="1578035" y="0"/>
                    <a:pt x="1714500" y="136374"/>
                    <a:pt x="1714500" y="304715"/>
                  </a:cubicBezTo>
                  <a:cubicBezTo>
                    <a:pt x="1714500" y="914647"/>
                    <a:pt x="1714500" y="1638303"/>
                    <a:pt x="1714500" y="1638303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alpha val="15000"/>
                  </a:schemeClr>
                </a:gs>
                <a:gs pos="100000">
                  <a:schemeClr val="bg1">
                    <a:alpha val="15000"/>
                  </a:schemeClr>
                </a:gs>
              </a:gsLst>
              <a:lin ang="23916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任意多边形 5"/>
            <p:cNvSpPr/>
            <p:nvPr>
              <p:custDataLst>
                <p:tags r:id="rId7"/>
              </p:custDataLst>
            </p:nvPr>
          </p:nvSpPr>
          <p:spPr>
            <a:xfrm>
              <a:off x="960" y="8220"/>
              <a:ext cx="2540" cy="1620"/>
            </a:xfrm>
            <a:custGeom>
              <a:avLst/>
              <a:gdLst>
                <a:gd name="connisteX0" fmla="*/ 1600940 w 1612901"/>
                <a:gd name="connsiteY0" fmla="*/ 1028700 h 1028700"/>
                <a:gd name="connisteX1" fmla="*/ 303297 w 1612901"/>
                <a:gd name="connsiteY1" fmla="*/ 1028700 h 1028700"/>
                <a:gd name="connisteX2" fmla="*/ 0 w 1612901"/>
                <a:gd name="connsiteY2" fmla="*/ 723903 h 1028700"/>
                <a:gd name="connisteX3" fmla="*/ 0 w 1612901"/>
                <a:gd name="connsiteY3" fmla="*/ 398650 h 1028700"/>
                <a:gd name="connisteX4" fmla="*/ 734601 w 1612901"/>
                <a:gd name="connsiteY4" fmla="*/ 0 h 1028700"/>
                <a:gd name="connisteX5" fmla="*/ 1612901 w 1612901"/>
                <a:gd name="connsiteY5" fmla="*/ 882652 h 1028700"/>
                <a:gd name="connisteX6" fmla="*/ 1600940 w 1612901"/>
                <a:gd name="connsiteY6" fmla="*/ 1028700 h 10287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1612901" h="1028700">
                  <a:moveTo>
                    <a:pt x="1600941" y="1028700"/>
                  </a:moveTo>
                  <a:lnTo>
                    <a:pt x="303297" y="1028700"/>
                  </a:lnTo>
                  <a:cubicBezTo>
                    <a:pt x="135788" y="1028700"/>
                    <a:pt x="0" y="892235"/>
                    <a:pt x="0" y="723903"/>
                  </a:cubicBezTo>
                  <a:lnTo>
                    <a:pt x="0" y="398651"/>
                  </a:lnTo>
                  <a:cubicBezTo>
                    <a:pt x="156966" y="158539"/>
                    <a:pt x="427363" y="0"/>
                    <a:pt x="734602" y="0"/>
                  </a:cubicBezTo>
                  <a:cubicBezTo>
                    <a:pt x="1219672" y="0"/>
                    <a:pt x="1612901" y="395176"/>
                    <a:pt x="1612901" y="882652"/>
                  </a:cubicBezTo>
                  <a:cubicBezTo>
                    <a:pt x="1612901" y="932405"/>
                    <a:pt x="1608795" y="981197"/>
                    <a:pt x="1600941" y="1028700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alpha val="15000"/>
                  </a:schemeClr>
                </a:gs>
                <a:gs pos="100000">
                  <a:schemeClr val="bg1">
                    <a:alpha val="15000"/>
                  </a:schemeClr>
                </a:gs>
              </a:gsLst>
              <a:lin ang="20142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7" name="图片 6" descr="C:/Users/mingsheng111035/AppData/Local/Temp/figmazip/slide_dca555127568aa5c\datas\earth-12001&amp;207102.svg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 r:link="rId11"/>
                </a:ext>
              </a:extLst>
            </a:blip>
            <a:stretch>
              <a:fillRect/>
            </a:stretch>
          </p:blipFill>
          <p:spPr>
            <a:xfrm>
              <a:off x="2479" y="3719"/>
              <a:ext cx="2400" cy="2400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>
              <p:custDataLst>
                <p:tags r:id="rId12"/>
              </p:custDataLst>
            </p:nvPr>
          </p:nvSpPr>
          <p:spPr>
            <a:xfrm>
              <a:off x="1540" y="6680"/>
              <a:ext cx="4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定期更换尿布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13"/>
              </p:custDataLst>
            </p:nvPr>
          </p:nvSpPr>
          <p:spPr>
            <a:xfrm>
              <a:off x="1560" y="7560"/>
              <a:ext cx="4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为避免尿液长时间接触皮肤，应定时更换尿布，减少皮肤刺激和感染风险。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任意多边形 9"/>
            <p:cNvSpPr/>
            <p:nvPr>
              <p:custDataLst>
                <p:tags r:id="rId14"/>
              </p:custDataLst>
            </p:nvPr>
          </p:nvSpPr>
          <p:spPr>
            <a:xfrm>
              <a:off x="6880" y="2880"/>
              <a:ext cx="5440" cy="6959"/>
            </a:xfrm>
            <a:custGeom>
              <a:avLst/>
              <a:gdLst>
                <a:gd name="connisteX0" fmla="*/ 0 w 3454402"/>
                <a:gd name="connsiteY0" fmla="*/ 304796 h 4419596"/>
                <a:gd name="connisteX1" fmla="*/ 304796 w 3454402"/>
                <a:gd name="connsiteY1" fmla="*/ 0 h 4419596"/>
                <a:gd name="connisteX2" fmla="*/ 3149595 w 3454402"/>
                <a:gd name="connsiteY2" fmla="*/ 0 h 4419596"/>
                <a:gd name="connisteX3" fmla="*/ 3454402 w 3454402"/>
                <a:gd name="connsiteY3" fmla="*/ 304796 h 4419596"/>
                <a:gd name="connisteX4" fmla="*/ 3454402 w 3454402"/>
                <a:gd name="connsiteY4" fmla="*/ 4114800 h 4419596"/>
                <a:gd name="connisteX5" fmla="*/ 3149595 w 3454402"/>
                <a:gd name="connsiteY5" fmla="*/ 4419596 h 4419596"/>
                <a:gd name="connisteX6" fmla="*/ 304796 w 3454402"/>
                <a:gd name="connsiteY6" fmla="*/ 4419596 h 4419596"/>
                <a:gd name="connisteX7" fmla="*/ 0 w 3454402"/>
                <a:gd name="connsiteY7" fmla="*/ 4114800 h 4419596"/>
                <a:gd name="connisteX8" fmla="*/ 0 w 3454402"/>
                <a:gd name="connsiteY8" fmla="*/ 304796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3454402" h="4419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4114800"/>
                  </a:lnTo>
                  <a:cubicBezTo>
                    <a:pt x="3454402" y="4283141"/>
                    <a:pt x="3317937" y="4419597"/>
                    <a:pt x="3149596" y="4419597"/>
                  </a:cubicBezTo>
                  <a:lnTo>
                    <a:pt x="304797" y="4419597"/>
                  </a:lnTo>
                  <a:cubicBezTo>
                    <a:pt x="136465" y="4419597"/>
                    <a:pt x="0" y="4283141"/>
                    <a:pt x="0" y="4114800"/>
                  </a:cubicBezTo>
                  <a:lnTo>
                    <a:pt x="0" y="304797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>
              <p:custDataLst>
                <p:tags r:id="rId15"/>
              </p:custDataLst>
            </p:nvPr>
          </p:nvSpPr>
          <p:spPr>
            <a:xfrm>
              <a:off x="9620" y="2880"/>
              <a:ext cx="2700" cy="2580"/>
            </a:xfrm>
            <a:custGeom>
              <a:avLst/>
              <a:gdLst>
                <a:gd name="connisteX0" fmla="*/ 1714500 w 1714500"/>
                <a:gd name="connsiteY0" fmla="*/ 1638303 h 1638303"/>
                <a:gd name="connisteX1" fmla="*/ 0 w 1714500"/>
                <a:gd name="connsiteY1" fmla="*/ 0 h 1638303"/>
                <a:gd name="connisteX2" fmla="*/ 1409703 w 1714500"/>
                <a:gd name="connsiteY2" fmla="*/ 0 h 1638303"/>
                <a:gd name="connisteX3" fmla="*/ 1714500 w 1714500"/>
                <a:gd name="connsiteY3" fmla="*/ 304796 h 1638303"/>
                <a:gd name="connisteX4" fmla="*/ 1714500 w 1714500"/>
                <a:gd name="connsiteY4" fmla="*/ 1638303 h 16383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pathLst>
                <a:path w="1714500" h="1638303">
                  <a:moveTo>
                    <a:pt x="1714500" y="1638303"/>
                  </a:moveTo>
                  <a:cubicBezTo>
                    <a:pt x="807772" y="1607506"/>
                    <a:pt x="72878" y="897602"/>
                    <a:pt x="0" y="0"/>
                  </a:cubicBezTo>
                  <a:lnTo>
                    <a:pt x="1409703" y="0"/>
                  </a:lnTo>
                  <a:cubicBezTo>
                    <a:pt x="1578035" y="0"/>
                    <a:pt x="1714500" y="136465"/>
                    <a:pt x="1714500" y="304797"/>
                  </a:cubicBezTo>
                  <a:lnTo>
                    <a:pt x="1714500" y="1638303"/>
                  </a:ln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100000">
                  <a:schemeClr val="accent4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任意多边形 11"/>
            <p:cNvSpPr/>
            <p:nvPr>
              <p:custDataLst>
                <p:tags r:id="rId16"/>
              </p:custDataLst>
            </p:nvPr>
          </p:nvSpPr>
          <p:spPr>
            <a:xfrm>
              <a:off x="6880" y="8220"/>
              <a:ext cx="2540" cy="1620"/>
            </a:xfrm>
            <a:custGeom>
              <a:avLst/>
              <a:gdLst>
                <a:gd name="connisteX0" fmla="*/ 1600940 w 1612901"/>
                <a:gd name="connsiteY0" fmla="*/ 1028700 h 1028700"/>
                <a:gd name="connisteX1" fmla="*/ 303297 w 1612901"/>
                <a:gd name="connsiteY1" fmla="*/ 1028700 h 1028700"/>
                <a:gd name="connisteX2" fmla="*/ 0 w 1612901"/>
                <a:gd name="connsiteY2" fmla="*/ 723903 h 1028700"/>
                <a:gd name="connisteX3" fmla="*/ 0 w 1612901"/>
                <a:gd name="connsiteY3" fmla="*/ 398650 h 1028700"/>
                <a:gd name="connisteX4" fmla="*/ 734601 w 1612901"/>
                <a:gd name="connsiteY4" fmla="*/ 0 h 1028700"/>
                <a:gd name="connisteX5" fmla="*/ 1612901 w 1612901"/>
                <a:gd name="connsiteY5" fmla="*/ 882652 h 1028700"/>
                <a:gd name="connisteX6" fmla="*/ 1600940 w 1612901"/>
                <a:gd name="connsiteY6" fmla="*/ 1028700 h 10287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1612901" h="1028700">
                  <a:moveTo>
                    <a:pt x="1600941" y="1028700"/>
                  </a:moveTo>
                  <a:lnTo>
                    <a:pt x="303297" y="1028700"/>
                  </a:lnTo>
                  <a:cubicBezTo>
                    <a:pt x="135788" y="1028700"/>
                    <a:pt x="0" y="892235"/>
                    <a:pt x="0" y="723903"/>
                  </a:cubicBezTo>
                  <a:lnTo>
                    <a:pt x="0" y="398651"/>
                  </a:lnTo>
                  <a:cubicBezTo>
                    <a:pt x="156966" y="158539"/>
                    <a:pt x="427363" y="0"/>
                    <a:pt x="734602" y="0"/>
                  </a:cubicBezTo>
                  <a:cubicBezTo>
                    <a:pt x="1219672" y="0"/>
                    <a:pt x="1612901" y="395176"/>
                    <a:pt x="1612901" y="882652"/>
                  </a:cubicBezTo>
                  <a:cubicBezTo>
                    <a:pt x="1612901" y="932405"/>
                    <a:pt x="1608795" y="981197"/>
                    <a:pt x="1600941" y="1028700"/>
                  </a:cubicBezTo>
                  <a:close/>
                </a:path>
              </a:pathLst>
            </a:custGeom>
            <a:solidFill>
              <a:schemeClr val="accent6">
                <a:alpha val="70000"/>
              </a:schemeClr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3" name="图片 12" descr="C:/Users/mingsheng111035/AppData/Local/Temp/figmazip/slide_dca555127568aa5c\datas\earth-12001&amp;207132.svg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 r:link="rId20"/>
                </a:ext>
              </a:extLst>
            </a:blip>
            <a:stretch>
              <a:fillRect/>
            </a:stretch>
          </p:blipFill>
          <p:spPr>
            <a:xfrm>
              <a:off x="8399" y="3719"/>
              <a:ext cx="2400" cy="2400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>
              <p:custDataLst>
                <p:tags r:id="rId21"/>
              </p:custDataLst>
            </p:nvPr>
          </p:nvSpPr>
          <p:spPr>
            <a:xfrm>
              <a:off x="7460" y="6680"/>
              <a:ext cx="4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使用防压疮垫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22"/>
              </p:custDataLst>
            </p:nvPr>
          </p:nvSpPr>
          <p:spPr>
            <a:xfrm>
              <a:off x="7480" y="7560"/>
              <a:ext cx="4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在患者长时间卧床时，使用防压疮垫或气垫床，以分散压力，预防压疮形成。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任意多边形 15"/>
            <p:cNvSpPr/>
            <p:nvPr>
              <p:custDataLst>
                <p:tags r:id="rId23"/>
              </p:custDataLst>
            </p:nvPr>
          </p:nvSpPr>
          <p:spPr>
            <a:xfrm>
              <a:off x="12800" y="2880"/>
              <a:ext cx="5440" cy="6959"/>
            </a:xfrm>
            <a:custGeom>
              <a:avLst/>
              <a:gdLst>
                <a:gd name="connisteX0" fmla="*/ 0 w 3454402"/>
                <a:gd name="connsiteY0" fmla="*/ 304796 h 4419596"/>
                <a:gd name="connisteX1" fmla="*/ 304796 w 3454402"/>
                <a:gd name="connsiteY1" fmla="*/ 0 h 4419596"/>
                <a:gd name="connisteX2" fmla="*/ 3149595 w 3454402"/>
                <a:gd name="connsiteY2" fmla="*/ 0 h 4419596"/>
                <a:gd name="connisteX3" fmla="*/ 3454402 w 3454402"/>
                <a:gd name="connsiteY3" fmla="*/ 304796 h 4419596"/>
                <a:gd name="connisteX4" fmla="*/ 3454402 w 3454402"/>
                <a:gd name="connsiteY4" fmla="*/ 4114800 h 4419596"/>
                <a:gd name="connisteX5" fmla="*/ 3149595 w 3454402"/>
                <a:gd name="connsiteY5" fmla="*/ 4419596 h 4419596"/>
                <a:gd name="connisteX6" fmla="*/ 304796 w 3454402"/>
                <a:gd name="connsiteY6" fmla="*/ 4419596 h 4419596"/>
                <a:gd name="connisteX7" fmla="*/ 0 w 3454402"/>
                <a:gd name="connsiteY7" fmla="*/ 4114800 h 4419596"/>
                <a:gd name="connisteX8" fmla="*/ 0 w 3454402"/>
                <a:gd name="connsiteY8" fmla="*/ 304796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3454402" h="4419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4114800"/>
                  </a:lnTo>
                  <a:cubicBezTo>
                    <a:pt x="3454402" y="4283141"/>
                    <a:pt x="3317937" y="4419597"/>
                    <a:pt x="3149596" y="4419597"/>
                  </a:cubicBezTo>
                  <a:lnTo>
                    <a:pt x="304797" y="4419597"/>
                  </a:lnTo>
                  <a:cubicBezTo>
                    <a:pt x="136465" y="4419597"/>
                    <a:pt x="0" y="4283141"/>
                    <a:pt x="0" y="4114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>
              <p:custDataLst>
                <p:tags r:id="rId24"/>
              </p:custDataLst>
            </p:nvPr>
          </p:nvSpPr>
          <p:spPr>
            <a:xfrm>
              <a:off x="15540" y="2880"/>
              <a:ext cx="2700" cy="2580"/>
            </a:xfrm>
            <a:custGeom>
              <a:avLst/>
              <a:gdLst>
                <a:gd name="connisteX0" fmla="*/ 1714500 w 1714500"/>
                <a:gd name="connsiteY0" fmla="*/ 1638303 h 1638303"/>
                <a:gd name="connisteX1" fmla="*/ 0 w 1714500"/>
                <a:gd name="connsiteY1" fmla="*/ 0 h 1638303"/>
                <a:gd name="connisteX2" fmla="*/ 1409703 w 1714500"/>
                <a:gd name="connsiteY2" fmla="*/ 0 h 1638303"/>
                <a:gd name="connisteX3" fmla="*/ 1714500 w 1714500"/>
                <a:gd name="connsiteY3" fmla="*/ 304714 h 1638303"/>
                <a:gd name="connisteX4" fmla="*/ 1714500 w 1714500"/>
                <a:gd name="connsiteY4" fmla="*/ 1638303 h 16383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pathLst>
                <a:path w="1714500" h="1638303">
                  <a:moveTo>
                    <a:pt x="1714500" y="1638303"/>
                  </a:moveTo>
                  <a:cubicBezTo>
                    <a:pt x="807772" y="1607506"/>
                    <a:pt x="72878" y="897602"/>
                    <a:pt x="0" y="0"/>
                  </a:cubicBezTo>
                  <a:lnTo>
                    <a:pt x="1409703" y="0"/>
                  </a:lnTo>
                  <a:cubicBezTo>
                    <a:pt x="1578035" y="0"/>
                    <a:pt x="1714500" y="136374"/>
                    <a:pt x="1714500" y="304715"/>
                  </a:cubicBezTo>
                  <a:cubicBezTo>
                    <a:pt x="1714500" y="914647"/>
                    <a:pt x="1714500" y="1638303"/>
                    <a:pt x="1714500" y="1638303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alpha val="15000"/>
                  </a:schemeClr>
                </a:gs>
                <a:gs pos="100000">
                  <a:schemeClr val="bg1">
                    <a:alpha val="15000"/>
                  </a:schemeClr>
                </a:gs>
              </a:gsLst>
              <a:lin ang="23916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8" name="任意多边形 17"/>
            <p:cNvSpPr/>
            <p:nvPr>
              <p:custDataLst>
                <p:tags r:id="rId25"/>
              </p:custDataLst>
            </p:nvPr>
          </p:nvSpPr>
          <p:spPr>
            <a:xfrm>
              <a:off x="12800" y="8220"/>
              <a:ext cx="2540" cy="1620"/>
            </a:xfrm>
            <a:custGeom>
              <a:avLst/>
              <a:gdLst>
                <a:gd name="connisteX0" fmla="*/ 1600940 w 1612901"/>
                <a:gd name="connsiteY0" fmla="*/ 1028700 h 1028700"/>
                <a:gd name="connisteX1" fmla="*/ 303297 w 1612901"/>
                <a:gd name="connsiteY1" fmla="*/ 1028700 h 1028700"/>
                <a:gd name="connisteX2" fmla="*/ 0 w 1612901"/>
                <a:gd name="connsiteY2" fmla="*/ 723903 h 1028700"/>
                <a:gd name="connisteX3" fmla="*/ 0 w 1612901"/>
                <a:gd name="connsiteY3" fmla="*/ 398650 h 1028700"/>
                <a:gd name="connisteX4" fmla="*/ 734601 w 1612901"/>
                <a:gd name="connsiteY4" fmla="*/ 0 h 1028700"/>
                <a:gd name="connisteX5" fmla="*/ 1612901 w 1612901"/>
                <a:gd name="connsiteY5" fmla="*/ 882652 h 1028700"/>
                <a:gd name="connisteX6" fmla="*/ 1600940 w 1612901"/>
                <a:gd name="connsiteY6" fmla="*/ 1028700 h 10287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1612901" h="1028700">
                  <a:moveTo>
                    <a:pt x="1600941" y="1028700"/>
                  </a:moveTo>
                  <a:lnTo>
                    <a:pt x="303297" y="1028700"/>
                  </a:lnTo>
                  <a:cubicBezTo>
                    <a:pt x="135788" y="1028700"/>
                    <a:pt x="0" y="892235"/>
                    <a:pt x="0" y="723903"/>
                  </a:cubicBezTo>
                  <a:lnTo>
                    <a:pt x="0" y="398651"/>
                  </a:lnTo>
                  <a:cubicBezTo>
                    <a:pt x="156966" y="158539"/>
                    <a:pt x="427363" y="0"/>
                    <a:pt x="734602" y="0"/>
                  </a:cubicBezTo>
                  <a:cubicBezTo>
                    <a:pt x="1219672" y="0"/>
                    <a:pt x="1612901" y="395176"/>
                    <a:pt x="1612901" y="882652"/>
                  </a:cubicBezTo>
                  <a:cubicBezTo>
                    <a:pt x="1612901" y="932405"/>
                    <a:pt x="1608795" y="981197"/>
                    <a:pt x="1600941" y="1028700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alpha val="15000"/>
                  </a:schemeClr>
                </a:gs>
                <a:gs pos="100000">
                  <a:schemeClr val="bg1">
                    <a:alpha val="15000"/>
                  </a:schemeClr>
                </a:gs>
              </a:gsLst>
              <a:lin ang="20142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9" name="图片 18" descr="C:/Users/mingsheng111035/AppData/Local/Temp/figmazip/slide_dca555127568aa5c\datas\earth-12001&amp;207162.svg"/>
            <p:cNvPicPr>
              <a:picLocks noChangeAspect="1"/>
            </p:cNvPicPr>
            <p:nvPr>
              <p:custDataLst>
                <p:tags r:id="rId26"/>
              </p:custDataLst>
            </p:nvPr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 r:link="rId29"/>
                </a:ext>
              </a:extLst>
            </a:blip>
            <a:stretch>
              <a:fillRect/>
            </a:stretch>
          </p:blipFill>
          <p:spPr>
            <a:xfrm>
              <a:off x="14319" y="3719"/>
              <a:ext cx="2400" cy="2400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>
              <p:custDataLst>
                <p:tags r:id="rId30"/>
              </p:custDataLst>
            </p:nvPr>
          </p:nvSpPr>
          <p:spPr>
            <a:xfrm>
              <a:off x="13380" y="6680"/>
              <a:ext cx="4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保持皮肤干燥清洁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31"/>
              </p:custDataLst>
            </p:nvPr>
          </p:nvSpPr>
          <p:spPr>
            <a:xfrm>
              <a:off x="13400" y="7560"/>
              <a:ext cx="4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定期清洁患者皮肤，特别是在排泄后，保持皮肤干燥，预防皮肤感染和压疮。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3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谢谢</a:t>
            </a:r>
            <a:endParaRPr lang="zh-CN" altLang="en-US"/>
          </a:p>
        </p:txBody>
      </p:sp>
      <p:sp>
        <p:nvSpPr>
          <p:cNvPr id="4" name="副标题 3"/>
          <p:cNvSpPr>
            <a:spLocks noGrp="1"/>
          </p:cNvSpPr>
          <p:nvPr>
            <p:ph type="sub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 sz="2000"/>
              <a:t>THE END</a:t>
            </a:r>
            <a:endParaRPr lang="zh-CN" altLang="en-US" sz="2000"/>
          </a:p>
          <a:p>
            <a:endParaRPr lang="zh-CN" altLang="en-US" sz="2000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700"/>
              <a:t>小便失禁的原因</a:t>
            </a:r>
            <a:endParaRPr lang="zh-CN" altLang="en-US" sz="4700"/>
          </a:p>
        </p:txBody>
      </p:sp>
      <p:sp>
        <p:nvSpPr>
          <p:cNvPr id="4" name="文本占位符 3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01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298701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r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老年性前列腺肥大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edd40db412944bc9\datas\氛围图-12001&amp;195791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828800" cy="6858000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609603" y="1828800"/>
            <a:ext cx="10972797" cy="4419600"/>
            <a:chOff x="960" y="2880"/>
            <a:chExt cx="17280" cy="6960"/>
          </a:xfrm>
        </p:grpSpPr>
        <p:sp>
          <p:nvSpPr>
            <p:cNvPr id="4" name="任意多边形 3"/>
            <p:cNvSpPr/>
            <p:nvPr>
              <p:custDataLst>
                <p:tags r:id="rId5"/>
              </p:custDataLst>
            </p:nvPr>
          </p:nvSpPr>
          <p:spPr>
            <a:xfrm>
              <a:off x="960" y="2880"/>
              <a:ext cx="6000" cy="3240"/>
            </a:xfrm>
            <a:custGeom>
              <a:avLst/>
              <a:gdLst>
                <a:gd name="connisteX0" fmla="*/ 0 w 3810003"/>
                <a:gd name="connsiteY0" fmla="*/ 304796 h 2057400"/>
                <a:gd name="connisteX1" fmla="*/ 304796 w 3810003"/>
                <a:gd name="connsiteY1" fmla="*/ 0 h 2057400"/>
                <a:gd name="connisteX2" fmla="*/ 3810003 w 3810003"/>
                <a:gd name="connsiteY2" fmla="*/ 0 h 2057400"/>
                <a:gd name="connisteX3" fmla="*/ 3810003 w 3810003"/>
                <a:gd name="connsiteY3" fmla="*/ 2057400 h 2057400"/>
                <a:gd name="connisteX4" fmla="*/ 304796 w 3810003"/>
                <a:gd name="connsiteY4" fmla="*/ 2057400 h 2057400"/>
                <a:gd name="connisteX5" fmla="*/ 0 w 3810003"/>
                <a:gd name="connsiteY5" fmla="*/ 1752603 h 2057400"/>
                <a:gd name="connisteX6" fmla="*/ 0 w 3810003"/>
                <a:gd name="connsiteY6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810003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810003" y="0"/>
                  </a:lnTo>
                  <a:lnTo>
                    <a:pt x="3810003" y="2057400"/>
                  </a:ln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>
              <p:custDataLst>
                <p:tags r:id="rId6"/>
              </p:custDataLst>
            </p:nvPr>
          </p:nvSpPr>
          <p:spPr>
            <a:xfrm>
              <a:off x="1440" y="338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前列腺增生的生理机制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7"/>
              </p:custDataLst>
            </p:nvPr>
          </p:nvSpPr>
          <p:spPr>
            <a:xfrm>
              <a:off x="1440" y="4180"/>
              <a:ext cx="51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随着年龄增长，前列腺细胞增殖导致前列腺体积增大，压迫尿道。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7" name="图片 6" descr="C:/Users/mingsheng111035/AppData/Roaming/Kingsoft/office6/wppai/generateppt/c19f62c3f020967960e0a5ab945c47e9.jpgc19f62c3f020967960e0a5ab945c47e9"/>
            <p:cNvPicPr preferRelativeResize="0"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rcRect l="12963" r="12963"/>
            <a:stretch>
              <a:fillRect/>
            </a:stretch>
          </p:blipFill>
          <p:spPr>
            <a:xfrm>
              <a:off x="6960" y="2880"/>
              <a:ext cx="2400" cy="3240"/>
            </a:xfrm>
            <a:custGeom>
              <a:avLst/>
              <a:gdLst>
                <a:gd name="connisteX0" fmla="*/ 0 w 1524003"/>
                <a:gd name="connsiteY0" fmla="*/ 304796 h 2057400"/>
                <a:gd name="connisteX1" fmla="*/ 304796 w 1524003"/>
                <a:gd name="connsiteY1" fmla="*/ 0 h 2057400"/>
                <a:gd name="connisteX2" fmla="*/ 1219196 w 1524003"/>
                <a:gd name="connsiteY2" fmla="*/ 0 h 2057400"/>
                <a:gd name="connisteX3" fmla="*/ 1524003 w 1524003"/>
                <a:gd name="connsiteY3" fmla="*/ 304796 h 2057400"/>
                <a:gd name="connisteX4" fmla="*/ 1524003 w 1524003"/>
                <a:gd name="connsiteY4" fmla="*/ 1752603 h 2057400"/>
                <a:gd name="connisteX5" fmla="*/ 1219196 w 1524003"/>
                <a:gd name="connsiteY5" fmla="*/ 2057400 h 2057400"/>
                <a:gd name="connisteX6" fmla="*/ 304796 w 1524003"/>
                <a:gd name="connsiteY6" fmla="*/ 2057400 h 2057400"/>
                <a:gd name="connisteX7" fmla="*/ 0 w 1524003"/>
                <a:gd name="connsiteY7" fmla="*/ 1752603 h 2057400"/>
                <a:gd name="connisteX8" fmla="*/ 0 w 1524003"/>
                <a:gd name="connsiteY8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1219197" y="0"/>
                  </a:lnTo>
                  <a:cubicBezTo>
                    <a:pt x="1387538" y="0"/>
                    <a:pt x="1524003" y="136465"/>
                    <a:pt x="1524003" y="304797"/>
                  </a:cubicBezTo>
                  <a:lnTo>
                    <a:pt x="1524003" y="1752603"/>
                  </a:lnTo>
                  <a:cubicBezTo>
                    <a:pt x="1524003" y="1920935"/>
                    <a:pt x="1387538" y="2057400"/>
                    <a:pt x="1219197" y="2057400"/>
                  </a:cubicBez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0" name="任意多边形 9"/>
            <p:cNvSpPr/>
            <p:nvPr>
              <p:custDataLst>
                <p:tags r:id="rId11"/>
              </p:custDataLst>
            </p:nvPr>
          </p:nvSpPr>
          <p:spPr>
            <a:xfrm>
              <a:off x="960" y="6600"/>
              <a:ext cx="6000" cy="3240"/>
            </a:xfrm>
            <a:custGeom>
              <a:avLst/>
              <a:gdLst>
                <a:gd name="connisteX0" fmla="*/ 0 w 3810003"/>
                <a:gd name="connsiteY0" fmla="*/ 304796 h 2057400"/>
                <a:gd name="connisteX1" fmla="*/ 304796 w 3810003"/>
                <a:gd name="connsiteY1" fmla="*/ 0 h 2057400"/>
                <a:gd name="connisteX2" fmla="*/ 3810003 w 3810003"/>
                <a:gd name="connsiteY2" fmla="*/ 0 h 2057400"/>
                <a:gd name="connisteX3" fmla="*/ 3810003 w 3810003"/>
                <a:gd name="connsiteY3" fmla="*/ 2057400 h 2057400"/>
                <a:gd name="connisteX4" fmla="*/ 304796 w 3810003"/>
                <a:gd name="connsiteY4" fmla="*/ 2057400 h 2057400"/>
                <a:gd name="connisteX5" fmla="*/ 0 w 3810003"/>
                <a:gd name="connsiteY5" fmla="*/ 1752603 h 2057400"/>
                <a:gd name="connisteX6" fmla="*/ 0 w 3810003"/>
                <a:gd name="connsiteY6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810003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810003" y="0"/>
                  </a:lnTo>
                  <a:lnTo>
                    <a:pt x="3810003" y="2057400"/>
                  </a:ln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3" name="图片 12" descr="C:/Users/mingsheng111035/AppData/Roaming/Kingsoft/office6/wppai/generateppt/09953814c0fb63c9cf7b02ca1aebe7dd.jpg09953814c0fb63c9cf7b02ca1aebe7dd"/>
            <p:cNvPicPr preferRelativeResize="0"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/>
            <a:srcRect l="13833" r="12833"/>
            <a:stretch>
              <a:fillRect/>
            </a:stretch>
          </p:blipFill>
          <p:spPr>
            <a:xfrm>
              <a:off x="6960" y="6600"/>
              <a:ext cx="2400" cy="3240"/>
            </a:xfrm>
            <a:custGeom>
              <a:avLst/>
              <a:gdLst>
                <a:gd name="connisteX0" fmla="*/ 0 w 1524003"/>
                <a:gd name="connsiteY0" fmla="*/ 304796 h 2057400"/>
                <a:gd name="connisteX1" fmla="*/ 304796 w 1524003"/>
                <a:gd name="connsiteY1" fmla="*/ 0 h 2057400"/>
                <a:gd name="connisteX2" fmla="*/ 1219196 w 1524003"/>
                <a:gd name="connsiteY2" fmla="*/ 0 h 2057400"/>
                <a:gd name="connisteX3" fmla="*/ 1524003 w 1524003"/>
                <a:gd name="connsiteY3" fmla="*/ 304796 h 2057400"/>
                <a:gd name="connisteX4" fmla="*/ 1524003 w 1524003"/>
                <a:gd name="connsiteY4" fmla="*/ 1752603 h 2057400"/>
                <a:gd name="connisteX5" fmla="*/ 1219196 w 1524003"/>
                <a:gd name="connsiteY5" fmla="*/ 2057400 h 2057400"/>
                <a:gd name="connisteX6" fmla="*/ 304796 w 1524003"/>
                <a:gd name="connsiteY6" fmla="*/ 2057400 h 2057400"/>
                <a:gd name="connisteX7" fmla="*/ 0 w 1524003"/>
                <a:gd name="connsiteY7" fmla="*/ 1752603 h 2057400"/>
                <a:gd name="connisteX8" fmla="*/ 0 w 1524003"/>
                <a:gd name="connsiteY8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1219197" y="0"/>
                  </a:lnTo>
                  <a:cubicBezTo>
                    <a:pt x="1387538" y="0"/>
                    <a:pt x="1524003" y="136465"/>
                    <a:pt x="1524003" y="304797"/>
                  </a:cubicBezTo>
                  <a:lnTo>
                    <a:pt x="1524003" y="1752603"/>
                  </a:lnTo>
                  <a:cubicBezTo>
                    <a:pt x="1524003" y="1920935"/>
                    <a:pt x="1387538" y="2057400"/>
                    <a:pt x="1219197" y="2057400"/>
                  </a:cubicBez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6" name="任意多边形 15"/>
            <p:cNvSpPr/>
            <p:nvPr>
              <p:custDataLst>
                <p:tags r:id="rId14"/>
              </p:custDataLst>
            </p:nvPr>
          </p:nvSpPr>
          <p:spPr>
            <a:xfrm>
              <a:off x="9840" y="2880"/>
              <a:ext cx="6001" cy="3240"/>
            </a:xfrm>
            <a:custGeom>
              <a:avLst/>
              <a:gdLst>
                <a:gd name="connisteX0" fmla="*/ 0 w 3810003"/>
                <a:gd name="connsiteY0" fmla="*/ 304796 h 2057400"/>
                <a:gd name="connisteX1" fmla="*/ 304796 w 3810003"/>
                <a:gd name="connsiteY1" fmla="*/ 0 h 2057400"/>
                <a:gd name="connisteX2" fmla="*/ 3810003 w 3810003"/>
                <a:gd name="connsiteY2" fmla="*/ 0 h 2057400"/>
                <a:gd name="connisteX3" fmla="*/ 3810003 w 3810003"/>
                <a:gd name="connsiteY3" fmla="*/ 2057400 h 2057400"/>
                <a:gd name="connisteX4" fmla="*/ 304796 w 3810003"/>
                <a:gd name="connsiteY4" fmla="*/ 2057400 h 2057400"/>
                <a:gd name="connisteX5" fmla="*/ 0 w 3810003"/>
                <a:gd name="connsiteY5" fmla="*/ 1752603 h 2057400"/>
                <a:gd name="connisteX6" fmla="*/ 0 w 3810003"/>
                <a:gd name="connsiteY6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810003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810003" y="0"/>
                  </a:lnTo>
                  <a:lnTo>
                    <a:pt x="3810003" y="2057400"/>
                  </a:ln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5"/>
              </p:custDataLst>
            </p:nvPr>
          </p:nvSpPr>
          <p:spPr>
            <a:xfrm>
              <a:off x="1440" y="710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诊断方法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6"/>
              </p:custDataLst>
            </p:nvPr>
          </p:nvSpPr>
          <p:spPr>
            <a:xfrm>
              <a:off x="1440" y="7900"/>
              <a:ext cx="51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通过直肠指检、尿流率测试和前列腺特异性抗原</a:t>
              </a:r>
              <a:r>
                <a:rPr lang="en-US" altLang="zh-CN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(PSA)</a:t>
              </a: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检测来诊断前列腺肥大。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9" name="图片 18" descr="C:/Users/mingsheng111035/AppData/Roaming/Kingsoft/office6/wppai/generateppt/696d5bceacee003edba78e2b9b03bfa2.jpg696d5bceacee003edba78e2b9b03bfa2"/>
            <p:cNvPicPr preferRelativeResize="0"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8"/>
            <a:srcRect l="12963" r="12963"/>
            <a:stretch>
              <a:fillRect/>
            </a:stretch>
          </p:blipFill>
          <p:spPr>
            <a:xfrm>
              <a:off x="15840" y="2880"/>
              <a:ext cx="2400" cy="3240"/>
            </a:xfrm>
            <a:custGeom>
              <a:avLst/>
              <a:gdLst>
                <a:gd name="connisteX0" fmla="*/ 0 w 1524003"/>
                <a:gd name="connsiteY0" fmla="*/ 304796 h 2057400"/>
                <a:gd name="connisteX1" fmla="*/ 304796 w 1524003"/>
                <a:gd name="connsiteY1" fmla="*/ 0 h 2057400"/>
                <a:gd name="connisteX2" fmla="*/ 1219196 w 1524003"/>
                <a:gd name="connsiteY2" fmla="*/ 0 h 2057400"/>
                <a:gd name="connisteX3" fmla="*/ 1524003 w 1524003"/>
                <a:gd name="connsiteY3" fmla="*/ 304796 h 2057400"/>
                <a:gd name="connisteX4" fmla="*/ 1524003 w 1524003"/>
                <a:gd name="connsiteY4" fmla="*/ 1752603 h 2057400"/>
                <a:gd name="connisteX5" fmla="*/ 1219196 w 1524003"/>
                <a:gd name="connsiteY5" fmla="*/ 2057400 h 2057400"/>
                <a:gd name="connisteX6" fmla="*/ 304796 w 1524003"/>
                <a:gd name="connsiteY6" fmla="*/ 2057400 h 2057400"/>
                <a:gd name="connisteX7" fmla="*/ 0 w 1524003"/>
                <a:gd name="connsiteY7" fmla="*/ 1752603 h 2057400"/>
                <a:gd name="connisteX8" fmla="*/ 0 w 1524003"/>
                <a:gd name="connsiteY8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1219197" y="0"/>
                  </a:lnTo>
                  <a:cubicBezTo>
                    <a:pt x="1387538" y="0"/>
                    <a:pt x="1524003" y="136465"/>
                    <a:pt x="1524003" y="304797"/>
                  </a:cubicBezTo>
                  <a:lnTo>
                    <a:pt x="1524003" y="1752603"/>
                  </a:lnTo>
                  <a:cubicBezTo>
                    <a:pt x="1524003" y="1920935"/>
                    <a:pt x="1387538" y="2057400"/>
                    <a:pt x="1219197" y="2057400"/>
                  </a:cubicBez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22" name="任意多边形 21"/>
            <p:cNvSpPr/>
            <p:nvPr>
              <p:custDataLst>
                <p:tags r:id="rId19"/>
              </p:custDataLst>
            </p:nvPr>
          </p:nvSpPr>
          <p:spPr>
            <a:xfrm>
              <a:off x="9840" y="6600"/>
              <a:ext cx="6001" cy="3240"/>
            </a:xfrm>
            <a:custGeom>
              <a:avLst/>
              <a:gdLst>
                <a:gd name="connisteX0" fmla="*/ 0 w 3810003"/>
                <a:gd name="connsiteY0" fmla="*/ 304796 h 2057400"/>
                <a:gd name="connisteX1" fmla="*/ 304796 w 3810003"/>
                <a:gd name="connsiteY1" fmla="*/ 0 h 2057400"/>
                <a:gd name="connisteX2" fmla="*/ 3810003 w 3810003"/>
                <a:gd name="connsiteY2" fmla="*/ 0 h 2057400"/>
                <a:gd name="connisteX3" fmla="*/ 3810003 w 3810003"/>
                <a:gd name="connsiteY3" fmla="*/ 2057400 h 2057400"/>
                <a:gd name="connisteX4" fmla="*/ 304796 w 3810003"/>
                <a:gd name="connsiteY4" fmla="*/ 2057400 h 2057400"/>
                <a:gd name="connisteX5" fmla="*/ 0 w 3810003"/>
                <a:gd name="connsiteY5" fmla="*/ 1752603 h 2057400"/>
                <a:gd name="connisteX6" fmla="*/ 0 w 3810003"/>
                <a:gd name="connsiteY6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810003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810003" y="0"/>
                  </a:lnTo>
                  <a:lnTo>
                    <a:pt x="3810003" y="2057400"/>
                  </a:ln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5" name="图片 24" descr="C:/Users/mingsheng111035/AppData/Roaming/Kingsoft/office6/wppai/generateppt/cea0756d831256f900599cac35e87edf.jpgcea0756d831256f900599cac35e87edf"/>
            <p:cNvPicPr preferRelativeResize="0"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21"/>
            <a:srcRect l="17658" r="17070"/>
            <a:stretch>
              <a:fillRect/>
            </a:stretch>
          </p:blipFill>
          <p:spPr>
            <a:xfrm>
              <a:off x="15840" y="6600"/>
              <a:ext cx="2400" cy="3240"/>
            </a:xfrm>
            <a:custGeom>
              <a:avLst/>
              <a:gdLst>
                <a:gd name="connisteX0" fmla="*/ 0 w 1524003"/>
                <a:gd name="connsiteY0" fmla="*/ 304796 h 2057400"/>
                <a:gd name="connisteX1" fmla="*/ 304796 w 1524003"/>
                <a:gd name="connsiteY1" fmla="*/ 0 h 2057400"/>
                <a:gd name="connisteX2" fmla="*/ 1219196 w 1524003"/>
                <a:gd name="connsiteY2" fmla="*/ 0 h 2057400"/>
                <a:gd name="connisteX3" fmla="*/ 1524003 w 1524003"/>
                <a:gd name="connsiteY3" fmla="*/ 304796 h 2057400"/>
                <a:gd name="connisteX4" fmla="*/ 1524003 w 1524003"/>
                <a:gd name="connsiteY4" fmla="*/ 1752603 h 2057400"/>
                <a:gd name="connisteX5" fmla="*/ 1219196 w 1524003"/>
                <a:gd name="connsiteY5" fmla="*/ 2057400 h 2057400"/>
                <a:gd name="connisteX6" fmla="*/ 304796 w 1524003"/>
                <a:gd name="connsiteY6" fmla="*/ 2057400 h 2057400"/>
                <a:gd name="connisteX7" fmla="*/ 0 w 1524003"/>
                <a:gd name="connsiteY7" fmla="*/ 1752603 h 2057400"/>
                <a:gd name="connisteX8" fmla="*/ 0 w 1524003"/>
                <a:gd name="connsiteY8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1219197" y="0"/>
                  </a:lnTo>
                  <a:cubicBezTo>
                    <a:pt x="1387538" y="0"/>
                    <a:pt x="1524003" y="136465"/>
                    <a:pt x="1524003" y="304797"/>
                  </a:cubicBezTo>
                  <a:lnTo>
                    <a:pt x="1524003" y="1752603"/>
                  </a:lnTo>
                  <a:cubicBezTo>
                    <a:pt x="1524003" y="1920935"/>
                    <a:pt x="1387538" y="2057400"/>
                    <a:pt x="1219197" y="2057400"/>
                  </a:cubicBez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7" name="文本框 16"/>
            <p:cNvSpPr txBox="1"/>
            <p:nvPr>
              <p:custDataLst>
                <p:tags r:id="rId22"/>
              </p:custDataLst>
            </p:nvPr>
          </p:nvSpPr>
          <p:spPr>
            <a:xfrm>
              <a:off x="10320" y="338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常见症状与影响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23"/>
              </p:custDataLst>
            </p:nvPr>
          </p:nvSpPr>
          <p:spPr>
            <a:xfrm>
              <a:off x="10320" y="4180"/>
              <a:ext cx="51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前列腺肥大可引起尿频、尿急、排尿困难等症状，影响生活质量。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24"/>
              </p:custDataLst>
            </p:nvPr>
          </p:nvSpPr>
          <p:spPr>
            <a:xfrm>
              <a:off x="10320" y="710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治疗方案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25"/>
              </p:custDataLst>
            </p:nvPr>
          </p:nvSpPr>
          <p:spPr>
            <a:xfrm>
              <a:off x="10320" y="7900"/>
              <a:ext cx="51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治疗包括药物治疗、物理治疗和手术治疗，以缓解症状和改善生活质量。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10363197" y="0"/>
            <a:ext cx="1828800" cy="6858000"/>
          </a:xfrm>
          <a:custGeom>
            <a:avLst/>
            <a:gdLst>
              <a:gd name="connisteX0" fmla="*/ 397462 w 1828800"/>
              <a:gd name="connsiteY0" fmla="*/ 0 h 6858000"/>
              <a:gd name="connisteX1" fmla="*/ 93533 w 1828800"/>
              <a:gd name="connsiteY1" fmla="*/ 2115208 h 6858000"/>
              <a:gd name="connisteX2" fmla="*/ 1070104 w 1828800"/>
              <a:gd name="connsiteY2" fmla="*/ 5843966 h 6858000"/>
              <a:gd name="connisteX3" fmla="*/ 1663631 w 1828800"/>
              <a:gd name="connsiteY3" fmla="*/ 6850492 h 6858000"/>
              <a:gd name="connisteX4" fmla="*/ 1828800 w 1828800"/>
              <a:gd name="connsiteY4" fmla="*/ 6858000 h 6858000"/>
              <a:gd name="connisteX5" fmla="*/ 1828800 w 1828800"/>
              <a:gd name="connsiteY5" fmla="*/ 7507 h 6858000"/>
              <a:gd name="connisteX6" fmla="*/ 397462 w 1828800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828800" h="6858000">
                <a:moveTo>
                  <a:pt x="397462" y="0"/>
                </a:moveTo>
                <a:cubicBezTo>
                  <a:pt x="24369" y="611880"/>
                  <a:pt x="-107021" y="1368912"/>
                  <a:pt x="93534" y="2115208"/>
                </a:cubicBezTo>
                <a:lnTo>
                  <a:pt x="1070104" y="5843967"/>
                </a:lnTo>
                <a:cubicBezTo>
                  <a:pt x="1176933" y="6241493"/>
                  <a:pt x="1386916" y="6583982"/>
                  <a:pt x="1663632" y="6850493"/>
                </a:cubicBezTo>
                <a:lnTo>
                  <a:pt x="1828800" y="6858000"/>
                </a:lnTo>
                <a:lnTo>
                  <a:pt x="1828800" y="7507"/>
                </a:lnTo>
                <a:lnTo>
                  <a:pt x="397462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尿道结石、尿道狭窄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609600" y="1828800"/>
            <a:ext cx="9220200" cy="1117600"/>
            <a:chOff x="960" y="2880"/>
            <a:chExt cx="14520" cy="1760"/>
          </a:xfrm>
        </p:grpSpPr>
        <p:sp>
          <p:nvSpPr>
            <p:cNvPr id="4" name="任意多边形 3"/>
            <p:cNvSpPr/>
            <p:nvPr>
              <p:custDataLst>
                <p:tags r:id="rId3"/>
              </p:custDataLst>
            </p:nvPr>
          </p:nvSpPr>
          <p:spPr>
            <a:xfrm>
              <a:off x="960" y="2880"/>
              <a:ext cx="80" cy="1759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1200" y="2880"/>
              <a:ext cx="6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尿道结石导致的小便失禁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1200" y="3680"/>
              <a:ext cx="668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尿道结石可能阻塞尿流，导致排尿困难或尿液不自主流出，引起小便失禁。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任意多边形 6"/>
            <p:cNvSpPr/>
            <p:nvPr>
              <p:custDataLst>
                <p:tags r:id="rId6"/>
              </p:custDataLst>
            </p:nvPr>
          </p:nvSpPr>
          <p:spPr>
            <a:xfrm>
              <a:off x="8520" y="2880"/>
              <a:ext cx="80" cy="1759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8760" y="2880"/>
              <a:ext cx="6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尿道狭窄引起的小便失禁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8760" y="3680"/>
              <a:ext cx="668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尿道狭窄限制尿液流动，增加膀胱压力，可能导致尿液不自主泄漏，形成失禁。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0" name="图片 9" descr="C:/Users/mingsheng111035/AppData/Roaming/Kingsoft/office6/wppai/generateppt/0d820994-9a61-42f1-b0aa-a3f024f8ff16.jpg0d820994-9a61-42f1-b0aa-a3f024f8ff16"/>
          <p:cNvPicPr preferRelativeResize="0"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l="618" r="618"/>
          <a:stretch>
            <a:fillRect/>
          </a:stretch>
        </p:blipFill>
        <p:spPr>
          <a:xfrm>
            <a:off x="609603" y="3403598"/>
            <a:ext cx="10972800" cy="2844165"/>
          </a:xfrm>
          <a:custGeom>
            <a:avLst/>
            <a:gdLst>
              <a:gd name="connisteX0" fmla="*/ 0 w 10972800"/>
              <a:gd name="connsiteY0" fmla="*/ 304796 h 2844798"/>
              <a:gd name="connisteX1" fmla="*/ 304796 w 10972800"/>
              <a:gd name="connsiteY1" fmla="*/ 0 h 2844798"/>
              <a:gd name="connisteX2" fmla="*/ 10668003 w 10972800"/>
              <a:gd name="connsiteY2" fmla="*/ 0 h 2844798"/>
              <a:gd name="connisteX3" fmla="*/ 10972800 w 10972800"/>
              <a:gd name="connsiteY3" fmla="*/ 304796 h 2844798"/>
              <a:gd name="connisteX4" fmla="*/ 10972800 w 10972800"/>
              <a:gd name="connsiteY4" fmla="*/ 2540002 h 2844798"/>
              <a:gd name="connisteX5" fmla="*/ 10668003 w 10972800"/>
              <a:gd name="connsiteY5" fmla="*/ 2844798 h 2844798"/>
              <a:gd name="connisteX6" fmla="*/ 304796 w 10972800"/>
              <a:gd name="connsiteY6" fmla="*/ 2844798 h 2844798"/>
              <a:gd name="connisteX7" fmla="*/ 0 w 10972800"/>
              <a:gd name="connsiteY7" fmla="*/ 2540002 h 2844798"/>
              <a:gd name="connisteX8" fmla="*/ 0 w 10972800"/>
              <a:gd name="connsiteY8" fmla="*/ 304796 h 284479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844799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0668003" y="0"/>
                </a:lnTo>
                <a:cubicBezTo>
                  <a:pt x="10836335" y="0"/>
                  <a:pt x="10972800" y="136465"/>
                  <a:pt x="10972800" y="304797"/>
                </a:cubicBezTo>
                <a:lnTo>
                  <a:pt x="10972800" y="2540002"/>
                </a:lnTo>
                <a:cubicBezTo>
                  <a:pt x="10972800" y="2708343"/>
                  <a:pt x="10836335" y="2844799"/>
                  <a:pt x="10668003" y="2844799"/>
                </a:cubicBezTo>
                <a:lnTo>
                  <a:pt x="304797" y="2844799"/>
                </a:lnTo>
                <a:cubicBezTo>
                  <a:pt x="136465" y="2844799"/>
                  <a:pt x="0" y="2708343"/>
                  <a:pt x="0" y="2540002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11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10363197" y="0"/>
            <a:ext cx="1828800" cy="6858000"/>
          </a:xfrm>
          <a:custGeom>
            <a:avLst/>
            <a:gdLst>
              <a:gd name="connisteX0" fmla="*/ 397462 w 1828800"/>
              <a:gd name="connsiteY0" fmla="*/ 0 h 6858000"/>
              <a:gd name="connisteX1" fmla="*/ 93533 w 1828800"/>
              <a:gd name="connsiteY1" fmla="*/ 2115208 h 6858000"/>
              <a:gd name="connisteX2" fmla="*/ 1070104 w 1828800"/>
              <a:gd name="connsiteY2" fmla="*/ 5843966 h 6858000"/>
              <a:gd name="connisteX3" fmla="*/ 1663631 w 1828800"/>
              <a:gd name="connsiteY3" fmla="*/ 6850492 h 6858000"/>
              <a:gd name="connisteX4" fmla="*/ 1828800 w 1828800"/>
              <a:gd name="connsiteY4" fmla="*/ 6858000 h 6858000"/>
              <a:gd name="connisteX5" fmla="*/ 1828800 w 1828800"/>
              <a:gd name="connsiteY5" fmla="*/ 7507 h 6858000"/>
              <a:gd name="connisteX6" fmla="*/ 397462 w 1828800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828800" h="6858000">
                <a:moveTo>
                  <a:pt x="397462" y="0"/>
                </a:moveTo>
                <a:cubicBezTo>
                  <a:pt x="24369" y="611880"/>
                  <a:pt x="-107021" y="1368912"/>
                  <a:pt x="93534" y="2115208"/>
                </a:cubicBezTo>
                <a:lnTo>
                  <a:pt x="1070104" y="5843967"/>
                </a:lnTo>
                <a:cubicBezTo>
                  <a:pt x="1176933" y="6241493"/>
                  <a:pt x="1386916" y="6583982"/>
                  <a:pt x="1663632" y="6850493"/>
                </a:cubicBezTo>
                <a:lnTo>
                  <a:pt x="1828800" y="6858000"/>
                </a:lnTo>
                <a:lnTo>
                  <a:pt x="1828800" y="7507"/>
                </a:lnTo>
                <a:lnTo>
                  <a:pt x="397462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尿道的恶性病变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4" name="图片 3" descr="C:/Users/mingsheng111035/AppData/Local/Temp/figmazip/slide_79e063536bbe32b4\datas\装饰-12001&amp;558976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743585" y="0"/>
            <a:ext cx="414020" cy="356870"/>
          </a:xfrm>
          <a:prstGeom prst="rect">
            <a:avLst/>
          </a:prstGeom>
        </p:spPr>
      </p:pic>
      <p:sp>
        <p:nvSpPr>
          <p:cNvPr id="5" name="任意多边形 4"/>
          <p:cNvSpPr/>
          <p:nvPr>
            <p:custDataLst>
              <p:tags r:id="rId6"/>
            </p:custDataLst>
          </p:nvPr>
        </p:nvSpPr>
        <p:spPr>
          <a:xfrm>
            <a:off x="956993" y="178747"/>
            <a:ext cx="302260" cy="254000"/>
          </a:xfrm>
          <a:custGeom>
            <a:avLst/>
            <a:gdLst>
              <a:gd name="connisteX0" fmla="*/ 0 w 302556"/>
              <a:gd name="connsiteY0" fmla="*/ 0 h 254002"/>
              <a:gd name="connisteX1" fmla="*/ 302556 w 302556"/>
              <a:gd name="connsiteY1" fmla="*/ 0 h 254002"/>
              <a:gd name="connisteX2" fmla="*/ 302556 w 302556"/>
              <a:gd name="connsiteY2" fmla="*/ 254002 h 254002"/>
              <a:gd name="connisteX3" fmla="*/ 0 w 302556"/>
              <a:gd name="connsiteY3" fmla="*/ 254002 h 254002"/>
              <a:gd name="connisteX4" fmla="*/ 0 w 302556"/>
              <a:gd name="connsiteY4" fmla="*/ 127001 h 254002"/>
              <a:gd name="connisteX5" fmla="*/ 0 w 302556"/>
              <a:gd name="connsiteY5" fmla="*/ 0 h 2540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02557" h="254002">
                <a:moveTo>
                  <a:pt x="0" y="0"/>
                </a:moveTo>
                <a:lnTo>
                  <a:pt x="302557" y="0"/>
                </a:lnTo>
                <a:lnTo>
                  <a:pt x="302557" y="254002"/>
                </a:lnTo>
                <a:lnTo>
                  <a:pt x="0" y="254002"/>
                </a:lnTo>
                <a:lnTo>
                  <a:pt x="0" y="1270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0"/>
          </a:p>
        </p:txBody>
      </p:sp>
      <p:pic>
        <p:nvPicPr>
          <p:cNvPr id="6" name="图片 5" descr="C:/Users/mingsheng111035/AppData/Roaming/Kingsoft/office6/wppai/generateppt/2a75f5a8-01cd-41dd-be91-012c92f233b2.jpg2a75f5a8-01cd-41dd-be91-012c92f233b2"/>
          <p:cNvPicPr preferRelativeResize="0"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1313" r="1243"/>
          <a:stretch>
            <a:fillRect/>
          </a:stretch>
        </p:blipFill>
        <p:spPr>
          <a:xfrm>
            <a:off x="609603" y="1828800"/>
            <a:ext cx="10972800" cy="2540000"/>
          </a:xfrm>
          <a:custGeom>
            <a:avLst/>
            <a:gdLst>
              <a:gd name="connisteX0" fmla="*/ 0 w 10972800"/>
              <a:gd name="connsiteY0" fmla="*/ 304796 h 2540002"/>
              <a:gd name="connisteX1" fmla="*/ 304796 w 10972800"/>
              <a:gd name="connsiteY1" fmla="*/ 0 h 2540002"/>
              <a:gd name="connisteX2" fmla="*/ 10668003 w 10972800"/>
              <a:gd name="connsiteY2" fmla="*/ 0 h 2540002"/>
              <a:gd name="connisteX3" fmla="*/ 10972800 w 10972800"/>
              <a:gd name="connsiteY3" fmla="*/ 304796 h 2540002"/>
              <a:gd name="connisteX4" fmla="*/ 10972800 w 10972800"/>
              <a:gd name="connsiteY4" fmla="*/ 2235195 h 2540002"/>
              <a:gd name="connisteX5" fmla="*/ 10668003 w 10972800"/>
              <a:gd name="connsiteY5" fmla="*/ 2540002 h 2540002"/>
              <a:gd name="connisteX6" fmla="*/ 304796 w 10972800"/>
              <a:gd name="connsiteY6" fmla="*/ 2540002 h 2540002"/>
              <a:gd name="connisteX7" fmla="*/ 0 w 10972800"/>
              <a:gd name="connsiteY7" fmla="*/ 2235195 h 2540002"/>
              <a:gd name="connisteX8" fmla="*/ 0 w 10972800"/>
              <a:gd name="connsiteY8" fmla="*/ 304796 h 25400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540002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0668003" y="0"/>
                </a:lnTo>
                <a:cubicBezTo>
                  <a:pt x="10836335" y="0"/>
                  <a:pt x="10972800" y="136465"/>
                  <a:pt x="10972800" y="304797"/>
                </a:cubicBezTo>
                <a:lnTo>
                  <a:pt x="10972800" y="2235196"/>
                </a:lnTo>
                <a:cubicBezTo>
                  <a:pt x="10972800" y="2403537"/>
                  <a:pt x="10836335" y="2540002"/>
                  <a:pt x="10668003" y="2540002"/>
                </a:cubicBezTo>
                <a:lnTo>
                  <a:pt x="304797" y="2540002"/>
                </a:lnTo>
                <a:cubicBezTo>
                  <a:pt x="136465" y="2540002"/>
                  <a:pt x="0" y="2403537"/>
                  <a:pt x="0" y="2235196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9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grpSp>
        <p:nvGrpSpPr>
          <p:cNvPr id="18" name="组合 17"/>
          <p:cNvGrpSpPr/>
          <p:nvPr/>
        </p:nvGrpSpPr>
        <p:grpSpPr>
          <a:xfrm>
            <a:off x="609600" y="4826000"/>
            <a:ext cx="9220200" cy="1422400"/>
            <a:chOff x="960" y="7600"/>
            <a:chExt cx="14520" cy="2240"/>
          </a:xfrm>
        </p:grpSpPr>
        <p:sp>
          <p:nvSpPr>
            <p:cNvPr id="9" name="任意多边形 8"/>
            <p:cNvSpPr/>
            <p:nvPr>
              <p:custDataLst>
                <p:tags r:id="rId10"/>
              </p:custDataLst>
            </p:nvPr>
          </p:nvSpPr>
          <p:spPr>
            <a:xfrm>
              <a:off x="960" y="760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任意多边形 11"/>
            <p:cNvSpPr/>
            <p:nvPr>
              <p:custDataLst>
                <p:tags r:id="rId11"/>
              </p:custDataLst>
            </p:nvPr>
          </p:nvSpPr>
          <p:spPr>
            <a:xfrm>
              <a:off x="6000" y="760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12"/>
              </p:custDataLst>
            </p:nvPr>
          </p:nvSpPr>
          <p:spPr>
            <a:xfrm>
              <a:off x="1200" y="7600"/>
              <a:ext cx="4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尿道癌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3"/>
              </p:custDataLst>
            </p:nvPr>
          </p:nvSpPr>
          <p:spPr>
            <a:xfrm>
              <a:off x="1200" y="8400"/>
              <a:ext cx="41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尿道癌是尿道恶性病变的一种，可能导致尿道狭窄或阻塞，进而引起小便失禁。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任意多边形 14"/>
            <p:cNvSpPr/>
            <p:nvPr>
              <p:custDataLst>
                <p:tags r:id="rId14"/>
              </p:custDataLst>
            </p:nvPr>
          </p:nvSpPr>
          <p:spPr>
            <a:xfrm>
              <a:off x="11040" y="760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>
              <p:custDataLst>
                <p:tags r:id="rId15"/>
              </p:custDataLst>
            </p:nvPr>
          </p:nvSpPr>
          <p:spPr>
            <a:xfrm>
              <a:off x="6240" y="7600"/>
              <a:ext cx="4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膀胱癌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6"/>
              </p:custDataLst>
            </p:nvPr>
          </p:nvSpPr>
          <p:spPr>
            <a:xfrm>
              <a:off x="6240" y="8400"/>
              <a:ext cx="41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膀胱癌可能侵犯尿道，造成尿道结构改变，影响正常排尿功能，导致失禁。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7"/>
              </p:custDataLst>
            </p:nvPr>
          </p:nvSpPr>
          <p:spPr>
            <a:xfrm>
              <a:off x="11280" y="7600"/>
              <a:ext cx="4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前列腺癌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8"/>
              </p:custDataLst>
            </p:nvPr>
          </p:nvSpPr>
          <p:spPr>
            <a:xfrm>
              <a:off x="11280" y="8400"/>
              <a:ext cx="41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前列腺癌若压迫尿道，可导致尿流不畅，长期下去可能引起尿失禁症状。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0"/>
            <a:ext cx="12191365" cy="1828800"/>
          </a:xfrm>
          <a:custGeom>
            <a:avLst/>
            <a:gdLst>
              <a:gd name="connisteX0" fmla="*/ 0 w 12191996"/>
              <a:gd name="connsiteY0" fmla="*/ 0 h 1828800"/>
              <a:gd name="connisteX1" fmla="*/ 12191996 w 12191996"/>
              <a:gd name="connsiteY1" fmla="*/ 0 h 1828800"/>
              <a:gd name="connisteX2" fmla="*/ 12191996 w 12191996"/>
              <a:gd name="connsiteY2" fmla="*/ 1320795 h 1828800"/>
              <a:gd name="connisteX3" fmla="*/ 11684002 w 12191996"/>
              <a:gd name="connsiteY3" fmla="*/ 1828800 h 1828800"/>
              <a:gd name="connisteX4" fmla="*/ 508004 w 12191996"/>
              <a:gd name="connsiteY4" fmla="*/ 1828800 h 1828800"/>
              <a:gd name="connisteX5" fmla="*/ 0 w 12191996"/>
              <a:gd name="connsiteY5" fmla="*/ 1320795 h 1828800"/>
              <a:gd name="connisteX6" fmla="*/ 0 w 12191996"/>
              <a:gd name="connsiteY6" fmla="*/ 0 h 182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2191997" h="1828800">
                <a:moveTo>
                  <a:pt x="0" y="0"/>
                </a:moveTo>
                <a:lnTo>
                  <a:pt x="12191997" y="0"/>
                </a:lnTo>
                <a:lnTo>
                  <a:pt x="12191997" y="1320796"/>
                </a:lnTo>
                <a:cubicBezTo>
                  <a:pt x="12191997" y="1601352"/>
                  <a:pt x="11964558" y="1828800"/>
                  <a:pt x="11684002" y="1828800"/>
                </a:cubicBezTo>
                <a:lnTo>
                  <a:pt x="508004" y="1828800"/>
                </a:lnTo>
                <a:cubicBezTo>
                  <a:pt x="227439" y="1828800"/>
                  <a:pt x="0" y="1601352"/>
                  <a:pt x="0" y="1320796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0" y="406396"/>
            <a:ext cx="3479800" cy="1423035"/>
          </a:xfrm>
          <a:custGeom>
            <a:avLst/>
            <a:gdLst>
              <a:gd name="connisteX0" fmla="*/ 3479804 w 3479804"/>
              <a:gd name="connsiteY0" fmla="*/ 1422404 h 1422404"/>
              <a:gd name="connisteX1" fmla="*/ 506220 w 3479804"/>
              <a:gd name="connsiteY1" fmla="*/ 1422404 h 1422404"/>
              <a:gd name="connisteX2" fmla="*/ 0 w 3479804"/>
              <a:gd name="connsiteY2" fmla="*/ 914400 h 1422404"/>
              <a:gd name="connisteX3" fmla="*/ 0 w 3479804"/>
              <a:gd name="connsiteY3" fmla="*/ 266995 h 1422404"/>
              <a:gd name="connisteX4" fmla="*/ 1151659 w 3479804"/>
              <a:gd name="connsiteY4" fmla="*/ 0 h 1422404"/>
              <a:gd name="connisteX5" fmla="*/ 3479804 w 3479804"/>
              <a:gd name="connsiteY5" fmla="*/ 1422404 h 14224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79804" h="1422404">
                <a:moveTo>
                  <a:pt x="3479804" y="1422404"/>
                </a:moveTo>
                <a:lnTo>
                  <a:pt x="506221" y="1422404"/>
                </a:lnTo>
                <a:cubicBezTo>
                  <a:pt x="226643" y="1422404"/>
                  <a:pt x="0" y="1194956"/>
                  <a:pt x="0" y="914400"/>
                </a:cubicBezTo>
                <a:lnTo>
                  <a:pt x="0" y="266996"/>
                </a:lnTo>
                <a:cubicBezTo>
                  <a:pt x="347582" y="96003"/>
                  <a:pt x="738451" y="0"/>
                  <a:pt x="1151659" y="0"/>
                </a:cubicBezTo>
                <a:cubicBezTo>
                  <a:pt x="2165080" y="0"/>
                  <a:pt x="3044111" y="577471"/>
                  <a:pt x="3479804" y="1422404"/>
                </a:cubicBezTo>
                <a:close/>
              </a:path>
            </a:pathLst>
          </a:custGeom>
          <a:solidFill>
            <a:schemeClr val="accent6">
              <a:alpha val="7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>
          <a:xfrm>
            <a:off x="9753603" y="0"/>
            <a:ext cx="2438400" cy="1116965"/>
          </a:xfrm>
          <a:custGeom>
            <a:avLst/>
            <a:gdLst>
              <a:gd name="connisteX0" fmla="*/ 0 w 2438403"/>
              <a:gd name="connsiteY0" fmla="*/ 0 h 1117597"/>
              <a:gd name="connisteX1" fmla="*/ 2438403 w 2438403"/>
              <a:gd name="connsiteY1" fmla="*/ 0 h 1117597"/>
              <a:gd name="connisteX2" fmla="*/ 2438403 w 2438403"/>
              <a:gd name="connsiteY2" fmla="*/ 939911 h 1117597"/>
              <a:gd name="connisteX3" fmla="*/ 1657112 w 2438403"/>
              <a:gd name="connsiteY3" fmla="*/ 1117597 h 1117597"/>
              <a:gd name="connisteX4" fmla="*/ 0 w 2438403"/>
              <a:gd name="connsiteY4" fmla="*/ 0 h 11175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2438403" h="1117598">
                <a:moveTo>
                  <a:pt x="0" y="0"/>
                </a:moveTo>
                <a:lnTo>
                  <a:pt x="2438403" y="0"/>
                </a:lnTo>
                <a:lnTo>
                  <a:pt x="2438403" y="939912"/>
                </a:lnTo>
                <a:cubicBezTo>
                  <a:pt x="2202634" y="1053709"/>
                  <a:pt x="1937458" y="1117598"/>
                  <a:pt x="1657112" y="1117598"/>
                </a:cubicBezTo>
                <a:cubicBezTo>
                  <a:pt x="901790" y="1117598"/>
                  <a:pt x="256626" y="653805"/>
                  <a:pt x="0" y="0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C:/Users/mingsheng111035/AppData/Roaming/Kingsoft/office6/wppai/generateppt/2951f783-e7f6-42ae-8ed6-5d353983b574.jpg2951f783-e7f6-42ae-8ed6-5d353983b574"/>
          <p:cNvPicPr preferRelativeResize="0"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884" r="906"/>
          <a:stretch>
            <a:fillRect/>
          </a:stretch>
        </p:blipFill>
        <p:spPr>
          <a:xfrm>
            <a:off x="609603" y="609603"/>
            <a:ext cx="10972800" cy="2234565"/>
          </a:xfrm>
          <a:custGeom>
            <a:avLst/>
            <a:gdLst>
              <a:gd name="connisteX0" fmla="*/ 0 w 10972800"/>
              <a:gd name="connsiteY0" fmla="*/ 304796 h 2235195"/>
              <a:gd name="connisteX1" fmla="*/ 304796 w 10972800"/>
              <a:gd name="connsiteY1" fmla="*/ 0 h 2235195"/>
              <a:gd name="connisteX2" fmla="*/ 10668003 w 10972800"/>
              <a:gd name="connsiteY2" fmla="*/ 0 h 2235195"/>
              <a:gd name="connisteX3" fmla="*/ 10972800 w 10972800"/>
              <a:gd name="connsiteY3" fmla="*/ 304796 h 2235195"/>
              <a:gd name="connisteX4" fmla="*/ 10972800 w 10972800"/>
              <a:gd name="connsiteY4" fmla="*/ 1930398 h 2235195"/>
              <a:gd name="connisteX5" fmla="*/ 10668003 w 10972800"/>
              <a:gd name="connsiteY5" fmla="*/ 2235195 h 2235195"/>
              <a:gd name="connisteX6" fmla="*/ 304796 w 10972800"/>
              <a:gd name="connsiteY6" fmla="*/ 2235195 h 2235195"/>
              <a:gd name="connisteX7" fmla="*/ 0 w 10972800"/>
              <a:gd name="connsiteY7" fmla="*/ 1930398 h 2235195"/>
              <a:gd name="connisteX8" fmla="*/ 0 w 10972800"/>
              <a:gd name="connsiteY8" fmla="*/ 304796 h 22351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235196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0668003" y="0"/>
                </a:lnTo>
                <a:cubicBezTo>
                  <a:pt x="10836335" y="0"/>
                  <a:pt x="10972800" y="136465"/>
                  <a:pt x="10972800" y="304797"/>
                </a:cubicBezTo>
                <a:lnTo>
                  <a:pt x="10972800" y="1930399"/>
                </a:lnTo>
                <a:cubicBezTo>
                  <a:pt x="10972800" y="2098740"/>
                  <a:pt x="10836335" y="2235196"/>
                  <a:pt x="10668003" y="2235196"/>
                </a:cubicBezTo>
                <a:lnTo>
                  <a:pt x="304797" y="2235196"/>
                </a:lnTo>
                <a:cubicBezTo>
                  <a:pt x="136465" y="2235196"/>
                  <a:pt x="0" y="2098740"/>
                  <a:pt x="0" y="1930399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6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9603" y="3301999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上运动神经元病变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609600" y="4521200"/>
            <a:ext cx="11049000" cy="1727200"/>
            <a:chOff x="960" y="7120"/>
            <a:chExt cx="17400" cy="2720"/>
          </a:xfrm>
        </p:grpSpPr>
        <p:sp>
          <p:nvSpPr>
            <p:cNvPr id="9" name="任意多边形 8"/>
            <p:cNvSpPr/>
            <p:nvPr>
              <p:custDataLst>
                <p:tags r:id="rId8"/>
              </p:custDataLst>
            </p:nvPr>
          </p:nvSpPr>
          <p:spPr>
            <a:xfrm>
              <a:off x="960" y="7120"/>
              <a:ext cx="80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任意多边形 11"/>
            <p:cNvSpPr/>
            <p:nvPr>
              <p:custDataLst>
                <p:tags r:id="rId9"/>
              </p:custDataLst>
            </p:nvPr>
          </p:nvSpPr>
          <p:spPr>
            <a:xfrm>
              <a:off x="5400" y="7120"/>
              <a:ext cx="80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10"/>
              </p:custDataLst>
            </p:nvPr>
          </p:nvSpPr>
          <p:spPr>
            <a:xfrm>
              <a:off x="1200" y="7120"/>
              <a:ext cx="3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脊髓损伤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1"/>
              </p:custDataLst>
            </p:nvPr>
          </p:nvSpPr>
          <p:spPr>
            <a:xfrm>
              <a:off x="1200" y="7920"/>
              <a:ext cx="38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脊髓损伤可导致上运动神经元病变，进而引发小便失禁，如车祸导致的脊髓损伤。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任意多边形 14"/>
            <p:cNvSpPr/>
            <p:nvPr>
              <p:custDataLst>
                <p:tags r:id="rId12"/>
              </p:custDataLst>
            </p:nvPr>
          </p:nvSpPr>
          <p:spPr>
            <a:xfrm>
              <a:off x="9840" y="7120"/>
              <a:ext cx="81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>
              <p:custDataLst>
                <p:tags r:id="rId13"/>
              </p:custDataLst>
            </p:nvPr>
          </p:nvSpPr>
          <p:spPr>
            <a:xfrm>
              <a:off x="5640" y="7120"/>
              <a:ext cx="3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脑卒中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4"/>
              </p:custDataLst>
            </p:nvPr>
          </p:nvSpPr>
          <p:spPr>
            <a:xfrm>
              <a:off x="5640" y="7920"/>
              <a:ext cx="38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脑卒中会损害大脑控制排尿的区域，导致上运动神经元功能障碍，引起失禁问题。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任意多边形 17"/>
            <p:cNvSpPr/>
            <p:nvPr>
              <p:custDataLst>
                <p:tags r:id="rId15"/>
              </p:custDataLst>
            </p:nvPr>
          </p:nvSpPr>
          <p:spPr>
            <a:xfrm>
              <a:off x="14280" y="7120"/>
              <a:ext cx="80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>
              <p:custDataLst>
                <p:tags r:id="rId16"/>
              </p:custDataLst>
            </p:nvPr>
          </p:nvSpPr>
          <p:spPr>
            <a:xfrm>
              <a:off x="10080" y="7120"/>
              <a:ext cx="3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多发性硬化症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7"/>
              </p:custDataLst>
            </p:nvPr>
          </p:nvSpPr>
          <p:spPr>
            <a:xfrm>
              <a:off x="10080" y="7920"/>
              <a:ext cx="38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多发性硬化症是一种影响中枢神经系统的疾病，可导致上运动神经元病变，引起排尿困难。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18"/>
              </p:custDataLst>
            </p:nvPr>
          </p:nvSpPr>
          <p:spPr>
            <a:xfrm>
              <a:off x="14520" y="7120"/>
              <a:ext cx="3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帕金森病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0" name="文本框 19"/>
            <p:cNvSpPr txBox="1"/>
            <p:nvPr>
              <p:custDataLst>
                <p:tags r:id="rId19"/>
              </p:custDataLst>
            </p:nvPr>
          </p:nvSpPr>
          <p:spPr>
            <a:xfrm>
              <a:off x="14520" y="7920"/>
              <a:ext cx="38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帕金森病影响大脑中的神经细胞，可能导致上运动神经元功能受损，进而影响排尿控制。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0ca981134bee12cd\datas\氛围图-12001&amp;277059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rPr>
              <a:t>膀胱过度活动症</a:t>
            </a:r>
            <a:endParaRPr lang="zh-CN" altLang="en-US" sz="4400">
              <a:solidFill>
                <a:schemeClr val="bg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609600" y="1828800"/>
            <a:ext cx="10972796" cy="4419600"/>
            <a:chOff x="960" y="2880"/>
            <a:chExt cx="17280" cy="6960"/>
          </a:xfrm>
        </p:grpSpPr>
        <p:pic>
          <p:nvPicPr>
            <p:cNvPr id="4" name="图片 3" descr="C:/Users/mingsheng111035/AppData/Roaming/Kingsoft/office6/wppai/generateppt/44b92de61a6bdb437b7aa4e0e29d25db.jpg44b92de61a6bdb437b7aa4e0e29d25db"/>
            <p:cNvPicPr preferRelativeResize="0"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rcRect l="8860" t="-15" r="8860" b="15"/>
            <a:stretch>
              <a:fillRect/>
            </a:stretch>
          </p:blipFill>
          <p:spPr>
            <a:xfrm>
              <a:off x="960" y="2880"/>
              <a:ext cx="4000" cy="3240"/>
            </a:xfrm>
            <a:custGeom>
              <a:avLst/>
              <a:gdLst>
                <a:gd name="connisteX0" fmla="*/ 0 w 2540002"/>
                <a:gd name="connsiteY0" fmla="*/ 304796 h 2057400"/>
                <a:gd name="connisteX1" fmla="*/ 304796 w 2540002"/>
                <a:gd name="connsiteY1" fmla="*/ 0 h 2057400"/>
                <a:gd name="connisteX2" fmla="*/ 2540002 w 2540002"/>
                <a:gd name="connsiteY2" fmla="*/ 0 h 2057400"/>
                <a:gd name="connisteX3" fmla="*/ 2540002 w 2540002"/>
                <a:gd name="connsiteY3" fmla="*/ 2057400 h 2057400"/>
                <a:gd name="connisteX4" fmla="*/ 304796 w 2540002"/>
                <a:gd name="connsiteY4" fmla="*/ 2057400 h 2057400"/>
                <a:gd name="connisteX5" fmla="*/ 0 w 2540002"/>
                <a:gd name="connsiteY5" fmla="*/ 1752603 h 2057400"/>
                <a:gd name="connisteX6" fmla="*/ 0 w 2540002"/>
                <a:gd name="connsiteY6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40002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540002" y="0"/>
                  </a:lnTo>
                  <a:lnTo>
                    <a:pt x="2540002" y="2057400"/>
                  </a:ln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7" name="任意多边形 6"/>
            <p:cNvSpPr/>
            <p:nvPr>
              <p:custDataLst>
                <p:tags r:id="rId8"/>
              </p:custDataLst>
            </p:nvPr>
          </p:nvSpPr>
          <p:spPr>
            <a:xfrm>
              <a:off x="4960" y="2880"/>
              <a:ext cx="13280" cy="3240"/>
            </a:xfrm>
            <a:custGeom>
              <a:avLst/>
              <a:gdLst>
                <a:gd name="connisteX0" fmla="*/ 0 w 8432797"/>
                <a:gd name="connsiteY0" fmla="*/ 0 h 2057400"/>
                <a:gd name="connisteX1" fmla="*/ 8128001 w 8432797"/>
                <a:gd name="connsiteY1" fmla="*/ 0 h 2057400"/>
                <a:gd name="connisteX2" fmla="*/ 8432797 w 8432797"/>
                <a:gd name="connsiteY2" fmla="*/ 304796 h 2057400"/>
                <a:gd name="connisteX3" fmla="*/ 8432797 w 8432797"/>
                <a:gd name="connsiteY3" fmla="*/ 1752603 h 2057400"/>
                <a:gd name="connisteX4" fmla="*/ 8128001 w 8432797"/>
                <a:gd name="connsiteY4" fmla="*/ 2057400 h 2057400"/>
                <a:gd name="connisteX5" fmla="*/ 0 w 8432797"/>
                <a:gd name="connsiteY5" fmla="*/ 2057400 h 2057400"/>
                <a:gd name="connisteX6" fmla="*/ 0 w 8432797"/>
                <a:gd name="connsiteY6" fmla="*/ 0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8432798" h="2057400">
                  <a:moveTo>
                    <a:pt x="0" y="0"/>
                  </a:moveTo>
                  <a:lnTo>
                    <a:pt x="8128001" y="0"/>
                  </a:lnTo>
                  <a:cubicBezTo>
                    <a:pt x="8296342" y="0"/>
                    <a:pt x="8432798" y="136465"/>
                    <a:pt x="8432798" y="304797"/>
                  </a:cubicBezTo>
                  <a:lnTo>
                    <a:pt x="8432798" y="1752603"/>
                  </a:lnTo>
                  <a:cubicBezTo>
                    <a:pt x="8432798" y="1920935"/>
                    <a:pt x="8296342" y="2057400"/>
                    <a:pt x="8128001" y="2057400"/>
                  </a:cubicBez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" name="图片 9" descr="C:/Users/mingsheng111035/AppData/Roaming/Kingsoft/office6/wppai/generateppt/010feb66645e4585ca795549d3aec3d9.jpg010feb66645e4585ca795549d3aec3d9"/>
            <p:cNvPicPr preferRelativeResize="0"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rcRect l="8686" r="392"/>
            <a:stretch>
              <a:fillRect/>
            </a:stretch>
          </p:blipFill>
          <p:spPr>
            <a:xfrm>
              <a:off x="960" y="6600"/>
              <a:ext cx="4000" cy="3240"/>
            </a:xfrm>
            <a:custGeom>
              <a:avLst/>
              <a:gdLst>
                <a:gd name="connisteX0" fmla="*/ 0 w 2540002"/>
                <a:gd name="connsiteY0" fmla="*/ 304796 h 2057400"/>
                <a:gd name="connisteX1" fmla="*/ 304796 w 2540002"/>
                <a:gd name="connsiteY1" fmla="*/ 0 h 2057400"/>
                <a:gd name="connisteX2" fmla="*/ 2540002 w 2540002"/>
                <a:gd name="connsiteY2" fmla="*/ 0 h 2057400"/>
                <a:gd name="connisteX3" fmla="*/ 2540002 w 2540002"/>
                <a:gd name="connsiteY3" fmla="*/ 2057400 h 2057400"/>
                <a:gd name="connisteX4" fmla="*/ 304796 w 2540002"/>
                <a:gd name="connsiteY4" fmla="*/ 2057400 h 2057400"/>
                <a:gd name="connisteX5" fmla="*/ 0 w 2540002"/>
                <a:gd name="connsiteY5" fmla="*/ 1752603 h 2057400"/>
                <a:gd name="connisteX6" fmla="*/ 0 w 2540002"/>
                <a:gd name="connsiteY6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40002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540002" y="0"/>
                  </a:lnTo>
                  <a:lnTo>
                    <a:pt x="2540002" y="2057400"/>
                  </a:ln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3" name="任意多边形 12"/>
            <p:cNvSpPr/>
            <p:nvPr>
              <p:custDataLst>
                <p:tags r:id="rId11"/>
              </p:custDataLst>
            </p:nvPr>
          </p:nvSpPr>
          <p:spPr>
            <a:xfrm>
              <a:off x="4960" y="6600"/>
              <a:ext cx="13280" cy="3240"/>
            </a:xfrm>
            <a:custGeom>
              <a:avLst/>
              <a:gdLst>
                <a:gd name="connisteX0" fmla="*/ 0 w 8432797"/>
                <a:gd name="connsiteY0" fmla="*/ 0 h 2057400"/>
                <a:gd name="connisteX1" fmla="*/ 8128001 w 8432797"/>
                <a:gd name="connsiteY1" fmla="*/ 0 h 2057400"/>
                <a:gd name="connisteX2" fmla="*/ 8432797 w 8432797"/>
                <a:gd name="connsiteY2" fmla="*/ 304796 h 2057400"/>
                <a:gd name="connisteX3" fmla="*/ 8432797 w 8432797"/>
                <a:gd name="connsiteY3" fmla="*/ 1752603 h 2057400"/>
                <a:gd name="connisteX4" fmla="*/ 8128001 w 8432797"/>
                <a:gd name="connsiteY4" fmla="*/ 2057400 h 2057400"/>
                <a:gd name="connisteX5" fmla="*/ 0 w 8432797"/>
                <a:gd name="connsiteY5" fmla="*/ 2057400 h 2057400"/>
                <a:gd name="connisteX6" fmla="*/ 0 w 8432797"/>
                <a:gd name="connsiteY6" fmla="*/ 0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8432798" h="2057400">
                  <a:moveTo>
                    <a:pt x="0" y="0"/>
                  </a:moveTo>
                  <a:lnTo>
                    <a:pt x="8128001" y="0"/>
                  </a:lnTo>
                  <a:cubicBezTo>
                    <a:pt x="8296342" y="0"/>
                    <a:pt x="8432798" y="136465"/>
                    <a:pt x="8432798" y="304797"/>
                  </a:cubicBezTo>
                  <a:lnTo>
                    <a:pt x="8432798" y="1752603"/>
                  </a:lnTo>
                  <a:cubicBezTo>
                    <a:pt x="8432798" y="1920935"/>
                    <a:pt x="8296342" y="2057400"/>
                    <a:pt x="8128001" y="2057400"/>
                  </a:cubicBez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12"/>
              </p:custDataLst>
            </p:nvPr>
          </p:nvSpPr>
          <p:spPr>
            <a:xfrm>
              <a:off x="5440" y="3820"/>
              <a:ext cx="12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神经源性因素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13"/>
              </p:custDataLst>
            </p:nvPr>
          </p:nvSpPr>
          <p:spPr>
            <a:xfrm>
              <a:off x="5440" y="4700"/>
              <a:ext cx="1240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由于神经系统疾病或损伤导致膀胱肌肉不自主收缩，引发尿急和尿频。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4"/>
              </p:custDataLst>
            </p:nvPr>
          </p:nvSpPr>
          <p:spPr>
            <a:xfrm>
              <a:off x="5440" y="7540"/>
              <a:ext cx="12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非神经源性因素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5"/>
              </p:custDataLst>
            </p:nvPr>
          </p:nvSpPr>
          <p:spPr>
            <a:xfrm>
              <a:off x="5440" y="8420"/>
              <a:ext cx="1240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膀胱壁的炎症、感染或尿道括约肌功能障碍等非神经因素也可导致膀胱过度活动。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700"/>
              <a:t>小便失禁的类型</a:t>
            </a:r>
            <a:endParaRPr lang="zh-CN" altLang="en-US" sz="4700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02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0.xml><?xml version="1.0" encoding="utf-8"?>
<p:tagLst xmlns:p="http://schemas.openxmlformats.org/presentationml/2006/main">
  <p:tag name="KSO_WM_BEAUTIFY_FLAG" val="#wm#"/>
  <p:tag name="KSO_WM_UNIT_INDEX" val="7"/>
  <p:tag name="KSO_WM_UNIT_TYPE" val="i"/>
</p:tagLst>
</file>

<file path=ppt/tags/tag100.xml><?xml version="1.0" encoding="utf-8"?>
<p:tagLst xmlns:p="http://schemas.openxmlformats.org/presentationml/2006/main">
  <p:tag name="KSO_WM_BEAUTIFY_FLAG" val="#wm#"/>
  <p:tag name="KSO_WM_DIAGRAM_GROUP_CODE" val="1"/>
  <p:tag name="KSO_WM_UNIT_INDEX" val="1_1_1"/>
  <p:tag name="KSO_WM_UNIT_PRESET_TEXT" val="单击此处添加项标题"/>
  <p:tag name="KSO_WM_UNIT_TEXT_TYPE" val="1"/>
  <p:tag name="KSO_WM_UNIT_TYPE" val="l_h_a"/>
  <p:tag name="KSO_WM_SLIDE_FIGMA_DIAGRAM" val="1"/>
</p:tagLst>
</file>

<file path=ppt/tags/tag101.xml><?xml version="1.0" encoding="utf-8"?>
<p:tagLst xmlns:p="http://schemas.openxmlformats.org/presentationml/2006/main">
  <p:tag name="KSO_WM_BEAUTIFY_FLAG" val="#wm#"/>
  <p:tag name="KSO_WM_DIAGRAM_GROUP_CODE" val="1"/>
  <p:tag name="KSO_WM_UNIT_INDEX" val="1_2_1"/>
  <p:tag name="KSO_WM_UNIT_SUBTYPE" val="d"/>
  <p:tag name="KSO_WM_UNIT_TYPE" val="l_h_i"/>
  <p:tag name="KSO_WM_UNIT_PRESET_TEXT" val="02"/>
  <p:tag name="KSO_WM_SLIDE_FIGMA_DIAGRAM" val="1"/>
</p:tagLst>
</file>

<file path=ppt/tags/tag102.xml><?xml version="1.0" encoding="utf-8"?>
<p:tagLst xmlns:p="http://schemas.openxmlformats.org/presentationml/2006/main">
  <p:tag name="KSO_WM_BEAUTIFY_FLAG" val="#wm#"/>
  <p:tag name="KSO_WM_DIAGRAM_GROUP_CODE" val="1"/>
  <p:tag name="KSO_WM_UNIT_INDEX" val="1_2_2"/>
  <p:tag name="KSO_WM_UNIT_TYPE" val="l_h_i"/>
  <p:tag name="KSO_WM_SLIDE_FIGMA_DIAGRAM" val="1"/>
</p:tagLst>
</file>

<file path=ppt/tags/tag103.xml><?xml version="1.0" encoding="utf-8"?>
<p:tagLst xmlns:p="http://schemas.openxmlformats.org/presentationml/2006/main">
  <p:tag name="KSO_WM_BEAUTIFY_FLAG" val="#wm#"/>
  <p:tag name="KSO_WM_DIAGRAM_GROUP_CODE" val="1"/>
  <p:tag name="KSO_WM_UNIT_INDEX" val="1_2_1"/>
  <p:tag name="KSO_WM_UNIT_PRESET_TEXT" val="单击此处添加项标题"/>
  <p:tag name="KSO_WM_UNIT_TEXT_TYPE" val="1"/>
  <p:tag name="KSO_WM_UNIT_TYPE" val="l_h_a"/>
  <p:tag name="KSO_WM_SLIDE_FIGMA_DIAGRAM" val="1"/>
</p:tagLst>
</file>

<file path=ppt/tags/tag104.xml><?xml version="1.0" encoding="utf-8"?>
<p:tagLst xmlns:p="http://schemas.openxmlformats.org/presentationml/2006/main">
  <p:tag name="KSO_WM_BEAUTIFY_FLAG" val="#wm#"/>
  <p:tag name="KSO_WM_DIAGRAM_GROUP_CODE" val="1"/>
  <p:tag name="KSO_WM_UNIT_INDEX" val="1_3_1"/>
  <p:tag name="KSO_WM_UNIT_SUBTYPE" val="d"/>
  <p:tag name="KSO_WM_UNIT_TYPE" val="l_h_i"/>
  <p:tag name="KSO_WM_UNIT_PRESET_TEXT" val="03"/>
  <p:tag name="KSO_WM_SLIDE_FIGMA_DIAGRAM" val="1"/>
</p:tagLst>
</file>

<file path=ppt/tags/tag105.xml><?xml version="1.0" encoding="utf-8"?>
<p:tagLst xmlns:p="http://schemas.openxmlformats.org/presentationml/2006/main">
  <p:tag name="KSO_WM_BEAUTIFY_FLAG" val="#wm#"/>
  <p:tag name="KSO_WM_DIAGRAM_GROUP_CODE" val="1"/>
  <p:tag name="KSO_WM_UNIT_INDEX" val="1_3_2"/>
  <p:tag name="KSO_WM_UNIT_TYPE" val="l_h_i"/>
  <p:tag name="KSO_WM_SLIDE_FIGMA_DIAGRAM" val="1"/>
</p:tagLst>
</file>

<file path=ppt/tags/tag106.xml><?xml version="1.0" encoding="utf-8"?>
<p:tagLst xmlns:p="http://schemas.openxmlformats.org/presentationml/2006/main">
  <p:tag name="KSO_WM_BEAUTIFY_FLAG" val="#wm#"/>
  <p:tag name="KSO_WM_DIAGRAM_GROUP_CODE" val="1"/>
  <p:tag name="KSO_WM_UNIT_INDEX" val="1_3_1"/>
  <p:tag name="KSO_WM_UNIT_PRESET_TEXT" val="单击此处添加项标题"/>
  <p:tag name="KSO_WM_UNIT_TEXT_TYPE" val="1"/>
  <p:tag name="KSO_WM_UNIT_TYPE" val="l_h_a"/>
  <p:tag name="KSO_WM_SLIDE_FIGMA_DIAGRAM" val="1"/>
</p:tagLst>
</file>

<file path=ppt/tags/tag107.xml><?xml version="1.0" encoding="utf-8"?>
<p:tagLst xmlns:p="http://schemas.openxmlformats.org/presentationml/2006/main">
  <p:tag name="KSO_WM_BEAUTIFY_FLAG" val="#wm#"/>
  <p:tag name="KSO_WM_DIAGRAM_GROUP_CODE" val="1"/>
  <p:tag name="KSO_WM_UNIT_INDEX" val="1_4_1"/>
  <p:tag name="KSO_WM_UNIT_SUBTYPE" val="d"/>
  <p:tag name="KSO_WM_UNIT_TYPE" val="l_h_i"/>
  <p:tag name="KSO_WM_UNIT_PRESET_TEXT" val="04"/>
  <p:tag name="KSO_WM_SLIDE_FIGMA_DIAGRAM" val="1"/>
</p:tagLst>
</file>

<file path=ppt/tags/tag108.xml><?xml version="1.0" encoding="utf-8"?>
<p:tagLst xmlns:p="http://schemas.openxmlformats.org/presentationml/2006/main">
  <p:tag name="KSO_WM_BEAUTIFY_FLAG" val="#wm#"/>
  <p:tag name="KSO_WM_DIAGRAM_GROUP_CODE" val="1"/>
  <p:tag name="KSO_WM_UNIT_INDEX" val="1_4_2"/>
  <p:tag name="KSO_WM_UNIT_TYPE" val="l_h_i"/>
  <p:tag name="KSO_WM_SLIDE_FIGMA_DIAGRAM" val="1"/>
</p:tagLst>
</file>

<file path=ppt/tags/tag109.xml><?xml version="1.0" encoding="utf-8"?>
<p:tagLst xmlns:p="http://schemas.openxmlformats.org/presentationml/2006/main">
  <p:tag name="KSO_WM_BEAUTIFY_FLAG" val="#wm#"/>
  <p:tag name="KSO_WM_DIAGRAM_GROUP_CODE" val="1"/>
  <p:tag name="KSO_WM_UNIT_INDEX" val="1_4_1"/>
  <p:tag name="KSO_WM_UNIT_PRESET_TEXT" val="单击此处添加项标题"/>
  <p:tag name="KSO_WM_UNIT_TEXT_TYPE" val="1"/>
  <p:tag name="KSO_WM_UNIT_TYPE" val="l_h_a"/>
  <p:tag name="KSO_WM_SLIDE_FIGMA_DIAGRAM" val="1"/>
</p:tagLst>
</file>

<file path=ppt/tags/tag11.xml><?xml version="1.0" encoding="utf-8"?>
<p:tagLst xmlns:p="http://schemas.openxmlformats.org/presentationml/2006/main">
  <p:tag name="KSO_WM_BEAUTIFY_FLAG" val="#wm#"/>
  <p:tag name="KSO_WM_UNIT_INDEX" val="8"/>
  <p:tag name="KSO_WM_UNIT_TYPE" val="i"/>
</p:tagLst>
</file>

<file path=ppt/tags/tag110.xml><?xml version="1.0" encoding="utf-8"?>
<p:tagLst xmlns:p="http://schemas.openxmlformats.org/presentationml/2006/main">
  <p:tag name="KSO_WM_FIGMA_LIMIT" val=""/>
  <p:tag name="KSO_WM_FIGMA_SLIDE_GROUP" val="2"/>
  <p:tag name="KSO_WM_SLIDE_TYPE" val="contents"/>
  <p:tag name="KSO_WM_TEMPLATE_SUBCATEGORY" val="29"/>
</p:tagLst>
</file>

<file path=ppt/tags/tag111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12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113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114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15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1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1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1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1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361570569&quot;}*auto_galley_ai_*1740548985321_1.149_8903838e25c9-slide-3"/>
</p:tagLst>
</file>

<file path=ppt/tags/tag12.xml><?xml version="1.0" encoding="utf-8"?>
<p:tagLst xmlns:p="http://schemas.openxmlformats.org/presentationml/2006/main">
  <p:tag name="KSO_WM_BEAUTIFY_FLAG" val="#wm#"/>
  <p:tag name="KSO_WM_UNIT_INDEX" val="1"/>
  <p:tag name="KSO_WM_UNIT_SUBTYPE" val="c"/>
  <p:tag name="KSO_WM_UNIT_TYPE" val="f"/>
</p:tagLst>
</file>

<file path=ppt/tags/tag12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2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1339385823&quot;}*auto_galley_ai_*1740548985321_1.149_8903838e25c9-slide-3"/>
</p:tagLst>
</file>

<file path=ppt/tags/tag12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2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2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2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369918818&quot;}*auto_galley_ai_*1740548985321_1.149_8903838e25c9-slide-3"/>
</p:tagLst>
</file>

<file path=ppt/tags/tag126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127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d"/>
  <p:tag name="MH_PIC_SOURCE_TYPE" val="generate_slide_ai*{&quot;ai_type&quot;:&quot;generate_ppt&quot;,&quot;id&quot;:&quot;VCG41N1477275559&quot;}*auto_galley_ai_*1740548985321_1.149_8903838e25c9-slide-3"/>
</p:tagLst>
</file>

<file path=ppt/tags/tag12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2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3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30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131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32.xml><?xml version="1.0" encoding="utf-8"?>
<p:tagLst xmlns:p="http://schemas.openxmlformats.org/presentationml/2006/main">
  <p:tag name="KSO_WM_FIGMA_LIMIT" val=""/>
  <p:tag name="KSO_WM_FIGMA_SLIDE_GROUP" val="39"/>
  <p:tag name="KSO_WM_SLIDE_TYPE" val="text"/>
  <p:tag name="KSO_WM_TEMPLATE_SUBCATEGORY" val="29"/>
</p:tagLst>
</file>

<file path=ppt/tags/tag133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34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3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3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3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3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3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4.xml><?xml version="1.0" encoding="utf-8"?>
<p:tagLst xmlns:p="http://schemas.openxmlformats.org/presentationml/2006/main">
  <p:tag name="KSO_WM_BEAUTIFY_FLAG" val="#wm#"/>
  <p:tag name="KSO_WM_UNIT_INDEX" val="2"/>
  <p:tag name="KSO_WM_UNIT_SUBTYPE" val="b"/>
  <p:tag name="KSO_WM_UNIT_TYPE" val="f"/>
</p:tagLst>
</file>

<file path=ppt/tags/tag14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41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0d820994-9a61-42f1-b0aa-a3f024f8ff16.jpg?Expires=1772084993&amp;AWSAccessKeyId=AKLT9NSy7kh8TIS1UzNqLRY2&amp;Signature=CvLrW5ORI1%2BgO4QvjsqDQ%2B4vRi8%3D&quot;}*auto_ai_ai_*1740548985321_1.149_8903838e25c9-slide-4"/>
</p:tagLst>
</file>

<file path=ppt/tags/tag142.xml><?xml version="1.0" encoding="utf-8"?>
<p:tagLst xmlns:p="http://schemas.openxmlformats.org/presentationml/2006/main">
  <p:tag name="KSO_WM_FIGMA_LIMIT" val=""/>
  <p:tag name="KSO_WM_FIGMA_SLIDE_GROUP" val="60"/>
  <p:tag name="KSO_WM_SLIDE_TYPE" val="text"/>
  <p:tag name="KSO_WM_TEMPLATE_SUBCATEGORY" val="29"/>
</p:tagLst>
</file>

<file path=ppt/tags/tag143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44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45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46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47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2a75f5a8-01cd-41dd-be91-012c92f233b2.jpg?Expires=1772084996&amp;AWSAccessKeyId=AKLT9NSy7kh8TIS1UzNqLRY2&amp;Signature=AInbv2ov5bHAq6ka9EpfIwplQe8%3D&quot;}*auto_ai_ai_*1740548985321_1.149_8903838e25c9-slide-5"/>
</p:tagLst>
</file>

<file path=ppt/tags/tag14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4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5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5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5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5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5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5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57.xml><?xml version="1.0" encoding="utf-8"?>
<p:tagLst xmlns:p="http://schemas.openxmlformats.org/presentationml/2006/main">
  <p:tag name="KSO_WM_FIGMA_LIMIT" val=""/>
  <p:tag name="KSO_WM_FIGMA_SLIDE_GROUP" val="43"/>
  <p:tag name="KSO_WM_SLIDE_TYPE" val="text"/>
  <p:tag name="KSO_WM_TEMPLATE_SUBCATEGORY" val="29"/>
</p:tagLst>
</file>

<file path=ppt/tags/tag158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59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61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2951f783-e7f6-42ae-8ed6-5d353983b574.jpg?Expires=1772084994&amp;AWSAccessKeyId=AKLT9NSy7kh8TIS1UzNqLRY2&amp;Signature=VNRKIgI0fm7GkDzTAI123Iq4LWk%3D&quot;}*auto_ai_ai_*1740548985321_1.149_8903838e25c9-slide-6"/>
</p:tagLst>
</file>

<file path=ppt/tags/tag162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6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6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6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6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6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6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6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17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7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73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174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75.xml><?xml version="1.0" encoding="utf-8"?>
<p:tagLst xmlns:p="http://schemas.openxmlformats.org/presentationml/2006/main">
  <p:tag name="KSO_WM_FIGMA_LIMIT" val=""/>
  <p:tag name="KSO_WM_FIGMA_SLIDE_GROUP" val="52"/>
  <p:tag name="KSO_WM_SLIDE_TYPE" val="text"/>
  <p:tag name="KSO_WM_TEMPLATE_SUBCATEGORY" val="29"/>
</p:tagLst>
</file>

<file path=ppt/tags/tag176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77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7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180554292&quot;}*auto_galley_ai_*1740548985321_1.149_8903838e25c9-slide-7"/>
</p:tagLst>
</file>

<file path=ppt/tags/tag17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181380463&quot;}*auto_galley_ai_*1740548985321_1.149_8903838e25c9-slide-7"/>
</p:tagLst>
</file>

<file path=ppt/tags/tag18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8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添加项标题"/>
  <p:tag name="KSO_WM_UNIT_TEXT_TYPE" val="1"/>
  <p:tag name="KSO_WM_UNIT_TYPE" val="l_h_a"/>
</p:tagLst>
</file>

<file path=ppt/tags/tag18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8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添加项标题"/>
  <p:tag name="KSO_WM_UNIT_TEXT_TYPE" val="1"/>
  <p:tag name="KSO_WM_UNIT_TYPE" val="l_h_a"/>
</p:tagLst>
</file>

<file path=ppt/tags/tag18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86.xml><?xml version="1.0" encoding="utf-8"?>
<p:tagLst xmlns:p="http://schemas.openxmlformats.org/presentationml/2006/main">
  <p:tag name="KSO_WM_FIGMA_LIMIT" val=""/>
  <p:tag name="KSO_WM_FIGMA_SLIDE_GROUP" val="58"/>
  <p:tag name="KSO_WM_SLIDE_TYPE" val="text"/>
  <p:tag name="KSO_WM_TEMPLATE_SUBCATEGORY" val="29"/>
</p:tagLst>
</file>

<file path=ppt/tags/tag187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88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189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9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92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9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341515676&quot;}*auto_galley_ai_*1740548985321_1.149_8903838e25c9-slide-9"/>
</p:tagLst>
</file>

<file path=ppt/tags/tag19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9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355257020&quot;}*auto_galley_ai_*1740548985321_1.149_8903838e25c9-slide-9"/>
</p:tagLst>
</file>

<file path=ppt/tags/tag19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9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9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9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1253979504&quot;}*auto_galley_ai_*1740548985321_1.149_8903838e25c9-slide-9"/>
</p:tagLst>
</file>

<file path=ppt/tags/tag2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0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0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01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d"/>
  <p:tag name="MH_PIC_SOURCE_TYPE" val="generate_slide_ai*{&quot;ai_type&quot;:&quot;generate_ppt&quot;,&quot;id&quot;:&quot;VCG41N1414339938&quot;}*auto_galley_ai_*1740548985321_1.149_8903838e25c9-slide-9"/>
</p:tagLst>
</file>

<file path=ppt/tags/tag202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20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0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0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0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07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208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09.xml><?xml version="1.0" encoding="utf-8"?>
<p:tagLst xmlns:p="http://schemas.openxmlformats.org/presentationml/2006/main">
  <p:tag name="KSO_WM_FIGMA_LIMIT" val=""/>
  <p:tag name="KSO_WM_FIGMA_SLIDE_GROUP" val="3"/>
  <p:tag name="KSO_WM_SLIDE_TYPE" val="text"/>
  <p:tag name="KSO_WM_TEMPLATE_SUBCATEGORY" val="29"/>
</p:tagLst>
</file>

<file path=ppt/tags/tag21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10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11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41N489488496&quot;}*auto_galley_ai_*1740548985321_1.149_8903838e25c9-slide-10"/>
</p:tagLst>
</file>

<file path=ppt/tags/tag212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1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1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1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1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1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1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1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2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2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2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22.xml><?xml version="1.0" encoding="utf-8"?>
<p:tagLst xmlns:p="http://schemas.openxmlformats.org/presentationml/2006/main">
  <p:tag name="KSO_WM_FIGMA_LIMIT" val=""/>
  <p:tag name="KSO_WM_FIGMA_SLIDE_GROUP" val="31"/>
  <p:tag name="KSO_WM_SLIDE_TYPE" val="text"/>
  <p:tag name="KSO_WM_TEMPLATE_SUBCATEGORY" val="29"/>
</p:tagLst>
</file>

<file path=ppt/tags/tag223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24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25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26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27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41N1160898324&quot;}*auto_galley_ai_*1740548985321_1.149_8903838e25c9-slide-11"/>
</p:tagLst>
</file>

<file path=ppt/tags/tag228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22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3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23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请尽量言简意赅的阐述观点。"/>
  <p:tag name="KSO_WM_UNIT_TEXT_TYPE" val="1"/>
  <p:tag name="KSO_WM_UNIT_TYPE" val="l_h_f"/>
</p:tagLst>
</file>

<file path=ppt/tags/tag23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3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请尽量言简意赅的阐述观点。"/>
  <p:tag name="KSO_WM_UNIT_TEXT_TYPE" val="1"/>
  <p:tag name="KSO_WM_UNIT_TYPE" val="l_h_f"/>
</p:tagLst>
</file>

<file path=ppt/tags/tag23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3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请尽量言简意赅的阐述观点。"/>
  <p:tag name="KSO_WM_UNIT_TEXT_TYPE" val="1"/>
  <p:tag name="KSO_WM_UNIT_TYPE" val="l_h_f"/>
</p:tagLst>
</file>

<file path=ppt/tags/tag235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236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请尽量言简意赅的阐述观点。"/>
  <p:tag name="KSO_WM_UNIT_TEXT_TYPE" val="1"/>
  <p:tag name="KSO_WM_UNIT_TYPE" val="l_h_f"/>
</p:tagLst>
</file>

<file path=ppt/tags/tag237.xml><?xml version="1.0" encoding="utf-8"?>
<p:tagLst xmlns:p="http://schemas.openxmlformats.org/presentationml/2006/main">
  <p:tag name="KSO_WM_FIGMA_LIMIT" val=""/>
  <p:tag name="KSO_WM_FIGMA_SLIDE_GROUP" val="61"/>
  <p:tag name="KSO_WM_SLIDE_TYPE" val="text"/>
  <p:tag name="KSO_WM_TEMPLATE_SUBCATEGORY" val="29"/>
</p:tagLst>
</file>

<file path=ppt/tags/tag238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39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4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240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41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4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4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4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4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http://zh-ai-group.ks3-cn-beijing-internal.ksyun.com/image_generate/image_process/production/202502/e83bef37-9b99-4e47-b553-9c34a965bc81.jpg?Expires=1772084994&amp;AWSAccessKeyId=AKLT9NSy7kh8TIS1UzNqLRY2&amp;Signature=JDPO3LumACP%2Bc41Cvc7JrEyA7KI%3D&quot;}*auto_ai_ai_*1740548985321_1.149_8903838e25c9-slide-12"/>
</p:tagLst>
</file>

<file path=ppt/tags/tag24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http://zh-ai-group.ks3-cn-beijing-internal.ksyun.com/image_generate/image_process/production/202502/a9b0627d-a88e-44c3-9e1a-9a5bb22b0bbd.jpg?Expires=1772084994&amp;AWSAccessKeyId=AKLT9NSy7kh8TIS1UzNqLRY2&amp;Signature=99%2FhjYN2AcRAlJWrG7BCe2hokY0%3D&quot;}*auto_ai_ai_*1740548985321_1.149_8903838e25c9-slide-12"/>
</p:tagLst>
</file>

<file path=ppt/tags/tag24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4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24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5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250.xml><?xml version="1.0" encoding="utf-8"?>
<p:tagLst xmlns:p="http://schemas.openxmlformats.org/presentationml/2006/main">
  <p:tag name="KSO_WM_FIGMA_LIMIT" val=""/>
  <p:tag name="KSO_WM_FIGMA_SLIDE_GROUP" val="27"/>
  <p:tag name="KSO_WM_SLIDE_TYPE" val="text"/>
  <p:tag name="KSO_WM_TEMPLATE_SUBCATEGORY" val="29"/>
</p:tagLst>
</file>

<file path=ppt/tags/tag25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52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53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54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5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5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http://zh-ai-group.ks3-cn-beijing-internal.ksyun.com/image_generate/image_process/production/202502/8076e792-b30e-4e72-9f4c-e9a2b38ed5f1.jpg?Expires=1772084997&amp;AWSAccessKeyId=AKLT9NSy7kh8TIS1UzNqLRY2&amp;Signature=Xj8LR4fKh06xuVWeEHuV0cBuBzE%3D&quot;}*auto_ai_ai_*1740548985321_1.149_8903838e25c9-slide-13"/>
</p:tagLst>
</file>

<file path=ppt/tags/tag25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5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http://zh-ai-group.ks3-cn-beijing-internal.ksyun.com/image_generate/image_process/production/202502/4f2164ec-f768-42fa-a1e5-f50a4a7bac35.jpg?Expires=1772084995&amp;AWSAccessKeyId=AKLT9NSy7kh8TIS1UzNqLRY2&amp;Signature=BsqOQx9i9v9iv6o1%2Bxc%2BkhgwIt0%3D&quot;}*auto_ai_ai_*1740548985321_1.149_8903838e25c9-slide-13"/>
</p:tagLst>
</file>

<file path=ppt/tags/tag25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26.xml><?xml version="1.0" encoding="utf-8"?>
<p:tagLst xmlns:p="http://schemas.openxmlformats.org/presentationml/2006/main">
  <p:tag name="KSO_WM_BEAUTIFY_FLAG" val="#wm#"/>
  <p:tag name="KSO_WM_UNIT_INDEX" val="7"/>
  <p:tag name="KSO_WM_UNIT_TYPE" val="i"/>
</p:tagLst>
</file>

<file path=ppt/tags/tag26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6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http://zh-ai-group.ks3-cn-beijing-internal.ksyun.com/image_generate/image_process/production/202502/fe30febc-d390-4635-b330-d34b301fb9de.jpg?Expires=1772084996&amp;AWSAccessKeyId=AKLT9NSy7kh8TIS1UzNqLRY2&amp;Signature=03zcjAgiwmPdL6%2FEUElkOSdpJOw%3D&quot;}*auto_ai_ai_*1740548985321_1.149_8903838e25c9-slide-13"/>
</p:tagLst>
</file>

<file path=ppt/tags/tag26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请尽量言简意赅的阐述观点。"/>
  <p:tag name="KSO_WM_UNIT_TEXT_TYPE" val="1"/>
  <p:tag name="KSO_WM_UNIT_TYPE" val="l_h_f"/>
</p:tagLst>
</file>

<file path=ppt/tags/tag263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264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d"/>
  <p:tag name="MH_PIC_SOURCE_TYPE" val="generate_slide_ai*{&quot;ai_type&quot;:&quot;generate_ppt&quot;,&quot;id&quot;:&quot;http://zh-ai-group.ks3-cn-beijing-internal.ksyun.com/image_generate/image_process/production/202502/33f06b04-fe9e-4cc5-8ec0-9fde4d1e3fc3.jpg?Expires=1772084996&amp;AWSAccessKeyId=AKLT9NSy7kh8TIS1UzNqLRY2&amp;Signature=OoL7%2BTcaMG545AugI1%2FRq7OGmmw%3D&quot;}*auto_ai_ai_*1740548985321_1.149_8903838e25c9-slide-13"/>
</p:tagLst>
</file>

<file path=ppt/tags/tag26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添加项标题"/>
  <p:tag name="KSO_WM_UNIT_TEXT_TYPE" val="1"/>
  <p:tag name="KSO_WM_UNIT_TYPE" val="l_h_a"/>
</p:tagLst>
</file>

<file path=ppt/tags/tag26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请尽量言简意赅的阐述观点。"/>
  <p:tag name="KSO_WM_UNIT_TEXT_TYPE" val="1"/>
  <p:tag name="KSO_WM_UNIT_TYPE" val="l_h_f"/>
</p:tagLst>
</file>

<file path=ppt/tags/tag26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26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请尽量言简意赅的阐述观点。"/>
  <p:tag name="KSO_WM_UNIT_TEXT_TYPE" val="1"/>
  <p:tag name="KSO_WM_UNIT_TYPE" val="l_h_f"/>
</p:tagLst>
</file>

<file path=ppt/tags/tag269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添加项标题"/>
  <p:tag name="KSO_WM_UNIT_TEXT_TYPE" val="1"/>
  <p:tag name="KSO_WM_UNIT_TYPE" val="l_h_a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请尽量言简意赅的阐述观点。"/>
  <p:tag name="KSO_WM_UNIT_TEXT_TYPE" val="1"/>
  <p:tag name="KSO_WM_UNIT_TYPE" val="l_h_f"/>
</p:tagLst>
</file>

<file path=ppt/tags/tag271.xml><?xml version="1.0" encoding="utf-8"?>
<p:tagLst xmlns:p="http://schemas.openxmlformats.org/presentationml/2006/main">
  <p:tag name="KSO_WM_FIGMA_LIMIT" val=""/>
  <p:tag name="KSO_WM_FIGMA_SLIDE_GROUP" val="32"/>
  <p:tag name="KSO_WM_SLIDE_TYPE" val="text"/>
  <p:tag name="KSO_WM_TEMPLATE_SUBCATEGORY" val="29"/>
</p:tagLst>
</file>

<file path=ppt/tags/tag272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273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274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275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76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77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7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7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8.xml><?xml version="1.0" encoding="utf-8"?>
<p:tagLst xmlns:p="http://schemas.openxmlformats.org/presentationml/2006/main">
  <p:tag name="KSO_WM_BEAUTIFY_FLAG" val="#wm#"/>
  <p:tag name="KSO_WM_UNIT_INDEX" val="8"/>
  <p:tag name="KSO_WM_UNIT_TYPE" val="i"/>
</p:tagLst>
</file>

<file path=ppt/tags/tag28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8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8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8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84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1efd7ccf-517d-412c-a223-0e75d9096848.jpg?Expires=1772084997&amp;AWSAccessKeyId=AKLT9NSy7kh8TIS1UzNqLRY2&amp;Signature=llp6tdDTPLmbXIPYXLMNEb5RQ%2BE%3D&quot;}*auto_ai_ai_*1740548985321_1.149_8903838e25c9-slide-15"/>
</p:tagLst>
</file>

<file path=ppt/tags/tag285.xml><?xml version="1.0" encoding="utf-8"?>
<p:tagLst xmlns:p="http://schemas.openxmlformats.org/presentationml/2006/main">
  <p:tag name="KSO_WM_FIGMA_LIMIT" val=""/>
  <p:tag name="KSO_WM_FIGMA_SLIDE_GROUP" val="63"/>
  <p:tag name="KSO_WM_SLIDE_TYPE" val="text"/>
  <p:tag name="KSO_WM_TEMPLATE_SUBCATEGORY" val="29"/>
</p:tagLst>
</file>

<file path=ppt/tags/tag286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87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8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454629610&quot;}*auto_galley_ai_*1740548985321_1.149_8903838e25c9-slide-16"/>
</p:tagLst>
</file>

<file path=ppt/tags/tag28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666533752&quot;}*auto_galley_ai_*1740548985321_1.149_8903838e25c9-slide-16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9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1162713793&quot;}*auto_galley_ai_*1740548985321_1.149_8903838e25c9-slide-16"/>
</p:tagLst>
</file>

<file path=ppt/tags/tag29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9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9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9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9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97.xml><?xml version="1.0" encoding="utf-8"?>
<p:tagLst xmlns:p="http://schemas.openxmlformats.org/presentationml/2006/main">
  <p:tag name="KSO_WM_FIGMA_LIMIT" val=""/>
  <p:tag name="KSO_WM_FIGMA_SLIDE_GROUP" val="35"/>
  <p:tag name="KSO_WM_SLIDE_TYPE" val="text"/>
  <p:tag name="KSO_WM_TEMPLATE_SUBCATEGORY" val="29"/>
</p:tagLst>
</file>

<file path=ppt/tags/tag298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9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30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0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30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0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30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06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307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08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41N471529653&quot;}*auto_galley_ai_*1740548985321_1.149_8903838e25c9-slide-17"/>
</p:tagLst>
</file>

<file path=ppt/tags/tag309.xml><?xml version="1.0" encoding="utf-8"?>
<p:tagLst xmlns:p="http://schemas.openxmlformats.org/presentationml/2006/main">
  <p:tag name="KSO_WM_FIGMA_LIMIT" val=""/>
  <p:tag name="KSO_WM_FIGMA_SLIDE_GROUP" val="62"/>
  <p:tag name="KSO_WM_SLIDE_TYPE" val="text"/>
  <p:tag name="KSO_WM_TEMPLATE_SUBCATEGORY" val="29"/>
</p:tagLst>
</file>

<file path=ppt/tags/tag31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310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1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12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313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314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315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31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867370674&quot;}*auto_galley_ai_*1740548985321_1.149_8903838e25c9-slide-18"/>
</p:tagLst>
</file>

<file path=ppt/tags/tag31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31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571846864&quot;}*auto_galley_ai_*1740548985321_1.149_8903838e25c9-slide-18"/>
</p:tagLst>
</file>

<file path=ppt/tags/tag31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32.xml><?xml version="1.0" encoding="utf-8"?>
<p:tagLst xmlns:p="http://schemas.openxmlformats.org/presentationml/2006/main">
  <p:tag name="KSO_WM_BEAUTIFY_FLAG" val="#wm#"/>
  <p:tag name="KSO_WM_UNIT_INDEX" val="1"/>
  <p:tag name="KSO_WM_UNIT_TYPE" val="e"/>
</p:tagLst>
</file>

<file path=ppt/tags/tag32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32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2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867398980&quot;}*auto_galley_ai_*1740548985321_1.149_8903838e25c9-slide-18"/>
</p:tagLst>
</file>

<file path=ppt/tags/tag32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32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32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2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32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28.xml><?xml version="1.0" encoding="utf-8"?>
<p:tagLst xmlns:p="http://schemas.openxmlformats.org/presentationml/2006/main">
  <p:tag name="KSO_WM_FIGMA_LIMIT" val=""/>
  <p:tag name="KSO_WM_FIGMA_SLIDE_GROUP" val="54"/>
  <p:tag name="KSO_WM_SLIDE_TYPE" val="text"/>
  <p:tag name="KSO_WM_TEMPLATE_SUBCATEGORY" val="29"/>
</p:tagLst>
</file>

<file path=ppt/tags/tag32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331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332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85aa1b5b-2861-4bfc-a6e0-2ec67caed32d.jpg?Expires=1772085000&amp;AWSAccessKeyId=AKLT9NSy7kh8TIS1UzNqLRY2&amp;Signature=FvQXC9TSs34sAI7j00Kdb1M0YDg%3D&quot;}*auto_ai_ai_*1740548985321_1.149_8903838e25c9-slide-19"/>
</p:tagLst>
</file>

<file path=ppt/tags/tag333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3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33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3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33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38.xml><?xml version="1.0" encoding="utf-8"?>
<p:tagLst xmlns:p="http://schemas.openxmlformats.org/presentationml/2006/main">
  <p:tag name="KSO_WM_FIGMA_LIMIT" val=""/>
  <p:tag name="KSO_WM_FIGMA_SLIDE_GROUP" val="64"/>
  <p:tag name="KSO_WM_SLIDE_TYPE" val="text"/>
  <p:tag name="KSO_WM_TEMPLATE_SUBCATEGORY" val="29"/>
</p:tagLst>
</file>

<file path=ppt/tags/tag339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341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342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43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344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345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4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34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226005992&quot;}*auto_galley_ai_*1740548985321_1.149_8903838e25c9-slide-21"/>
</p:tagLst>
</file>

<file path=ppt/tags/tag34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34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394422882&quot;}*auto_galley_ai_*1740548985321_1.149_8903838e25c9-slide-21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5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35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5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35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1188516457&quot;}*auto_galley_ai_*1740548985321_1.149_8903838e25c9-slide-21"/>
</p:tagLst>
</file>

<file path=ppt/tags/tag35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35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5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35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58.xml><?xml version="1.0" encoding="utf-8"?>
<p:tagLst xmlns:p="http://schemas.openxmlformats.org/presentationml/2006/main">
  <p:tag name="KSO_WM_FIGMA_LIMIT" val=""/>
  <p:tag name="KSO_WM_FIGMA_SLIDE_GROUP" val="49"/>
  <p:tag name="KSO_WM_SLIDE_TYPE" val="text"/>
  <p:tag name="KSO_WM_TEMPLATE_SUBCATEGORY" val="29"/>
</p:tagLst>
</file>

<file path=ppt/tags/tag35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60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6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36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36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请尽量言简意赅的阐述观点。"/>
  <p:tag name="KSO_WM_UNIT_TEXT_TYPE" val="1"/>
  <p:tag name="KSO_WM_UNIT_TYPE" val="l_h_f"/>
</p:tagLst>
</file>

<file path=ppt/tags/tag36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36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36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请尽量言简意赅的阐述观点。"/>
  <p:tag name="KSO_WM_UNIT_TEXT_TYPE" val="1"/>
  <p:tag name="KSO_WM_UNIT_TYPE" val="l_h_f"/>
</p:tagLst>
</file>

<file path=ppt/tags/tag367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41N1475005332&quot;}*auto_galley_ai_*1740548985321_1.149_8903838e25c9-slide-22"/>
</p:tagLst>
</file>

<file path=ppt/tags/tag368.xml><?xml version="1.0" encoding="utf-8"?>
<p:tagLst xmlns:p="http://schemas.openxmlformats.org/presentationml/2006/main">
  <p:tag name="KSO_WM_FIGMA_LIMIT" val=""/>
  <p:tag name="KSO_WM_FIGMA_SLIDE_GROUP" val="7"/>
  <p:tag name="KSO_WM_SLIDE_TYPE" val="text"/>
  <p:tag name="KSO_WM_TEMPLATE_SUBCATEGORY" val="29"/>
</p:tagLst>
</file>

<file path=ppt/tags/tag369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70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7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372.xml><?xml version="1.0" encoding="utf-8"?>
<p:tagLst xmlns:p="http://schemas.openxmlformats.org/presentationml/2006/main">
  <p:tag name="KSO_WM_BEAUTIFY_FLAG" val="#fgm#"/>
  <p:tag name="KSO_WM_DIAGRAM_GROUP_CODE" val="1"/>
  <p:tag name="KSO_WM_UNIT_INDEX" val="1_1_2"/>
  <p:tag name="KSO_WM_UNIT_TYPE" val="l_h_i"/>
</p:tagLst>
</file>

<file path=ppt/tags/tag373.xml><?xml version="1.0" encoding="utf-8"?>
<p:tagLst xmlns:p="http://schemas.openxmlformats.org/presentationml/2006/main">
  <p:tag name="KSO_WM_BEAUTIFY_FLAG" val="#fgm#"/>
  <p:tag name="KSO_WM_DIAGRAM_GROUP_CODE" val="1"/>
  <p:tag name="KSO_WM_UNIT_INDEX" val="1_1_3"/>
  <p:tag name="KSO_WM_UNIT_TYPE" val="l_h_i"/>
</p:tagLst>
</file>

<file path=ppt/tags/tag37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x"/>
</p:tagLst>
</file>

<file path=ppt/tags/tag37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37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7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378.xml><?xml version="1.0" encoding="utf-8"?>
<p:tagLst xmlns:p="http://schemas.openxmlformats.org/presentationml/2006/main">
  <p:tag name="KSO_WM_BEAUTIFY_FLAG" val="#fgm#"/>
  <p:tag name="KSO_WM_DIAGRAM_GROUP_CODE" val="1"/>
  <p:tag name="KSO_WM_UNIT_INDEX" val="1_2_2"/>
  <p:tag name="KSO_WM_UNIT_TYPE" val="l_h_i"/>
</p:tagLst>
</file>

<file path=ppt/tags/tag379.xml><?xml version="1.0" encoding="utf-8"?>
<p:tagLst xmlns:p="http://schemas.openxmlformats.org/presentationml/2006/main">
  <p:tag name="KSO_WM_BEAUTIFY_FLAG" val="#fgm#"/>
  <p:tag name="KSO_WM_DIAGRAM_GROUP_CODE" val="1"/>
  <p:tag name="KSO_WM_UNIT_INDEX" val="1_2_3"/>
  <p:tag name="KSO_WM_UNIT_TYPE" val="l_h_i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8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x"/>
</p:tagLst>
</file>

<file path=ppt/tags/tag38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38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8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384.xml><?xml version="1.0" encoding="utf-8"?>
<p:tagLst xmlns:p="http://schemas.openxmlformats.org/presentationml/2006/main">
  <p:tag name="KSO_WM_BEAUTIFY_FLAG" val="#fgm#"/>
  <p:tag name="KSO_WM_DIAGRAM_GROUP_CODE" val="1"/>
  <p:tag name="KSO_WM_UNIT_INDEX" val="1_3_2"/>
  <p:tag name="KSO_WM_UNIT_TYPE" val="l_h_i"/>
</p:tagLst>
</file>

<file path=ppt/tags/tag385.xml><?xml version="1.0" encoding="utf-8"?>
<p:tagLst xmlns:p="http://schemas.openxmlformats.org/presentationml/2006/main">
  <p:tag name="KSO_WM_BEAUTIFY_FLAG" val="#fgm#"/>
  <p:tag name="KSO_WM_DIAGRAM_GROUP_CODE" val="1"/>
  <p:tag name="KSO_WM_UNIT_INDEX" val="1_3_3"/>
  <p:tag name="KSO_WM_UNIT_TYPE" val="l_h_i"/>
</p:tagLst>
</file>

<file path=ppt/tags/tag38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x"/>
</p:tagLst>
</file>

<file path=ppt/tags/tag38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38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89.xml><?xml version="1.0" encoding="utf-8"?>
<p:tagLst xmlns:p="http://schemas.openxmlformats.org/presentationml/2006/main">
  <p:tag name="KSO_WM_FIGMA_LIMIT" val=""/>
  <p:tag name="KSO_WM_FIGMA_SLIDE_GROUP" val="40"/>
  <p:tag name="KSO_WM_SLIDE_TYPE" val="text"/>
  <p:tag name="KSO_WM_TEMPLATE_SUBCATEGORY" val="29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0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391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392.xml><?xml version="1.0" encoding="utf-8"?>
<p:tagLst xmlns:p="http://schemas.openxmlformats.org/presentationml/2006/main">
  <p:tag name="KSO_WM_FIGMA_LIMIT" val=""/>
  <p:tag name="KSO_WM_FIGMA_SLIDE_GROUP" val="2"/>
  <p:tag name="KSO_WM_SLIDE_TYPE" val="endPage"/>
  <p:tag name="KSO_WM_TEMPLATE_SUBCATEGORY" val="29"/>
</p:tagLst>
</file>

<file path=ppt/tags/tag393.xml><?xml version="1.0" encoding="utf-8"?>
<p:tagLst xmlns:p="http://schemas.openxmlformats.org/presentationml/2006/main">
  <p:tag name="KSO_WM_PRESENTATION_SOURCE" val="WPPAIGeneratePPT"/>
</p:tagLst>
</file>

<file path=ppt/tags/tag4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71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75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76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77.xml><?xml version="1.0" encoding="utf-8"?>
<p:tagLst xmlns:p="http://schemas.openxmlformats.org/presentationml/2006/main">
  <p:tag name="KSO_WM_BEAUTIFY_FLAG" val="#wm#"/>
  <p:tag name="KSO_WM_UNIT_INDEX" val="7"/>
  <p:tag name="KSO_WM_UNIT_TYPE" val="i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8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82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83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84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85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86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TEMPLATE_STYLE_ID" val="8677e2cbf377cd36"/>
</p:tagLst>
</file>

<file path=ppt/tags/tag93.xml><?xml version="1.0" encoding="utf-8"?>
<p:tagLst xmlns:p="http://schemas.openxmlformats.org/presentationml/2006/main">
  <p:tag name="KSO_WM_BEAUTIFY_FLAG" val="#wm#"/>
  <p:tag name="KSO_WM_UNIT_INDEX" val="1"/>
  <p:tag name="KSO_WM_UNIT_SUBTYPE" val="c"/>
  <p:tag name="KSO_WM_UNIT_TYPE" val="f"/>
</p:tagLst>
</file>

<file path=ppt/tags/tag94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95.xml><?xml version="1.0" encoding="utf-8"?>
<p:tagLst xmlns:p="http://schemas.openxmlformats.org/presentationml/2006/main">
  <p:tag name="KSO_WM_FIGMA_LIMIT" val=""/>
  <p:tag name="KSO_WM_FIGMA_SLIDE_GROUP" val="2"/>
  <p:tag name="KSO_WM_SLIDE_TYPE" val="title"/>
  <p:tag name="KSO_WM_TEMPLATE_SUBCATEGORY" val="29"/>
</p:tagLst>
</file>

<file path=ppt/tags/tag96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97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98.xml><?xml version="1.0" encoding="utf-8"?>
<p:tagLst xmlns:p="http://schemas.openxmlformats.org/presentationml/2006/main">
  <p:tag name="KSO_WM_BEAUTIFY_FLAG" val="#wm#"/>
  <p:tag name="KSO_WM_DIAGRAM_GROUP_CODE" val="1"/>
  <p:tag name="KSO_WM_UNIT_INDEX" val="1_1_1"/>
  <p:tag name="KSO_WM_UNIT_SUBTYPE" val="d"/>
  <p:tag name="KSO_WM_UNIT_TYPE" val="l_h_i"/>
  <p:tag name="KSO_WM_UNIT_PRESET_TEXT" val="01"/>
  <p:tag name="KSO_WM_SLIDE_FIGMA_DIAGRAM" val="1"/>
</p:tagLst>
</file>

<file path=ppt/tags/tag99.xml><?xml version="1.0" encoding="utf-8"?>
<p:tagLst xmlns:p="http://schemas.openxmlformats.org/presentationml/2006/main">
  <p:tag name="KSO_WM_BEAUTIFY_FLAG" val="#wm#"/>
  <p:tag name="KSO_WM_DIAGRAM_GROUP_CODE" val="1"/>
  <p:tag name="KSO_WM_UNIT_INDEX" val="1_1_2"/>
  <p:tag name="KSO_WM_UNIT_TYPE" val="l_h_i"/>
  <p:tag name="KSO_WM_SLIDE_FIGMA_DIAGRAM" val="1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蓝色职场简约风主题">
  <a:themeElements>
    <a:clrScheme name="">
      <a:dk1>
        <a:srgbClr val="000000"/>
      </a:dk1>
      <a:lt1>
        <a:srgbClr val="FFFFFF"/>
      </a:lt1>
      <a:dk2>
        <a:srgbClr val="333638"/>
      </a:dk2>
      <a:lt2>
        <a:srgbClr val="F6F6F9"/>
      </a:lt2>
      <a:accent1>
        <a:srgbClr val="3B4263"/>
      </a:accent1>
      <a:accent2>
        <a:srgbClr val="0F1122"/>
      </a:accent2>
      <a:accent3>
        <a:srgbClr val="BFDAFF"/>
      </a:accent3>
      <a:accent4>
        <a:srgbClr val="3266EB"/>
      </a:accent4>
      <a:accent5>
        <a:srgbClr val="1D4DF6"/>
      </a:accent5>
      <a:accent6>
        <a:srgbClr val="406EEE"/>
      </a:accent6>
      <a:hlink>
        <a:srgbClr val="E28835"/>
      </a:hlink>
      <a:folHlink>
        <a:srgbClr val="9D8874"/>
      </a:folHlink>
    </a:clrScheme>
    <a:fontScheme name="">
      <a:majorFont>
        <a:latin typeface="Microsoft YaHei UI"/>
        <a:ea typeface="Microsoft YaHei UI"/>
        <a:cs typeface=""/>
      </a:majorFont>
      <a:minorFont>
        <a:latin typeface="Microsoft YaHei UI"/>
        <a:ea typeface="Microsoft YaHei UI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2370</Words>
  <Application>WPS 演示</Application>
  <PresentationFormat>宽屏</PresentationFormat>
  <Paragraphs>297</Paragraphs>
  <Slides>25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25</vt:i4>
      </vt:variant>
    </vt:vector>
  </HeadingPairs>
  <TitlesOfParts>
    <vt:vector size="35" baseType="lpstr">
      <vt:lpstr>Arial</vt:lpstr>
      <vt:lpstr>宋体</vt:lpstr>
      <vt:lpstr>Wingdings</vt:lpstr>
      <vt:lpstr>Arial Unicode MS</vt:lpstr>
      <vt:lpstr>Calibri</vt:lpstr>
      <vt:lpstr>微软雅黑</vt:lpstr>
      <vt:lpstr>Wingdings</vt:lpstr>
      <vt:lpstr>Microsoft YaHei UI</vt:lpstr>
      <vt:lpstr>WPS</vt:lpstr>
      <vt:lpstr>蓝色职场简约风主题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mingsheng111035</dc:creator>
  <cp:lastModifiedBy>廖明生</cp:lastModifiedBy>
  <cp:revision>3</cp:revision>
  <dcterms:created xsi:type="dcterms:W3CDTF">2023-08-09T12:44:00Z</dcterms:created>
  <dcterms:modified xsi:type="dcterms:W3CDTF">2025-02-26T05:50:37Z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53EAB7E48367432C93BD5EB6190AD344_13</vt:lpwstr>
  </property>
  <property fmtid="{D5CDD505-2E9C-101B-9397-08002B2CF9AE}" pid="3" name="KSOProductBuildVer">
    <vt:lpwstr>2052-12.1.0.20305</vt:lpwstr>
  </property>
</Properties>
</file>