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9.svg" ContentType="image/svg+xml"/>
  <Override PartName="/ppt/media/image51.svg" ContentType="image/svg+xml"/>
  <Override PartName="/ppt/media/image53.svg" ContentType="image/svg+xml"/>
  <Override PartName="/ppt/media/image55.svg" ContentType="image/svg+xml"/>
  <Override PartName="/ppt/media/image57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5" Type="http://schemas.openxmlformats.org/officeDocument/2006/relationships/tags" Target="tags/tag437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C:/Users/mingsheng111035/AppData/Local/Temp/figmazip/slide_bd0e37346dd168eb\datas\&#35013;&#39280;-12001&amp;68631.png" TargetMode="External"/><Relationship Id="rId4" Type="http://schemas.openxmlformats.org/officeDocument/2006/relationships/image" Target="../media/image1.png"/><Relationship Id="rId3" Type="http://schemas.openxmlformats.org/officeDocument/2006/relationships/tags" Target="../tags/tag2.xml"/><Relationship Id="rId21" Type="http://schemas.openxmlformats.org/officeDocument/2006/relationships/tags" Target="../tags/tag14.xml"/><Relationship Id="rId20" Type="http://schemas.openxmlformats.org/officeDocument/2006/relationships/tags" Target="../tags/tag13.xml"/><Relationship Id="rId2" Type="http://schemas.openxmlformats.org/officeDocument/2006/relationships/tags" Target="../tags/tag1.xml"/><Relationship Id="rId19" Type="http://schemas.openxmlformats.org/officeDocument/2006/relationships/tags" Target="../tags/tag12.xml"/><Relationship Id="rId18" Type="http://schemas.openxmlformats.org/officeDocument/2006/relationships/image" Target="C:/Users/mingsheng111035/AppData/Local/Temp/figmazip/slide_bd0e37346dd168eb\datas\&#35013;&#39280;-12001&amp;68652.png" TargetMode="External"/><Relationship Id="rId17" Type="http://schemas.openxmlformats.org/officeDocument/2006/relationships/image" Target="../media/image3.png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image" Target="C:/Users/mingsheng111035/AppData/Local/Temp/figmazip/slide_bd0e37346dd168eb\datas\&#35013;&#39280;-12001&amp;68647.png" TargetMode="External"/><Relationship Id="rId13" Type="http://schemas.openxmlformats.org/officeDocument/2006/relationships/image" Target="../media/image2.png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24.xml"/><Relationship Id="rId7" Type="http://schemas.openxmlformats.org/officeDocument/2006/relationships/image" Target="C:/Users/mingsheng111035/AppData/Local/Temp/figmazip/slide_5de70b4d620a3078\datas\&#35013;&#39280;-12001&amp;68675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8" Type="http://schemas.openxmlformats.org/officeDocument/2006/relationships/tags" Target="../tags/tag32.xml"/><Relationship Id="rId17" Type="http://schemas.openxmlformats.org/officeDocument/2006/relationships/tags" Target="../tags/tag31.xml"/><Relationship Id="rId16" Type="http://schemas.openxmlformats.org/officeDocument/2006/relationships/tags" Target="../tags/tag30.xml"/><Relationship Id="rId15" Type="http://schemas.openxmlformats.org/officeDocument/2006/relationships/tags" Target="../tags/tag29.xml"/><Relationship Id="rId14" Type="http://schemas.openxmlformats.org/officeDocument/2006/relationships/tags" Target="../tags/tag28.xml"/><Relationship Id="rId13" Type="http://schemas.openxmlformats.org/officeDocument/2006/relationships/tags" Target="../tags/tag27.xml"/><Relationship Id="rId12" Type="http://schemas.openxmlformats.org/officeDocument/2006/relationships/tags" Target="../tags/tag26.xml"/><Relationship Id="rId11" Type="http://schemas.openxmlformats.org/officeDocument/2006/relationships/tags" Target="../tags/tag25.xml"/><Relationship Id="rId10" Type="http://schemas.openxmlformats.org/officeDocument/2006/relationships/image" Target="C:/Users/mingsheng111035/AppData/Local/Temp/figmazip/slide_5de70b4d620a3078\datas\&#35013;&#39280;-12001&amp;68680.png" TargetMode="Externa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9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7" Type="http://schemas.openxmlformats.org/officeDocument/2006/relationships/tags" Target="../tags/tag80.xml"/><Relationship Id="rId16" Type="http://schemas.openxmlformats.org/officeDocument/2006/relationships/tags" Target="../tags/tag79.xml"/><Relationship Id="rId15" Type="http://schemas.openxmlformats.org/officeDocument/2006/relationships/tags" Target="../tags/tag78.xml"/><Relationship Id="rId14" Type="http://schemas.openxmlformats.org/officeDocument/2006/relationships/image" Target="C:/Users/mingsheng111035/AppData/Local/Temp/figmazip/slide_7c87de3436855afa\datas\&#35013;&#39280;-12001&amp;68709.png" TargetMode="External"/><Relationship Id="rId13" Type="http://schemas.openxmlformats.org/officeDocument/2006/relationships/image" Target="../media/image3.png"/><Relationship Id="rId12" Type="http://schemas.openxmlformats.org/officeDocument/2006/relationships/tags" Target="../tags/tag77.xml"/><Relationship Id="rId11" Type="http://schemas.openxmlformats.org/officeDocument/2006/relationships/tags" Target="../tags/tag76.xml"/><Relationship Id="rId10" Type="http://schemas.openxmlformats.org/officeDocument/2006/relationships/image" Target="C:/Users/mingsheng111035/AppData/Local/Temp/figmazip/slide_7c87de3436855afa\datas\&#35013;&#39280;-12001&amp;68704.png" TargetMode="Externa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image" Target="C:/Users/mingsheng111035/AppData/Local/Temp/figmazip/slide_ffd9b921b5e79bad\datas\&#35013;&#39280;-12001&amp;68003.png" TargetMode="External"/><Relationship Id="rId8" Type="http://schemas.openxmlformats.org/officeDocument/2006/relationships/image" Target="../media/image2.png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image" Target="C:/Users/mingsheng111035/AppData/Local/Temp/figmazip/slide_ffd9b921b5e79bad\datas\&#27675;&#22260;&#22270;-12001&amp;67933.png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81.xml"/><Relationship Id="rId13" Type="http://schemas.openxmlformats.org/officeDocument/2006/relationships/image" Target="C:/Users/mingsheng111035/AppData/Local/Temp/figmazip/slide_ffd9b921b5e79bad\datas\&#35013;&#39280;-12001&amp;68008.png" TargetMode="External"/><Relationship Id="rId12" Type="http://schemas.openxmlformats.org/officeDocument/2006/relationships/image" Target="../media/image3.png"/><Relationship Id="rId11" Type="http://schemas.openxmlformats.org/officeDocument/2006/relationships/tags" Target="../tags/tag86.xml"/><Relationship Id="rId10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页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 userDrawn="1">
            <p:custDataLst>
              <p:tags r:id="rId2"/>
            </p:custDataLst>
          </p:nvPr>
        </p:nvSpPr>
        <p:spPr>
          <a:xfrm rot="10800000" flipV="1">
            <a:off x="0" y="0"/>
            <a:ext cx="12191365" cy="6031865"/>
          </a:xfrm>
          <a:custGeom>
            <a:avLst/>
            <a:gdLst>
              <a:gd name="connisteX0" fmla="*/ 12191996 w 12191996"/>
              <a:gd name="connsiteY0" fmla="*/ 0 h 6032497"/>
              <a:gd name="connisteX1" fmla="*/ 0 w 12191996"/>
              <a:gd name="connsiteY1" fmla="*/ 0 h 6032497"/>
              <a:gd name="connisteX2" fmla="*/ 0 w 12191996"/>
              <a:gd name="connsiteY2" fmla="*/ 4985317 h 6032497"/>
              <a:gd name="connisteX3" fmla="*/ 508004 w 12191996"/>
              <a:gd name="connsiteY3" fmla="*/ 5493322 h 6032497"/>
              <a:gd name="connisteX4" fmla="*/ 8187025 w 12191996"/>
              <a:gd name="connsiteY4" fmla="*/ 5493322 h 6032497"/>
              <a:gd name="connisteX5" fmla="*/ 8768675 w 12191996"/>
              <a:gd name="connsiteY5" fmla="*/ 5702161 h 6032497"/>
              <a:gd name="connisteX6" fmla="*/ 8916076 w 12191996"/>
              <a:gd name="connsiteY6" fmla="*/ 5823658 h 6032497"/>
              <a:gd name="connisteX7" fmla="*/ 9497717 w 12191996"/>
              <a:gd name="connsiteY7" fmla="*/ 6032497 h 6032497"/>
              <a:gd name="connisteX8" fmla="*/ 11684002 w 12191996"/>
              <a:gd name="connsiteY8" fmla="*/ 6032497 h 6032497"/>
              <a:gd name="connisteX9" fmla="*/ 12191996 w 12191996"/>
              <a:gd name="connsiteY9" fmla="*/ 5524503 h 6032497"/>
              <a:gd name="connisteX10" fmla="*/ 12191996 w 12191996"/>
              <a:gd name="connsiteY10" fmla="*/ 0 h 60324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</a:cxnLst>
            <a:pathLst>
              <a:path w="12191997" h="6032498">
                <a:moveTo>
                  <a:pt x="12191997" y="0"/>
                </a:moveTo>
                <a:lnTo>
                  <a:pt x="0" y="0"/>
                </a:lnTo>
                <a:lnTo>
                  <a:pt x="0" y="4985318"/>
                </a:lnTo>
                <a:cubicBezTo>
                  <a:pt x="0" y="5265874"/>
                  <a:pt x="227439" y="5493322"/>
                  <a:pt x="508004" y="5493322"/>
                </a:cubicBezTo>
                <a:lnTo>
                  <a:pt x="8187026" y="5493322"/>
                </a:lnTo>
                <a:cubicBezTo>
                  <a:pt x="8399285" y="5493322"/>
                  <a:pt x="8604906" y="5567151"/>
                  <a:pt x="8768675" y="5702162"/>
                </a:cubicBezTo>
                <a:lnTo>
                  <a:pt x="8916077" y="5823658"/>
                </a:lnTo>
                <a:cubicBezTo>
                  <a:pt x="9079837" y="5958660"/>
                  <a:pt x="9285467" y="6032498"/>
                  <a:pt x="9497717" y="6032498"/>
                </a:cubicBezTo>
                <a:lnTo>
                  <a:pt x="11684002" y="6032498"/>
                </a:lnTo>
                <a:cubicBezTo>
                  <a:pt x="11964558" y="6032498"/>
                  <a:pt x="12191997" y="5805059"/>
                  <a:pt x="12191997" y="5524503"/>
                </a:cubicBezTo>
                <a:lnTo>
                  <a:pt x="12191997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C:/Users/mingsheng111035/AppData/Local/Temp/figmazip/slide_bd0e37346dd168eb\datas\装饰-12001&amp;68631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3463925" y="5474335"/>
            <a:ext cx="5834380" cy="1163955"/>
          </a:xfrm>
          <a:prstGeom prst="rect">
            <a:avLst/>
          </a:prstGeom>
        </p:spPr>
      </p:pic>
      <p:sp>
        <p:nvSpPr>
          <p:cNvPr id="6" name="任意多边形 5"/>
          <p:cNvSpPr/>
          <p:nvPr userDrawn="1">
            <p:custDataLst>
              <p:tags r:id="rId6"/>
            </p:custDataLst>
          </p:nvPr>
        </p:nvSpPr>
        <p:spPr>
          <a:xfrm>
            <a:off x="0" y="3568702"/>
            <a:ext cx="2654300" cy="2463165"/>
          </a:xfrm>
          <a:custGeom>
            <a:avLst/>
            <a:gdLst>
              <a:gd name="connisteX0" fmla="*/ 2654302 w 2654302"/>
              <a:gd name="connsiteY0" fmla="*/ 2463795 h 2463795"/>
              <a:gd name="connisteX1" fmla="*/ 190496 w 2654302"/>
              <a:gd name="connsiteY1" fmla="*/ 0 h 2463795"/>
              <a:gd name="connisteX2" fmla="*/ 0 w 2654302"/>
              <a:gd name="connsiteY2" fmla="*/ 7251 h 2463795"/>
              <a:gd name="connisteX3" fmla="*/ 0 w 2654302"/>
              <a:gd name="connsiteY3" fmla="*/ 1955801 h 2463795"/>
              <a:gd name="connisteX4" fmla="*/ 508004 w 2654302"/>
              <a:gd name="connsiteY4" fmla="*/ 2463795 h 2463795"/>
              <a:gd name="connisteX5" fmla="*/ 2654302 w 2654302"/>
              <a:gd name="connsiteY5" fmla="*/ 2463795 h 2463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654302" h="2463796">
                <a:moveTo>
                  <a:pt x="2654302" y="2463796"/>
                </a:moveTo>
                <a:cubicBezTo>
                  <a:pt x="2654302" y="1103077"/>
                  <a:pt x="1551216" y="0"/>
                  <a:pt x="190497" y="0"/>
                </a:cubicBezTo>
                <a:cubicBezTo>
                  <a:pt x="126398" y="0"/>
                  <a:pt x="62865" y="2451"/>
                  <a:pt x="0" y="7251"/>
                </a:cubicBezTo>
                <a:lnTo>
                  <a:pt x="0" y="1955801"/>
                </a:lnTo>
                <a:cubicBezTo>
                  <a:pt x="0" y="2236357"/>
                  <a:pt x="227439" y="2463796"/>
                  <a:pt x="508004" y="2463796"/>
                </a:cubicBezTo>
                <a:lnTo>
                  <a:pt x="2654302" y="2463796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 userDrawn="1">
            <p:custDataLst>
              <p:tags r:id="rId7"/>
            </p:custDataLst>
          </p:nvPr>
        </p:nvSpPr>
        <p:spPr>
          <a:xfrm>
            <a:off x="2184401" y="0"/>
            <a:ext cx="7797800" cy="4876165"/>
          </a:xfrm>
          <a:custGeom>
            <a:avLst/>
            <a:gdLst>
              <a:gd name="connisteX0" fmla="*/ 123654 w 7797802"/>
              <a:gd name="connsiteY0" fmla="*/ 0 h 4876796"/>
              <a:gd name="connisteX1" fmla="*/ 0 w 7797802"/>
              <a:gd name="connsiteY1" fmla="*/ 977895 h 4876796"/>
              <a:gd name="connisteX2" fmla="*/ 3898901 w 7797802"/>
              <a:gd name="connsiteY2" fmla="*/ 4876796 h 4876796"/>
              <a:gd name="connisteX3" fmla="*/ 7797802 w 7797802"/>
              <a:gd name="connsiteY3" fmla="*/ 977895 h 4876796"/>
              <a:gd name="connisteX4" fmla="*/ 7674156 w 7797802"/>
              <a:gd name="connsiteY4" fmla="*/ 0 h 4876796"/>
              <a:gd name="connisteX5" fmla="*/ 123654 w 7797802"/>
              <a:gd name="connsiteY5" fmla="*/ 0 h 48767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7797802" h="4876797">
                <a:moveTo>
                  <a:pt x="123654" y="0"/>
                </a:moveTo>
                <a:cubicBezTo>
                  <a:pt x="42940" y="312496"/>
                  <a:pt x="0" y="640181"/>
                  <a:pt x="0" y="977896"/>
                </a:cubicBezTo>
                <a:cubicBezTo>
                  <a:pt x="0" y="3131198"/>
                  <a:pt x="1745599" y="4876797"/>
                  <a:pt x="3898901" y="4876797"/>
                </a:cubicBezTo>
                <a:cubicBezTo>
                  <a:pt x="6052194" y="4876797"/>
                  <a:pt x="7797802" y="3131198"/>
                  <a:pt x="7797802" y="977896"/>
                </a:cubicBezTo>
                <a:cubicBezTo>
                  <a:pt x="7797802" y="640181"/>
                  <a:pt x="7754862" y="312496"/>
                  <a:pt x="7674157" y="0"/>
                </a:cubicBezTo>
                <a:lnTo>
                  <a:pt x="123654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8"/>
            </p:custDataLst>
          </p:nvPr>
        </p:nvSpPr>
        <p:spPr>
          <a:xfrm>
            <a:off x="10441140" y="0"/>
            <a:ext cx="1751330" cy="1574165"/>
          </a:xfrm>
          <a:custGeom>
            <a:avLst/>
            <a:gdLst>
              <a:gd name="connisteX0" fmla="*/ 1750856 w 1750865"/>
              <a:gd name="connsiteY0" fmla="*/ 0 h 1574797"/>
              <a:gd name="connisteX1" fmla="*/ 0 w 1750865"/>
              <a:gd name="connsiteY1" fmla="*/ 0 h 1574797"/>
              <a:gd name="connisteX2" fmla="*/ 1649275 w 1750865"/>
              <a:gd name="connsiteY2" fmla="*/ 1574797 h 1574797"/>
              <a:gd name="connisteX3" fmla="*/ 1750856 w 1750865"/>
              <a:gd name="connsiteY3" fmla="*/ 1571725 h 1574797"/>
              <a:gd name="connisteX4" fmla="*/ 1750856 w 1750865"/>
              <a:gd name="connsiteY4" fmla="*/ 0 h 15747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750866" h="1574798">
                <a:moveTo>
                  <a:pt x="1750857" y="0"/>
                </a:moveTo>
                <a:lnTo>
                  <a:pt x="0" y="0"/>
                </a:lnTo>
                <a:cubicBezTo>
                  <a:pt x="39813" y="876452"/>
                  <a:pt x="762994" y="1574798"/>
                  <a:pt x="1649276" y="1574798"/>
                </a:cubicBezTo>
                <a:cubicBezTo>
                  <a:pt x="1683383" y="1574798"/>
                  <a:pt x="1717252" y="1573774"/>
                  <a:pt x="1750857" y="1571726"/>
                </a:cubicBezTo>
                <a:lnTo>
                  <a:pt x="1750857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4845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片 11" descr="C:/Users/mingsheng111035/AppData/Local/Temp/figmazip/slide_bd0e37346dd168eb\datas\装饰-12001&amp;68647.png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 r:link="rId14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3" name="任意多边形 12"/>
          <p:cNvSpPr/>
          <p:nvPr userDrawn="1">
            <p:custDataLst>
              <p:tags r:id="rId15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图片 13" descr="C:/Users/mingsheng111035/AppData/Local/Temp/figmazip/slide_bd0e37346dd168eb\datas\装饰-12001&amp;68652.png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 r:link="rId18"/>
          <a:stretch>
            <a:fillRect/>
          </a:stretch>
        </p:blipFill>
        <p:spPr>
          <a:xfrm>
            <a:off x="1371600" y="508000"/>
            <a:ext cx="838200" cy="329565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3" hasCustomPrompt="1"/>
            <p:custDataLst>
              <p:tags r:id="rId19"/>
            </p:custDataLst>
          </p:nvPr>
        </p:nvSpPr>
        <p:spPr>
          <a:xfrm>
            <a:off x="1371600" y="1498601"/>
            <a:ext cx="95250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20XX YEAR</a:t>
            </a:r>
            <a:endParaRPr lang="zh-CN" altLang="en-US" smtClean="0"/>
          </a:p>
        </p:txBody>
      </p:sp>
      <p:sp>
        <p:nvSpPr>
          <p:cNvPr id="10" name="标题 9"/>
          <p:cNvSpPr>
            <a:spLocks noGrp="1"/>
          </p:cNvSpPr>
          <p:nvPr>
            <p:ph type="ctrTitle" idx="14" hasCustomPrompt="1"/>
            <p:custDataLst>
              <p:tags r:id="rId20"/>
            </p:custDataLst>
          </p:nvPr>
        </p:nvSpPr>
        <p:spPr>
          <a:xfrm>
            <a:off x="1371600" y="2070101"/>
            <a:ext cx="9639303" cy="1015999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1000"/>
              </a:lnSpc>
              <a:buNone/>
              <a:defRPr sz="6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mtClean="0"/>
              <a:t>职场日常办公通用模板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5" hasCustomPrompt="1"/>
            <p:custDataLst>
              <p:tags r:id="rId21"/>
            </p:custDataLst>
          </p:nvPr>
        </p:nvSpPr>
        <p:spPr>
          <a:xfrm>
            <a:off x="1371600" y="4190997"/>
            <a:ext cx="95250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BY WPS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页-2"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>
            <p:custDataLst>
              <p:tags r:id="rId2"/>
            </p:custDataLst>
          </p:nvPr>
        </p:nvSpPr>
        <p:spPr>
          <a:xfrm>
            <a:off x="0" y="4063996"/>
            <a:ext cx="2197100" cy="2794635"/>
          </a:xfrm>
          <a:custGeom>
            <a:avLst/>
            <a:gdLst>
              <a:gd name="connisteX0" fmla="*/ 0 w 2197102"/>
              <a:gd name="connsiteY0" fmla="*/ 2794004 h 2794004"/>
              <a:gd name="connisteX1" fmla="*/ 1737460 w 2197102"/>
              <a:gd name="connsiteY1" fmla="*/ 2794004 h 2794004"/>
              <a:gd name="connisteX2" fmla="*/ 2197102 w 2197102"/>
              <a:gd name="connsiteY2" fmla="*/ 1651004 h 2794004"/>
              <a:gd name="connisteX3" fmla="*/ 546097 w 2197102"/>
              <a:gd name="connsiteY3" fmla="*/ 0 h 2794004"/>
              <a:gd name="connisteX4" fmla="*/ 0 w 2197102"/>
              <a:gd name="connsiteY4" fmla="*/ 92454 h 2794004"/>
              <a:gd name="connisteX5" fmla="*/ 0 w 2197102"/>
              <a:gd name="connsiteY5" fmla="*/ 2794004 h 27940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197102" h="2794004">
                <a:moveTo>
                  <a:pt x="0" y="2794004"/>
                </a:moveTo>
                <a:lnTo>
                  <a:pt x="1737461" y="2794004"/>
                </a:lnTo>
                <a:cubicBezTo>
                  <a:pt x="2022141" y="2497354"/>
                  <a:pt x="2197102" y="2094607"/>
                  <a:pt x="2197102" y="1651004"/>
                </a:cubicBezTo>
                <a:cubicBezTo>
                  <a:pt x="2197102" y="739183"/>
                  <a:pt x="1457919" y="0"/>
                  <a:pt x="546098" y="0"/>
                </a:cubicBezTo>
                <a:cubicBezTo>
                  <a:pt x="354714" y="0"/>
                  <a:pt x="170938" y="32562"/>
                  <a:pt x="0" y="92455"/>
                </a:cubicBezTo>
                <a:lnTo>
                  <a:pt x="0" y="2794004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1473199" y="0"/>
            <a:ext cx="9245600" cy="6120765"/>
          </a:xfrm>
          <a:custGeom>
            <a:avLst/>
            <a:gdLst>
              <a:gd name="connisteX0" fmla="*/ 8997293 w 9245598"/>
              <a:gd name="connsiteY0" fmla="*/ 0 h 6121395"/>
              <a:gd name="connisteX1" fmla="*/ 9245598 w 9245598"/>
              <a:gd name="connsiteY1" fmla="*/ 1498601 h 6121395"/>
              <a:gd name="connisteX2" fmla="*/ 4622804 w 9245598"/>
              <a:gd name="connsiteY2" fmla="*/ 6121395 h 6121395"/>
              <a:gd name="connisteX3" fmla="*/ 0 w 9245598"/>
              <a:gd name="connsiteY3" fmla="*/ 1498601 h 6121395"/>
              <a:gd name="connisteX4" fmla="*/ 248314 w 9245598"/>
              <a:gd name="connsiteY4" fmla="*/ 0 h 6121395"/>
              <a:gd name="connisteX5" fmla="*/ 8997293 w 9245598"/>
              <a:gd name="connsiteY5" fmla="*/ 0 h 61213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9245599" h="6121396">
                <a:moveTo>
                  <a:pt x="8997294" y="0"/>
                </a:moveTo>
                <a:cubicBezTo>
                  <a:pt x="9158237" y="469956"/>
                  <a:pt x="9245599" y="974083"/>
                  <a:pt x="9245599" y="1498601"/>
                </a:cubicBezTo>
                <a:cubicBezTo>
                  <a:pt x="9245599" y="4051706"/>
                  <a:pt x="7175909" y="6121396"/>
                  <a:pt x="4622804" y="6121396"/>
                </a:cubicBezTo>
                <a:cubicBezTo>
                  <a:pt x="2069690" y="6121396"/>
                  <a:pt x="0" y="4051706"/>
                  <a:pt x="0" y="1498601"/>
                </a:cubicBezTo>
                <a:cubicBezTo>
                  <a:pt x="0" y="974083"/>
                  <a:pt x="87362" y="469956"/>
                  <a:pt x="248314" y="0"/>
                </a:cubicBezTo>
                <a:lnTo>
                  <a:pt x="8997294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9601200" y="3543300"/>
            <a:ext cx="2590165" cy="3314700"/>
          </a:xfrm>
          <a:custGeom>
            <a:avLst/>
            <a:gdLst>
              <a:gd name="connisteX0" fmla="*/ 150885 w 2590796"/>
              <a:gd name="connsiteY0" fmla="*/ 3314700 h 3314700"/>
              <a:gd name="connisteX1" fmla="*/ 0 w 2590796"/>
              <a:gd name="connsiteY1" fmla="*/ 2463795 h 3314700"/>
              <a:gd name="connisteX2" fmla="*/ 2463795 w 2590796"/>
              <a:gd name="connsiteY2" fmla="*/ 0 h 3314700"/>
              <a:gd name="connisteX3" fmla="*/ 2590796 w 2590796"/>
              <a:gd name="connsiteY3" fmla="*/ 3218 h 3314700"/>
              <a:gd name="connisteX4" fmla="*/ 2590796 w 2590796"/>
              <a:gd name="connsiteY4" fmla="*/ 3314700 h 3314700"/>
              <a:gd name="connisteX5" fmla="*/ 150885 w 2590796"/>
              <a:gd name="connsiteY5" fmla="*/ 3314700 h 33147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590797" h="3314700">
                <a:moveTo>
                  <a:pt x="150885" y="3314700"/>
                </a:moveTo>
                <a:cubicBezTo>
                  <a:pt x="53291" y="3049497"/>
                  <a:pt x="0" y="2762869"/>
                  <a:pt x="0" y="2463796"/>
                </a:cubicBezTo>
                <a:cubicBezTo>
                  <a:pt x="0" y="1103077"/>
                  <a:pt x="1103077" y="0"/>
                  <a:pt x="2463796" y="0"/>
                </a:cubicBezTo>
                <a:cubicBezTo>
                  <a:pt x="2506398" y="0"/>
                  <a:pt x="2548735" y="1079"/>
                  <a:pt x="2590797" y="3219"/>
                </a:cubicBezTo>
                <a:lnTo>
                  <a:pt x="2590797" y="3314700"/>
                </a:lnTo>
                <a:lnTo>
                  <a:pt x="150885" y="3314700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C:/Users/mingsheng111035/AppData/Local/Temp/figmazip/slide_5de70b4d620a3078\datas\装饰-12001&amp;68675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634365" y="508000"/>
            <a:ext cx="838200" cy="329565"/>
          </a:xfrm>
          <a:prstGeom prst="rect">
            <a:avLst/>
          </a:prstGeom>
        </p:spPr>
      </p:pic>
      <p:pic>
        <p:nvPicPr>
          <p:cNvPr id="11" name="图片 10" descr="C:/Users/mingsheng111035/AppData/Local/Temp/figmazip/slide_5de70b4d620a3078\datas\装饰-12001&amp;68680.png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2" name="任意多边形 11"/>
          <p:cNvSpPr/>
          <p:nvPr userDrawn="1">
            <p:custDataLst>
              <p:tags r:id="rId11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12"/>
            </p:custDataLst>
          </p:nvPr>
        </p:nvSpPr>
        <p:spPr>
          <a:xfrm>
            <a:off x="5753103" y="5753103"/>
            <a:ext cx="685800" cy="685800"/>
          </a:xfrm>
          <a:custGeom>
            <a:avLst/>
            <a:gdLst>
              <a:gd name="connisteX0" fmla="*/ 685800 w 685800"/>
              <a:gd name="connsiteY0" fmla="*/ 342900 h 685800"/>
              <a:gd name="connisteX1" fmla="*/ 342900 w 685800"/>
              <a:gd name="connsiteY1" fmla="*/ 685800 h 685800"/>
              <a:gd name="connisteX2" fmla="*/ 0 w 685800"/>
              <a:gd name="connsiteY2" fmla="*/ 342900 h 685800"/>
              <a:gd name="connisteX3" fmla="*/ 342900 w 685800"/>
              <a:gd name="connsiteY3" fmla="*/ 0 h 685800"/>
              <a:gd name="connisteX4" fmla="*/ 685800 w 685800"/>
              <a:gd name="connsiteY4" fmla="*/ 342900 h 685800"/>
              <a:gd name="connisteX5" fmla="*/ 528139 w 685800"/>
              <a:gd name="connsiteY5" fmla="*/ 248735 h 685800"/>
              <a:gd name="connisteX6" fmla="*/ 564056 w 685800"/>
              <a:gd name="connsiteY6" fmla="*/ 248735 h 685800"/>
              <a:gd name="connisteX7" fmla="*/ 564056 w 685800"/>
              <a:gd name="connsiteY7" fmla="*/ 284661 h 685800"/>
              <a:gd name="connisteX8" fmla="*/ 342900 w 685800"/>
              <a:gd name="connsiteY8" fmla="*/ 505818 h 685800"/>
              <a:gd name="connisteX9" fmla="*/ 121743 w 685800"/>
              <a:gd name="connsiteY9" fmla="*/ 284661 h 685800"/>
              <a:gd name="connisteX10" fmla="*/ 121743 w 685800"/>
              <a:gd name="connsiteY10" fmla="*/ 248735 h 685800"/>
              <a:gd name="connisteX11" fmla="*/ 157660 w 685800"/>
              <a:gd name="connsiteY11" fmla="*/ 248735 h 685800"/>
              <a:gd name="connisteX12" fmla="*/ 342900 w 685800"/>
              <a:gd name="connsiteY12" fmla="*/ 433983 h 685800"/>
              <a:gd name="connisteX13" fmla="*/ 528139 w 685800"/>
              <a:gd name="connsiteY13" fmla="*/ 248735 h 685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</a:cxnLst>
            <a:pathLst>
              <a:path w="685800" h="685800">
                <a:moveTo>
                  <a:pt x="685800" y="342900"/>
                </a:moveTo>
                <a:cubicBezTo>
                  <a:pt x="685800" y="532281"/>
                  <a:pt x="532281" y="685800"/>
                  <a:pt x="342900" y="685800"/>
                </a:cubicBezTo>
                <a:cubicBezTo>
                  <a:pt x="153519" y="685800"/>
                  <a:pt x="0" y="532281"/>
                  <a:pt x="0" y="342900"/>
                </a:cubicBezTo>
                <a:cubicBezTo>
                  <a:pt x="0" y="153519"/>
                  <a:pt x="153519" y="0"/>
                  <a:pt x="342900" y="0"/>
                </a:cubicBezTo>
                <a:cubicBezTo>
                  <a:pt x="532281" y="0"/>
                  <a:pt x="685800" y="153519"/>
                  <a:pt x="685800" y="342900"/>
                </a:cubicBezTo>
                <a:moveTo>
                  <a:pt x="528139" y="248735"/>
                </a:moveTo>
                <a:cubicBezTo>
                  <a:pt x="538060" y="238823"/>
                  <a:pt x="554145" y="238823"/>
                  <a:pt x="564057" y="248735"/>
                </a:cubicBezTo>
                <a:cubicBezTo>
                  <a:pt x="573978" y="258656"/>
                  <a:pt x="573978" y="274741"/>
                  <a:pt x="564057" y="284662"/>
                </a:cubicBezTo>
                <a:lnTo>
                  <a:pt x="342900" y="505819"/>
                </a:lnTo>
                <a:lnTo>
                  <a:pt x="121743" y="284662"/>
                </a:lnTo>
                <a:cubicBezTo>
                  <a:pt x="111822" y="274741"/>
                  <a:pt x="111822" y="258656"/>
                  <a:pt x="121743" y="248735"/>
                </a:cubicBezTo>
                <a:cubicBezTo>
                  <a:pt x="131655" y="238823"/>
                  <a:pt x="147740" y="238823"/>
                  <a:pt x="157661" y="248735"/>
                </a:cubicBezTo>
                <a:lnTo>
                  <a:pt x="342900" y="433983"/>
                </a:lnTo>
                <a:lnTo>
                  <a:pt x="528139" y="248735"/>
                </a:lnTo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5" name="任意多边形 14"/>
          <p:cNvSpPr/>
          <p:nvPr userDrawn="1">
            <p:custDataLst>
              <p:tags r:id="rId14"/>
            </p:custDataLst>
          </p:nvPr>
        </p:nvSpPr>
        <p:spPr>
          <a:xfrm rot="10800000">
            <a:off x="5321296" y="2857500"/>
            <a:ext cx="1524000" cy="25400"/>
          </a:xfrm>
          <a:custGeom>
            <a:avLst/>
            <a:gdLst>
              <a:gd name="connisteX0" fmla="*/ 1511302 w 1524003"/>
              <a:gd name="connsiteY0" fmla="*/ 0 h 25402"/>
              <a:gd name="connisteX1" fmla="*/ 1524003 w 1524003"/>
              <a:gd name="connsiteY1" fmla="*/ 12701 h 25402"/>
              <a:gd name="connisteX2" fmla="*/ 1524003 w 1524003"/>
              <a:gd name="connsiteY2" fmla="*/ 12701 h 25402"/>
              <a:gd name="connisteX3" fmla="*/ 1511302 w 1524003"/>
              <a:gd name="connsiteY3" fmla="*/ 25402 h 25402"/>
              <a:gd name="connisteX4" fmla="*/ 12701 w 1524003"/>
              <a:gd name="connsiteY4" fmla="*/ 25402 h 25402"/>
              <a:gd name="connisteX5" fmla="*/ 0 w 1524003"/>
              <a:gd name="connsiteY5" fmla="*/ 12701 h 25402"/>
              <a:gd name="connisteX6" fmla="*/ 0 w 1524003"/>
              <a:gd name="connsiteY6" fmla="*/ 12701 h 25402"/>
              <a:gd name="connisteX7" fmla="*/ 12701 w 1524003"/>
              <a:gd name="connsiteY7" fmla="*/ 0 h 25402"/>
              <a:gd name="connisteX8" fmla="*/ 1511302 w 1524003"/>
              <a:gd name="connsiteY8" fmla="*/ 0 h 25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3" h="25402">
                <a:moveTo>
                  <a:pt x="1511302" y="0"/>
                </a:moveTo>
                <a:cubicBezTo>
                  <a:pt x="1518306" y="0"/>
                  <a:pt x="1524003" y="5688"/>
                  <a:pt x="1524003" y="12701"/>
                </a:cubicBezTo>
                <a:lnTo>
                  <a:pt x="1524003" y="12701"/>
                </a:lnTo>
                <a:cubicBezTo>
                  <a:pt x="1524003" y="19714"/>
                  <a:pt x="1518306" y="25402"/>
                  <a:pt x="1511302" y="25402"/>
                </a:cubicBezTo>
                <a:lnTo>
                  <a:pt x="12701" y="25402"/>
                </a:lnTo>
                <a:cubicBezTo>
                  <a:pt x="5688" y="25402"/>
                  <a:pt x="0" y="19714"/>
                  <a:pt x="0" y="12701"/>
                </a:cubicBezTo>
                <a:lnTo>
                  <a:pt x="0" y="12701"/>
                </a:lnTo>
                <a:cubicBezTo>
                  <a:pt x="0" y="5688"/>
                  <a:pt x="5688" y="0"/>
                  <a:pt x="12701" y="0"/>
                </a:cubicBezTo>
                <a:lnTo>
                  <a:pt x="1511302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4" name="标题 13"/>
          <p:cNvSpPr>
            <a:spLocks noGrp="1"/>
          </p:cNvSpPr>
          <p:nvPr>
            <p:ph type="ctrTitle" idx="13" hasCustomPrompt="1"/>
            <p:custDataLst>
              <p:tags r:id="rId17"/>
            </p:custDataLst>
          </p:nvPr>
        </p:nvSpPr>
        <p:spPr>
          <a:xfrm>
            <a:off x="3187699" y="3301999"/>
            <a:ext cx="5803898" cy="761997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ct val="104000"/>
              </a:lnSpc>
              <a:buNone/>
              <a:defRPr sz="48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章节页的标题内容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4" hasCustomPrompt="1"/>
            <p:custDataLst>
              <p:tags r:id="rId18"/>
            </p:custDataLst>
          </p:nvPr>
        </p:nvSpPr>
        <p:spPr>
          <a:xfrm>
            <a:off x="5029200" y="837325"/>
            <a:ext cx="1816099" cy="2034366"/>
          </a:xfrm>
          <a:noFill/>
        </p:spPr>
        <p:txBody>
          <a:bodyPr lIns="0" tIns="0" rIns="0" bIns="0" anchor="ctr">
            <a:noAutofit/>
          </a:bodyPr>
          <a:lstStyle>
            <a:lvl1pPr algn="r">
              <a:lnSpc>
                <a:spcPct val="109000"/>
              </a:lnSpc>
              <a:buNone/>
              <a:defRPr sz="96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-2"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 userDrawn="1">
            <p:custDataLst>
              <p:tags r:id="rId2"/>
            </p:custDataLst>
          </p:nvPr>
        </p:nvSpPr>
        <p:spPr>
          <a:xfrm>
            <a:off x="9764668" y="0"/>
            <a:ext cx="2416175" cy="1054100"/>
          </a:xfrm>
          <a:custGeom>
            <a:avLst/>
            <a:gdLst>
              <a:gd name="connisteX0" fmla="*/ 0 w 2416228"/>
              <a:gd name="connsiteY0" fmla="*/ 0 h 1054102"/>
              <a:gd name="connisteX1" fmla="*/ 1208114 w 2416228"/>
              <a:gd name="connsiteY1" fmla="*/ 1054102 h 1054102"/>
              <a:gd name="connisteX2" fmla="*/ 2416228 w 2416228"/>
              <a:gd name="connsiteY2" fmla="*/ 0 h 1054102"/>
              <a:gd name="connisteX3" fmla="*/ 0 w 2416228"/>
              <a:gd name="connsiteY3" fmla="*/ 0 h 10541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pathLst>
              <a:path w="2416229" h="1054102">
                <a:moveTo>
                  <a:pt x="0" y="0"/>
                </a:moveTo>
                <a:cubicBezTo>
                  <a:pt x="80586" y="595256"/>
                  <a:pt x="590766" y="1054102"/>
                  <a:pt x="1208114" y="1054102"/>
                </a:cubicBezTo>
                <a:cubicBezTo>
                  <a:pt x="1825462" y="1054102"/>
                  <a:pt x="2335643" y="595256"/>
                  <a:pt x="2416229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7619997" y="3695703"/>
            <a:ext cx="4572000" cy="3162300"/>
          </a:xfrm>
          <a:custGeom>
            <a:avLst/>
            <a:gdLst>
              <a:gd name="connisteX0" fmla="*/ 40864 w 4571990"/>
              <a:gd name="connsiteY0" fmla="*/ 3162296 h 3162296"/>
              <a:gd name="connisteX1" fmla="*/ 0 w 4571990"/>
              <a:gd name="connsiteY1" fmla="*/ 2692395 h 3162296"/>
              <a:gd name="connisteX2" fmla="*/ 2692395 w 4571990"/>
              <a:gd name="connsiteY2" fmla="*/ 0 h 3162296"/>
              <a:gd name="connisteX3" fmla="*/ 4572000 w 4571990"/>
              <a:gd name="connsiteY3" fmla="*/ 764667 h 3162296"/>
              <a:gd name="connisteX4" fmla="*/ 4572000 w 4571990"/>
              <a:gd name="connsiteY4" fmla="*/ 3162296 h 3162296"/>
              <a:gd name="connisteX5" fmla="*/ 40864 w 4571990"/>
              <a:gd name="connsiteY5" fmla="*/ 3162296 h 31622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4571991" h="3162297">
                <a:moveTo>
                  <a:pt x="40865" y="3162297"/>
                </a:moveTo>
                <a:cubicBezTo>
                  <a:pt x="14009" y="3009711"/>
                  <a:pt x="0" y="2852690"/>
                  <a:pt x="0" y="2692396"/>
                </a:cubicBezTo>
                <a:cubicBezTo>
                  <a:pt x="0" y="1205426"/>
                  <a:pt x="1205426" y="0"/>
                  <a:pt x="2692396" y="0"/>
                </a:cubicBezTo>
                <a:cubicBezTo>
                  <a:pt x="3423642" y="0"/>
                  <a:pt x="4086801" y="291511"/>
                  <a:pt x="4572000" y="764667"/>
                </a:cubicBezTo>
                <a:lnTo>
                  <a:pt x="4572000" y="3162297"/>
                </a:lnTo>
                <a:lnTo>
                  <a:pt x="40865" y="3162297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8521065" cy="6184900"/>
          </a:xfrm>
          <a:custGeom>
            <a:avLst/>
            <a:gdLst>
              <a:gd name="connisteX0" fmla="*/ 8251115 w 8521695"/>
              <a:gd name="connsiteY0" fmla="*/ 0 h 6184901"/>
              <a:gd name="connisteX1" fmla="*/ 8521695 w 8521695"/>
              <a:gd name="connsiteY1" fmla="*/ 1562096 h 6184901"/>
              <a:gd name="connisteX2" fmla="*/ 3898901 w 8521695"/>
              <a:gd name="connsiteY2" fmla="*/ 6184901 h 6184901"/>
              <a:gd name="connisteX3" fmla="*/ 0 w 8521695"/>
              <a:gd name="connsiteY3" fmla="*/ 4046896 h 6184901"/>
              <a:gd name="connisteX4" fmla="*/ 0 w 8521695"/>
              <a:gd name="connsiteY4" fmla="*/ 0 h 6184901"/>
              <a:gd name="connisteX5" fmla="*/ 8251115 w 8521695"/>
              <a:gd name="connsiteY5" fmla="*/ 0 h 61849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8521696" h="6184901">
                <a:moveTo>
                  <a:pt x="8251116" y="0"/>
                </a:moveTo>
                <a:cubicBezTo>
                  <a:pt x="8426269" y="487942"/>
                  <a:pt x="8521696" y="1013878"/>
                  <a:pt x="8521696" y="1562097"/>
                </a:cubicBezTo>
                <a:cubicBezTo>
                  <a:pt x="8521696" y="4115202"/>
                  <a:pt x="6452006" y="6184901"/>
                  <a:pt x="3898901" y="6184901"/>
                </a:cubicBezTo>
                <a:cubicBezTo>
                  <a:pt x="2260406" y="6184901"/>
                  <a:pt x="821012" y="5332461"/>
                  <a:pt x="0" y="4046897"/>
                </a:cubicBezTo>
                <a:lnTo>
                  <a:pt x="0" y="0"/>
                </a:lnTo>
                <a:lnTo>
                  <a:pt x="8251116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任意多边形 11"/>
          <p:cNvSpPr/>
          <p:nvPr userDrawn="1">
            <p:custDataLst>
              <p:tags r:id="rId7"/>
            </p:custDataLst>
          </p:nvPr>
        </p:nvSpPr>
        <p:spPr>
          <a:xfrm rot="10800000">
            <a:off x="1765304" y="2806696"/>
            <a:ext cx="3251200" cy="25400"/>
          </a:xfrm>
          <a:custGeom>
            <a:avLst/>
            <a:gdLst>
              <a:gd name="connisteX0" fmla="*/ 3238503 w 3251204"/>
              <a:gd name="connsiteY0" fmla="*/ 0 h 25402"/>
              <a:gd name="connisteX1" fmla="*/ 3251204 w 3251204"/>
              <a:gd name="connsiteY1" fmla="*/ 12701 h 25402"/>
              <a:gd name="connisteX2" fmla="*/ 3251204 w 3251204"/>
              <a:gd name="connsiteY2" fmla="*/ 12701 h 25402"/>
              <a:gd name="connisteX3" fmla="*/ 3238503 w 3251204"/>
              <a:gd name="connsiteY3" fmla="*/ 25402 h 25402"/>
              <a:gd name="connisteX4" fmla="*/ 12701 w 3251204"/>
              <a:gd name="connsiteY4" fmla="*/ 25402 h 25402"/>
              <a:gd name="connisteX5" fmla="*/ 0 w 3251204"/>
              <a:gd name="connsiteY5" fmla="*/ 12701 h 25402"/>
              <a:gd name="connisteX6" fmla="*/ 0 w 3251204"/>
              <a:gd name="connsiteY6" fmla="*/ 12701 h 25402"/>
              <a:gd name="connisteX7" fmla="*/ 12701 w 3251204"/>
              <a:gd name="connsiteY7" fmla="*/ 0 h 25402"/>
              <a:gd name="connisteX8" fmla="*/ 3238503 w 3251204"/>
              <a:gd name="connsiteY8" fmla="*/ 0 h 25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251204" h="25402">
                <a:moveTo>
                  <a:pt x="3238503" y="0"/>
                </a:moveTo>
                <a:cubicBezTo>
                  <a:pt x="3245507" y="0"/>
                  <a:pt x="3251204" y="5688"/>
                  <a:pt x="3251204" y="12701"/>
                </a:cubicBezTo>
                <a:lnTo>
                  <a:pt x="3251204" y="12701"/>
                </a:lnTo>
                <a:cubicBezTo>
                  <a:pt x="3251204" y="19714"/>
                  <a:pt x="3245507" y="25402"/>
                  <a:pt x="3238503" y="25402"/>
                </a:cubicBezTo>
                <a:lnTo>
                  <a:pt x="12701" y="25402"/>
                </a:lnTo>
                <a:cubicBezTo>
                  <a:pt x="5688" y="25402"/>
                  <a:pt x="0" y="19714"/>
                  <a:pt x="0" y="12701"/>
                </a:cubicBezTo>
                <a:lnTo>
                  <a:pt x="0" y="12701"/>
                </a:lnTo>
                <a:cubicBezTo>
                  <a:pt x="0" y="5688"/>
                  <a:pt x="5688" y="0"/>
                  <a:pt x="12701" y="0"/>
                </a:cubicBezTo>
                <a:lnTo>
                  <a:pt x="3238503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 descr="C:/Users/mingsheng111035/AppData/Local/Temp/figmazip/slide_7c87de3436855afa\datas\装饰-12001&amp;68704.png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4" name="任意多边形 13"/>
          <p:cNvSpPr/>
          <p:nvPr userDrawn="1">
            <p:custDataLst>
              <p:tags r:id="rId11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5" name="图片 14" descr="C:/Users/mingsheng111035/AppData/Local/Temp/figmazip/slide_7c87de3436855afa\datas\装饰-12001&amp;68709.png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 r:link="rId14"/>
          <a:stretch>
            <a:fillRect/>
          </a:stretch>
        </p:blipFill>
        <p:spPr>
          <a:xfrm>
            <a:off x="634365" y="508000"/>
            <a:ext cx="838200" cy="329565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ctrTitle" idx="13" hasCustomPrompt="1"/>
            <p:custDataLst>
              <p:tags r:id="rId16"/>
            </p:custDataLst>
          </p:nvPr>
        </p:nvSpPr>
        <p:spPr>
          <a:xfrm>
            <a:off x="1765304" y="2971800"/>
            <a:ext cx="6476997" cy="1600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04000"/>
              </a:lnSpc>
              <a:buNone/>
              <a:defRPr sz="6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  <p:sp>
        <p:nvSpPr>
          <p:cNvPr id="11" name="副标题 10"/>
          <p:cNvSpPr>
            <a:spLocks noGrp="1"/>
          </p:cNvSpPr>
          <p:nvPr>
            <p:ph type="subTitle" idx="14" hasCustomPrompt="1"/>
            <p:custDataLst>
              <p:tags r:id="rId17"/>
            </p:custDataLst>
          </p:nvPr>
        </p:nvSpPr>
        <p:spPr>
          <a:xfrm>
            <a:off x="1765304" y="2286000"/>
            <a:ext cx="3733797" cy="9144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  <a:p>
            <a:endParaRPr lang="zh-CN" altLang="en-US" smtClean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/Users/mingsheng111035/AppData/Local/Temp/figmazip/slide_ffd9b921b5e79bad\datas\氛围图-12001&amp;67933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3591560" cy="6858000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ctrTitle" idx="13" hasCustomPrompt="1"/>
            <p:custDataLst>
              <p:tags r:id="rId5"/>
            </p:custDataLst>
          </p:nvPr>
        </p:nvSpPr>
        <p:spPr>
          <a:xfrm>
            <a:off x="825502" y="2019297"/>
            <a:ext cx="2260598" cy="761997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4000"/>
              </a:lnSpc>
              <a:buNone/>
              <a:defRPr sz="4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  <p:sp>
        <p:nvSpPr>
          <p:cNvPr id="7" name="副标题 6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825502" y="1549396"/>
            <a:ext cx="2197102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CONTENTS</a:t>
            </a:r>
            <a:endParaRPr lang="zh-CN" altLang="en-US" smtClean="0"/>
          </a:p>
        </p:txBody>
      </p:sp>
      <p:pic>
        <p:nvPicPr>
          <p:cNvPr id="8" name="图片 7" descr="C:/Users/mingsheng111035/AppData/Local/Temp/figmazip/slide_ffd9b921b5e79bad\datas\装饰-12001&amp;68003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9" name="任意多边形 8"/>
          <p:cNvSpPr/>
          <p:nvPr userDrawn="1">
            <p:custDataLst>
              <p:tags r:id="rId10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C:/Users/mingsheng111035/AppData/Local/Temp/figmazip/slide_ffd9b921b5e79bad\datas\装饰-12001&amp;68008.png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 r:link="rId13"/>
          <a:stretch>
            <a:fillRect/>
          </a:stretch>
        </p:blipFill>
        <p:spPr>
          <a:xfrm>
            <a:off x="875665" y="5867400"/>
            <a:ext cx="838200" cy="329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92.xml"/><Relationship Id="rId17" Type="http://schemas.openxmlformats.org/officeDocument/2006/relationships/tags" Target="../tags/tag91.xml"/><Relationship Id="rId16" Type="http://schemas.openxmlformats.org/officeDocument/2006/relationships/tags" Target="../tags/tag90.xml"/><Relationship Id="rId15" Type="http://schemas.openxmlformats.org/officeDocument/2006/relationships/tags" Target="../tags/tag89.xml"/><Relationship Id="rId14" Type="http://schemas.openxmlformats.org/officeDocument/2006/relationships/tags" Target="../tags/tag88.xml"/><Relationship Id="rId13" Type="http://schemas.openxmlformats.org/officeDocument/2006/relationships/tags" Target="../tags/tag87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03.xml"/><Relationship Id="rId8" Type="http://schemas.openxmlformats.org/officeDocument/2006/relationships/tags" Target="../tags/tag202.xml"/><Relationship Id="rId7" Type="http://schemas.openxmlformats.org/officeDocument/2006/relationships/tags" Target="../tags/tag201.xml"/><Relationship Id="rId6" Type="http://schemas.openxmlformats.org/officeDocument/2006/relationships/image" Target="C:/Users/mingsheng111035/AppData/Local/Temp/figmazip/slide_b40fdee2ff2b28c7\datas\&#35013;&#39280;-12001&amp;525955.png" TargetMode="External"/><Relationship Id="rId5" Type="http://schemas.openxmlformats.org/officeDocument/2006/relationships/image" Target="../media/image15.png"/><Relationship Id="rId4" Type="http://schemas.openxmlformats.org/officeDocument/2006/relationships/tags" Target="../tags/tag200.xml"/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209.xml"/><Relationship Id="rId14" Type="http://schemas.openxmlformats.org/officeDocument/2006/relationships/tags" Target="../tags/tag208.xml"/><Relationship Id="rId13" Type="http://schemas.openxmlformats.org/officeDocument/2006/relationships/tags" Target="../tags/tag207.xml"/><Relationship Id="rId12" Type="http://schemas.openxmlformats.org/officeDocument/2006/relationships/tags" Target="../tags/tag206.xml"/><Relationship Id="rId11" Type="http://schemas.openxmlformats.org/officeDocument/2006/relationships/tags" Target="../tags/tag205.xml"/><Relationship Id="rId10" Type="http://schemas.openxmlformats.org/officeDocument/2006/relationships/tags" Target="../tags/tag204.xml"/><Relationship Id="rId1" Type="http://schemas.openxmlformats.org/officeDocument/2006/relationships/tags" Target="../tags/tag199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18.xml"/><Relationship Id="rId8" Type="http://schemas.openxmlformats.org/officeDocument/2006/relationships/tags" Target="../tags/tag217.xml"/><Relationship Id="rId7" Type="http://schemas.openxmlformats.org/officeDocument/2006/relationships/tags" Target="../tags/tag216.xml"/><Relationship Id="rId6" Type="http://schemas.openxmlformats.org/officeDocument/2006/relationships/tags" Target="../tags/tag215.xml"/><Relationship Id="rId5" Type="http://schemas.openxmlformats.org/officeDocument/2006/relationships/tags" Target="../tags/tag214.xml"/><Relationship Id="rId4" Type="http://schemas.openxmlformats.org/officeDocument/2006/relationships/tags" Target="../tags/tag213.xml"/><Relationship Id="rId3" Type="http://schemas.openxmlformats.org/officeDocument/2006/relationships/tags" Target="../tags/tag212.xml"/><Relationship Id="rId2" Type="http://schemas.openxmlformats.org/officeDocument/2006/relationships/tags" Target="../tags/tag211.xml"/><Relationship Id="rId15" Type="http://schemas.openxmlformats.org/officeDocument/2006/relationships/slideLayout" Target="../slideLayouts/slideLayout17.xml"/><Relationship Id="rId14" Type="http://schemas.openxmlformats.org/officeDocument/2006/relationships/tags" Target="../tags/tag221.xml"/><Relationship Id="rId13" Type="http://schemas.openxmlformats.org/officeDocument/2006/relationships/image" Target="../media/image6.png"/><Relationship Id="rId12" Type="http://schemas.openxmlformats.org/officeDocument/2006/relationships/image" Target="../media/image16.jpeg"/><Relationship Id="rId11" Type="http://schemas.openxmlformats.org/officeDocument/2006/relationships/tags" Target="../tags/tag220.xml"/><Relationship Id="rId10" Type="http://schemas.openxmlformats.org/officeDocument/2006/relationships/tags" Target="../tags/tag219.xml"/><Relationship Id="rId1" Type="http://schemas.openxmlformats.org/officeDocument/2006/relationships/tags" Target="../tags/tag210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26.xml"/><Relationship Id="rId8" Type="http://schemas.openxmlformats.org/officeDocument/2006/relationships/tags" Target="../tags/tag225.xml"/><Relationship Id="rId7" Type="http://schemas.openxmlformats.org/officeDocument/2006/relationships/image" Target="C:/Users/mingsheng111035/AppData/Local/Temp/figmazip/slide_be9f561264911d0d\datas\&#35013;&#39280;-12001&amp;317112.png" TargetMode="External"/><Relationship Id="rId6" Type="http://schemas.openxmlformats.org/officeDocument/2006/relationships/image" Target="../media/image18.png"/><Relationship Id="rId5" Type="http://schemas.openxmlformats.org/officeDocument/2006/relationships/tags" Target="../tags/tag224.xml"/><Relationship Id="rId4" Type="http://schemas.openxmlformats.org/officeDocument/2006/relationships/tags" Target="../tags/tag223.xml"/><Relationship Id="rId3" Type="http://schemas.openxmlformats.org/officeDocument/2006/relationships/image" Target="C:/Users/mingsheng111035/AppData/Local/Temp/figmazip/slide_be9f561264911d0d\datas\&#27675;&#22260;&#22270;-12001&amp;317084.png" TargetMode="External"/><Relationship Id="rId23" Type="http://schemas.openxmlformats.org/officeDocument/2006/relationships/slideLayout" Target="../slideLayouts/slideLayout17.xml"/><Relationship Id="rId22" Type="http://schemas.openxmlformats.org/officeDocument/2006/relationships/tags" Target="../tags/tag237.xml"/><Relationship Id="rId21" Type="http://schemas.openxmlformats.org/officeDocument/2006/relationships/tags" Target="../tags/tag236.xml"/><Relationship Id="rId20" Type="http://schemas.openxmlformats.org/officeDocument/2006/relationships/tags" Target="../tags/tag235.xml"/><Relationship Id="rId2" Type="http://schemas.openxmlformats.org/officeDocument/2006/relationships/image" Target="../media/image17.png"/><Relationship Id="rId19" Type="http://schemas.openxmlformats.org/officeDocument/2006/relationships/tags" Target="../tags/tag234.xml"/><Relationship Id="rId18" Type="http://schemas.openxmlformats.org/officeDocument/2006/relationships/tags" Target="../tags/tag233.xml"/><Relationship Id="rId17" Type="http://schemas.openxmlformats.org/officeDocument/2006/relationships/tags" Target="../tags/tag232.xml"/><Relationship Id="rId16" Type="http://schemas.openxmlformats.org/officeDocument/2006/relationships/tags" Target="../tags/tag231.xml"/><Relationship Id="rId15" Type="http://schemas.openxmlformats.org/officeDocument/2006/relationships/tags" Target="../tags/tag230.xml"/><Relationship Id="rId14" Type="http://schemas.openxmlformats.org/officeDocument/2006/relationships/tags" Target="../tags/tag229.xml"/><Relationship Id="rId13" Type="http://schemas.openxmlformats.org/officeDocument/2006/relationships/tags" Target="../tags/tag228.xml"/><Relationship Id="rId12" Type="http://schemas.openxmlformats.org/officeDocument/2006/relationships/tags" Target="../tags/tag227.xml"/><Relationship Id="rId11" Type="http://schemas.openxmlformats.org/officeDocument/2006/relationships/image" Target="../media/image6.png"/><Relationship Id="rId10" Type="http://schemas.openxmlformats.org/officeDocument/2006/relationships/image" Target="../media/image19.png"/><Relationship Id="rId1" Type="http://schemas.openxmlformats.org/officeDocument/2006/relationships/tags" Target="../tags/tag22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40.xml"/><Relationship Id="rId2" Type="http://schemas.openxmlformats.org/officeDocument/2006/relationships/tags" Target="../tags/tag239.xml"/><Relationship Id="rId1" Type="http://schemas.openxmlformats.org/officeDocument/2006/relationships/tags" Target="../tags/tag238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45.xml"/><Relationship Id="rId8" Type="http://schemas.openxmlformats.org/officeDocument/2006/relationships/tags" Target="../tags/tag244.xml"/><Relationship Id="rId7" Type="http://schemas.openxmlformats.org/officeDocument/2006/relationships/image" Target="../media/image6.png"/><Relationship Id="rId6" Type="http://schemas.openxmlformats.org/officeDocument/2006/relationships/image" Target="../media/image21.jpeg"/><Relationship Id="rId5" Type="http://schemas.openxmlformats.org/officeDocument/2006/relationships/tags" Target="../tags/tag243.xml"/><Relationship Id="rId4" Type="http://schemas.openxmlformats.org/officeDocument/2006/relationships/tags" Target="../tags/tag242.xml"/><Relationship Id="rId3" Type="http://schemas.openxmlformats.org/officeDocument/2006/relationships/image" Target="C:/Users/mingsheng111035/AppData/Local/Temp/figmazip/slide_d1ba800724b00acd\datas\&#27675;&#22260;&#22270;-12001&amp;283512.png" TargetMode="External"/><Relationship Id="rId27" Type="http://schemas.openxmlformats.org/officeDocument/2006/relationships/slideLayout" Target="../slideLayouts/slideLayout17.xml"/><Relationship Id="rId26" Type="http://schemas.openxmlformats.org/officeDocument/2006/relationships/tags" Target="../tags/tag259.xml"/><Relationship Id="rId25" Type="http://schemas.openxmlformats.org/officeDocument/2006/relationships/tags" Target="../tags/tag258.xml"/><Relationship Id="rId24" Type="http://schemas.openxmlformats.org/officeDocument/2006/relationships/tags" Target="../tags/tag257.xml"/><Relationship Id="rId23" Type="http://schemas.openxmlformats.org/officeDocument/2006/relationships/tags" Target="../tags/tag256.xml"/><Relationship Id="rId22" Type="http://schemas.openxmlformats.org/officeDocument/2006/relationships/tags" Target="../tags/tag255.xml"/><Relationship Id="rId21" Type="http://schemas.openxmlformats.org/officeDocument/2006/relationships/tags" Target="../tags/tag254.xml"/><Relationship Id="rId20" Type="http://schemas.openxmlformats.org/officeDocument/2006/relationships/tags" Target="../tags/tag253.xml"/><Relationship Id="rId2" Type="http://schemas.openxmlformats.org/officeDocument/2006/relationships/image" Target="../media/image20.png"/><Relationship Id="rId19" Type="http://schemas.openxmlformats.org/officeDocument/2006/relationships/tags" Target="../tags/tag252.xml"/><Relationship Id="rId18" Type="http://schemas.openxmlformats.org/officeDocument/2006/relationships/image" Target="../media/image24.jpeg"/><Relationship Id="rId17" Type="http://schemas.openxmlformats.org/officeDocument/2006/relationships/tags" Target="../tags/tag251.xml"/><Relationship Id="rId16" Type="http://schemas.openxmlformats.org/officeDocument/2006/relationships/tags" Target="../tags/tag250.xml"/><Relationship Id="rId15" Type="http://schemas.openxmlformats.org/officeDocument/2006/relationships/image" Target="../media/image23.jpeg"/><Relationship Id="rId14" Type="http://schemas.openxmlformats.org/officeDocument/2006/relationships/tags" Target="../tags/tag249.xml"/><Relationship Id="rId13" Type="http://schemas.openxmlformats.org/officeDocument/2006/relationships/tags" Target="../tags/tag248.xml"/><Relationship Id="rId12" Type="http://schemas.openxmlformats.org/officeDocument/2006/relationships/tags" Target="../tags/tag247.xml"/><Relationship Id="rId11" Type="http://schemas.openxmlformats.org/officeDocument/2006/relationships/tags" Target="../tags/tag246.xml"/><Relationship Id="rId10" Type="http://schemas.openxmlformats.org/officeDocument/2006/relationships/image" Target="../media/image22.jpeg"/><Relationship Id="rId1" Type="http://schemas.openxmlformats.org/officeDocument/2006/relationships/tags" Target="../tags/tag241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68.xml"/><Relationship Id="rId8" Type="http://schemas.openxmlformats.org/officeDocument/2006/relationships/tags" Target="../tags/tag267.xml"/><Relationship Id="rId7" Type="http://schemas.openxmlformats.org/officeDocument/2006/relationships/tags" Target="../tags/tag266.xml"/><Relationship Id="rId6" Type="http://schemas.openxmlformats.org/officeDocument/2006/relationships/tags" Target="../tags/tag265.xml"/><Relationship Id="rId5" Type="http://schemas.openxmlformats.org/officeDocument/2006/relationships/tags" Target="../tags/tag264.xml"/><Relationship Id="rId4" Type="http://schemas.openxmlformats.org/officeDocument/2006/relationships/tags" Target="../tags/tag263.xml"/><Relationship Id="rId3" Type="http://schemas.openxmlformats.org/officeDocument/2006/relationships/tags" Target="../tags/tag262.xml"/><Relationship Id="rId2" Type="http://schemas.openxmlformats.org/officeDocument/2006/relationships/tags" Target="../tags/tag261.xml"/><Relationship Id="rId13" Type="http://schemas.openxmlformats.org/officeDocument/2006/relationships/slideLayout" Target="../slideLayouts/slideLayout17.xml"/><Relationship Id="rId12" Type="http://schemas.openxmlformats.org/officeDocument/2006/relationships/tags" Target="../tags/tag269.xml"/><Relationship Id="rId11" Type="http://schemas.openxmlformats.org/officeDocument/2006/relationships/image" Target="../media/image6.png"/><Relationship Id="rId10" Type="http://schemas.openxmlformats.org/officeDocument/2006/relationships/image" Target="../media/image25.jpeg"/><Relationship Id="rId1" Type="http://schemas.openxmlformats.org/officeDocument/2006/relationships/tags" Target="../tags/tag260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75.xml"/><Relationship Id="rId8" Type="http://schemas.openxmlformats.org/officeDocument/2006/relationships/tags" Target="../tags/tag274.xml"/><Relationship Id="rId7" Type="http://schemas.openxmlformats.org/officeDocument/2006/relationships/image" Target="../media/image27.jpeg"/><Relationship Id="rId6" Type="http://schemas.openxmlformats.org/officeDocument/2006/relationships/tags" Target="../tags/tag273.xml"/><Relationship Id="rId5" Type="http://schemas.openxmlformats.org/officeDocument/2006/relationships/image" Target="../media/image6.png"/><Relationship Id="rId4" Type="http://schemas.openxmlformats.org/officeDocument/2006/relationships/image" Target="../media/image26.jpeg"/><Relationship Id="rId3" Type="http://schemas.openxmlformats.org/officeDocument/2006/relationships/tags" Target="../tags/tag272.xml"/><Relationship Id="rId21" Type="http://schemas.openxmlformats.org/officeDocument/2006/relationships/slideLayout" Target="../slideLayouts/slideLayout17.xml"/><Relationship Id="rId20" Type="http://schemas.openxmlformats.org/officeDocument/2006/relationships/tags" Target="../tags/tag284.xml"/><Relationship Id="rId2" Type="http://schemas.openxmlformats.org/officeDocument/2006/relationships/tags" Target="../tags/tag271.xml"/><Relationship Id="rId19" Type="http://schemas.openxmlformats.org/officeDocument/2006/relationships/tags" Target="../tags/tag283.xml"/><Relationship Id="rId18" Type="http://schemas.openxmlformats.org/officeDocument/2006/relationships/tags" Target="../tags/tag282.xml"/><Relationship Id="rId17" Type="http://schemas.openxmlformats.org/officeDocument/2006/relationships/tags" Target="../tags/tag281.xml"/><Relationship Id="rId16" Type="http://schemas.openxmlformats.org/officeDocument/2006/relationships/tags" Target="../tags/tag280.xml"/><Relationship Id="rId15" Type="http://schemas.openxmlformats.org/officeDocument/2006/relationships/tags" Target="../tags/tag279.xml"/><Relationship Id="rId14" Type="http://schemas.openxmlformats.org/officeDocument/2006/relationships/tags" Target="../tags/tag278.xml"/><Relationship Id="rId13" Type="http://schemas.openxmlformats.org/officeDocument/2006/relationships/image" Target="../media/image29.jpeg"/><Relationship Id="rId12" Type="http://schemas.openxmlformats.org/officeDocument/2006/relationships/tags" Target="../tags/tag277.xml"/><Relationship Id="rId11" Type="http://schemas.openxmlformats.org/officeDocument/2006/relationships/tags" Target="../tags/tag276.xml"/><Relationship Id="rId10" Type="http://schemas.openxmlformats.org/officeDocument/2006/relationships/image" Target="../media/image28.jpeg"/><Relationship Id="rId1" Type="http://schemas.openxmlformats.org/officeDocument/2006/relationships/tags" Target="../tags/tag270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93.xml"/><Relationship Id="rId8" Type="http://schemas.openxmlformats.org/officeDocument/2006/relationships/tags" Target="../tags/tag292.xml"/><Relationship Id="rId7" Type="http://schemas.openxmlformats.org/officeDocument/2006/relationships/tags" Target="../tags/tag291.xml"/><Relationship Id="rId6" Type="http://schemas.openxmlformats.org/officeDocument/2006/relationships/tags" Target="../tags/tag290.xml"/><Relationship Id="rId5" Type="http://schemas.openxmlformats.org/officeDocument/2006/relationships/tags" Target="../tags/tag289.xml"/><Relationship Id="rId4" Type="http://schemas.openxmlformats.org/officeDocument/2006/relationships/tags" Target="../tags/tag288.xml"/><Relationship Id="rId3" Type="http://schemas.openxmlformats.org/officeDocument/2006/relationships/tags" Target="../tags/tag287.xml"/><Relationship Id="rId2" Type="http://schemas.openxmlformats.org/officeDocument/2006/relationships/tags" Target="../tags/tag286.xml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297.xml"/><Relationship Id="rId14" Type="http://schemas.openxmlformats.org/officeDocument/2006/relationships/image" Target="../media/image6.png"/><Relationship Id="rId13" Type="http://schemas.openxmlformats.org/officeDocument/2006/relationships/image" Target="../media/image30.jpeg"/><Relationship Id="rId12" Type="http://schemas.openxmlformats.org/officeDocument/2006/relationships/tags" Target="../tags/tag296.xml"/><Relationship Id="rId11" Type="http://schemas.openxmlformats.org/officeDocument/2006/relationships/tags" Target="../tags/tag295.xml"/><Relationship Id="rId10" Type="http://schemas.openxmlformats.org/officeDocument/2006/relationships/tags" Target="../tags/tag294.xml"/><Relationship Id="rId1" Type="http://schemas.openxmlformats.org/officeDocument/2006/relationships/tags" Target="../tags/tag285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300.xml"/><Relationship Id="rId2" Type="http://schemas.openxmlformats.org/officeDocument/2006/relationships/tags" Target="../tags/tag299.xml"/><Relationship Id="rId1" Type="http://schemas.openxmlformats.org/officeDocument/2006/relationships/tags" Target="../tags/tag298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305.xml"/><Relationship Id="rId8" Type="http://schemas.openxmlformats.org/officeDocument/2006/relationships/tags" Target="../tags/tag304.xml"/><Relationship Id="rId7" Type="http://schemas.openxmlformats.org/officeDocument/2006/relationships/image" Target="C:/Users/mingsheng111035/AppData/Local/Temp/figmazip/slide_0c764912eb3ed41b\datas\&#35013;&#39280;-12001&amp;129150.png" TargetMode="External"/><Relationship Id="rId6" Type="http://schemas.openxmlformats.org/officeDocument/2006/relationships/image" Target="../media/image2.png"/><Relationship Id="rId5" Type="http://schemas.openxmlformats.org/officeDocument/2006/relationships/tags" Target="../tags/tag303.xml"/><Relationship Id="rId4" Type="http://schemas.openxmlformats.org/officeDocument/2006/relationships/tags" Target="../tags/tag302.xml"/><Relationship Id="rId3" Type="http://schemas.openxmlformats.org/officeDocument/2006/relationships/image" Target="C:/Users/mingsheng111035/AppData/Local/Temp/figmazip/slide_0c764912eb3ed41b\datas\&#27675;&#22260;&#22270;-12001&amp;129073.png" TargetMode="External"/><Relationship Id="rId21" Type="http://schemas.openxmlformats.org/officeDocument/2006/relationships/slideLayout" Target="../slideLayouts/slideLayout17.xml"/><Relationship Id="rId20" Type="http://schemas.openxmlformats.org/officeDocument/2006/relationships/tags" Target="../tags/tag313.xml"/><Relationship Id="rId2" Type="http://schemas.openxmlformats.org/officeDocument/2006/relationships/image" Target="../media/image31.png"/><Relationship Id="rId19" Type="http://schemas.openxmlformats.org/officeDocument/2006/relationships/tags" Target="../tags/tag312.xml"/><Relationship Id="rId18" Type="http://schemas.openxmlformats.org/officeDocument/2006/relationships/tags" Target="../tags/tag311.xml"/><Relationship Id="rId17" Type="http://schemas.openxmlformats.org/officeDocument/2006/relationships/tags" Target="../tags/tag310.xml"/><Relationship Id="rId16" Type="http://schemas.openxmlformats.org/officeDocument/2006/relationships/tags" Target="../tags/tag309.xml"/><Relationship Id="rId15" Type="http://schemas.openxmlformats.org/officeDocument/2006/relationships/image" Target="../media/image33.jpeg"/><Relationship Id="rId14" Type="http://schemas.openxmlformats.org/officeDocument/2006/relationships/tags" Target="../tags/tag308.xml"/><Relationship Id="rId13" Type="http://schemas.openxmlformats.org/officeDocument/2006/relationships/tags" Target="../tags/tag307.xml"/><Relationship Id="rId12" Type="http://schemas.openxmlformats.org/officeDocument/2006/relationships/image" Target="../media/image6.png"/><Relationship Id="rId11" Type="http://schemas.openxmlformats.org/officeDocument/2006/relationships/image" Target="../media/image32.jpeg"/><Relationship Id="rId10" Type="http://schemas.openxmlformats.org/officeDocument/2006/relationships/tags" Target="../tags/tag306.xml"/><Relationship Id="rId1" Type="http://schemas.openxmlformats.org/officeDocument/2006/relationships/tags" Target="../tags/tag30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9" Type="http://schemas.openxmlformats.org/officeDocument/2006/relationships/slideLayout" Target="../slideLayouts/slideLayout23.xml"/><Relationship Id="rId18" Type="http://schemas.openxmlformats.org/officeDocument/2006/relationships/tags" Target="../tags/tag112.xml"/><Relationship Id="rId17" Type="http://schemas.openxmlformats.org/officeDocument/2006/relationships/tags" Target="../tags/tag111.xml"/><Relationship Id="rId16" Type="http://schemas.openxmlformats.org/officeDocument/2006/relationships/tags" Target="../tags/tag110.xml"/><Relationship Id="rId15" Type="http://schemas.openxmlformats.org/officeDocument/2006/relationships/tags" Target="../tags/tag109.xml"/><Relationship Id="rId14" Type="http://schemas.openxmlformats.org/officeDocument/2006/relationships/tags" Target="../tags/tag108.xml"/><Relationship Id="rId13" Type="http://schemas.openxmlformats.org/officeDocument/2006/relationships/tags" Target="../tags/tag107.xml"/><Relationship Id="rId12" Type="http://schemas.openxmlformats.org/officeDocument/2006/relationships/tags" Target="../tags/tag106.xml"/><Relationship Id="rId11" Type="http://schemas.openxmlformats.org/officeDocument/2006/relationships/tags" Target="../tags/tag105.xml"/><Relationship Id="rId10" Type="http://schemas.openxmlformats.org/officeDocument/2006/relationships/tags" Target="../tags/tag104.xml"/><Relationship Id="rId1" Type="http://schemas.openxmlformats.org/officeDocument/2006/relationships/tags" Target="../tags/tag95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jpeg"/><Relationship Id="rId8" Type="http://schemas.openxmlformats.org/officeDocument/2006/relationships/tags" Target="../tags/tag319.xml"/><Relationship Id="rId7" Type="http://schemas.openxmlformats.org/officeDocument/2006/relationships/tags" Target="../tags/tag318.xml"/><Relationship Id="rId6" Type="http://schemas.openxmlformats.org/officeDocument/2006/relationships/tags" Target="../tags/tag317.xml"/><Relationship Id="rId5" Type="http://schemas.openxmlformats.org/officeDocument/2006/relationships/tags" Target="../tags/tag316.xml"/><Relationship Id="rId4" Type="http://schemas.openxmlformats.org/officeDocument/2006/relationships/image" Target="C:/Users/mingsheng111035/AppData/Local/Temp/figmazip/slide_edd40db412944bc9\datas\&#27675;&#22260;&#22270;-12001&amp;195791.png" TargetMode="External"/><Relationship Id="rId3" Type="http://schemas.openxmlformats.org/officeDocument/2006/relationships/image" Target="../media/image34.png"/><Relationship Id="rId27" Type="http://schemas.openxmlformats.org/officeDocument/2006/relationships/slideLayout" Target="../slideLayouts/slideLayout17.xml"/><Relationship Id="rId26" Type="http://schemas.openxmlformats.org/officeDocument/2006/relationships/tags" Target="../tags/tag332.xml"/><Relationship Id="rId25" Type="http://schemas.openxmlformats.org/officeDocument/2006/relationships/tags" Target="../tags/tag331.xml"/><Relationship Id="rId24" Type="http://schemas.openxmlformats.org/officeDocument/2006/relationships/tags" Target="../tags/tag330.xml"/><Relationship Id="rId23" Type="http://schemas.openxmlformats.org/officeDocument/2006/relationships/tags" Target="../tags/tag329.xml"/><Relationship Id="rId22" Type="http://schemas.openxmlformats.org/officeDocument/2006/relationships/tags" Target="../tags/tag328.xml"/><Relationship Id="rId21" Type="http://schemas.openxmlformats.org/officeDocument/2006/relationships/image" Target="../media/image38.jpeg"/><Relationship Id="rId20" Type="http://schemas.openxmlformats.org/officeDocument/2006/relationships/tags" Target="../tags/tag327.xml"/><Relationship Id="rId2" Type="http://schemas.openxmlformats.org/officeDocument/2006/relationships/tags" Target="../tags/tag315.xml"/><Relationship Id="rId19" Type="http://schemas.openxmlformats.org/officeDocument/2006/relationships/tags" Target="../tags/tag326.xml"/><Relationship Id="rId18" Type="http://schemas.openxmlformats.org/officeDocument/2006/relationships/image" Target="../media/image37.jpeg"/><Relationship Id="rId17" Type="http://schemas.openxmlformats.org/officeDocument/2006/relationships/tags" Target="../tags/tag325.xml"/><Relationship Id="rId16" Type="http://schemas.openxmlformats.org/officeDocument/2006/relationships/tags" Target="../tags/tag324.xml"/><Relationship Id="rId15" Type="http://schemas.openxmlformats.org/officeDocument/2006/relationships/tags" Target="../tags/tag323.xml"/><Relationship Id="rId14" Type="http://schemas.openxmlformats.org/officeDocument/2006/relationships/tags" Target="../tags/tag322.xml"/><Relationship Id="rId13" Type="http://schemas.openxmlformats.org/officeDocument/2006/relationships/image" Target="../media/image36.jpeg"/><Relationship Id="rId12" Type="http://schemas.openxmlformats.org/officeDocument/2006/relationships/tags" Target="../tags/tag321.xml"/><Relationship Id="rId11" Type="http://schemas.openxmlformats.org/officeDocument/2006/relationships/tags" Target="../tags/tag320.xml"/><Relationship Id="rId10" Type="http://schemas.openxmlformats.org/officeDocument/2006/relationships/image" Target="../media/image6.png"/><Relationship Id="rId1" Type="http://schemas.openxmlformats.org/officeDocument/2006/relationships/tags" Target="../tags/tag314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337.xml"/><Relationship Id="rId8" Type="http://schemas.openxmlformats.org/officeDocument/2006/relationships/image" Target="../media/image6.png"/><Relationship Id="rId7" Type="http://schemas.openxmlformats.org/officeDocument/2006/relationships/image" Target="../media/image39.jpeg"/><Relationship Id="rId6" Type="http://schemas.openxmlformats.org/officeDocument/2006/relationships/tags" Target="../tags/tag336.xml"/><Relationship Id="rId5" Type="http://schemas.openxmlformats.org/officeDocument/2006/relationships/tags" Target="../tags/tag335.xml"/><Relationship Id="rId4" Type="http://schemas.openxmlformats.org/officeDocument/2006/relationships/image" Target="C:/Users/mingsheng111035/AppData/Local/Temp/figmazip/slide_1e59dcbc8ec25320\datas\&#35013;&#39280;-12001&amp;70518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334.xml"/><Relationship Id="rId18" Type="http://schemas.openxmlformats.org/officeDocument/2006/relationships/slideLayout" Target="../slideLayouts/slideLayout17.xml"/><Relationship Id="rId17" Type="http://schemas.openxmlformats.org/officeDocument/2006/relationships/tags" Target="../tags/tag344.xml"/><Relationship Id="rId16" Type="http://schemas.openxmlformats.org/officeDocument/2006/relationships/tags" Target="../tags/tag343.xml"/><Relationship Id="rId15" Type="http://schemas.openxmlformats.org/officeDocument/2006/relationships/tags" Target="../tags/tag342.xml"/><Relationship Id="rId14" Type="http://schemas.openxmlformats.org/officeDocument/2006/relationships/tags" Target="../tags/tag341.xml"/><Relationship Id="rId13" Type="http://schemas.openxmlformats.org/officeDocument/2006/relationships/tags" Target="../tags/tag340.xml"/><Relationship Id="rId12" Type="http://schemas.openxmlformats.org/officeDocument/2006/relationships/tags" Target="../tags/tag339.xml"/><Relationship Id="rId11" Type="http://schemas.openxmlformats.org/officeDocument/2006/relationships/image" Target="../media/image40.jpeg"/><Relationship Id="rId10" Type="http://schemas.openxmlformats.org/officeDocument/2006/relationships/tags" Target="../tags/tag338.xml"/><Relationship Id="rId1" Type="http://schemas.openxmlformats.org/officeDocument/2006/relationships/tags" Target="../tags/tag333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351.xml"/><Relationship Id="rId8" Type="http://schemas.openxmlformats.org/officeDocument/2006/relationships/tags" Target="../tags/tag350.xml"/><Relationship Id="rId7" Type="http://schemas.openxmlformats.org/officeDocument/2006/relationships/tags" Target="../tags/tag349.xml"/><Relationship Id="rId6" Type="http://schemas.openxmlformats.org/officeDocument/2006/relationships/tags" Target="../tags/tag348.xml"/><Relationship Id="rId5" Type="http://schemas.openxmlformats.org/officeDocument/2006/relationships/tags" Target="../tags/tag347.xml"/><Relationship Id="rId4" Type="http://schemas.openxmlformats.org/officeDocument/2006/relationships/image" Target="C:/Users/mingsheng111035/AppData/Local/Temp/figmazip/slide_0f6cbc92c2f5575b\datas\&#35013;&#39280;-12001&amp;248308.png" TargetMode="External"/><Relationship Id="rId3" Type="http://schemas.openxmlformats.org/officeDocument/2006/relationships/image" Target="../media/image2.png"/><Relationship Id="rId26" Type="http://schemas.openxmlformats.org/officeDocument/2006/relationships/slideLayout" Target="../slideLayouts/slideLayout17.xml"/><Relationship Id="rId25" Type="http://schemas.openxmlformats.org/officeDocument/2006/relationships/tags" Target="../tags/tag363.xml"/><Relationship Id="rId24" Type="http://schemas.openxmlformats.org/officeDocument/2006/relationships/tags" Target="../tags/tag362.xml"/><Relationship Id="rId23" Type="http://schemas.openxmlformats.org/officeDocument/2006/relationships/tags" Target="../tags/tag361.xml"/><Relationship Id="rId22" Type="http://schemas.openxmlformats.org/officeDocument/2006/relationships/tags" Target="../tags/tag360.xml"/><Relationship Id="rId21" Type="http://schemas.openxmlformats.org/officeDocument/2006/relationships/tags" Target="../tags/tag359.xml"/><Relationship Id="rId20" Type="http://schemas.openxmlformats.org/officeDocument/2006/relationships/tags" Target="../tags/tag358.xml"/><Relationship Id="rId2" Type="http://schemas.openxmlformats.org/officeDocument/2006/relationships/tags" Target="../tags/tag346.xml"/><Relationship Id="rId19" Type="http://schemas.openxmlformats.org/officeDocument/2006/relationships/image" Target="../media/image43.jpeg"/><Relationship Id="rId18" Type="http://schemas.openxmlformats.org/officeDocument/2006/relationships/tags" Target="../tags/tag357.xml"/><Relationship Id="rId17" Type="http://schemas.openxmlformats.org/officeDocument/2006/relationships/tags" Target="../tags/tag356.xml"/><Relationship Id="rId16" Type="http://schemas.openxmlformats.org/officeDocument/2006/relationships/tags" Target="../tags/tag355.xml"/><Relationship Id="rId15" Type="http://schemas.openxmlformats.org/officeDocument/2006/relationships/tags" Target="../tags/tag354.xml"/><Relationship Id="rId14" Type="http://schemas.openxmlformats.org/officeDocument/2006/relationships/image" Target="../media/image42.jpeg"/><Relationship Id="rId13" Type="http://schemas.openxmlformats.org/officeDocument/2006/relationships/tags" Target="../tags/tag353.xml"/><Relationship Id="rId12" Type="http://schemas.openxmlformats.org/officeDocument/2006/relationships/tags" Target="../tags/tag352.xml"/><Relationship Id="rId11" Type="http://schemas.openxmlformats.org/officeDocument/2006/relationships/image" Target="../media/image6.png"/><Relationship Id="rId10" Type="http://schemas.openxmlformats.org/officeDocument/2006/relationships/image" Target="../media/image41.jpeg"/><Relationship Id="rId1" Type="http://schemas.openxmlformats.org/officeDocument/2006/relationships/tags" Target="../tags/tag345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366.xml"/><Relationship Id="rId2" Type="http://schemas.openxmlformats.org/officeDocument/2006/relationships/tags" Target="../tags/tag365.xml"/><Relationship Id="rId1" Type="http://schemas.openxmlformats.org/officeDocument/2006/relationships/tags" Target="../tags/tag364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373.xml"/><Relationship Id="rId8" Type="http://schemas.openxmlformats.org/officeDocument/2006/relationships/image" Target="../media/image6.png"/><Relationship Id="rId7" Type="http://schemas.openxmlformats.org/officeDocument/2006/relationships/image" Target="../media/image44.jpeg"/><Relationship Id="rId6" Type="http://schemas.openxmlformats.org/officeDocument/2006/relationships/tags" Target="../tags/tag372.xml"/><Relationship Id="rId5" Type="http://schemas.openxmlformats.org/officeDocument/2006/relationships/tags" Target="../tags/tag371.xml"/><Relationship Id="rId4" Type="http://schemas.openxmlformats.org/officeDocument/2006/relationships/tags" Target="../tags/tag370.xml"/><Relationship Id="rId3" Type="http://schemas.openxmlformats.org/officeDocument/2006/relationships/tags" Target="../tags/tag369.xml"/><Relationship Id="rId2" Type="http://schemas.openxmlformats.org/officeDocument/2006/relationships/tags" Target="../tags/tag368.xml"/><Relationship Id="rId17" Type="http://schemas.openxmlformats.org/officeDocument/2006/relationships/slideLayout" Target="../slideLayouts/slideLayout17.xml"/><Relationship Id="rId16" Type="http://schemas.openxmlformats.org/officeDocument/2006/relationships/tags" Target="../tags/tag379.xml"/><Relationship Id="rId15" Type="http://schemas.openxmlformats.org/officeDocument/2006/relationships/tags" Target="../tags/tag378.xml"/><Relationship Id="rId14" Type="http://schemas.openxmlformats.org/officeDocument/2006/relationships/tags" Target="../tags/tag377.xml"/><Relationship Id="rId13" Type="http://schemas.openxmlformats.org/officeDocument/2006/relationships/tags" Target="../tags/tag376.xml"/><Relationship Id="rId12" Type="http://schemas.openxmlformats.org/officeDocument/2006/relationships/tags" Target="../tags/tag375.xml"/><Relationship Id="rId11" Type="http://schemas.openxmlformats.org/officeDocument/2006/relationships/image" Target="../media/image45.jpeg"/><Relationship Id="rId10" Type="http://schemas.openxmlformats.org/officeDocument/2006/relationships/tags" Target="../tags/tag374.xml"/><Relationship Id="rId1" Type="http://schemas.openxmlformats.org/officeDocument/2006/relationships/tags" Target="../tags/tag367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386.xml"/><Relationship Id="rId8" Type="http://schemas.openxmlformats.org/officeDocument/2006/relationships/tags" Target="../tags/tag385.xml"/><Relationship Id="rId7" Type="http://schemas.openxmlformats.org/officeDocument/2006/relationships/tags" Target="../tags/tag384.xml"/><Relationship Id="rId6" Type="http://schemas.openxmlformats.org/officeDocument/2006/relationships/tags" Target="../tags/tag383.xml"/><Relationship Id="rId5" Type="http://schemas.openxmlformats.org/officeDocument/2006/relationships/tags" Target="../tags/tag382.xml"/><Relationship Id="rId4" Type="http://schemas.openxmlformats.org/officeDocument/2006/relationships/tags" Target="../tags/tag381.xml"/><Relationship Id="rId3" Type="http://schemas.openxmlformats.org/officeDocument/2006/relationships/image" Target="C:/Users/mingsheng111035/AppData/Local/Temp/figmazip/slide_31b19214899e29a3\datas\&#27675;&#22260;&#22270;-12001&amp;237840.png" TargetMode="External"/><Relationship Id="rId2" Type="http://schemas.openxmlformats.org/officeDocument/2006/relationships/image" Target="../media/image46.png"/><Relationship Id="rId18" Type="http://schemas.openxmlformats.org/officeDocument/2006/relationships/slideLayout" Target="../slideLayouts/slideLayout17.xml"/><Relationship Id="rId17" Type="http://schemas.openxmlformats.org/officeDocument/2006/relationships/tags" Target="../tags/tag394.xml"/><Relationship Id="rId16" Type="http://schemas.openxmlformats.org/officeDocument/2006/relationships/tags" Target="../tags/tag393.xml"/><Relationship Id="rId15" Type="http://schemas.openxmlformats.org/officeDocument/2006/relationships/tags" Target="../tags/tag392.xml"/><Relationship Id="rId14" Type="http://schemas.openxmlformats.org/officeDocument/2006/relationships/tags" Target="../tags/tag391.xml"/><Relationship Id="rId13" Type="http://schemas.openxmlformats.org/officeDocument/2006/relationships/tags" Target="../tags/tag390.xml"/><Relationship Id="rId12" Type="http://schemas.openxmlformats.org/officeDocument/2006/relationships/tags" Target="../tags/tag389.xml"/><Relationship Id="rId11" Type="http://schemas.openxmlformats.org/officeDocument/2006/relationships/tags" Target="../tags/tag388.xml"/><Relationship Id="rId10" Type="http://schemas.openxmlformats.org/officeDocument/2006/relationships/tags" Target="../tags/tag387.xml"/><Relationship Id="rId1" Type="http://schemas.openxmlformats.org/officeDocument/2006/relationships/tags" Target="../tags/tag380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png"/><Relationship Id="rId8" Type="http://schemas.openxmlformats.org/officeDocument/2006/relationships/tags" Target="../tags/tag400.xml"/><Relationship Id="rId7" Type="http://schemas.openxmlformats.org/officeDocument/2006/relationships/tags" Target="../tags/tag399.xml"/><Relationship Id="rId6" Type="http://schemas.openxmlformats.org/officeDocument/2006/relationships/tags" Target="../tags/tag398.xml"/><Relationship Id="rId5" Type="http://schemas.openxmlformats.org/officeDocument/2006/relationships/tags" Target="../tags/tag397.xml"/><Relationship Id="rId4" Type="http://schemas.openxmlformats.org/officeDocument/2006/relationships/image" Target="C:/Users/mingsheng111035/AppData/Local/Temp/figmazip/slide_b9af2c843394cdd3\datas\&#27675;&#22260;&#22270;-12001&amp;203317.png" TargetMode="External"/><Relationship Id="rId3" Type="http://schemas.openxmlformats.org/officeDocument/2006/relationships/image" Target="../media/image47.png"/><Relationship Id="rId24" Type="http://schemas.openxmlformats.org/officeDocument/2006/relationships/slideLayout" Target="../slideLayouts/slideLayout17.xml"/><Relationship Id="rId23" Type="http://schemas.openxmlformats.org/officeDocument/2006/relationships/tags" Target="../tags/tag409.xml"/><Relationship Id="rId22" Type="http://schemas.openxmlformats.org/officeDocument/2006/relationships/tags" Target="../tags/tag408.xml"/><Relationship Id="rId21" Type="http://schemas.openxmlformats.org/officeDocument/2006/relationships/tags" Target="../tags/tag407.xml"/><Relationship Id="rId20" Type="http://schemas.openxmlformats.org/officeDocument/2006/relationships/image" Target="C:/Users/mingsheng111035/AppData/Local/Temp/figmazip/slide_b9af2c843394cdd3\datas\earth-12001&amp;203397.svg" TargetMode="External"/><Relationship Id="rId2" Type="http://schemas.openxmlformats.org/officeDocument/2006/relationships/tags" Target="../tags/tag396.xml"/><Relationship Id="rId19" Type="http://schemas.openxmlformats.org/officeDocument/2006/relationships/image" Target="../media/image51.svg"/><Relationship Id="rId18" Type="http://schemas.openxmlformats.org/officeDocument/2006/relationships/image" Target="../media/image50.png"/><Relationship Id="rId17" Type="http://schemas.openxmlformats.org/officeDocument/2006/relationships/tags" Target="../tags/tag406.xml"/><Relationship Id="rId16" Type="http://schemas.openxmlformats.org/officeDocument/2006/relationships/tags" Target="../tags/tag405.xml"/><Relationship Id="rId15" Type="http://schemas.openxmlformats.org/officeDocument/2006/relationships/tags" Target="../tags/tag404.xml"/><Relationship Id="rId14" Type="http://schemas.openxmlformats.org/officeDocument/2006/relationships/tags" Target="../tags/tag403.xml"/><Relationship Id="rId13" Type="http://schemas.openxmlformats.org/officeDocument/2006/relationships/tags" Target="../tags/tag402.xml"/><Relationship Id="rId12" Type="http://schemas.openxmlformats.org/officeDocument/2006/relationships/tags" Target="../tags/tag401.xml"/><Relationship Id="rId11" Type="http://schemas.openxmlformats.org/officeDocument/2006/relationships/image" Target="C:/Users/mingsheng111035/AppData/Local/Temp/figmazip/slide_b9af2c843394cdd3\datas\earth-12001&amp;203367.svg" TargetMode="External"/><Relationship Id="rId10" Type="http://schemas.openxmlformats.org/officeDocument/2006/relationships/image" Target="../media/image49.svg"/><Relationship Id="rId1" Type="http://schemas.openxmlformats.org/officeDocument/2006/relationships/tags" Target="../tags/tag395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416.xml"/><Relationship Id="rId8" Type="http://schemas.openxmlformats.org/officeDocument/2006/relationships/tags" Target="../tags/tag415.xml"/><Relationship Id="rId7" Type="http://schemas.openxmlformats.org/officeDocument/2006/relationships/tags" Target="../tags/tag414.xml"/><Relationship Id="rId6" Type="http://schemas.openxmlformats.org/officeDocument/2006/relationships/tags" Target="../tags/tag413.xml"/><Relationship Id="rId5" Type="http://schemas.openxmlformats.org/officeDocument/2006/relationships/tags" Target="../tags/tag412.xml"/><Relationship Id="rId4" Type="http://schemas.openxmlformats.org/officeDocument/2006/relationships/image" Target="C:/Users/mingsheng111035/AppData/Local/Temp/figmazip/slide_94ba316bed480503\datas\&#27675;&#22260;&#22270;-12001&amp;147965.png" TargetMode="External"/><Relationship Id="rId36" Type="http://schemas.openxmlformats.org/officeDocument/2006/relationships/slideLayout" Target="../slideLayouts/slideLayout17.xml"/><Relationship Id="rId35" Type="http://schemas.openxmlformats.org/officeDocument/2006/relationships/tags" Target="../tags/tag433.xml"/><Relationship Id="rId34" Type="http://schemas.openxmlformats.org/officeDocument/2006/relationships/tags" Target="../tags/tag432.xml"/><Relationship Id="rId33" Type="http://schemas.openxmlformats.org/officeDocument/2006/relationships/tags" Target="../tags/tag431.xml"/><Relationship Id="rId32" Type="http://schemas.openxmlformats.org/officeDocument/2006/relationships/image" Target="C:/Users/mingsheng111035/AppData/Local/Temp/figmazip/slide_94ba316bed480503\datas\earth-12001&amp;148100.svg" TargetMode="External"/><Relationship Id="rId31" Type="http://schemas.openxmlformats.org/officeDocument/2006/relationships/image" Target="../media/image57.svg"/><Relationship Id="rId30" Type="http://schemas.openxmlformats.org/officeDocument/2006/relationships/image" Target="../media/image56.png"/><Relationship Id="rId3" Type="http://schemas.openxmlformats.org/officeDocument/2006/relationships/image" Target="../media/image17.png"/><Relationship Id="rId29" Type="http://schemas.openxmlformats.org/officeDocument/2006/relationships/tags" Target="../tags/tag430.xml"/><Relationship Id="rId28" Type="http://schemas.openxmlformats.org/officeDocument/2006/relationships/tags" Target="../tags/tag429.xml"/><Relationship Id="rId27" Type="http://schemas.openxmlformats.org/officeDocument/2006/relationships/tags" Target="../tags/tag428.xml"/><Relationship Id="rId26" Type="http://schemas.openxmlformats.org/officeDocument/2006/relationships/tags" Target="../tags/tag427.xml"/><Relationship Id="rId25" Type="http://schemas.openxmlformats.org/officeDocument/2006/relationships/tags" Target="../tags/tag426.xml"/><Relationship Id="rId24" Type="http://schemas.openxmlformats.org/officeDocument/2006/relationships/tags" Target="../tags/tag425.xml"/><Relationship Id="rId23" Type="http://schemas.openxmlformats.org/officeDocument/2006/relationships/tags" Target="../tags/tag424.xml"/><Relationship Id="rId22" Type="http://schemas.openxmlformats.org/officeDocument/2006/relationships/image" Target="C:/Users/mingsheng111035/AppData/Local/Temp/figmazip/slide_94ba316bed480503\datas\earth-12001&amp;148066.svg" TargetMode="External"/><Relationship Id="rId21" Type="http://schemas.openxmlformats.org/officeDocument/2006/relationships/image" Target="../media/image55.svg"/><Relationship Id="rId20" Type="http://schemas.openxmlformats.org/officeDocument/2006/relationships/image" Target="../media/image54.png"/><Relationship Id="rId2" Type="http://schemas.openxmlformats.org/officeDocument/2006/relationships/tags" Target="../tags/tag411.xml"/><Relationship Id="rId19" Type="http://schemas.openxmlformats.org/officeDocument/2006/relationships/tags" Target="../tags/tag423.xml"/><Relationship Id="rId18" Type="http://schemas.openxmlformats.org/officeDocument/2006/relationships/tags" Target="../tags/tag422.xml"/><Relationship Id="rId17" Type="http://schemas.openxmlformats.org/officeDocument/2006/relationships/tags" Target="../tags/tag421.xml"/><Relationship Id="rId16" Type="http://schemas.openxmlformats.org/officeDocument/2006/relationships/tags" Target="../tags/tag420.xml"/><Relationship Id="rId15" Type="http://schemas.openxmlformats.org/officeDocument/2006/relationships/tags" Target="../tags/tag419.xml"/><Relationship Id="rId14" Type="http://schemas.openxmlformats.org/officeDocument/2006/relationships/tags" Target="../tags/tag418.xml"/><Relationship Id="rId13" Type="http://schemas.openxmlformats.org/officeDocument/2006/relationships/tags" Target="../tags/tag417.xml"/><Relationship Id="rId12" Type="http://schemas.openxmlformats.org/officeDocument/2006/relationships/image" Target="C:/Users/mingsheng111035/AppData/Local/Temp/figmazip/slide_94ba316bed480503\datas\earth-12001&amp;148032.svg" TargetMode="External"/><Relationship Id="rId11" Type="http://schemas.openxmlformats.org/officeDocument/2006/relationships/image" Target="../media/image53.svg"/><Relationship Id="rId10" Type="http://schemas.openxmlformats.org/officeDocument/2006/relationships/image" Target="../media/image52.png"/><Relationship Id="rId1" Type="http://schemas.openxmlformats.org/officeDocument/2006/relationships/tags" Target="../tags/tag410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2.xml"/><Relationship Id="rId3" Type="http://schemas.openxmlformats.org/officeDocument/2006/relationships/tags" Target="../tags/tag436.xml"/><Relationship Id="rId2" Type="http://schemas.openxmlformats.org/officeDocument/2006/relationships/tags" Target="../tags/tag435.xml"/><Relationship Id="rId1" Type="http://schemas.openxmlformats.org/officeDocument/2006/relationships/tags" Target="../tags/tag43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tags" Target="../tags/tag113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5.jpeg"/><Relationship Id="rId7" Type="http://schemas.openxmlformats.org/officeDocument/2006/relationships/tags" Target="../tags/tag120.xml"/><Relationship Id="rId6" Type="http://schemas.openxmlformats.org/officeDocument/2006/relationships/tags" Target="../tags/tag119.xml"/><Relationship Id="rId5" Type="http://schemas.openxmlformats.org/officeDocument/2006/relationships/image" Target="C:/Users/mingsheng111035/AppData/Local/Temp/figmazip/slide_e744e1a76c0c0a8a\datas\&#35013;&#39280;-12001&amp;112476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18.xml"/><Relationship Id="rId29" Type="http://schemas.openxmlformats.org/officeDocument/2006/relationships/slideLayout" Target="../slideLayouts/slideLayout17.xml"/><Relationship Id="rId28" Type="http://schemas.openxmlformats.org/officeDocument/2006/relationships/tags" Target="../tags/tag136.xml"/><Relationship Id="rId27" Type="http://schemas.openxmlformats.org/officeDocument/2006/relationships/tags" Target="../tags/tag135.xml"/><Relationship Id="rId26" Type="http://schemas.openxmlformats.org/officeDocument/2006/relationships/tags" Target="../tags/tag134.xml"/><Relationship Id="rId25" Type="http://schemas.openxmlformats.org/officeDocument/2006/relationships/tags" Target="../tags/tag133.xml"/><Relationship Id="rId24" Type="http://schemas.openxmlformats.org/officeDocument/2006/relationships/tags" Target="../tags/tag132.xml"/><Relationship Id="rId23" Type="http://schemas.openxmlformats.org/officeDocument/2006/relationships/image" Target="../media/image9.jpeg"/><Relationship Id="rId22" Type="http://schemas.openxmlformats.org/officeDocument/2006/relationships/tags" Target="../tags/tag131.xml"/><Relationship Id="rId21" Type="http://schemas.openxmlformats.org/officeDocument/2006/relationships/tags" Target="../tags/tag130.xml"/><Relationship Id="rId20" Type="http://schemas.openxmlformats.org/officeDocument/2006/relationships/tags" Target="../tags/tag129.xml"/><Relationship Id="rId2" Type="http://schemas.openxmlformats.org/officeDocument/2006/relationships/tags" Target="../tags/tag117.xml"/><Relationship Id="rId19" Type="http://schemas.openxmlformats.org/officeDocument/2006/relationships/tags" Target="../tags/tag128.xml"/><Relationship Id="rId18" Type="http://schemas.openxmlformats.org/officeDocument/2006/relationships/tags" Target="../tags/tag127.xml"/><Relationship Id="rId17" Type="http://schemas.openxmlformats.org/officeDocument/2006/relationships/image" Target="../media/image8.jpeg"/><Relationship Id="rId16" Type="http://schemas.openxmlformats.org/officeDocument/2006/relationships/tags" Target="../tags/tag126.xml"/><Relationship Id="rId15" Type="http://schemas.openxmlformats.org/officeDocument/2006/relationships/image" Target="../media/image7.jpeg"/><Relationship Id="rId14" Type="http://schemas.openxmlformats.org/officeDocument/2006/relationships/tags" Target="../tags/tag125.xml"/><Relationship Id="rId13" Type="http://schemas.openxmlformats.org/officeDocument/2006/relationships/tags" Target="../tags/tag124.xml"/><Relationship Id="rId12" Type="http://schemas.openxmlformats.org/officeDocument/2006/relationships/tags" Target="../tags/tag123.xml"/><Relationship Id="rId11" Type="http://schemas.openxmlformats.org/officeDocument/2006/relationships/tags" Target="../tags/tag122.xml"/><Relationship Id="rId10" Type="http://schemas.openxmlformats.org/officeDocument/2006/relationships/tags" Target="../tags/tag121.xml"/><Relationship Id="rId1" Type="http://schemas.openxmlformats.org/officeDocument/2006/relationships/tags" Target="../tags/tag116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43.xml"/><Relationship Id="rId8" Type="http://schemas.openxmlformats.org/officeDocument/2006/relationships/tags" Target="../tags/tag142.xml"/><Relationship Id="rId7" Type="http://schemas.openxmlformats.org/officeDocument/2006/relationships/tags" Target="../tags/tag141.xml"/><Relationship Id="rId6" Type="http://schemas.openxmlformats.org/officeDocument/2006/relationships/image" Target="../media/image6.png"/><Relationship Id="rId5" Type="http://schemas.openxmlformats.org/officeDocument/2006/relationships/image" Target="../media/image10.jpeg"/><Relationship Id="rId4" Type="http://schemas.openxmlformats.org/officeDocument/2006/relationships/tags" Target="../tags/tag140.xml"/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3" Type="http://schemas.openxmlformats.org/officeDocument/2006/relationships/slideLayout" Target="../slideLayouts/slideLayout17.xml"/><Relationship Id="rId12" Type="http://schemas.openxmlformats.org/officeDocument/2006/relationships/tags" Target="../tags/tag146.xml"/><Relationship Id="rId11" Type="http://schemas.openxmlformats.org/officeDocument/2006/relationships/tags" Target="../tags/tag145.xml"/><Relationship Id="rId10" Type="http://schemas.openxmlformats.org/officeDocument/2006/relationships/tags" Target="../tags/tag144.xml"/><Relationship Id="rId1" Type="http://schemas.openxmlformats.org/officeDocument/2006/relationships/tags" Target="../tags/tag137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51.xml"/><Relationship Id="rId8" Type="http://schemas.openxmlformats.org/officeDocument/2006/relationships/image" Target="../media/image6.png"/><Relationship Id="rId7" Type="http://schemas.openxmlformats.org/officeDocument/2006/relationships/image" Target="../media/image11.jpeg"/><Relationship Id="rId6" Type="http://schemas.openxmlformats.org/officeDocument/2006/relationships/tags" Target="../tags/tag150.xml"/><Relationship Id="rId5" Type="http://schemas.openxmlformats.org/officeDocument/2006/relationships/tags" Target="../tags/tag149.xml"/><Relationship Id="rId4" Type="http://schemas.openxmlformats.org/officeDocument/2006/relationships/image" Target="C:/Users/mingsheng111035/AppData/Local/Temp/figmazip/slide_8f699d38124ff1ad\datas\&#35013;&#39280;-12001&amp;553367.png" TargetMode="External"/><Relationship Id="rId3" Type="http://schemas.openxmlformats.org/officeDocument/2006/relationships/image" Target="../media/image2.png"/><Relationship Id="rId22" Type="http://schemas.openxmlformats.org/officeDocument/2006/relationships/slideLayout" Target="../slideLayouts/slideLayout17.xml"/><Relationship Id="rId21" Type="http://schemas.openxmlformats.org/officeDocument/2006/relationships/tags" Target="../tags/tag163.xml"/><Relationship Id="rId20" Type="http://schemas.openxmlformats.org/officeDocument/2006/relationships/tags" Target="../tags/tag162.xml"/><Relationship Id="rId2" Type="http://schemas.openxmlformats.org/officeDocument/2006/relationships/tags" Target="../tags/tag148.xml"/><Relationship Id="rId19" Type="http://schemas.openxmlformats.org/officeDocument/2006/relationships/tags" Target="../tags/tag161.xml"/><Relationship Id="rId18" Type="http://schemas.openxmlformats.org/officeDocument/2006/relationships/tags" Target="../tags/tag160.xml"/><Relationship Id="rId17" Type="http://schemas.openxmlformats.org/officeDocument/2006/relationships/tags" Target="../tags/tag159.xml"/><Relationship Id="rId16" Type="http://schemas.openxmlformats.org/officeDocument/2006/relationships/tags" Target="../tags/tag158.xml"/><Relationship Id="rId15" Type="http://schemas.openxmlformats.org/officeDocument/2006/relationships/tags" Target="../tags/tag157.xml"/><Relationship Id="rId14" Type="http://schemas.openxmlformats.org/officeDocument/2006/relationships/tags" Target="../tags/tag156.xml"/><Relationship Id="rId13" Type="http://schemas.openxmlformats.org/officeDocument/2006/relationships/tags" Target="../tags/tag155.xml"/><Relationship Id="rId12" Type="http://schemas.openxmlformats.org/officeDocument/2006/relationships/tags" Target="../tags/tag154.xml"/><Relationship Id="rId11" Type="http://schemas.openxmlformats.org/officeDocument/2006/relationships/tags" Target="../tags/tag153.xml"/><Relationship Id="rId10" Type="http://schemas.openxmlformats.org/officeDocument/2006/relationships/tags" Target="../tags/tag152.xml"/><Relationship Id="rId1" Type="http://schemas.openxmlformats.org/officeDocument/2006/relationships/tags" Target="../tags/tag147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70.xml"/><Relationship Id="rId8" Type="http://schemas.openxmlformats.org/officeDocument/2006/relationships/tags" Target="../tags/tag169.xml"/><Relationship Id="rId7" Type="http://schemas.openxmlformats.org/officeDocument/2006/relationships/tags" Target="../tags/tag168.xml"/><Relationship Id="rId6" Type="http://schemas.openxmlformats.org/officeDocument/2006/relationships/tags" Target="../tags/tag167.xml"/><Relationship Id="rId5" Type="http://schemas.openxmlformats.org/officeDocument/2006/relationships/tags" Target="../tags/tag166.xml"/><Relationship Id="rId4" Type="http://schemas.openxmlformats.org/officeDocument/2006/relationships/image" Target="C:/Users/mingsheng111035/AppData/Local/Temp/figmazip/slide_16767297a35bfa99\datas\&#35013;&#39280;-12001&amp;333605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65.xml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177.xml"/><Relationship Id="rId17" Type="http://schemas.openxmlformats.org/officeDocument/2006/relationships/image" Target="../media/image6.png"/><Relationship Id="rId16" Type="http://schemas.openxmlformats.org/officeDocument/2006/relationships/image" Target="../media/image12.jpeg"/><Relationship Id="rId15" Type="http://schemas.openxmlformats.org/officeDocument/2006/relationships/tags" Target="../tags/tag176.xml"/><Relationship Id="rId14" Type="http://schemas.openxmlformats.org/officeDocument/2006/relationships/tags" Target="../tags/tag175.xml"/><Relationship Id="rId13" Type="http://schemas.openxmlformats.org/officeDocument/2006/relationships/tags" Target="../tags/tag174.xml"/><Relationship Id="rId12" Type="http://schemas.openxmlformats.org/officeDocument/2006/relationships/tags" Target="../tags/tag173.xml"/><Relationship Id="rId11" Type="http://schemas.openxmlformats.org/officeDocument/2006/relationships/tags" Target="../tags/tag172.xml"/><Relationship Id="rId10" Type="http://schemas.openxmlformats.org/officeDocument/2006/relationships/tags" Target="../tags/tag171.xml"/><Relationship Id="rId1" Type="http://schemas.openxmlformats.org/officeDocument/2006/relationships/tags" Target="../tags/tag164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80.xml"/><Relationship Id="rId2" Type="http://schemas.openxmlformats.org/officeDocument/2006/relationships/tags" Target="../tags/tag179.xml"/><Relationship Id="rId1" Type="http://schemas.openxmlformats.org/officeDocument/2006/relationships/tags" Target="../tags/tag178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87.xml"/><Relationship Id="rId8" Type="http://schemas.openxmlformats.org/officeDocument/2006/relationships/tags" Target="../tags/tag186.xml"/><Relationship Id="rId7" Type="http://schemas.openxmlformats.org/officeDocument/2006/relationships/tags" Target="../tags/tag185.xml"/><Relationship Id="rId6" Type="http://schemas.openxmlformats.org/officeDocument/2006/relationships/image" Target="../media/image6.png"/><Relationship Id="rId5" Type="http://schemas.openxmlformats.org/officeDocument/2006/relationships/image" Target="../media/image13.jpeg"/><Relationship Id="rId4" Type="http://schemas.openxmlformats.org/officeDocument/2006/relationships/tags" Target="../tags/tag184.xml"/><Relationship Id="rId3" Type="http://schemas.openxmlformats.org/officeDocument/2006/relationships/tags" Target="../tags/tag183.xml"/><Relationship Id="rId21" Type="http://schemas.openxmlformats.org/officeDocument/2006/relationships/slideLayout" Target="../slideLayouts/slideLayout17.xml"/><Relationship Id="rId20" Type="http://schemas.openxmlformats.org/officeDocument/2006/relationships/tags" Target="../tags/tag198.xml"/><Relationship Id="rId2" Type="http://schemas.openxmlformats.org/officeDocument/2006/relationships/tags" Target="../tags/tag182.xml"/><Relationship Id="rId19" Type="http://schemas.openxmlformats.org/officeDocument/2006/relationships/tags" Target="../tags/tag197.xml"/><Relationship Id="rId18" Type="http://schemas.openxmlformats.org/officeDocument/2006/relationships/tags" Target="../tags/tag196.xml"/><Relationship Id="rId17" Type="http://schemas.openxmlformats.org/officeDocument/2006/relationships/tags" Target="../tags/tag195.xml"/><Relationship Id="rId16" Type="http://schemas.openxmlformats.org/officeDocument/2006/relationships/tags" Target="../tags/tag194.xml"/><Relationship Id="rId15" Type="http://schemas.openxmlformats.org/officeDocument/2006/relationships/tags" Target="../tags/tag193.xml"/><Relationship Id="rId14" Type="http://schemas.openxmlformats.org/officeDocument/2006/relationships/tags" Target="../tags/tag192.xml"/><Relationship Id="rId13" Type="http://schemas.openxmlformats.org/officeDocument/2006/relationships/tags" Target="../tags/tag191.xml"/><Relationship Id="rId12" Type="http://schemas.openxmlformats.org/officeDocument/2006/relationships/tags" Target="../tags/tag190.xml"/><Relationship Id="rId11" Type="http://schemas.openxmlformats.org/officeDocument/2006/relationships/tags" Target="../tags/tag189.xml"/><Relationship Id="rId10" Type="http://schemas.openxmlformats.org/officeDocument/2006/relationships/tags" Target="../tags/tag188.xml"/><Relationship Id="rId1" Type="http://schemas.openxmlformats.org/officeDocument/2006/relationships/tags" Target="../tags/tag18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5"/>
          <p:cNvSpPr>
            <a:spLocks noGrp="1"/>
          </p:cNvSpPr>
          <p:nvPr>
            <p:ph type="ctrTitle" idx="14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清洁照护技术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Roaming/Kingsoft/office6/wppai/generateppt/6824204f7ec18dc9cf61fe72861511f9.jpg6824204f7ec18dc9cf61fe72861511f9"/>
          <p:cNvPicPr preferRelativeResize="0"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7790" r="10260"/>
          <a:stretch>
            <a:fillRect/>
          </a:stretch>
        </p:blipFill>
        <p:spPr>
          <a:xfrm>
            <a:off x="609602" y="609603"/>
            <a:ext cx="6933565" cy="5638800"/>
          </a:xfrm>
          <a:custGeom>
            <a:avLst/>
            <a:gdLst>
              <a:gd name="connisteX0" fmla="*/ 0 w 6934196"/>
              <a:gd name="connsiteY0" fmla="*/ 304796 h 5638803"/>
              <a:gd name="connisteX1" fmla="*/ 304796 w 6934196"/>
              <a:gd name="connsiteY1" fmla="*/ 0 h 5638803"/>
              <a:gd name="connisteX2" fmla="*/ 6629400 w 6934196"/>
              <a:gd name="connsiteY2" fmla="*/ 0 h 5638803"/>
              <a:gd name="connisteX3" fmla="*/ 6934196 w 6934196"/>
              <a:gd name="connsiteY3" fmla="*/ 304796 h 5638803"/>
              <a:gd name="connisteX4" fmla="*/ 6934196 w 6934196"/>
              <a:gd name="connsiteY4" fmla="*/ 5333996 h 5638803"/>
              <a:gd name="connisteX5" fmla="*/ 6629400 w 6934196"/>
              <a:gd name="connsiteY5" fmla="*/ 5638803 h 5638803"/>
              <a:gd name="connisteX6" fmla="*/ 304796 w 6934196"/>
              <a:gd name="connsiteY6" fmla="*/ 5638803 h 5638803"/>
              <a:gd name="connisteX7" fmla="*/ 0 w 6934196"/>
              <a:gd name="connsiteY7" fmla="*/ 5333996 h 5638803"/>
              <a:gd name="connisteX8" fmla="*/ 0 w 6934196"/>
              <a:gd name="connsiteY8" fmla="*/ 304796 h 5638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934197" h="5638803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6629400" y="0"/>
                </a:lnTo>
                <a:cubicBezTo>
                  <a:pt x="6797741" y="0"/>
                  <a:pt x="6934197" y="136465"/>
                  <a:pt x="6934197" y="304797"/>
                </a:cubicBezTo>
                <a:lnTo>
                  <a:pt x="6934197" y="5333997"/>
                </a:lnTo>
                <a:cubicBezTo>
                  <a:pt x="6934197" y="5502338"/>
                  <a:pt x="6797741" y="5638803"/>
                  <a:pt x="6629400" y="5638803"/>
                </a:cubicBezTo>
                <a:lnTo>
                  <a:pt x="304797" y="5638803"/>
                </a:lnTo>
                <a:cubicBezTo>
                  <a:pt x="136465" y="5638803"/>
                  <a:pt x="0" y="5502338"/>
                  <a:pt x="0" y="5333997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pic>
        <p:nvPicPr>
          <p:cNvPr id="6" name="图片 5" descr="C:/Users/mingsheng111035/AppData/Local/Temp/figmazip/slide_b40fdee2ff2b28c7\datas\装饰-12001&amp;525955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r:link="rId6"/>
          <a:stretch>
            <a:fillRect/>
          </a:stretch>
        </p:blipFill>
        <p:spPr>
          <a:xfrm>
            <a:off x="501015" y="2393950"/>
            <a:ext cx="418465" cy="655955"/>
          </a:xfrm>
          <a:prstGeom prst="rect">
            <a:avLst/>
          </a:prstGeom>
        </p:spPr>
      </p:pic>
      <p:sp>
        <p:nvSpPr>
          <p:cNvPr id="7" name="任意多边形 6"/>
          <p:cNvSpPr/>
          <p:nvPr>
            <p:custDataLst>
              <p:tags r:id="rId7"/>
            </p:custDataLst>
          </p:nvPr>
        </p:nvSpPr>
        <p:spPr>
          <a:xfrm>
            <a:off x="285750" y="1911352"/>
            <a:ext cx="418465" cy="659765"/>
          </a:xfrm>
          <a:custGeom>
            <a:avLst/>
            <a:gdLst>
              <a:gd name="connisteX0" fmla="*/ 0 w 419096"/>
              <a:gd name="connsiteY0" fmla="*/ 0 h 660397"/>
              <a:gd name="connisteX1" fmla="*/ 419096 w 419096"/>
              <a:gd name="connsiteY1" fmla="*/ 0 h 660397"/>
              <a:gd name="connisteX2" fmla="*/ 419096 w 419096"/>
              <a:gd name="connsiteY2" fmla="*/ 660397 h 660397"/>
              <a:gd name="connisteX3" fmla="*/ 0 w 419096"/>
              <a:gd name="connsiteY3" fmla="*/ 660397 h 660397"/>
              <a:gd name="connisteX4" fmla="*/ 0 w 419096"/>
              <a:gd name="connsiteY4" fmla="*/ 330198 h 660397"/>
              <a:gd name="connisteX5" fmla="*/ 0 w 419096"/>
              <a:gd name="connsiteY5" fmla="*/ 0 h 6603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419097" h="660398">
                <a:moveTo>
                  <a:pt x="0" y="0"/>
                </a:moveTo>
                <a:lnTo>
                  <a:pt x="419097" y="0"/>
                </a:lnTo>
                <a:lnTo>
                  <a:pt x="419097" y="660398"/>
                </a:lnTo>
                <a:lnTo>
                  <a:pt x="0" y="660398"/>
                </a:lnTo>
                <a:lnTo>
                  <a:pt x="0" y="3301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8153403" y="6096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注意事项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8153400" y="3556000"/>
            <a:ext cx="3505200" cy="2692400"/>
            <a:chOff x="12840" y="5600"/>
            <a:chExt cx="5520" cy="4240"/>
          </a:xfrm>
        </p:grpSpPr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12840" y="5600"/>
              <a:ext cx="80" cy="1759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>
              <p:custDataLst>
                <p:tags r:id="rId10"/>
              </p:custDataLst>
            </p:nvPr>
          </p:nvSpPr>
          <p:spPr>
            <a:xfrm>
              <a:off x="12840" y="808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13080" y="560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保护隐私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3080" y="6400"/>
              <a:ext cx="524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在协助更换衣裤时，应确保患者隐私得到尊重，使用屏风或帘子遮挡。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3"/>
              </p:custDataLst>
            </p:nvPr>
          </p:nvSpPr>
          <p:spPr>
            <a:xfrm>
              <a:off x="13080" y="808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避免伤害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4"/>
              </p:custDataLst>
            </p:nvPr>
          </p:nvSpPr>
          <p:spPr>
            <a:xfrm>
              <a:off x="13080" y="8880"/>
              <a:ext cx="524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操作时动作要轻柔，避免因粗暴动作导致患者皮肤擦伤或关节损伤。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39752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ct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操作流程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>
            <a:off x="609603" y="1828800"/>
            <a:ext cx="7390765" cy="4418965"/>
          </a:xfrm>
          <a:custGeom>
            <a:avLst/>
            <a:gdLst>
              <a:gd name="connisteX0" fmla="*/ 0 w 7391396"/>
              <a:gd name="connsiteY0" fmla="*/ 304796 h 4419596"/>
              <a:gd name="connisteX1" fmla="*/ 304796 w 7391396"/>
              <a:gd name="connsiteY1" fmla="*/ 0 h 4419596"/>
              <a:gd name="connisteX2" fmla="*/ 7391396 w 7391396"/>
              <a:gd name="connsiteY2" fmla="*/ 0 h 4419596"/>
              <a:gd name="connisteX3" fmla="*/ 7391396 w 7391396"/>
              <a:gd name="connsiteY3" fmla="*/ 4419596 h 4419596"/>
              <a:gd name="connisteX4" fmla="*/ 304796 w 7391396"/>
              <a:gd name="connsiteY4" fmla="*/ 4419596 h 4419596"/>
              <a:gd name="connisteX5" fmla="*/ 0 w 7391396"/>
              <a:gd name="connsiteY5" fmla="*/ 4114800 h 4419596"/>
              <a:gd name="connisteX6" fmla="*/ 0 w 7391396"/>
              <a:gd name="connsiteY6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7391397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7391397" y="0"/>
                </a:lnTo>
                <a:lnTo>
                  <a:pt x="7391397" y="4419597"/>
                </a:ln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1066800" y="2362200"/>
            <a:ext cx="6553200" cy="3352800"/>
            <a:chOff x="1680" y="3720"/>
            <a:chExt cx="10320" cy="5280"/>
          </a:xfrm>
        </p:grpSpPr>
        <p:sp>
          <p:nvSpPr>
            <p:cNvPr id="4" name="文本框 3"/>
            <p:cNvSpPr txBox="1"/>
            <p:nvPr>
              <p:custDataLst>
                <p:tags r:id="rId3"/>
              </p:custDataLst>
            </p:nvPr>
          </p:nvSpPr>
          <p:spPr>
            <a:xfrm>
              <a:off x="1680" y="372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评估需求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680" y="460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在更换衣裤前，评估照护对象的身体状况和衣裤更换的难易程度，确保操作安全。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680" y="668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执行更换动作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1680" y="756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照护人员应使用正确的姿势和技巧，平稳地帮助照护对象更换衣裤，减少不适。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7140" y="372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准备工具和环境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7140" y="460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准备必要的辅助工具如换衣板、滑轮床等，并确保环境温暖、干燥、无滑。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7140" y="668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后续整理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7140" y="756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更换完毕后，整理好衣物和照护对象的个人卫生，确保其舒适和尊严。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2" name="图片 11" descr="C:/Users/mingsheng111035/AppData/Roaming/Kingsoft/office6/wppai/generateppt/ddbff1413161255047e2ab3030aa57a4.jpgddbff1413161255047e2ab3030aa57a4"/>
          <p:cNvPicPr preferRelativeResize="0"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9477" r="9477"/>
          <a:stretch>
            <a:fillRect/>
          </a:stretch>
        </p:blipFill>
        <p:spPr>
          <a:xfrm>
            <a:off x="8001000" y="1828800"/>
            <a:ext cx="3581400" cy="4418965"/>
          </a:xfrm>
          <a:custGeom>
            <a:avLst/>
            <a:gdLst>
              <a:gd name="connisteX0" fmla="*/ 0 w 3581403"/>
              <a:gd name="connsiteY0" fmla="*/ 0 h 4419596"/>
              <a:gd name="connisteX1" fmla="*/ 3276596 w 3581403"/>
              <a:gd name="connsiteY1" fmla="*/ 0 h 4419596"/>
              <a:gd name="connisteX2" fmla="*/ 3581403 w 3581403"/>
              <a:gd name="connsiteY2" fmla="*/ 304796 h 4419596"/>
              <a:gd name="connisteX3" fmla="*/ 3581403 w 3581403"/>
              <a:gd name="connsiteY3" fmla="*/ 4114800 h 4419596"/>
              <a:gd name="connisteX4" fmla="*/ 3276596 w 3581403"/>
              <a:gd name="connsiteY4" fmla="*/ 4419596 h 4419596"/>
              <a:gd name="connisteX5" fmla="*/ 0 w 3581403"/>
              <a:gd name="connsiteY5" fmla="*/ 4419596 h 4419596"/>
              <a:gd name="connisteX6" fmla="*/ 0 w 3581403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581403" h="4419597">
                <a:moveTo>
                  <a:pt x="0" y="0"/>
                </a:moveTo>
                <a:lnTo>
                  <a:pt x="3276597" y="0"/>
                </a:lnTo>
                <a:cubicBezTo>
                  <a:pt x="3444938" y="0"/>
                  <a:pt x="3581403" y="136465"/>
                  <a:pt x="3581403" y="304797"/>
                </a:cubicBezTo>
                <a:lnTo>
                  <a:pt x="3581403" y="4114800"/>
                </a:lnTo>
                <a:cubicBezTo>
                  <a:pt x="3581403" y="4283141"/>
                  <a:pt x="3444938" y="4419597"/>
                  <a:pt x="3276597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be9f561264911d0d\datas\氛围图-12001&amp;317084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服务意识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be9f561264911d0d\datas\装饰-12001&amp;317112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743585" y="0"/>
            <a:ext cx="414020" cy="35687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8"/>
            </p:custDataLst>
          </p:nvPr>
        </p:nvSpPr>
        <p:spPr>
          <a:xfrm>
            <a:off x="956993" y="178747"/>
            <a:ext cx="302260" cy="254000"/>
          </a:xfrm>
          <a:custGeom>
            <a:avLst/>
            <a:gdLst>
              <a:gd name="connisteX0" fmla="*/ 0 w 302556"/>
              <a:gd name="connsiteY0" fmla="*/ 0 h 254002"/>
              <a:gd name="connisteX1" fmla="*/ 302556 w 302556"/>
              <a:gd name="connsiteY1" fmla="*/ 0 h 254002"/>
              <a:gd name="connisteX2" fmla="*/ 302556 w 302556"/>
              <a:gd name="connsiteY2" fmla="*/ 254002 h 254002"/>
              <a:gd name="connisteX3" fmla="*/ 0 w 302556"/>
              <a:gd name="connsiteY3" fmla="*/ 254002 h 254002"/>
              <a:gd name="connisteX4" fmla="*/ 0 w 302556"/>
              <a:gd name="connsiteY4" fmla="*/ 127001 h 254002"/>
              <a:gd name="connisteX5" fmla="*/ 0 w 302556"/>
              <a:gd name="connsiteY5" fmla="*/ 0 h 254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02557" h="254002">
                <a:moveTo>
                  <a:pt x="0" y="0"/>
                </a:moveTo>
                <a:lnTo>
                  <a:pt x="302557" y="0"/>
                </a:lnTo>
                <a:lnTo>
                  <a:pt x="302557" y="254002"/>
                </a:lnTo>
                <a:lnTo>
                  <a:pt x="0" y="254002"/>
                </a:lnTo>
                <a:lnTo>
                  <a:pt x="0" y="1270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0"/>
          </a:p>
        </p:txBody>
      </p:sp>
      <p:pic>
        <p:nvPicPr>
          <p:cNvPr id="6" name="图片 5" descr="C:/Users/mingsheng111035/AppData/Roaming/Kingsoft/office6/wppai/generateppt/06094cb2ed3eab8b1c9f3aa3bbb58354.png06094cb2ed3eab8b1c9f3aa3bbb58354"/>
          <p:cNvPicPr preferRelativeResize="0"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11726"/>
          <a:stretch>
            <a:fillRect/>
          </a:stretch>
        </p:blipFill>
        <p:spPr>
          <a:xfrm>
            <a:off x="609602" y="1828800"/>
            <a:ext cx="4038600" cy="4418965"/>
          </a:xfrm>
          <a:custGeom>
            <a:avLst/>
            <a:gdLst>
              <a:gd name="connisteX0" fmla="*/ 0 w 4038603"/>
              <a:gd name="connsiteY0" fmla="*/ 304796 h 4419596"/>
              <a:gd name="connisteX1" fmla="*/ 304796 w 4038603"/>
              <a:gd name="connsiteY1" fmla="*/ 0 h 4419596"/>
              <a:gd name="connisteX2" fmla="*/ 4038603 w 4038603"/>
              <a:gd name="connsiteY2" fmla="*/ 0 h 4419596"/>
              <a:gd name="connisteX3" fmla="*/ 4038603 w 4038603"/>
              <a:gd name="connsiteY3" fmla="*/ 4419596 h 4419596"/>
              <a:gd name="connisteX4" fmla="*/ 304796 w 4038603"/>
              <a:gd name="connsiteY4" fmla="*/ 4419596 h 4419596"/>
              <a:gd name="connisteX5" fmla="*/ 0 w 4038603"/>
              <a:gd name="connsiteY5" fmla="*/ 4114800 h 4419596"/>
              <a:gd name="connisteX6" fmla="*/ 0 w 4038603"/>
              <a:gd name="connsiteY6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038603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4038603" y="0"/>
                </a:lnTo>
                <a:lnTo>
                  <a:pt x="4038603" y="4419597"/>
                </a:ln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1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9" name="任意多边形 8"/>
          <p:cNvSpPr/>
          <p:nvPr>
            <p:custDataLst>
              <p:tags r:id="rId12"/>
            </p:custDataLst>
          </p:nvPr>
        </p:nvSpPr>
        <p:spPr>
          <a:xfrm>
            <a:off x="4648197" y="1828800"/>
            <a:ext cx="6934200" cy="4418965"/>
          </a:xfrm>
          <a:custGeom>
            <a:avLst/>
            <a:gdLst>
              <a:gd name="connisteX0" fmla="*/ 0 w 6934196"/>
              <a:gd name="connsiteY0" fmla="*/ 0 h 4419596"/>
              <a:gd name="connisteX1" fmla="*/ 6629400 w 6934196"/>
              <a:gd name="connsiteY1" fmla="*/ 0 h 4419596"/>
              <a:gd name="connisteX2" fmla="*/ 6934196 w 6934196"/>
              <a:gd name="connsiteY2" fmla="*/ 304796 h 4419596"/>
              <a:gd name="connisteX3" fmla="*/ 6934196 w 6934196"/>
              <a:gd name="connsiteY3" fmla="*/ 4114800 h 4419596"/>
              <a:gd name="connisteX4" fmla="*/ 6629400 w 6934196"/>
              <a:gd name="connsiteY4" fmla="*/ 4419596 h 4419596"/>
              <a:gd name="connisteX5" fmla="*/ 0 w 6934196"/>
              <a:gd name="connsiteY5" fmla="*/ 4419596 h 4419596"/>
              <a:gd name="connisteX6" fmla="*/ 0 w 6934196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6934197" h="4419597">
                <a:moveTo>
                  <a:pt x="0" y="0"/>
                </a:moveTo>
                <a:lnTo>
                  <a:pt x="6629400" y="0"/>
                </a:lnTo>
                <a:cubicBezTo>
                  <a:pt x="6797741" y="0"/>
                  <a:pt x="6934197" y="136465"/>
                  <a:pt x="6934197" y="304797"/>
                </a:cubicBezTo>
                <a:lnTo>
                  <a:pt x="6934197" y="4114800"/>
                </a:lnTo>
                <a:cubicBezTo>
                  <a:pt x="6934197" y="4283141"/>
                  <a:pt x="6797741" y="4419597"/>
                  <a:pt x="6629400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5013325" y="2401570"/>
            <a:ext cx="6188075" cy="3211830"/>
            <a:chOff x="7895" y="3782"/>
            <a:chExt cx="9745" cy="5058"/>
          </a:xfrm>
        </p:grpSpPr>
        <p:sp>
          <p:nvSpPr>
            <p:cNvPr id="10" name="文本框 9"/>
            <p:cNvSpPr txBox="1"/>
            <p:nvPr>
              <p:custDataLst>
                <p:tags r:id="rId13"/>
              </p:custDataLst>
            </p:nvPr>
          </p:nvSpPr>
          <p:spPr>
            <a:xfrm>
              <a:off x="7895" y="37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58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4"/>
              </p:custDataLst>
            </p:nvPr>
          </p:nvSpPr>
          <p:spPr>
            <a:xfrm>
              <a:off x="8040" y="5640"/>
              <a:ext cx="29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尊重隐私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5"/>
              </p:custDataLst>
            </p:nvPr>
          </p:nvSpPr>
          <p:spPr>
            <a:xfrm>
              <a:off x="8040" y="6440"/>
              <a:ext cx="2920" cy="240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在协助更换衣裤时，应确保患者隐私得到尊重，使用屏风或帘子遮挡，保护个人尊严。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6"/>
              </p:custDataLst>
            </p:nvPr>
          </p:nvSpPr>
          <p:spPr>
            <a:xfrm>
              <a:off x="11215" y="37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58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7"/>
              </p:custDataLst>
            </p:nvPr>
          </p:nvSpPr>
          <p:spPr>
            <a:xfrm>
              <a:off x="11360" y="5640"/>
              <a:ext cx="29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沟通技巧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8"/>
              </p:custDataLst>
            </p:nvPr>
          </p:nvSpPr>
          <p:spPr>
            <a:xfrm>
              <a:off x="11360" y="6440"/>
              <a:ext cx="2920" cy="240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与患者进行有效沟通，了解其需求和偏好，确保更换过程中的舒适度和满意度。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9"/>
              </p:custDataLst>
            </p:nvPr>
          </p:nvSpPr>
          <p:spPr>
            <a:xfrm>
              <a:off x="14535" y="37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en-US" altLang="en-US" sz="58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20"/>
              </p:custDataLst>
            </p:nvPr>
          </p:nvSpPr>
          <p:spPr>
            <a:xfrm>
              <a:off x="14680" y="5640"/>
              <a:ext cx="29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预防感染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21"/>
              </p:custDataLst>
            </p:nvPr>
          </p:nvSpPr>
          <p:spPr>
            <a:xfrm>
              <a:off x="14680" y="6440"/>
              <a:ext cx="2920" cy="240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采取适当的卫生措施，如洗手和使用消毒剂，以减少交叉感染的风险，保障患者健康。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头发清洁技术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03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d1ba800724b00acd\datas\氛围图-12001&amp;283512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清洁目的</a:t>
            </a:r>
            <a:endParaRPr lang="zh-CN" altLang="en-US" sz="4400">
              <a:solidFill>
                <a:schemeClr val="bg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609600" y="1828800"/>
            <a:ext cx="10972802" cy="4418965"/>
            <a:chOff x="960" y="2880"/>
            <a:chExt cx="17280" cy="6959"/>
          </a:xfrm>
        </p:grpSpPr>
        <p:pic>
          <p:nvPicPr>
            <p:cNvPr id="4" name="图片 3" descr="C:/Users/mingsheng111035/AppData/Roaming/Kingsoft/office6/wppai/generateppt/c585cdefb15f086e067e81ecb94f63e4.jpgc585cdefb15f086e067e81ecb94f63e4"/>
            <p:cNvPicPr preferRelativeResize="0"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 l="12769" r="12769"/>
            <a:stretch>
              <a:fillRect/>
            </a:stretch>
          </p:blipFill>
          <p:spPr>
            <a:xfrm>
              <a:off x="960" y="2880"/>
              <a:ext cx="4000" cy="3359"/>
            </a:xfrm>
            <a:custGeom>
              <a:avLst/>
              <a:gdLst>
                <a:gd name="connisteX0" fmla="*/ 0 w 2540002"/>
                <a:gd name="connsiteY0" fmla="*/ 304796 h 2133596"/>
                <a:gd name="connisteX1" fmla="*/ 304796 w 2540002"/>
                <a:gd name="connsiteY1" fmla="*/ 0 h 2133596"/>
                <a:gd name="connisteX2" fmla="*/ 2540002 w 2540002"/>
                <a:gd name="connsiteY2" fmla="*/ 0 h 2133596"/>
                <a:gd name="connisteX3" fmla="*/ 2540002 w 2540002"/>
                <a:gd name="connsiteY3" fmla="*/ 2133596 h 2133596"/>
                <a:gd name="connisteX4" fmla="*/ 304796 w 2540002"/>
                <a:gd name="connsiteY4" fmla="*/ 2133596 h 2133596"/>
                <a:gd name="connisteX5" fmla="*/ 0 w 2540002"/>
                <a:gd name="connsiteY5" fmla="*/ 1828800 h 2133596"/>
                <a:gd name="connisteX6" fmla="*/ 0 w 2540002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40002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lnTo>
                    <a:pt x="2540002" y="2133597"/>
                  </a:lnTo>
                  <a:lnTo>
                    <a:pt x="304797" y="2133597"/>
                  </a:lnTo>
                  <a:cubicBezTo>
                    <a:pt x="136465" y="2133597"/>
                    <a:pt x="0" y="1997141"/>
                    <a:pt x="0" y="1828800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任意多边形 6"/>
            <p:cNvSpPr/>
            <p:nvPr>
              <p:custDataLst>
                <p:tags r:id="rId8"/>
              </p:custDataLst>
            </p:nvPr>
          </p:nvSpPr>
          <p:spPr>
            <a:xfrm>
              <a:off x="4960" y="2880"/>
              <a:ext cx="4520" cy="3359"/>
            </a:xfrm>
            <a:custGeom>
              <a:avLst/>
              <a:gdLst>
                <a:gd name="connisteX0" fmla="*/ 0 w 2870201"/>
                <a:gd name="connsiteY0" fmla="*/ 0 h 2133596"/>
                <a:gd name="connisteX1" fmla="*/ 2565404 w 2870201"/>
                <a:gd name="connsiteY1" fmla="*/ 0 h 2133596"/>
                <a:gd name="connisteX2" fmla="*/ 2870201 w 2870201"/>
                <a:gd name="connsiteY2" fmla="*/ 304796 h 2133596"/>
                <a:gd name="connisteX3" fmla="*/ 2870201 w 2870201"/>
                <a:gd name="connsiteY3" fmla="*/ 1828800 h 2133596"/>
                <a:gd name="connisteX4" fmla="*/ 2565404 w 2870201"/>
                <a:gd name="connsiteY4" fmla="*/ 2133596 h 2133596"/>
                <a:gd name="connisteX5" fmla="*/ 0 w 2870201"/>
                <a:gd name="connsiteY5" fmla="*/ 2133596 h 2133596"/>
                <a:gd name="connisteX6" fmla="*/ 0 w 2870201"/>
                <a:gd name="connsiteY6" fmla="*/ 0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70201" h="2133597">
                  <a:moveTo>
                    <a:pt x="0" y="0"/>
                  </a:moveTo>
                  <a:lnTo>
                    <a:pt x="2565404" y="0"/>
                  </a:lnTo>
                  <a:cubicBezTo>
                    <a:pt x="2733736" y="0"/>
                    <a:pt x="2870201" y="136465"/>
                    <a:pt x="2870201" y="304797"/>
                  </a:cubicBezTo>
                  <a:lnTo>
                    <a:pt x="2870201" y="1828800"/>
                  </a:lnTo>
                  <a:cubicBezTo>
                    <a:pt x="2870201" y="1997141"/>
                    <a:pt x="2733736" y="2133597"/>
                    <a:pt x="2565404" y="2133597"/>
                  </a:cubicBezTo>
                  <a:lnTo>
                    <a:pt x="0" y="21335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" name="图片 9" descr="C:/Users/mingsheng111035/AppData/Roaming/Kingsoft/office6/wppai/generateppt/9fb7521ac985b2ec2f5bea012507dafa.jpg9fb7521ac985b2ec2f5bea012507dafa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l="8321" t="-15" r="8321" b="15"/>
            <a:stretch>
              <a:fillRect/>
            </a:stretch>
          </p:blipFill>
          <p:spPr>
            <a:xfrm>
              <a:off x="960" y="6480"/>
              <a:ext cx="4000" cy="3359"/>
            </a:xfrm>
            <a:custGeom>
              <a:avLst/>
              <a:gdLst>
                <a:gd name="connisteX0" fmla="*/ 0 w 2540002"/>
                <a:gd name="connsiteY0" fmla="*/ 304796 h 2133596"/>
                <a:gd name="connisteX1" fmla="*/ 304796 w 2540002"/>
                <a:gd name="connsiteY1" fmla="*/ 0 h 2133596"/>
                <a:gd name="connisteX2" fmla="*/ 2540002 w 2540002"/>
                <a:gd name="connsiteY2" fmla="*/ 0 h 2133596"/>
                <a:gd name="connisteX3" fmla="*/ 2540002 w 2540002"/>
                <a:gd name="connsiteY3" fmla="*/ 2133596 h 2133596"/>
                <a:gd name="connisteX4" fmla="*/ 304796 w 2540002"/>
                <a:gd name="connsiteY4" fmla="*/ 2133596 h 2133596"/>
                <a:gd name="connisteX5" fmla="*/ 0 w 2540002"/>
                <a:gd name="connsiteY5" fmla="*/ 1828800 h 2133596"/>
                <a:gd name="connisteX6" fmla="*/ 0 w 2540002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40002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lnTo>
                    <a:pt x="2540002" y="2133597"/>
                  </a:lnTo>
                  <a:lnTo>
                    <a:pt x="304797" y="2133597"/>
                  </a:lnTo>
                  <a:cubicBezTo>
                    <a:pt x="136465" y="2133597"/>
                    <a:pt x="0" y="1997141"/>
                    <a:pt x="0" y="1828800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3" name="任意多边形 12"/>
            <p:cNvSpPr/>
            <p:nvPr>
              <p:custDataLst>
                <p:tags r:id="rId11"/>
              </p:custDataLst>
            </p:nvPr>
          </p:nvSpPr>
          <p:spPr>
            <a:xfrm>
              <a:off x="4960" y="6480"/>
              <a:ext cx="4520" cy="3359"/>
            </a:xfrm>
            <a:custGeom>
              <a:avLst/>
              <a:gdLst>
                <a:gd name="connisteX0" fmla="*/ 0 w 2870201"/>
                <a:gd name="connsiteY0" fmla="*/ 0 h 2133596"/>
                <a:gd name="connisteX1" fmla="*/ 2565404 w 2870201"/>
                <a:gd name="connsiteY1" fmla="*/ 0 h 2133596"/>
                <a:gd name="connisteX2" fmla="*/ 2870201 w 2870201"/>
                <a:gd name="connsiteY2" fmla="*/ 304796 h 2133596"/>
                <a:gd name="connisteX3" fmla="*/ 2870201 w 2870201"/>
                <a:gd name="connsiteY3" fmla="*/ 1828800 h 2133596"/>
                <a:gd name="connisteX4" fmla="*/ 2565404 w 2870201"/>
                <a:gd name="connsiteY4" fmla="*/ 2133596 h 2133596"/>
                <a:gd name="connisteX5" fmla="*/ 0 w 2870201"/>
                <a:gd name="connsiteY5" fmla="*/ 2133596 h 2133596"/>
                <a:gd name="connisteX6" fmla="*/ 0 w 2870201"/>
                <a:gd name="connsiteY6" fmla="*/ 0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70201" h="2133597">
                  <a:moveTo>
                    <a:pt x="0" y="0"/>
                  </a:moveTo>
                  <a:lnTo>
                    <a:pt x="2565404" y="0"/>
                  </a:lnTo>
                  <a:cubicBezTo>
                    <a:pt x="2733736" y="0"/>
                    <a:pt x="2870201" y="136465"/>
                    <a:pt x="2870201" y="304797"/>
                  </a:cubicBezTo>
                  <a:lnTo>
                    <a:pt x="2870201" y="1828800"/>
                  </a:lnTo>
                  <a:cubicBezTo>
                    <a:pt x="2870201" y="1997141"/>
                    <a:pt x="2733736" y="2133597"/>
                    <a:pt x="2565404" y="2133597"/>
                  </a:cubicBezTo>
                  <a:lnTo>
                    <a:pt x="0" y="21335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12"/>
              </p:custDataLst>
            </p:nvPr>
          </p:nvSpPr>
          <p:spPr>
            <a:xfrm>
              <a:off x="5440" y="3240"/>
              <a:ext cx="36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去除油脂和污垢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5440" y="3960"/>
              <a:ext cx="364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使用洗发水清洁头发，可以有效去除头皮分泌的油脂和日常积累的污垢。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6" name="图片 15" descr="C:/Users/mingsheng111035/AppData/Roaming/Kingsoft/office6/wppai/generateppt/0bb97fc1f14c209514ad04037af1ff69.jpg0bb97fc1f14c209514ad04037af1ff69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 l="10317" r="10317"/>
            <a:stretch>
              <a:fillRect/>
            </a:stretch>
          </p:blipFill>
          <p:spPr>
            <a:xfrm>
              <a:off x="9720" y="2880"/>
              <a:ext cx="4000" cy="3359"/>
            </a:xfrm>
            <a:custGeom>
              <a:avLst/>
              <a:gdLst>
                <a:gd name="connisteX0" fmla="*/ 0 w 2540002"/>
                <a:gd name="connsiteY0" fmla="*/ 304796 h 2133596"/>
                <a:gd name="connisteX1" fmla="*/ 304796 w 2540002"/>
                <a:gd name="connsiteY1" fmla="*/ 0 h 2133596"/>
                <a:gd name="connisteX2" fmla="*/ 2540002 w 2540002"/>
                <a:gd name="connsiteY2" fmla="*/ 0 h 2133596"/>
                <a:gd name="connisteX3" fmla="*/ 2540002 w 2540002"/>
                <a:gd name="connsiteY3" fmla="*/ 2133596 h 2133596"/>
                <a:gd name="connisteX4" fmla="*/ 304796 w 2540002"/>
                <a:gd name="connsiteY4" fmla="*/ 2133596 h 2133596"/>
                <a:gd name="connisteX5" fmla="*/ 0 w 2540002"/>
                <a:gd name="connsiteY5" fmla="*/ 1828800 h 2133596"/>
                <a:gd name="connisteX6" fmla="*/ 0 w 2540002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40002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lnTo>
                    <a:pt x="2540002" y="2133597"/>
                  </a:lnTo>
                  <a:lnTo>
                    <a:pt x="304797" y="2133597"/>
                  </a:lnTo>
                  <a:cubicBezTo>
                    <a:pt x="136465" y="2133597"/>
                    <a:pt x="0" y="1997141"/>
                    <a:pt x="0" y="1828800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9" name="任意多边形 18"/>
            <p:cNvSpPr/>
            <p:nvPr>
              <p:custDataLst>
                <p:tags r:id="rId16"/>
              </p:custDataLst>
            </p:nvPr>
          </p:nvSpPr>
          <p:spPr>
            <a:xfrm>
              <a:off x="13720" y="2880"/>
              <a:ext cx="4520" cy="3359"/>
            </a:xfrm>
            <a:custGeom>
              <a:avLst/>
              <a:gdLst>
                <a:gd name="connisteX0" fmla="*/ 0 w 2870201"/>
                <a:gd name="connsiteY0" fmla="*/ 0 h 2133596"/>
                <a:gd name="connisteX1" fmla="*/ 2565404 w 2870201"/>
                <a:gd name="connsiteY1" fmla="*/ 0 h 2133596"/>
                <a:gd name="connisteX2" fmla="*/ 2870201 w 2870201"/>
                <a:gd name="connsiteY2" fmla="*/ 304796 h 2133596"/>
                <a:gd name="connisteX3" fmla="*/ 2870201 w 2870201"/>
                <a:gd name="connsiteY3" fmla="*/ 1828800 h 2133596"/>
                <a:gd name="connisteX4" fmla="*/ 2565404 w 2870201"/>
                <a:gd name="connsiteY4" fmla="*/ 2133596 h 2133596"/>
                <a:gd name="connisteX5" fmla="*/ 0 w 2870201"/>
                <a:gd name="connsiteY5" fmla="*/ 2133596 h 2133596"/>
                <a:gd name="connisteX6" fmla="*/ 0 w 2870201"/>
                <a:gd name="connsiteY6" fmla="*/ 0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70201" h="2133597">
                  <a:moveTo>
                    <a:pt x="0" y="0"/>
                  </a:moveTo>
                  <a:lnTo>
                    <a:pt x="2565404" y="0"/>
                  </a:lnTo>
                  <a:cubicBezTo>
                    <a:pt x="2733736" y="0"/>
                    <a:pt x="2870201" y="136465"/>
                    <a:pt x="2870201" y="304797"/>
                  </a:cubicBezTo>
                  <a:lnTo>
                    <a:pt x="2870201" y="1828800"/>
                  </a:lnTo>
                  <a:cubicBezTo>
                    <a:pt x="2870201" y="1997141"/>
                    <a:pt x="2733736" y="2133597"/>
                    <a:pt x="2565404" y="2133597"/>
                  </a:cubicBezTo>
                  <a:lnTo>
                    <a:pt x="0" y="21335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2" name="图片 21" descr="C:/Users/mingsheng111035/AppData/Roaming/Kingsoft/office6/wppai/generateppt/c1d26b7d73920dc010df73b1b71322c1.jpgc1d26b7d73920dc010df73b1b71322c1"/>
            <p:cNvPicPr preferRelativeResize="0"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/>
            <a:srcRect l="12649"/>
            <a:stretch>
              <a:fillRect/>
            </a:stretch>
          </p:blipFill>
          <p:spPr>
            <a:xfrm>
              <a:off x="9720" y="6480"/>
              <a:ext cx="4000" cy="3359"/>
            </a:xfrm>
            <a:custGeom>
              <a:avLst/>
              <a:gdLst>
                <a:gd name="connisteX0" fmla="*/ 0 w 2540002"/>
                <a:gd name="connsiteY0" fmla="*/ 304796 h 2133596"/>
                <a:gd name="connisteX1" fmla="*/ 304796 w 2540002"/>
                <a:gd name="connsiteY1" fmla="*/ 0 h 2133596"/>
                <a:gd name="connisteX2" fmla="*/ 2540002 w 2540002"/>
                <a:gd name="connsiteY2" fmla="*/ 0 h 2133596"/>
                <a:gd name="connisteX3" fmla="*/ 2540002 w 2540002"/>
                <a:gd name="connsiteY3" fmla="*/ 2133596 h 2133596"/>
                <a:gd name="connisteX4" fmla="*/ 304796 w 2540002"/>
                <a:gd name="connsiteY4" fmla="*/ 2133596 h 2133596"/>
                <a:gd name="connisteX5" fmla="*/ 0 w 2540002"/>
                <a:gd name="connsiteY5" fmla="*/ 1828800 h 2133596"/>
                <a:gd name="connisteX6" fmla="*/ 0 w 2540002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40002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lnTo>
                    <a:pt x="2540002" y="2133597"/>
                  </a:lnTo>
                  <a:lnTo>
                    <a:pt x="304797" y="2133597"/>
                  </a:lnTo>
                  <a:cubicBezTo>
                    <a:pt x="136465" y="2133597"/>
                    <a:pt x="0" y="1997141"/>
                    <a:pt x="0" y="1828800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5" name="任意多边形 24"/>
            <p:cNvSpPr/>
            <p:nvPr>
              <p:custDataLst>
                <p:tags r:id="rId19"/>
              </p:custDataLst>
            </p:nvPr>
          </p:nvSpPr>
          <p:spPr>
            <a:xfrm>
              <a:off x="13720" y="6480"/>
              <a:ext cx="4520" cy="3359"/>
            </a:xfrm>
            <a:custGeom>
              <a:avLst/>
              <a:gdLst>
                <a:gd name="connisteX0" fmla="*/ 0 w 2870201"/>
                <a:gd name="connsiteY0" fmla="*/ 0 h 2133596"/>
                <a:gd name="connisteX1" fmla="*/ 2565404 w 2870201"/>
                <a:gd name="connsiteY1" fmla="*/ 0 h 2133596"/>
                <a:gd name="connisteX2" fmla="*/ 2870201 w 2870201"/>
                <a:gd name="connsiteY2" fmla="*/ 304796 h 2133596"/>
                <a:gd name="connisteX3" fmla="*/ 2870201 w 2870201"/>
                <a:gd name="connsiteY3" fmla="*/ 1828800 h 2133596"/>
                <a:gd name="connisteX4" fmla="*/ 2565404 w 2870201"/>
                <a:gd name="connsiteY4" fmla="*/ 2133596 h 2133596"/>
                <a:gd name="connisteX5" fmla="*/ 0 w 2870201"/>
                <a:gd name="connsiteY5" fmla="*/ 2133596 h 2133596"/>
                <a:gd name="connisteX6" fmla="*/ 0 w 2870201"/>
                <a:gd name="connsiteY6" fmla="*/ 0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70201" h="2133597">
                  <a:moveTo>
                    <a:pt x="0" y="0"/>
                  </a:moveTo>
                  <a:lnTo>
                    <a:pt x="2565404" y="0"/>
                  </a:lnTo>
                  <a:cubicBezTo>
                    <a:pt x="2733736" y="0"/>
                    <a:pt x="2870201" y="136465"/>
                    <a:pt x="2870201" y="304797"/>
                  </a:cubicBezTo>
                  <a:lnTo>
                    <a:pt x="2870201" y="1828800"/>
                  </a:lnTo>
                  <a:cubicBezTo>
                    <a:pt x="2870201" y="1997141"/>
                    <a:pt x="2733736" y="2133597"/>
                    <a:pt x="2565404" y="2133597"/>
                  </a:cubicBezTo>
                  <a:lnTo>
                    <a:pt x="0" y="21335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0"/>
              </p:custDataLst>
            </p:nvPr>
          </p:nvSpPr>
          <p:spPr>
            <a:xfrm>
              <a:off x="5440" y="7080"/>
              <a:ext cx="36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增强头发光泽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21"/>
              </p:custDataLst>
            </p:nvPr>
          </p:nvSpPr>
          <p:spPr>
            <a:xfrm>
              <a:off x="5440" y="7800"/>
              <a:ext cx="36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通过正确的清洁和护理，可以去除头发上的残留物，使头发恢复自然光泽。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22"/>
              </p:custDataLst>
            </p:nvPr>
          </p:nvSpPr>
          <p:spPr>
            <a:xfrm>
              <a:off x="14200" y="3480"/>
              <a:ext cx="36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预防头皮问题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3"/>
              </p:custDataLst>
            </p:nvPr>
          </p:nvSpPr>
          <p:spPr>
            <a:xfrm>
              <a:off x="14200" y="4200"/>
              <a:ext cx="36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定期清洁头发有助于预防头皮屑、头皮炎症等头皮问题，保持头皮健康。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6" name="文本框 25"/>
            <p:cNvSpPr txBox="1"/>
            <p:nvPr>
              <p:custDataLst>
                <p:tags r:id="rId24"/>
              </p:custDataLst>
            </p:nvPr>
          </p:nvSpPr>
          <p:spPr>
            <a:xfrm>
              <a:off x="14200" y="7080"/>
              <a:ext cx="36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促进血液循环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25"/>
              </p:custDataLst>
            </p:nvPr>
          </p:nvSpPr>
          <p:spPr>
            <a:xfrm>
              <a:off x="14200" y="7800"/>
              <a:ext cx="36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按摩头皮进行清洁时，可以刺激头皮血液循环，有助于头发的生长和健康。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8610603" y="0"/>
            <a:ext cx="3568700" cy="6858000"/>
          </a:xfrm>
          <a:custGeom>
            <a:avLst/>
            <a:gdLst>
              <a:gd name="connisteX0" fmla="*/ 395551 w 3568702"/>
              <a:gd name="connsiteY0" fmla="*/ 0 h 6858000"/>
              <a:gd name="connisteX1" fmla="*/ 93085 w 3568702"/>
              <a:gd name="connsiteY1" fmla="*/ 2115135 h 6858000"/>
              <a:gd name="connisteX2" fmla="*/ 1090275 w 3568702"/>
              <a:gd name="connsiteY2" fmla="*/ 5843756 h 6858000"/>
              <a:gd name="connisteX3" fmla="*/ 1680950 w 3568702"/>
              <a:gd name="connsiteY3" fmla="*/ 6858000 h 6858000"/>
              <a:gd name="connisteX4" fmla="*/ 3568702 w 3568702"/>
              <a:gd name="connsiteY4" fmla="*/ 6858000 h 6858000"/>
              <a:gd name="connisteX5" fmla="*/ 3568702 w 3568702"/>
              <a:gd name="connsiteY5" fmla="*/ 0 h 6858000"/>
              <a:gd name="connisteX6" fmla="*/ 395551 w 3568702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568702" h="6858000">
                <a:moveTo>
                  <a:pt x="395551" y="0"/>
                </a:moveTo>
                <a:cubicBezTo>
                  <a:pt x="24250" y="611862"/>
                  <a:pt x="-106509" y="1368857"/>
                  <a:pt x="93086" y="2115135"/>
                </a:cubicBezTo>
                <a:lnTo>
                  <a:pt x="1090276" y="5843757"/>
                </a:lnTo>
                <a:cubicBezTo>
                  <a:pt x="1196584" y="6241265"/>
                  <a:pt x="1405552" y="6591507"/>
                  <a:pt x="1680951" y="6858000"/>
                </a:cubicBezTo>
                <a:lnTo>
                  <a:pt x="3568702" y="6858000"/>
                </a:lnTo>
                <a:lnTo>
                  <a:pt x="3568702" y="0"/>
                </a:lnTo>
                <a:lnTo>
                  <a:pt x="395551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注意事项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09600" y="3556000"/>
            <a:ext cx="3505200" cy="2692400"/>
            <a:chOff x="960" y="5600"/>
            <a:chExt cx="5520" cy="4240"/>
          </a:xfrm>
        </p:grpSpPr>
        <p:sp>
          <p:nvSpPr>
            <p:cNvPr id="4" name="任意多边形 3"/>
            <p:cNvSpPr/>
            <p:nvPr>
              <p:custDataLst>
                <p:tags r:id="rId3"/>
              </p:custDataLst>
            </p:nvPr>
          </p:nvSpPr>
          <p:spPr>
            <a:xfrm>
              <a:off x="960" y="5600"/>
              <a:ext cx="80" cy="1759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200" y="560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选择合适的洗发水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200" y="6400"/>
              <a:ext cx="524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根据发质选择无硅油或天然成分洗发水，避免化学物质对头皮的刺激。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960" y="808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200" y="808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正确洗发方法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200" y="8880"/>
              <a:ext cx="524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使用指腹轻柔按摩头皮，避免用指甲抓挠，以免损伤头皮和发根。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0" name="图片 9" descr="C:/Users/mingsheng111035/AppData/Roaming/Kingsoft/office6/wppai/generateppt/d70d3d2c71aca6b718bcae5856b94489.jpgd70d3d2c71aca6b718bcae5856b94489"/>
          <p:cNvPicPr preferRelativeResize="0"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9025" r="9025"/>
          <a:stretch>
            <a:fillRect/>
          </a:stretch>
        </p:blipFill>
        <p:spPr>
          <a:xfrm>
            <a:off x="4648197" y="609603"/>
            <a:ext cx="6933565" cy="5638800"/>
          </a:xfrm>
          <a:custGeom>
            <a:avLst/>
            <a:gdLst>
              <a:gd name="connisteX0" fmla="*/ 0 w 6934196"/>
              <a:gd name="connsiteY0" fmla="*/ 304796 h 5638803"/>
              <a:gd name="connisteX1" fmla="*/ 304796 w 6934196"/>
              <a:gd name="connsiteY1" fmla="*/ 0 h 5638803"/>
              <a:gd name="connisteX2" fmla="*/ 6629400 w 6934196"/>
              <a:gd name="connsiteY2" fmla="*/ 0 h 5638803"/>
              <a:gd name="connisteX3" fmla="*/ 6934196 w 6934196"/>
              <a:gd name="connsiteY3" fmla="*/ 304796 h 5638803"/>
              <a:gd name="connisteX4" fmla="*/ 6934196 w 6934196"/>
              <a:gd name="connsiteY4" fmla="*/ 5333996 h 5638803"/>
              <a:gd name="connisteX5" fmla="*/ 6629400 w 6934196"/>
              <a:gd name="connsiteY5" fmla="*/ 5638803 h 5638803"/>
              <a:gd name="connisteX6" fmla="*/ 304796 w 6934196"/>
              <a:gd name="connsiteY6" fmla="*/ 5638803 h 5638803"/>
              <a:gd name="connisteX7" fmla="*/ 0 w 6934196"/>
              <a:gd name="connsiteY7" fmla="*/ 5333996 h 5638803"/>
              <a:gd name="connisteX8" fmla="*/ 0 w 6934196"/>
              <a:gd name="connsiteY8" fmla="*/ 304796 h 5638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934197" h="5638803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6629400" y="0"/>
                </a:lnTo>
                <a:cubicBezTo>
                  <a:pt x="6797741" y="0"/>
                  <a:pt x="6934197" y="136465"/>
                  <a:pt x="6934197" y="304797"/>
                </a:cubicBezTo>
                <a:lnTo>
                  <a:pt x="6934197" y="5333997"/>
                </a:lnTo>
                <a:cubicBezTo>
                  <a:pt x="6934197" y="5502338"/>
                  <a:pt x="6797741" y="5638803"/>
                  <a:pt x="6629400" y="5638803"/>
                </a:cubicBezTo>
                <a:lnTo>
                  <a:pt x="304797" y="5638803"/>
                </a:lnTo>
                <a:cubicBezTo>
                  <a:pt x="136465" y="5638803"/>
                  <a:pt x="0" y="5502338"/>
                  <a:pt x="0" y="5333997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1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815465" cy="6858000"/>
          </a:xfrm>
          <a:custGeom>
            <a:avLst/>
            <a:gdLst>
              <a:gd name="connisteX0" fmla="*/ 1421398 w 1816098"/>
              <a:gd name="connsiteY0" fmla="*/ 0 h 6858000"/>
              <a:gd name="connisteX1" fmla="*/ 1723214 w 1816098"/>
              <a:gd name="connsiteY1" fmla="*/ 2115208 h 6858000"/>
              <a:gd name="connisteX2" fmla="*/ 753419 w 1816098"/>
              <a:gd name="connsiteY2" fmla="*/ 5843966 h 6858000"/>
              <a:gd name="connisteX3" fmla="*/ 164015 w 1816098"/>
              <a:gd name="connsiteY3" fmla="*/ 6850492 h 6858000"/>
              <a:gd name="connisteX4" fmla="*/ 0 w 1816098"/>
              <a:gd name="connsiteY4" fmla="*/ 6858000 h 6858000"/>
              <a:gd name="connisteX5" fmla="*/ 0 w 1816098"/>
              <a:gd name="connsiteY5" fmla="*/ 7507 h 6858000"/>
              <a:gd name="connisteX6" fmla="*/ 1421398 w 1816098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16099" h="6858000">
                <a:moveTo>
                  <a:pt x="1421398" y="0"/>
                </a:moveTo>
                <a:cubicBezTo>
                  <a:pt x="1791895" y="611880"/>
                  <a:pt x="1922371" y="1368912"/>
                  <a:pt x="1723214" y="2115208"/>
                </a:cubicBezTo>
                <a:lnTo>
                  <a:pt x="753420" y="5843967"/>
                </a:lnTo>
                <a:cubicBezTo>
                  <a:pt x="647340" y="6241493"/>
                  <a:pt x="438821" y="6583982"/>
                  <a:pt x="164016" y="6850493"/>
                </a:cubicBezTo>
                <a:lnTo>
                  <a:pt x="0" y="6858000"/>
                </a:lnTo>
                <a:lnTo>
                  <a:pt x="0" y="7507"/>
                </a:lnTo>
                <a:lnTo>
                  <a:pt x="1421398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4384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操作流程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438400" y="2311402"/>
            <a:ext cx="9220200" cy="3454402"/>
            <a:chOff x="3840" y="3640"/>
            <a:chExt cx="14520" cy="5440"/>
          </a:xfrm>
        </p:grpSpPr>
        <p:pic>
          <p:nvPicPr>
            <p:cNvPr id="4" name="图片 3" descr="C:/Users/mingsheng111035/AppData/Roaming/Kingsoft/office6/wppai/generateppt/24241311-3b1d-47a1-9976-671bb4cc8b41.jpg24241311-3b1d-47a1-9976-671bb4cc8b41"/>
            <p:cNvPicPr preferRelativeResize="0"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/>
            <a:stretch>
              <a:fillRect/>
            </a:stretch>
          </p:blipFill>
          <p:spPr>
            <a:xfrm>
              <a:off x="3840" y="38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9" name="图片 8" descr="C:/Users/mingsheng111035/AppData/Roaming/Kingsoft/office6/wppai/generateppt/71df3e68-3756-47c7-b958-e576e107917e.jpg71df3e68-3756-47c7-b958-e576e107917e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/>
            <a:stretch>
              <a:fillRect/>
            </a:stretch>
          </p:blipFill>
          <p:spPr>
            <a:xfrm>
              <a:off x="3840" y="70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6160" y="364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选择合适的洗发水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4" name="图片 13" descr="C:/Users/mingsheng111035/AppData/Roaming/Kingsoft/office6/wppai/generateppt/23cfc44f-9703-4a40-8305-e1564ae80cdc.jpg23cfc44f-9703-4a40-8305-e1564ae80cdc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/>
            <a:stretch>
              <a:fillRect/>
            </a:stretch>
          </p:blipFill>
          <p:spPr>
            <a:xfrm>
              <a:off x="11520" y="38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文本框 7"/>
            <p:cNvSpPr txBox="1"/>
            <p:nvPr>
              <p:custDataLst>
                <p:tags r:id="rId11"/>
              </p:custDataLst>
            </p:nvPr>
          </p:nvSpPr>
          <p:spPr>
            <a:xfrm>
              <a:off x="6160" y="4440"/>
              <a:ext cx="44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根据发质选择温和或针对性的洗发水，如干性发质选用滋润型，油性发质选用控油型。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9" name="图片 18" descr="C:/Users/mingsheng111035/AppData/Roaming/Kingsoft/office6/wppai/generateppt/e67b3689-1f7d-4937-93c6-76023a0c5234.jpge67b3689-1f7d-4937-93c6-76023a0c5234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/>
            <a:stretch>
              <a:fillRect/>
            </a:stretch>
          </p:blipFill>
          <p:spPr>
            <a:xfrm>
              <a:off x="11520" y="70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2" name="文本框 11"/>
            <p:cNvSpPr txBox="1"/>
            <p:nvPr>
              <p:custDataLst>
                <p:tags r:id="rId14"/>
              </p:custDataLst>
            </p:nvPr>
          </p:nvSpPr>
          <p:spPr>
            <a:xfrm>
              <a:off x="6160" y="684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使用护发素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6160" y="7640"/>
              <a:ext cx="44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洗发后，取适量护发素涂抹于发梢至中段，避免接触头皮，以减少油脂分泌。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6"/>
              </p:custDataLst>
            </p:nvPr>
          </p:nvSpPr>
          <p:spPr>
            <a:xfrm>
              <a:off x="13840" y="364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正确洗发步骤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7"/>
              </p:custDataLst>
            </p:nvPr>
          </p:nvSpPr>
          <p:spPr>
            <a:xfrm>
              <a:off x="13840" y="4440"/>
              <a:ext cx="44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先用温水湿润头发，然后取适量洗发水在手心搓出泡沫后均匀涂抹于头发和头皮。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18"/>
              </p:custDataLst>
            </p:nvPr>
          </p:nvSpPr>
          <p:spPr>
            <a:xfrm>
              <a:off x="13840" y="684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彻底冲洗和干燥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9"/>
              </p:custDataLst>
            </p:nvPr>
          </p:nvSpPr>
          <p:spPr>
            <a:xfrm>
              <a:off x="13840" y="7640"/>
              <a:ext cx="44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用温水彻底冲洗头发，直至无洗发水残留，然后用毛巾轻轻拍干，避免摩擦损伤发丝。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服务意识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09600" y="1828800"/>
            <a:ext cx="9220200" cy="1422400"/>
            <a:chOff x="960" y="2880"/>
            <a:chExt cx="14520" cy="2240"/>
          </a:xfrm>
        </p:grpSpPr>
        <p:sp>
          <p:nvSpPr>
            <p:cNvPr id="4" name="任意多边形 3"/>
            <p:cNvSpPr/>
            <p:nvPr>
              <p:custDataLst>
                <p:tags r:id="rId3"/>
              </p:custDataLst>
            </p:nvPr>
          </p:nvSpPr>
          <p:spPr>
            <a:xfrm>
              <a:off x="960" y="288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200" y="288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顾客体验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200" y="3680"/>
              <a:ext cx="41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在提供头发清洁服务时，注重顾客体验，确保每位顾客都感到舒适和满意。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6000" y="288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6240" y="288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个性化服务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6240" y="3680"/>
              <a:ext cx="41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根据顾客的发质和需求，提供个性化的头发清洁方案，以提升服务质量。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11040" y="288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1280" y="288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专业培训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1280" y="3680"/>
              <a:ext cx="41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定期对员工进行专业培训，确保他们掌握最新的头发清洁技术和顾客服务技巧。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3" name="图片 12" descr="C:/Users/mingsheng111035/AppData/Roaming/Kingsoft/office6/wppai/generateppt/2ac56154-da8f-43b0-9e87-723cc76072ba.jpg2ac56154-da8f-43b0-9e87-723cc76072ba"/>
          <p:cNvPicPr preferRelativeResize="0"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r="2556"/>
          <a:stretch>
            <a:fillRect/>
          </a:stretch>
        </p:blipFill>
        <p:spPr>
          <a:xfrm>
            <a:off x="609603" y="3708404"/>
            <a:ext cx="10972800" cy="2540000"/>
          </a:xfrm>
          <a:custGeom>
            <a:avLst/>
            <a:gdLst>
              <a:gd name="connisteX0" fmla="*/ 0 w 10972800"/>
              <a:gd name="connsiteY0" fmla="*/ 304796 h 2540002"/>
              <a:gd name="connisteX1" fmla="*/ 304796 w 10972800"/>
              <a:gd name="connsiteY1" fmla="*/ 0 h 2540002"/>
              <a:gd name="connisteX2" fmla="*/ 10668003 w 10972800"/>
              <a:gd name="connsiteY2" fmla="*/ 0 h 2540002"/>
              <a:gd name="connisteX3" fmla="*/ 10972800 w 10972800"/>
              <a:gd name="connsiteY3" fmla="*/ 304796 h 2540002"/>
              <a:gd name="connisteX4" fmla="*/ 10972800 w 10972800"/>
              <a:gd name="connsiteY4" fmla="*/ 2235195 h 2540002"/>
              <a:gd name="connisteX5" fmla="*/ 10668003 w 10972800"/>
              <a:gd name="connsiteY5" fmla="*/ 2540002 h 2540002"/>
              <a:gd name="connisteX6" fmla="*/ 304796 w 10972800"/>
              <a:gd name="connsiteY6" fmla="*/ 2540002 h 2540002"/>
              <a:gd name="connisteX7" fmla="*/ 0 w 10972800"/>
              <a:gd name="connsiteY7" fmla="*/ 2235195 h 2540002"/>
              <a:gd name="connisteX8" fmla="*/ 0 w 10972800"/>
              <a:gd name="connsiteY8" fmla="*/ 304796 h 2540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540002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2235196"/>
                </a:lnTo>
                <a:cubicBezTo>
                  <a:pt x="10972800" y="2403537"/>
                  <a:pt x="10836335" y="2540002"/>
                  <a:pt x="10668003" y="2540002"/>
                </a:cubicBezTo>
                <a:lnTo>
                  <a:pt x="304797" y="2540002"/>
                </a:lnTo>
                <a:cubicBezTo>
                  <a:pt x="136465" y="2540002"/>
                  <a:pt x="0" y="2403537"/>
                  <a:pt x="0" y="2235196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4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口腔清洁技术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04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0c764912eb3ed41b\datas\氛围图-12001&amp;129073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8610600" y="0"/>
            <a:ext cx="35814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7531099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清洁目的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16" name="图片 15" descr="C:/Users/mingsheng111035/AppData/Local/Temp/figmazip/slide_0c764912eb3ed41b\datas\装饰-12001&amp;129150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17" name="任意多边形 16"/>
          <p:cNvSpPr/>
          <p:nvPr>
            <p:custDataLst>
              <p:tags r:id="rId8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18" name="组合 17"/>
          <p:cNvGrpSpPr/>
          <p:nvPr/>
        </p:nvGrpSpPr>
        <p:grpSpPr>
          <a:xfrm>
            <a:off x="609603" y="1828800"/>
            <a:ext cx="9144000" cy="4418965"/>
            <a:chOff x="960" y="2880"/>
            <a:chExt cx="14400" cy="6959"/>
          </a:xfrm>
        </p:grpSpPr>
        <p:sp>
          <p:nvSpPr>
            <p:cNvPr id="4" name="任意多边形 3"/>
            <p:cNvSpPr/>
            <p:nvPr>
              <p:custDataLst>
                <p:tags r:id="rId9"/>
              </p:custDataLst>
            </p:nvPr>
          </p:nvSpPr>
          <p:spPr>
            <a:xfrm>
              <a:off x="960" y="2880"/>
              <a:ext cx="14400" cy="3359"/>
            </a:xfrm>
            <a:custGeom>
              <a:avLst/>
              <a:gdLst>
                <a:gd name="connisteX0" fmla="*/ 0 w 9144000"/>
                <a:gd name="connsiteY0" fmla="*/ 304796 h 2133596"/>
                <a:gd name="connisteX1" fmla="*/ 304796 w 9144000"/>
                <a:gd name="connsiteY1" fmla="*/ 0 h 2133596"/>
                <a:gd name="connisteX2" fmla="*/ 8839203 w 9144000"/>
                <a:gd name="connsiteY2" fmla="*/ 0 h 2133596"/>
                <a:gd name="connisteX3" fmla="*/ 9144000 w 9144000"/>
                <a:gd name="connsiteY3" fmla="*/ 304796 h 2133596"/>
                <a:gd name="connisteX4" fmla="*/ 9144000 w 9144000"/>
                <a:gd name="connsiteY4" fmla="*/ 1828800 h 2133596"/>
                <a:gd name="connisteX5" fmla="*/ 8839203 w 9144000"/>
                <a:gd name="connsiteY5" fmla="*/ 2133596 h 2133596"/>
                <a:gd name="connisteX6" fmla="*/ 304796 w 9144000"/>
                <a:gd name="connsiteY6" fmla="*/ 2133596 h 2133596"/>
                <a:gd name="connisteX7" fmla="*/ 0 w 9144000"/>
                <a:gd name="connsiteY7" fmla="*/ 1828800 h 2133596"/>
                <a:gd name="connisteX8" fmla="*/ 0 w 9144000"/>
                <a:gd name="connsiteY8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0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8839203" y="0"/>
                  </a:lnTo>
                  <a:cubicBezTo>
                    <a:pt x="9007535" y="0"/>
                    <a:pt x="9144000" y="136465"/>
                    <a:pt x="9144000" y="304797"/>
                  </a:cubicBezTo>
                  <a:lnTo>
                    <a:pt x="9144000" y="1828800"/>
                  </a:lnTo>
                  <a:cubicBezTo>
                    <a:pt x="9144000" y="1997141"/>
                    <a:pt x="9007535" y="2133597"/>
                    <a:pt x="8839203" y="2133597"/>
                  </a:cubicBezTo>
                  <a:lnTo>
                    <a:pt x="304797" y="2133597"/>
                  </a:lnTo>
                  <a:cubicBezTo>
                    <a:pt x="136465" y="2133597"/>
                    <a:pt x="0" y="1997141"/>
                    <a:pt x="0" y="1828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5" name="图片 4" descr="C:/Users/mingsheng111035/AppData/Roaming/Kingsoft/office6/wppai/generateppt/0034828a2824ce182cae9803cb8d129b.jpg0034828a2824ce182cae9803cb8d129b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l="12853" r="15735"/>
            <a:stretch>
              <a:fillRect/>
            </a:stretch>
          </p:blipFill>
          <p:spPr>
            <a:xfrm>
              <a:off x="1440" y="336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任意多边形 9"/>
            <p:cNvSpPr/>
            <p:nvPr>
              <p:custDataLst>
                <p:tags r:id="rId13"/>
              </p:custDataLst>
            </p:nvPr>
          </p:nvSpPr>
          <p:spPr>
            <a:xfrm>
              <a:off x="960" y="6480"/>
              <a:ext cx="14400" cy="3359"/>
            </a:xfrm>
            <a:custGeom>
              <a:avLst/>
              <a:gdLst>
                <a:gd name="connisteX0" fmla="*/ 0 w 9144000"/>
                <a:gd name="connsiteY0" fmla="*/ 304796 h 2133596"/>
                <a:gd name="connisteX1" fmla="*/ 304796 w 9144000"/>
                <a:gd name="connsiteY1" fmla="*/ 0 h 2133596"/>
                <a:gd name="connisteX2" fmla="*/ 8839203 w 9144000"/>
                <a:gd name="connsiteY2" fmla="*/ 0 h 2133596"/>
                <a:gd name="connisteX3" fmla="*/ 9144000 w 9144000"/>
                <a:gd name="connsiteY3" fmla="*/ 304796 h 2133596"/>
                <a:gd name="connisteX4" fmla="*/ 9144000 w 9144000"/>
                <a:gd name="connsiteY4" fmla="*/ 1828800 h 2133596"/>
                <a:gd name="connisteX5" fmla="*/ 8839203 w 9144000"/>
                <a:gd name="connsiteY5" fmla="*/ 2133596 h 2133596"/>
                <a:gd name="connisteX6" fmla="*/ 304796 w 9144000"/>
                <a:gd name="connsiteY6" fmla="*/ 2133596 h 2133596"/>
                <a:gd name="connisteX7" fmla="*/ 0 w 9144000"/>
                <a:gd name="connsiteY7" fmla="*/ 1828800 h 2133596"/>
                <a:gd name="connisteX8" fmla="*/ 0 w 9144000"/>
                <a:gd name="connsiteY8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0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8839203" y="0"/>
                  </a:lnTo>
                  <a:cubicBezTo>
                    <a:pt x="9007535" y="0"/>
                    <a:pt x="9144000" y="136465"/>
                    <a:pt x="9144000" y="304797"/>
                  </a:cubicBezTo>
                  <a:lnTo>
                    <a:pt x="9144000" y="1828800"/>
                  </a:lnTo>
                  <a:cubicBezTo>
                    <a:pt x="9144000" y="1997141"/>
                    <a:pt x="9007535" y="2133597"/>
                    <a:pt x="8839203" y="2133597"/>
                  </a:cubicBezTo>
                  <a:lnTo>
                    <a:pt x="304797" y="2133597"/>
                  </a:lnTo>
                  <a:cubicBezTo>
                    <a:pt x="136465" y="2133597"/>
                    <a:pt x="0" y="1997141"/>
                    <a:pt x="0" y="1828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1" name="图片 10" descr="C:/Users/mingsheng111035/AppData/Roaming/Kingsoft/office6/wppai/generateppt/33184193f802278a6cfdb9244ef86e31.jpg33184193f802278a6cfdb9244ef86e31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 l="14676" t="21" r="14676" b="-21"/>
            <a:stretch>
              <a:fillRect/>
            </a:stretch>
          </p:blipFill>
          <p:spPr>
            <a:xfrm>
              <a:off x="1440" y="696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文本框 7"/>
            <p:cNvSpPr txBox="1"/>
            <p:nvPr>
              <p:custDataLst>
                <p:tags r:id="rId16"/>
              </p:custDataLst>
            </p:nvPr>
          </p:nvSpPr>
          <p:spPr>
            <a:xfrm>
              <a:off x="4400" y="3880"/>
              <a:ext cx="10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预防口腔疾病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7"/>
              </p:custDataLst>
            </p:nvPr>
          </p:nvSpPr>
          <p:spPr>
            <a:xfrm>
              <a:off x="4400" y="4760"/>
              <a:ext cx="1056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通过定期清洁，可以有效去除牙菌斑，预防龋齿和牙周病等口腔疾病。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8"/>
              </p:custDataLst>
            </p:nvPr>
          </p:nvSpPr>
          <p:spPr>
            <a:xfrm>
              <a:off x="4400" y="7480"/>
              <a:ext cx="10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维护口腔卫生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9"/>
              </p:custDataLst>
            </p:nvPr>
          </p:nvSpPr>
          <p:spPr>
            <a:xfrm>
              <a:off x="4400" y="8360"/>
              <a:ext cx="1056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口腔清洁技术的目的是保持口腔卫生，减少口臭，提升个人卫生水平。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CONTENTS</a:t>
            </a:r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4283075" y="1385570"/>
            <a:ext cx="7375525" cy="4024630"/>
            <a:chOff x="6745" y="2182"/>
            <a:chExt cx="11615" cy="6338"/>
          </a:xfrm>
        </p:grpSpPr>
        <p:sp>
          <p:nvSpPr>
            <p:cNvPr id="5" name="文本框 4"/>
            <p:cNvSpPr txBox="1"/>
            <p:nvPr>
              <p:custDataLst>
                <p:tags r:id="rId3"/>
              </p:custDataLst>
            </p:nvPr>
          </p:nvSpPr>
          <p:spPr>
            <a:xfrm>
              <a:off x="6745" y="21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4"/>
              </p:custDataLst>
            </p:nvPr>
          </p:nvSpPr>
          <p:spPr>
            <a:xfrm>
              <a:off x="8700" y="228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5"/>
              </p:custDataLst>
            </p:nvPr>
          </p:nvSpPr>
          <p:spPr>
            <a:xfrm>
              <a:off x="9120" y="228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床上用品更换照护技术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12915" y="21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7"/>
              </p:custDataLst>
            </p:nvPr>
          </p:nvSpPr>
          <p:spPr>
            <a:xfrm>
              <a:off x="14870" y="228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15290" y="228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协助更换衣裤技术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6745" y="45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10"/>
              </p:custDataLst>
            </p:nvPr>
          </p:nvSpPr>
          <p:spPr>
            <a:xfrm>
              <a:off x="8700" y="468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1"/>
              </p:custDataLst>
            </p:nvPr>
          </p:nvSpPr>
          <p:spPr>
            <a:xfrm>
              <a:off x="9120" y="468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头发清洁技术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2"/>
              </p:custDataLst>
            </p:nvPr>
          </p:nvSpPr>
          <p:spPr>
            <a:xfrm>
              <a:off x="12915" y="45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04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13"/>
              </p:custDataLst>
            </p:nvPr>
          </p:nvSpPr>
          <p:spPr>
            <a:xfrm>
              <a:off x="14870" y="468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14"/>
              </p:custDataLst>
            </p:nvPr>
          </p:nvSpPr>
          <p:spPr>
            <a:xfrm>
              <a:off x="15290" y="468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口腔清洁技术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5"/>
              </p:custDataLst>
            </p:nvPr>
          </p:nvSpPr>
          <p:spPr>
            <a:xfrm>
              <a:off x="6745" y="69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05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矩形 17"/>
            <p:cNvSpPr/>
            <p:nvPr>
              <p:custDataLst>
                <p:tags r:id="rId16"/>
              </p:custDataLst>
            </p:nvPr>
          </p:nvSpPr>
          <p:spPr>
            <a:xfrm>
              <a:off x="8700" y="708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>
              <p:custDataLst>
                <p:tags r:id="rId17"/>
              </p:custDataLst>
            </p:nvPr>
          </p:nvSpPr>
          <p:spPr>
            <a:xfrm>
              <a:off x="9120" y="708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身体清洁技术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298701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注意事项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edd40db412944bc9\datas\氛围图-12001&amp;195791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609603" y="1828800"/>
            <a:ext cx="10972797" cy="4419600"/>
            <a:chOff x="960" y="2880"/>
            <a:chExt cx="17280" cy="6960"/>
          </a:xfrm>
        </p:grpSpPr>
        <p:sp>
          <p:nvSpPr>
            <p:cNvPr id="4" name="任意多边形 3"/>
            <p:cNvSpPr/>
            <p:nvPr>
              <p:custDataLst>
                <p:tags r:id="rId5"/>
              </p:custDataLst>
            </p:nvPr>
          </p:nvSpPr>
          <p:spPr>
            <a:xfrm>
              <a:off x="960" y="2880"/>
              <a:ext cx="6000" cy="3240"/>
            </a:xfrm>
            <a:custGeom>
              <a:avLst/>
              <a:gdLst>
                <a:gd name="connisteX0" fmla="*/ 0 w 3810003"/>
                <a:gd name="connsiteY0" fmla="*/ 304796 h 2057400"/>
                <a:gd name="connisteX1" fmla="*/ 304796 w 3810003"/>
                <a:gd name="connsiteY1" fmla="*/ 0 h 2057400"/>
                <a:gd name="connisteX2" fmla="*/ 3810003 w 3810003"/>
                <a:gd name="connsiteY2" fmla="*/ 0 h 2057400"/>
                <a:gd name="connisteX3" fmla="*/ 3810003 w 3810003"/>
                <a:gd name="connsiteY3" fmla="*/ 2057400 h 2057400"/>
                <a:gd name="connisteX4" fmla="*/ 304796 w 3810003"/>
                <a:gd name="connsiteY4" fmla="*/ 2057400 h 2057400"/>
                <a:gd name="connisteX5" fmla="*/ 0 w 3810003"/>
                <a:gd name="connsiteY5" fmla="*/ 1752603 h 2057400"/>
                <a:gd name="connisteX6" fmla="*/ 0 w 3810003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810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810003" y="0"/>
                  </a:lnTo>
                  <a:lnTo>
                    <a:pt x="3810003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6"/>
              </p:custDataLst>
            </p:nvPr>
          </p:nvSpPr>
          <p:spPr>
            <a:xfrm>
              <a:off x="1440" y="338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选择合适的牙刷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1440" y="418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选择软毛牙刷，避免过硬刷毛损伤牙龈和牙釉质。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7" name="图片 6" descr="C:/Users/mingsheng111035/AppData/Roaming/Kingsoft/office6/wppai/generateppt/fc09ba781aa614da0a0e7d441c2ba4ce.jpgfc09ba781aa614da0a0e7d441c2ba4ce"/>
            <p:cNvPicPr preferRelativeResize="0"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l="12963" r="12963"/>
            <a:stretch>
              <a:fillRect/>
            </a:stretch>
          </p:blipFill>
          <p:spPr>
            <a:xfrm>
              <a:off x="6960" y="2880"/>
              <a:ext cx="2400" cy="3240"/>
            </a:xfrm>
            <a:custGeom>
              <a:avLst/>
              <a:gdLst>
                <a:gd name="connisteX0" fmla="*/ 0 w 1524003"/>
                <a:gd name="connsiteY0" fmla="*/ 304796 h 2057400"/>
                <a:gd name="connisteX1" fmla="*/ 304796 w 1524003"/>
                <a:gd name="connsiteY1" fmla="*/ 0 h 2057400"/>
                <a:gd name="connisteX2" fmla="*/ 1219196 w 1524003"/>
                <a:gd name="connsiteY2" fmla="*/ 0 h 2057400"/>
                <a:gd name="connisteX3" fmla="*/ 1524003 w 1524003"/>
                <a:gd name="connsiteY3" fmla="*/ 304796 h 2057400"/>
                <a:gd name="connisteX4" fmla="*/ 1524003 w 1524003"/>
                <a:gd name="connsiteY4" fmla="*/ 1752603 h 2057400"/>
                <a:gd name="connisteX5" fmla="*/ 1219196 w 1524003"/>
                <a:gd name="connsiteY5" fmla="*/ 2057400 h 2057400"/>
                <a:gd name="connisteX6" fmla="*/ 304796 w 1524003"/>
                <a:gd name="connsiteY6" fmla="*/ 2057400 h 2057400"/>
                <a:gd name="connisteX7" fmla="*/ 0 w 1524003"/>
                <a:gd name="connsiteY7" fmla="*/ 1752603 h 2057400"/>
                <a:gd name="connisteX8" fmla="*/ 0 w 1524003"/>
                <a:gd name="connsiteY8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1219197" y="0"/>
                  </a:lnTo>
                  <a:cubicBezTo>
                    <a:pt x="1387538" y="0"/>
                    <a:pt x="1524003" y="136465"/>
                    <a:pt x="1524003" y="304797"/>
                  </a:cubicBezTo>
                  <a:lnTo>
                    <a:pt x="1524003" y="1752603"/>
                  </a:lnTo>
                  <a:cubicBezTo>
                    <a:pt x="1524003" y="1920935"/>
                    <a:pt x="1387538" y="2057400"/>
                    <a:pt x="1219197" y="2057400"/>
                  </a:cubicBez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任意多边形 9"/>
            <p:cNvSpPr/>
            <p:nvPr>
              <p:custDataLst>
                <p:tags r:id="rId11"/>
              </p:custDataLst>
            </p:nvPr>
          </p:nvSpPr>
          <p:spPr>
            <a:xfrm>
              <a:off x="960" y="6600"/>
              <a:ext cx="6000" cy="3240"/>
            </a:xfrm>
            <a:custGeom>
              <a:avLst/>
              <a:gdLst>
                <a:gd name="connisteX0" fmla="*/ 0 w 3810003"/>
                <a:gd name="connsiteY0" fmla="*/ 304796 h 2057400"/>
                <a:gd name="connisteX1" fmla="*/ 304796 w 3810003"/>
                <a:gd name="connsiteY1" fmla="*/ 0 h 2057400"/>
                <a:gd name="connisteX2" fmla="*/ 3810003 w 3810003"/>
                <a:gd name="connsiteY2" fmla="*/ 0 h 2057400"/>
                <a:gd name="connisteX3" fmla="*/ 3810003 w 3810003"/>
                <a:gd name="connsiteY3" fmla="*/ 2057400 h 2057400"/>
                <a:gd name="connisteX4" fmla="*/ 304796 w 3810003"/>
                <a:gd name="connsiteY4" fmla="*/ 2057400 h 2057400"/>
                <a:gd name="connisteX5" fmla="*/ 0 w 3810003"/>
                <a:gd name="connsiteY5" fmla="*/ 1752603 h 2057400"/>
                <a:gd name="connisteX6" fmla="*/ 0 w 3810003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810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810003" y="0"/>
                  </a:lnTo>
                  <a:lnTo>
                    <a:pt x="3810003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Roaming/Kingsoft/office6/wppai/generateppt/cd40e3172d2c35b93b2a70c93f6a05e3.jpgcd40e3172d2c35b93b2a70c93f6a05e3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 l="12963" r="12963"/>
            <a:stretch>
              <a:fillRect/>
            </a:stretch>
          </p:blipFill>
          <p:spPr>
            <a:xfrm>
              <a:off x="6960" y="6600"/>
              <a:ext cx="2400" cy="3240"/>
            </a:xfrm>
            <a:custGeom>
              <a:avLst/>
              <a:gdLst>
                <a:gd name="connisteX0" fmla="*/ 0 w 1524003"/>
                <a:gd name="connsiteY0" fmla="*/ 304796 h 2057400"/>
                <a:gd name="connisteX1" fmla="*/ 304796 w 1524003"/>
                <a:gd name="connsiteY1" fmla="*/ 0 h 2057400"/>
                <a:gd name="connisteX2" fmla="*/ 1219196 w 1524003"/>
                <a:gd name="connsiteY2" fmla="*/ 0 h 2057400"/>
                <a:gd name="connisteX3" fmla="*/ 1524003 w 1524003"/>
                <a:gd name="connsiteY3" fmla="*/ 304796 h 2057400"/>
                <a:gd name="connisteX4" fmla="*/ 1524003 w 1524003"/>
                <a:gd name="connsiteY4" fmla="*/ 1752603 h 2057400"/>
                <a:gd name="connisteX5" fmla="*/ 1219196 w 1524003"/>
                <a:gd name="connsiteY5" fmla="*/ 2057400 h 2057400"/>
                <a:gd name="connisteX6" fmla="*/ 304796 w 1524003"/>
                <a:gd name="connsiteY6" fmla="*/ 2057400 h 2057400"/>
                <a:gd name="connisteX7" fmla="*/ 0 w 1524003"/>
                <a:gd name="connsiteY7" fmla="*/ 1752603 h 2057400"/>
                <a:gd name="connisteX8" fmla="*/ 0 w 1524003"/>
                <a:gd name="connsiteY8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1219197" y="0"/>
                  </a:lnTo>
                  <a:cubicBezTo>
                    <a:pt x="1387538" y="0"/>
                    <a:pt x="1524003" y="136465"/>
                    <a:pt x="1524003" y="304797"/>
                  </a:cubicBezTo>
                  <a:lnTo>
                    <a:pt x="1524003" y="1752603"/>
                  </a:lnTo>
                  <a:cubicBezTo>
                    <a:pt x="1524003" y="1920935"/>
                    <a:pt x="1387538" y="2057400"/>
                    <a:pt x="1219197" y="2057400"/>
                  </a:cubicBez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6" name="任意多边形 15"/>
            <p:cNvSpPr/>
            <p:nvPr>
              <p:custDataLst>
                <p:tags r:id="rId14"/>
              </p:custDataLst>
            </p:nvPr>
          </p:nvSpPr>
          <p:spPr>
            <a:xfrm>
              <a:off x="9840" y="2880"/>
              <a:ext cx="6001" cy="3240"/>
            </a:xfrm>
            <a:custGeom>
              <a:avLst/>
              <a:gdLst>
                <a:gd name="connisteX0" fmla="*/ 0 w 3810003"/>
                <a:gd name="connsiteY0" fmla="*/ 304796 h 2057400"/>
                <a:gd name="connisteX1" fmla="*/ 304796 w 3810003"/>
                <a:gd name="connsiteY1" fmla="*/ 0 h 2057400"/>
                <a:gd name="connisteX2" fmla="*/ 3810003 w 3810003"/>
                <a:gd name="connsiteY2" fmla="*/ 0 h 2057400"/>
                <a:gd name="connisteX3" fmla="*/ 3810003 w 3810003"/>
                <a:gd name="connsiteY3" fmla="*/ 2057400 h 2057400"/>
                <a:gd name="connisteX4" fmla="*/ 304796 w 3810003"/>
                <a:gd name="connsiteY4" fmla="*/ 2057400 h 2057400"/>
                <a:gd name="connisteX5" fmla="*/ 0 w 3810003"/>
                <a:gd name="connsiteY5" fmla="*/ 1752603 h 2057400"/>
                <a:gd name="connisteX6" fmla="*/ 0 w 3810003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810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810003" y="0"/>
                  </a:lnTo>
                  <a:lnTo>
                    <a:pt x="3810003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5"/>
              </p:custDataLst>
            </p:nvPr>
          </p:nvSpPr>
          <p:spPr>
            <a:xfrm>
              <a:off x="1440" y="71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使用含氟牙膏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6"/>
              </p:custDataLst>
            </p:nvPr>
          </p:nvSpPr>
          <p:spPr>
            <a:xfrm>
              <a:off x="1440" y="79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含氟牙膏有助于强化牙齿表面，预防蛀牙。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9" name="图片 18" descr="C:/Users/mingsheng111035/AppData/Roaming/Kingsoft/office6/wppai/generateppt/09057fe391c4b37169726fb1326d0735.jpg09057fe391c4b37169726fb1326d0735"/>
            <p:cNvPicPr preferRelativeResize="0"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/>
            <a:srcRect l="12963" r="12963"/>
            <a:stretch>
              <a:fillRect/>
            </a:stretch>
          </p:blipFill>
          <p:spPr>
            <a:xfrm>
              <a:off x="15840" y="2880"/>
              <a:ext cx="2400" cy="3240"/>
            </a:xfrm>
            <a:custGeom>
              <a:avLst/>
              <a:gdLst>
                <a:gd name="connisteX0" fmla="*/ 0 w 1524003"/>
                <a:gd name="connsiteY0" fmla="*/ 304796 h 2057400"/>
                <a:gd name="connisteX1" fmla="*/ 304796 w 1524003"/>
                <a:gd name="connsiteY1" fmla="*/ 0 h 2057400"/>
                <a:gd name="connisteX2" fmla="*/ 1219196 w 1524003"/>
                <a:gd name="connsiteY2" fmla="*/ 0 h 2057400"/>
                <a:gd name="connisteX3" fmla="*/ 1524003 w 1524003"/>
                <a:gd name="connsiteY3" fmla="*/ 304796 h 2057400"/>
                <a:gd name="connisteX4" fmla="*/ 1524003 w 1524003"/>
                <a:gd name="connsiteY4" fmla="*/ 1752603 h 2057400"/>
                <a:gd name="connisteX5" fmla="*/ 1219196 w 1524003"/>
                <a:gd name="connsiteY5" fmla="*/ 2057400 h 2057400"/>
                <a:gd name="connisteX6" fmla="*/ 304796 w 1524003"/>
                <a:gd name="connsiteY6" fmla="*/ 2057400 h 2057400"/>
                <a:gd name="connisteX7" fmla="*/ 0 w 1524003"/>
                <a:gd name="connsiteY7" fmla="*/ 1752603 h 2057400"/>
                <a:gd name="connisteX8" fmla="*/ 0 w 1524003"/>
                <a:gd name="connsiteY8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1219197" y="0"/>
                  </a:lnTo>
                  <a:cubicBezTo>
                    <a:pt x="1387538" y="0"/>
                    <a:pt x="1524003" y="136465"/>
                    <a:pt x="1524003" y="304797"/>
                  </a:cubicBezTo>
                  <a:lnTo>
                    <a:pt x="1524003" y="1752603"/>
                  </a:lnTo>
                  <a:cubicBezTo>
                    <a:pt x="1524003" y="1920935"/>
                    <a:pt x="1387538" y="2057400"/>
                    <a:pt x="1219197" y="2057400"/>
                  </a:cubicBez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2" name="任意多边形 21"/>
            <p:cNvSpPr/>
            <p:nvPr>
              <p:custDataLst>
                <p:tags r:id="rId19"/>
              </p:custDataLst>
            </p:nvPr>
          </p:nvSpPr>
          <p:spPr>
            <a:xfrm>
              <a:off x="9840" y="6600"/>
              <a:ext cx="6001" cy="3240"/>
            </a:xfrm>
            <a:custGeom>
              <a:avLst/>
              <a:gdLst>
                <a:gd name="connisteX0" fmla="*/ 0 w 3810003"/>
                <a:gd name="connsiteY0" fmla="*/ 304796 h 2057400"/>
                <a:gd name="connisteX1" fmla="*/ 304796 w 3810003"/>
                <a:gd name="connsiteY1" fmla="*/ 0 h 2057400"/>
                <a:gd name="connisteX2" fmla="*/ 3810003 w 3810003"/>
                <a:gd name="connsiteY2" fmla="*/ 0 h 2057400"/>
                <a:gd name="connisteX3" fmla="*/ 3810003 w 3810003"/>
                <a:gd name="connsiteY3" fmla="*/ 2057400 h 2057400"/>
                <a:gd name="connisteX4" fmla="*/ 304796 w 3810003"/>
                <a:gd name="connsiteY4" fmla="*/ 2057400 h 2057400"/>
                <a:gd name="connisteX5" fmla="*/ 0 w 3810003"/>
                <a:gd name="connsiteY5" fmla="*/ 1752603 h 2057400"/>
                <a:gd name="connisteX6" fmla="*/ 0 w 3810003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810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810003" y="0"/>
                  </a:lnTo>
                  <a:lnTo>
                    <a:pt x="3810003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5" name="图片 24" descr="C:/Users/mingsheng111035/AppData/Roaming/Kingsoft/office6/wppai/generateppt/3f42598cd3ce0ab1ddc43a03da3ed38a.jpg3f42598cd3ce0ab1ddc43a03da3ed38a"/>
            <p:cNvPicPr preferRelativeResize="0"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1"/>
            <a:srcRect t="5366" b="4660"/>
            <a:stretch>
              <a:fillRect/>
            </a:stretch>
          </p:blipFill>
          <p:spPr>
            <a:xfrm>
              <a:off x="15840" y="6600"/>
              <a:ext cx="2400" cy="3240"/>
            </a:xfrm>
            <a:custGeom>
              <a:avLst/>
              <a:gdLst>
                <a:gd name="connisteX0" fmla="*/ 0 w 1524003"/>
                <a:gd name="connsiteY0" fmla="*/ 304796 h 2057400"/>
                <a:gd name="connisteX1" fmla="*/ 304796 w 1524003"/>
                <a:gd name="connsiteY1" fmla="*/ 0 h 2057400"/>
                <a:gd name="connisteX2" fmla="*/ 1219196 w 1524003"/>
                <a:gd name="connsiteY2" fmla="*/ 0 h 2057400"/>
                <a:gd name="connisteX3" fmla="*/ 1524003 w 1524003"/>
                <a:gd name="connsiteY3" fmla="*/ 304796 h 2057400"/>
                <a:gd name="connisteX4" fmla="*/ 1524003 w 1524003"/>
                <a:gd name="connsiteY4" fmla="*/ 1752603 h 2057400"/>
                <a:gd name="connisteX5" fmla="*/ 1219196 w 1524003"/>
                <a:gd name="connsiteY5" fmla="*/ 2057400 h 2057400"/>
                <a:gd name="connisteX6" fmla="*/ 304796 w 1524003"/>
                <a:gd name="connsiteY6" fmla="*/ 2057400 h 2057400"/>
                <a:gd name="connisteX7" fmla="*/ 0 w 1524003"/>
                <a:gd name="connsiteY7" fmla="*/ 1752603 h 2057400"/>
                <a:gd name="connisteX8" fmla="*/ 0 w 1524003"/>
                <a:gd name="connsiteY8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1219197" y="0"/>
                  </a:lnTo>
                  <a:cubicBezTo>
                    <a:pt x="1387538" y="0"/>
                    <a:pt x="1524003" y="136465"/>
                    <a:pt x="1524003" y="304797"/>
                  </a:cubicBezTo>
                  <a:lnTo>
                    <a:pt x="1524003" y="1752603"/>
                  </a:lnTo>
                  <a:cubicBezTo>
                    <a:pt x="1524003" y="1920935"/>
                    <a:pt x="1387538" y="2057400"/>
                    <a:pt x="1219197" y="2057400"/>
                  </a:cubicBez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7" name="文本框 16"/>
            <p:cNvSpPr txBox="1"/>
            <p:nvPr>
              <p:custDataLst>
                <p:tags r:id="rId22"/>
              </p:custDataLst>
            </p:nvPr>
          </p:nvSpPr>
          <p:spPr>
            <a:xfrm>
              <a:off x="10320" y="338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掌握正确的刷牙方法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23"/>
              </p:custDataLst>
            </p:nvPr>
          </p:nvSpPr>
          <p:spPr>
            <a:xfrm>
              <a:off x="10320" y="418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采用巴氏刷牙法，确保牙齿的每个面都能被清洁到。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4"/>
              </p:custDataLst>
            </p:nvPr>
          </p:nvSpPr>
          <p:spPr>
            <a:xfrm>
              <a:off x="10320" y="71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定期更换牙刷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5"/>
              </p:custDataLst>
            </p:nvPr>
          </p:nvSpPr>
          <p:spPr>
            <a:xfrm>
              <a:off x="10320" y="79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每三个月更换一次牙刷，以保持清洁效果和卫生。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操作流程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1e59dcbc8ec25320\datas\装饰-12001&amp;70518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17" name="组合 16"/>
          <p:cNvGrpSpPr/>
          <p:nvPr/>
        </p:nvGrpSpPr>
        <p:grpSpPr>
          <a:xfrm>
            <a:off x="609600" y="1828800"/>
            <a:ext cx="10972802" cy="4419600"/>
            <a:chOff x="960" y="2880"/>
            <a:chExt cx="17280" cy="6960"/>
          </a:xfrm>
        </p:grpSpPr>
        <p:pic>
          <p:nvPicPr>
            <p:cNvPr id="5" name="图片 4" descr="C:/Users/mingsheng111035/AppData/Roaming/Kingsoft/office6/wppai/generateppt/466fe7c6-7e94-40f9-a25a-5c01bd9643a2.jpg466fe7c6-7e94-40f9-a25a-5c01bd9643a2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r="1716"/>
            <a:stretch>
              <a:fillRect/>
            </a:stretch>
          </p:blipFill>
          <p:spPr>
            <a:xfrm>
              <a:off x="960" y="2880"/>
              <a:ext cx="8799" cy="3240"/>
            </a:xfrm>
            <a:custGeom>
              <a:avLst/>
              <a:gdLst>
                <a:gd name="connisteX0" fmla="*/ 0 w 5587998"/>
                <a:gd name="connsiteY0" fmla="*/ 304796 h 2057400"/>
                <a:gd name="connisteX1" fmla="*/ 304796 w 5587998"/>
                <a:gd name="connsiteY1" fmla="*/ 0 h 2057400"/>
                <a:gd name="connisteX2" fmla="*/ 5587998 w 5587998"/>
                <a:gd name="connsiteY2" fmla="*/ 0 h 2057400"/>
                <a:gd name="connisteX3" fmla="*/ 5587998 w 5587998"/>
                <a:gd name="connsiteY3" fmla="*/ 2057400 h 2057400"/>
                <a:gd name="connisteX4" fmla="*/ 304796 w 5587998"/>
                <a:gd name="connsiteY4" fmla="*/ 2057400 h 2057400"/>
                <a:gd name="connisteX5" fmla="*/ 0 w 5587998"/>
                <a:gd name="connsiteY5" fmla="*/ 1752603 h 2057400"/>
                <a:gd name="connisteX6" fmla="*/ 0 w 5587998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587999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587999" y="0"/>
                  </a:lnTo>
                  <a:lnTo>
                    <a:pt x="5587999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9760" y="2880"/>
              <a:ext cx="8480" cy="3240"/>
            </a:xfrm>
            <a:custGeom>
              <a:avLst/>
              <a:gdLst>
                <a:gd name="connisteX0" fmla="*/ 0 w 5384801"/>
                <a:gd name="connsiteY0" fmla="*/ 0 h 2057400"/>
                <a:gd name="connisteX1" fmla="*/ 5080004 w 5384801"/>
                <a:gd name="connsiteY1" fmla="*/ 0 h 2057400"/>
                <a:gd name="connisteX2" fmla="*/ 5384801 w 5384801"/>
                <a:gd name="connsiteY2" fmla="*/ 304796 h 2057400"/>
                <a:gd name="connisteX3" fmla="*/ 5384801 w 5384801"/>
                <a:gd name="connsiteY3" fmla="*/ 1752603 h 2057400"/>
                <a:gd name="connisteX4" fmla="*/ 5080004 w 5384801"/>
                <a:gd name="connsiteY4" fmla="*/ 2057400 h 2057400"/>
                <a:gd name="connisteX5" fmla="*/ 0 w 5384801"/>
                <a:gd name="connsiteY5" fmla="*/ 2057400 h 2057400"/>
                <a:gd name="connisteX6" fmla="*/ 0 w 5384801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384801" h="2057400">
                  <a:moveTo>
                    <a:pt x="0" y="0"/>
                  </a:moveTo>
                  <a:lnTo>
                    <a:pt x="5080004" y="0"/>
                  </a:lnTo>
                  <a:cubicBezTo>
                    <a:pt x="5248336" y="0"/>
                    <a:pt x="5384801" y="136465"/>
                    <a:pt x="5384801" y="304797"/>
                  </a:cubicBezTo>
                  <a:lnTo>
                    <a:pt x="5384801" y="1752603"/>
                  </a:lnTo>
                  <a:cubicBezTo>
                    <a:pt x="5384801" y="1920935"/>
                    <a:pt x="5248336" y="2057400"/>
                    <a:pt x="5080004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1" name="图片 10" descr="C:/Users/mingsheng111035/AppData/Roaming/Kingsoft/office6/wppai/generateppt/a9ce800d-f2b4-4c3a-9923-5266092cea0a.jpga9ce800d-f2b4-4c3a-9923-5266092cea0a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l="858" r="858"/>
            <a:stretch>
              <a:fillRect/>
            </a:stretch>
          </p:blipFill>
          <p:spPr>
            <a:xfrm>
              <a:off x="960" y="6600"/>
              <a:ext cx="8799" cy="3240"/>
            </a:xfrm>
            <a:custGeom>
              <a:avLst/>
              <a:gdLst>
                <a:gd name="connisteX0" fmla="*/ 0 w 5587998"/>
                <a:gd name="connsiteY0" fmla="*/ 304796 h 2057400"/>
                <a:gd name="connisteX1" fmla="*/ 304796 w 5587998"/>
                <a:gd name="connsiteY1" fmla="*/ 0 h 2057400"/>
                <a:gd name="connisteX2" fmla="*/ 5587998 w 5587998"/>
                <a:gd name="connsiteY2" fmla="*/ 0 h 2057400"/>
                <a:gd name="connisteX3" fmla="*/ 5587998 w 5587998"/>
                <a:gd name="connsiteY3" fmla="*/ 2057400 h 2057400"/>
                <a:gd name="connisteX4" fmla="*/ 304796 w 5587998"/>
                <a:gd name="connsiteY4" fmla="*/ 2057400 h 2057400"/>
                <a:gd name="connisteX5" fmla="*/ 0 w 5587998"/>
                <a:gd name="connsiteY5" fmla="*/ 1752603 h 2057400"/>
                <a:gd name="connisteX6" fmla="*/ 0 w 5587998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587999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587999" y="0"/>
                  </a:lnTo>
                  <a:lnTo>
                    <a:pt x="5587999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4" name="任意多边形 13"/>
            <p:cNvSpPr/>
            <p:nvPr>
              <p:custDataLst>
                <p:tags r:id="rId12"/>
              </p:custDataLst>
            </p:nvPr>
          </p:nvSpPr>
          <p:spPr>
            <a:xfrm>
              <a:off x="9760" y="6600"/>
              <a:ext cx="8480" cy="3240"/>
            </a:xfrm>
            <a:custGeom>
              <a:avLst/>
              <a:gdLst>
                <a:gd name="connisteX0" fmla="*/ 0 w 5384801"/>
                <a:gd name="connsiteY0" fmla="*/ 0 h 2057400"/>
                <a:gd name="connisteX1" fmla="*/ 5080004 w 5384801"/>
                <a:gd name="connsiteY1" fmla="*/ 0 h 2057400"/>
                <a:gd name="connisteX2" fmla="*/ 5384801 w 5384801"/>
                <a:gd name="connsiteY2" fmla="*/ 304796 h 2057400"/>
                <a:gd name="connisteX3" fmla="*/ 5384801 w 5384801"/>
                <a:gd name="connsiteY3" fmla="*/ 1752603 h 2057400"/>
                <a:gd name="connisteX4" fmla="*/ 5080004 w 5384801"/>
                <a:gd name="connsiteY4" fmla="*/ 2057400 h 2057400"/>
                <a:gd name="connisteX5" fmla="*/ 0 w 5384801"/>
                <a:gd name="connsiteY5" fmla="*/ 2057400 h 2057400"/>
                <a:gd name="connisteX6" fmla="*/ 0 w 5384801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384801" h="2057400">
                  <a:moveTo>
                    <a:pt x="0" y="0"/>
                  </a:moveTo>
                  <a:lnTo>
                    <a:pt x="5080004" y="0"/>
                  </a:lnTo>
                  <a:cubicBezTo>
                    <a:pt x="5248336" y="0"/>
                    <a:pt x="5384801" y="136465"/>
                    <a:pt x="5384801" y="304797"/>
                  </a:cubicBezTo>
                  <a:lnTo>
                    <a:pt x="5384801" y="1752603"/>
                  </a:lnTo>
                  <a:cubicBezTo>
                    <a:pt x="5384801" y="1920935"/>
                    <a:pt x="5248336" y="2057400"/>
                    <a:pt x="5080004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10240" y="3580"/>
              <a:ext cx="7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选择合适的口腔清洁工具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4"/>
              </p:custDataLst>
            </p:nvPr>
          </p:nvSpPr>
          <p:spPr>
            <a:xfrm>
              <a:off x="10240" y="4460"/>
              <a:ext cx="76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根据个人口腔情况选择牙刷、牙线或电动牙刷等工具，确保清洁效果。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5"/>
              </p:custDataLst>
            </p:nvPr>
          </p:nvSpPr>
          <p:spPr>
            <a:xfrm>
              <a:off x="10240" y="7300"/>
              <a:ext cx="7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正确使用口腔清洁剂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6"/>
              </p:custDataLst>
            </p:nvPr>
          </p:nvSpPr>
          <p:spPr>
            <a:xfrm>
              <a:off x="10240" y="8180"/>
              <a:ext cx="76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使用含氟牙膏或漱口水，按照产品说明正确使用，以预防蛀牙和保持口气清新。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服务意识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0f6cbc92c2f5575b\datas\装饰-12001&amp;248308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0" y="5029200"/>
            <a:ext cx="12191365" cy="1828800"/>
          </a:xfrm>
          <a:custGeom>
            <a:avLst/>
            <a:gdLst>
              <a:gd name="connisteX0" fmla="*/ 0 w 12191996"/>
              <a:gd name="connsiteY0" fmla="*/ 508004 h 1828800"/>
              <a:gd name="connisteX1" fmla="*/ 508004 w 12191996"/>
              <a:gd name="connsiteY1" fmla="*/ 0 h 1828800"/>
              <a:gd name="connisteX2" fmla="*/ 11684002 w 12191996"/>
              <a:gd name="connsiteY2" fmla="*/ 0 h 1828800"/>
              <a:gd name="connisteX3" fmla="*/ 12191996 w 12191996"/>
              <a:gd name="connsiteY3" fmla="*/ 508004 h 1828800"/>
              <a:gd name="connisteX4" fmla="*/ 12191996 w 12191996"/>
              <a:gd name="connsiteY4" fmla="*/ 1828800 h 1828800"/>
              <a:gd name="connisteX5" fmla="*/ 0 w 12191996"/>
              <a:gd name="connsiteY5" fmla="*/ 1828800 h 1828800"/>
              <a:gd name="connisteX6" fmla="*/ 0 w 12191996"/>
              <a:gd name="connsiteY6" fmla="*/ 508004 h 182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1828800">
                <a:moveTo>
                  <a:pt x="0" y="508004"/>
                </a:moveTo>
                <a:cubicBezTo>
                  <a:pt x="0" y="227439"/>
                  <a:pt x="227439" y="0"/>
                  <a:pt x="508004" y="0"/>
                </a:cubicBezTo>
                <a:lnTo>
                  <a:pt x="11684002" y="0"/>
                </a:lnTo>
                <a:cubicBezTo>
                  <a:pt x="11964558" y="0"/>
                  <a:pt x="12191997" y="227439"/>
                  <a:pt x="12191997" y="508004"/>
                </a:cubicBezTo>
                <a:lnTo>
                  <a:pt x="12191997" y="1828800"/>
                </a:lnTo>
                <a:lnTo>
                  <a:pt x="0" y="1828800"/>
                </a:lnTo>
                <a:lnTo>
                  <a:pt x="0" y="508004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7"/>
            </p:custDataLst>
          </p:nvPr>
        </p:nvSpPr>
        <p:spPr>
          <a:xfrm>
            <a:off x="9753603" y="5029200"/>
            <a:ext cx="2438400" cy="1270000"/>
          </a:xfrm>
          <a:custGeom>
            <a:avLst/>
            <a:gdLst>
              <a:gd name="connisteX0" fmla="*/ 0 w 2438403"/>
              <a:gd name="connsiteY0" fmla="*/ 0 h 1270001"/>
              <a:gd name="connisteX1" fmla="*/ 1932575 w 2438403"/>
              <a:gd name="connsiteY1" fmla="*/ 0 h 1270001"/>
              <a:gd name="connisteX2" fmla="*/ 2438403 w 2438403"/>
              <a:gd name="connsiteY2" fmla="*/ 508004 h 1270001"/>
              <a:gd name="connisteX3" fmla="*/ 2438403 w 2438403"/>
              <a:gd name="connsiteY3" fmla="*/ 1092314 h 1270001"/>
              <a:gd name="connisteX4" fmla="*/ 1673342 w 2438403"/>
              <a:gd name="connsiteY4" fmla="*/ 1270001 h 1270001"/>
              <a:gd name="connisteX5" fmla="*/ 0 w 2438403"/>
              <a:gd name="connsiteY5" fmla="*/ 0 h 12700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438403" h="1270001">
                <a:moveTo>
                  <a:pt x="0" y="0"/>
                </a:moveTo>
                <a:lnTo>
                  <a:pt x="1932575" y="0"/>
                </a:lnTo>
                <a:cubicBezTo>
                  <a:pt x="2211934" y="0"/>
                  <a:pt x="2438403" y="227439"/>
                  <a:pt x="2438403" y="508004"/>
                </a:cubicBezTo>
                <a:lnTo>
                  <a:pt x="2438403" y="1092315"/>
                </a:lnTo>
                <a:cubicBezTo>
                  <a:pt x="2207526" y="1206103"/>
                  <a:pt x="1947864" y="1270001"/>
                  <a:pt x="1673343" y="1270001"/>
                </a:cubicBezTo>
                <a:cubicBezTo>
                  <a:pt x="877431" y="1270001"/>
                  <a:pt x="206417" y="732946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>
            <p:custDataLst>
              <p:tags r:id="rId8"/>
            </p:custDataLst>
          </p:nvPr>
        </p:nvSpPr>
        <p:spPr>
          <a:xfrm>
            <a:off x="0" y="5435596"/>
            <a:ext cx="3479800" cy="1423035"/>
          </a:xfrm>
          <a:custGeom>
            <a:avLst/>
            <a:gdLst>
              <a:gd name="connisteX0" fmla="*/ 3479804 w 3479804"/>
              <a:gd name="connsiteY0" fmla="*/ 1422404 h 1422404"/>
              <a:gd name="connisteX1" fmla="*/ 0 w 3479804"/>
              <a:gd name="connsiteY1" fmla="*/ 1422404 h 1422404"/>
              <a:gd name="connisteX2" fmla="*/ 0 w 3479804"/>
              <a:gd name="connsiteY2" fmla="*/ 266995 h 1422404"/>
              <a:gd name="connisteX3" fmla="*/ 1151659 w 3479804"/>
              <a:gd name="connsiteY3" fmla="*/ 0 h 1422404"/>
              <a:gd name="connisteX4" fmla="*/ 3479804 w 3479804"/>
              <a:gd name="connsiteY4" fmla="*/ 1422404 h 14224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479804" h="1422404">
                <a:moveTo>
                  <a:pt x="3479804" y="1422404"/>
                </a:moveTo>
                <a:lnTo>
                  <a:pt x="0" y="1422404"/>
                </a:lnTo>
                <a:lnTo>
                  <a:pt x="0" y="266996"/>
                </a:lnTo>
                <a:cubicBezTo>
                  <a:pt x="347582" y="96003"/>
                  <a:pt x="738451" y="0"/>
                  <a:pt x="1151659" y="0"/>
                </a:cubicBezTo>
                <a:cubicBezTo>
                  <a:pt x="2165080" y="0"/>
                  <a:pt x="3044111" y="577471"/>
                  <a:pt x="3479804" y="1422404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609600" y="1828800"/>
            <a:ext cx="10972801" cy="4419604"/>
            <a:chOff x="960" y="2880"/>
            <a:chExt cx="17280" cy="6960"/>
          </a:xfrm>
        </p:grpSpPr>
        <p:pic>
          <p:nvPicPr>
            <p:cNvPr id="8" name="图片 7" descr="C:/Users/mingsheng111035/AppData/Roaming/Kingsoft/office6/wppai/generateppt/e70f191046e7cf86871b438c04989b8a.jpge70f191046e7cf86871b438c04989b8a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r="1652"/>
            <a:stretch>
              <a:fillRect/>
            </a:stretch>
          </p:blipFill>
          <p:spPr>
            <a:xfrm>
              <a:off x="960" y="2880"/>
              <a:ext cx="5440" cy="3680"/>
            </a:xfrm>
            <a:custGeom>
              <a:avLst/>
              <a:gdLst>
                <a:gd name="connisteX0" fmla="*/ 0 w 3454402"/>
                <a:gd name="connsiteY0" fmla="*/ 304796 h 2336804"/>
                <a:gd name="connisteX1" fmla="*/ 304796 w 3454402"/>
                <a:gd name="connsiteY1" fmla="*/ 0 h 2336804"/>
                <a:gd name="connisteX2" fmla="*/ 3149595 w 3454402"/>
                <a:gd name="connsiteY2" fmla="*/ 0 h 2336804"/>
                <a:gd name="connisteX3" fmla="*/ 3454402 w 3454402"/>
                <a:gd name="connsiteY3" fmla="*/ 304796 h 2336804"/>
                <a:gd name="connisteX4" fmla="*/ 3454402 w 3454402"/>
                <a:gd name="connsiteY4" fmla="*/ 2336804 h 2336804"/>
                <a:gd name="connisteX5" fmla="*/ 0 w 3454402"/>
                <a:gd name="connsiteY5" fmla="*/ 2336804 h 2336804"/>
                <a:gd name="connisteX6" fmla="*/ 0 w 3454402"/>
                <a:gd name="connsiteY6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336804"/>
                  </a:lnTo>
                  <a:lnTo>
                    <a:pt x="0" y="2336804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1" name="任意多边形 10"/>
            <p:cNvSpPr/>
            <p:nvPr>
              <p:custDataLst>
                <p:tags r:id="rId12"/>
              </p:custDataLst>
            </p:nvPr>
          </p:nvSpPr>
          <p:spPr>
            <a:xfrm>
              <a:off x="960" y="6560"/>
              <a:ext cx="5440" cy="3280"/>
            </a:xfrm>
            <a:custGeom>
              <a:avLst/>
              <a:gdLst>
                <a:gd name="connisteX0" fmla="*/ 0 w 3454402"/>
                <a:gd name="connsiteY0" fmla="*/ 0 h 2082802"/>
                <a:gd name="connisteX1" fmla="*/ 3454402 w 3454402"/>
                <a:gd name="connsiteY1" fmla="*/ 0 h 2082802"/>
                <a:gd name="connisteX2" fmla="*/ 3454402 w 3454402"/>
                <a:gd name="connsiteY2" fmla="*/ 1777995 h 2082802"/>
                <a:gd name="connisteX3" fmla="*/ 3149595 w 3454402"/>
                <a:gd name="connsiteY3" fmla="*/ 2082802 h 2082802"/>
                <a:gd name="connisteX4" fmla="*/ 304796 w 3454402"/>
                <a:gd name="connsiteY4" fmla="*/ 2082802 h 2082802"/>
                <a:gd name="connisteX5" fmla="*/ 0 w 3454402"/>
                <a:gd name="connsiteY5" fmla="*/ 1777995 h 2082802"/>
                <a:gd name="connisteX6" fmla="*/ 0 w 3454402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082802">
                  <a:moveTo>
                    <a:pt x="0" y="0"/>
                  </a:moveTo>
                  <a:lnTo>
                    <a:pt x="3454402" y="0"/>
                  </a:lnTo>
                  <a:lnTo>
                    <a:pt x="3454402" y="1777996"/>
                  </a:lnTo>
                  <a:cubicBezTo>
                    <a:pt x="3454402" y="1946337"/>
                    <a:pt x="3317937" y="2082802"/>
                    <a:pt x="3149596" y="2082802"/>
                  </a:cubicBezTo>
                  <a:lnTo>
                    <a:pt x="304797" y="2082802"/>
                  </a:lnTo>
                  <a:cubicBezTo>
                    <a:pt x="136465" y="2082802"/>
                    <a:pt x="0" y="1946337"/>
                    <a:pt x="0" y="177799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4" name="图片 13" descr="C:/Users/mingsheng111035/AppData/Roaming/Kingsoft/office6/wppai/generateppt/e74e4c01a35e039664ee8c4b558856dd.jpge74e4c01a35e039664ee8c4b558856dd"/>
            <p:cNvPicPr preferRelativeResize="0"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rcRect l="1391"/>
            <a:stretch>
              <a:fillRect/>
            </a:stretch>
          </p:blipFill>
          <p:spPr>
            <a:xfrm>
              <a:off x="6880" y="2880"/>
              <a:ext cx="5440" cy="3680"/>
            </a:xfrm>
            <a:custGeom>
              <a:avLst/>
              <a:gdLst>
                <a:gd name="connisteX0" fmla="*/ 0 w 3454402"/>
                <a:gd name="connsiteY0" fmla="*/ 304796 h 2336804"/>
                <a:gd name="connisteX1" fmla="*/ 304796 w 3454402"/>
                <a:gd name="connsiteY1" fmla="*/ 0 h 2336804"/>
                <a:gd name="connisteX2" fmla="*/ 3149595 w 3454402"/>
                <a:gd name="connsiteY2" fmla="*/ 0 h 2336804"/>
                <a:gd name="connisteX3" fmla="*/ 3454402 w 3454402"/>
                <a:gd name="connsiteY3" fmla="*/ 304796 h 2336804"/>
                <a:gd name="connisteX4" fmla="*/ 3454402 w 3454402"/>
                <a:gd name="connsiteY4" fmla="*/ 2336804 h 2336804"/>
                <a:gd name="connisteX5" fmla="*/ 0 w 3454402"/>
                <a:gd name="connsiteY5" fmla="*/ 2336804 h 2336804"/>
                <a:gd name="connisteX6" fmla="*/ 0 w 3454402"/>
                <a:gd name="connsiteY6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336804"/>
                  </a:lnTo>
                  <a:lnTo>
                    <a:pt x="0" y="2336804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7" name="任意多边形 16"/>
            <p:cNvSpPr/>
            <p:nvPr>
              <p:custDataLst>
                <p:tags r:id="rId15"/>
              </p:custDataLst>
            </p:nvPr>
          </p:nvSpPr>
          <p:spPr>
            <a:xfrm>
              <a:off x="6880" y="6560"/>
              <a:ext cx="5440" cy="3280"/>
            </a:xfrm>
            <a:custGeom>
              <a:avLst/>
              <a:gdLst>
                <a:gd name="connisteX0" fmla="*/ 0 w 3454402"/>
                <a:gd name="connsiteY0" fmla="*/ 0 h 2082802"/>
                <a:gd name="connisteX1" fmla="*/ 3454402 w 3454402"/>
                <a:gd name="connsiteY1" fmla="*/ 0 h 2082802"/>
                <a:gd name="connisteX2" fmla="*/ 3454402 w 3454402"/>
                <a:gd name="connsiteY2" fmla="*/ 1777995 h 2082802"/>
                <a:gd name="connisteX3" fmla="*/ 3149595 w 3454402"/>
                <a:gd name="connsiteY3" fmla="*/ 2082802 h 2082802"/>
                <a:gd name="connisteX4" fmla="*/ 304796 w 3454402"/>
                <a:gd name="connsiteY4" fmla="*/ 2082802 h 2082802"/>
                <a:gd name="connisteX5" fmla="*/ 0 w 3454402"/>
                <a:gd name="connsiteY5" fmla="*/ 1777995 h 2082802"/>
                <a:gd name="connisteX6" fmla="*/ 0 w 3454402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082802">
                  <a:moveTo>
                    <a:pt x="0" y="0"/>
                  </a:moveTo>
                  <a:lnTo>
                    <a:pt x="3454402" y="0"/>
                  </a:lnTo>
                  <a:lnTo>
                    <a:pt x="3454402" y="1777996"/>
                  </a:lnTo>
                  <a:cubicBezTo>
                    <a:pt x="3454402" y="1946337"/>
                    <a:pt x="3317937" y="2082802"/>
                    <a:pt x="3149596" y="2082802"/>
                  </a:cubicBezTo>
                  <a:lnTo>
                    <a:pt x="304797" y="2082802"/>
                  </a:lnTo>
                  <a:cubicBezTo>
                    <a:pt x="136465" y="2082802"/>
                    <a:pt x="0" y="1946337"/>
                    <a:pt x="0" y="177799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6"/>
              </p:custDataLst>
            </p:nvPr>
          </p:nvSpPr>
          <p:spPr>
            <a:xfrm>
              <a:off x="144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患者沟通技巧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7"/>
              </p:custDataLst>
            </p:nvPr>
          </p:nvSpPr>
          <p:spPr>
            <a:xfrm>
              <a:off x="144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在口腔清洁过程中，与患者有效沟通，了解其需求和不适，提供个性化的清洁服务。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20" name="图片 19" descr="C:/Users/mingsheng111035/AppData/Roaming/Kingsoft/office6/wppai/generateppt/47df65720ac226b2704675265b75cbec.jpg47df65720ac226b2704675265b75cbec"/>
            <p:cNvPicPr preferRelativeResize="0"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/>
            <a:srcRect l="1478"/>
            <a:stretch>
              <a:fillRect/>
            </a:stretch>
          </p:blipFill>
          <p:spPr>
            <a:xfrm>
              <a:off x="12800" y="2880"/>
              <a:ext cx="5440" cy="3680"/>
            </a:xfrm>
            <a:custGeom>
              <a:avLst/>
              <a:gdLst>
                <a:gd name="connisteX0" fmla="*/ 0 w 3454402"/>
                <a:gd name="connsiteY0" fmla="*/ 304796 h 2336804"/>
                <a:gd name="connisteX1" fmla="*/ 304796 w 3454402"/>
                <a:gd name="connsiteY1" fmla="*/ 0 h 2336804"/>
                <a:gd name="connisteX2" fmla="*/ 3149595 w 3454402"/>
                <a:gd name="connsiteY2" fmla="*/ 0 h 2336804"/>
                <a:gd name="connisteX3" fmla="*/ 3454402 w 3454402"/>
                <a:gd name="connsiteY3" fmla="*/ 304796 h 2336804"/>
                <a:gd name="connisteX4" fmla="*/ 3454402 w 3454402"/>
                <a:gd name="connsiteY4" fmla="*/ 2336804 h 2336804"/>
                <a:gd name="connisteX5" fmla="*/ 0 w 3454402"/>
                <a:gd name="connsiteY5" fmla="*/ 2336804 h 2336804"/>
                <a:gd name="connisteX6" fmla="*/ 0 w 3454402"/>
                <a:gd name="connsiteY6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336804"/>
                  </a:lnTo>
                  <a:lnTo>
                    <a:pt x="0" y="2336804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3" name="任意多边形 22"/>
            <p:cNvSpPr/>
            <p:nvPr>
              <p:custDataLst>
                <p:tags r:id="rId20"/>
              </p:custDataLst>
            </p:nvPr>
          </p:nvSpPr>
          <p:spPr>
            <a:xfrm>
              <a:off x="12800" y="6560"/>
              <a:ext cx="5440" cy="3280"/>
            </a:xfrm>
            <a:custGeom>
              <a:avLst/>
              <a:gdLst>
                <a:gd name="connisteX0" fmla="*/ 0 w 3454402"/>
                <a:gd name="connsiteY0" fmla="*/ 0 h 2082802"/>
                <a:gd name="connisteX1" fmla="*/ 3454402 w 3454402"/>
                <a:gd name="connsiteY1" fmla="*/ 0 h 2082802"/>
                <a:gd name="connisteX2" fmla="*/ 3454402 w 3454402"/>
                <a:gd name="connsiteY2" fmla="*/ 1777995 h 2082802"/>
                <a:gd name="connisteX3" fmla="*/ 3149595 w 3454402"/>
                <a:gd name="connsiteY3" fmla="*/ 2082802 h 2082802"/>
                <a:gd name="connisteX4" fmla="*/ 304796 w 3454402"/>
                <a:gd name="connsiteY4" fmla="*/ 2082802 h 2082802"/>
                <a:gd name="connisteX5" fmla="*/ 0 w 3454402"/>
                <a:gd name="connsiteY5" fmla="*/ 1777995 h 2082802"/>
                <a:gd name="connisteX6" fmla="*/ 0 w 3454402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082802">
                  <a:moveTo>
                    <a:pt x="0" y="0"/>
                  </a:moveTo>
                  <a:lnTo>
                    <a:pt x="3454402" y="0"/>
                  </a:lnTo>
                  <a:lnTo>
                    <a:pt x="3454402" y="1777996"/>
                  </a:lnTo>
                  <a:cubicBezTo>
                    <a:pt x="3454402" y="1946337"/>
                    <a:pt x="3317937" y="2082802"/>
                    <a:pt x="3149596" y="2082802"/>
                  </a:cubicBezTo>
                  <a:lnTo>
                    <a:pt x="304797" y="2082802"/>
                  </a:lnTo>
                  <a:cubicBezTo>
                    <a:pt x="136465" y="2082802"/>
                    <a:pt x="0" y="1946337"/>
                    <a:pt x="0" y="177799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>
              <p:custDataLst>
                <p:tags r:id="rId21"/>
              </p:custDataLst>
            </p:nvPr>
          </p:nvSpPr>
          <p:spPr>
            <a:xfrm>
              <a:off x="736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专业培训的重要性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22"/>
              </p:custDataLst>
            </p:nvPr>
          </p:nvSpPr>
          <p:spPr>
            <a:xfrm>
              <a:off x="736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定期对护理人员进行专业培训，确保他们掌握最新的口腔清洁技术和照护知识。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3"/>
              </p:custDataLst>
            </p:nvPr>
          </p:nvSpPr>
          <p:spPr>
            <a:xfrm>
              <a:off x="1328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关注患者舒适度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24"/>
              </p:custDataLst>
            </p:nvPr>
          </p:nvSpPr>
          <p:spPr>
            <a:xfrm>
              <a:off x="1328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在进行口腔清洁时，注重患者的舒适体验，采取措施减少不适感，提升服务质量。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身体清洁技术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05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2590165"/>
          </a:xfrm>
          <a:custGeom>
            <a:avLst/>
            <a:gdLst>
              <a:gd name="connisteX0" fmla="*/ 0 w 12191996"/>
              <a:gd name="connsiteY0" fmla="*/ 0 h 2590796"/>
              <a:gd name="connisteX1" fmla="*/ 12191996 w 12191996"/>
              <a:gd name="connsiteY1" fmla="*/ 0 h 2590796"/>
              <a:gd name="connisteX2" fmla="*/ 12191996 w 12191996"/>
              <a:gd name="connsiteY2" fmla="*/ 2082802 h 2590796"/>
              <a:gd name="connisteX3" fmla="*/ 11684002 w 12191996"/>
              <a:gd name="connsiteY3" fmla="*/ 2590796 h 2590796"/>
              <a:gd name="connisteX4" fmla="*/ 508004 w 12191996"/>
              <a:gd name="connsiteY4" fmla="*/ 2590796 h 2590796"/>
              <a:gd name="connisteX5" fmla="*/ 0 w 12191996"/>
              <a:gd name="connsiteY5" fmla="*/ 2082802 h 2590796"/>
              <a:gd name="connisteX6" fmla="*/ 0 w 12191996"/>
              <a:gd name="connsiteY6" fmla="*/ 0 h 25907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2590797">
                <a:moveTo>
                  <a:pt x="0" y="0"/>
                </a:moveTo>
                <a:lnTo>
                  <a:pt x="12191997" y="0"/>
                </a:lnTo>
                <a:lnTo>
                  <a:pt x="12191997" y="2082802"/>
                </a:lnTo>
                <a:cubicBezTo>
                  <a:pt x="12191997" y="2363358"/>
                  <a:pt x="11964558" y="2590797"/>
                  <a:pt x="11684002" y="2590797"/>
                </a:cubicBezTo>
                <a:lnTo>
                  <a:pt x="508004" y="2590797"/>
                </a:lnTo>
                <a:cubicBezTo>
                  <a:pt x="227439" y="2590797"/>
                  <a:pt x="0" y="2363358"/>
                  <a:pt x="0" y="2082802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634996"/>
            <a:ext cx="3543300" cy="1955800"/>
          </a:xfrm>
          <a:custGeom>
            <a:avLst/>
            <a:gdLst>
              <a:gd name="connisteX0" fmla="*/ 3543300 w 3543300"/>
              <a:gd name="connsiteY0" fmla="*/ 1955801 h 1955801"/>
              <a:gd name="connisteX1" fmla="*/ 507720 w 3543300"/>
              <a:gd name="connsiteY1" fmla="*/ 1955801 h 1955801"/>
              <a:gd name="connisteX2" fmla="*/ 0 w 3543300"/>
              <a:gd name="connsiteY2" fmla="*/ 1447796 h 1955801"/>
              <a:gd name="connisteX3" fmla="*/ 0 w 3543300"/>
              <a:gd name="connsiteY3" fmla="*/ 198232 h 1955801"/>
              <a:gd name="connisteX4" fmla="*/ 1002749 w 3543300"/>
              <a:gd name="connsiteY4" fmla="*/ 0 h 1955801"/>
              <a:gd name="connisteX5" fmla="*/ 3543300 w 3543300"/>
              <a:gd name="connsiteY5" fmla="*/ 1955801 h 19558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543300" h="1955801">
                <a:moveTo>
                  <a:pt x="3543300" y="1955801"/>
                </a:moveTo>
                <a:lnTo>
                  <a:pt x="507721" y="1955801"/>
                </a:lnTo>
                <a:cubicBezTo>
                  <a:pt x="227311" y="1955801"/>
                  <a:pt x="0" y="1728353"/>
                  <a:pt x="0" y="1447797"/>
                </a:cubicBezTo>
                <a:lnTo>
                  <a:pt x="0" y="198233"/>
                </a:lnTo>
                <a:cubicBezTo>
                  <a:pt x="308985" y="70482"/>
                  <a:pt x="647642" y="0"/>
                  <a:pt x="1002749" y="0"/>
                </a:cubicBezTo>
                <a:cubicBezTo>
                  <a:pt x="2221315" y="0"/>
                  <a:pt x="3246147" y="830001"/>
                  <a:pt x="3543300" y="1955801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9677397" y="0"/>
            <a:ext cx="2514600" cy="1955800"/>
          </a:xfrm>
          <a:custGeom>
            <a:avLst/>
            <a:gdLst>
              <a:gd name="connisteX0" fmla="*/ 12444 w 2514600"/>
              <a:gd name="connsiteY0" fmla="*/ 0 h 1955801"/>
              <a:gd name="connisteX1" fmla="*/ 2514600 w 2514600"/>
              <a:gd name="connsiteY1" fmla="*/ 0 h 1955801"/>
              <a:gd name="connisteX2" fmla="*/ 2514600 w 2514600"/>
              <a:gd name="connsiteY2" fmla="*/ 1778114 h 1955801"/>
              <a:gd name="connisteX3" fmla="*/ 1746247 w 2514600"/>
              <a:gd name="connsiteY3" fmla="*/ 1955801 h 1955801"/>
              <a:gd name="connisteX4" fmla="*/ 0 w 2514600"/>
              <a:gd name="connsiteY4" fmla="*/ 209553 h 1955801"/>
              <a:gd name="connisteX5" fmla="*/ 12444 w 2514600"/>
              <a:gd name="connsiteY5" fmla="*/ 0 h 19558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514600" h="1955801">
                <a:moveTo>
                  <a:pt x="12445" y="0"/>
                </a:moveTo>
                <a:lnTo>
                  <a:pt x="2514600" y="0"/>
                </a:lnTo>
                <a:lnTo>
                  <a:pt x="2514600" y="1778115"/>
                </a:lnTo>
                <a:cubicBezTo>
                  <a:pt x="2282736" y="1891903"/>
                  <a:pt x="2021958" y="1955801"/>
                  <a:pt x="1746248" y="1955801"/>
                </a:cubicBezTo>
                <a:cubicBezTo>
                  <a:pt x="781821" y="1955801"/>
                  <a:pt x="0" y="1173980"/>
                  <a:pt x="0" y="209553"/>
                </a:cubicBezTo>
                <a:cubicBezTo>
                  <a:pt x="0" y="138632"/>
                  <a:pt x="4225" y="68708"/>
                  <a:pt x="12445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清洁目的</a:t>
            </a:r>
            <a:endParaRPr lang="zh-CN" altLang="en-US" sz="4400">
              <a:solidFill>
                <a:schemeClr val="bg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609603" y="1828800"/>
            <a:ext cx="10972794" cy="4418965"/>
            <a:chOff x="960" y="2880"/>
            <a:chExt cx="17280" cy="6959"/>
          </a:xfrm>
        </p:grpSpPr>
        <p:sp>
          <p:nvSpPr>
            <p:cNvPr id="6" name="任意多边形 5"/>
            <p:cNvSpPr/>
            <p:nvPr>
              <p:custDataLst>
                <p:tags r:id="rId5"/>
              </p:custDataLst>
            </p:nvPr>
          </p:nvSpPr>
          <p:spPr>
            <a:xfrm>
              <a:off x="960" y="2880"/>
              <a:ext cx="8399" cy="6959"/>
            </a:xfrm>
            <a:custGeom>
              <a:avLst/>
              <a:gdLst>
                <a:gd name="connisteX0" fmla="*/ 0 w 5333996"/>
                <a:gd name="connsiteY0" fmla="*/ 304796 h 4419596"/>
                <a:gd name="connisteX1" fmla="*/ 304796 w 5333996"/>
                <a:gd name="connsiteY1" fmla="*/ 0 h 4419596"/>
                <a:gd name="connisteX2" fmla="*/ 5029200 w 5333996"/>
                <a:gd name="connsiteY2" fmla="*/ 0 h 4419596"/>
                <a:gd name="connisteX3" fmla="*/ 5333996 w 5333996"/>
                <a:gd name="connsiteY3" fmla="*/ 304796 h 4419596"/>
                <a:gd name="connisteX4" fmla="*/ 5333996 w 5333996"/>
                <a:gd name="connsiteY4" fmla="*/ 4114800 h 4419596"/>
                <a:gd name="connisteX5" fmla="*/ 5029200 w 5333996"/>
                <a:gd name="connsiteY5" fmla="*/ 4419596 h 4419596"/>
                <a:gd name="connisteX6" fmla="*/ 304796 w 5333996"/>
                <a:gd name="connsiteY6" fmla="*/ 4419596 h 4419596"/>
                <a:gd name="connisteX7" fmla="*/ 0 w 5333996"/>
                <a:gd name="connsiteY7" fmla="*/ 4114800 h 4419596"/>
                <a:gd name="connisteX8" fmla="*/ 0 w 5333996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333997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029200" y="0"/>
                  </a:lnTo>
                  <a:cubicBezTo>
                    <a:pt x="5197541" y="0"/>
                    <a:pt x="5333997" y="136465"/>
                    <a:pt x="5333997" y="304797"/>
                  </a:cubicBezTo>
                  <a:lnTo>
                    <a:pt x="5333997" y="4114800"/>
                  </a:lnTo>
                  <a:cubicBezTo>
                    <a:pt x="5333997" y="4283141"/>
                    <a:pt x="5197541" y="4419597"/>
                    <a:pt x="5029200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7" name="图片 6" descr="C:/Users/mingsheng111035/AppData/Roaming/Kingsoft/office6/wppai/generateppt/6db2be48-cf78-42da-aa44-d798e7521e0e.jpg6db2be48-cf78-42da-aa44-d798e7521e0e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l="12" t="14" r="12" b="-14"/>
            <a:stretch>
              <a:fillRect/>
            </a:stretch>
          </p:blipFill>
          <p:spPr>
            <a:xfrm>
              <a:off x="1440" y="3360"/>
              <a:ext cx="7440" cy="3680"/>
            </a:xfrm>
            <a:custGeom>
              <a:avLst/>
              <a:gdLst>
                <a:gd name="connisteX0" fmla="*/ 0 w 4724403"/>
                <a:gd name="connsiteY0" fmla="*/ 304796 h 2336804"/>
                <a:gd name="connisteX1" fmla="*/ 304796 w 4724403"/>
                <a:gd name="connsiteY1" fmla="*/ 0 h 2336804"/>
                <a:gd name="connisteX2" fmla="*/ 4419596 w 4724403"/>
                <a:gd name="connsiteY2" fmla="*/ 0 h 2336804"/>
                <a:gd name="connisteX3" fmla="*/ 4724403 w 4724403"/>
                <a:gd name="connsiteY3" fmla="*/ 304796 h 2336804"/>
                <a:gd name="connisteX4" fmla="*/ 4724403 w 4724403"/>
                <a:gd name="connsiteY4" fmla="*/ 2031997 h 2336804"/>
                <a:gd name="connisteX5" fmla="*/ 4419596 w 4724403"/>
                <a:gd name="connsiteY5" fmla="*/ 2336804 h 2336804"/>
                <a:gd name="connisteX6" fmla="*/ 304796 w 4724403"/>
                <a:gd name="connsiteY6" fmla="*/ 2336804 h 2336804"/>
                <a:gd name="connisteX7" fmla="*/ 0 w 4724403"/>
                <a:gd name="connsiteY7" fmla="*/ 2031997 h 2336804"/>
                <a:gd name="connisteX8" fmla="*/ 0 w 4724403"/>
                <a:gd name="connsiteY8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4724403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4419597" y="0"/>
                  </a:lnTo>
                  <a:cubicBezTo>
                    <a:pt x="4587938" y="0"/>
                    <a:pt x="4724403" y="136465"/>
                    <a:pt x="4724403" y="304797"/>
                  </a:cubicBezTo>
                  <a:lnTo>
                    <a:pt x="4724403" y="2031998"/>
                  </a:lnTo>
                  <a:cubicBezTo>
                    <a:pt x="4724403" y="2200339"/>
                    <a:pt x="4587938" y="2336804"/>
                    <a:pt x="4419597" y="2336804"/>
                  </a:cubicBezTo>
                  <a:lnTo>
                    <a:pt x="304797" y="2336804"/>
                  </a:lnTo>
                  <a:cubicBezTo>
                    <a:pt x="136465" y="2336804"/>
                    <a:pt x="0" y="2200339"/>
                    <a:pt x="0" y="2031998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2" name="任意多边形 11"/>
            <p:cNvSpPr/>
            <p:nvPr>
              <p:custDataLst>
                <p:tags r:id="rId9"/>
              </p:custDataLst>
            </p:nvPr>
          </p:nvSpPr>
          <p:spPr>
            <a:xfrm>
              <a:off x="9840" y="2880"/>
              <a:ext cx="8400" cy="6959"/>
            </a:xfrm>
            <a:custGeom>
              <a:avLst/>
              <a:gdLst>
                <a:gd name="connisteX0" fmla="*/ 0 w 5333996"/>
                <a:gd name="connsiteY0" fmla="*/ 304796 h 4419596"/>
                <a:gd name="connisteX1" fmla="*/ 304796 w 5333996"/>
                <a:gd name="connsiteY1" fmla="*/ 0 h 4419596"/>
                <a:gd name="connisteX2" fmla="*/ 5029200 w 5333996"/>
                <a:gd name="connsiteY2" fmla="*/ 0 h 4419596"/>
                <a:gd name="connisteX3" fmla="*/ 5333996 w 5333996"/>
                <a:gd name="connsiteY3" fmla="*/ 304796 h 4419596"/>
                <a:gd name="connisteX4" fmla="*/ 5333996 w 5333996"/>
                <a:gd name="connsiteY4" fmla="*/ 4114800 h 4419596"/>
                <a:gd name="connisteX5" fmla="*/ 5029200 w 5333996"/>
                <a:gd name="connsiteY5" fmla="*/ 4419596 h 4419596"/>
                <a:gd name="connisteX6" fmla="*/ 304796 w 5333996"/>
                <a:gd name="connsiteY6" fmla="*/ 4419596 h 4419596"/>
                <a:gd name="connisteX7" fmla="*/ 0 w 5333996"/>
                <a:gd name="connsiteY7" fmla="*/ 4114800 h 4419596"/>
                <a:gd name="connisteX8" fmla="*/ 0 w 5333996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333997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029200" y="0"/>
                  </a:lnTo>
                  <a:cubicBezTo>
                    <a:pt x="5197541" y="0"/>
                    <a:pt x="5333997" y="136465"/>
                    <a:pt x="5333997" y="304797"/>
                  </a:cubicBezTo>
                  <a:lnTo>
                    <a:pt x="5333997" y="4114800"/>
                  </a:lnTo>
                  <a:cubicBezTo>
                    <a:pt x="5333997" y="4283141"/>
                    <a:pt x="5197541" y="4419597"/>
                    <a:pt x="5029200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Roaming/Kingsoft/office6/wppai/generateppt/0b57b375-ceea-4bd1-88e3-aafb9bc4c794.jpg0b57b375-ceea-4bd1-88e3-aafb9bc4c794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l="12" t="14" r="12" b="-14"/>
            <a:stretch>
              <a:fillRect/>
            </a:stretch>
          </p:blipFill>
          <p:spPr>
            <a:xfrm>
              <a:off x="10320" y="3360"/>
              <a:ext cx="7440" cy="3680"/>
            </a:xfrm>
            <a:custGeom>
              <a:avLst/>
              <a:gdLst>
                <a:gd name="connisteX0" fmla="*/ 0 w 4724403"/>
                <a:gd name="connsiteY0" fmla="*/ 304796 h 2336804"/>
                <a:gd name="connisteX1" fmla="*/ 304796 w 4724403"/>
                <a:gd name="connsiteY1" fmla="*/ 0 h 2336804"/>
                <a:gd name="connisteX2" fmla="*/ 4419596 w 4724403"/>
                <a:gd name="connsiteY2" fmla="*/ 0 h 2336804"/>
                <a:gd name="connisteX3" fmla="*/ 4724403 w 4724403"/>
                <a:gd name="connsiteY3" fmla="*/ 304796 h 2336804"/>
                <a:gd name="connisteX4" fmla="*/ 4724403 w 4724403"/>
                <a:gd name="connsiteY4" fmla="*/ 2031997 h 2336804"/>
                <a:gd name="connisteX5" fmla="*/ 4419596 w 4724403"/>
                <a:gd name="connsiteY5" fmla="*/ 2336804 h 2336804"/>
                <a:gd name="connisteX6" fmla="*/ 304796 w 4724403"/>
                <a:gd name="connsiteY6" fmla="*/ 2336804 h 2336804"/>
                <a:gd name="connisteX7" fmla="*/ 0 w 4724403"/>
                <a:gd name="connsiteY7" fmla="*/ 2031997 h 2336804"/>
                <a:gd name="connisteX8" fmla="*/ 0 w 4724403"/>
                <a:gd name="connsiteY8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4724403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4419597" y="0"/>
                  </a:lnTo>
                  <a:cubicBezTo>
                    <a:pt x="4587938" y="0"/>
                    <a:pt x="4724403" y="136465"/>
                    <a:pt x="4724403" y="304797"/>
                  </a:cubicBezTo>
                  <a:lnTo>
                    <a:pt x="4724403" y="2031998"/>
                  </a:lnTo>
                  <a:cubicBezTo>
                    <a:pt x="4724403" y="2200339"/>
                    <a:pt x="4587938" y="2336804"/>
                    <a:pt x="4419597" y="2336804"/>
                  </a:cubicBezTo>
                  <a:lnTo>
                    <a:pt x="304797" y="2336804"/>
                  </a:lnTo>
                  <a:cubicBezTo>
                    <a:pt x="136465" y="2336804"/>
                    <a:pt x="0" y="2200339"/>
                    <a:pt x="0" y="2031998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440" y="752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预防疾病传播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1440" y="840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通过身体清洁，可以去除皮肤表面的细菌和病毒，有效预防疾病传播。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4"/>
              </p:custDataLst>
            </p:nvPr>
          </p:nvSpPr>
          <p:spPr>
            <a:xfrm>
              <a:off x="10320" y="752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提升个人卫生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5"/>
              </p:custDataLst>
            </p:nvPr>
          </p:nvSpPr>
          <p:spPr>
            <a:xfrm>
              <a:off x="10320" y="840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定期清洁身体有助于保持个人卫生，减少异味，提升个人形象和自信心。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31b19214899e29a3\datas\氛围图-12001&amp;237840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0" y="0"/>
            <a:ext cx="12191365" cy="259016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39752" y="990597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ctr">
              <a:lnSpc>
                <a:spcPct val="114000"/>
              </a:lnSpc>
            </a:pPr>
            <a:r>
              <a:rPr lang="zh-CN" altLang="en-US" sz="4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注意事项</a:t>
            </a:r>
            <a:endParaRPr lang="zh-CN" altLang="en-US" sz="4400">
              <a:solidFill>
                <a:schemeClr val="bg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71500" y="3251200"/>
            <a:ext cx="11049000" cy="2946400"/>
            <a:chOff x="900" y="5120"/>
            <a:chExt cx="17400" cy="4640"/>
          </a:xfrm>
        </p:grpSpPr>
        <p:sp>
          <p:nvSpPr>
            <p:cNvPr id="4" name="任意多边形 3"/>
            <p:cNvSpPr/>
            <p:nvPr>
              <p:custDataLst>
                <p:tags r:id="rId5"/>
              </p:custDataLst>
            </p:nvPr>
          </p:nvSpPr>
          <p:spPr>
            <a:xfrm>
              <a:off x="2560" y="5120"/>
              <a:ext cx="1919" cy="1920"/>
            </a:xfrm>
            <a:custGeom>
              <a:avLst/>
              <a:gdLst>
                <a:gd name="connisteX0" fmla="*/ 0 w 1219196"/>
                <a:gd name="connsiteY0" fmla="*/ 304796 h 1219196"/>
                <a:gd name="connisteX1" fmla="*/ 304796 w 1219196"/>
                <a:gd name="connsiteY1" fmla="*/ 0 h 1219196"/>
                <a:gd name="connisteX2" fmla="*/ 914400 w 1219196"/>
                <a:gd name="connsiteY2" fmla="*/ 0 h 1219196"/>
                <a:gd name="connisteX3" fmla="*/ 1219196 w 1219196"/>
                <a:gd name="connsiteY3" fmla="*/ 304796 h 1219196"/>
                <a:gd name="connisteX4" fmla="*/ 1219196 w 1219196"/>
                <a:gd name="connsiteY4" fmla="*/ 914400 h 1219196"/>
                <a:gd name="connisteX5" fmla="*/ 914400 w 1219196"/>
                <a:gd name="connsiteY5" fmla="*/ 1219196 h 1219196"/>
                <a:gd name="connisteX6" fmla="*/ 304796 w 1219196"/>
                <a:gd name="connsiteY6" fmla="*/ 1219196 h 1219196"/>
                <a:gd name="connisteX7" fmla="*/ 0 w 1219196"/>
                <a:gd name="connsiteY7" fmla="*/ 914400 h 1219196"/>
                <a:gd name="connisteX8" fmla="*/ 0 w 1219196"/>
                <a:gd name="connsiteY8" fmla="*/ 304796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914400" y="0"/>
                  </a:lnTo>
                  <a:cubicBezTo>
                    <a:pt x="1082732" y="0"/>
                    <a:pt x="1219197" y="136465"/>
                    <a:pt x="1219197" y="304797"/>
                  </a:cubicBezTo>
                  <a:lnTo>
                    <a:pt x="1219197" y="914400"/>
                  </a:lnTo>
                  <a:cubicBezTo>
                    <a:pt x="1219197" y="1082732"/>
                    <a:pt x="1082732" y="1219197"/>
                    <a:pt x="914400" y="1219197"/>
                  </a:cubicBezTo>
                  <a:lnTo>
                    <a:pt x="304797" y="1219197"/>
                  </a:lnTo>
                  <a:cubicBezTo>
                    <a:pt x="136465" y="1219197"/>
                    <a:pt x="0" y="1082732"/>
                    <a:pt x="0" y="914400"/>
                  </a:cubicBezTo>
                  <a:lnTo>
                    <a:pt x="0" y="304797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6"/>
              </p:custDataLst>
            </p:nvPr>
          </p:nvSpPr>
          <p:spPr>
            <a:xfrm>
              <a:off x="2830" y="5403"/>
              <a:ext cx="1380" cy="126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48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48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900" y="7520"/>
              <a:ext cx="52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选择合适的清洁产品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920" y="8320"/>
              <a:ext cx="52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选择无刺激、温和的清洁产品，避免使用含有害化学物质的产品，保护皮肤健康。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8640" y="5120"/>
              <a:ext cx="1919" cy="1920"/>
            </a:xfrm>
            <a:custGeom>
              <a:avLst/>
              <a:gdLst>
                <a:gd name="connisteX0" fmla="*/ 0 w 1219196"/>
                <a:gd name="connsiteY0" fmla="*/ 304796 h 1219196"/>
                <a:gd name="connisteX1" fmla="*/ 304796 w 1219196"/>
                <a:gd name="connsiteY1" fmla="*/ 0 h 1219196"/>
                <a:gd name="connisteX2" fmla="*/ 914400 w 1219196"/>
                <a:gd name="connsiteY2" fmla="*/ 0 h 1219196"/>
                <a:gd name="connisteX3" fmla="*/ 1219196 w 1219196"/>
                <a:gd name="connsiteY3" fmla="*/ 304796 h 1219196"/>
                <a:gd name="connisteX4" fmla="*/ 1219196 w 1219196"/>
                <a:gd name="connsiteY4" fmla="*/ 914400 h 1219196"/>
                <a:gd name="connisteX5" fmla="*/ 914400 w 1219196"/>
                <a:gd name="connsiteY5" fmla="*/ 1219196 h 1219196"/>
                <a:gd name="connisteX6" fmla="*/ 304796 w 1219196"/>
                <a:gd name="connsiteY6" fmla="*/ 1219196 h 1219196"/>
                <a:gd name="connisteX7" fmla="*/ 0 w 1219196"/>
                <a:gd name="connsiteY7" fmla="*/ 914400 h 1219196"/>
                <a:gd name="connisteX8" fmla="*/ 0 w 1219196"/>
                <a:gd name="connsiteY8" fmla="*/ 304796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914400" y="0"/>
                  </a:lnTo>
                  <a:cubicBezTo>
                    <a:pt x="1082732" y="0"/>
                    <a:pt x="1219197" y="136465"/>
                    <a:pt x="1219197" y="304797"/>
                  </a:cubicBezTo>
                  <a:lnTo>
                    <a:pt x="1219197" y="914400"/>
                  </a:lnTo>
                  <a:cubicBezTo>
                    <a:pt x="1219197" y="1082732"/>
                    <a:pt x="1082732" y="1219197"/>
                    <a:pt x="914400" y="1219197"/>
                  </a:cubicBezTo>
                  <a:lnTo>
                    <a:pt x="304797" y="1219197"/>
                  </a:lnTo>
                  <a:cubicBezTo>
                    <a:pt x="136465" y="1219197"/>
                    <a:pt x="0" y="1082732"/>
                    <a:pt x="0" y="914400"/>
                  </a:cubicBezTo>
                  <a:lnTo>
                    <a:pt x="0" y="304797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8910" y="5403"/>
              <a:ext cx="1380" cy="126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48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48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6980" y="7520"/>
              <a:ext cx="52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注意水温控制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2"/>
              </p:custDataLst>
            </p:nvPr>
          </p:nvSpPr>
          <p:spPr>
            <a:xfrm>
              <a:off x="7000" y="8320"/>
              <a:ext cx="52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使用适宜的水温进行清洁，过热或过冷的水温都可能对皮肤造成伤害。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任意多边形 11"/>
            <p:cNvSpPr/>
            <p:nvPr>
              <p:custDataLst>
                <p:tags r:id="rId13"/>
              </p:custDataLst>
            </p:nvPr>
          </p:nvSpPr>
          <p:spPr>
            <a:xfrm>
              <a:off x="14720" y="5120"/>
              <a:ext cx="1920" cy="1920"/>
            </a:xfrm>
            <a:custGeom>
              <a:avLst/>
              <a:gdLst>
                <a:gd name="connisteX0" fmla="*/ 0 w 1219196"/>
                <a:gd name="connsiteY0" fmla="*/ 304796 h 1219196"/>
                <a:gd name="connisteX1" fmla="*/ 304796 w 1219196"/>
                <a:gd name="connsiteY1" fmla="*/ 0 h 1219196"/>
                <a:gd name="connisteX2" fmla="*/ 914400 w 1219196"/>
                <a:gd name="connsiteY2" fmla="*/ 0 h 1219196"/>
                <a:gd name="connisteX3" fmla="*/ 1219196 w 1219196"/>
                <a:gd name="connsiteY3" fmla="*/ 304796 h 1219196"/>
                <a:gd name="connisteX4" fmla="*/ 1219196 w 1219196"/>
                <a:gd name="connsiteY4" fmla="*/ 914400 h 1219196"/>
                <a:gd name="connisteX5" fmla="*/ 914400 w 1219196"/>
                <a:gd name="connsiteY5" fmla="*/ 1219196 h 1219196"/>
                <a:gd name="connisteX6" fmla="*/ 304796 w 1219196"/>
                <a:gd name="connsiteY6" fmla="*/ 1219196 h 1219196"/>
                <a:gd name="connisteX7" fmla="*/ 0 w 1219196"/>
                <a:gd name="connsiteY7" fmla="*/ 914400 h 1219196"/>
                <a:gd name="connisteX8" fmla="*/ 0 w 1219196"/>
                <a:gd name="connsiteY8" fmla="*/ 304796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914400" y="0"/>
                  </a:lnTo>
                  <a:cubicBezTo>
                    <a:pt x="1082732" y="0"/>
                    <a:pt x="1219197" y="136465"/>
                    <a:pt x="1219197" y="304797"/>
                  </a:cubicBezTo>
                  <a:lnTo>
                    <a:pt x="1219197" y="914400"/>
                  </a:lnTo>
                  <a:cubicBezTo>
                    <a:pt x="1219197" y="1082732"/>
                    <a:pt x="1082732" y="1219197"/>
                    <a:pt x="914400" y="1219197"/>
                  </a:cubicBezTo>
                  <a:lnTo>
                    <a:pt x="304797" y="1219197"/>
                  </a:lnTo>
                  <a:cubicBezTo>
                    <a:pt x="136465" y="1219197"/>
                    <a:pt x="0" y="1082732"/>
                    <a:pt x="0" y="914400"/>
                  </a:cubicBezTo>
                  <a:lnTo>
                    <a:pt x="0" y="304797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4"/>
              </p:custDataLst>
            </p:nvPr>
          </p:nvSpPr>
          <p:spPr>
            <a:xfrm>
              <a:off x="14990" y="5403"/>
              <a:ext cx="1380" cy="126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48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en-US" altLang="en-US" sz="48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5"/>
              </p:custDataLst>
            </p:nvPr>
          </p:nvSpPr>
          <p:spPr>
            <a:xfrm>
              <a:off x="13060" y="7520"/>
              <a:ext cx="52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避免过度清洁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6"/>
              </p:custDataLst>
            </p:nvPr>
          </p:nvSpPr>
          <p:spPr>
            <a:xfrm>
              <a:off x="13080" y="8320"/>
              <a:ext cx="52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过度清洁可能导致皮肤屏障功能受损，应根据个人情况适度清洁，避免破坏皮肤自然油脂。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051304" y="609603"/>
            <a:ext cx="7531099" cy="761997"/>
          </a:xfrm>
          <a:noFill/>
        </p:spPr>
        <p:txBody>
          <a:bodyPr lIns="0" tIns="0" rIns="0" bIns="0" anchor="t">
            <a:noAutofit/>
          </a:bodyPr>
          <a:p>
            <a:pPr algn="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操作流程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b9af2c843394cdd3\datas\氛围图-12001&amp;203317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3581400" cy="685800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2438400" y="1828800"/>
            <a:ext cx="9144000" cy="4419600"/>
            <a:chOff x="3840" y="2880"/>
            <a:chExt cx="14400" cy="6960"/>
          </a:xfrm>
        </p:grpSpPr>
        <p:sp>
          <p:nvSpPr>
            <p:cNvPr id="4" name="任意多边形 3"/>
            <p:cNvSpPr/>
            <p:nvPr>
              <p:custDataLst>
                <p:tags r:id="rId5"/>
              </p:custDataLst>
            </p:nvPr>
          </p:nvSpPr>
          <p:spPr>
            <a:xfrm>
              <a:off x="3840" y="2880"/>
              <a:ext cx="6960" cy="6959"/>
            </a:xfrm>
            <a:custGeom>
              <a:avLst/>
              <a:gdLst>
                <a:gd name="connisteX0" fmla="*/ 0 w 4419596"/>
                <a:gd name="connsiteY0" fmla="*/ 304796 h 4419596"/>
                <a:gd name="connisteX1" fmla="*/ 304796 w 4419596"/>
                <a:gd name="connsiteY1" fmla="*/ 0 h 4419596"/>
                <a:gd name="connisteX2" fmla="*/ 4114800 w 4419596"/>
                <a:gd name="connsiteY2" fmla="*/ 0 h 4419596"/>
                <a:gd name="connisteX3" fmla="*/ 4419596 w 4419596"/>
                <a:gd name="connsiteY3" fmla="*/ 304796 h 4419596"/>
                <a:gd name="connisteX4" fmla="*/ 4419596 w 4419596"/>
                <a:gd name="connsiteY4" fmla="*/ 4114800 h 4419596"/>
                <a:gd name="connisteX5" fmla="*/ 4114800 w 4419596"/>
                <a:gd name="connsiteY5" fmla="*/ 4419596 h 4419596"/>
                <a:gd name="connisteX6" fmla="*/ 304796 w 4419596"/>
                <a:gd name="connsiteY6" fmla="*/ 4419596 h 4419596"/>
                <a:gd name="connisteX7" fmla="*/ 0 w 4419596"/>
                <a:gd name="connsiteY7" fmla="*/ 4114800 h 4419596"/>
                <a:gd name="connisteX8" fmla="*/ 0 w 4419596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4419597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4114800" y="0"/>
                  </a:lnTo>
                  <a:cubicBezTo>
                    <a:pt x="4283141" y="0"/>
                    <a:pt x="4419597" y="136465"/>
                    <a:pt x="4419597" y="304797"/>
                  </a:cubicBezTo>
                  <a:lnTo>
                    <a:pt x="4419597" y="4114800"/>
                  </a:lnTo>
                  <a:cubicBezTo>
                    <a:pt x="4419597" y="4283141"/>
                    <a:pt x="4283141" y="4419597"/>
                    <a:pt x="4114800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任意多边形 4"/>
            <p:cNvSpPr/>
            <p:nvPr>
              <p:custDataLst>
                <p:tags r:id="rId6"/>
              </p:custDataLst>
            </p:nvPr>
          </p:nvSpPr>
          <p:spPr>
            <a:xfrm>
              <a:off x="8100" y="2880"/>
              <a:ext cx="2700" cy="2580"/>
            </a:xfrm>
            <a:custGeom>
              <a:avLst/>
              <a:gdLst>
                <a:gd name="connisteX0" fmla="*/ 1714500 w 1714500"/>
                <a:gd name="connsiteY0" fmla="*/ 1638303 h 1638303"/>
                <a:gd name="connisteX1" fmla="*/ 0 w 1714500"/>
                <a:gd name="connsiteY1" fmla="*/ 0 h 1638303"/>
                <a:gd name="connisteX2" fmla="*/ 1409703 w 1714500"/>
                <a:gd name="connsiteY2" fmla="*/ 0 h 1638303"/>
                <a:gd name="connisteX3" fmla="*/ 1714500 w 1714500"/>
                <a:gd name="connsiteY3" fmla="*/ 304714 h 1638303"/>
                <a:gd name="connisteX4" fmla="*/ 1714500 w 1714500"/>
                <a:gd name="connsiteY4" fmla="*/ 1638303 h 16383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pathLst>
                <a:path w="1714500" h="1638303">
                  <a:moveTo>
                    <a:pt x="1714500" y="1638303"/>
                  </a:moveTo>
                  <a:cubicBezTo>
                    <a:pt x="807772" y="1607506"/>
                    <a:pt x="72878" y="897602"/>
                    <a:pt x="0" y="0"/>
                  </a:cubicBezTo>
                  <a:lnTo>
                    <a:pt x="1409703" y="0"/>
                  </a:lnTo>
                  <a:cubicBezTo>
                    <a:pt x="1578035" y="0"/>
                    <a:pt x="1714500" y="136374"/>
                    <a:pt x="1714500" y="304715"/>
                  </a:cubicBezTo>
                  <a:cubicBezTo>
                    <a:pt x="1714500" y="914647"/>
                    <a:pt x="1714500" y="1638303"/>
                    <a:pt x="1714500" y="1638303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alpha val="15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23916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任意多边形 5"/>
            <p:cNvSpPr/>
            <p:nvPr>
              <p:custDataLst>
                <p:tags r:id="rId7"/>
              </p:custDataLst>
            </p:nvPr>
          </p:nvSpPr>
          <p:spPr>
            <a:xfrm>
              <a:off x="3840" y="8220"/>
              <a:ext cx="2540" cy="1620"/>
            </a:xfrm>
            <a:custGeom>
              <a:avLst/>
              <a:gdLst>
                <a:gd name="connisteX0" fmla="*/ 1600940 w 1612901"/>
                <a:gd name="connsiteY0" fmla="*/ 1028700 h 1028700"/>
                <a:gd name="connisteX1" fmla="*/ 303297 w 1612901"/>
                <a:gd name="connsiteY1" fmla="*/ 1028700 h 1028700"/>
                <a:gd name="connisteX2" fmla="*/ 0 w 1612901"/>
                <a:gd name="connsiteY2" fmla="*/ 723903 h 1028700"/>
                <a:gd name="connisteX3" fmla="*/ 0 w 1612901"/>
                <a:gd name="connsiteY3" fmla="*/ 398650 h 1028700"/>
                <a:gd name="connisteX4" fmla="*/ 734601 w 1612901"/>
                <a:gd name="connsiteY4" fmla="*/ 0 h 1028700"/>
                <a:gd name="connisteX5" fmla="*/ 1612901 w 1612901"/>
                <a:gd name="connsiteY5" fmla="*/ 882652 h 1028700"/>
                <a:gd name="connisteX6" fmla="*/ 1600940 w 1612901"/>
                <a:gd name="connsiteY6" fmla="*/ 1028700 h 10287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612901" h="1028700">
                  <a:moveTo>
                    <a:pt x="1600941" y="1028700"/>
                  </a:moveTo>
                  <a:lnTo>
                    <a:pt x="303297" y="1028700"/>
                  </a:lnTo>
                  <a:cubicBezTo>
                    <a:pt x="135788" y="1028700"/>
                    <a:pt x="0" y="892235"/>
                    <a:pt x="0" y="723903"/>
                  </a:cubicBezTo>
                  <a:lnTo>
                    <a:pt x="0" y="398651"/>
                  </a:lnTo>
                  <a:cubicBezTo>
                    <a:pt x="156966" y="158539"/>
                    <a:pt x="427363" y="0"/>
                    <a:pt x="734602" y="0"/>
                  </a:cubicBezTo>
                  <a:cubicBezTo>
                    <a:pt x="1219672" y="0"/>
                    <a:pt x="1612901" y="395176"/>
                    <a:pt x="1612901" y="882652"/>
                  </a:cubicBezTo>
                  <a:cubicBezTo>
                    <a:pt x="1612901" y="932405"/>
                    <a:pt x="1608795" y="981197"/>
                    <a:pt x="1600941" y="1028700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alpha val="15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20142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7" name="图片 6" descr="C:/Users/mingsheng111035/AppData/Local/Temp/figmazip/slide_b9af2c843394cdd3\datas\earth-12001&amp;203367.svg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 r:link="rId11"/>
                </a:ext>
              </a:extLst>
            </a:blip>
            <a:stretch>
              <a:fillRect/>
            </a:stretch>
          </p:blipFill>
          <p:spPr>
            <a:xfrm>
              <a:off x="6120" y="3960"/>
              <a:ext cx="2400" cy="2400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>
              <p:custDataLst>
                <p:tags r:id="rId12"/>
              </p:custDataLst>
            </p:nvPr>
          </p:nvSpPr>
          <p:spPr>
            <a:xfrm>
              <a:off x="4420" y="6920"/>
              <a:ext cx="5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选择合适的清洁工具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4440" y="7800"/>
              <a:ext cx="576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根据个人需求选择湿巾、沐浴露等清洁工具，确保清洁过程既有效又舒适。</a:t>
              </a:r>
              <a:endPara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14"/>
              </p:custDataLst>
            </p:nvPr>
          </p:nvSpPr>
          <p:spPr>
            <a:xfrm>
              <a:off x="11280" y="2880"/>
              <a:ext cx="6960" cy="6959"/>
            </a:xfrm>
            <a:custGeom>
              <a:avLst/>
              <a:gdLst>
                <a:gd name="connisteX0" fmla="*/ 0 w 4419596"/>
                <a:gd name="connsiteY0" fmla="*/ 304796 h 4419596"/>
                <a:gd name="connisteX1" fmla="*/ 304796 w 4419596"/>
                <a:gd name="connsiteY1" fmla="*/ 0 h 4419596"/>
                <a:gd name="connisteX2" fmla="*/ 4114800 w 4419596"/>
                <a:gd name="connsiteY2" fmla="*/ 0 h 4419596"/>
                <a:gd name="connisteX3" fmla="*/ 4419596 w 4419596"/>
                <a:gd name="connsiteY3" fmla="*/ 304796 h 4419596"/>
                <a:gd name="connisteX4" fmla="*/ 4419596 w 4419596"/>
                <a:gd name="connsiteY4" fmla="*/ 4114800 h 4419596"/>
                <a:gd name="connisteX5" fmla="*/ 4114800 w 4419596"/>
                <a:gd name="connsiteY5" fmla="*/ 4419596 h 4419596"/>
                <a:gd name="connisteX6" fmla="*/ 304796 w 4419596"/>
                <a:gd name="connsiteY6" fmla="*/ 4419596 h 4419596"/>
                <a:gd name="connisteX7" fmla="*/ 0 w 4419596"/>
                <a:gd name="connsiteY7" fmla="*/ 4114800 h 4419596"/>
                <a:gd name="connisteX8" fmla="*/ 0 w 4419596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4419597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4114800" y="0"/>
                  </a:lnTo>
                  <a:cubicBezTo>
                    <a:pt x="4283141" y="0"/>
                    <a:pt x="4419597" y="136465"/>
                    <a:pt x="4419597" y="304797"/>
                  </a:cubicBezTo>
                  <a:lnTo>
                    <a:pt x="4419597" y="4114800"/>
                  </a:lnTo>
                  <a:cubicBezTo>
                    <a:pt x="4419597" y="4283141"/>
                    <a:pt x="4283141" y="4419597"/>
                    <a:pt x="4114800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>
              <p:custDataLst>
                <p:tags r:id="rId15"/>
              </p:custDataLst>
            </p:nvPr>
          </p:nvSpPr>
          <p:spPr>
            <a:xfrm>
              <a:off x="15540" y="2880"/>
              <a:ext cx="2700" cy="2580"/>
            </a:xfrm>
            <a:custGeom>
              <a:avLst/>
              <a:gdLst>
                <a:gd name="connisteX0" fmla="*/ 1714500 w 1714500"/>
                <a:gd name="connsiteY0" fmla="*/ 1638303 h 1638303"/>
                <a:gd name="connisteX1" fmla="*/ 0 w 1714500"/>
                <a:gd name="connsiteY1" fmla="*/ 0 h 1638303"/>
                <a:gd name="connisteX2" fmla="*/ 1409703 w 1714500"/>
                <a:gd name="connsiteY2" fmla="*/ 0 h 1638303"/>
                <a:gd name="connisteX3" fmla="*/ 1714500 w 1714500"/>
                <a:gd name="connsiteY3" fmla="*/ 304796 h 1638303"/>
                <a:gd name="connisteX4" fmla="*/ 1714500 w 1714500"/>
                <a:gd name="connsiteY4" fmla="*/ 1638303 h 16383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pathLst>
                <a:path w="1714500" h="1638303">
                  <a:moveTo>
                    <a:pt x="1714500" y="1638303"/>
                  </a:moveTo>
                  <a:cubicBezTo>
                    <a:pt x="807772" y="1607506"/>
                    <a:pt x="72878" y="897602"/>
                    <a:pt x="0" y="0"/>
                  </a:cubicBezTo>
                  <a:lnTo>
                    <a:pt x="1409703" y="0"/>
                  </a:lnTo>
                  <a:cubicBezTo>
                    <a:pt x="1578035" y="0"/>
                    <a:pt x="1714500" y="136465"/>
                    <a:pt x="1714500" y="304797"/>
                  </a:cubicBezTo>
                  <a:lnTo>
                    <a:pt x="1714500" y="1638303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4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16"/>
              </p:custDataLst>
            </p:nvPr>
          </p:nvSpPr>
          <p:spPr>
            <a:xfrm>
              <a:off x="11280" y="8220"/>
              <a:ext cx="2540" cy="1620"/>
            </a:xfrm>
            <a:custGeom>
              <a:avLst/>
              <a:gdLst>
                <a:gd name="connisteX0" fmla="*/ 1600940 w 1612901"/>
                <a:gd name="connsiteY0" fmla="*/ 1028700 h 1028700"/>
                <a:gd name="connisteX1" fmla="*/ 303297 w 1612901"/>
                <a:gd name="connsiteY1" fmla="*/ 1028700 h 1028700"/>
                <a:gd name="connisteX2" fmla="*/ 0 w 1612901"/>
                <a:gd name="connsiteY2" fmla="*/ 723903 h 1028700"/>
                <a:gd name="connisteX3" fmla="*/ 0 w 1612901"/>
                <a:gd name="connsiteY3" fmla="*/ 398650 h 1028700"/>
                <a:gd name="connisteX4" fmla="*/ 734601 w 1612901"/>
                <a:gd name="connsiteY4" fmla="*/ 0 h 1028700"/>
                <a:gd name="connisteX5" fmla="*/ 1612901 w 1612901"/>
                <a:gd name="connsiteY5" fmla="*/ 882652 h 1028700"/>
                <a:gd name="connisteX6" fmla="*/ 1600940 w 1612901"/>
                <a:gd name="connsiteY6" fmla="*/ 1028700 h 10287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612901" h="1028700">
                  <a:moveTo>
                    <a:pt x="1600941" y="1028700"/>
                  </a:moveTo>
                  <a:lnTo>
                    <a:pt x="303297" y="1028700"/>
                  </a:lnTo>
                  <a:cubicBezTo>
                    <a:pt x="135788" y="1028700"/>
                    <a:pt x="0" y="892235"/>
                    <a:pt x="0" y="723903"/>
                  </a:cubicBezTo>
                  <a:lnTo>
                    <a:pt x="0" y="398651"/>
                  </a:lnTo>
                  <a:cubicBezTo>
                    <a:pt x="156966" y="158539"/>
                    <a:pt x="427363" y="0"/>
                    <a:pt x="734602" y="0"/>
                  </a:cubicBezTo>
                  <a:cubicBezTo>
                    <a:pt x="1219672" y="0"/>
                    <a:pt x="1612901" y="395176"/>
                    <a:pt x="1612901" y="882652"/>
                  </a:cubicBezTo>
                  <a:cubicBezTo>
                    <a:pt x="1612901" y="932405"/>
                    <a:pt x="1608795" y="981197"/>
                    <a:pt x="1600941" y="1028700"/>
                  </a:cubicBezTo>
                  <a:close/>
                </a:path>
              </a:pathLst>
            </a:custGeom>
            <a:solidFill>
              <a:schemeClr val="accent6">
                <a:alpha val="70000"/>
              </a:schemeClr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Local/Temp/figmazip/slide_b9af2c843394cdd3\datas\earth-12001&amp;203397.svg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 r:link="rId20"/>
                </a:ext>
              </a:extLst>
            </a:blip>
            <a:stretch>
              <a:fillRect/>
            </a:stretch>
          </p:blipFill>
          <p:spPr>
            <a:xfrm>
              <a:off x="13560" y="3960"/>
              <a:ext cx="2400" cy="2400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>
              <p:custDataLst>
                <p:tags r:id="rId21"/>
              </p:custDataLst>
            </p:nvPr>
          </p:nvSpPr>
          <p:spPr>
            <a:xfrm>
              <a:off x="11860" y="6920"/>
              <a:ext cx="5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遵循正确的清洁步骤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22"/>
              </p:custDataLst>
            </p:nvPr>
          </p:nvSpPr>
          <p:spPr>
            <a:xfrm>
              <a:off x="11880" y="7800"/>
              <a:ext cx="576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从上至下、从前到后，按照身体部位的顺序进行清洁，避免交叉污染。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服务意识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94ba316bed480503\datas\氛围图-12001&amp;147965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609600" y="1828800"/>
            <a:ext cx="10972800" cy="4419600"/>
            <a:chOff x="960" y="2880"/>
            <a:chExt cx="17280" cy="6960"/>
          </a:xfrm>
        </p:grpSpPr>
        <p:sp>
          <p:nvSpPr>
            <p:cNvPr id="4" name="任意多边形 3"/>
            <p:cNvSpPr/>
            <p:nvPr>
              <p:custDataLst>
                <p:tags r:id="rId5"/>
              </p:custDataLst>
            </p:nvPr>
          </p:nvSpPr>
          <p:spPr>
            <a:xfrm>
              <a:off x="960" y="2880"/>
              <a:ext cx="5440" cy="6959"/>
            </a:xfrm>
            <a:custGeom>
              <a:avLst/>
              <a:gdLst>
                <a:gd name="connisteX0" fmla="*/ 0 w 3454402"/>
                <a:gd name="connsiteY0" fmla="*/ 304796 h 4419596"/>
                <a:gd name="connisteX1" fmla="*/ 304796 w 3454402"/>
                <a:gd name="connsiteY1" fmla="*/ 0 h 4419596"/>
                <a:gd name="connisteX2" fmla="*/ 3149595 w 3454402"/>
                <a:gd name="connsiteY2" fmla="*/ 0 h 4419596"/>
                <a:gd name="connisteX3" fmla="*/ 3454402 w 3454402"/>
                <a:gd name="connsiteY3" fmla="*/ 304796 h 4419596"/>
                <a:gd name="connisteX4" fmla="*/ 3454402 w 3454402"/>
                <a:gd name="connsiteY4" fmla="*/ 4114800 h 4419596"/>
                <a:gd name="connisteX5" fmla="*/ 3149595 w 3454402"/>
                <a:gd name="connsiteY5" fmla="*/ 4419596 h 4419596"/>
                <a:gd name="connisteX6" fmla="*/ 304796 w 3454402"/>
                <a:gd name="connsiteY6" fmla="*/ 4419596 h 4419596"/>
                <a:gd name="connisteX7" fmla="*/ 0 w 3454402"/>
                <a:gd name="connsiteY7" fmla="*/ 4114800 h 4419596"/>
                <a:gd name="connisteX8" fmla="*/ 0 w 3454402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4114800"/>
                  </a:lnTo>
                  <a:cubicBezTo>
                    <a:pt x="3454402" y="4283141"/>
                    <a:pt x="3317937" y="4419597"/>
                    <a:pt x="3149596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任意多边形 4"/>
            <p:cNvSpPr/>
            <p:nvPr>
              <p:custDataLst>
                <p:tags r:id="rId6"/>
              </p:custDataLst>
            </p:nvPr>
          </p:nvSpPr>
          <p:spPr>
            <a:xfrm>
              <a:off x="3700" y="2880"/>
              <a:ext cx="2700" cy="2580"/>
            </a:xfrm>
            <a:custGeom>
              <a:avLst/>
              <a:gdLst>
                <a:gd name="connisteX0" fmla="*/ 1714500 w 1714500"/>
                <a:gd name="connsiteY0" fmla="*/ 1638303 h 1638303"/>
                <a:gd name="connisteX1" fmla="*/ 0 w 1714500"/>
                <a:gd name="connsiteY1" fmla="*/ 0 h 1638303"/>
                <a:gd name="connisteX2" fmla="*/ 1409703 w 1714500"/>
                <a:gd name="connsiteY2" fmla="*/ 0 h 1638303"/>
                <a:gd name="connisteX3" fmla="*/ 1714500 w 1714500"/>
                <a:gd name="connsiteY3" fmla="*/ 304714 h 1638303"/>
                <a:gd name="connisteX4" fmla="*/ 1714500 w 1714500"/>
                <a:gd name="connsiteY4" fmla="*/ 1638303 h 16383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pathLst>
                <a:path w="1714500" h="1638303">
                  <a:moveTo>
                    <a:pt x="1714500" y="1638303"/>
                  </a:moveTo>
                  <a:cubicBezTo>
                    <a:pt x="807772" y="1607506"/>
                    <a:pt x="72878" y="897602"/>
                    <a:pt x="0" y="0"/>
                  </a:cubicBezTo>
                  <a:lnTo>
                    <a:pt x="1409703" y="0"/>
                  </a:lnTo>
                  <a:cubicBezTo>
                    <a:pt x="1578035" y="0"/>
                    <a:pt x="1714500" y="136374"/>
                    <a:pt x="1714500" y="304715"/>
                  </a:cubicBezTo>
                  <a:cubicBezTo>
                    <a:pt x="1714500" y="914647"/>
                    <a:pt x="1714500" y="1638303"/>
                    <a:pt x="1714500" y="1638303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alpha val="15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23916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任意多边形 5"/>
            <p:cNvSpPr/>
            <p:nvPr>
              <p:custDataLst>
                <p:tags r:id="rId7"/>
              </p:custDataLst>
            </p:nvPr>
          </p:nvSpPr>
          <p:spPr>
            <a:xfrm>
              <a:off x="960" y="8220"/>
              <a:ext cx="2540" cy="1620"/>
            </a:xfrm>
            <a:custGeom>
              <a:avLst/>
              <a:gdLst>
                <a:gd name="connisteX0" fmla="*/ 1600940 w 1612901"/>
                <a:gd name="connsiteY0" fmla="*/ 1028700 h 1028700"/>
                <a:gd name="connisteX1" fmla="*/ 303297 w 1612901"/>
                <a:gd name="connsiteY1" fmla="*/ 1028700 h 1028700"/>
                <a:gd name="connisteX2" fmla="*/ 0 w 1612901"/>
                <a:gd name="connsiteY2" fmla="*/ 723903 h 1028700"/>
                <a:gd name="connisteX3" fmla="*/ 0 w 1612901"/>
                <a:gd name="connsiteY3" fmla="*/ 398650 h 1028700"/>
                <a:gd name="connisteX4" fmla="*/ 734601 w 1612901"/>
                <a:gd name="connsiteY4" fmla="*/ 0 h 1028700"/>
                <a:gd name="connisteX5" fmla="*/ 1612901 w 1612901"/>
                <a:gd name="connsiteY5" fmla="*/ 882652 h 1028700"/>
                <a:gd name="connisteX6" fmla="*/ 1600940 w 1612901"/>
                <a:gd name="connsiteY6" fmla="*/ 1028700 h 10287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612901" h="1028700">
                  <a:moveTo>
                    <a:pt x="1600941" y="1028700"/>
                  </a:moveTo>
                  <a:lnTo>
                    <a:pt x="303297" y="1028700"/>
                  </a:lnTo>
                  <a:cubicBezTo>
                    <a:pt x="135788" y="1028700"/>
                    <a:pt x="0" y="892235"/>
                    <a:pt x="0" y="723903"/>
                  </a:cubicBezTo>
                  <a:lnTo>
                    <a:pt x="0" y="398651"/>
                  </a:lnTo>
                  <a:cubicBezTo>
                    <a:pt x="156966" y="158539"/>
                    <a:pt x="427363" y="0"/>
                    <a:pt x="734602" y="0"/>
                  </a:cubicBezTo>
                  <a:cubicBezTo>
                    <a:pt x="1219672" y="0"/>
                    <a:pt x="1612901" y="395176"/>
                    <a:pt x="1612901" y="882652"/>
                  </a:cubicBezTo>
                  <a:cubicBezTo>
                    <a:pt x="1612901" y="932405"/>
                    <a:pt x="1608795" y="981197"/>
                    <a:pt x="1600941" y="1028700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alpha val="15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20142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任意多边形 6"/>
            <p:cNvSpPr/>
            <p:nvPr>
              <p:custDataLst>
                <p:tags r:id="rId8"/>
              </p:custDataLst>
            </p:nvPr>
          </p:nvSpPr>
          <p:spPr>
            <a:xfrm>
              <a:off x="2480" y="3480"/>
              <a:ext cx="2401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8" name="图片 7" descr="C:/Users/mingsheng111035/AppData/Local/Temp/figmazip/slide_94ba316bed480503\datas\earth-12001&amp;148032.svg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 r:link="rId12"/>
                </a:ext>
              </a:extLst>
            </a:blip>
            <a:stretch>
              <a:fillRect/>
            </a:stretch>
          </p:blipFill>
          <p:spPr>
            <a:xfrm>
              <a:off x="3039" y="4040"/>
              <a:ext cx="1280" cy="128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1540" y="644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尊重隐私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4"/>
              </p:custDataLst>
            </p:nvPr>
          </p:nvSpPr>
          <p:spPr>
            <a:xfrm>
              <a:off x="1560" y="7320"/>
              <a:ext cx="424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在提供身体清洁服务时，尊重客户的隐私是至关重要的，确保服务过程中客户的私密性得到保护。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任意多边形 10"/>
            <p:cNvSpPr/>
            <p:nvPr>
              <p:custDataLst>
                <p:tags r:id="rId15"/>
              </p:custDataLst>
            </p:nvPr>
          </p:nvSpPr>
          <p:spPr>
            <a:xfrm>
              <a:off x="6880" y="2880"/>
              <a:ext cx="5440" cy="6959"/>
            </a:xfrm>
            <a:custGeom>
              <a:avLst/>
              <a:gdLst>
                <a:gd name="connisteX0" fmla="*/ 0 w 3454402"/>
                <a:gd name="connsiteY0" fmla="*/ 304796 h 4419596"/>
                <a:gd name="connisteX1" fmla="*/ 304796 w 3454402"/>
                <a:gd name="connsiteY1" fmla="*/ 0 h 4419596"/>
                <a:gd name="connisteX2" fmla="*/ 3149595 w 3454402"/>
                <a:gd name="connsiteY2" fmla="*/ 0 h 4419596"/>
                <a:gd name="connisteX3" fmla="*/ 3454402 w 3454402"/>
                <a:gd name="connsiteY3" fmla="*/ 304796 h 4419596"/>
                <a:gd name="connisteX4" fmla="*/ 3454402 w 3454402"/>
                <a:gd name="connsiteY4" fmla="*/ 4114800 h 4419596"/>
                <a:gd name="connisteX5" fmla="*/ 3149595 w 3454402"/>
                <a:gd name="connsiteY5" fmla="*/ 4419596 h 4419596"/>
                <a:gd name="connisteX6" fmla="*/ 304796 w 3454402"/>
                <a:gd name="connsiteY6" fmla="*/ 4419596 h 4419596"/>
                <a:gd name="connisteX7" fmla="*/ 0 w 3454402"/>
                <a:gd name="connsiteY7" fmla="*/ 4114800 h 4419596"/>
                <a:gd name="connisteX8" fmla="*/ 0 w 3454402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4114800"/>
                  </a:lnTo>
                  <a:cubicBezTo>
                    <a:pt x="3454402" y="4283141"/>
                    <a:pt x="3317937" y="4419597"/>
                    <a:pt x="3149596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16"/>
              </p:custDataLst>
            </p:nvPr>
          </p:nvSpPr>
          <p:spPr>
            <a:xfrm>
              <a:off x="9620" y="2880"/>
              <a:ext cx="2700" cy="2580"/>
            </a:xfrm>
            <a:custGeom>
              <a:avLst/>
              <a:gdLst>
                <a:gd name="connisteX0" fmla="*/ 1714500 w 1714500"/>
                <a:gd name="connsiteY0" fmla="*/ 1638303 h 1638303"/>
                <a:gd name="connisteX1" fmla="*/ 0 w 1714500"/>
                <a:gd name="connsiteY1" fmla="*/ 0 h 1638303"/>
                <a:gd name="connisteX2" fmla="*/ 1409703 w 1714500"/>
                <a:gd name="connsiteY2" fmla="*/ 0 h 1638303"/>
                <a:gd name="connisteX3" fmla="*/ 1714500 w 1714500"/>
                <a:gd name="connsiteY3" fmla="*/ 304796 h 1638303"/>
                <a:gd name="connisteX4" fmla="*/ 1714500 w 1714500"/>
                <a:gd name="connsiteY4" fmla="*/ 1638303 h 16383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pathLst>
                <a:path w="1714500" h="1638303">
                  <a:moveTo>
                    <a:pt x="1714500" y="1638303"/>
                  </a:moveTo>
                  <a:cubicBezTo>
                    <a:pt x="807772" y="1607506"/>
                    <a:pt x="72878" y="897602"/>
                    <a:pt x="0" y="0"/>
                  </a:cubicBezTo>
                  <a:lnTo>
                    <a:pt x="1409703" y="0"/>
                  </a:lnTo>
                  <a:cubicBezTo>
                    <a:pt x="1578035" y="0"/>
                    <a:pt x="1714500" y="136465"/>
                    <a:pt x="1714500" y="304797"/>
                  </a:cubicBezTo>
                  <a:lnTo>
                    <a:pt x="1714500" y="1638303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4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>
              <p:custDataLst>
                <p:tags r:id="rId17"/>
              </p:custDataLst>
            </p:nvPr>
          </p:nvSpPr>
          <p:spPr>
            <a:xfrm>
              <a:off x="6880" y="8220"/>
              <a:ext cx="2540" cy="1620"/>
            </a:xfrm>
            <a:custGeom>
              <a:avLst/>
              <a:gdLst>
                <a:gd name="connisteX0" fmla="*/ 1600940 w 1612901"/>
                <a:gd name="connsiteY0" fmla="*/ 1028700 h 1028700"/>
                <a:gd name="connisteX1" fmla="*/ 303297 w 1612901"/>
                <a:gd name="connsiteY1" fmla="*/ 1028700 h 1028700"/>
                <a:gd name="connisteX2" fmla="*/ 0 w 1612901"/>
                <a:gd name="connsiteY2" fmla="*/ 723903 h 1028700"/>
                <a:gd name="connisteX3" fmla="*/ 0 w 1612901"/>
                <a:gd name="connsiteY3" fmla="*/ 398650 h 1028700"/>
                <a:gd name="connisteX4" fmla="*/ 734601 w 1612901"/>
                <a:gd name="connsiteY4" fmla="*/ 0 h 1028700"/>
                <a:gd name="connisteX5" fmla="*/ 1612901 w 1612901"/>
                <a:gd name="connsiteY5" fmla="*/ 882652 h 1028700"/>
                <a:gd name="connisteX6" fmla="*/ 1600940 w 1612901"/>
                <a:gd name="connsiteY6" fmla="*/ 1028700 h 10287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612901" h="1028700">
                  <a:moveTo>
                    <a:pt x="1600941" y="1028700"/>
                  </a:moveTo>
                  <a:lnTo>
                    <a:pt x="303297" y="1028700"/>
                  </a:lnTo>
                  <a:cubicBezTo>
                    <a:pt x="135788" y="1028700"/>
                    <a:pt x="0" y="892235"/>
                    <a:pt x="0" y="723903"/>
                  </a:cubicBezTo>
                  <a:lnTo>
                    <a:pt x="0" y="398651"/>
                  </a:lnTo>
                  <a:cubicBezTo>
                    <a:pt x="156966" y="158539"/>
                    <a:pt x="427363" y="0"/>
                    <a:pt x="734602" y="0"/>
                  </a:cubicBezTo>
                  <a:cubicBezTo>
                    <a:pt x="1219672" y="0"/>
                    <a:pt x="1612901" y="395176"/>
                    <a:pt x="1612901" y="882652"/>
                  </a:cubicBezTo>
                  <a:cubicBezTo>
                    <a:pt x="1612901" y="932405"/>
                    <a:pt x="1608795" y="981197"/>
                    <a:pt x="1600941" y="1028700"/>
                  </a:cubicBezTo>
                  <a:close/>
                </a:path>
              </a:pathLst>
            </a:custGeom>
            <a:solidFill>
              <a:schemeClr val="accent6">
                <a:alpha val="70000"/>
              </a:schemeClr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>
              <p:custDataLst>
                <p:tags r:id="rId18"/>
              </p:custDataLst>
            </p:nvPr>
          </p:nvSpPr>
          <p:spPr>
            <a:xfrm>
              <a:off x="8400" y="372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5" name="图片 14" descr="C:/Users/mingsheng111035/AppData/Local/Temp/figmazip/slide_94ba316bed480503\datas\earth-12001&amp;148066.svg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 r:link="rId22"/>
                </a:ext>
              </a:extLst>
            </a:blip>
            <a:stretch>
              <a:fillRect/>
            </a:stretch>
          </p:blipFill>
          <p:spPr>
            <a:xfrm>
              <a:off x="8959" y="4279"/>
              <a:ext cx="1280" cy="1280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>
              <p:custDataLst>
                <p:tags r:id="rId23"/>
              </p:custDataLst>
            </p:nvPr>
          </p:nvSpPr>
          <p:spPr>
            <a:xfrm>
              <a:off x="7460" y="668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沟通技巧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24"/>
              </p:custDataLst>
            </p:nvPr>
          </p:nvSpPr>
          <p:spPr>
            <a:xfrm>
              <a:off x="7480" y="756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有效沟通能够确保清洁照护服务满足客户的个人需求，减少误解和不适感。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任意多边形 17"/>
            <p:cNvSpPr/>
            <p:nvPr>
              <p:custDataLst>
                <p:tags r:id="rId25"/>
              </p:custDataLst>
            </p:nvPr>
          </p:nvSpPr>
          <p:spPr>
            <a:xfrm>
              <a:off x="12800" y="2880"/>
              <a:ext cx="5440" cy="6959"/>
            </a:xfrm>
            <a:custGeom>
              <a:avLst/>
              <a:gdLst>
                <a:gd name="connisteX0" fmla="*/ 0 w 3454402"/>
                <a:gd name="connsiteY0" fmla="*/ 304796 h 4419596"/>
                <a:gd name="connisteX1" fmla="*/ 304796 w 3454402"/>
                <a:gd name="connsiteY1" fmla="*/ 0 h 4419596"/>
                <a:gd name="connisteX2" fmla="*/ 3149595 w 3454402"/>
                <a:gd name="connsiteY2" fmla="*/ 0 h 4419596"/>
                <a:gd name="connisteX3" fmla="*/ 3454402 w 3454402"/>
                <a:gd name="connsiteY3" fmla="*/ 304796 h 4419596"/>
                <a:gd name="connisteX4" fmla="*/ 3454402 w 3454402"/>
                <a:gd name="connsiteY4" fmla="*/ 4114800 h 4419596"/>
                <a:gd name="connisteX5" fmla="*/ 3149595 w 3454402"/>
                <a:gd name="connsiteY5" fmla="*/ 4419596 h 4419596"/>
                <a:gd name="connisteX6" fmla="*/ 304796 w 3454402"/>
                <a:gd name="connsiteY6" fmla="*/ 4419596 h 4419596"/>
                <a:gd name="connisteX7" fmla="*/ 0 w 3454402"/>
                <a:gd name="connsiteY7" fmla="*/ 4114800 h 4419596"/>
                <a:gd name="connisteX8" fmla="*/ 0 w 3454402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4114800"/>
                  </a:lnTo>
                  <a:cubicBezTo>
                    <a:pt x="3454402" y="4283141"/>
                    <a:pt x="3317937" y="4419597"/>
                    <a:pt x="3149596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任意多边形 18"/>
            <p:cNvSpPr/>
            <p:nvPr>
              <p:custDataLst>
                <p:tags r:id="rId26"/>
              </p:custDataLst>
            </p:nvPr>
          </p:nvSpPr>
          <p:spPr>
            <a:xfrm>
              <a:off x="15540" y="2880"/>
              <a:ext cx="2700" cy="2580"/>
            </a:xfrm>
            <a:custGeom>
              <a:avLst/>
              <a:gdLst>
                <a:gd name="connisteX0" fmla="*/ 1714500 w 1714500"/>
                <a:gd name="connsiteY0" fmla="*/ 1638303 h 1638303"/>
                <a:gd name="connisteX1" fmla="*/ 0 w 1714500"/>
                <a:gd name="connsiteY1" fmla="*/ 0 h 1638303"/>
                <a:gd name="connisteX2" fmla="*/ 1409703 w 1714500"/>
                <a:gd name="connsiteY2" fmla="*/ 0 h 1638303"/>
                <a:gd name="connisteX3" fmla="*/ 1714500 w 1714500"/>
                <a:gd name="connsiteY3" fmla="*/ 304714 h 1638303"/>
                <a:gd name="connisteX4" fmla="*/ 1714500 w 1714500"/>
                <a:gd name="connsiteY4" fmla="*/ 1638303 h 16383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pathLst>
                <a:path w="1714500" h="1638303">
                  <a:moveTo>
                    <a:pt x="1714500" y="1638303"/>
                  </a:moveTo>
                  <a:cubicBezTo>
                    <a:pt x="807772" y="1607506"/>
                    <a:pt x="72878" y="897602"/>
                    <a:pt x="0" y="0"/>
                  </a:cubicBezTo>
                  <a:lnTo>
                    <a:pt x="1409703" y="0"/>
                  </a:lnTo>
                  <a:cubicBezTo>
                    <a:pt x="1578035" y="0"/>
                    <a:pt x="1714500" y="136374"/>
                    <a:pt x="1714500" y="304715"/>
                  </a:cubicBezTo>
                  <a:cubicBezTo>
                    <a:pt x="1714500" y="914647"/>
                    <a:pt x="1714500" y="1638303"/>
                    <a:pt x="1714500" y="1638303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alpha val="15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23916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>
              <p:custDataLst>
                <p:tags r:id="rId27"/>
              </p:custDataLst>
            </p:nvPr>
          </p:nvSpPr>
          <p:spPr>
            <a:xfrm>
              <a:off x="12800" y="8220"/>
              <a:ext cx="2540" cy="1620"/>
            </a:xfrm>
            <a:custGeom>
              <a:avLst/>
              <a:gdLst>
                <a:gd name="connisteX0" fmla="*/ 1600940 w 1612901"/>
                <a:gd name="connsiteY0" fmla="*/ 1028700 h 1028700"/>
                <a:gd name="connisteX1" fmla="*/ 303297 w 1612901"/>
                <a:gd name="connsiteY1" fmla="*/ 1028700 h 1028700"/>
                <a:gd name="connisteX2" fmla="*/ 0 w 1612901"/>
                <a:gd name="connsiteY2" fmla="*/ 723903 h 1028700"/>
                <a:gd name="connisteX3" fmla="*/ 0 w 1612901"/>
                <a:gd name="connsiteY3" fmla="*/ 398650 h 1028700"/>
                <a:gd name="connisteX4" fmla="*/ 734601 w 1612901"/>
                <a:gd name="connsiteY4" fmla="*/ 0 h 1028700"/>
                <a:gd name="connisteX5" fmla="*/ 1612901 w 1612901"/>
                <a:gd name="connsiteY5" fmla="*/ 882652 h 1028700"/>
                <a:gd name="connisteX6" fmla="*/ 1600940 w 1612901"/>
                <a:gd name="connsiteY6" fmla="*/ 1028700 h 10287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612901" h="1028700">
                  <a:moveTo>
                    <a:pt x="1600941" y="1028700"/>
                  </a:moveTo>
                  <a:lnTo>
                    <a:pt x="303297" y="1028700"/>
                  </a:lnTo>
                  <a:cubicBezTo>
                    <a:pt x="135788" y="1028700"/>
                    <a:pt x="0" y="892235"/>
                    <a:pt x="0" y="723903"/>
                  </a:cubicBezTo>
                  <a:lnTo>
                    <a:pt x="0" y="398651"/>
                  </a:lnTo>
                  <a:cubicBezTo>
                    <a:pt x="156966" y="158539"/>
                    <a:pt x="427363" y="0"/>
                    <a:pt x="734602" y="0"/>
                  </a:cubicBezTo>
                  <a:cubicBezTo>
                    <a:pt x="1219672" y="0"/>
                    <a:pt x="1612901" y="395176"/>
                    <a:pt x="1612901" y="882652"/>
                  </a:cubicBezTo>
                  <a:cubicBezTo>
                    <a:pt x="1612901" y="932405"/>
                    <a:pt x="1608795" y="981197"/>
                    <a:pt x="1600941" y="1028700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alpha val="15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20142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任意多边形 20"/>
            <p:cNvSpPr/>
            <p:nvPr>
              <p:custDataLst>
                <p:tags r:id="rId28"/>
              </p:custDataLst>
            </p:nvPr>
          </p:nvSpPr>
          <p:spPr>
            <a:xfrm>
              <a:off x="14320" y="348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2" name="图片 21" descr="C:/Users/mingsheng111035/AppData/Local/Temp/figmazip/slide_94ba316bed480503\datas\earth-12001&amp;148100.svg"/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30">
              <a:extLst>
                <a:ext uri="{96DAC541-7B7A-43D3-8B79-37D633B846F1}">
                  <asvg:svgBlip xmlns:asvg="http://schemas.microsoft.com/office/drawing/2016/SVG/main" r:embed="rId31" r:link="rId32"/>
                </a:ext>
              </a:extLst>
            </a:blip>
            <a:stretch>
              <a:fillRect/>
            </a:stretch>
          </p:blipFill>
          <p:spPr>
            <a:xfrm>
              <a:off x="14879" y="4040"/>
              <a:ext cx="1280" cy="1280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>
              <p:custDataLst>
                <p:tags r:id="rId33"/>
              </p:custDataLst>
            </p:nvPr>
          </p:nvSpPr>
          <p:spPr>
            <a:xfrm>
              <a:off x="13380" y="644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个性化服务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34"/>
              </p:custDataLst>
            </p:nvPr>
          </p:nvSpPr>
          <p:spPr>
            <a:xfrm>
              <a:off x="13400" y="7320"/>
              <a:ext cx="424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根据客户的特定情况和偏好提供定制化的清洁照护服务，以提升客户满意度和舒适度。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3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谢谢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2000"/>
              <a:t>THE END</a:t>
            </a:r>
            <a:endParaRPr lang="zh-CN" altLang="en-US" sz="2000"/>
          </a:p>
          <a:p>
            <a:endParaRPr lang="zh-CN" altLang="en-US" sz="20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200"/>
              <a:t>床上用品更换照护技术</a:t>
            </a:r>
            <a:endParaRPr lang="zh-CN" altLang="en-US" sz="4200"/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01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更换目的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e744e1a76c0c0a8a\datas\装饰-12001&amp;112476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30" name="组合 29"/>
          <p:cNvGrpSpPr/>
          <p:nvPr/>
        </p:nvGrpSpPr>
        <p:grpSpPr>
          <a:xfrm>
            <a:off x="609600" y="1828800"/>
            <a:ext cx="9144000" cy="4419600"/>
            <a:chOff x="960" y="2880"/>
            <a:chExt cx="14400" cy="6960"/>
          </a:xfrm>
        </p:grpSpPr>
        <p:pic>
          <p:nvPicPr>
            <p:cNvPr id="6" name="图片 5" descr="C:/Users/mingsheng111035/AppData/Roaming/Kingsoft/office6/wppai/generateppt/926a1dd35796d601dc139d2fd57c53ae.jpg926a1dd35796d601dc139d2fd57c53ae"/>
            <p:cNvPicPr preferRelativeResize="0"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t="8749" b="1278"/>
            <a:stretch>
              <a:fillRect/>
            </a:stretch>
          </p:blipFill>
          <p:spPr>
            <a:xfrm>
              <a:off x="960" y="2880"/>
              <a:ext cx="2400" cy="3240"/>
            </a:xfrm>
            <a:custGeom>
              <a:avLst/>
              <a:gdLst>
                <a:gd name="connisteX0" fmla="*/ 0 w 1524003"/>
                <a:gd name="connsiteY0" fmla="*/ 304796 h 2057400"/>
                <a:gd name="connisteX1" fmla="*/ 304796 w 1524003"/>
                <a:gd name="connsiteY1" fmla="*/ 0 h 2057400"/>
                <a:gd name="connisteX2" fmla="*/ 1524003 w 1524003"/>
                <a:gd name="connsiteY2" fmla="*/ 0 h 2057400"/>
                <a:gd name="connisteX3" fmla="*/ 1524003 w 1524003"/>
                <a:gd name="connsiteY3" fmla="*/ 2057400 h 2057400"/>
                <a:gd name="connisteX4" fmla="*/ 304796 w 1524003"/>
                <a:gd name="connsiteY4" fmla="*/ 2057400 h 2057400"/>
                <a:gd name="connisteX5" fmla="*/ 0 w 1524003"/>
                <a:gd name="connsiteY5" fmla="*/ 1752603 h 2057400"/>
                <a:gd name="connisteX6" fmla="*/ 0 w 1524003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524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1524003" y="0"/>
                  </a:lnTo>
                  <a:lnTo>
                    <a:pt x="1524003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9" name="任意多边形 8"/>
            <p:cNvSpPr/>
            <p:nvPr>
              <p:custDataLst>
                <p:tags r:id="rId10"/>
              </p:custDataLst>
            </p:nvPr>
          </p:nvSpPr>
          <p:spPr>
            <a:xfrm>
              <a:off x="3360" y="2880"/>
              <a:ext cx="4561" cy="3240"/>
            </a:xfrm>
            <a:custGeom>
              <a:avLst/>
              <a:gdLst>
                <a:gd name="connisteX0" fmla="*/ 0 w 2895603"/>
                <a:gd name="connsiteY0" fmla="*/ 0 h 2057400"/>
                <a:gd name="connisteX1" fmla="*/ 2590796 w 2895603"/>
                <a:gd name="connsiteY1" fmla="*/ 0 h 2057400"/>
                <a:gd name="connisteX2" fmla="*/ 2895603 w 2895603"/>
                <a:gd name="connsiteY2" fmla="*/ 304796 h 2057400"/>
                <a:gd name="connisteX3" fmla="*/ 2895603 w 2895603"/>
                <a:gd name="connsiteY3" fmla="*/ 1752603 h 2057400"/>
                <a:gd name="connisteX4" fmla="*/ 2590796 w 2895603"/>
                <a:gd name="connsiteY4" fmla="*/ 2057400 h 2057400"/>
                <a:gd name="connisteX5" fmla="*/ 0 w 2895603"/>
                <a:gd name="connsiteY5" fmla="*/ 2057400 h 2057400"/>
                <a:gd name="connisteX6" fmla="*/ 0 w 2895603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95603" h="2057400">
                  <a:moveTo>
                    <a:pt x="0" y="0"/>
                  </a:moveTo>
                  <a:lnTo>
                    <a:pt x="2590797" y="0"/>
                  </a:lnTo>
                  <a:cubicBezTo>
                    <a:pt x="2759138" y="0"/>
                    <a:pt x="2895603" y="136465"/>
                    <a:pt x="2895603" y="304797"/>
                  </a:cubicBezTo>
                  <a:lnTo>
                    <a:pt x="2895603" y="1752603"/>
                  </a:lnTo>
                  <a:cubicBezTo>
                    <a:pt x="2895603" y="1920935"/>
                    <a:pt x="2759138" y="2057400"/>
                    <a:pt x="2590797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11"/>
              </p:custDataLst>
            </p:nvPr>
          </p:nvSpPr>
          <p:spPr>
            <a:xfrm>
              <a:off x="960" y="6600"/>
              <a:ext cx="4560" cy="3240"/>
            </a:xfrm>
            <a:custGeom>
              <a:avLst/>
              <a:gdLst>
                <a:gd name="connisteX0" fmla="*/ 0 w 2895603"/>
                <a:gd name="connsiteY0" fmla="*/ 304796 h 2057400"/>
                <a:gd name="connisteX1" fmla="*/ 304796 w 2895603"/>
                <a:gd name="connsiteY1" fmla="*/ 0 h 2057400"/>
                <a:gd name="connisteX2" fmla="*/ 2895603 w 2895603"/>
                <a:gd name="connsiteY2" fmla="*/ 0 h 2057400"/>
                <a:gd name="connisteX3" fmla="*/ 2895603 w 2895603"/>
                <a:gd name="connsiteY3" fmla="*/ 2057400 h 2057400"/>
                <a:gd name="connisteX4" fmla="*/ 304796 w 2895603"/>
                <a:gd name="connsiteY4" fmla="*/ 2057400 h 2057400"/>
                <a:gd name="connisteX5" fmla="*/ 0 w 2895603"/>
                <a:gd name="connsiteY5" fmla="*/ 1752603 h 2057400"/>
                <a:gd name="connisteX6" fmla="*/ 0 w 2895603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956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895603" y="0"/>
                  </a:lnTo>
                  <a:lnTo>
                    <a:pt x="2895603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3840" y="3340"/>
              <a:ext cx="3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预防皮肤问题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3840" y="4220"/>
              <a:ext cx="36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更换床上用品可减少皮肤刺激和褥疮风险，保持皮肤健康。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5" name="图片 14" descr="C:/Users/mingsheng111035/AppData/Roaming/Kingsoft/office6/wppai/generateppt/99b73740c0bf937d1c2a5aa7ba61d62e.jpg99b73740c0bf937d1c2a5aa7ba61d62e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 t="4896" b="5131"/>
            <a:stretch>
              <a:fillRect/>
            </a:stretch>
          </p:blipFill>
          <p:spPr>
            <a:xfrm>
              <a:off x="5520" y="6600"/>
              <a:ext cx="2400" cy="3240"/>
            </a:xfrm>
            <a:custGeom>
              <a:avLst/>
              <a:gdLst>
                <a:gd name="connisteX0" fmla="*/ 0 w 1524003"/>
                <a:gd name="connsiteY0" fmla="*/ 0 h 2057400"/>
                <a:gd name="connisteX1" fmla="*/ 1219196 w 1524003"/>
                <a:gd name="connsiteY1" fmla="*/ 0 h 2057400"/>
                <a:gd name="connisteX2" fmla="*/ 1524003 w 1524003"/>
                <a:gd name="connsiteY2" fmla="*/ 304796 h 2057400"/>
                <a:gd name="connisteX3" fmla="*/ 1524003 w 1524003"/>
                <a:gd name="connsiteY3" fmla="*/ 1752603 h 2057400"/>
                <a:gd name="connisteX4" fmla="*/ 1219196 w 1524003"/>
                <a:gd name="connsiteY4" fmla="*/ 2057400 h 2057400"/>
                <a:gd name="connisteX5" fmla="*/ 0 w 1524003"/>
                <a:gd name="connsiteY5" fmla="*/ 2057400 h 2057400"/>
                <a:gd name="connisteX6" fmla="*/ 0 w 1524003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524003" h="2057400">
                  <a:moveTo>
                    <a:pt x="0" y="0"/>
                  </a:moveTo>
                  <a:lnTo>
                    <a:pt x="1219197" y="0"/>
                  </a:lnTo>
                  <a:cubicBezTo>
                    <a:pt x="1387538" y="0"/>
                    <a:pt x="1524003" y="136465"/>
                    <a:pt x="1524003" y="304797"/>
                  </a:cubicBezTo>
                  <a:lnTo>
                    <a:pt x="1524003" y="1752603"/>
                  </a:lnTo>
                  <a:cubicBezTo>
                    <a:pt x="1524003" y="1920935"/>
                    <a:pt x="1387538" y="2057400"/>
                    <a:pt x="1219197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18" name="图片 17" descr="C:/Users/mingsheng111035/AppData/Roaming/Kingsoft/office6/wppai/generateppt/bed5926677b9f6ab7f4adcbf9f45923a.jpgbed5926677b9f6ab7f4adcbf9f45923a"/>
            <p:cNvPicPr preferRelativeResize="0"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rcRect b="24082"/>
            <a:stretch>
              <a:fillRect/>
            </a:stretch>
          </p:blipFill>
          <p:spPr>
            <a:xfrm>
              <a:off x="8400" y="2880"/>
              <a:ext cx="2400" cy="3240"/>
            </a:xfrm>
            <a:custGeom>
              <a:avLst/>
              <a:gdLst>
                <a:gd name="connisteX0" fmla="*/ 0 w 1524003"/>
                <a:gd name="connsiteY0" fmla="*/ 304796 h 2057400"/>
                <a:gd name="connisteX1" fmla="*/ 304796 w 1524003"/>
                <a:gd name="connsiteY1" fmla="*/ 0 h 2057400"/>
                <a:gd name="connisteX2" fmla="*/ 1524003 w 1524003"/>
                <a:gd name="connsiteY2" fmla="*/ 0 h 2057400"/>
                <a:gd name="connisteX3" fmla="*/ 1524003 w 1524003"/>
                <a:gd name="connsiteY3" fmla="*/ 2057400 h 2057400"/>
                <a:gd name="connisteX4" fmla="*/ 304796 w 1524003"/>
                <a:gd name="connsiteY4" fmla="*/ 2057400 h 2057400"/>
                <a:gd name="connisteX5" fmla="*/ 0 w 1524003"/>
                <a:gd name="connsiteY5" fmla="*/ 1752603 h 2057400"/>
                <a:gd name="connisteX6" fmla="*/ 0 w 1524003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524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1524003" y="0"/>
                  </a:lnTo>
                  <a:lnTo>
                    <a:pt x="1524003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1" name="任意多边形 20"/>
            <p:cNvSpPr/>
            <p:nvPr>
              <p:custDataLst>
                <p:tags r:id="rId18"/>
              </p:custDataLst>
            </p:nvPr>
          </p:nvSpPr>
          <p:spPr>
            <a:xfrm>
              <a:off x="10800" y="2880"/>
              <a:ext cx="4560" cy="3240"/>
            </a:xfrm>
            <a:custGeom>
              <a:avLst/>
              <a:gdLst>
                <a:gd name="connisteX0" fmla="*/ 0 w 2895603"/>
                <a:gd name="connsiteY0" fmla="*/ 0 h 2057400"/>
                <a:gd name="connisteX1" fmla="*/ 2590796 w 2895603"/>
                <a:gd name="connsiteY1" fmla="*/ 0 h 2057400"/>
                <a:gd name="connisteX2" fmla="*/ 2895603 w 2895603"/>
                <a:gd name="connsiteY2" fmla="*/ 304796 h 2057400"/>
                <a:gd name="connisteX3" fmla="*/ 2895603 w 2895603"/>
                <a:gd name="connsiteY3" fmla="*/ 1752603 h 2057400"/>
                <a:gd name="connisteX4" fmla="*/ 2590796 w 2895603"/>
                <a:gd name="connsiteY4" fmla="*/ 2057400 h 2057400"/>
                <a:gd name="connisteX5" fmla="*/ 0 w 2895603"/>
                <a:gd name="connsiteY5" fmla="*/ 2057400 h 2057400"/>
                <a:gd name="connisteX6" fmla="*/ 0 w 2895603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95603" h="2057400">
                  <a:moveTo>
                    <a:pt x="0" y="0"/>
                  </a:moveTo>
                  <a:lnTo>
                    <a:pt x="2590797" y="0"/>
                  </a:lnTo>
                  <a:cubicBezTo>
                    <a:pt x="2759138" y="0"/>
                    <a:pt x="2895603" y="136465"/>
                    <a:pt x="2895603" y="304797"/>
                  </a:cubicBezTo>
                  <a:lnTo>
                    <a:pt x="2895603" y="1752603"/>
                  </a:lnTo>
                  <a:cubicBezTo>
                    <a:pt x="2895603" y="1920935"/>
                    <a:pt x="2759138" y="2057400"/>
                    <a:pt x="2590797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9"/>
              </p:custDataLst>
            </p:nvPr>
          </p:nvSpPr>
          <p:spPr>
            <a:xfrm>
              <a:off x="1440" y="7060"/>
              <a:ext cx="3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防止交叉感染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20"/>
              </p:custDataLst>
            </p:nvPr>
          </p:nvSpPr>
          <p:spPr>
            <a:xfrm>
              <a:off x="1440" y="7940"/>
              <a:ext cx="36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定期更换床品有助于减少细菌和病毒的传播，保障个人卫生。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任意多边形 23"/>
            <p:cNvSpPr/>
            <p:nvPr>
              <p:custDataLst>
                <p:tags r:id="rId21"/>
              </p:custDataLst>
            </p:nvPr>
          </p:nvSpPr>
          <p:spPr>
            <a:xfrm>
              <a:off x="8400" y="6600"/>
              <a:ext cx="4561" cy="3240"/>
            </a:xfrm>
            <a:custGeom>
              <a:avLst/>
              <a:gdLst>
                <a:gd name="connisteX0" fmla="*/ 0 w 2895603"/>
                <a:gd name="connsiteY0" fmla="*/ 304796 h 2057400"/>
                <a:gd name="connisteX1" fmla="*/ 304796 w 2895603"/>
                <a:gd name="connsiteY1" fmla="*/ 0 h 2057400"/>
                <a:gd name="connisteX2" fmla="*/ 2895603 w 2895603"/>
                <a:gd name="connsiteY2" fmla="*/ 0 h 2057400"/>
                <a:gd name="connisteX3" fmla="*/ 2895603 w 2895603"/>
                <a:gd name="connsiteY3" fmla="*/ 2057400 h 2057400"/>
                <a:gd name="connisteX4" fmla="*/ 304796 w 2895603"/>
                <a:gd name="connsiteY4" fmla="*/ 2057400 h 2057400"/>
                <a:gd name="connisteX5" fmla="*/ 0 w 2895603"/>
                <a:gd name="connsiteY5" fmla="*/ 1752603 h 2057400"/>
                <a:gd name="connisteX6" fmla="*/ 0 w 2895603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956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895603" y="0"/>
                  </a:lnTo>
                  <a:lnTo>
                    <a:pt x="2895603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7" name="图片 26" descr="C:/Users/mingsheng111035/AppData/Roaming/Kingsoft/office6/wppai/generateppt/2cf4044789d0d60d98b5a1dd7b6b0929.jpg2cf4044789d0d60d98b5a1dd7b6b0929"/>
            <p:cNvPicPr preferRelativeResize="0"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3"/>
            <a:srcRect t="3066" b="2831"/>
            <a:stretch>
              <a:fillRect/>
            </a:stretch>
          </p:blipFill>
          <p:spPr>
            <a:xfrm>
              <a:off x="12960" y="6600"/>
              <a:ext cx="2400" cy="3240"/>
            </a:xfrm>
            <a:custGeom>
              <a:avLst/>
              <a:gdLst>
                <a:gd name="connisteX0" fmla="*/ 0 w 1524003"/>
                <a:gd name="connsiteY0" fmla="*/ 0 h 2057400"/>
                <a:gd name="connisteX1" fmla="*/ 1219196 w 1524003"/>
                <a:gd name="connsiteY1" fmla="*/ 0 h 2057400"/>
                <a:gd name="connisteX2" fmla="*/ 1524003 w 1524003"/>
                <a:gd name="connsiteY2" fmla="*/ 304796 h 2057400"/>
                <a:gd name="connisteX3" fmla="*/ 1524003 w 1524003"/>
                <a:gd name="connsiteY3" fmla="*/ 1752603 h 2057400"/>
                <a:gd name="connisteX4" fmla="*/ 1219196 w 1524003"/>
                <a:gd name="connsiteY4" fmla="*/ 2057400 h 2057400"/>
                <a:gd name="connisteX5" fmla="*/ 0 w 1524003"/>
                <a:gd name="connsiteY5" fmla="*/ 2057400 h 2057400"/>
                <a:gd name="connisteX6" fmla="*/ 0 w 1524003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524003" h="2057400">
                  <a:moveTo>
                    <a:pt x="0" y="0"/>
                  </a:moveTo>
                  <a:lnTo>
                    <a:pt x="1219197" y="0"/>
                  </a:lnTo>
                  <a:cubicBezTo>
                    <a:pt x="1387538" y="0"/>
                    <a:pt x="1524003" y="136465"/>
                    <a:pt x="1524003" y="304797"/>
                  </a:cubicBezTo>
                  <a:lnTo>
                    <a:pt x="1524003" y="1752603"/>
                  </a:lnTo>
                  <a:cubicBezTo>
                    <a:pt x="1524003" y="1920935"/>
                    <a:pt x="1387538" y="2057400"/>
                    <a:pt x="1219197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2" name="文本框 21"/>
            <p:cNvSpPr txBox="1"/>
            <p:nvPr>
              <p:custDataLst>
                <p:tags r:id="rId24"/>
              </p:custDataLst>
            </p:nvPr>
          </p:nvSpPr>
          <p:spPr>
            <a:xfrm>
              <a:off x="11280" y="3340"/>
              <a:ext cx="3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提高居住舒适度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5"/>
              </p:custDataLst>
            </p:nvPr>
          </p:nvSpPr>
          <p:spPr>
            <a:xfrm>
              <a:off x="11280" y="4220"/>
              <a:ext cx="36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干净的床品能提升睡眠质量，为用户提供更舒适的休息环境。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26"/>
              </p:custDataLst>
            </p:nvPr>
          </p:nvSpPr>
          <p:spPr>
            <a:xfrm>
              <a:off x="8880" y="7060"/>
              <a:ext cx="3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维护个人卫生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6" name="文本框 25"/>
            <p:cNvSpPr txBox="1"/>
            <p:nvPr>
              <p:custDataLst>
                <p:tags r:id="rId27"/>
              </p:custDataLst>
            </p:nvPr>
          </p:nvSpPr>
          <p:spPr>
            <a:xfrm>
              <a:off x="8880" y="7940"/>
              <a:ext cx="36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清洁床品是个人卫生的重要组成部分，有助于提升个人形象和自尊。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1828800"/>
          </a:xfrm>
          <a:custGeom>
            <a:avLst/>
            <a:gdLst>
              <a:gd name="connisteX0" fmla="*/ 0 w 12191996"/>
              <a:gd name="connsiteY0" fmla="*/ 0 h 1828800"/>
              <a:gd name="connisteX1" fmla="*/ 12191996 w 12191996"/>
              <a:gd name="connsiteY1" fmla="*/ 0 h 1828800"/>
              <a:gd name="connisteX2" fmla="*/ 12191996 w 12191996"/>
              <a:gd name="connsiteY2" fmla="*/ 1320795 h 1828800"/>
              <a:gd name="connisteX3" fmla="*/ 11684002 w 12191996"/>
              <a:gd name="connsiteY3" fmla="*/ 1828800 h 1828800"/>
              <a:gd name="connisteX4" fmla="*/ 508004 w 12191996"/>
              <a:gd name="connsiteY4" fmla="*/ 1828800 h 1828800"/>
              <a:gd name="connisteX5" fmla="*/ 0 w 12191996"/>
              <a:gd name="connsiteY5" fmla="*/ 1320795 h 1828800"/>
              <a:gd name="connisteX6" fmla="*/ 0 w 12191996"/>
              <a:gd name="connsiteY6" fmla="*/ 0 h 182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1828800">
                <a:moveTo>
                  <a:pt x="0" y="0"/>
                </a:moveTo>
                <a:lnTo>
                  <a:pt x="12191997" y="0"/>
                </a:lnTo>
                <a:lnTo>
                  <a:pt x="12191997" y="1320796"/>
                </a:lnTo>
                <a:cubicBezTo>
                  <a:pt x="12191997" y="1601352"/>
                  <a:pt x="11964558" y="1828800"/>
                  <a:pt x="11684002" y="1828800"/>
                </a:cubicBezTo>
                <a:lnTo>
                  <a:pt x="508004" y="1828800"/>
                </a:lnTo>
                <a:cubicBezTo>
                  <a:pt x="227439" y="1828800"/>
                  <a:pt x="0" y="1601352"/>
                  <a:pt x="0" y="1320796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406396"/>
            <a:ext cx="3479800" cy="1423035"/>
          </a:xfrm>
          <a:custGeom>
            <a:avLst/>
            <a:gdLst>
              <a:gd name="connisteX0" fmla="*/ 3479804 w 3479804"/>
              <a:gd name="connsiteY0" fmla="*/ 1422404 h 1422404"/>
              <a:gd name="connisteX1" fmla="*/ 506220 w 3479804"/>
              <a:gd name="connsiteY1" fmla="*/ 1422404 h 1422404"/>
              <a:gd name="connisteX2" fmla="*/ 0 w 3479804"/>
              <a:gd name="connsiteY2" fmla="*/ 914400 h 1422404"/>
              <a:gd name="connisteX3" fmla="*/ 0 w 3479804"/>
              <a:gd name="connsiteY3" fmla="*/ 266995 h 1422404"/>
              <a:gd name="connisteX4" fmla="*/ 1151659 w 3479804"/>
              <a:gd name="connsiteY4" fmla="*/ 0 h 1422404"/>
              <a:gd name="connisteX5" fmla="*/ 3479804 w 3479804"/>
              <a:gd name="connsiteY5" fmla="*/ 1422404 h 14224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79804" h="1422404">
                <a:moveTo>
                  <a:pt x="3479804" y="1422404"/>
                </a:moveTo>
                <a:lnTo>
                  <a:pt x="506221" y="1422404"/>
                </a:lnTo>
                <a:cubicBezTo>
                  <a:pt x="226643" y="1422404"/>
                  <a:pt x="0" y="1194956"/>
                  <a:pt x="0" y="914400"/>
                </a:cubicBezTo>
                <a:lnTo>
                  <a:pt x="0" y="266996"/>
                </a:lnTo>
                <a:cubicBezTo>
                  <a:pt x="347582" y="96003"/>
                  <a:pt x="738451" y="0"/>
                  <a:pt x="1151659" y="0"/>
                </a:cubicBezTo>
                <a:cubicBezTo>
                  <a:pt x="2165080" y="0"/>
                  <a:pt x="3044111" y="577471"/>
                  <a:pt x="3479804" y="1422404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9753603" y="0"/>
            <a:ext cx="2438400" cy="1116965"/>
          </a:xfrm>
          <a:custGeom>
            <a:avLst/>
            <a:gdLst>
              <a:gd name="connisteX0" fmla="*/ 0 w 2438403"/>
              <a:gd name="connsiteY0" fmla="*/ 0 h 1117597"/>
              <a:gd name="connisteX1" fmla="*/ 2438403 w 2438403"/>
              <a:gd name="connsiteY1" fmla="*/ 0 h 1117597"/>
              <a:gd name="connisteX2" fmla="*/ 2438403 w 2438403"/>
              <a:gd name="connsiteY2" fmla="*/ 939911 h 1117597"/>
              <a:gd name="connisteX3" fmla="*/ 1657112 w 2438403"/>
              <a:gd name="connsiteY3" fmla="*/ 1117597 h 1117597"/>
              <a:gd name="connisteX4" fmla="*/ 0 w 2438403"/>
              <a:gd name="connsiteY4" fmla="*/ 0 h 11175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438403" h="1117598">
                <a:moveTo>
                  <a:pt x="0" y="0"/>
                </a:moveTo>
                <a:lnTo>
                  <a:pt x="2438403" y="0"/>
                </a:lnTo>
                <a:lnTo>
                  <a:pt x="2438403" y="939912"/>
                </a:lnTo>
                <a:cubicBezTo>
                  <a:pt x="2202634" y="1053709"/>
                  <a:pt x="1937458" y="1117598"/>
                  <a:pt x="1657112" y="1117598"/>
                </a:cubicBezTo>
                <a:cubicBezTo>
                  <a:pt x="901790" y="1117598"/>
                  <a:pt x="256626" y="653805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C:/Users/mingsheng111035/AppData/Roaming/Kingsoft/office6/wppai/generateppt/0e2152f3-fc8d-4b3c-ac07-5428a51c9eb8.jpg0e2152f3-fc8d-4b3c-ac07-5428a51c9eb8"/>
          <p:cNvPicPr preferRelativeResize="0"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126" r="126"/>
          <a:stretch>
            <a:fillRect/>
          </a:stretch>
        </p:blipFill>
        <p:spPr>
          <a:xfrm>
            <a:off x="609603" y="609603"/>
            <a:ext cx="10972800" cy="3504565"/>
          </a:xfrm>
          <a:custGeom>
            <a:avLst/>
            <a:gdLst>
              <a:gd name="connisteX0" fmla="*/ 0 w 10972800"/>
              <a:gd name="connsiteY0" fmla="*/ 304796 h 3505196"/>
              <a:gd name="connisteX1" fmla="*/ 304796 w 10972800"/>
              <a:gd name="connsiteY1" fmla="*/ 0 h 3505196"/>
              <a:gd name="connisteX2" fmla="*/ 10668003 w 10972800"/>
              <a:gd name="connsiteY2" fmla="*/ 0 h 3505196"/>
              <a:gd name="connisteX3" fmla="*/ 10972800 w 10972800"/>
              <a:gd name="connsiteY3" fmla="*/ 304796 h 3505196"/>
              <a:gd name="connisteX4" fmla="*/ 10972800 w 10972800"/>
              <a:gd name="connsiteY4" fmla="*/ 3200400 h 3505196"/>
              <a:gd name="connisteX5" fmla="*/ 10668003 w 10972800"/>
              <a:gd name="connsiteY5" fmla="*/ 3505196 h 3505196"/>
              <a:gd name="connisteX6" fmla="*/ 304796 w 10972800"/>
              <a:gd name="connsiteY6" fmla="*/ 3505196 h 3505196"/>
              <a:gd name="connisteX7" fmla="*/ 0 w 10972800"/>
              <a:gd name="connsiteY7" fmla="*/ 3200400 h 3505196"/>
              <a:gd name="connisteX8" fmla="*/ 0 w 10972800"/>
              <a:gd name="connsiteY8" fmla="*/ 304796 h 35051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5051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3200400"/>
                </a:lnTo>
                <a:cubicBezTo>
                  <a:pt x="10972800" y="3368741"/>
                  <a:pt x="10836335" y="3505197"/>
                  <a:pt x="10668003" y="3505197"/>
                </a:cubicBezTo>
                <a:lnTo>
                  <a:pt x="304797" y="3505197"/>
                </a:lnTo>
                <a:cubicBezTo>
                  <a:pt x="136465" y="3505197"/>
                  <a:pt x="0" y="3368741"/>
                  <a:pt x="0" y="3200400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9603" y="47244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注意事项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648200" y="4902200"/>
            <a:ext cx="7010400" cy="1168400"/>
            <a:chOff x="7320" y="7720"/>
            <a:chExt cx="11040" cy="1840"/>
          </a:xfrm>
        </p:grpSpPr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7320" y="7720"/>
              <a:ext cx="53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选择合适的洗涤剂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7320" y="8600"/>
              <a:ext cx="53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使用温和、无刺激的洗涤剂，避免对敏感肌肤造成不适或过敏反应。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3020" y="7720"/>
              <a:ext cx="53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保持干燥通风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3020" y="8600"/>
              <a:ext cx="53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更换床上用品后，确保床垫和枕头保持干燥，定期通风，防止霉菌滋生。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操作流程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8f699d38124ff1ad\datas\装饰-12001&amp;553367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pic>
        <p:nvPicPr>
          <p:cNvPr id="5" name="图片 4" descr="C:/Users/mingsheng111035/AppData/Roaming/Kingsoft/office6/wppai/generateppt/855e0a56-b910-417f-bfa4-de6f83f27e75.jpg855e0a56-b910-417f-bfa4-de6f83f27e75"/>
          <p:cNvPicPr preferRelativeResize="0"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895" r="895"/>
          <a:stretch>
            <a:fillRect/>
          </a:stretch>
        </p:blipFill>
        <p:spPr>
          <a:xfrm>
            <a:off x="609603" y="1828800"/>
            <a:ext cx="10972800" cy="2234565"/>
          </a:xfrm>
          <a:custGeom>
            <a:avLst/>
            <a:gdLst>
              <a:gd name="connisteX0" fmla="*/ 0 w 10972800"/>
              <a:gd name="connsiteY0" fmla="*/ 304796 h 2235195"/>
              <a:gd name="connisteX1" fmla="*/ 304796 w 10972800"/>
              <a:gd name="connsiteY1" fmla="*/ 0 h 2235195"/>
              <a:gd name="connisteX2" fmla="*/ 10668003 w 10972800"/>
              <a:gd name="connsiteY2" fmla="*/ 0 h 2235195"/>
              <a:gd name="connisteX3" fmla="*/ 10972800 w 10972800"/>
              <a:gd name="connsiteY3" fmla="*/ 304796 h 2235195"/>
              <a:gd name="connisteX4" fmla="*/ 10972800 w 10972800"/>
              <a:gd name="connsiteY4" fmla="*/ 1930398 h 2235195"/>
              <a:gd name="connisteX5" fmla="*/ 10668003 w 10972800"/>
              <a:gd name="connsiteY5" fmla="*/ 2235195 h 2235195"/>
              <a:gd name="connisteX6" fmla="*/ 304796 w 10972800"/>
              <a:gd name="connsiteY6" fmla="*/ 2235195 h 2235195"/>
              <a:gd name="connisteX7" fmla="*/ 0 w 10972800"/>
              <a:gd name="connsiteY7" fmla="*/ 1930398 h 2235195"/>
              <a:gd name="connisteX8" fmla="*/ 0 w 10972800"/>
              <a:gd name="connsiteY8" fmla="*/ 304796 h 22351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235196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1930399"/>
                </a:lnTo>
                <a:cubicBezTo>
                  <a:pt x="10972800" y="2098740"/>
                  <a:pt x="10836335" y="2235196"/>
                  <a:pt x="10668003" y="2235196"/>
                </a:cubicBezTo>
                <a:lnTo>
                  <a:pt x="304797" y="2235196"/>
                </a:lnTo>
                <a:cubicBezTo>
                  <a:pt x="136465" y="2235196"/>
                  <a:pt x="0" y="2098740"/>
                  <a:pt x="0" y="1930399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8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grpSp>
        <p:nvGrpSpPr>
          <p:cNvPr id="20" name="组合 19"/>
          <p:cNvGrpSpPr/>
          <p:nvPr/>
        </p:nvGrpSpPr>
        <p:grpSpPr>
          <a:xfrm>
            <a:off x="609600" y="4521200"/>
            <a:ext cx="11049000" cy="1727200"/>
            <a:chOff x="960" y="7120"/>
            <a:chExt cx="17400" cy="2720"/>
          </a:xfrm>
        </p:grpSpPr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960" y="712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>
              <p:custDataLst>
                <p:tags r:id="rId10"/>
              </p:custDataLst>
            </p:nvPr>
          </p:nvSpPr>
          <p:spPr>
            <a:xfrm>
              <a:off x="5400" y="712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120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评估患者需求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20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在更换床上用品前，评估患者的身体状况和特殊需求，确保更换过程安全舒适。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任意多边形 13"/>
            <p:cNvSpPr/>
            <p:nvPr>
              <p:custDataLst>
                <p:tags r:id="rId13"/>
              </p:custDataLst>
            </p:nvPr>
          </p:nvSpPr>
          <p:spPr>
            <a:xfrm>
              <a:off x="9840" y="7120"/>
              <a:ext cx="81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4"/>
              </p:custDataLst>
            </p:nvPr>
          </p:nvSpPr>
          <p:spPr>
            <a:xfrm>
              <a:off x="564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准备更换用品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564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准备干净的床单、枕套等床上用品，并确保所有物品易于操作，适合患者使用。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任意多边形 16"/>
            <p:cNvSpPr/>
            <p:nvPr>
              <p:custDataLst>
                <p:tags r:id="rId16"/>
              </p:custDataLst>
            </p:nvPr>
          </p:nvSpPr>
          <p:spPr>
            <a:xfrm>
              <a:off x="14280" y="712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>
              <p:custDataLst>
                <p:tags r:id="rId17"/>
              </p:custDataLst>
            </p:nvPr>
          </p:nvSpPr>
          <p:spPr>
            <a:xfrm>
              <a:off x="1008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执行更换步骤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8"/>
              </p:custDataLst>
            </p:nvPr>
          </p:nvSpPr>
          <p:spPr>
            <a:xfrm>
              <a:off x="1008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按照清洁照护标准流程，小心地移除旧的床上用品，并迅速更换上新的用品。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9"/>
              </p:custDataLst>
            </p:nvPr>
          </p:nvSpPr>
          <p:spPr>
            <a:xfrm>
              <a:off x="1452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后续整理与评估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20"/>
              </p:custDataLst>
            </p:nvPr>
          </p:nvSpPr>
          <p:spPr>
            <a:xfrm>
              <a:off x="1452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更换完毕后，整理床铺，确保患者感到舒适，并对更换过程进行评估，以优化未来操作。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服务意识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16767297a35bfa99\datas\装饰-12001&amp;333605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17" name="组合 16"/>
          <p:cNvGrpSpPr/>
          <p:nvPr/>
        </p:nvGrpSpPr>
        <p:grpSpPr>
          <a:xfrm>
            <a:off x="4648200" y="609600"/>
            <a:ext cx="7010400" cy="2032000"/>
            <a:chOff x="7320" y="960"/>
            <a:chExt cx="11040" cy="3200"/>
          </a:xfrm>
        </p:grpSpPr>
        <p:sp>
          <p:nvSpPr>
            <p:cNvPr id="5" name="任意多边形 4"/>
            <p:cNvSpPr/>
            <p:nvPr>
              <p:custDataLst>
                <p:tags r:id="rId6"/>
              </p:custDataLst>
            </p:nvPr>
          </p:nvSpPr>
          <p:spPr>
            <a:xfrm>
              <a:off x="7320" y="960"/>
              <a:ext cx="81" cy="3200"/>
            </a:xfrm>
            <a:custGeom>
              <a:avLst/>
              <a:gdLst>
                <a:gd name="connisteX0" fmla="*/ 0 w 50804"/>
                <a:gd name="connsiteY0" fmla="*/ 25402 h 2031997"/>
                <a:gd name="connisteX1" fmla="*/ 25402 w 50804"/>
                <a:gd name="connsiteY1" fmla="*/ 0 h 2031997"/>
                <a:gd name="connisteX2" fmla="*/ 25402 w 50804"/>
                <a:gd name="connsiteY2" fmla="*/ 0 h 2031997"/>
                <a:gd name="connisteX3" fmla="*/ 50804 w 50804"/>
                <a:gd name="connsiteY3" fmla="*/ 25402 h 2031997"/>
                <a:gd name="connisteX4" fmla="*/ 50804 w 50804"/>
                <a:gd name="connsiteY4" fmla="*/ 2006595 h 2031997"/>
                <a:gd name="connisteX5" fmla="*/ 25402 w 50804"/>
                <a:gd name="connsiteY5" fmla="*/ 2031997 h 2031997"/>
                <a:gd name="connisteX6" fmla="*/ 25402 w 50804"/>
                <a:gd name="connsiteY6" fmla="*/ 2031997 h 2031997"/>
                <a:gd name="connisteX7" fmla="*/ 0 w 50804"/>
                <a:gd name="connsiteY7" fmla="*/ 2006595 h 2031997"/>
                <a:gd name="connisteX8" fmla="*/ 0 w 50804"/>
                <a:gd name="connsiteY8" fmla="*/ 25402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20319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2006596"/>
                  </a:lnTo>
                  <a:cubicBezTo>
                    <a:pt x="50804" y="2020632"/>
                    <a:pt x="39429" y="2031998"/>
                    <a:pt x="25402" y="2031998"/>
                  </a:cubicBezTo>
                  <a:lnTo>
                    <a:pt x="25402" y="2031998"/>
                  </a:lnTo>
                  <a:cubicBezTo>
                    <a:pt x="11375" y="2031998"/>
                    <a:pt x="0" y="2020632"/>
                    <a:pt x="0" y="20065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7560" y="960"/>
              <a:ext cx="3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尊重隐私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7560" y="1760"/>
              <a:ext cx="3160" cy="240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在更换床上用品时，照护人员应确保患者隐私得到尊重，避免尴尬情况发生。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11120" y="960"/>
              <a:ext cx="81" cy="3200"/>
            </a:xfrm>
            <a:custGeom>
              <a:avLst/>
              <a:gdLst>
                <a:gd name="connisteX0" fmla="*/ 0 w 50804"/>
                <a:gd name="connsiteY0" fmla="*/ 25402 h 2031997"/>
                <a:gd name="connisteX1" fmla="*/ 25402 w 50804"/>
                <a:gd name="connsiteY1" fmla="*/ 0 h 2031997"/>
                <a:gd name="connisteX2" fmla="*/ 25402 w 50804"/>
                <a:gd name="connsiteY2" fmla="*/ 0 h 2031997"/>
                <a:gd name="connisteX3" fmla="*/ 50804 w 50804"/>
                <a:gd name="connsiteY3" fmla="*/ 25402 h 2031997"/>
                <a:gd name="connisteX4" fmla="*/ 50804 w 50804"/>
                <a:gd name="connsiteY4" fmla="*/ 2006595 h 2031997"/>
                <a:gd name="connisteX5" fmla="*/ 25402 w 50804"/>
                <a:gd name="connsiteY5" fmla="*/ 2031997 h 2031997"/>
                <a:gd name="connisteX6" fmla="*/ 25402 w 50804"/>
                <a:gd name="connsiteY6" fmla="*/ 2031997 h 2031997"/>
                <a:gd name="connisteX7" fmla="*/ 0 w 50804"/>
                <a:gd name="connsiteY7" fmla="*/ 2006595 h 2031997"/>
                <a:gd name="connisteX8" fmla="*/ 0 w 50804"/>
                <a:gd name="connsiteY8" fmla="*/ 25402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20319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2006596"/>
                  </a:lnTo>
                  <a:cubicBezTo>
                    <a:pt x="50804" y="2020632"/>
                    <a:pt x="39429" y="2031998"/>
                    <a:pt x="25402" y="2031998"/>
                  </a:cubicBezTo>
                  <a:lnTo>
                    <a:pt x="25402" y="2031998"/>
                  </a:lnTo>
                  <a:cubicBezTo>
                    <a:pt x="11375" y="2031998"/>
                    <a:pt x="0" y="2020632"/>
                    <a:pt x="0" y="20065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11360" y="960"/>
              <a:ext cx="3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沟通技巧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11360" y="1760"/>
              <a:ext cx="3160" cy="240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与患者进行有效沟通，了解其特殊需求，确保更换过程中的舒适度和满意度。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任意多边形 10"/>
            <p:cNvSpPr/>
            <p:nvPr>
              <p:custDataLst>
                <p:tags r:id="rId12"/>
              </p:custDataLst>
            </p:nvPr>
          </p:nvSpPr>
          <p:spPr>
            <a:xfrm>
              <a:off x="14920" y="960"/>
              <a:ext cx="81" cy="3200"/>
            </a:xfrm>
            <a:custGeom>
              <a:avLst/>
              <a:gdLst>
                <a:gd name="connisteX0" fmla="*/ 0 w 50804"/>
                <a:gd name="connsiteY0" fmla="*/ 25402 h 2031997"/>
                <a:gd name="connisteX1" fmla="*/ 25402 w 50804"/>
                <a:gd name="connsiteY1" fmla="*/ 0 h 2031997"/>
                <a:gd name="connisteX2" fmla="*/ 25402 w 50804"/>
                <a:gd name="connsiteY2" fmla="*/ 0 h 2031997"/>
                <a:gd name="connisteX3" fmla="*/ 50804 w 50804"/>
                <a:gd name="connsiteY3" fmla="*/ 25402 h 2031997"/>
                <a:gd name="connisteX4" fmla="*/ 50804 w 50804"/>
                <a:gd name="connsiteY4" fmla="*/ 2006595 h 2031997"/>
                <a:gd name="connisteX5" fmla="*/ 25402 w 50804"/>
                <a:gd name="connsiteY5" fmla="*/ 2031997 h 2031997"/>
                <a:gd name="connisteX6" fmla="*/ 25402 w 50804"/>
                <a:gd name="connsiteY6" fmla="*/ 2031997 h 2031997"/>
                <a:gd name="connisteX7" fmla="*/ 0 w 50804"/>
                <a:gd name="connsiteY7" fmla="*/ 2006595 h 2031997"/>
                <a:gd name="connisteX8" fmla="*/ 0 w 50804"/>
                <a:gd name="connsiteY8" fmla="*/ 25402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20319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2006596"/>
                  </a:lnTo>
                  <a:cubicBezTo>
                    <a:pt x="50804" y="2020632"/>
                    <a:pt x="39429" y="2031998"/>
                    <a:pt x="25402" y="2031998"/>
                  </a:cubicBezTo>
                  <a:lnTo>
                    <a:pt x="25402" y="2031998"/>
                  </a:lnTo>
                  <a:cubicBezTo>
                    <a:pt x="11375" y="2031998"/>
                    <a:pt x="0" y="2020632"/>
                    <a:pt x="0" y="20065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3"/>
              </p:custDataLst>
            </p:nvPr>
          </p:nvSpPr>
          <p:spPr>
            <a:xfrm>
              <a:off x="15160" y="960"/>
              <a:ext cx="3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预防交叉感染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4"/>
              </p:custDataLst>
            </p:nvPr>
          </p:nvSpPr>
          <p:spPr>
            <a:xfrm>
              <a:off x="15160" y="1760"/>
              <a:ext cx="3160" cy="240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采取适当的预防措施，如使用一次性手套，确保更换床上用品时减少交叉感染的风险。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4" name="图片 13" descr="C:/Users/mingsheng111035/AppData/Roaming/Kingsoft/office6/wppai/generateppt/c01ff5b7-3b9e-4688-a172-70652f4cafd5.jpgc01ff5b7-3b9e-4688-a172-70652f4cafd5"/>
          <p:cNvPicPr preferRelativeResize="0"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r="441"/>
          <a:stretch>
            <a:fillRect/>
          </a:stretch>
        </p:blipFill>
        <p:spPr>
          <a:xfrm>
            <a:off x="609603" y="3098801"/>
            <a:ext cx="10972800" cy="3148965"/>
          </a:xfrm>
          <a:custGeom>
            <a:avLst/>
            <a:gdLst>
              <a:gd name="connisteX0" fmla="*/ 0 w 10972800"/>
              <a:gd name="connsiteY0" fmla="*/ 304796 h 3149595"/>
              <a:gd name="connisteX1" fmla="*/ 304796 w 10972800"/>
              <a:gd name="connsiteY1" fmla="*/ 0 h 3149595"/>
              <a:gd name="connisteX2" fmla="*/ 10668003 w 10972800"/>
              <a:gd name="connsiteY2" fmla="*/ 0 h 3149595"/>
              <a:gd name="connisteX3" fmla="*/ 10972800 w 10972800"/>
              <a:gd name="connsiteY3" fmla="*/ 304796 h 3149595"/>
              <a:gd name="connisteX4" fmla="*/ 10972800 w 10972800"/>
              <a:gd name="connsiteY4" fmla="*/ 2844798 h 3149595"/>
              <a:gd name="connisteX5" fmla="*/ 10668003 w 10972800"/>
              <a:gd name="connsiteY5" fmla="*/ 3149595 h 3149595"/>
              <a:gd name="connisteX6" fmla="*/ 304796 w 10972800"/>
              <a:gd name="connsiteY6" fmla="*/ 3149595 h 3149595"/>
              <a:gd name="connisteX7" fmla="*/ 0 w 10972800"/>
              <a:gd name="connsiteY7" fmla="*/ 2844798 h 3149595"/>
              <a:gd name="connisteX8" fmla="*/ 0 w 10972800"/>
              <a:gd name="connsiteY8" fmla="*/ 304796 h 31495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149596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2844799"/>
                </a:lnTo>
                <a:cubicBezTo>
                  <a:pt x="10972800" y="3013140"/>
                  <a:pt x="10836335" y="3149596"/>
                  <a:pt x="10668003" y="3149596"/>
                </a:cubicBezTo>
                <a:lnTo>
                  <a:pt x="304797" y="3149596"/>
                </a:lnTo>
                <a:cubicBezTo>
                  <a:pt x="136465" y="3149596"/>
                  <a:pt x="0" y="3013140"/>
                  <a:pt x="0" y="2844799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7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协助更换衣裤技术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02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1828800"/>
          </a:xfrm>
          <a:custGeom>
            <a:avLst/>
            <a:gdLst>
              <a:gd name="connisteX0" fmla="*/ 0 w 12191996"/>
              <a:gd name="connsiteY0" fmla="*/ 0 h 1828800"/>
              <a:gd name="connisteX1" fmla="*/ 12191996 w 12191996"/>
              <a:gd name="connsiteY1" fmla="*/ 0 h 1828800"/>
              <a:gd name="connisteX2" fmla="*/ 12191996 w 12191996"/>
              <a:gd name="connsiteY2" fmla="*/ 1320795 h 1828800"/>
              <a:gd name="connisteX3" fmla="*/ 11684002 w 12191996"/>
              <a:gd name="connsiteY3" fmla="*/ 1828800 h 1828800"/>
              <a:gd name="connisteX4" fmla="*/ 508004 w 12191996"/>
              <a:gd name="connsiteY4" fmla="*/ 1828800 h 1828800"/>
              <a:gd name="connisteX5" fmla="*/ 0 w 12191996"/>
              <a:gd name="connsiteY5" fmla="*/ 1320795 h 1828800"/>
              <a:gd name="connisteX6" fmla="*/ 0 w 12191996"/>
              <a:gd name="connsiteY6" fmla="*/ 0 h 182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1828800">
                <a:moveTo>
                  <a:pt x="0" y="0"/>
                </a:moveTo>
                <a:lnTo>
                  <a:pt x="12191997" y="0"/>
                </a:lnTo>
                <a:lnTo>
                  <a:pt x="12191997" y="1320796"/>
                </a:lnTo>
                <a:cubicBezTo>
                  <a:pt x="12191997" y="1601352"/>
                  <a:pt x="11964558" y="1828800"/>
                  <a:pt x="11684002" y="1828800"/>
                </a:cubicBezTo>
                <a:lnTo>
                  <a:pt x="508004" y="1828800"/>
                </a:lnTo>
                <a:cubicBezTo>
                  <a:pt x="227439" y="1828800"/>
                  <a:pt x="0" y="1601352"/>
                  <a:pt x="0" y="1320796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406396"/>
            <a:ext cx="3479800" cy="1423035"/>
          </a:xfrm>
          <a:custGeom>
            <a:avLst/>
            <a:gdLst>
              <a:gd name="connisteX0" fmla="*/ 3479804 w 3479804"/>
              <a:gd name="connsiteY0" fmla="*/ 1422404 h 1422404"/>
              <a:gd name="connisteX1" fmla="*/ 506220 w 3479804"/>
              <a:gd name="connsiteY1" fmla="*/ 1422404 h 1422404"/>
              <a:gd name="connisteX2" fmla="*/ 0 w 3479804"/>
              <a:gd name="connsiteY2" fmla="*/ 914400 h 1422404"/>
              <a:gd name="connisteX3" fmla="*/ 0 w 3479804"/>
              <a:gd name="connsiteY3" fmla="*/ 266995 h 1422404"/>
              <a:gd name="connisteX4" fmla="*/ 1151659 w 3479804"/>
              <a:gd name="connsiteY4" fmla="*/ 0 h 1422404"/>
              <a:gd name="connisteX5" fmla="*/ 3479804 w 3479804"/>
              <a:gd name="connsiteY5" fmla="*/ 1422404 h 14224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79804" h="1422404">
                <a:moveTo>
                  <a:pt x="3479804" y="1422404"/>
                </a:moveTo>
                <a:lnTo>
                  <a:pt x="506221" y="1422404"/>
                </a:lnTo>
                <a:cubicBezTo>
                  <a:pt x="226643" y="1422404"/>
                  <a:pt x="0" y="1194956"/>
                  <a:pt x="0" y="914400"/>
                </a:cubicBezTo>
                <a:lnTo>
                  <a:pt x="0" y="266996"/>
                </a:lnTo>
                <a:cubicBezTo>
                  <a:pt x="347582" y="96003"/>
                  <a:pt x="738451" y="0"/>
                  <a:pt x="1151659" y="0"/>
                </a:cubicBezTo>
                <a:cubicBezTo>
                  <a:pt x="2165080" y="0"/>
                  <a:pt x="3044111" y="577471"/>
                  <a:pt x="3479804" y="1422404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9753603" y="0"/>
            <a:ext cx="2438400" cy="1116965"/>
          </a:xfrm>
          <a:custGeom>
            <a:avLst/>
            <a:gdLst>
              <a:gd name="connisteX0" fmla="*/ 0 w 2438403"/>
              <a:gd name="connsiteY0" fmla="*/ 0 h 1117597"/>
              <a:gd name="connisteX1" fmla="*/ 2438403 w 2438403"/>
              <a:gd name="connsiteY1" fmla="*/ 0 h 1117597"/>
              <a:gd name="connisteX2" fmla="*/ 2438403 w 2438403"/>
              <a:gd name="connsiteY2" fmla="*/ 939911 h 1117597"/>
              <a:gd name="connisteX3" fmla="*/ 1657112 w 2438403"/>
              <a:gd name="connsiteY3" fmla="*/ 1117597 h 1117597"/>
              <a:gd name="connisteX4" fmla="*/ 0 w 2438403"/>
              <a:gd name="connsiteY4" fmla="*/ 0 h 11175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438403" h="1117598">
                <a:moveTo>
                  <a:pt x="0" y="0"/>
                </a:moveTo>
                <a:lnTo>
                  <a:pt x="2438403" y="0"/>
                </a:lnTo>
                <a:lnTo>
                  <a:pt x="2438403" y="939912"/>
                </a:lnTo>
                <a:cubicBezTo>
                  <a:pt x="2202634" y="1053709"/>
                  <a:pt x="1937458" y="1117598"/>
                  <a:pt x="1657112" y="1117598"/>
                </a:cubicBezTo>
                <a:cubicBezTo>
                  <a:pt x="901790" y="1117598"/>
                  <a:pt x="256626" y="653805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C:/Users/mingsheng111035/AppData/Roaming/Kingsoft/office6/wppai/generateppt/b51141fb-0997-46d7-8da7-70be53d7b335.jpgb51141fb-0997-46d7-8da7-70be53d7b335"/>
          <p:cNvPicPr preferRelativeResize="0"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r="2556"/>
          <a:stretch>
            <a:fillRect/>
          </a:stretch>
        </p:blipFill>
        <p:spPr>
          <a:xfrm>
            <a:off x="609603" y="609603"/>
            <a:ext cx="10972800" cy="2540000"/>
          </a:xfrm>
          <a:custGeom>
            <a:avLst/>
            <a:gdLst>
              <a:gd name="connisteX0" fmla="*/ 0 w 10972800"/>
              <a:gd name="connsiteY0" fmla="*/ 304796 h 2540002"/>
              <a:gd name="connisteX1" fmla="*/ 304796 w 10972800"/>
              <a:gd name="connsiteY1" fmla="*/ 0 h 2540002"/>
              <a:gd name="connisteX2" fmla="*/ 10668003 w 10972800"/>
              <a:gd name="connsiteY2" fmla="*/ 0 h 2540002"/>
              <a:gd name="connisteX3" fmla="*/ 10972800 w 10972800"/>
              <a:gd name="connsiteY3" fmla="*/ 304796 h 2540002"/>
              <a:gd name="connisteX4" fmla="*/ 10972800 w 10972800"/>
              <a:gd name="connsiteY4" fmla="*/ 2235195 h 2540002"/>
              <a:gd name="connisteX5" fmla="*/ 10668003 w 10972800"/>
              <a:gd name="connsiteY5" fmla="*/ 2540002 h 2540002"/>
              <a:gd name="connisteX6" fmla="*/ 304796 w 10972800"/>
              <a:gd name="connsiteY6" fmla="*/ 2540002 h 2540002"/>
              <a:gd name="connisteX7" fmla="*/ 0 w 10972800"/>
              <a:gd name="connsiteY7" fmla="*/ 2235195 h 2540002"/>
              <a:gd name="connisteX8" fmla="*/ 0 w 10972800"/>
              <a:gd name="connsiteY8" fmla="*/ 304796 h 2540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540002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2235196"/>
                </a:lnTo>
                <a:cubicBezTo>
                  <a:pt x="10972800" y="2403537"/>
                  <a:pt x="10836335" y="2540002"/>
                  <a:pt x="10668003" y="2540002"/>
                </a:cubicBezTo>
                <a:lnTo>
                  <a:pt x="304797" y="2540002"/>
                </a:lnTo>
                <a:cubicBezTo>
                  <a:pt x="136465" y="2540002"/>
                  <a:pt x="0" y="2403537"/>
                  <a:pt x="0" y="2235196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9603" y="3606796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更换目的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09600" y="4826000"/>
            <a:ext cx="11049000" cy="1422400"/>
            <a:chOff x="960" y="7600"/>
            <a:chExt cx="17400" cy="2240"/>
          </a:xfrm>
        </p:grpSpPr>
        <p:sp>
          <p:nvSpPr>
            <p:cNvPr id="9" name="任意多边形 8"/>
            <p:cNvSpPr/>
            <p:nvPr>
              <p:custDataLst>
                <p:tags r:id="rId8"/>
              </p:custDataLst>
            </p:nvPr>
          </p:nvSpPr>
          <p:spPr>
            <a:xfrm>
              <a:off x="96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9"/>
              </p:custDataLst>
            </p:nvPr>
          </p:nvSpPr>
          <p:spPr>
            <a:xfrm>
              <a:off x="540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0"/>
              </p:custDataLst>
            </p:nvPr>
          </p:nvSpPr>
          <p:spPr>
            <a:xfrm>
              <a:off x="1200" y="760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保持个人卫生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1"/>
              </p:custDataLst>
            </p:nvPr>
          </p:nvSpPr>
          <p:spPr>
            <a:xfrm>
              <a:off x="1200" y="8400"/>
              <a:ext cx="38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更换衣裤有助于维持个人清洁，预防皮肤问题和感染。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任意多边形 14"/>
            <p:cNvSpPr/>
            <p:nvPr>
              <p:custDataLst>
                <p:tags r:id="rId12"/>
              </p:custDataLst>
            </p:nvPr>
          </p:nvSpPr>
          <p:spPr>
            <a:xfrm>
              <a:off x="9840" y="7600"/>
              <a:ext cx="81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3"/>
              </p:custDataLst>
            </p:nvPr>
          </p:nvSpPr>
          <p:spPr>
            <a:xfrm>
              <a:off x="5640" y="760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提升舒适度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4"/>
              </p:custDataLst>
            </p:nvPr>
          </p:nvSpPr>
          <p:spPr>
            <a:xfrm>
              <a:off x="5640" y="8400"/>
              <a:ext cx="38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穿着干净舒适的衣物可以提高个体的舒适感和生活质量。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任意多边形 17"/>
            <p:cNvSpPr/>
            <p:nvPr>
              <p:custDataLst>
                <p:tags r:id="rId15"/>
              </p:custDataLst>
            </p:nvPr>
          </p:nvSpPr>
          <p:spPr>
            <a:xfrm>
              <a:off x="1428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16"/>
              </p:custDataLst>
            </p:nvPr>
          </p:nvSpPr>
          <p:spPr>
            <a:xfrm>
              <a:off x="10080" y="760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预防褥疮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7"/>
              </p:custDataLst>
            </p:nvPr>
          </p:nvSpPr>
          <p:spPr>
            <a:xfrm>
              <a:off x="10080" y="8400"/>
              <a:ext cx="38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定期更换衣裤有助于减少长期卧床患者褥疮的发生。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18"/>
              </p:custDataLst>
            </p:nvPr>
          </p:nvSpPr>
          <p:spPr>
            <a:xfrm>
              <a:off x="14520" y="760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促进心理健康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19"/>
              </p:custDataLst>
            </p:nvPr>
          </p:nvSpPr>
          <p:spPr>
            <a:xfrm>
              <a:off x="14520" y="8400"/>
              <a:ext cx="38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整洁的外观可以增强个体的自尊心和自信心，对心理健康有积极作用。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0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100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101.xml><?xml version="1.0" encoding="utf-8"?>
<p:tagLst xmlns:p="http://schemas.openxmlformats.org/presentationml/2006/main">
  <p:tag name="KSO_WM_BEAUTIFY_FLAG" val="#wm#"/>
  <p:tag name="KSO_WM_DIAGRAM_GROUP_CODE" val="1"/>
  <p:tag name="KSO_WM_UNIT_INDEX" val="1_2_2"/>
  <p:tag name="KSO_WM_UNIT_TYPE" val="l_h_i"/>
  <p:tag name="KSO_WM_SLIDE_FIGMA_DIAGRAM" val="1"/>
</p:tagLst>
</file>

<file path=ppt/tags/tag102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PRESET_TEXT" val="单击此处添加项标题"/>
  <p:tag name="KSO_WM_UNIT_TEXT_TYPE" val="1"/>
  <p:tag name="KSO_WM_UNIT_TYPE" val="l_h_a"/>
  <p:tag name="KSO_WM_SLIDE_FIGMA_DIAGRAM" val="1"/>
</p:tagLst>
</file>

<file path=ppt/tags/tag103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104.xml><?xml version="1.0" encoding="utf-8"?>
<p:tagLst xmlns:p="http://schemas.openxmlformats.org/presentationml/2006/main">
  <p:tag name="KSO_WM_BEAUTIFY_FLAG" val="#wm#"/>
  <p:tag name="KSO_WM_DIAGRAM_GROUP_CODE" val="1"/>
  <p:tag name="KSO_WM_UNIT_INDEX" val="1_3_2"/>
  <p:tag name="KSO_WM_UNIT_TYPE" val="l_h_i"/>
  <p:tag name="KSO_WM_SLIDE_FIGMA_DIAGRAM" val="1"/>
</p:tagLst>
</file>

<file path=ppt/tags/tag105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PRESET_TEXT" val="单击此处添加项标题"/>
  <p:tag name="KSO_WM_UNIT_TEXT_TYPE" val="1"/>
  <p:tag name="KSO_WM_UNIT_TYPE" val="l_h_a"/>
  <p:tag name="KSO_WM_SLIDE_FIGMA_DIAGRAM" val="1"/>
</p:tagLst>
</file>

<file path=ppt/tags/tag106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SUBTYPE" val="d"/>
  <p:tag name="KSO_WM_UNIT_TYPE" val="l_h_i"/>
  <p:tag name="KSO_WM_UNIT_PRESET_TEXT" val="04"/>
  <p:tag name="KSO_WM_SLIDE_FIGMA_DIAGRAM" val="1"/>
</p:tagLst>
</file>

<file path=ppt/tags/tag107.xml><?xml version="1.0" encoding="utf-8"?>
<p:tagLst xmlns:p="http://schemas.openxmlformats.org/presentationml/2006/main">
  <p:tag name="KSO_WM_BEAUTIFY_FLAG" val="#wm#"/>
  <p:tag name="KSO_WM_DIAGRAM_GROUP_CODE" val="1"/>
  <p:tag name="KSO_WM_UNIT_INDEX" val="1_4_2"/>
  <p:tag name="KSO_WM_UNIT_TYPE" val="l_h_i"/>
  <p:tag name="KSO_WM_SLIDE_FIGMA_DIAGRAM" val="1"/>
</p:tagLst>
</file>

<file path=ppt/tags/tag108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PRESET_TEXT" val="单击此处添加项标题"/>
  <p:tag name="KSO_WM_UNIT_TEXT_TYPE" val="1"/>
  <p:tag name="KSO_WM_UNIT_TYPE" val="l_h_a"/>
  <p:tag name="KSO_WM_SLIDE_FIGMA_DIAGRAM" val="1"/>
</p:tagLst>
</file>

<file path=ppt/tags/tag109.xml><?xml version="1.0" encoding="utf-8"?>
<p:tagLst xmlns:p="http://schemas.openxmlformats.org/presentationml/2006/main">
  <p:tag name="KSO_WM_BEAUTIFY_FLAG" val="#wm#"/>
  <p:tag name="KSO_WM_DIAGRAM_GROUP_CODE" val="1"/>
  <p:tag name="KSO_WM_UNIT_INDEX" val="1_5_1"/>
  <p:tag name="KSO_WM_UNIT_SUBTYPE" val="d"/>
  <p:tag name="KSO_WM_UNIT_TYPE" val="l_h_i"/>
  <p:tag name="KSO_WM_UNIT_PRESET_TEXT" val="05"/>
  <p:tag name="KSO_WM_SLIDE_FIGMA_DIAGRAM" val="1"/>
</p:tagLst>
</file>

<file path=ppt/tags/tag11.xml><?xml version="1.0" encoding="utf-8"?>
<p:tagLst xmlns:p="http://schemas.openxmlformats.org/presentationml/2006/main">
  <p:tag name="KSO_WM_BEAUTIFY_FLAG" val="#wm#"/>
  <p:tag name="KSO_WM_UNIT_INDEX" val="8"/>
  <p:tag name="KSO_WM_UNIT_TYPE" val="i"/>
</p:tagLst>
</file>

<file path=ppt/tags/tag110.xml><?xml version="1.0" encoding="utf-8"?>
<p:tagLst xmlns:p="http://schemas.openxmlformats.org/presentationml/2006/main">
  <p:tag name="KSO_WM_BEAUTIFY_FLAG" val="#wm#"/>
  <p:tag name="KSO_WM_DIAGRAM_GROUP_CODE" val="1"/>
  <p:tag name="KSO_WM_UNIT_INDEX" val="1_5_2"/>
  <p:tag name="KSO_WM_UNIT_TYPE" val="l_h_i"/>
  <p:tag name="KSO_WM_SLIDE_FIGMA_DIAGRAM" val="1"/>
</p:tagLst>
</file>

<file path=ppt/tags/tag111.xml><?xml version="1.0" encoding="utf-8"?>
<p:tagLst xmlns:p="http://schemas.openxmlformats.org/presentationml/2006/main">
  <p:tag name="KSO_WM_BEAUTIFY_FLAG" val="#wm#"/>
  <p:tag name="KSO_WM_DIAGRAM_GROUP_CODE" val="1"/>
  <p:tag name="KSO_WM_UNIT_INDEX" val="1_5_1"/>
  <p:tag name="KSO_WM_UNIT_PRESET_TEXT" val="单击此处添加项标题"/>
  <p:tag name="KSO_WM_UNIT_TEXT_TYPE" val="1"/>
  <p:tag name="KSO_WM_UNIT_TYPE" val="l_h_a"/>
  <p:tag name="KSO_WM_SLIDE_FIGMA_DIAGRAM" val="1"/>
</p:tagLst>
</file>

<file path=ppt/tags/tag112.xml><?xml version="1.0" encoding="utf-8"?>
<p:tagLst xmlns:p="http://schemas.openxmlformats.org/presentationml/2006/main">
  <p:tag name="KSO_WM_FIGMA_LIMIT" val=""/>
  <p:tag name="KSO_WM_FIGMA_SLIDE_GROUP" val="2"/>
  <p:tag name="KSO_WM_SLIDE_TYPE" val="contents"/>
  <p:tag name="KSO_WM_TEMPLATE_SUBCATEGORY" val="29"/>
</p:tagLst>
</file>

<file path=ppt/tags/tag11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14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15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11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1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18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19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2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</p:tagLst>
</file>

<file path=ppt/tags/tag12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404788061&quot;}*auto_galley_ai_*1740549566438_1.149_f92c0944bc69-slide-3"/>
</p:tagLst>
</file>

<file path=ppt/tags/tag12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2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2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2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2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494710021&quot;}*auto_galley_ai_*1740549566438_1.149_f92c0944bc69-slide-3"/>
</p:tagLst>
</file>

<file path=ppt/tags/tag12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028104878&quot;}*auto_galley_ai_*1740549566438_1.149_f92c0944bc69-slide-3"/>
</p:tagLst>
</file>

<file path=ppt/tags/tag12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2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2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3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13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generate_slide_ai*{&quot;ai_type&quot;:&quot;generate_ppt&quot;,&quot;id&quot;:&quot;VCG41N862731972&quot;}*auto_galley_ai_*1740549566438_1.149_f92c0944bc69-slide-3"/>
</p:tagLst>
</file>

<file path=ppt/tags/tag13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3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3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13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36.xml><?xml version="1.0" encoding="utf-8"?>
<p:tagLst xmlns:p="http://schemas.openxmlformats.org/presentationml/2006/main">
  <p:tag name="KSO_WM_FIGMA_LIMIT" val=""/>
  <p:tag name="KSO_WM_FIGMA_SLIDE_GROUP" val="27"/>
  <p:tag name="KSO_WM_SLIDE_TYPE" val="text"/>
  <p:tag name="KSO_WM_TEMPLATE_SUBCATEGORY" val="29"/>
</p:tagLst>
</file>

<file path=ppt/tags/tag13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38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39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4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YPE" val="f"/>
</p:tagLst>
</file>

<file path=ppt/tags/tag140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0e2152f3-fc8d-4b3c-ac07-5428a51c9eb8.jpg?Expires=1772085576&amp;AWSAccessKeyId=AKLT9NSy7kh8TIS1UzNqLRY2&amp;Signature=Sukj3qEPVHZ0VcpzDhnl0Kytavo%3D&quot;}*auto_ai_ai_*1740549566438_1.149_f92c0944bc69-slide-4"/>
</p:tagLst>
</file>

<file path=ppt/tags/tag14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4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4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14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4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146.xml><?xml version="1.0" encoding="utf-8"?>
<p:tagLst xmlns:p="http://schemas.openxmlformats.org/presentationml/2006/main">
  <p:tag name="KSO_WM_FIGMA_LIMIT" val=""/>
  <p:tag name="KSO_WM_FIGMA_SLIDE_GROUP" val="64"/>
  <p:tag name="KSO_WM_SLIDE_TYPE" val="text"/>
  <p:tag name="KSO_WM_TEMPLATE_SUBCATEGORY" val="29"/>
</p:tagLst>
</file>

<file path=ppt/tags/tag14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4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4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855e0a56-b910-417f-bfa4-de6f83f27e75.jpg?Expires=1772085574&amp;AWSAccessKeyId=AKLT9NSy7kh8TIS1UzNqLRY2&amp;Signature=JF5vuiXVI5t9RlsYIgYvV%2FQlllw%3D&quot;}*auto_ai_ai_*1740549566438_1.149_f92c0944bc69-slide-5"/>
</p:tagLst>
</file>

<file path=ppt/tags/tag15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5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5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5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5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5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5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5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15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6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16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63.xml><?xml version="1.0" encoding="utf-8"?>
<p:tagLst xmlns:p="http://schemas.openxmlformats.org/presentationml/2006/main">
  <p:tag name="KSO_WM_FIGMA_LIMIT" val=""/>
  <p:tag name="KSO_WM_FIGMA_SLIDE_GROUP" val="43"/>
  <p:tag name="KSO_WM_SLIDE_TYPE" val="text"/>
  <p:tag name="KSO_WM_TEMPLATE_SUBCATEGORY" val="29"/>
</p:tagLst>
</file>

<file path=ppt/tags/tag16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65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66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6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6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6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7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7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7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7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6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c01ff5b7-3b9e-4688-a172-70652f4cafd5.jpg?Expires=1772085575&amp;AWSAccessKeyId=AKLT9NSy7kh8TIS1UzNqLRY2&amp;Signature=B0Mv6d9ZDKWCp3ioKntcxKv9Y8Q%3D&quot;}*auto_ai_ai_*1740549566438_1.149_f92c0944bc69-slide-6"/>
</p:tagLst>
</file>

<file path=ppt/tags/tag177.xml><?xml version="1.0" encoding="utf-8"?>
<p:tagLst xmlns:p="http://schemas.openxmlformats.org/presentationml/2006/main">
  <p:tag name="KSO_WM_FIGMA_LIMIT" val=""/>
  <p:tag name="KSO_WM_FIGMA_SLIDE_GROUP" val="63"/>
  <p:tag name="KSO_WM_SLIDE_TYPE" val="text"/>
  <p:tag name="KSO_WM_TEMPLATE_SUBCATEGORY" val="29"/>
</p:tagLst>
</file>

<file path=ppt/tags/tag178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79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18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8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83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84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b51141fb-0997-46d7-8da7-70be53d7b335.jpg?Expires=1772085574&amp;AWSAccessKeyId=AKLT9NSy7kh8TIS1UzNqLRY2&amp;Signature=3OElxHLBFWAlrLJsmB0OupLQ9Nk%3D&quot;}*auto_ai_ai_*1740549566438_1.149_f92c0944bc69-slide-8"/>
</p:tagLst>
</file>

<file path=ppt/tags/tag18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8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8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8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8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9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9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19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9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19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8.xml><?xml version="1.0" encoding="utf-8"?>
<p:tagLst xmlns:p="http://schemas.openxmlformats.org/presentationml/2006/main">
  <p:tag name="KSO_WM_FIGMA_LIMIT" val=""/>
  <p:tag name="KSO_WM_FIGMA_SLIDE_GROUP" val="52"/>
  <p:tag name="KSO_WM_SLIDE_TYPE" val="text"/>
  <p:tag name="KSO_WM_TEMPLATE_SUBCATEGORY" val="29"/>
</p:tagLst>
</file>

<file path=ppt/tags/tag199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977798536&quot;}*auto_galley_ai_*1740549566438_1.149_f92c0944bc69-slide-9"/>
</p:tagLst>
</file>

<file path=ppt/tags/tag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0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0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0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0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0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0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0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20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0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209.xml><?xml version="1.0" encoding="utf-8"?>
<p:tagLst xmlns:p="http://schemas.openxmlformats.org/presentationml/2006/main">
  <p:tag name="KSO_WM_FIGMA_LIMIT" val=""/>
  <p:tag name="KSO_WM_FIGMA_SLIDE_GROUP" val="31"/>
  <p:tag name="KSO_WM_SLIDE_TYPE" val="text"/>
  <p:tag name="KSO_WM_TEMPLATE_SUBCATEGORY" val="29"/>
</p:tagLst>
</file>

<file path=ppt/tags/tag2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1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1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1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1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1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1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19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20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371913364&quot;}*auto_galley_ai_*1740549566438_1.149_f92c0944bc69-slide-10"/>
</p:tagLst>
</file>

<file path=ppt/tags/tag221.xml><?xml version="1.0" encoding="utf-8"?>
<p:tagLst xmlns:p="http://schemas.openxmlformats.org/presentationml/2006/main">
  <p:tag name="KSO_WM_FIGMA_LIMIT" val=""/>
  <p:tag name="KSO_WM_FIGMA_SLIDE_GROUP" val="62"/>
  <p:tag name="KSO_WM_SLIDE_TYPE" val="text"/>
  <p:tag name="KSO_WM_TEMPLATE_SUBCATEGORY" val="29"/>
</p:tagLst>
</file>

<file path=ppt/tags/tag22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2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2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2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26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211239000740&quot;}*auto_galley_ai_*1740549566438_1.149_f92c0944bc69-slide-11"/>
</p:tagLst>
</file>

<file path=ppt/tags/tag227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2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SUBTYPE" val="d"/>
  <p:tag name="KSO_WM_UNIT_TYPE" val="l_h_i"/>
</p:tagLst>
</file>

<file path=ppt/tags/tag22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3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3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SUBTYPE" val="d"/>
  <p:tag name="KSO_WM_UNIT_TYPE" val="l_h_i"/>
</p:tagLst>
</file>

<file path=ppt/tags/tag23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3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SUBTYPE" val="d"/>
  <p:tag name="KSO_WM_UNIT_TYPE" val="l_h_i"/>
</p:tagLst>
</file>

<file path=ppt/tags/tag23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3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7.xml><?xml version="1.0" encoding="utf-8"?>
<p:tagLst xmlns:p="http://schemas.openxmlformats.org/presentationml/2006/main">
  <p:tag name="KSO_WM_FIGMA_LIMIT" val=""/>
  <p:tag name="KSO_WM_FIGMA_SLIDE_GROUP" val="61"/>
  <p:tag name="KSO_WM_SLIDE_TYPE" val="text"/>
  <p:tag name="KSO_WM_TEMPLATE_SUBCATEGORY" val="29"/>
</p:tagLst>
</file>

<file path=ppt/tags/tag238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39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24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240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24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4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4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412862270&quot;}*auto_galley_ai_*1740549566438_1.149_f92c0944bc69-slide-13"/>
</p:tagLst>
</file>

<file path=ppt/tags/tag24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4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484494889&quot;}*auto_galley_ai_*1740549566438_1.149_f92c0944bc69-slide-13"/>
</p:tagLst>
</file>

<file path=ppt/tags/tag24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4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4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615796368&quot;}*auto_galley_ai_*1740549566438_1.149_f92c0944bc69-slide-13"/>
</p:tagLst>
</file>

<file path=ppt/tags/tag25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25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5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generate_slide_ai*{&quot;ai_type&quot;:&quot;generate_ppt&quot;,&quot;id&quot;:&quot;VCG41N908578270&quot;}*auto_galley_ai_*1740549566438_1.149_f92c0944bc69-slide-13"/>
</p:tagLst>
</file>

<file path=ppt/tags/tag25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25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5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5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5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9.xml><?xml version="1.0" encoding="utf-8"?>
<p:tagLst xmlns:p="http://schemas.openxmlformats.org/presentationml/2006/main">
  <p:tag name="KSO_WM_FIGMA_LIMIT" val=""/>
  <p:tag name="KSO_WM_FIGMA_SLIDE_GROUP" val="58"/>
  <p:tag name="KSO_WM_SLIDE_TYPE" val="text"/>
  <p:tag name="KSO_WM_TEMPLATE_SUBCATEGORY" val="29"/>
</p:tagLst>
</file>

<file path=ppt/tags/tag26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26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6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6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6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6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26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6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6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268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694086976&quot;}*auto_galley_ai_*1740549566438_1.149_f92c0944bc69-slide-14"/>
</p:tagLst>
</file>

<file path=ppt/tags/tag269.xml><?xml version="1.0" encoding="utf-8"?>
<p:tagLst xmlns:p="http://schemas.openxmlformats.org/presentationml/2006/main">
  <p:tag name="KSO_WM_FIGMA_LIMIT" val=""/>
  <p:tag name="KSO_WM_FIGMA_SLIDE_GROUP" val="7"/>
  <p:tag name="KSO_WM_SLIDE_TYPE" val="text"/>
  <p:tag name="KSO_WM_TEMPLATE_SUBCATEGORY" val="29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7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7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http://zh-ai-group.ks3-cn-beijing-internal.ksyun.com/image_generate/image_process/production/202502/24241311-3b1d-47a1-9976-671bb4cc8b41.jpg?Expires=1772085580&amp;AWSAccessKeyId=AKLT9NSy7kh8TIS1UzNqLRY2&amp;Signature=DTaM5zq%2ByMFATNigykv9rOKDBTw%3D&quot;}*auto_ai_ai_*1740549566438_1.149_f92c0944bc69-slide-15"/>
</p:tagLst>
</file>

<file path=ppt/tags/tag27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http://zh-ai-group.ks3-cn-beijing-internal.ksyun.com/image_generate/image_process/production/202502/71df3e68-3756-47c7-b958-e576e107917e.jpg?Expires=1772085580&amp;AWSAccessKeyId=AKLT9NSy7kh8TIS1UzNqLRY2&amp;Signature=3IHmvaNyCRH90D9Ay2ou0ljCDRg%3D&quot;}*auto_ai_ai_*1740549566438_1.149_f92c0944bc69-slide-15"/>
</p:tagLst>
</file>

<file path=ppt/tags/tag27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27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http://zh-ai-group.ks3-cn-beijing-internal.ksyun.com/image_generate/image_process/production/202502/23cfc44f-9703-4a40-8305-e1564ae80cdc.jpg?Expires=1772085581&amp;AWSAccessKeyId=AKLT9NSy7kh8TIS1UzNqLRY2&amp;Signature=q5ghGTmiwHwgSAYjAfUl4%2BkZwfA%3D&quot;}*auto_ai_ai_*1740549566438_1.149_f92c0944bc69-slide-15"/>
</p:tagLst>
</file>

<file path=ppt/tags/tag27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generate_slide_ai*{&quot;ai_type&quot;:&quot;generate_ppt&quot;,&quot;id&quot;:&quot;http://zh-ai-group.ks3-cn-beijing-internal.ksyun.com/image_generate/image_process/production/202502/e67b3689-1f7d-4937-93c6-76023a0c5234.jpg?Expires=1772085581&amp;AWSAccessKeyId=AKLT9NSy7kh8TIS1UzNqLRY2&amp;Signature=ud2mhhl5ouO6l3wS8BenAQRHw7U%3D&quot;}*auto_ai_ai_*1740549566438_1.149_f92c0944bc69-slide-15"/>
</p:tagLst>
</file>

<file path=ppt/tags/tag27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27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8.xml><?xml version="1.0" encoding="utf-8"?>
<p:tagLst xmlns:p="http://schemas.openxmlformats.org/presentationml/2006/main">
  <p:tag name="KSO_WM_BEAUTIFY_FLAG" val="#wm#"/>
  <p:tag name="KSO_WM_UNIT_INDEX" val="8"/>
  <p:tag name="KSO_WM_UNIT_TYPE" val="i"/>
</p:tagLst>
</file>

<file path=ppt/tags/tag28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8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8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添加项标题"/>
  <p:tag name="KSO_WM_UNIT_TEXT_TYPE" val="1"/>
  <p:tag name="KSO_WM_UNIT_TYPE" val="l_h_a"/>
</p:tagLst>
</file>

<file path=ppt/tags/tag28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84.xml><?xml version="1.0" encoding="utf-8"?>
<p:tagLst xmlns:p="http://schemas.openxmlformats.org/presentationml/2006/main">
  <p:tag name="KSO_WM_FIGMA_LIMIT" val=""/>
  <p:tag name="KSO_WM_FIGMA_SLIDE_GROUP" val="35"/>
  <p:tag name="KSO_WM_SLIDE_TYPE" val="text"/>
  <p:tag name="KSO_WM_TEMPLATE_SUBCATEGORY" val="29"/>
</p:tagLst>
</file>

<file path=ppt/tags/tag285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8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8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8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8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9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9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9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9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6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2ac56154-da8f-43b0-9e87-723cc76072ba.jpg?Expires=1772085580&amp;AWSAccessKeyId=AKLT9NSy7kh8TIS1UzNqLRY2&amp;Signature=yqtSjtjHkRUL5DL%2FW9uyDT03jfo%3D&quot;}*auto_ai_ai_*1740549566438_1.149_f92c0944bc69-slide-16"/>
</p:tagLst>
</file>

<file path=ppt/tags/tag297.xml><?xml version="1.0" encoding="utf-8"?>
<p:tagLst xmlns:p="http://schemas.openxmlformats.org/presentationml/2006/main">
  <p:tag name="KSO_WM_FIGMA_LIMIT" val=""/>
  <p:tag name="KSO_WM_FIGMA_SLIDE_GROUP" val="60"/>
  <p:tag name="KSO_WM_SLIDE_TYPE" val="text"/>
  <p:tag name="KSO_WM_TEMPLATE_SUBCATEGORY" val="29"/>
</p:tagLst>
</file>

<file path=ppt/tags/tag298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99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3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30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0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03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04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0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0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262694536&quot;}*auto_galley_ai_*1740549566438_1.149_f92c0944bc69-slide-18"/>
</p:tagLst>
</file>

<file path=ppt/tags/tag30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0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878140582&quot;}*auto_galley_ai_*1740549566438_1.149_f92c0944bc69-slide-18"/>
</p:tagLst>
</file>

<file path=ppt/tags/tag30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内容"/>
  <p:tag name="KSO_WM_UNIT_TEXT_TYPE" val="1"/>
  <p:tag name="KSO_WM_UNIT_TYPE" val="l_h_a"/>
</p:tagLst>
</file>

<file path=ppt/tags/tag31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1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31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内容"/>
  <p:tag name="KSO_WM_UNIT_TEXT_TYPE" val="1"/>
  <p:tag name="KSO_WM_UNIT_TYPE" val="l_h_a"/>
</p:tagLst>
</file>

<file path=ppt/tags/tag31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313.xml><?xml version="1.0" encoding="utf-8"?>
<p:tagLst xmlns:p="http://schemas.openxmlformats.org/presentationml/2006/main">
  <p:tag name="KSO_WM_FIGMA_LIMIT" val=""/>
  <p:tag name="KSO_WM_FIGMA_SLIDE_GROUP" val="32"/>
  <p:tag name="KSO_WM_SLIDE_TYPE" val="text"/>
  <p:tag name="KSO_WM_TEMPLATE_SUBCATEGORY" val="29"/>
</p:tagLst>
</file>

<file path=ppt/tags/tag31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15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1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1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1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1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360652223&quot;}*auto_galley_ai_*1740549566438_1.149_f92c0944bc69-slide-19"/>
</p:tagLst>
</file>

<file path=ppt/tags/tag32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32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2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211347857529&quot;}*auto_galley_ai_*1740549566438_1.149_f92c0944bc69-slide-19"/>
</p:tagLst>
</file>

<file path=ppt/tags/tag32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2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2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2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646800234&quot;}*auto_galley_ai_*1740549566438_1.149_f92c0944bc69-slide-19"/>
</p:tagLst>
</file>

<file path=ppt/tags/tag32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32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generate_slide_ai*{&quot;ai_type&quot;:&quot;generate_ppt&quot;,&quot;id&quot;:&quot;VCG41N512253175&quot;}*auto_galley_ai_*1740549566438_1.149_f92c0944bc69-slide-19"/>
</p:tagLst>
</file>

<file path=ppt/tags/tag32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2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33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32.xml><?xml version="1.0" encoding="utf-8"?>
<p:tagLst xmlns:p="http://schemas.openxmlformats.org/presentationml/2006/main">
  <p:tag name="KSO_WM_FIGMA_LIMIT" val=""/>
  <p:tag name="KSO_WM_FIGMA_SLIDE_GROUP" val="39"/>
  <p:tag name="KSO_WM_SLIDE_TYPE" val="text"/>
  <p:tag name="KSO_WM_TEMPLATE_SUBCATEGORY" val="29"/>
</p:tagLst>
</file>

<file path=ppt/tags/tag33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34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35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3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http://zh-ai-group.ks3-cn-beijing-internal.ksyun.com/image_generate/image_process/production/202502/466fe7c6-7e94-40f9-a25a-5c01bd9643a2.jpg?Expires=1772085582&amp;AWSAccessKeyId=AKLT9NSy7kh8TIS1UzNqLRY2&amp;Signature=F88Xg0n%2FUknCr12RolwFWqz7Vlc%3D&quot;}*auto_ai_ai_*1740549566438_1.149_f92c0944bc69-slide-20"/>
</p:tagLst>
</file>

<file path=ppt/tags/tag33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3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http://zh-ai-group.ks3-cn-beijing-internal.ksyun.com/image_generate/image_process/production/202502/a9ce800d-f2b4-4c3a-9923-5266092cea0a.jpg?Expires=1772085580&amp;AWSAccessKeyId=AKLT9NSy7kh8TIS1UzNqLRY2&amp;Signature=aKdE8Eeq%2FaXHlEvoIGN86jguFW8%3D&quot;}*auto_ai_ai_*1740549566438_1.149_f92c0944bc69-slide-20"/>
</p:tagLst>
</file>

<file path=ppt/tags/tag33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内容"/>
  <p:tag name="KSO_WM_UNIT_TEXT_TYPE" val="1"/>
  <p:tag name="KSO_WM_UNIT_TYPE" val="l_h_a"/>
</p:tagLst>
</file>

<file path=ppt/tags/tag34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4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内容"/>
  <p:tag name="KSO_WM_UNIT_TEXT_TYPE" val="1"/>
  <p:tag name="KSO_WM_UNIT_TYPE" val="l_h_a"/>
</p:tagLst>
</file>

<file path=ppt/tags/tag34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44.xml><?xml version="1.0" encoding="utf-8"?>
<p:tagLst xmlns:p="http://schemas.openxmlformats.org/presentationml/2006/main">
  <p:tag name="KSO_WM_FIGMA_LIMIT" val=""/>
  <p:tag name="KSO_WM_FIGMA_SLIDE_GROUP" val="3"/>
  <p:tag name="KSO_WM_SLIDE_TYPE" val="text"/>
  <p:tag name="KSO_WM_TEMPLATE_SUBCATEGORY" val="29"/>
</p:tagLst>
</file>

<file path=ppt/tags/tag34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4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47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48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49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35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933661690&quot;}*auto_galley_ai_*1740549566438_1.149_f92c0944bc69-slide-21"/>
</p:tagLst>
</file>

<file path=ppt/tags/tag35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5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512073947&quot;}*auto_galley_ai_*1740549566438_1.149_f92c0944bc69-slide-21"/>
</p:tagLst>
</file>

<file path=ppt/tags/tag35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5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5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5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655868146&quot;}*auto_galley_ai_*1740549566438_1.149_f92c0944bc69-slide-21"/>
</p:tagLst>
</file>

<file path=ppt/tags/tag35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5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6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6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63.xml><?xml version="1.0" encoding="utf-8"?>
<p:tagLst xmlns:p="http://schemas.openxmlformats.org/presentationml/2006/main">
  <p:tag name="KSO_WM_FIGMA_LIMIT" val=""/>
  <p:tag name="KSO_WM_FIGMA_SLIDE_GROUP" val="54"/>
  <p:tag name="KSO_WM_SLIDE_TYPE" val="text"/>
  <p:tag name="KSO_WM_TEMPLATE_SUBCATEGORY" val="29"/>
</p:tagLst>
</file>

<file path=ppt/tags/tag364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65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366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36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68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69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7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7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http://zh-ai-group.ks3-cn-beijing-internal.ksyun.com/image_generate/image_process/production/202502/6db2be48-cf78-42da-aa44-d798e7521e0e.jpg?Expires=1772085582&amp;AWSAccessKeyId=AKLT9NSy7kh8TIS1UzNqLRY2&amp;Signature=ZZa7GhzxluFbamDjNqULWQh6TWE%3D&quot;}*auto_ai_ai_*1740549566438_1.149_f92c0944bc69-slide-23"/>
</p:tagLst>
</file>

<file path=ppt/tags/tag37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7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http://zh-ai-group.ks3-cn-beijing-internal.ksyun.com/image_generate/image_process/production/202502/0b57b375-ceea-4bd1-88e3-aafb9bc4c794.jpg?Expires=1772085582&amp;AWSAccessKeyId=AKLT9NSy7kh8TIS1UzNqLRY2&amp;Signature=d21D8wIsco6dVjdMR9wL5%2BtdFqo%3D&quot;}*auto_ai_ai_*1740549566438_1.149_f92c0944bc69-slide-23"/>
</p:tagLst>
</file>

<file path=ppt/tags/tag37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"/>
  <p:tag name="KSO_WM_UNIT_TEXT_TYPE" val="1"/>
  <p:tag name="KSO_WM_UNIT_TYPE" val="l_h_a"/>
</p:tagLst>
</file>

<file path=ppt/tags/tag37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7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"/>
  <p:tag name="KSO_WM_UNIT_TEXT_TYPE" val="1"/>
  <p:tag name="KSO_WM_UNIT_TYPE" val="l_h_a"/>
</p:tagLst>
</file>

<file path=ppt/tags/tag37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79.xml><?xml version="1.0" encoding="utf-8"?>
<p:tagLst xmlns:p="http://schemas.openxmlformats.org/presentationml/2006/main">
  <p:tag name="KSO_WM_FIGMA_LIMIT" val=""/>
  <p:tag name="KSO_WM_FIGMA_SLIDE_GROUP" val="49"/>
  <p:tag name="KSO_WM_SLIDE_TYPE" val="text"/>
  <p:tag name="KSO_WM_TEMPLATE_SUBCATEGORY" val="29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8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8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83.xml><?xml version="1.0" encoding="utf-8"?>
<p:tagLst xmlns:p="http://schemas.openxmlformats.org/presentationml/2006/main">
  <p:tag name="KSO_WM_BEAUTIFY_FLAG" val="#fgm#"/>
  <p:tag name="KSO_WM_DIAGRAM_GROUP_CODE" val="1"/>
  <p:tag name="KSO_WM_UNIT_INDEX" val="1_1_2"/>
  <p:tag name="KSO_WM_UNIT_SUBTYPE" val="d"/>
  <p:tag name="KSO_WM_UNIT_TYPE" val="l_h_i"/>
</p:tagLst>
</file>

<file path=ppt/tags/tag38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38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8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87.xml><?xml version="1.0" encoding="utf-8"?>
<p:tagLst xmlns:p="http://schemas.openxmlformats.org/presentationml/2006/main">
  <p:tag name="KSO_WM_BEAUTIFY_FLAG" val="#fgm#"/>
  <p:tag name="KSO_WM_DIAGRAM_GROUP_CODE" val="1"/>
  <p:tag name="KSO_WM_UNIT_INDEX" val="1_2_2"/>
  <p:tag name="KSO_WM_UNIT_SUBTYPE" val="d"/>
  <p:tag name="KSO_WM_UNIT_TYPE" val="l_h_i"/>
</p:tagLst>
</file>

<file path=ppt/tags/tag38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38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91.xml><?xml version="1.0" encoding="utf-8"?>
<p:tagLst xmlns:p="http://schemas.openxmlformats.org/presentationml/2006/main">
  <p:tag name="KSO_WM_BEAUTIFY_FLAG" val="#fgm#"/>
  <p:tag name="KSO_WM_DIAGRAM_GROUP_CODE" val="1"/>
  <p:tag name="KSO_WM_UNIT_INDEX" val="1_3_2"/>
  <p:tag name="KSO_WM_UNIT_SUBTYPE" val="d"/>
  <p:tag name="KSO_WM_UNIT_TYPE" val="l_h_i"/>
</p:tagLst>
</file>

<file path=ppt/tags/tag39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39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94.xml><?xml version="1.0" encoding="utf-8"?>
<p:tagLst xmlns:p="http://schemas.openxmlformats.org/presentationml/2006/main">
  <p:tag name="KSO_WM_FIGMA_LIMIT" val=""/>
  <p:tag name="KSO_WM_FIGMA_SLIDE_GROUP" val="50"/>
  <p:tag name="KSO_WM_SLIDE_TYPE" val="text"/>
  <p:tag name="KSO_WM_TEMPLATE_SUBCATEGORY" val="29"/>
</p:tagLst>
</file>

<file path=ppt/tags/tag39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9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9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98.xml><?xml version="1.0" encoding="utf-8"?>
<p:tagLst xmlns:p="http://schemas.openxmlformats.org/presentationml/2006/main">
  <p:tag name="KSO_WM_BEAUTIFY_FLAG" val="#fgm#"/>
  <p:tag name="KSO_WM_DIAGRAM_GROUP_CODE" val="1"/>
  <p:tag name="KSO_WM_UNIT_INDEX" val="1_1_2"/>
  <p:tag name="KSO_WM_UNIT_TYPE" val="l_h_i"/>
</p:tagLst>
</file>

<file path=ppt/tags/tag399.xml><?xml version="1.0" encoding="utf-8"?>
<p:tagLst xmlns:p="http://schemas.openxmlformats.org/presentationml/2006/main">
  <p:tag name="KSO_WM_BEAUTIFY_FLAG" val="#fgm#"/>
  <p:tag name="KSO_WM_DIAGRAM_GROUP_CODE" val="1"/>
  <p:tag name="KSO_WM_UNIT_INDEX" val="1_1_3"/>
  <p:tag name="KSO_WM_UNIT_TYPE" val="l_h_i"/>
</p:tagLst>
</file>

<file path=ppt/tags/tag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x"/>
</p:tagLst>
</file>

<file path=ppt/tags/tag40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40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40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404.xml><?xml version="1.0" encoding="utf-8"?>
<p:tagLst xmlns:p="http://schemas.openxmlformats.org/presentationml/2006/main">
  <p:tag name="KSO_WM_BEAUTIFY_FLAG" val="#fgm#"/>
  <p:tag name="KSO_WM_DIAGRAM_GROUP_CODE" val="1"/>
  <p:tag name="KSO_WM_UNIT_INDEX" val="1_2_2"/>
  <p:tag name="KSO_WM_UNIT_TYPE" val="l_h_i"/>
</p:tagLst>
</file>

<file path=ppt/tags/tag405.xml><?xml version="1.0" encoding="utf-8"?>
<p:tagLst xmlns:p="http://schemas.openxmlformats.org/presentationml/2006/main">
  <p:tag name="KSO_WM_BEAUTIFY_FLAG" val="#fgm#"/>
  <p:tag name="KSO_WM_DIAGRAM_GROUP_CODE" val="1"/>
  <p:tag name="KSO_WM_UNIT_INDEX" val="1_2_3"/>
  <p:tag name="KSO_WM_UNIT_TYPE" val="l_h_i"/>
</p:tagLst>
</file>

<file path=ppt/tags/tag40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x"/>
</p:tagLst>
</file>

<file path=ppt/tags/tag40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40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409.xml><?xml version="1.0" encoding="utf-8"?>
<p:tagLst xmlns:p="http://schemas.openxmlformats.org/presentationml/2006/main">
  <p:tag name="KSO_WM_FIGMA_LIMIT" val=""/>
  <p:tag name="KSO_WM_FIGMA_SLIDE_GROUP" val="40"/>
  <p:tag name="KSO_WM_SLIDE_TYPE" val="text"/>
  <p:tag name="KSO_WM_TEMPLATE_SUBCATEGORY" val="29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41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41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413.xml><?xml version="1.0" encoding="utf-8"?>
<p:tagLst xmlns:p="http://schemas.openxmlformats.org/presentationml/2006/main">
  <p:tag name="KSO_WM_BEAUTIFY_FLAG" val="#fgm#"/>
  <p:tag name="KSO_WM_DIAGRAM_GROUP_CODE" val="1"/>
  <p:tag name="KSO_WM_UNIT_INDEX" val="1_1_2"/>
  <p:tag name="KSO_WM_UNIT_TYPE" val="l_h_i"/>
</p:tagLst>
</file>

<file path=ppt/tags/tag414.xml><?xml version="1.0" encoding="utf-8"?>
<p:tagLst xmlns:p="http://schemas.openxmlformats.org/presentationml/2006/main">
  <p:tag name="KSO_WM_BEAUTIFY_FLAG" val="#fgm#"/>
  <p:tag name="KSO_WM_DIAGRAM_GROUP_CODE" val="1"/>
  <p:tag name="KSO_WM_UNIT_INDEX" val="1_1_3"/>
  <p:tag name="KSO_WM_UNIT_TYPE" val="l_h_i"/>
</p:tagLst>
</file>

<file path=ppt/tags/tag415.xml><?xml version="1.0" encoding="utf-8"?>
<p:tagLst xmlns:p="http://schemas.openxmlformats.org/presentationml/2006/main">
  <p:tag name="KSO_WM_BEAUTIFY_FLAG" val="#fgm#"/>
  <p:tag name="KSO_WM_DIAGRAM_GROUP_CODE" val="1"/>
  <p:tag name="KSO_WM_UNIT_INDEX" val="1_1_4"/>
  <p:tag name="KSO_WM_UNIT_TYPE" val="l_h_i"/>
</p:tagLst>
</file>

<file path=ppt/tags/tag41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x"/>
</p:tagLst>
</file>

<file path=ppt/tags/tag41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41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1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KSO_WM_BEAUTIFY_FLAG" val="#fgm#"/>
  <p:tag name="KSO_WM_DIAGRAM_GROUP_CODE" val="1"/>
  <p:tag name="KSO_WM_UNIT_INDEX" val="1_2_2"/>
  <p:tag name="KSO_WM_UNIT_TYPE" val="l_h_i"/>
</p:tagLst>
</file>

<file path=ppt/tags/tag421.xml><?xml version="1.0" encoding="utf-8"?>
<p:tagLst xmlns:p="http://schemas.openxmlformats.org/presentationml/2006/main">
  <p:tag name="KSO_WM_BEAUTIFY_FLAG" val="#fgm#"/>
  <p:tag name="KSO_WM_DIAGRAM_GROUP_CODE" val="1"/>
  <p:tag name="KSO_WM_UNIT_INDEX" val="1_2_3"/>
  <p:tag name="KSO_WM_UNIT_TYPE" val="l_h_i"/>
</p:tagLst>
</file>

<file path=ppt/tags/tag422.xml><?xml version="1.0" encoding="utf-8"?>
<p:tagLst xmlns:p="http://schemas.openxmlformats.org/presentationml/2006/main">
  <p:tag name="KSO_WM_BEAUTIFY_FLAG" val="#fgm#"/>
  <p:tag name="KSO_WM_DIAGRAM_GROUP_CODE" val="1"/>
  <p:tag name="KSO_WM_UNIT_INDEX" val="1_2_4"/>
  <p:tag name="KSO_WM_UNIT_TYPE" val="l_h_i"/>
</p:tagLst>
</file>

<file path=ppt/tags/tag42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x"/>
</p:tagLst>
</file>

<file path=ppt/tags/tag42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42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42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427.xml><?xml version="1.0" encoding="utf-8"?>
<p:tagLst xmlns:p="http://schemas.openxmlformats.org/presentationml/2006/main">
  <p:tag name="KSO_WM_BEAUTIFY_FLAG" val="#fgm#"/>
  <p:tag name="KSO_WM_DIAGRAM_GROUP_CODE" val="1"/>
  <p:tag name="KSO_WM_UNIT_INDEX" val="1_3_2"/>
  <p:tag name="KSO_WM_UNIT_TYPE" val="l_h_i"/>
</p:tagLst>
</file>

<file path=ppt/tags/tag428.xml><?xml version="1.0" encoding="utf-8"?>
<p:tagLst xmlns:p="http://schemas.openxmlformats.org/presentationml/2006/main">
  <p:tag name="KSO_WM_BEAUTIFY_FLAG" val="#fgm#"/>
  <p:tag name="KSO_WM_DIAGRAM_GROUP_CODE" val="1"/>
  <p:tag name="KSO_WM_UNIT_INDEX" val="1_3_3"/>
  <p:tag name="KSO_WM_UNIT_TYPE" val="l_h_i"/>
</p:tagLst>
</file>

<file path=ppt/tags/tag429.xml><?xml version="1.0" encoding="utf-8"?>
<p:tagLst xmlns:p="http://schemas.openxmlformats.org/presentationml/2006/main">
  <p:tag name="KSO_WM_BEAUTIFY_FLAG" val="#fgm#"/>
  <p:tag name="KSO_WM_DIAGRAM_GROUP_CODE" val="1"/>
  <p:tag name="KSO_WM_UNIT_INDEX" val="1_3_4"/>
  <p:tag name="KSO_WM_UNIT_TYPE" val="l_h_i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x"/>
</p:tagLst>
</file>

<file path=ppt/tags/tag43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43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33.xml><?xml version="1.0" encoding="utf-8"?>
<p:tagLst xmlns:p="http://schemas.openxmlformats.org/presentationml/2006/main">
  <p:tag name="KSO_WM_FIGMA_LIMIT" val=""/>
  <p:tag name="KSO_WM_FIGMA_SLIDE_GROUP" val="33"/>
  <p:tag name="KSO_WM_SLIDE_TYPE" val="text"/>
  <p:tag name="KSO_WM_TEMPLATE_SUBCATEGORY" val="29"/>
</p:tagLst>
</file>

<file path=ppt/tags/tag434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435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436.xml><?xml version="1.0" encoding="utf-8"?>
<p:tagLst xmlns:p="http://schemas.openxmlformats.org/presentationml/2006/main">
  <p:tag name="KSO_WM_FIGMA_LIMIT" val=""/>
  <p:tag name="KSO_WM_FIGMA_SLIDE_GROUP" val="2"/>
  <p:tag name="KSO_WM_SLIDE_TYPE" val="endPage"/>
  <p:tag name="KSO_WM_TEMPLATE_SUBCATEGORY" val="29"/>
</p:tagLst>
</file>

<file path=ppt/tags/tag437.xml><?xml version="1.0" encoding="utf-8"?>
<p:tagLst xmlns:p="http://schemas.openxmlformats.org/presentationml/2006/main">
  <p:tag name="KSO_WM_PRESENTATION_SOURCE" val="WPPAIGeneratePPT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7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75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76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77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82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3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8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86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8677e2cbf377cd36"/>
</p:tagLst>
</file>

<file path=ppt/tags/tag9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4.xml><?xml version="1.0" encoding="utf-8"?>
<p:tagLst xmlns:p="http://schemas.openxmlformats.org/presentationml/2006/main">
  <p:tag name="KSO_WM_FIGMA_LIMIT" val=""/>
  <p:tag name="KSO_WM_FIGMA_SLIDE_GROUP" val="2"/>
  <p:tag name="KSO_WM_SLIDE_TYPE" val="title"/>
  <p:tag name="KSO_WM_TEMPLATE_SUBCATEGORY" val="29"/>
</p:tagLst>
</file>

<file path=ppt/tags/tag95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6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97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98.xml><?xml version="1.0" encoding="utf-8"?>
<p:tagLst xmlns:p="http://schemas.openxmlformats.org/presentationml/2006/main">
  <p:tag name="KSO_WM_BEAUTIFY_FLAG" val="#wm#"/>
  <p:tag name="KSO_WM_DIAGRAM_GROUP_CODE" val="1"/>
  <p:tag name="KSO_WM_UNIT_INDEX" val="1_1_2"/>
  <p:tag name="KSO_WM_UNIT_TYPE" val="l_h_i"/>
  <p:tag name="KSO_WM_SLIDE_FIGMA_DIAGRAM" val="1"/>
</p:tagLst>
</file>

<file path=ppt/tags/tag99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PRESET_TEXT" val="单击此处添加项标题"/>
  <p:tag name="KSO_WM_UNIT_TEXT_TYPE" val="1"/>
  <p:tag name="KSO_WM_UNIT_TYPE" val="l_h_a"/>
  <p:tag name="KSO_WM_SLIDE_FIGMA_DIAGRAM" val="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蓝色职场简约风主题">
  <a:themeElements>
    <a:clrScheme name="">
      <a:dk1>
        <a:srgbClr val="000000"/>
      </a:dk1>
      <a:lt1>
        <a:srgbClr val="FFFFFF"/>
      </a:lt1>
      <a:dk2>
        <a:srgbClr val="333638"/>
      </a:dk2>
      <a:lt2>
        <a:srgbClr val="F6F6F9"/>
      </a:lt2>
      <a:accent1>
        <a:srgbClr val="3B4263"/>
      </a:accent1>
      <a:accent2>
        <a:srgbClr val="0F1122"/>
      </a:accent2>
      <a:accent3>
        <a:srgbClr val="BFDAFF"/>
      </a:accent3>
      <a:accent4>
        <a:srgbClr val="3266EB"/>
      </a:accent4>
      <a:accent5>
        <a:srgbClr val="1D4DF6"/>
      </a:accent5>
      <a:accent6>
        <a:srgbClr val="406EEE"/>
      </a:accent6>
      <a:hlink>
        <a:srgbClr val="E28835"/>
      </a:hlink>
      <a:folHlink>
        <a:srgbClr val="9D8874"/>
      </a:folHlink>
    </a:clrScheme>
    <a:fontScheme name="">
      <a:majorFont>
        <a:latin typeface="Microsoft YaHei UI"/>
        <a:ea typeface="Microsoft YaHei UI"/>
        <a:cs typeface=""/>
      </a:majorFont>
      <a:minorFont>
        <a:latin typeface="Microsoft YaHei UI"/>
        <a:ea typeface="Microsoft YaHei UI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2509</Words>
  <Application>WPS 演示</Application>
  <PresentationFormat>宽屏</PresentationFormat>
  <Paragraphs>343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28</vt:i4>
      </vt:variant>
    </vt:vector>
  </HeadingPairs>
  <TitlesOfParts>
    <vt:vector size="38" baseType="lpstr">
      <vt:lpstr>Arial</vt:lpstr>
      <vt:lpstr>宋体</vt:lpstr>
      <vt:lpstr>Wingdings</vt:lpstr>
      <vt:lpstr>Arial Unicode MS</vt:lpstr>
      <vt:lpstr>Calibri</vt:lpstr>
      <vt:lpstr>微软雅黑</vt:lpstr>
      <vt:lpstr>Wingdings</vt:lpstr>
      <vt:lpstr>Microsoft YaHei UI</vt:lpstr>
      <vt:lpstr>WPS</vt:lpstr>
      <vt:lpstr>蓝色职场简约风主题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mingsheng111035</dc:creator>
  <cp:lastModifiedBy>廖明生</cp:lastModifiedBy>
  <cp:revision>3</cp:revision>
  <dcterms:created xsi:type="dcterms:W3CDTF">2023-08-09T12:44:00Z</dcterms:created>
  <dcterms:modified xsi:type="dcterms:W3CDTF">2025-02-26T06:01:05Z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7FA3552CA7E8402CB2F033E7DBD7D396_13</vt:lpwstr>
  </property>
  <property fmtid="{D5CDD505-2E9C-101B-9397-08002B2CF9AE}" pid="3" name="KSOProductBuildVer">
    <vt:lpwstr>2052-12.1.0.20305</vt:lpwstr>
  </property>
</Properties>
</file>