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</p:sldIdLst>
  <p:sldSz cx="12192000" cy="6858000"/>
  <p:notesSz cx="6858000" cy="9144000"/>
  <p:custDataLst>
    <p:tags r:id="rId2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7" Type="http://schemas.openxmlformats.org/officeDocument/2006/relationships/tags" Target="tags/tag310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tags" Target="../tags/tag5.xml"/><Relationship Id="rId7" Type="http://schemas.openxmlformats.org/officeDocument/2006/relationships/tags" Target="../tags/tag4.xml"/><Relationship Id="rId6" Type="http://schemas.openxmlformats.org/officeDocument/2006/relationships/tags" Target="../tags/tag3.xml"/><Relationship Id="rId5" Type="http://schemas.openxmlformats.org/officeDocument/2006/relationships/image" Target="C:/Users/mingsheng111035/AppData/Local/Temp/figmazip/slide_bd0e37346dd168eb\datas\&#35013;&#39280;-12001&amp;68631.png" TargetMode="External"/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1" Type="http://schemas.openxmlformats.org/officeDocument/2006/relationships/tags" Target="../tags/tag14.xml"/><Relationship Id="rId20" Type="http://schemas.openxmlformats.org/officeDocument/2006/relationships/tags" Target="../tags/tag13.xml"/><Relationship Id="rId2" Type="http://schemas.openxmlformats.org/officeDocument/2006/relationships/tags" Target="../tags/tag1.xml"/><Relationship Id="rId19" Type="http://schemas.openxmlformats.org/officeDocument/2006/relationships/tags" Target="../tags/tag12.xml"/><Relationship Id="rId18" Type="http://schemas.openxmlformats.org/officeDocument/2006/relationships/image" Target="C:/Users/mingsheng111035/AppData/Local/Temp/figmazip/slide_bd0e37346dd168eb\datas\&#35013;&#39280;-12001&amp;68652.png" TargetMode="External"/><Relationship Id="rId17" Type="http://schemas.openxmlformats.org/officeDocument/2006/relationships/image" Target="../media/image3.png"/><Relationship Id="rId16" Type="http://schemas.openxmlformats.org/officeDocument/2006/relationships/tags" Target="../tags/tag11.xml"/><Relationship Id="rId15" Type="http://schemas.openxmlformats.org/officeDocument/2006/relationships/tags" Target="../tags/tag10.xml"/><Relationship Id="rId14" Type="http://schemas.openxmlformats.org/officeDocument/2006/relationships/image" Target="C:/Users/mingsheng111035/AppData/Local/Temp/figmazip/slide_bd0e37346dd168eb\datas\&#35013;&#39280;-12001&amp;68647.png" TargetMode="External"/><Relationship Id="rId13" Type="http://schemas.openxmlformats.org/officeDocument/2006/relationships/image" Target="../media/image2.png"/><Relationship Id="rId12" Type="http://schemas.openxmlformats.org/officeDocument/2006/relationships/tags" Target="../tags/tag9.xml"/><Relationship Id="rId11" Type="http://schemas.openxmlformats.org/officeDocument/2006/relationships/tags" Target="../tags/tag8.xml"/><Relationship Id="rId10" Type="http://schemas.openxmlformats.org/officeDocument/2006/relationships/tags" Target="../tags/tag7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tags" Target="../tags/tag15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24.xml"/><Relationship Id="rId7" Type="http://schemas.openxmlformats.org/officeDocument/2006/relationships/image" Target="C:/Users/mingsheng111035/AppData/Local/Temp/figmazip/slide_5de70b4d620a3078\datas\&#35013;&#39280;-12001&amp;68675.png" TargetMode="External"/><Relationship Id="rId6" Type="http://schemas.openxmlformats.org/officeDocument/2006/relationships/image" Target="../media/image3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8" Type="http://schemas.openxmlformats.org/officeDocument/2006/relationships/tags" Target="../tags/tag32.xml"/><Relationship Id="rId17" Type="http://schemas.openxmlformats.org/officeDocument/2006/relationships/tags" Target="../tags/tag31.xml"/><Relationship Id="rId16" Type="http://schemas.openxmlformats.org/officeDocument/2006/relationships/tags" Target="../tags/tag30.xml"/><Relationship Id="rId15" Type="http://schemas.openxmlformats.org/officeDocument/2006/relationships/tags" Target="../tags/tag29.xml"/><Relationship Id="rId14" Type="http://schemas.openxmlformats.org/officeDocument/2006/relationships/tags" Target="../tags/tag28.xml"/><Relationship Id="rId13" Type="http://schemas.openxmlformats.org/officeDocument/2006/relationships/tags" Target="../tags/tag27.xml"/><Relationship Id="rId12" Type="http://schemas.openxmlformats.org/officeDocument/2006/relationships/tags" Target="../tags/tag26.xml"/><Relationship Id="rId11" Type="http://schemas.openxmlformats.org/officeDocument/2006/relationships/tags" Target="../tags/tag25.xml"/><Relationship Id="rId10" Type="http://schemas.openxmlformats.org/officeDocument/2006/relationships/image" Target="C:/Users/mingsheng111035/AppData/Local/Temp/figmazip/slide_5de70b4d620a3078\datas\&#35013;&#39280;-12001&amp;68680.png" TargetMode="Externa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38.xml"/><Relationship Id="rId6" Type="http://schemas.openxmlformats.org/officeDocument/2006/relationships/tags" Target="../tags/tag37.xml"/><Relationship Id="rId5" Type="http://schemas.openxmlformats.org/officeDocument/2006/relationships/tags" Target="../tags/tag36.xml"/><Relationship Id="rId4" Type="http://schemas.openxmlformats.org/officeDocument/2006/relationships/tags" Target="../tags/tag35.xml"/><Relationship Id="rId3" Type="http://schemas.openxmlformats.org/officeDocument/2006/relationships/tags" Target="../tags/tag34.xml"/><Relationship Id="rId2" Type="http://schemas.openxmlformats.org/officeDocument/2006/relationships/tags" Target="../tags/tag33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50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59.xml"/><Relationship Id="rId6" Type="http://schemas.openxmlformats.org/officeDocument/2006/relationships/tags" Target="../tags/tag58.xml"/><Relationship Id="rId5" Type="http://schemas.openxmlformats.org/officeDocument/2006/relationships/tags" Target="../tags/tag57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68.xml"/><Relationship Id="rId4" Type="http://schemas.openxmlformats.org/officeDocument/2006/relationships/tags" Target="../tags/tag67.xml"/><Relationship Id="rId3" Type="http://schemas.openxmlformats.org/officeDocument/2006/relationships/tags" Target="../tags/tag66.xml"/><Relationship Id="rId2" Type="http://schemas.openxmlformats.org/officeDocument/2006/relationships/tags" Target="../tags/tag65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openxmlformats.org/officeDocument/2006/relationships/tags" Target="../tags/tag75.xml"/><Relationship Id="rId7" Type="http://schemas.openxmlformats.org/officeDocument/2006/relationships/tags" Target="../tags/tag74.xml"/><Relationship Id="rId6" Type="http://schemas.openxmlformats.org/officeDocument/2006/relationships/tags" Target="../tags/tag73.xml"/><Relationship Id="rId5" Type="http://schemas.openxmlformats.org/officeDocument/2006/relationships/tags" Target="../tags/tag72.xml"/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7" Type="http://schemas.openxmlformats.org/officeDocument/2006/relationships/tags" Target="../tags/tag80.xml"/><Relationship Id="rId16" Type="http://schemas.openxmlformats.org/officeDocument/2006/relationships/tags" Target="../tags/tag79.xml"/><Relationship Id="rId15" Type="http://schemas.openxmlformats.org/officeDocument/2006/relationships/tags" Target="../tags/tag78.xml"/><Relationship Id="rId14" Type="http://schemas.openxmlformats.org/officeDocument/2006/relationships/image" Target="C:/Users/mingsheng111035/AppData/Local/Temp/figmazip/slide_7c87de3436855afa\datas\&#35013;&#39280;-12001&amp;68709.png" TargetMode="External"/><Relationship Id="rId13" Type="http://schemas.openxmlformats.org/officeDocument/2006/relationships/image" Target="../media/image3.png"/><Relationship Id="rId12" Type="http://schemas.openxmlformats.org/officeDocument/2006/relationships/tags" Target="../tags/tag77.xml"/><Relationship Id="rId11" Type="http://schemas.openxmlformats.org/officeDocument/2006/relationships/tags" Target="../tags/tag76.xml"/><Relationship Id="rId10" Type="http://schemas.openxmlformats.org/officeDocument/2006/relationships/image" Target="C:/Users/mingsheng111035/AppData/Local/Temp/figmazip/slide_7c87de3436855afa\datas\&#35013;&#39280;-12001&amp;68704.png" TargetMode="Externa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image" Target="C:/Users/mingsheng111035/AppData/Local/Temp/figmazip/slide_f3807eb5a39044d3\datas\&#35013;&#39280;-12001&amp;67924.png" TargetMode="External"/><Relationship Id="rId8" Type="http://schemas.openxmlformats.org/officeDocument/2006/relationships/image" Target="../media/image2.png"/><Relationship Id="rId7" Type="http://schemas.openxmlformats.org/officeDocument/2006/relationships/tags" Target="../tags/tag84.xml"/><Relationship Id="rId6" Type="http://schemas.openxmlformats.org/officeDocument/2006/relationships/tags" Target="../tags/tag83.xml"/><Relationship Id="rId5" Type="http://schemas.openxmlformats.org/officeDocument/2006/relationships/tags" Target="../tags/tag82.xml"/><Relationship Id="rId4" Type="http://schemas.openxmlformats.org/officeDocument/2006/relationships/image" Target="C:/Users/mingsheng111035/AppData/Local/Temp/figmazip/slide_f3807eb5a39044d3\datas\&#27675;&#22260;&#22270;-12001&amp;67865.png" TargetMode="External"/><Relationship Id="rId3" Type="http://schemas.openxmlformats.org/officeDocument/2006/relationships/image" Target="../media/image4.png"/><Relationship Id="rId2" Type="http://schemas.openxmlformats.org/officeDocument/2006/relationships/tags" Target="../tags/tag81.xml"/><Relationship Id="rId13" Type="http://schemas.openxmlformats.org/officeDocument/2006/relationships/image" Target="C:/Users/mingsheng111035/AppData/Local/Temp/figmazip/slide_f3807eb5a39044d3\datas\&#35013;&#39280;-12001&amp;67929.png" TargetMode="External"/><Relationship Id="rId12" Type="http://schemas.openxmlformats.org/officeDocument/2006/relationships/image" Target="../media/image3.png"/><Relationship Id="rId11" Type="http://schemas.openxmlformats.org/officeDocument/2006/relationships/tags" Target="../tags/tag86.xml"/><Relationship Id="rId10" Type="http://schemas.openxmlformats.org/officeDocument/2006/relationships/tags" Target="../tags/tag85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封面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>
            <p:custDataLst>
              <p:tags r:id="rId2"/>
            </p:custDataLst>
          </p:nvPr>
        </p:nvSpPr>
        <p:spPr>
          <a:xfrm rot="10800000" flipV="1">
            <a:off x="0" y="0"/>
            <a:ext cx="12191365" cy="6031865"/>
          </a:xfrm>
          <a:custGeom>
            <a:avLst/>
            <a:gdLst>
              <a:gd name="connisteX0" fmla="*/ 12191996 w 12191996"/>
              <a:gd name="connsiteY0" fmla="*/ 0 h 6032497"/>
              <a:gd name="connisteX1" fmla="*/ 0 w 12191996"/>
              <a:gd name="connsiteY1" fmla="*/ 0 h 6032497"/>
              <a:gd name="connisteX2" fmla="*/ 0 w 12191996"/>
              <a:gd name="connsiteY2" fmla="*/ 4985317 h 6032497"/>
              <a:gd name="connisteX3" fmla="*/ 508004 w 12191996"/>
              <a:gd name="connsiteY3" fmla="*/ 5493322 h 6032497"/>
              <a:gd name="connisteX4" fmla="*/ 8187025 w 12191996"/>
              <a:gd name="connsiteY4" fmla="*/ 5493322 h 6032497"/>
              <a:gd name="connisteX5" fmla="*/ 8768675 w 12191996"/>
              <a:gd name="connsiteY5" fmla="*/ 5702161 h 6032497"/>
              <a:gd name="connisteX6" fmla="*/ 8916076 w 12191996"/>
              <a:gd name="connsiteY6" fmla="*/ 5823658 h 6032497"/>
              <a:gd name="connisteX7" fmla="*/ 9497717 w 12191996"/>
              <a:gd name="connsiteY7" fmla="*/ 6032497 h 6032497"/>
              <a:gd name="connisteX8" fmla="*/ 11684002 w 12191996"/>
              <a:gd name="connsiteY8" fmla="*/ 6032497 h 6032497"/>
              <a:gd name="connisteX9" fmla="*/ 12191996 w 12191996"/>
              <a:gd name="connsiteY9" fmla="*/ 5524503 h 6032497"/>
              <a:gd name="connisteX10" fmla="*/ 12191996 w 12191996"/>
              <a:gd name="connsiteY10" fmla="*/ 0 h 60324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</a:cxnLst>
            <a:pathLst>
              <a:path w="12191997" h="6032498">
                <a:moveTo>
                  <a:pt x="12191997" y="0"/>
                </a:moveTo>
                <a:lnTo>
                  <a:pt x="0" y="0"/>
                </a:lnTo>
                <a:lnTo>
                  <a:pt x="0" y="4985318"/>
                </a:lnTo>
                <a:cubicBezTo>
                  <a:pt x="0" y="5265874"/>
                  <a:pt x="227439" y="5493322"/>
                  <a:pt x="508004" y="5493322"/>
                </a:cubicBezTo>
                <a:lnTo>
                  <a:pt x="8187026" y="5493322"/>
                </a:lnTo>
                <a:cubicBezTo>
                  <a:pt x="8399285" y="5493322"/>
                  <a:pt x="8604906" y="5567151"/>
                  <a:pt x="8768675" y="5702162"/>
                </a:cubicBezTo>
                <a:lnTo>
                  <a:pt x="8916077" y="5823658"/>
                </a:lnTo>
                <a:cubicBezTo>
                  <a:pt x="9079837" y="5958660"/>
                  <a:pt x="9285467" y="6032498"/>
                  <a:pt x="9497717" y="6032498"/>
                </a:cubicBezTo>
                <a:lnTo>
                  <a:pt x="11684002" y="6032498"/>
                </a:lnTo>
                <a:cubicBezTo>
                  <a:pt x="11964558" y="6032498"/>
                  <a:pt x="12191997" y="5805059"/>
                  <a:pt x="12191997" y="5524503"/>
                </a:cubicBezTo>
                <a:lnTo>
                  <a:pt x="1219199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5" name="图片 4" descr="C:/Users/mingsheng111035/AppData/Local/Temp/figmazip/slide_bd0e37346dd168eb\datas\装饰-12001&amp;68631.png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3463925" y="5474335"/>
            <a:ext cx="5834380" cy="1163955"/>
          </a:xfrm>
          <a:prstGeom prst="rect">
            <a:avLst/>
          </a:prstGeom>
        </p:spPr>
      </p:pic>
      <p:sp>
        <p:nvSpPr>
          <p:cNvPr id="6" name="任意多边形 5"/>
          <p:cNvSpPr/>
          <p:nvPr userDrawn="1">
            <p:custDataLst>
              <p:tags r:id="rId6"/>
            </p:custDataLst>
          </p:nvPr>
        </p:nvSpPr>
        <p:spPr>
          <a:xfrm>
            <a:off x="0" y="3568702"/>
            <a:ext cx="2654300" cy="2463165"/>
          </a:xfrm>
          <a:custGeom>
            <a:avLst/>
            <a:gdLst>
              <a:gd name="connisteX0" fmla="*/ 2654302 w 2654302"/>
              <a:gd name="connsiteY0" fmla="*/ 2463795 h 2463795"/>
              <a:gd name="connisteX1" fmla="*/ 190496 w 2654302"/>
              <a:gd name="connsiteY1" fmla="*/ 0 h 2463795"/>
              <a:gd name="connisteX2" fmla="*/ 0 w 2654302"/>
              <a:gd name="connsiteY2" fmla="*/ 7251 h 2463795"/>
              <a:gd name="connisteX3" fmla="*/ 0 w 2654302"/>
              <a:gd name="connsiteY3" fmla="*/ 1955801 h 2463795"/>
              <a:gd name="connisteX4" fmla="*/ 508004 w 2654302"/>
              <a:gd name="connsiteY4" fmla="*/ 2463795 h 2463795"/>
              <a:gd name="connisteX5" fmla="*/ 2654302 w 2654302"/>
              <a:gd name="connsiteY5" fmla="*/ 2463795 h 24637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654302" h="2463796">
                <a:moveTo>
                  <a:pt x="2654302" y="2463796"/>
                </a:moveTo>
                <a:cubicBezTo>
                  <a:pt x="2654302" y="1103077"/>
                  <a:pt x="1551216" y="0"/>
                  <a:pt x="190497" y="0"/>
                </a:cubicBezTo>
                <a:cubicBezTo>
                  <a:pt x="126398" y="0"/>
                  <a:pt x="62865" y="2451"/>
                  <a:pt x="0" y="7251"/>
                </a:cubicBezTo>
                <a:lnTo>
                  <a:pt x="0" y="1955801"/>
                </a:lnTo>
                <a:cubicBezTo>
                  <a:pt x="0" y="2236357"/>
                  <a:pt x="227439" y="2463796"/>
                  <a:pt x="508004" y="2463796"/>
                </a:cubicBezTo>
                <a:lnTo>
                  <a:pt x="2654302" y="2463796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 userDrawn="1">
            <p:custDataLst>
              <p:tags r:id="rId7"/>
            </p:custDataLst>
          </p:nvPr>
        </p:nvSpPr>
        <p:spPr>
          <a:xfrm>
            <a:off x="2184401" y="0"/>
            <a:ext cx="7797800" cy="4876165"/>
          </a:xfrm>
          <a:custGeom>
            <a:avLst/>
            <a:gdLst>
              <a:gd name="connisteX0" fmla="*/ 123654 w 7797802"/>
              <a:gd name="connsiteY0" fmla="*/ 0 h 4876796"/>
              <a:gd name="connisteX1" fmla="*/ 0 w 7797802"/>
              <a:gd name="connsiteY1" fmla="*/ 977895 h 4876796"/>
              <a:gd name="connisteX2" fmla="*/ 3898901 w 7797802"/>
              <a:gd name="connsiteY2" fmla="*/ 4876796 h 4876796"/>
              <a:gd name="connisteX3" fmla="*/ 7797802 w 7797802"/>
              <a:gd name="connsiteY3" fmla="*/ 977895 h 4876796"/>
              <a:gd name="connisteX4" fmla="*/ 7674156 w 7797802"/>
              <a:gd name="connsiteY4" fmla="*/ 0 h 4876796"/>
              <a:gd name="connisteX5" fmla="*/ 123654 w 7797802"/>
              <a:gd name="connsiteY5" fmla="*/ 0 h 48767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7797802" h="4876797">
                <a:moveTo>
                  <a:pt x="123654" y="0"/>
                </a:moveTo>
                <a:cubicBezTo>
                  <a:pt x="42940" y="312496"/>
                  <a:pt x="0" y="640181"/>
                  <a:pt x="0" y="977896"/>
                </a:cubicBezTo>
                <a:cubicBezTo>
                  <a:pt x="0" y="3131198"/>
                  <a:pt x="1745599" y="4876797"/>
                  <a:pt x="3898901" y="4876797"/>
                </a:cubicBezTo>
                <a:cubicBezTo>
                  <a:pt x="6052194" y="4876797"/>
                  <a:pt x="7797802" y="3131198"/>
                  <a:pt x="7797802" y="977896"/>
                </a:cubicBezTo>
                <a:cubicBezTo>
                  <a:pt x="7797802" y="640181"/>
                  <a:pt x="7754862" y="312496"/>
                  <a:pt x="7674157" y="0"/>
                </a:cubicBezTo>
                <a:lnTo>
                  <a:pt x="12365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8"/>
            </p:custDataLst>
          </p:nvPr>
        </p:nvSpPr>
        <p:spPr>
          <a:xfrm>
            <a:off x="10441140" y="0"/>
            <a:ext cx="1751330" cy="1574165"/>
          </a:xfrm>
          <a:custGeom>
            <a:avLst/>
            <a:gdLst>
              <a:gd name="connisteX0" fmla="*/ 1750856 w 1750865"/>
              <a:gd name="connsiteY0" fmla="*/ 0 h 1574797"/>
              <a:gd name="connisteX1" fmla="*/ 0 w 1750865"/>
              <a:gd name="connsiteY1" fmla="*/ 0 h 1574797"/>
              <a:gd name="connisteX2" fmla="*/ 1649275 w 1750865"/>
              <a:gd name="connsiteY2" fmla="*/ 1574797 h 1574797"/>
              <a:gd name="connisteX3" fmla="*/ 1750856 w 1750865"/>
              <a:gd name="connsiteY3" fmla="*/ 1571725 h 1574797"/>
              <a:gd name="connisteX4" fmla="*/ 1750856 w 1750865"/>
              <a:gd name="connsiteY4" fmla="*/ 0 h 15747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</a:cxnLst>
            <a:pathLst>
              <a:path w="1750866" h="1574798">
                <a:moveTo>
                  <a:pt x="1750857" y="0"/>
                </a:moveTo>
                <a:lnTo>
                  <a:pt x="0" y="0"/>
                </a:lnTo>
                <a:cubicBezTo>
                  <a:pt x="39813" y="876452"/>
                  <a:pt x="762994" y="1574798"/>
                  <a:pt x="1649276" y="1574798"/>
                </a:cubicBezTo>
                <a:cubicBezTo>
                  <a:pt x="1683383" y="1574798"/>
                  <a:pt x="1717252" y="1573774"/>
                  <a:pt x="1750857" y="1571726"/>
                </a:cubicBezTo>
                <a:lnTo>
                  <a:pt x="1750857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4845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2" name="图片 11" descr="C:/Users/mingsheng111035/AppData/Local/Temp/figmazip/slide_bd0e37346dd168eb\datas\装饰-12001&amp;68647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3" name="任意多边形 12"/>
          <p:cNvSpPr/>
          <p:nvPr userDrawn="1">
            <p:custDataLst>
              <p:tags r:id="rId15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4" name="图片 13" descr="C:/Users/mingsheng111035/AppData/Local/Temp/figmazip/slide_bd0e37346dd168eb\datas\装饰-12001&amp;68652.png"/>
          <p:cNvPicPr>
            <a:picLocks noChangeAspect="1"/>
          </p:cNvPicPr>
          <p:nvPr userDrawn="1">
            <p:custDataLst>
              <p:tags r:id="rId16"/>
            </p:custDataLst>
          </p:nvPr>
        </p:nvPicPr>
        <p:blipFill>
          <a:blip r:embed="rId17" r:link="rId18"/>
          <a:stretch>
            <a:fillRect/>
          </a:stretch>
        </p:blipFill>
        <p:spPr>
          <a:xfrm>
            <a:off x="1371600" y="508000"/>
            <a:ext cx="838200" cy="329565"/>
          </a:xfrm>
          <a:prstGeom prst="rect">
            <a:avLst/>
          </a:prstGeom>
        </p:spPr>
      </p:pic>
      <p:sp>
        <p:nvSpPr>
          <p:cNvPr id="9" name="文本占位符 8"/>
          <p:cNvSpPr>
            <a:spLocks noGrp="1"/>
          </p:cNvSpPr>
          <p:nvPr>
            <p:ph type="body" idx="13" hasCustomPrompt="1"/>
            <p:custDataLst>
              <p:tags r:id="rId19"/>
            </p:custDataLst>
          </p:nvPr>
        </p:nvSpPr>
        <p:spPr>
          <a:xfrm>
            <a:off x="1371600" y="1498601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20XX YEAR</a:t>
            </a:r>
            <a:endParaRPr lang="zh-CN" altLang="en-US" smtClean="0"/>
          </a:p>
        </p:txBody>
      </p:sp>
      <p:sp>
        <p:nvSpPr>
          <p:cNvPr id="10" name="标题 9"/>
          <p:cNvSpPr>
            <a:spLocks noGrp="1"/>
          </p:cNvSpPr>
          <p:nvPr>
            <p:ph type="ctrTitle" idx="14" hasCustomPrompt="1"/>
            <p:custDataLst>
              <p:tags r:id="rId20"/>
            </p:custDataLst>
          </p:nvPr>
        </p:nvSpPr>
        <p:spPr>
          <a:xfrm>
            <a:off x="1371600" y="2070101"/>
            <a:ext cx="9639303" cy="1015999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1000"/>
              </a:lnSpc>
              <a:buNone/>
              <a:defRPr sz="60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smtClean="0"/>
              <a:t>职场日常办公通用模板</a:t>
            </a:r>
            <a:endParaRPr lang="zh-CN" altLang="en-US" smtClean="0"/>
          </a:p>
        </p:txBody>
      </p:sp>
      <p:sp>
        <p:nvSpPr>
          <p:cNvPr id="11" name="文本占位符 10"/>
          <p:cNvSpPr>
            <a:spLocks noGrp="1"/>
          </p:cNvSpPr>
          <p:nvPr>
            <p:ph type="body" idx="15" hasCustomPrompt="1"/>
            <p:custDataLst>
              <p:tags r:id="rId21"/>
            </p:custDataLst>
          </p:nvPr>
        </p:nvSpPr>
        <p:spPr>
          <a:xfrm>
            <a:off x="1371600" y="4190997"/>
            <a:ext cx="9525003" cy="457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BY WPS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 6"/>
          <p:cNvSpPr/>
          <p:nvPr userDrawn="1">
            <p:custDataLst>
              <p:tags r:id="rId2"/>
            </p:custDataLst>
          </p:nvPr>
        </p:nvSpPr>
        <p:spPr>
          <a:xfrm>
            <a:off x="0" y="4063996"/>
            <a:ext cx="2197100" cy="2794635"/>
          </a:xfrm>
          <a:custGeom>
            <a:avLst/>
            <a:gdLst>
              <a:gd name="connisteX0" fmla="*/ 0 w 2197102"/>
              <a:gd name="connsiteY0" fmla="*/ 2794004 h 2794004"/>
              <a:gd name="connisteX1" fmla="*/ 1737460 w 2197102"/>
              <a:gd name="connsiteY1" fmla="*/ 2794004 h 2794004"/>
              <a:gd name="connisteX2" fmla="*/ 2197102 w 2197102"/>
              <a:gd name="connsiteY2" fmla="*/ 1651004 h 2794004"/>
              <a:gd name="connisteX3" fmla="*/ 546097 w 2197102"/>
              <a:gd name="connsiteY3" fmla="*/ 0 h 2794004"/>
              <a:gd name="connisteX4" fmla="*/ 0 w 2197102"/>
              <a:gd name="connsiteY4" fmla="*/ 92454 h 2794004"/>
              <a:gd name="connisteX5" fmla="*/ 0 w 2197102"/>
              <a:gd name="connsiteY5" fmla="*/ 2794004 h 2794004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197102" h="2794004">
                <a:moveTo>
                  <a:pt x="0" y="2794004"/>
                </a:moveTo>
                <a:lnTo>
                  <a:pt x="1737461" y="2794004"/>
                </a:lnTo>
                <a:cubicBezTo>
                  <a:pt x="2022141" y="2497354"/>
                  <a:pt x="2197102" y="2094607"/>
                  <a:pt x="2197102" y="1651004"/>
                </a:cubicBezTo>
                <a:cubicBezTo>
                  <a:pt x="2197102" y="739183"/>
                  <a:pt x="1457919" y="0"/>
                  <a:pt x="546098" y="0"/>
                </a:cubicBezTo>
                <a:cubicBezTo>
                  <a:pt x="354714" y="0"/>
                  <a:pt x="170938" y="32562"/>
                  <a:pt x="0" y="92455"/>
                </a:cubicBezTo>
                <a:lnTo>
                  <a:pt x="0" y="2794004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1473199" y="0"/>
            <a:ext cx="9245600" cy="6120765"/>
          </a:xfrm>
          <a:custGeom>
            <a:avLst/>
            <a:gdLst>
              <a:gd name="connisteX0" fmla="*/ 8997293 w 9245598"/>
              <a:gd name="connsiteY0" fmla="*/ 0 h 6121395"/>
              <a:gd name="connisteX1" fmla="*/ 9245598 w 9245598"/>
              <a:gd name="connsiteY1" fmla="*/ 1498601 h 6121395"/>
              <a:gd name="connisteX2" fmla="*/ 4622804 w 9245598"/>
              <a:gd name="connsiteY2" fmla="*/ 6121395 h 6121395"/>
              <a:gd name="connisteX3" fmla="*/ 0 w 9245598"/>
              <a:gd name="connsiteY3" fmla="*/ 1498601 h 6121395"/>
              <a:gd name="connisteX4" fmla="*/ 248314 w 9245598"/>
              <a:gd name="connsiteY4" fmla="*/ 0 h 6121395"/>
              <a:gd name="connisteX5" fmla="*/ 8997293 w 9245598"/>
              <a:gd name="connsiteY5" fmla="*/ 0 h 612139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9245599" h="6121396">
                <a:moveTo>
                  <a:pt x="8997294" y="0"/>
                </a:moveTo>
                <a:cubicBezTo>
                  <a:pt x="9158237" y="469956"/>
                  <a:pt x="9245599" y="974083"/>
                  <a:pt x="9245599" y="1498601"/>
                </a:cubicBezTo>
                <a:cubicBezTo>
                  <a:pt x="9245599" y="4051706"/>
                  <a:pt x="7175909" y="6121396"/>
                  <a:pt x="4622804" y="6121396"/>
                </a:cubicBezTo>
                <a:cubicBezTo>
                  <a:pt x="2069690" y="6121396"/>
                  <a:pt x="0" y="4051706"/>
                  <a:pt x="0" y="1498601"/>
                </a:cubicBezTo>
                <a:cubicBezTo>
                  <a:pt x="0" y="974083"/>
                  <a:pt x="87362" y="469956"/>
                  <a:pt x="248314" y="0"/>
                </a:cubicBezTo>
                <a:lnTo>
                  <a:pt x="8997294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9601200" y="3543300"/>
            <a:ext cx="2590165" cy="3314700"/>
          </a:xfrm>
          <a:custGeom>
            <a:avLst/>
            <a:gdLst>
              <a:gd name="connisteX0" fmla="*/ 150885 w 2590796"/>
              <a:gd name="connsiteY0" fmla="*/ 3314700 h 3314700"/>
              <a:gd name="connisteX1" fmla="*/ 0 w 2590796"/>
              <a:gd name="connsiteY1" fmla="*/ 2463795 h 3314700"/>
              <a:gd name="connisteX2" fmla="*/ 2463795 w 2590796"/>
              <a:gd name="connsiteY2" fmla="*/ 0 h 3314700"/>
              <a:gd name="connisteX3" fmla="*/ 2590796 w 2590796"/>
              <a:gd name="connsiteY3" fmla="*/ 3218 h 3314700"/>
              <a:gd name="connisteX4" fmla="*/ 2590796 w 2590796"/>
              <a:gd name="connsiteY4" fmla="*/ 3314700 h 3314700"/>
              <a:gd name="connisteX5" fmla="*/ 150885 w 2590796"/>
              <a:gd name="connsiteY5" fmla="*/ 3314700 h 33147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2590797" h="3314700">
                <a:moveTo>
                  <a:pt x="150885" y="3314700"/>
                </a:moveTo>
                <a:cubicBezTo>
                  <a:pt x="53291" y="3049497"/>
                  <a:pt x="0" y="2762869"/>
                  <a:pt x="0" y="2463796"/>
                </a:cubicBezTo>
                <a:cubicBezTo>
                  <a:pt x="0" y="1103077"/>
                  <a:pt x="1103077" y="0"/>
                  <a:pt x="2463796" y="0"/>
                </a:cubicBezTo>
                <a:cubicBezTo>
                  <a:pt x="2506398" y="0"/>
                  <a:pt x="2548735" y="1079"/>
                  <a:pt x="2590797" y="3219"/>
                </a:cubicBezTo>
                <a:lnTo>
                  <a:pt x="2590797" y="3314700"/>
                </a:lnTo>
                <a:lnTo>
                  <a:pt x="150885" y="331470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5de70b4d620a3078\datas\装饰-12001&amp;68675.png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pic>
        <p:nvPicPr>
          <p:cNvPr id="11" name="图片 10" descr="C:/Users/mingsheng111035/AppData/Local/Temp/figmazip/slide_5de70b4d620a3078\datas\装饰-12001&amp;68680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2" name="任意多边形 11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 userDrawn="1">
            <p:custDataLst>
              <p:tags r:id="rId12"/>
            </p:custDataLst>
          </p:nvPr>
        </p:nvSpPr>
        <p:spPr>
          <a:xfrm>
            <a:off x="5753103" y="5753103"/>
            <a:ext cx="685800" cy="685800"/>
          </a:xfrm>
          <a:custGeom>
            <a:avLst/>
            <a:gdLst>
              <a:gd name="connisteX0" fmla="*/ 685800 w 685800"/>
              <a:gd name="connsiteY0" fmla="*/ 342900 h 685800"/>
              <a:gd name="connisteX1" fmla="*/ 342900 w 685800"/>
              <a:gd name="connsiteY1" fmla="*/ 685800 h 685800"/>
              <a:gd name="connisteX2" fmla="*/ 0 w 685800"/>
              <a:gd name="connsiteY2" fmla="*/ 342900 h 685800"/>
              <a:gd name="connisteX3" fmla="*/ 342900 w 685800"/>
              <a:gd name="connsiteY3" fmla="*/ 0 h 685800"/>
              <a:gd name="connisteX4" fmla="*/ 685800 w 685800"/>
              <a:gd name="connsiteY4" fmla="*/ 342900 h 685800"/>
              <a:gd name="connisteX5" fmla="*/ 528139 w 685800"/>
              <a:gd name="connsiteY5" fmla="*/ 248735 h 685800"/>
              <a:gd name="connisteX6" fmla="*/ 564056 w 685800"/>
              <a:gd name="connsiteY6" fmla="*/ 248735 h 685800"/>
              <a:gd name="connisteX7" fmla="*/ 564056 w 685800"/>
              <a:gd name="connsiteY7" fmla="*/ 284661 h 685800"/>
              <a:gd name="connisteX8" fmla="*/ 342900 w 685800"/>
              <a:gd name="connsiteY8" fmla="*/ 505818 h 685800"/>
              <a:gd name="connisteX9" fmla="*/ 121743 w 685800"/>
              <a:gd name="connsiteY9" fmla="*/ 284661 h 685800"/>
              <a:gd name="connisteX10" fmla="*/ 121743 w 685800"/>
              <a:gd name="connsiteY10" fmla="*/ 248735 h 685800"/>
              <a:gd name="connisteX11" fmla="*/ 157660 w 685800"/>
              <a:gd name="connsiteY11" fmla="*/ 248735 h 685800"/>
              <a:gd name="connisteX12" fmla="*/ 342900 w 685800"/>
              <a:gd name="connsiteY12" fmla="*/ 433983 h 685800"/>
              <a:gd name="connisteX13" fmla="*/ 528139 w 685800"/>
              <a:gd name="connsiteY13" fmla="*/ 248735 h 685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</a:cxnLst>
            <a:pathLst>
              <a:path w="685800" h="685800">
                <a:moveTo>
                  <a:pt x="685800" y="342900"/>
                </a:moveTo>
                <a:cubicBezTo>
                  <a:pt x="685800" y="532281"/>
                  <a:pt x="532281" y="685800"/>
                  <a:pt x="342900" y="685800"/>
                </a:cubicBezTo>
                <a:cubicBezTo>
                  <a:pt x="153519" y="685800"/>
                  <a:pt x="0" y="532281"/>
                  <a:pt x="0" y="342900"/>
                </a:cubicBezTo>
                <a:cubicBezTo>
                  <a:pt x="0" y="153519"/>
                  <a:pt x="153519" y="0"/>
                  <a:pt x="342900" y="0"/>
                </a:cubicBezTo>
                <a:cubicBezTo>
                  <a:pt x="532281" y="0"/>
                  <a:pt x="685800" y="153519"/>
                  <a:pt x="685800" y="342900"/>
                </a:cubicBezTo>
                <a:moveTo>
                  <a:pt x="528139" y="248735"/>
                </a:moveTo>
                <a:cubicBezTo>
                  <a:pt x="538060" y="238823"/>
                  <a:pt x="554145" y="238823"/>
                  <a:pt x="564057" y="248735"/>
                </a:cubicBezTo>
                <a:cubicBezTo>
                  <a:pt x="573978" y="258656"/>
                  <a:pt x="573978" y="274741"/>
                  <a:pt x="564057" y="284662"/>
                </a:cubicBezTo>
                <a:lnTo>
                  <a:pt x="342900" y="505819"/>
                </a:lnTo>
                <a:lnTo>
                  <a:pt x="121743" y="284662"/>
                </a:lnTo>
                <a:cubicBezTo>
                  <a:pt x="111822" y="274741"/>
                  <a:pt x="111822" y="258656"/>
                  <a:pt x="121743" y="248735"/>
                </a:cubicBezTo>
                <a:cubicBezTo>
                  <a:pt x="131655" y="238823"/>
                  <a:pt x="147740" y="238823"/>
                  <a:pt x="157661" y="248735"/>
                </a:cubicBezTo>
                <a:lnTo>
                  <a:pt x="342900" y="433983"/>
                </a:lnTo>
                <a:lnTo>
                  <a:pt x="528139" y="248735"/>
                </a:lnTo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1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5" name="任意多边形 14"/>
          <p:cNvSpPr/>
          <p:nvPr userDrawn="1">
            <p:custDataLst>
              <p:tags r:id="rId14"/>
            </p:custDataLst>
          </p:nvPr>
        </p:nvSpPr>
        <p:spPr>
          <a:xfrm rot="10800000">
            <a:off x="5321296" y="2857500"/>
            <a:ext cx="1524000" cy="25400"/>
          </a:xfrm>
          <a:custGeom>
            <a:avLst/>
            <a:gdLst>
              <a:gd name="connisteX0" fmla="*/ 1511302 w 1524003"/>
              <a:gd name="connsiteY0" fmla="*/ 0 h 25402"/>
              <a:gd name="connisteX1" fmla="*/ 1524003 w 1524003"/>
              <a:gd name="connsiteY1" fmla="*/ 12701 h 25402"/>
              <a:gd name="connisteX2" fmla="*/ 1524003 w 1524003"/>
              <a:gd name="connsiteY2" fmla="*/ 12701 h 25402"/>
              <a:gd name="connisteX3" fmla="*/ 1511302 w 1524003"/>
              <a:gd name="connsiteY3" fmla="*/ 25402 h 25402"/>
              <a:gd name="connisteX4" fmla="*/ 12701 w 1524003"/>
              <a:gd name="connsiteY4" fmla="*/ 25402 h 25402"/>
              <a:gd name="connisteX5" fmla="*/ 0 w 1524003"/>
              <a:gd name="connsiteY5" fmla="*/ 12701 h 25402"/>
              <a:gd name="connisteX6" fmla="*/ 0 w 1524003"/>
              <a:gd name="connsiteY6" fmla="*/ 12701 h 25402"/>
              <a:gd name="connisteX7" fmla="*/ 12701 w 1524003"/>
              <a:gd name="connsiteY7" fmla="*/ 0 h 25402"/>
              <a:gd name="connisteX8" fmla="*/ 1511302 w 1524003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524003" h="25402">
                <a:moveTo>
                  <a:pt x="1511302" y="0"/>
                </a:moveTo>
                <a:cubicBezTo>
                  <a:pt x="1518306" y="0"/>
                  <a:pt x="1524003" y="5688"/>
                  <a:pt x="1524003" y="12701"/>
                </a:cubicBezTo>
                <a:lnTo>
                  <a:pt x="1524003" y="12701"/>
                </a:lnTo>
                <a:cubicBezTo>
                  <a:pt x="1524003" y="19714"/>
                  <a:pt x="1518306" y="25402"/>
                  <a:pt x="1511302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1511302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4" name="标题 13"/>
          <p:cNvSpPr>
            <a:spLocks noGrp="1"/>
          </p:cNvSpPr>
          <p:nvPr>
            <p:ph type="ctrTitle" idx="13" hasCustomPrompt="1"/>
            <p:custDataLst>
              <p:tags r:id="rId17"/>
            </p:custDataLst>
          </p:nvPr>
        </p:nvSpPr>
        <p:spPr>
          <a:xfrm>
            <a:off x="3187699" y="3301999"/>
            <a:ext cx="5803898" cy="761997"/>
          </a:xfrm>
          <a:noFill/>
        </p:spPr>
        <p:txBody>
          <a:bodyPr lIns="0" tIns="0" rIns="0" bIns="0" anchor="t">
            <a:noAutofit/>
          </a:bodyPr>
          <a:lstStyle>
            <a:lvl1pPr algn="ctr">
              <a:lnSpc>
                <a:spcPct val="104000"/>
              </a:lnSpc>
              <a:buNone/>
              <a:defRPr sz="48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章节页的标题内容</a:t>
            </a:r>
            <a:endParaRPr lang="zh-CN" altLang="en-US" smtClean="0"/>
          </a:p>
        </p:txBody>
      </p:sp>
      <p:sp>
        <p:nvSpPr>
          <p:cNvPr id="16" name="文本占位符 15"/>
          <p:cNvSpPr>
            <a:spLocks noGrp="1"/>
          </p:cNvSpPr>
          <p:nvPr>
            <p:ph type="body" idx="14" hasCustomPrompt="1"/>
            <p:custDataLst>
              <p:tags r:id="rId18"/>
            </p:custDataLst>
          </p:nvPr>
        </p:nvSpPr>
        <p:spPr>
          <a:xfrm>
            <a:off x="5029200" y="837325"/>
            <a:ext cx="1816099" cy="2034366"/>
          </a:xfrm>
          <a:noFill/>
        </p:spPr>
        <p:txBody>
          <a:bodyPr lIns="0" tIns="0" rIns="0" bIns="0" anchor="ctr">
            <a:noAutofit/>
          </a:bodyPr>
          <a:lstStyle>
            <a:lvl1pPr algn="r">
              <a:lnSpc>
                <a:spcPct val="109000"/>
              </a:lnSpc>
              <a:buNone/>
              <a:defRPr sz="96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zh-CN" altLang="en-US" smtClean="0"/>
              <a:t>01</a:t>
            </a:r>
            <a:endParaRPr lang="zh-CN" altLang="en-US" smtClean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-2">
    <p:bg>
      <p:bgPr>
        <a:gradFill>
          <a:gsLst>
            <a:gs pos="0">
              <a:schemeClr val="accent4"/>
            </a:gs>
            <a:gs pos="100000">
              <a:schemeClr val="accent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/>
          <p:nvPr userDrawn="1">
            <p:custDataLst>
              <p:tags r:id="rId2"/>
            </p:custDataLst>
          </p:nvPr>
        </p:nvSpPr>
        <p:spPr>
          <a:xfrm>
            <a:off x="9764668" y="0"/>
            <a:ext cx="2416175" cy="1054100"/>
          </a:xfrm>
          <a:custGeom>
            <a:avLst/>
            <a:gdLst>
              <a:gd name="connisteX0" fmla="*/ 0 w 2416228"/>
              <a:gd name="connsiteY0" fmla="*/ 0 h 1054102"/>
              <a:gd name="connisteX1" fmla="*/ 1208114 w 2416228"/>
              <a:gd name="connsiteY1" fmla="*/ 1054102 h 1054102"/>
              <a:gd name="connisteX2" fmla="*/ 2416228 w 2416228"/>
              <a:gd name="connsiteY2" fmla="*/ 0 h 1054102"/>
              <a:gd name="connisteX3" fmla="*/ 0 w 2416228"/>
              <a:gd name="connsiteY3" fmla="*/ 0 h 10541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</a:cxnLst>
            <a:pathLst>
              <a:path w="2416229" h="1054102">
                <a:moveTo>
                  <a:pt x="0" y="0"/>
                </a:moveTo>
                <a:cubicBezTo>
                  <a:pt x="80586" y="595256"/>
                  <a:pt x="590766" y="1054102"/>
                  <a:pt x="1208114" y="1054102"/>
                </a:cubicBezTo>
                <a:cubicBezTo>
                  <a:pt x="1825462" y="1054102"/>
                  <a:pt x="2335643" y="595256"/>
                  <a:pt x="2416229" y="0"/>
                </a:cubicBez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任意多边形 7"/>
          <p:cNvSpPr/>
          <p:nvPr userDrawn="1">
            <p:custDataLst>
              <p:tags r:id="rId3"/>
            </p:custDataLst>
          </p:nvPr>
        </p:nvSpPr>
        <p:spPr>
          <a:xfrm>
            <a:off x="7619997" y="3695703"/>
            <a:ext cx="4572000" cy="3162300"/>
          </a:xfrm>
          <a:custGeom>
            <a:avLst/>
            <a:gdLst>
              <a:gd name="connisteX0" fmla="*/ 40864 w 4571990"/>
              <a:gd name="connsiteY0" fmla="*/ 3162296 h 3162296"/>
              <a:gd name="connisteX1" fmla="*/ 0 w 4571990"/>
              <a:gd name="connsiteY1" fmla="*/ 2692395 h 3162296"/>
              <a:gd name="connisteX2" fmla="*/ 2692395 w 4571990"/>
              <a:gd name="connsiteY2" fmla="*/ 0 h 3162296"/>
              <a:gd name="connisteX3" fmla="*/ 4572000 w 4571990"/>
              <a:gd name="connsiteY3" fmla="*/ 764667 h 3162296"/>
              <a:gd name="connisteX4" fmla="*/ 4572000 w 4571990"/>
              <a:gd name="connsiteY4" fmla="*/ 3162296 h 3162296"/>
              <a:gd name="connisteX5" fmla="*/ 40864 w 4571990"/>
              <a:gd name="connsiteY5" fmla="*/ 3162296 h 31622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571991" h="3162297">
                <a:moveTo>
                  <a:pt x="40865" y="3162297"/>
                </a:moveTo>
                <a:cubicBezTo>
                  <a:pt x="14009" y="3009711"/>
                  <a:pt x="0" y="2852690"/>
                  <a:pt x="0" y="2692396"/>
                </a:cubicBezTo>
                <a:cubicBezTo>
                  <a:pt x="0" y="1205426"/>
                  <a:pt x="1205426" y="0"/>
                  <a:pt x="2692396" y="0"/>
                </a:cubicBezTo>
                <a:cubicBezTo>
                  <a:pt x="3423642" y="0"/>
                  <a:pt x="4086801" y="291511"/>
                  <a:pt x="4572000" y="764667"/>
                </a:cubicBezTo>
                <a:lnTo>
                  <a:pt x="4572000" y="3162297"/>
                </a:lnTo>
                <a:lnTo>
                  <a:pt x="40865" y="3162297"/>
                </a:lnTo>
                <a:close/>
              </a:path>
            </a:pathLst>
          </a:custGeom>
          <a:gradFill>
            <a:gsLst>
              <a:gs pos="0">
                <a:schemeClr val="accent6">
                  <a:alpha val="70000"/>
                </a:schemeClr>
              </a:gs>
              <a:gs pos="100000">
                <a:schemeClr val="accent4">
                  <a:alpha val="70000"/>
                </a:schemeClr>
              </a:gs>
            </a:gsLst>
            <a:lin ang="69102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 userDrawn="1">
            <p:custDataLst>
              <p:tags r:id="rId4"/>
            </p:custDataLst>
          </p:nvPr>
        </p:nvSpPr>
        <p:spPr>
          <a:xfrm>
            <a:off x="0" y="0"/>
            <a:ext cx="8521065" cy="6184900"/>
          </a:xfrm>
          <a:custGeom>
            <a:avLst/>
            <a:gdLst>
              <a:gd name="connisteX0" fmla="*/ 8251115 w 8521695"/>
              <a:gd name="connsiteY0" fmla="*/ 0 h 6184901"/>
              <a:gd name="connisteX1" fmla="*/ 8521695 w 8521695"/>
              <a:gd name="connsiteY1" fmla="*/ 1562096 h 6184901"/>
              <a:gd name="connisteX2" fmla="*/ 3898901 w 8521695"/>
              <a:gd name="connsiteY2" fmla="*/ 6184901 h 6184901"/>
              <a:gd name="connisteX3" fmla="*/ 0 w 8521695"/>
              <a:gd name="connsiteY3" fmla="*/ 4046896 h 6184901"/>
              <a:gd name="connisteX4" fmla="*/ 0 w 8521695"/>
              <a:gd name="connsiteY4" fmla="*/ 0 h 6184901"/>
              <a:gd name="connisteX5" fmla="*/ 8251115 w 8521695"/>
              <a:gd name="connsiteY5" fmla="*/ 0 h 6184901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8521696" h="6184901">
                <a:moveTo>
                  <a:pt x="8251116" y="0"/>
                </a:moveTo>
                <a:cubicBezTo>
                  <a:pt x="8426269" y="487942"/>
                  <a:pt x="8521696" y="1013878"/>
                  <a:pt x="8521696" y="1562097"/>
                </a:cubicBezTo>
                <a:cubicBezTo>
                  <a:pt x="8521696" y="4115202"/>
                  <a:pt x="6452006" y="6184901"/>
                  <a:pt x="3898901" y="6184901"/>
                </a:cubicBezTo>
                <a:cubicBezTo>
                  <a:pt x="2260406" y="6184901"/>
                  <a:pt x="821012" y="5332461"/>
                  <a:pt x="0" y="4046897"/>
                </a:cubicBezTo>
                <a:lnTo>
                  <a:pt x="0" y="0"/>
                </a:lnTo>
                <a:lnTo>
                  <a:pt x="8251116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22098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2" name="任意多边形 11"/>
          <p:cNvSpPr/>
          <p:nvPr userDrawn="1">
            <p:custDataLst>
              <p:tags r:id="rId7"/>
            </p:custDataLst>
          </p:nvPr>
        </p:nvSpPr>
        <p:spPr>
          <a:xfrm rot="10800000">
            <a:off x="1765304" y="2806696"/>
            <a:ext cx="3251200" cy="25400"/>
          </a:xfrm>
          <a:custGeom>
            <a:avLst/>
            <a:gdLst>
              <a:gd name="connisteX0" fmla="*/ 3238503 w 3251204"/>
              <a:gd name="connsiteY0" fmla="*/ 0 h 25402"/>
              <a:gd name="connisteX1" fmla="*/ 3251204 w 3251204"/>
              <a:gd name="connsiteY1" fmla="*/ 12701 h 25402"/>
              <a:gd name="connisteX2" fmla="*/ 3251204 w 3251204"/>
              <a:gd name="connsiteY2" fmla="*/ 12701 h 25402"/>
              <a:gd name="connisteX3" fmla="*/ 3238503 w 3251204"/>
              <a:gd name="connsiteY3" fmla="*/ 25402 h 25402"/>
              <a:gd name="connisteX4" fmla="*/ 12701 w 3251204"/>
              <a:gd name="connsiteY4" fmla="*/ 25402 h 25402"/>
              <a:gd name="connisteX5" fmla="*/ 0 w 3251204"/>
              <a:gd name="connsiteY5" fmla="*/ 12701 h 25402"/>
              <a:gd name="connisteX6" fmla="*/ 0 w 3251204"/>
              <a:gd name="connsiteY6" fmla="*/ 12701 h 25402"/>
              <a:gd name="connisteX7" fmla="*/ 12701 w 3251204"/>
              <a:gd name="connsiteY7" fmla="*/ 0 h 25402"/>
              <a:gd name="connisteX8" fmla="*/ 3238503 w 3251204"/>
              <a:gd name="connsiteY8" fmla="*/ 0 h 254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3251204" h="25402">
                <a:moveTo>
                  <a:pt x="3238503" y="0"/>
                </a:moveTo>
                <a:cubicBezTo>
                  <a:pt x="3245507" y="0"/>
                  <a:pt x="3251204" y="5688"/>
                  <a:pt x="3251204" y="12701"/>
                </a:cubicBezTo>
                <a:lnTo>
                  <a:pt x="3251204" y="12701"/>
                </a:lnTo>
                <a:cubicBezTo>
                  <a:pt x="3251204" y="19714"/>
                  <a:pt x="3245507" y="25402"/>
                  <a:pt x="3238503" y="25402"/>
                </a:cubicBezTo>
                <a:lnTo>
                  <a:pt x="12701" y="25402"/>
                </a:lnTo>
                <a:cubicBezTo>
                  <a:pt x="5688" y="25402"/>
                  <a:pt x="0" y="19714"/>
                  <a:pt x="0" y="12701"/>
                </a:cubicBezTo>
                <a:lnTo>
                  <a:pt x="0" y="12701"/>
                </a:lnTo>
                <a:cubicBezTo>
                  <a:pt x="0" y="5688"/>
                  <a:pt x="5688" y="0"/>
                  <a:pt x="12701" y="0"/>
                </a:cubicBezTo>
                <a:lnTo>
                  <a:pt x="3238503" y="0"/>
                </a:lnTo>
                <a:close/>
              </a:path>
            </a:pathLst>
          </a:custGeom>
          <a:solidFill>
            <a:schemeClr val="bg1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3" name="图片 12" descr="C:/Users/mingsheng111035/AppData/Local/Temp/figmazip/slide_7c87de3436855afa\datas\装饰-12001&amp;68704.png"/>
          <p:cNvPicPr>
            <a:picLocks noChangeAspect="1"/>
          </p:cNvPicPr>
          <p:nvPr userDrawn="1">
            <p:custDataLst>
              <p:tags r:id="rId8"/>
            </p:custDataLst>
          </p:nvPr>
        </p:nvPicPr>
        <p:blipFill>
          <a:blip r:embed="rId9" r:link="rId10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14" name="任意多边形 13"/>
          <p:cNvSpPr/>
          <p:nvPr userDrawn="1">
            <p:custDataLst>
              <p:tags r:id="rId11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5" name="图片 14" descr="C:/Users/mingsheng111035/AppData/Local/Temp/figmazip/slide_7c87de3436855afa\datas\装饰-12001&amp;68709.png"/>
          <p:cNvPicPr>
            <a:picLocks noChangeAspect="1"/>
          </p:cNvPicPr>
          <p:nvPr userDrawn="1">
            <p:custDataLst>
              <p:tags r:id="rId12"/>
            </p:custDataLst>
          </p:nvPr>
        </p:nvPicPr>
        <p:blipFill>
          <a:blip r:embed="rId13" r:link="rId14"/>
          <a:stretch>
            <a:fillRect/>
          </a:stretch>
        </p:blipFill>
        <p:spPr>
          <a:xfrm>
            <a:off x="634365" y="508000"/>
            <a:ext cx="838200" cy="329565"/>
          </a:xfrm>
          <a:prstGeom prst="rect">
            <a:avLst/>
          </a:prstGeom>
        </p:spPr>
      </p:pic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" name="标题 9"/>
          <p:cNvSpPr>
            <a:spLocks noGrp="1"/>
          </p:cNvSpPr>
          <p:nvPr>
            <p:ph type="ctrTitle" idx="13" hasCustomPrompt="1"/>
            <p:custDataLst>
              <p:tags r:id="rId16"/>
            </p:custDataLst>
          </p:nvPr>
        </p:nvSpPr>
        <p:spPr>
          <a:xfrm>
            <a:off x="1765304" y="2971800"/>
            <a:ext cx="6476997" cy="1600200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04000"/>
              </a:lnSpc>
              <a:buNone/>
              <a:defRPr sz="6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谢谢观看</a:t>
            </a:r>
            <a:endParaRPr lang="zh-CN" altLang="en-US" smtClean="0"/>
          </a:p>
        </p:txBody>
      </p:sp>
      <p:sp>
        <p:nvSpPr>
          <p:cNvPr id="11" name="副标题 10"/>
          <p:cNvSpPr>
            <a:spLocks noGrp="1"/>
          </p:cNvSpPr>
          <p:nvPr>
            <p:ph type="subTitle" idx="14" hasCustomPrompt="1"/>
            <p:custDataLst>
              <p:tags r:id="rId17"/>
            </p:custDataLst>
          </p:nvPr>
        </p:nvSpPr>
        <p:spPr>
          <a:xfrm>
            <a:off x="1765304" y="2286000"/>
            <a:ext cx="3733797" cy="9144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THE END</a:t>
            </a:r>
            <a:endParaRPr lang="zh-CN" altLang="en-US" smtClean="0"/>
          </a:p>
          <a:p>
            <a:endParaRPr lang="zh-CN" altLang="en-US" smtClean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目录页-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C:/Users/mingsheng111035/AppData/Local/Temp/figmazip/slide_f3807eb5a39044d3\datas\氛围图-12001&amp;67865.png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91560" cy="6858000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3" hasCustomPrompt="1"/>
            <p:custDataLst>
              <p:tags r:id="rId5"/>
            </p:custDataLst>
          </p:nvPr>
        </p:nvSpPr>
        <p:spPr>
          <a:xfrm>
            <a:off x="825502" y="2019297"/>
            <a:ext cx="2260598" cy="761997"/>
          </a:xfrm>
          <a:noFill/>
        </p:spPr>
        <p:txBody>
          <a:bodyPr lIns="0" tIns="0" rIns="0" bIns="0" anchor="t">
            <a:noAutofit/>
          </a:bodyPr>
          <a:lstStyle>
            <a:lvl1pPr algn="l">
              <a:lnSpc>
                <a:spcPct val="114000"/>
              </a:lnSpc>
              <a:buNone/>
              <a:defRPr sz="4400" b="1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</a:lstStyle>
          <a:p>
            <a:r>
              <a:rPr lang="zh-CN" altLang="en-US" smtClean="0"/>
              <a:t>目录</a:t>
            </a:r>
            <a:endParaRPr lang="zh-CN" altLang="en-US" smtClean="0"/>
          </a:p>
        </p:txBody>
      </p:sp>
      <p:sp>
        <p:nvSpPr>
          <p:cNvPr id="7" name="副标题 6"/>
          <p:cNvSpPr>
            <a:spLocks noGrp="1"/>
          </p:cNvSpPr>
          <p:nvPr>
            <p:ph type="subTitle" idx="14" hasCustomPrompt="1"/>
            <p:custDataLst>
              <p:tags r:id="rId6"/>
            </p:custDataLst>
          </p:nvPr>
        </p:nvSpPr>
        <p:spPr>
          <a:xfrm>
            <a:off x="825502" y="1549396"/>
            <a:ext cx="2197102" cy="457200"/>
          </a:xfrm>
          <a:noFill/>
        </p:spPr>
        <p:txBody>
          <a:bodyPr lIns="0" tIns="0" rIns="0" bIns="0" anchor="t">
            <a:noAutofit/>
          </a:bodyPr>
          <a:lstStyle>
            <a:lvl1pPr marL="0" indent="0" algn="l">
              <a:lnSpc>
                <a:spcPct val="125000"/>
              </a:lnSpc>
              <a:buNone/>
              <a:defRPr sz="2400" b="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CONTENTS</a:t>
            </a:r>
            <a:endParaRPr lang="zh-CN" altLang="en-US" smtClean="0"/>
          </a:p>
        </p:txBody>
      </p:sp>
      <p:pic>
        <p:nvPicPr>
          <p:cNvPr id="8" name="图片 7" descr="C:/Users/mingsheng111035/AppData/Local/Temp/figmazip/slide_f3807eb5a39044d3\datas\装饰-12001&amp;67924.png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 r:link="rId9"/>
          <a:stretch>
            <a:fillRect/>
          </a:stretch>
        </p:blipFill>
        <p:spPr>
          <a:xfrm>
            <a:off x="11201400" y="5842000"/>
            <a:ext cx="469900" cy="482600"/>
          </a:xfrm>
          <a:prstGeom prst="rect">
            <a:avLst/>
          </a:prstGeom>
        </p:spPr>
      </p:pic>
      <p:sp>
        <p:nvSpPr>
          <p:cNvPr id="9" name="任意多边形 8"/>
          <p:cNvSpPr/>
          <p:nvPr userDrawn="1">
            <p:custDataLst>
              <p:tags r:id="rId10"/>
            </p:custDataLst>
          </p:nvPr>
        </p:nvSpPr>
        <p:spPr>
          <a:xfrm>
            <a:off x="11442701" y="6083302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0" name="图片 9" descr="C:/Users/mingsheng111035/AppData/Local/Temp/figmazip/slide_f3807eb5a39044d3\datas\装饰-12001&amp;67929.png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>
          <a:blip r:embed="rId12" r:link="rId13"/>
          <a:stretch>
            <a:fillRect/>
          </a:stretch>
        </p:blipFill>
        <p:spPr>
          <a:xfrm>
            <a:off x="875665" y="5867400"/>
            <a:ext cx="838200" cy="32956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92.xml"/><Relationship Id="rId17" Type="http://schemas.openxmlformats.org/officeDocument/2006/relationships/tags" Target="../tags/tag91.xml"/><Relationship Id="rId16" Type="http://schemas.openxmlformats.org/officeDocument/2006/relationships/tags" Target="../tags/tag90.xml"/><Relationship Id="rId15" Type="http://schemas.openxmlformats.org/officeDocument/2006/relationships/tags" Target="../tags/tag89.xml"/><Relationship Id="rId14" Type="http://schemas.openxmlformats.org/officeDocument/2006/relationships/tags" Target="../tags/tag88.xml"/><Relationship Id="rId13" Type="http://schemas.openxmlformats.org/officeDocument/2006/relationships/tags" Target="../tags/tag87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tags" Target="../tags/tag9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96.xml"/><Relationship Id="rId8" Type="http://schemas.openxmlformats.org/officeDocument/2006/relationships/image" Target="../media/image7.png"/><Relationship Id="rId7" Type="http://schemas.openxmlformats.org/officeDocument/2006/relationships/image" Target="../media/image17.jpeg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image" Target="C:/Users/mingsheng111035/AppData/Local/Temp/figmazip/slide_71cbc36489dc512d\datas\&#35013;&#39280;-12001&amp;551846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193.xml"/><Relationship Id="rId19" Type="http://schemas.openxmlformats.org/officeDocument/2006/relationships/slideLayout" Target="../slideLayouts/slideLayout17.xml"/><Relationship Id="rId18" Type="http://schemas.openxmlformats.org/officeDocument/2006/relationships/tags" Target="../tags/tag205.xml"/><Relationship Id="rId17" Type="http://schemas.openxmlformats.org/officeDocument/2006/relationships/tags" Target="../tags/tag204.xml"/><Relationship Id="rId16" Type="http://schemas.openxmlformats.org/officeDocument/2006/relationships/tags" Target="../tags/tag203.xml"/><Relationship Id="rId15" Type="http://schemas.openxmlformats.org/officeDocument/2006/relationships/tags" Target="../tags/tag202.xml"/><Relationship Id="rId14" Type="http://schemas.openxmlformats.org/officeDocument/2006/relationships/tags" Target="../tags/tag201.xml"/><Relationship Id="rId13" Type="http://schemas.openxmlformats.org/officeDocument/2006/relationships/tags" Target="../tags/tag200.xml"/><Relationship Id="rId12" Type="http://schemas.openxmlformats.org/officeDocument/2006/relationships/tags" Target="../tags/tag199.xml"/><Relationship Id="rId11" Type="http://schemas.openxmlformats.org/officeDocument/2006/relationships/tags" Target="../tags/tag198.xml"/><Relationship Id="rId10" Type="http://schemas.openxmlformats.org/officeDocument/2006/relationships/tags" Target="../tags/tag197.xml"/><Relationship Id="rId1" Type="http://schemas.openxmlformats.org/officeDocument/2006/relationships/tags" Target="../tags/tag192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5" Type="http://schemas.openxmlformats.org/officeDocument/2006/relationships/slideLayout" Target="../slideLayouts/slideLayout17.xml"/><Relationship Id="rId14" Type="http://schemas.openxmlformats.org/officeDocument/2006/relationships/tags" Target="../tags/tag217.xml"/><Relationship Id="rId13" Type="http://schemas.openxmlformats.org/officeDocument/2006/relationships/image" Target="../media/image7.png"/><Relationship Id="rId12" Type="http://schemas.openxmlformats.org/officeDocument/2006/relationships/image" Target="../media/image18.jpeg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tags" Target="../tags/tag206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20.xml"/><Relationship Id="rId2" Type="http://schemas.openxmlformats.org/officeDocument/2006/relationships/tags" Target="../tags/tag219.xml"/><Relationship Id="rId1" Type="http://schemas.openxmlformats.org/officeDocument/2006/relationships/tags" Target="../tags/tag218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225.xml"/><Relationship Id="rId8" Type="http://schemas.openxmlformats.org/officeDocument/2006/relationships/tags" Target="../tags/tag224.xml"/><Relationship Id="rId7" Type="http://schemas.openxmlformats.org/officeDocument/2006/relationships/image" Target="C:/Users/mingsheng111035/AppData/Local/Temp/figmazip/slide_164926cae22255d5\datas\&#35013;&#39280;-12001&amp;315366.png" TargetMode="External"/><Relationship Id="rId6" Type="http://schemas.openxmlformats.org/officeDocument/2006/relationships/image" Target="../media/image20.png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image" Target="C:/Users/mingsheng111035/AppData/Local/Temp/figmazip/slide_164926cae22255d5\datas\&#27675;&#22260;&#22270;-12001&amp;315306.png" TargetMode="External"/><Relationship Id="rId20" Type="http://schemas.openxmlformats.org/officeDocument/2006/relationships/slideLayout" Target="../slideLayouts/slideLayout17.xml"/><Relationship Id="rId2" Type="http://schemas.openxmlformats.org/officeDocument/2006/relationships/image" Target="../media/image19.png"/><Relationship Id="rId19" Type="http://schemas.openxmlformats.org/officeDocument/2006/relationships/tags" Target="../tags/tag233.xml"/><Relationship Id="rId18" Type="http://schemas.openxmlformats.org/officeDocument/2006/relationships/tags" Target="../tags/tag232.xml"/><Relationship Id="rId17" Type="http://schemas.openxmlformats.org/officeDocument/2006/relationships/tags" Target="../tags/tag231.xml"/><Relationship Id="rId16" Type="http://schemas.openxmlformats.org/officeDocument/2006/relationships/tags" Target="../tags/tag230.xml"/><Relationship Id="rId15" Type="http://schemas.openxmlformats.org/officeDocument/2006/relationships/tags" Target="../tags/tag229.xml"/><Relationship Id="rId14" Type="http://schemas.openxmlformats.org/officeDocument/2006/relationships/tags" Target="../tags/tag228.xml"/><Relationship Id="rId13" Type="http://schemas.openxmlformats.org/officeDocument/2006/relationships/tags" Target="../tags/tag227.xml"/><Relationship Id="rId12" Type="http://schemas.openxmlformats.org/officeDocument/2006/relationships/tags" Target="../tags/tag226.xml"/><Relationship Id="rId11" Type="http://schemas.openxmlformats.org/officeDocument/2006/relationships/image" Target="../media/image7.png"/><Relationship Id="rId10" Type="http://schemas.openxmlformats.org/officeDocument/2006/relationships/image" Target="../media/image21.jpeg"/><Relationship Id="rId1" Type="http://schemas.openxmlformats.org/officeDocument/2006/relationships/tags" Target="../tags/tag221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40.xml"/><Relationship Id="rId8" Type="http://schemas.openxmlformats.org/officeDocument/2006/relationships/tags" Target="../tags/tag239.xml"/><Relationship Id="rId7" Type="http://schemas.openxmlformats.org/officeDocument/2006/relationships/tags" Target="../tags/tag238.xml"/><Relationship Id="rId6" Type="http://schemas.openxmlformats.org/officeDocument/2006/relationships/tags" Target="../tags/tag237.xml"/><Relationship Id="rId5" Type="http://schemas.openxmlformats.org/officeDocument/2006/relationships/tags" Target="../tags/tag236.xml"/><Relationship Id="rId4" Type="http://schemas.openxmlformats.org/officeDocument/2006/relationships/image" Target="C:/Users/mingsheng111035/AppData/Local/Temp/figmazip/slide_bbd419919d20048f\datas\&#35013;&#39280;-12001&amp;330974.png" TargetMode="External"/><Relationship Id="rId3" Type="http://schemas.openxmlformats.org/officeDocument/2006/relationships/image" Target="../media/image2.png"/><Relationship Id="rId2" Type="http://schemas.openxmlformats.org/officeDocument/2006/relationships/tags" Target="../tags/tag235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244.xml"/><Relationship Id="rId14" Type="http://schemas.openxmlformats.org/officeDocument/2006/relationships/image" Target="../media/image7.png"/><Relationship Id="rId13" Type="http://schemas.openxmlformats.org/officeDocument/2006/relationships/image" Target="../media/image22.jpeg"/><Relationship Id="rId12" Type="http://schemas.openxmlformats.org/officeDocument/2006/relationships/tags" Target="../tags/tag243.xml"/><Relationship Id="rId11" Type="http://schemas.openxmlformats.org/officeDocument/2006/relationships/tags" Target="../tags/tag242.xml"/><Relationship Id="rId10" Type="http://schemas.openxmlformats.org/officeDocument/2006/relationships/tags" Target="../tags/tag241.xml"/><Relationship Id="rId1" Type="http://schemas.openxmlformats.org/officeDocument/2006/relationships/tags" Target="../tags/tag23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250.xml"/><Relationship Id="rId8" Type="http://schemas.openxmlformats.org/officeDocument/2006/relationships/tags" Target="../tags/tag249.xml"/><Relationship Id="rId7" Type="http://schemas.openxmlformats.org/officeDocument/2006/relationships/image" Target="../media/image24.jpeg"/><Relationship Id="rId6" Type="http://schemas.openxmlformats.org/officeDocument/2006/relationships/tags" Target="../tags/tag248.xml"/><Relationship Id="rId5" Type="http://schemas.openxmlformats.org/officeDocument/2006/relationships/image" Target="../media/image7.png"/><Relationship Id="rId4" Type="http://schemas.openxmlformats.org/officeDocument/2006/relationships/image" Target="../media/image23.jpeg"/><Relationship Id="rId3" Type="http://schemas.openxmlformats.org/officeDocument/2006/relationships/tags" Target="../tags/tag247.xml"/><Relationship Id="rId2" Type="http://schemas.openxmlformats.org/officeDocument/2006/relationships/tags" Target="../tags/tag246.xml"/><Relationship Id="rId17" Type="http://schemas.openxmlformats.org/officeDocument/2006/relationships/slideLayout" Target="../slideLayouts/slideLayout17.xml"/><Relationship Id="rId16" Type="http://schemas.openxmlformats.org/officeDocument/2006/relationships/tags" Target="../tags/tag256.xml"/><Relationship Id="rId15" Type="http://schemas.openxmlformats.org/officeDocument/2006/relationships/tags" Target="../tags/tag255.xml"/><Relationship Id="rId14" Type="http://schemas.openxmlformats.org/officeDocument/2006/relationships/tags" Target="../tags/tag254.xml"/><Relationship Id="rId13" Type="http://schemas.openxmlformats.org/officeDocument/2006/relationships/tags" Target="../tags/tag253.xml"/><Relationship Id="rId12" Type="http://schemas.openxmlformats.org/officeDocument/2006/relationships/tags" Target="../tags/tag252.xml"/><Relationship Id="rId11" Type="http://schemas.openxmlformats.org/officeDocument/2006/relationships/tags" Target="../tags/tag251.xml"/><Relationship Id="rId10" Type="http://schemas.openxmlformats.org/officeDocument/2006/relationships/image" Target="../media/image25.jpeg"/><Relationship Id="rId1" Type="http://schemas.openxmlformats.org/officeDocument/2006/relationships/tags" Target="../tags/tag245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265.xml"/><Relationship Id="rId8" Type="http://schemas.openxmlformats.org/officeDocument/2006/relationships/tags" Target="../tags/tag264.xml"/><Relationship Id="rId7" Type="http://schemas.openxmlformats.org/officeDocument/2006/relationships/tags" Target="../tags/tag263.xml"/><Relationship Id="rId6" Type="http://schemas.openxmlformats.org/officeDocument/2006/relationships/tags" Target="../tags/tag262.xml"/><Relationship Id="rId5" Type="http://schemas.openxmlformats.org/officeDocument/2006/relationships/tags" Target="../tags/tag261.xml"/><Relationship Id="rId4" Type="http://schemas.openxmlformats.org/officeDocument/2006/relationships/tags" Target="../tags/tag260.xml"/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3" Type="http://schemas.openxmlformats.org/officeDocument/2006/relationships/slideLayout" Target="../slideLayouts/slideLayout17.xml"/><Relationship Id="rId12" Type="http://schemas.openxmlformats.org/officeDocument/2006/relationships/tags" Target="../tags/tag266.xml"/><Relationship Id="rId11" Type="http://schemas.openxmlformats.org/officeDocument/2006/relationships/image" Target="../media/image7.png"/><Relationship Id="rId10" Type="http://schemas.openxmlformats.org/officeDocument/2006/relationships/image" Target="../media/image26.jpeg"/><Relationship Id="rId1" Type="http://schemas.openxmlformats.org/officeDocument/2006/relationships/tags" Target="../tags/tag25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269.xml"/><Relationship Id="rId2" Type="http://schemas.openxmlformats.org/officeDocument/2006/relationships/tags" Target="../tags/tag268.xml"/><Relationship Id="rId1" Type="http://schemas.openxmlformats.org/officeDocument/2006/relationships/tags" Target="../tags/tag267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tags" Target="../tags/tag274.xml"/><Relationship Id="rId8" Type="http://schemas.openxmlformats.org/officeDocument/2006/relationships/image" Target="../media/image7.png"/><Relationship Id="rId7" Type="http://schemas.openxmlformats.org/officeDocument/2006/relationships/image" Target="../media/image27.jpeg"/><Relationship Id="rId6" Type="http://schemas.openxmlformats.org/officeDocument/2006/relationships/tags" Target="../tags/tag273.xml"/><Relationship Id="rId5" Type="http://schemas.openxmlformats.org/officeDocument/2006/relationships/tags" Target="../tags/tag272.xml"/><Relationship Id="rId4" Type="http://schemas.openxmlformats.org/officeDocument/2006/relationships/image" Target="C:/Users/mingsheng111035/AppData/Local/Temp/figmazip/slide_95b75df0a0c33917\datas\&#35013;&#39280;-12001&amp;72228.png" TargetMode="External"/><Relationship Id="rId3" Type="http://schemas.openxmlformats.org/officeDocument/2006/relationships/image" Target="../media/image2.png"/><Relationship Id="rId23" Type="http://schemas.openxmlformats.org/officeDocument/2006/relationships/slideLayout" Target="../slideLayouts/slideLayout17.xml"/><Relationship Id="rId22" Type="http://schemas.openxmlformats.org/officeDocument/2006/relationships/tags" Target="../tags/tag285.xml"/><Relationship Id="rId21" Type="http://schemas.openxmlformats.org/officeDocument/2006/relationships/tags" Target="../tags/tag284.xml"/><Relationship Id="rId20" Type="http://schemas.openxmlformats.org/officeDocument/2006/relationships/tags" Target="../tags/tag283.xml"/><Relationship Id="rId2" Type="http://schemas.openxmlformats.org/officeDocument/2006/relationships/tags" Target="../tags/tag271.xml"/><Relationship Id="rId19" Type="http://schemas.openxmlformats.org/officeDocument/2006/relationships/tags" Target="../tags/tag282.xml"/><Relationship Id="rId18" Type="http://schemas.openxmlformats.org/officeDocument/2006/relationships/tags" Target="../tags/tag281.xml"/><Relationship Id="rId17" Type="http://schemas.openxmlformats.org/officeDocument/2006/relationships/tags" Target="../tags/tag280.xml"/><Relationship Id="rId16" Type="http://schemas.openxmlformats.org/officeDocument/2006/relationships/image" Target="../media/image29.jpeg"/><Relationship Id="rId15" Type="http://schemas.openxmlformats.org/officeDocument/2006/relationships/tags" Target="../tags/tag279.xml"/><Relationship Id="rId14" Type="http://schemas.openxmlformats.org/officeDocument/2006/relationships/tags" Target="../tags/tag278.xml"/><Relationship Id="rId13" Type="http://schemas.openxmlformats.org/officeDocument/2006/relationships/tags" Target="../tags/tag277.xml"/><Relationship Id="rId12" Type="http://schemas.openxmlformats.org/officeDocument/2006/relationships/tags" Target="../tags/tag276.xml"/><Relationship Id="rId11" Type="http://schemas.openxmlformats.org/officeDocument/2006/relationships/image" Target="../media/image28.jpeg"/><Relationship Id="rId10" Type="http://schemas.openxmlformats.org/officeDocument/2006/relationships/tags" Target="../tags/tag275.xml"/><Relationship Id="rId1" Type="http://schemas.openxmlformats.org/officeDocument/2006/relationships/tags" Target="../tags/tag270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290.xml"/><Relationship Id="rId8" Type="http://schemas.openxmlformats.org/officeDocument/2006/relationships/tags" Target="../tags/tag289.xml"/><Relationship Id="rId7" Type="http://schemas.openxmlformats.org/officeDocument/2006/relationships/image" Target="C:/Users/mingsheng111035/AppData/Local/Temp/figmazip/slide_b1de2d71211f510c\datas\&#35013;&#39280;-12001&amp;122661.png" TargetMode="External"/><Relationship Id="rId6" Type="http://schemas.openxmlformats.org/officeDocument/2006/relationships/image" Target="../media/image2.png"/><Relationship Id="rId5" Type="http://schemas.openxmlformats.org/officeDocument/2006/relationships/tags" Target="../tags/tag288.xml"/><Relationship Id="rId4" Type="http://schemas.openxmlformats.org/officeDocument/2006/relationships/tags" Target="../tags/tag287.xml"/><Relationship Id="rId3" Type="http://schemas.openxmlformats.org/officeDocument/2006/relationships/image" Target="C:/Users/mingsheng111035/AppData/Local/Temp/figmazip/slide_b1de2d71211f510c\datas\&#27675;&#22260;&#22270;-12001&amp;122638.png" TargetMode="External"/><Relationship Id="rId26" Type="http://schemas.openxmlformats.org/officeDocument/2006/relationships/slideLayout" Target="../slideLayouts/slideLayout17.xml"/><Relationship Id="rId25" Type="http://schemas.openxmlformats.org/officeDocument/2006/relationships/tags" Target="../tags/tag306.xml"/><Relationship Id="rId24" Type="http://schemas.openxmlformats.org/officeDocument/2006/relationships/tags" Target="../tags/tag305.xml"/><Relationship Id="rId23" Type="http://schemas.openxmlformats.org/officeDocument/2006/relationships/tags" Target="../tags/tag304.xml"/><Relationship Id="rId22" Type="http://schemas.openxmlformats.org/officeDocument/2006/relationships/tags" Target="../tags/tag303.xml"/><Relationship Id="rId21" Type="http://schemas.openxmlformats.org/officeDocument/2006/relationships/tags" Target="../tags/tag302.xml"/><Relationship Id="rId20" Type="http://schemas.openxmlformats.org/officeDocument/2006/relationships/tags" Target="../tags/tag301.xml"/><Relationship Id="rId2" Type="http://schemas.openxmlformats.org/officeDocument/2006/relationships/image" Target="../media/image19.png"/><Relationship Id="rId19" Type="http://schemas.openxmlformats.org/officeDocument/2006/relationships/tags" Target="../tags/tag300.xml"/><Relationship Id="rId18" Type="http://schemas.openxmlformats.org/officeDocument/2006/relationships/tags" Target="../tags/tag299.xml"/><Relationship Id="rId17" Type="http://schemas.openxmlformats.org/officeDocument/2006/relationships/tags" Target="../tags/tag298.xml"/><Relationship Id="rId16" Type="http://schemas.openxmlformats.org/officeDocument/2006/relationships/tags" Target="../tags/tag297.xml"/><Relationship Id="rId15" Type="http://schemas.openxmlformats.org/officeDocument/2006/relationships/tags" Target="../tags/tag296.xml"/><Relationship Id="rId14" Type="http://schemas.openxmlformats.org/officeDocument/2006/relationships/tags" Target="../tags/tag295.xml"/><Relationship Id="rId13" Type="http://schemas.openxmlformats.org/officeDocument/2006/relationships/tags" Target="../tags/tag294.xml"/><Relationship Id="rId12" Type="http://schemas.openxmlformats.org/officeDocument/2006/relationships/tags" Target="../tags/tag293.xml"/><Relationship Id="rId11" Type="http://schemas.openxmlformats.org/officeDocument/2006/relationships/tags" Target="../tags/tag292.xml"/><Relationship Id="rId10" Type="http://schemas.openxmlformats.org/officeDocument/2006/relationships/tags" Target="../tags/tag291.xml"/><Relationship Id="rId1" Type="http://schemas.openxmlformats.org/officeDocument/2006/relationships/tags" Target="../tags/tag28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6" Type="http://schemas.openxmlformats.org/officeDocument/2006/relationships/slideLayout" Target="../slideLayouts/slideLayout23.xml"/><Relationship Id="rId15" Type="http://schemas.openxmlformats.org/officeDocument/2006/relationships/tags" Target="../tags/tag109.xml"/><Relationship Id="rId14" Type="http://schemas.openxmlformats.org/officeDocument/2006/relationships/tags" Target="../tags/tag108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2.xml"/><Relationship Id="rId3" Type="http://schemas.openxmlformats.org/officeDocument/2006/relationships/tags" Target="../tags/tag309.xml"/><Relationship Id="rId2" Type="http://schemas.openxmlformats.org/officeDocument/2006/relationships/tags" Target="../tags/tag308.xml"/><Relationship Id="rId1" Type="http://schemas.openxmlformats.org/officeDocument/2006/relationships/tags" Target="../tags/tag307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12.xml"/><Relationship Id="rId2" Type="http://schemas.openxmlformats.org/officeDocument/2006/relationships/tags" Target="../tags/tag111.xml"/><Relationship Id="rId1" Type="http://schemas.openxmlformats.org/officeDocument/2006/relationships/tags" Target="../tags/tag110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6" Type="http://schemas.openxmlformats.org/officeDocument/2006/relationships/slideLayout" Target="../slideLayouts/slideLayout17.xml"/><Relationship Id="rId15" Type="http://schemas.openxmlformats.org/officeDocument/2006/relationships/tags" Target="../tags/tag127.xml"/><Relationship Id="rId14" Type="http://schemas.openxmlformats.org/officeDocument/2006/relationships/tags" Target="../tags/tag126.xml"/><Relationship Id="rId13" Type="http://schemas.openxmlformats.org/officeDocument/2006/relationships/tags" Target="../tags/tag125.xml"/><Relationship Id="rId12" Type="http://schemas.openxmlformats.org/officeDocument/2006/relationships/tags" Target="../tags/tag124.xml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6.jpeg"/><Relationship Id="rId8" Type="http://schemas.openxmlformats.org/officeDocument/2006/relationships/tags" Target="../tags/tag133.xml"/><Relationship Id="rId7" Type="http://schemas.openxmlformats.org/officeDocument/2006/relationships/tags" Target="../tags/tag132.xml"/><Relationship Id="rId6" Type="http://schemas.openxmlformats.org/officeDocument/2006/relationships/tags" Target="../tags/tag131.xml"/><Relationship Id="rId5" Type="http://schemas.openxmlformats.org/officeDocument/2006/relationships/tags" Target="../tags/tag130.xml"/><Relationship Id="rId4" Type="http://schemas.openxmlformats.org/officeDocument/2006/relationships/image" Target="C:/Users/mingsheng111035/AppData/Local/Temp/figmazip/slide_0fdf6dcf25db41c1\datas\&#27675;&#22260;&#22270;-12001&amp;187349.png" TargetMode="External"/><Relationship Id="rId3" Type="http://schemas.openxmlformats.org/officeDocument/2006/relationships/image" Target="../media/image5.png"/><Relationship Id="rId20" Type="http://schemas.openxmlformats.org/officeDocument/2006/relationships/slideLayout" Target="../slideLayouts/slideLayout17.xml"/><Relationship Id="rId2" Type="http://schemas.openxmlformats.org/officeDocument/2006/relationships/tags" Target="../tags/tag129.xml"/><Relationship Id="rId19" Type="http://schemas.openxmlformats.org/officeDocument/2006/relationships/tags" Target="../tags/tag141.xml"/><Relationship Id="rId18" Type="http://schemas.openxmlformats.org/officeDocument/2006/relationships/tags" Target="../tags/tag140.xml"/><Relationship Id="rId17" Type="http://schemas.openxmlformats.org/officeDocument/2006/relationships/tags" Target="../tags/tag139.xml"/><Relationship Id="rId16" Type="http://schemas.openxmlformats.org/officeDocument/2006/relationships/tags" Target="../tags/tag138.xml"/><Relationship Id="rId15" Type="http://schemas.openxmlformats.org/officeDocument/2006/relationships/tags" Target="../tags/tag137.xml"/><Relationship Id="rId14" Type="http://schemas.openxmlformats.org/officeDocument/2006/relationships/tags" Target="../tags/tag136.xml"/><Relationship Id="rId13" Type="http://schemas.openxmlformats.org/officeDocument/2006/relationships/image" Target="../media/image8.jpeg"/><Relationship Id="rId12" Type="http://schemas.openxmlformats.org/officeDocument/2006/relationships/tags" Target="../tags/tag135.xml"/><Relationship Id="rId11" Type="http://schemas.openxmlformats.org/officeDocument/2006/relationships/tags" Target="../tags/tag134.xml"/><Relationship Id="rId10" Type="http://schemas.openxmlformats.org/officeDocument/2006/relationships/image" Target="../media/image7.png"/><Relationship Id="rId1" Type="http://schemas.openxmlformats.org/officeDocument/2006/relationships/tags" Target="../tags/tag128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46.xml"/><Relationship Id="rId8" Type="http://schemas.openxmlformats.org/officeDocument/2006/relationships/tags" Target="../tags/tag145.xml"/><Relationship Id="rId7" Type="http://schemas.openxmlformats.org/officeDocument/2006/relationships/tags" Target="../tags/tag144.xml"/><Relationship Id="rId6" Type="http://schemas.openxmlformats.org/officeDocument/2006/relationships/image" Target="C:/Users/mingsheng111035/AppData/Local/Temp/figmazip/slide_26656bfd7b4ca973\datas\&#35013;&#39280;-12001&amp;532452.png" TargetMode="External"/><Relationship Id="rId5" Type="http://schemas.openxmlformats.org/officeDocument/2006/relationships/image" Target="../media/image10.png"/><Relationship Id="rId4" Type="http://schemas.openxmlformats.org/officeDocument/2006/relationships/tags" Target="../tags/tag143.xml"/><Relationship Id="rId3" Type="http://schemas.openxmlformats.org/officeDocument/2006/relationships/image" Target="../media/image7.png"/><Relationship Id="rId22" Type="http://schemas.openxmlformats.org/officeDocument/2006/relationships/slideLayout" Target="../slideLayouts/slideLayout17.xml"/><Relationship Id="rId21" Type="http://schemas.openxmlformats.org/officeDocument/2006/relationships/tags" Target="../tags/tag158.xml"/><Relationship Id="rId20" Type="http://schemas.openxmlformats.org/officeDocument/2006/relationships/tags" Target="../tags/tag157.xml"/><Relationship Id="rId2" Type="http://schemas.openxmlformats.org/officeDocument/2006/relationships/image" Target="../media/image9.jpeg"/><Relationship Id="rId19" Type="http://schemas.openxmlformats.org/officeDocument/2006/relationships/tags" Target="../tags/tag156.xml"/><Relationship Id="rId18" Type="http://schemas.openxmlformats.org/officeDocument/2006/relationships/tags" Target="../tags/tag155.xml"/><Relationship Id="rId17" Type="http://schemas.openxmlformats.org/officeDocument/2006/relationships/tags" Target="../tags/tag154.xml"/><Relationship Id="rId16" Type="http://schemas.openxmlformats.org/officeDocument/2006/relationships/tags" Target="../tags/tag153.xml"/><Relationship Id="rId15" Type="http://schemas.openxmlformats.org/officeDocument/2006/relationships/tags" Target="../tags/tag152.xml"/><Relationship Id="rId14" Type="http://schemas.openxmlformats.org/officeDocument/2006/relationships/tags" Target="../tags/tag151.xml"/><Relationship Id="rId13" Type="http://schemas.openxmlformats.org/officeDocument/2006/relationships/tags" Target="../tags/tag150.xml"/><Relationship Id="rId12" Type="http://schemas.openxmlformats.org/officeDocument/2006/relationships/tags" Target="../tags/tag149.xml"/><Relationship Id="rId11" Type="http://schemas.openxmlformats.org/officeDocument/2006/relationships/tags" Target="../tags/tag148.xml"/><Relationship Id="rId10" Type="http://schemas.openxmlformats.org/officeDocument/2006/relationships/tags" Target="../tags/tag147.xml"/><Relationship Id="rId1" Type="http://schemas.openxmlformats.org/officeDocument/2006/relationships/tags" Target="../tags/tag142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4.xml"/><Relationship Id="rId3" Type="http://schemas.openxmlformats.org/officeDocument/2006/relationships/tags" Target="../tags/tag161.xml"/><Relationship Id="rId2" Type="http://schemas.openxmlformats.org/officeDocument/2006/relationships/tags" Target="../tags/tag160.xml"/><Relationship Id="rId1" Type="http://schemas.openxmlformats.org/officeDocument/2006/relationships/tags" Target="../tags/tag159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openxmlformats.org/officeDocument/2006/relationships/image" Target="../media/image11.jpeg"/><Relationship Id="rId7" Type="http://schemas.openxmlformats.org/officeDocument/2006/relationships/tags" Target="../tags/tag166.xml"/><Relationship Id="rId6" Type="http://schemas.openxmlformats.org/officeDocument/2006/relationships/tags" Target="../tags/tag165.xml"/><Relationship Id="rId5" Type="http://schemas.openxmlformats.org/officeDocument/2006/relationships/image" Target="C:/Users/mingsheng111035/AppData/Local/Temp/figmazip/slide_54b2da57734de40f\datas\&#35013;&#39280;-12001&amp;107726.png" TargetMode="External"/><Relationship Id="rId4" Type="http://schemas.openxmlformats.org/officeDocument/2006/relationships/image" Target="../media/image2.png"/><Relationship Id="rId3" Type="http://schemas.openxmlformats.org/officeDocument/2006/relationships/tags" Target="../tags/tag164.xml"/><Relationship Id="rId24" Type="http://schemas.openxmlformats.org/officeDocument/2006/relationships/slideLayout" Target="../slideLayouts/slideLayout17.xml"/><Relationship Id="rId23" Type="http://schemas.openxmlformats.org/officeDocument/2006/relationships/tags" Target="../tags/tag178.xml"/><Relationship Id="rId22" Type="http://schemas.openxmlformats.org/officeDocument/2006/relationships/tags" Target="../tags/tag177.xml"/><Relationship Id="rId21" Type="http://schemas.openxmlformats.org/officeDocument/2006/relationships/tags" Target="../tags/tag176.xml"/><Relationship Id="rId20" Type="http://schemas.openxmlformats.org/officeDocument/2006/relationships/tags" Target="../tags/tag175.xml"/><Relationship Id="rId2" Type="http://schemas.openxmlformats.org/officeDocument/2006/relationships/tags" Target="../tags/tag163.xml"/><Relationship Id="rId19" Type="http://schemas.openxmlformats.org/officeDocument/2006/relationships/tags" Target="../tags/tag174.xml"/><Relationship Id="rId18" Type="http://schemas.openxmlformats.org/officeDocument/2006/relationships/tags" Target="../tags/tag173.xml"/><Relationship Id="rId17" Type="http://schemas.openxmlformats.org/officeDocument/2006/relationships/image" Target="../media/image13.jpeg"/><Relationship Id="rId16" Type="http://schemas.openxmlformats.org/officeDocument/2006/relationships/tags" Target="../tags/tag172.xml"/><Relationship Id="rId15" Type="http://schemas.openxmlformats.org/officeDocument/2006/relationships/image" Target="../media/image12.jpeg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tags" Target="../tags/tag16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83.xml"/><Relationship Id="rId8" Type="http://schemas.openxmlformats.org/officeDocument/2006/relationships/image" Target="C:/Users/mingsheng111035/AppData/Local/Temp/figmazip/slide_4b2a074d1e2bf7ea\datas\&#27675;&#22260;&#22270;-12001&amp;127599.png" TargetMode="External"/><Relationship Id="rId7" Type="http://schemas.openxmlformats.org/officeDocument/2006/relationships/image" Target="../media/image14.png"/><Relationship Id="rId6" Type="http://schemas.openxmlformats.org/officeDocument/2006/relationships/tags" Target="../tags/tag182.xml"/><Relationship Id="rId5" Type="http://schemas.openxmlformats.org/officeDocument/2006/relationships/tags" Target="../tags/tag181.xml"/><Relationship Id="rId4" Type="http://schemas.openxmlformats.org/officeDocument/2006/relationships/image" Target="C:/Users/mingsheng111035/AppData/Local/Temp/figmazip/slide_4b2a074d1e2bf7ea\datas\&#35013;&#39280;-12001&amp;127582.png" TargetMode="External"/><Relationship Id="rId3" Type="http://schemas.openxmlformats.org/officeDocument/2006/relationships/image" Target="../media/image2.png"/><Relationship Id="rId21" Type="http://schemas.openxmlformats.org/officeDocument/2006/relationships/slideLayout" Target="../slideLayouts/slideLayout17.xml"/><Relationship Id="rId20" Type="http://schemas.openxmlformats.org/officeDocument/2006/relationships/tags" Target="../tags/tag191.xml"/><Relationship Id="rId2" Type="http://schemas.openxmlformats.org/officeDocument/2006/relationships/tags" Target="../tags/tag180.xml"/><Relationship Id="rId19" Type="http://schemas.openxmlformats.org/officeDocument/2006/relationships/tags" Target="../tags/tag190.xml"/><Relationship Id="rId18" Type="http://schemas.openxmlformats.org/officeDocument/2006/relationships/tags" Target="../tags/tag189.xml"/><Relationship Id="rId17" Type="http://schemas.openxmlformats.org/officeDocument/2006/relationships/tags" Target="../tags/tag188.xml"/><Relationship Id="rId16" Type="http://schemas.openxmlformats.org/officeDocument/2006/relationships/tags" Target="../tags/tag187.xml"/><Relationship Id="rId15" Type="http://schemas.openxmlformats.org/officeDocument/2006/relationships/image" Target="../media/image16.jpeg"/><Relationship Id="rId14" Type="http://schemas.openxmlformats.org/officeDocument/2006/relationships/tags" Target="../tags/tag186.xml"/><Relationship Id="rId13" Type="http://schemas.openxmlformats.org/officeDocument/2006/relationships/tags" Target="../tags/tag185.xml"/><Relationship Id="rId12" Type="http://schemas.openxmlformats.org/officeDocument/2006/relationships/image" Target="../media/image7.png"/><Relationship Id="rId11" Type="http://schemas.openxmlformats.org/officeDocument/2006/relationships/image" Target="../media/image15.jpeg"/><Relationship Id="rId10" Type="http://schemas.openxmlformats.org/officeDocument/2006/relationships/tags" Target="../tags/tag184.xml"/><Relationship Id="rId1" Type="http://schemas.openxmlformats.org/officeDocument/2006/relationships/tags" Target="../tags/tag1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标题 5"/>
          <p:cNvSpPr>
            <a:spLocks noGrp="1"/>
          </p:cNvSpPr>
          <p:nvPr>
            <p:ph type="ctrTitle" idx="14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头发清洁照护技术</a:t>
            </a:r>
            <a:endParaRPr lang="zh-CN" altLang="en-US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防止污水溅入眼耳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71cbc36489dc512d\datas\装饰-12001&amp;551846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Roaming/Kingsoft/office6/wppai/generateppt/82aa608e-9863-40e8-a63d-f91e3b43784f.jpg82aa608e-9863-40e8-a63d-f91e3b43784f"/>
          <p:cNvPicPr preferRelativeResize="0"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2556"/>
          <a:stretch>
            <a:fillRect/>
          </a:stretch>
        </p:blipFill>
        <p:spPr>
          <a:xfrm>
            <a:off x="609603" y="1828800"/>
            <a:ext cx="10972800" cy="2540000"/>
          </a:xfrm>
          <a:custGeom>
            <a:avLst/>
            <a:gdLst>
              <a:gd name="connisteX0" fmla="*/ 0 w 10972800"/>
              <a:gd name="connsiteY0" fmla="*/ 304796 h 2540002"/>
              <a:gd name="connisteX1" fmla="*/ 304796 w 10972800"/>
              <a:gd name="connsiteY1" fmla="*/ 0 h 2540002"/>
              <a:gd name="connisteX2" fmla="*/ 10668003 w 10972800"/>
              <a:gd name="connsiteY2" fmla="*/ 0 h 2540002"/>
              <a:gd name="connisteX3" fmla="*/ 10972800 w 10972800"/>
              <a:gd name="connsiteY3" fmla="*/ 304796 h 2540002"/>
              <a:gd name="connisteX4" fmla="*/ 10972800 w 10972800"/>
              <a:gd name="connsiteY4" fmla="*/ 2235195 h 2540002"/>
              <a:gd name="connisteX5" fmla="*/ 10668003 w 10972800"/>
              <a:gd name="connsiteY5" fmla="*/ 2540002 h 2540002"/>
              <a:gd name="connisteX6" fmla="*/ 304796 w 10972800"/>
              <a:gd name="connsiteY6" fmla="*/ 2540002 h 2540002"/>
              <a:gd name="connisteX7" fmla="*/ 0 w 10972800"/>
              <a:gd name="connsiteY7" fmla="*/ 2235195 h 2540002"/>
              <a:gd name="connisteX8" fmla="*/ 0 w 10972800"/>
              <a:gd name="connsiteY8" fmla="*/ 304796 h 2540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540002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235196"/>
                </a:lnTo>
                <a:cubicBezTo>
                  <a:pt x="10972800" y="2403537"/>
                  <a:pt x="10836335" y="2540002"/>
                  <a:pt x="10668003" y="2540002"/>
                </a:cubicBezTo>
                <a:lnTo>
                  <a:pt x="304797" y="2540002"/>
                </a:lnTo>
                <a:cubicBezTo>
                  <a:pt x="136465" y="2540002"/>
                  <a:pt x="0" y="2403537"/>
                  <a:pt x="0" y="2235196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8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grpSp>
        <p:nvGrpSpPr>
          <p:cNvPr id="17" name="组合 16"/>
          <p:cNvGrpSpPr/>
          <p:nvPr/>
        </p:nvGrpSpPr>
        <p:grpSpPr>
          <a:xfrm>
            <a:off x="609600" y="4826000"/>
            <a:ext cx="11049000" cy="1422400"/>
            <a:chOff x="960" y="7600"/>
            <a:chExt cx="17400" cy="224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696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1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正确使用洗发水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使用洗发水时，应先在手心充分搓出泡沫，再均匀涂抹于头发，避免直接接触头皮和眼睛。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2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7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倾斜头部技巧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7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洗头时，应适当倾斜头部，使水流自然从额头流向后脑勺，减少污水溅入眼睛和耳朵的风险。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6"/>
              </p:custDataLst>
            </p:nvPr>
          </p:nvSpPr>
          <p:spPr>
            <a:xfrm>
              <a:off x="13200" y="7600"/>
              <a:ext cx="51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使用护发素的注意事项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7"/>
              </p:custDataLst>
            </p:nvPr>
          </p:nvSpPr>
          <p:spPr>
            <a:xfrm>
              <a:off x="13200" y="8400"/>
              <a:ext cx="51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涂抹护发素时，应避免涂抹到头皮和发根，以免护发素中的化学成分刺激眼睛和耳朵。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8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539752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ct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洗发时间不宜过长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sp>
        <p:nvSpPr>
          <p:cNvPr id="3" name="任意多边形 2"/>
          <p:cNvSpPr/>
          <p:nvPr>
            <p:custDataLst>
              <p:tags r:id="rId2"/>
            </p:custDataLst>
          </p:nvPr>
        </p:nvSpPr>
        <p:spPr>
          <a:xfrm>
            <a:off x="609603" y="1828800"/>
            <a:ext cx="7390765" cy="4418965"/>
          </a:xfrm>
          <a:custGeom>
            <a:avLst/>
            <a:gdLst>
              <a:gd name="connisteX0" fmla="*/ 0 w 7391396"/>
              <a:gd name="connsiteY0" fmla="*/ 304796 h 4419596"/>
              <a:gd name="connisteX1" fmla="*/ 304796 w 7391396"/>
              <a:gd name="connsiteY1" fmla="*/ 0 h 4419596"/>
              <a:gd name="connisteX2" fmla="*/ 7391396 w 7391396"/>
              <a:gd name="connsiteY2" fmla="*/ 0 h 4419596"/>
              <a:gd name="connisteX3" fmla="*/ 7391396 w 7391396"/>
              <a:gd name="connsiteY3" fmla="*/ 4419596 h 4419596"/>
              <a:gd name="connisteX4" fmla="*/ 304796 w 7391396"/>
              <a:gd name="connsiteY4" fmla="*/ 4419596 h 4419596"/>
              <a:gd name="connisteX5" fmla="*/ 0 w 7391396"/>
              <a:gd name="connsiteY5" fmla="*/ 4114800 h 4419596"/>
              <a:gd name="connisteX6" fmla="*/ 0 w 7391396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7391397" y="0"/>
                </a:lnTo>
                <a:lnTo>
                  <a:pt x="7391397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5" name="组合 14"/>
          <p:cNvGrpSpPr/>
          <p:nvPr/>
        </p:nvGrpSpPr>
        <p:grpSpPr>
          <a:xfrm>
            <a:off x="1066800" y="2362200"/>
            <a:ext cx="6553200" cy="3352800"/>
            <a:chOff x="1680" y="3720"/>
            <a:chExt cx="10320" cy="5280"/>
          </a:xfrm>
        </p:grpSpPr>
        <p:sp>
          <p:nvSpPr>
            <p:cNvPr id="4" name="文本框 3"/>
            <p:cNvSpPr txBox="1"/>
            <p:nvPr>
              <p:custDataLst>
                <p:tags r:id="rId3"/>
              </p:custDataLst>
            </p:nvPr>
          </p:nvSpPr>
          <p:spPr>
            <a:xfrm>
              <a:off x="168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避免头皮损伤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68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长时间洗发可能导致头皮过度干燥，甚至引起头皮屑和瘙痒。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68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减少化学物质侵害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6"/>
              </p:custDataLst>
            </p:nvPr>
          </p:nvSpPr>
          <p:spPr>
            <a:xfrm>
              <a:off x="168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洗发水中的化学成分长时间作用于头皮和头发，可能造成不必要的损伤。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7140" y="372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防止头发过度脱水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7140" y="460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洗发时间过长会使头发中的水分流失，导致头发变得脆弱易断。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9"/>
              </p:custDataLst>
            </p:nvPr>
          </p:nvSpPr>
          <p:spPr>
            <a:xfrm>
              <a:off x="7140" y="6680"/>
              <a:ext cx="486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避免油脂过度去除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7140" y="7560"/>
              <a:ext cx="482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适当洗发时间有助于去除多余油脂，过长则可能导致头皮油脂失衡，影响发质。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2" name="图片 11" descr="C:/Users/mingsheng111035/AppData/Roaming/Kingsoft/office6/wppai/generateppt/ffbb9ccba4b98792adfd702a51d3a7f5.jpgffbb9ccba4b98792adfd702a51d3a7f5"/>
          <p:cNvPicPr preferRelativeResize="0"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rcRect l="21522" r="12640"/>
          <a:stretch>
            <a:fillRect/>
          </a:stretch>
        </p:blipFill>
        <p:spPr>
          <a:xfrm>
            <a:off x="8001000" y="1828800"/>
            <a:ext cx="3581400" cy="4418965"/>
          </a:xfrm>
          <a:custGeom>
            <a:avLst/>
            <a:gdLst>
              <a:gd name="connisteX0" fmla="*/ 0 w 3581403"/>
              <a:gd name="connsiteY0" fmla="*/ 0 h 4419596"/>
              <a:gd name="connisteX1" fmla="*/ 3276596 w 3581403"/>
              <a:gd name="connsiteY1" fmla="*/ 0 h 4419596"/>
              <a:gd name="connisteX2" fmla="*/ 3581403 w 3581403"/>
              <a:gd name="connsiteY2" fmla="*/ 304796 h 4419596"/>
              <a:gd name="connisteX3" fmla="*/ 3581403 w 3581403"/>
              <a:gd name="connsiteY3" fmla="*/ 4114800 h 4419596"/>
              <a:gd name="connisteX4" fmla="*/ 3276596 w 3581403"/>
              <a:gd name="connsiteY4" fmla="*/ 4419596 h 4419596"/>
              <a:gd name="connisteX5" fmla="*/ 0 w 3581403"/>
              <a:gd name="connsiteY5" fmla="*/ 4419596 h 4419596"/>
              <a:gd name="connisteX6" fmla="*/ 0 w 3581403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0"/>
                </a:moveTo>
                <a:lnTo>
                  <a:pt x="3276597" y="0"/>
                </a:lnTo>
                <a:cubicBezTo>
                  <a:pt x="3444938" y="0"/>
                  <a:pt x="3581403" y="136465"/>
                  <a:pt x="3581403" y="304797"/>
                </a:cubicBezTo>
                <a:lnTo>
                  <a:pt x="3581403" y="4114800"/>
                </a:lnTo>
                <a:cubicBezTo>
                  <a:pt x="3581403" y="4283141"/>
                  <a:pt x="3444938" y="4419597"/>
                  <a:pt x="3276597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1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2900"/>
              <a:t>卧床老年人的头发清洁操作步骤</a:t>
            </a:r>
            <a:endParaRPr lang="zh-CN" altLang="en-US" sz="29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03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164926cae22255d5\datas\氛围图-12001&amp;315306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准备洗发用品和工具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164926cae22255d5\datas\装饰-12001&amp;315366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43585" y="0"/>
            <a:ext cx="414020" cy="35687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956993" y="178747"/>
            <a:ext cx="302260" cy="254000"/>
          </a:xfrm>
          <a:custGeom>
            <a:avLst/>
            <a:gdLst>
              <a:gd name="connisteX0" fmla="*/ 0 w 302556"/>
              <a:gd name="connsiteY0" fmla="*/ 0 h 254002"/>
              <a:gd name="connisteX1" fmla="*/ 302556 w 302556"/>
              <a:gd name="connsiteY1" fmla="*/ 0 h 254002"/>
              <a:gd name="connisteX2" fmla="*/ 302556 w 302556"/>
              <a:gd name="connsiteY2" fmla="*/ 254002 h 254002"/>
              <a:gd name="connisteX3" fmla="*/ 0 w 302556"/>
              <a:gd name="connsiteY3" fmla="*/ 254002 h 254002"/>
              <a:gd name="connisteX4" fmla="*/ 0 w 302556"/>
              <a:gd name="connsiteY4" fmla="*/ 127001 h 254002"/>
              <a:gd name="connisteX5" fmla="*/ 0 w 302556"/>
              <a:gd name="connsiteY5" fmla="*/ 0 h 2540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02557" h="254002">
                <a:moveTo>
                  <a:pt x="0" y="0"/>
                </a:moveTo>
                <a:lnTo>
                  <a:pt x="302557" y="0"/>
                </a:lnTo>
                <a:lnTo>
                  <a:pt x="302557" y="254002"/>
                </a:lnTo>
                <a:lnTo>
                  <a:pt x="0" y="254002"/>
                </a:lnTo>
                <a:lnTo>
                  <a:pt x="0" y="12700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000"/>
          </a:p>
        </p:txBody>
      </p:sp>
      <p:pic>
        <p:nvPicPr>
          <p:cNvPr id="6" name="图片 5" descr="C:/Users/mingsheng111035/AppData/Roaming/Kingsoft/office6/wppai/generateppt/3ee86d0410187968491d363c42a9f286.jpg3ee86d0410187968491d363c42a9f286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17767"/>
          <a:stretch>
            <a:fillRect/>
          </a:stretch>
        </p:blipFill>
        <p:spPr>
          <a:xfrm>
            <a:off x="609603" y="1828800"/>
            <a:ext cx="3581400" cy="4418965"/>
          </a:xfrm>
          <a:custGeom>
            <a:avLst/>
            <a:gdLst>
              <a:gd name="connisteX0" fmla="*/ 0 w 3581403"/>
              <a:gd name="connsiteY0" fmla="*/ 304796 h 4419596"/>
              <a:gd name="connisteX1" fmla="*/ 304796 w 3581403"/>
              <a:gd name="connsiteY1" fmla="*/ 0 h 4419596"/>
              <a:gd name="connisteX2" fmla="*/ 3581403 w 3581403"/>
              <a:gd name="connsiteY2" fmla="*/ 0 h 4419596"/>
              <a:gd name="connisteX3" fmla="*/ 3581403 w 3581403"/>
              <a:gd name="connsiteY3" fmla="*/ 4419596 h 4419596"/>
              <a:gd name="connisteX4" fmla="*/ 304796 w 3581403"/>
              <a:gd name="connsiteY4" fmla="*/ 4419596 h 4419596"/>
              <a:gd name="connisteX5" fmla="*/ 0 w 3581403"/>
              <a:gd name="connsiteY5" fmla="*/ 4114800 h 4419596"/>
              <a:gd name="connisteX6" fmla="*/ 0 w 3581403"/>
              <a:gd name="connsiteY6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3581403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581403" y="0"/>
                </a:lnTo>
                <a:lnTo>
                  <a:pt x="3581403" y="4419597"/>
                </a:ln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sp>
        <p:nvSpPr>
          <p:cNvPr id="9" name="任意多边形 8"/>
          <p:cNvSpPr/>
          <p:nvPr>
            <p:custDataLst>
              <p:tags r:id="rId12"/>
            </p:custDataLst>
          </p:nvPr>
        </p:nvSpPr>
        <p:spPr>
          <a:xfrm>
            <a:off x="4190997" y="1828800"/>
            <a:ext cx="7391400" cy="4418965"/>
          </a:xfrm>
          <a:custGeom>
            <a:avLst/>
            <a:gdLst>
              <a:gd name="connisteX0" fmla="*/ 0 w 7391396"/>
              <a:gd name="connsiteY0" fmla="*/ 0 h 4419596"/>
              <a:gd name="connisteX1" fmla="*/ 7086600 w 7391396"/>
              <a:gd name="connsiteY1" fmla="*/ 0 h 4419596"/>
              <a:gd name="connisteX2" fmla="*/ 7391396 w 7391396"/>
              <a:gd name="connsiteY2" fmla="*/ 304796 h 4419596"/>
              <a:gd name="connisteX3" fmla="*/ 7391396 w 7391396"/>
              <a:gd name="connsiteY3" fmla="*/ 4114800 h 4419596"/>
              <a:gd name="connisteX4" fmla="*/ 7086600 w 7391396"/>
              <a:gd name="connsiteY4" fmla="*/ 4419596 h 4419596"/>
              <a:gd name="connisteX5" fmla="*/ 0 w 7391396"/>
              <a:gd name="connsiteY5" fmla="*/ 4419596 h 4419596"/>
              <a:gd name="connisteX6" fmla="*/ 0 w 7391396"/>
              <a:gd name="connsiteY6" fmla="*/ 0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7391397" h="4419597">
                <a:moveTo>
                  <a:pt x="0" y="0"/>
                </a:moveTo>
                <a:lnTo>
                  <a:pt x="7086600" y="0"/>
                </a:lnTo>
                <a:cubicBezTo>
                  <a:pt x="7254941" y="0"/>
                  <a:pt x="7391397" y="136465"/>
                  <a:pt x="7391397" y="304797"/>
                </a:cubicBezTo>
                <a:lnTo>
                  <a:pt x="7391397" y="4114800"/>
                </a:lnTo>
                <a:cubicBezTo>
                  <a:pt x="7391397" y="4283141"/>
                  <a:pt x="7254941" y="4419597"/>
                  <a:pt x="7086600" y="4419597"/>
                </a:cubicBezTo>
                <a:lnTo>
                  <a:pt x="0" y="4419597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4648200" y="2336800"/>
            <a:ext cx="6553200" cy="3403600"/>
            <a:chOff x="7320" y="3680"/>
            <a:chExt cx="10320" cy="5360"/>
          </a:xfrm>
        </p:grpSpPr>
        <p:sp>
          <p:nvSpPr>
            <p:cNvPr id="10" name="文本框 9"/>
            <p:cNvSpPr txBox="1"/>
            <p:nvPr>
              <p:custDataLst>
                <p:tags r:id="rId13"/>
              </p:custDataLst>
            </p:nvPr>
          </p:nvSpPr>
          <p:spPr>
            <a:xfrm>
              <a:off x="7320" y="3680"/>
              <a:ext cx="10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选择合适的洗发水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7320" y="4560"/>
              <a:ext cx="10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选用温和、无刺激的洗发水，避免对老年人敏感头皮造成不适。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7320" y="5680"/>
              <a:ext cx="10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准备洗发辅助工具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7320" y="6560"/>
              <a:ext cx="10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准备洗发帽、吸水毛巾等辅助工具，确保洗发过程中的舒适和便捷。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7"/>
              </p:custDataLst>
            </p:nvPr>
          </p:nvSpPr>
          <p:spPr>
            <a:xfrm>
              <a:off x="7320" y="7680"/>
              <a:ext cx="103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准备干燥设备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20" y="8560"/>
              <a:ext cx="10280" cy="48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准备吹风机等干燥设备，确保洗发后头发能迅速干燥，避免感冒。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3568702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调整卧床老年人体位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bbd419919d20048f\datas\装饰-12001&amp;330974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14" name="组合 13"/>
          <p:cNvGrpSpPr/>
          <p:nvPr/>
        </p:nvGrpSpPr>
        <p:grpSpPr>
          <a:xfrm>
            <a:off x="4648200" y="660400"/>
            <a:ext cx="7010400" cy="1422400"/>
            <a:chOff x="7320" y="1040"/>
            <a:chExt cx="11040" cy="2240"/>
          </a:xfrm>
        </p:grpSpPr>
        <p:sp>
          <p:nvSpPr>
            <p:cNvPr id="5" name="任意多边形 4"/>
            <p:cNvSpPr/>
            <p:nvPr>
              <p:custDataLst>
                <p:tags r:id="rId6"/>
              </p:custDataLst>
            </p:nvPr>
          </p:nvSpPr>
          <p:spPr>
            <a:xfrm>
              <a:off x="7320" y="10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6" name="文本框 5"/>
            <p:cNvSpPr txBox="1"/>
            <p:nvPr>
              <p:custDataLst>
                <p:tags r:id="rId7"/>
              </p:custDataLst>
            </p:nvPr>
          </p:nvSpPr>
          <p:spPr>
            <a:xfrm>
              <a:off x="75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选择合适的枕头高度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75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为避免颈部不适，选择合适高度的枕头，确保老年人头部舒适，便于清洁。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13020" y="10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0"/>
              </p:custDataLst>
            </p:nvPr>
          </p:nvSpPr>
          <p:spPr>
            <a:xfrm>
              <a:off x="13260" y="1040"/>
              <a:ext cx="51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使用枕头和垫子辅助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1"/>
              </p:custDataLst>
            </p:nvPr>
          </p:nvSpPr>
          <p:spPr>
            <a:xfrm>
              <a:off x="13260" y="1840"/>
              <a:ext cx="50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利用枕头和垫子支撑老年人身体，保持头部和身体的适当角度，方便进行头发清洁。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1" name="图片 10" descr="C:/Users/mingsheng111035/AppData/Roaming/Kingsoft/office6/wppai/generateppt/c7c70c0a-97d2-4e68-af95-91badf1a2a25.jpgc7c70c0a-97d2-4e68-af95-91badf1a2a25"/>
          <p:cNvPicPr preferRelativeResize="0">
            <a:picLocks noChangeAspect="1"/>
          </p:cNvPicPr>
          <p:nvPr>
            <p:custDataLst>
              <p:tags r:id="rId12"/>
            </p:custDataLst>
          </p:nvPr>
        </p:nvPicPr>
        <p:blipFill>
          <a:blip r:embed="rId13"/>
          <a:srcRect l="1562" r="256"/>
          <a:stretch>
            <a:fillRect/>
          </a:stretch>
        </p:blipFill>
        <p:spPr>
          <a:xfrm>
            <a:off x="609603" y="2590797"/>
            <a:ext cx="10972800" cy="3657600"/>
          </a:xfrm>
          <a:custGeom>
            <a:avLst/>
            <a:gdLst>
              <a:gd name="connisteX0" fmla="*/ 0 w 10972800"/>
              <a:gd name="connsiteY0" fmla="*/ 304796 h 3657600"/>
              <a:gd name="connisteX1" fmla="*/ 304796 w 10972800"/>
              <a:gd name="connsiteY1" fmla="*/ 0 h 3657600"/>
              <a:gd name="connisteX2" fmla="*/ 10668003 w 10972800"/>
              <a:gd name="connsiteY2" fmla="*/ 0 h 3657600"/>
              <a:gd name="connisteX3" fmla="*/ 10972800 w 10972800"/>
              <a:gd name="connsiteY3" fmla="*/ 304796 h 3657600"/>
              <a:gd name="connisteX4" fmla="*/ 10972800 w 10972800"/>
              <a:gd name="connsiteY4" fmla="*/ 3352803 h 3657600"/>
              <a:gd name="connisteX5" fmla="*/ 10668003 w 10972800"/>
              <a:gd name="connsiteY5" fmla="*/ 3657600 h 3657600"/>
              <a:gd name="connisteX6" fmla="*/ 304796 w 10972800"/>
              <a:gd name="connsiteY6" fmla="*/ 3657600 h 3657600"/>
              <a:gd name="connisteX7" fmla="*/ 0 w 10972800"/>
              <a:gd name="connsiteY7" fmla="*/ 3352803 h 3657600"/>
              <a:gd name="connisteX8" fmla="*/ 0 w 10972800"/>
              <a:gd name="connsiteY8" fmla="*/ 304796 h 36576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3657600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3352803"/>
                </a:lnTo>
                <a:cubicBezTo>
                  <a:pt x="10972800" y="3521135"/>
                  <a:pt x="10836335" y="3657600"/>
                  <a:pt x="10668003" y="3657600"/>
                </a:cubicBezTo>
                <a:lnTo>
                  <a:pt x="304797" y="3657600"/>
                </a:lnTo>
                <a:cubicBezTo>
                  <a:pt x="136465" y="3657600"/>
                  <a:pt x="0" y="3521135"/>
                  <a:pt x="0" y="3352803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4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0" y="0"/>
            <a:ext cx="1815465" cy="6858000"/>
          </a:xfrm>
          <a:custGeom>
            <a:avLst/>
            <a:gdLst>
              <a:gd name="connisteX0" fmla="*/ 1421398 w 1816098"/>
              <a:gd name="connsiteY0" fmla="*/ 0 h 6858000"/>
              <a:gd name="connisteX1" fmla="*/ 1723214 w 1816098"/>
              <a:gd name="connsiteY1" fmla="*/ 2115208 h 6858000"/>
              <a:gd name="connisteX2" fmla="*/ 753419 w 1816098"/>
              <a:gd name="connsiteY2" fmla="*/ 5843966 h 6858000"/>
              <a:gd name="connisteX3" fmla="*/ 164015 w 1816098"/>
              <a:gd name="connsiteY3" fmla="*/ 6850492 h 6858000"/>
              <a:gd name="connisteX4" fmla="*/ 0 w 1816098"/>
              <a:gd name="connsiteY4" fmla="*/ 6858000 h 6858000"/>
              <a:gd name="connisteX5" fmla="*/ 0 w 1816098"/>
              <a:gd name="connsiteY5" fmla="*/ 7507 h 6858000"/>
              <a:gd name="connisteX6" fmla="*/ 1421398 w 1816098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16099" h="6858000">
                <a:moveTo>
                  <a:pt x="1421398" y="0"/>
                </a:moveTo>
                <a:cubicBezTo>
                  <a:pt x="1791895" y="611880"/>
                  <a:pt x="1922371" y="1368912"/>
                  <a:pt x="1723214" y="2115208"/>
                </a:cubicBezTo>
                <a:lnTo>
                  <a:pt x="753420" y="5843967"/>
                </a:lnTo>
                <a:cubicBezTo>
                  <a:pt x="647340" y="6241493"/>
                  <a:pt x="438821" y="6583982"/>
                  <a:pt x="164016" y="6850493"/>
                </a:cubicBezTo>
                <a:lnTo>
                  <a:pt x="0" y="6858000"/>
                </a:lnTo>
                <a:lnTo>
                  <a:pt x="0" y="7507"/>
                </a:lnTo>
                <a:lnTo>
                  <a:pt x="1421398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4384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温和洗发和按摩头皮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2400300" y="2057400"/>
            <a:ext cx="9220200" cy="3962400"/>
            <a:chOff x="3780" y="3240"/>
            <a:chExt cx="14520" cy="6240"/>
          </a:xfrm>
        </p:grpSpPr>
        <p:pic>
          <p:nvPicPr>
            <p:cNvPr id="4" name="图片 3" descr="C:/Users/mingsheng111035/AppData/Roaming/Kingsoft/office6/wppai/generateppt/f581ba309d9f25f7503be2c7123dc2d0.jpgf581ba309d9f25f7503be2c7123dc2d0"/>
            <p:cNvPicPr preferRelativeResize="0"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rcRect l="12971" r="20382"/>
            <a:stretch>
              <a:fillRect/>
            </a:stretch>
          </p:blipFill>
          <p:spPr>
            <a:xfrm>
              <a:off x="424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9" name="图片 8" descr="C:/Users/mingsheng111035/AppData/Roaming/Kingsoft/office6/wppai/generateppt/1f207bbcb0bc3f4efae9cfe46ce1c84a.jpg1f207bbcb0bc3f4efae9cfe46ce1c84a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l="8941" r="24412"/>
            <a:stretch>
              <a:fillRect/>
            </a:stretch>
          </p:blipFill>
          <p:spPr>
            <a:xfrm>
              <a:off x="936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7" name="文本框 6"/>
            <p:cNvSpPr txBox="1"/>
            <p:nvPr>
              <p:custDataLst>
                <p:tags r:id="rId8"/>
              </p:custDataLst>
            </p:nvPr>
          </p:nvSpPr>
          <p:spPr>
            <a:xfrm>
              <a:off x="378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选择适宜的洗发水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4" name="图片 13" descr="C:/Users/mingsheng111035/AppData/Roaming/Kingsoft/office6/wppai/generateppt/a68a36cca7bc60a930c7d9e3d2b97441.jpga68a36cca7bc60a930c7d9e3d2b97441"/>
            <p:cNvPicPr preferRelativeResize="0"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rcRect l="12882" r="20471"/>
            <a:stretch>
              <a:fillRect/>
            </a:stretch>
          </p:blipFill>
          <p:spPr>
            <a:xfrm>
              <a:off x="14480" y="3240"/>
              <a:ext cx="3359" cy="3359"/>
            </a:xfrm>
            <a:custGeom>
              <a:avLst/>
              <a:gdLst>
                <a:gd name="connisteX0" fmla="*/ 0 w 2133596"/>
                <a:gd name="connsiteY0" fmla="*/ 1066803 h 2133596"/>
                <a:gd name="connisteX1" fmla="*/ 1066803 w 2133596"/>
                <a:gd name="connsiteY1" fmla="*/ 0 h 2133596"/>
                <a:gd name="connisteX2" fmla="*/ 1066803 w 2133596"/>
                <a:gd name="connsiteY2" fmla="*/ 0 h 2133596"/>
                <a:gd name="connisteX3" fmla="*/ 2133596 w 2133596"/>
                <a:gd name="connsiteY3" fmla="*/ 1066803 h 2133596"/>
                <a:gd name="connisteX4" fmla="*/ 2133596 w 2133596"/>
                <a:gd name="connsiteY4" fmla="*/ 1066803 h 2133596"/>
                <a:gd name="connisteX5" fmla="*/ 1066803 w 2133596"/>
                <a:gd name="connsiteY5" fmla="*/ 2133596 h 2133596"/>
                <a:gd name="connisteX6" fmla="*/ 1066803 w 2133596"/>
                <a:gd name="connsiteY6" fmla="*/ 2133596 h 2133596"/>
                <a:gd name="connisteX7" fmla="*/ 0 w 2133596"/>
                <a:gd name="connsiteY7" fmla="*/ 1066803 h 2133596"/>
                <a:gd name="connisteX8" fmla="*/ 0 w 2133596"/>
                <a:gd name="connsiteY8" fmla="*/ 1066803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133597" h="2133597">
                  <a:moveTo>
                    <a:pt x="0" y="1066803"/>
                  </a:moveTo>
                  <a:cubicBezTo>
                    <a:pt x="0" y="477619"/>
                    <a:pt x="477619" y="0"/>
                    <a:pt x="1066803" y="0"/>
                  </a:cubicBezTo>
                  <a:lnTo>
                    <a:pt x="1066803" y="0"/>
                  </a:lnTo>
                  <a:cubicBezTo>
                    <a:pt x="1655978" y="0"/>
                    <a:pt x="2133597" y="477619"/>
                    <a:pt x="2133597" y="1066803"/>
                  </a:cubicBezTo>
                  <a:lnTo>
                    <a:pt x="2133597" y="1066803"/>
                  </a:lnTo>
                  <a:cubicBezTo>
                    <a:pt x="2133597" y="1655978"/>
                    <a:pt x="1655978" y="2133597"/>
                    <a:pt x="1066803" y="2133597"/>
                  </a:cubicBezTo>
                  <a:lnTo>
                    <a:pt x="1066803" y="2133597"/>
                  </a:lnTo>
                  <a:cubicBezTo>
                    <a:pt x="477619" y="2133597"/>
                    <a:pt x="0" y="1655978"/>
                    <a:pt x="0" y="1066803"/>
                  </a:cubicBezTo>
                  <a:lnTo>
                    <a:pt x="0" y="1066803"/>
                  </a:lnTo>
                  <a:close/>
                </a:path>
              </a:pathLst>
            </a:custGeom>
            <a:blipFill rotWithShape="1">
              <a:blip r:embed="rId5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380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选用温和、无刺激的洗发水，避免化学成分对老年人头皮造成伤害。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90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调整水温至适宜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892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确保水温适中，避免过热或过冷，以免对老年人敏感的头皮造成不适。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4"/>
              </p:custDataLst>
            </p:nvPr>
          </p:nvSpPr>
          <p:spPr>
            <a:xfrm>
              <a:off x="14020" y="7160"/>
              <a:ext cx="42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轻柔按摩头皮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5"/>
              </p:custDataLst>
            </p:nvPr>
          </p:nvSpPr>
          <p:spPr>
            <a:xfrm>
              <a:off x="14040" y="8040"/>
              <a:ext cx="42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在洗发过程中轻柔按摩头皮，促进血液循环，同时避免用力过猛导致疼痛。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6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清洗和擦干头发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09600" y="1828800"/>
            <a:ext cx="9220200" cy="1117600"/>
            <a:chOff x="960" y="2880"/>
            <a:chExt cx="14520" cy="176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使用温和洗发水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选择适合敏感头皮的温和洗发水，避免刺激，轻轻按摩头皮以清洁。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8520" y="2880"/>
              <a:ext cx="80" cy="1759"/>
            </a:xfrm>
            <a:custGeom>
              <a:avLst/>
              <a:gdLst>
                <a:gd name="connisteX0" fmla="*/ 0 w 50804"/>
                <a:gd name="connsiteY0" fmla="*/ 25402 h 1117597"/>
                <a:gd name="connisteX1" fmla="*/ 25402 w 50804"/>
                <a:gd name="connsiteY1" fmla="*/ 0 h 1117597"/>
                <a:gd name="connisteX2" fmla="*/ 25402 w 50804"/>
                <a:gd name="connsiteY2" fmla="*/ 0 h 1117597"/>
                <a:gd name="connisteX3" fmla="*/ 50804 w 50804"/>
                <a:gd name="connsiteY3" fmla="*/ 25402 h 1117597"/>
                <a:gd name="connisteX4" fmla="*/ 50804 w 50804"/>
                <a:gd name="connsiteY4" fmla="*/ 1092195 h 1117597"/>
                <a:gd name="connisteX5" fmla="*/ 25402 w 50804"/>
                <a:gd name="connsiteY5" fmla="*/ 1117597 h 1117597"/>
                <a:gd name="connisteX6" fmla="*/ 25402 w 50804"/>
                <a:gd name="connsiteY6" fmla="*/ 1117597 h 1117597"/>
                <a:gd name="connisteX7" fmla="*/ 0 w 50804"/>
                <a:gd name="connsiteY7" fmla="*/ 1092195 h 1117597"/>
                <a:gd name="connisteX8" fmla="*/ 0 w 50804"/>
                <a:gd name="connsiteY8" fmla="*/ 25402 h 1117597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117598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092196"/>
                  </a:lnTo>
                  <a:cubicBezTo>
                    <a:pt x="50804" y="1106232"/>
                    <a:pt x="39429" y="1117598"/>
                    <a:pt x="25402" y="1117598"/>
                  </a:cubicBezTo>
                  <a:lnTo>
                    <a:pt x="25402" y="1117598"/>
                  </a:lnTo>
                  <a:cubicBezTo>
                    <a:pt x="11375" y="1117598"/>
                    <a:pt x="0" y="1106232"/>
                    <a:pt x="0" y="1092196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8760" y="2880"/>
              <a:ext cx="672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毛巾吸水法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8760" y="3680"/>
              <a:ext cx="668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用微湿的毛巾轻轻拍打头发，吸走多余的水分，避免用力擦拭导致头发损伤。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  <p:pic>
        <p:nvPicPr>
          <p:cNvPr id="10" name="图片 9" descr="C:/Users/mingsheng111035/AppData/Roaming/Kingsoft/office6/wppai/generateppt/9b211834-c5e7-46f7-866e-1a084fdd3b05.jpg9b211834-c5e7-46f7-866e-1a084fdd3b05"/>
          <p:cNvPicPr preferRelativeResize="0"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r="1235"/>
          <a:stretch>
            <a:fillRect/>
          </a:stretch>
        </p:blipFill>
        <p:spPr>
          <a:xfrm>
            <a:off x="609603" y="3403598"/>
            <a:ext cx="10972800" cy="2844165"/>
          </a:xfrm>
          <a:custGeom>
            <a:avLst/>
            <a:gdLst>
              <a:gd name="connisteX0" fmla="*/ 0 w 10972800"/>
              <a:gd name="connsiteY0" fmla="*/ 304796 h 2844798"/>
              <a:gd name="connisteX1" fmla="*/ 304796 w 10972800"/>
              <a:gd name="connsiteY1" fmla="*/ 0 h 2844798"/>
              <a:gd name="connisteX2" fmla="*/ 10668003 w 10972800"/>
              <a:gd name="connsiteY2" fmla="*/ 0 h 2844798"/>
              <a:gd name="connisteX3" fmla="*/ 10972800 w 10972800"/>
              <a:gd name="connsiteY3" fmla="*/ 304796 h 2844798"/>
              <a:gd name="connisteX4" fmla="*/ 10972800 w 10972800"/>
              <a:gd name="connsiteY4" fmla="*/ 2540002 h 2844798"/>
              <a:gd name="connisteX5" fmla="*/ 10668003 w 10972800"/>
              <a:gd name="connsiteY5" fmla="*/ 2844798 h 2844798"/>
              <a:gd name="connisteX6" fmla="*/ 304796 w 10972800"/>
              <a:gd name="connsiteY6" fmla="*/ 2844798 h 2844798"/>
              <a:gd name="connisteX7" fmla="*/ 0 w 10972800"/>
              <a:gd name="connsiteY7" fmla="*/ 2540002 h 2844798"/>
              <a:gd name="connisteX8" fmla="*/ 0 w 10972800"/>
              <a:gd name="connsiteY8" fmla="*/ 304796 h 2844798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0972800" h="2844799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0668003" y="0"/>
                </a:lnTo>
                <a:cubicBezTo>
                  <a:pt x="10836335" y="0"/>
                  <a:pt x="10972800" y="136465"/>
                  <a:pt x="10972800" y="304797"/>
                </a:cubicBezTo>
                <a:lnTo>
                  <a:pt x="10972800" y="2540002"/>
                </a:lnTo>
                <a:cubicBezTo>
                  <a:pt x="10972800" y="2708343"/>
                  <a:pt x="10836335" y="2844799"/>
                  <a:pt x="10668003" y="2844799"/>
                </a:cubicBezTo>
                <a:lnTo>
                  <a:pt x="304797" y="2844799"/>
                </a:lnTo>
                <a:cubicBezTo>
                  <a:pt x="136465" y="2844799"/>
                  <a:pt x="0" y="2708343"/>
                  <a:pt x="0" y="2540002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11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</p:spTree>
    <p:custDataLst>
      <p:tags r:id="rId1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对卧床老年人的关怀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04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111125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保持沟通了解感受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95b75df0a0c33917\datas\装饰-12001&amp;72228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3" name="组合 22"/>
          <p:cNvGrpSpPr/>
          <p:nvPr/>
        </p:nvGrpSpPr>
        <p:grpSpPr>
          <a:xfrm>
            <a:off x="609600" y="1828800"/>
            <a:ext cx="10972800" cy="4419600"/>
            <a:chOff x="960" y="2880"/>
            <a:chExt cx="17280" cy="6960"/>
          </a:xfrm>
        </p:grpSpPr>
        <p:pic>
          <p:nvPicPr>
            <p:cNvPr id="5" name="图片 4" descr="C:/Users/mingsheng111035/AppData/Roaming/Kingsoft/office6/wppai/generateppt/39ef063424a7b3aea0b57226d708cc02.jpg39ef063424a7b3aea0b57226d708cc02"/>
            <p:cNvPicPr preferRelativeResize="0"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/>
            <a:srcRect t="7435"/>
            <a:stretch>
              <a:fillRect/>
            </a:stretch>
          </p:blipFill>
          <p:spPr>
            <a:xfrm>
              <a:off x="96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96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" name="图片 10" descr="C:/Users/mingsheng111035/AppData/Roaming/Kingsoft/office6/wppai/generateppt/1ff9ad234eb140033aada89c4dce7e1f.jpg1ff9ad234eb140033aada89c4dce7e1f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t="7517"/>
            <a:stretch>
              <a:fillRect/>
            </a:stretch>
          </p:blipFill>
          <p:spPr>
            <a:xfrm>
              <a:off x="688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4" name="任意多边形 13"/>
            <p:cNvSpPr/>
            <p:nvPr>
              <p:custDataLst>
                <p:tags r:id="rId12"/>
              </p:custDataLst>
            </p:nvPr>
          </p:nvSpPr>
          <p:spPr>
            <a:xfrm>
              <a:off x="688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3"/>
              </p:custDataLst>
            </p:nvPr>
          </p:nvSpPr>
          <p:spPr>
            <a:xfrm>
              <a:off x="144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倾听老年人的需求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4"/>
              </p:custDataLst>
            </p:nvPr>
          </p:nvSpPr>
          <p:spPr>
            <a:xfrm>
              <a:off x="144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通过日常对话了解老年人的个人卫生需求，提供针对性的头发清洁照护。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7" name="图片 16" descr="C:/Users/mingsheng111035/AppData/Roaming/Kingsoft/office6/wppai/generateppt/2995b9b0f53746045bb42bfc2ff9b7d5.jpg2995b9b0f53746045bb42bfc2ff9b7d5"/>
            <p:cNvPicPr preferRelativeResize="0"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16"/>
            <a:srcRect t="3544" b="3809"/>
            <a:stretch>
              <a:fillRect/>
            </a:stretch>
          </p:blipFill>
          <p:spPr>
            <a:xfrm>
              <a:off x="12800" y="2880"/>
              <a:ext cx="5440" cy="3359"/>
            </a:xfrm>
            <a:custGeom>
              <a:avLst/>
              <a:gdLst>
                <a:gd name="connisteX0" fmla="*/ 0 w 3454402"/>
                <a:gd name="connsiteY0" fmla="*/ 304796 h 2133596"/>
                <a:gd name="connisteX1" fmla="*/ 304796 w 3454402"/>
                <a:gd name="connsiteY1" fmla="*/ 0 h 2133596"/>
                <a:gd name="connisteX2" fmla="*/ 3149595 w 3454402"/>
                <a:gd name="connsiteY2" fmla="*/ 0 h 2133596"/>
                <a:gd name="connisteX3" fmla="*/ 3454402 w 3454402"/>
                <a:gd name="connsiteY3" fmla="*/ 304796 h 2133596"/>
                <a:gd name="connisteX4" fmla="*/ 3454402 w 3454402"/>
                <a:gd name="connsiteY4" fmla="*/ 2133596 h 2133596"/>
                <a:gd name="connisteX5" fmla="*/ 0 w 3454402"/>
                <a:gd name="connsiteY5" fmla="*/ 2133596 h 2133596"/>
                <a:gd name="connisteX6" fmla="*/ 0 w 3454402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149596" y="0"/>
                  </a:lnTo>
                  <a:cubicBezTo>
                    <a:pt x="3317937" y="0"/>
                    <a:pt x="3454402" y="136465"/>
                    <a:pt x="3454402" y="304797"/>
                  </a:cubicBezTo>
                  <a:lnTo>
                    <a:pt x="3454402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8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0" name="任意多边形 19"/>
            <p:cNvSpPr/>
            <p:nvPr>
              <p:custDataLst>
                <p:tags r:id="rId17"/>
              </p:custDataLst>
            </p:nvPr>
          </p:nvSpPr>
          <p:spPr>
            <a:xfrm>
              <a:off x="12800" y="6240"/>
              <a:ext cx="5440" cy="3600"/>
            </a:xfrm>
            <a:custGeom>
              <a:avLst/>
              <a:gdLst>
                <a:gd name="connisteX0" fmla="*/ 0 w 3454402"/>
                <a:gd name="connsiteY0" fmla="*/ 0 h 2286000"/>
                <a:gd name="connisteX1" fmla="*/ 3454402 w 3454402"/>
                <a:gd name="connsiteY1" fmla="*/ 0 h 2286000"/>
                <a:gd name="connisteX2" fmla="*/ 3454402 w 3454402"/>
                <a:gd name="connsiteY2" fmla="*/ 1981203 h 2286000"/>
                <a:gd name="connisteX3" fmla="*/ 3149595 w 3454402"/>
                <a:gd name="connsiteY3" fmla="*/ 2286000 h 2286000"/>
                <a:gd name="connisteX4" fmla="*/ 304796 w 3454402"/>
                <a:gd name="connsiteY4" fmla="*/ 2286000 h 2286000"/>
                <a:gd name="connisteX5" fmla="*/ 0 w 3454402"/>
                <a:gd name="connsiteY5" fmla="*/ 1981203 h 2286000"/>
                <a:gd name="connisteX6" fmla="*/ 0 w 3454402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454402" h="2286000">
                  <a:moveTo>
                    <a:pt x="0" y="0"/>
                  </a:moveTo>
                  <a:lnTo>
                    <a:pt x="3454402" y="0"/>
                  </a:lnTo>
                  <a:lnTo>
                    <a:pt x="3454402" y="1981203"/>
                  </a:lnTo>
                  <a:cubicBezTo>
                    <a:pt x="3454402" y="2149535"/>
                    <a:pt x="3317937" y="2286000"/>
                    <a:pt x="3149596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736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观察情绪变化</a:t>
              </a:r>
              <a:endParaRPr lang="zh-CN" altLang="en-US" sz="24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736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定期观察老年人的情绪波动，及时发现并解决可能影响头发清洁照护的问题。</a:t>
              </a:r>
              <a:endParaRPr lang="zh-CN" altLang="en-US" sz="1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0"/>
              </p:custDataLst>
            </p:nvPr>
          </p:nvSpPr>
          <p:spPr>
            <a:xfrm>
              <a:off x="13280" y="6880"/>
              <a:ext cx="46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鼓励自我表达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3280" y="7760"/>
              <a:ext cx="45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鼓励卧床老年人表达自己的感受和偏好，以增强照护过程中的互动和满意度。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Local/Temp/figmazip/slide_b1de2d71211f510c\datas\氛围图-12001&amp;122638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r:link="rId3"/>
          <a:stretch>
            <a:fillRect/>
          </a:stretch>
        </p:blipFill>
        <p:spPr>
          <a:xfrm>
            <a:off x="10362565" y="0"/>
            <a:ext cx="1828800" cy="68580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酌情处理老年人需求</a:t>
            </a:r>
            <a:endParaRPr lang="zh-CN" altLang="en-US" sz="440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 descr="C:/Users/mingsheng111035/AppData/Local/Temp/figmazip/slide_b1de2d71211f510c\datas\装饰-12001&amp;122661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 r:link="rId7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8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2" name="组合 21"/>
          <p:cNvGrpSpPr/>
          <p:nvPr/>
        </p:nvGrpSpPr>
        <p:grpSpPr>
          <a:xfrm>
            <a:off x="609600" y="2311400"/>
            <a:ext cx="9220200" cy="3454400"/>
            <a:chOff x="960" y="3640"/>
            <a:chExt cx="14520" cy="5440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404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10"/>
              </p:custDataLst>
            </p:nvPr>
          </p:nvSpPr>
          <p:spPr>
            <a:xfrm>
              <a:off x="1160" y="42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1"/>
              </p:custDataLst>
            </p:nvPr>
          </p:nvSpPr>
          <p:spPr>
            <a:xfrm>
              <a:off x="2800" y="3640"/>
              <a:ext cx="5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选择合适的洗发产品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12"/>
              </p:custDataLst>
            </p:nvPr>
          </p:nvSpPr>
          <p:spPr>
            <a:xfrm>
              <a:off x="2800" y="4440"/>
              <a:ext cx="49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针对老年人敏感头皮，选用温和无刺激的洗发水，避免化学成分引起的不适。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13"/>
              </p:custDataLst>
            </p:nvPr>
          </p:nvSpPr>
          <p:spPr>
            <a:xfrm>
              <a:off x="960" y="724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4"/>
              </p:custDataLst>
            </p:nvPr>
          </p:nvSpPr>
          <p:spPr>
            <a:xfrm>
              <a:off x="1160" y="74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5"/>
              </p:custDataLst>
            </p:nvPr>
          </p:nvSpPr>
          <p:spPr>
            <a:xfrm>
              <a:off x="2800" y="6840"/>
              <a:ext cx="5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采用温和的洗发方法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6"/>
              </p:custDataLst>
            </p:nvPr>
          </p:nvSpPr>
          <p:spPr>
            <a:xfrm>
              <a:off x="2800" y="7640"/>
              <a:ext cx="49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使用轻柔的手法进行洗发，避免用力搓揉，减少对老年人头皮和头发的损伤。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7"/>
              </p:custDataLst>
            </p:nvPr>
          </p:nvSpPr>
          <p:spPr>
            <a:xfrm>
              <a:off x="8640" y="404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8"/>
              </p:custDataLst>
            </p:nvPr>
          </p:nvSpPr>
          <p:spPr>
            <a:xfrm>
              <a:off x="8840" y="42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9"/>
              </p:custDataLst>
            </p:nvPr>
          </p:nvSpPr>
          <p:spPr>
            <a:xfrm>
              <a:off x="10480" y="3640"/>
              <a:ext cx="5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调整洗发频率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20"/>
              </p:custDataLst>
            </p:nvPr>
          </p:nvSpPr>
          <p:spPr>
            <a:xfrm>
              <a:off x="10480" y="4440"/>
              <a:ext cx="49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根据老年人的头皮油脂分泌情况和健康状况，适当调整洗发频率，保持头皮健康。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任意多边形 17"/>
            <p:cNvSpPr/>
            <p:nvPr>
              <p:custDataLst>
                <p:tags r:id="rId21"/>
              </p:custDataLst>
            </p:nvPr>
          </p:nvSpPr>
          <p:spPr>
            <a:xfrm>
              <a:off x="8640" y="7240"/>
              <a:ext cx="1440" cy="1440"/>
            </a:xfrm>
            <a:custGeom>
              <a:avLst/>
              <a:gdLst>
                <a:gd name="connisteX0" fmla="*/ 0 w 914400"/>
                <a:gd name="connsiteY0" fmla="*/ 203197 h 914400"/>
                <a:gd name="connisteX1" fmla="*/ 203197 w 914400"/>
                <a:gd name="connsiteY1" fmla="*/ 0 h 914400"/>
                <a:gd name="connisteX2" fmla="*/ 711202 w 914400"/>
                <a:gd name="connsiteY2" fmla="*/ 0 h 914400"/>
                <a:gd name="connisteX3" fmla="*/ 914400 w 914400"/>
                <a:gd name="connsiteY3" fmla="*/ 203197 h 914400"/>
                <a:gd name="connisteX4" fmla="*/ 914400 w 914400"/>
                <a:gd name="connsiteY4" fmla="*/ 711202 h 914400"/>
                <a:gd name="connisteX5" fmla="*/ 711202 w 914400"/>
                <a:gd name="connsiteY5" fmla="*/ 914400 h 914400"/>
                <a:gd name="connisteX6" fmla="*/ 203197 w 914400"/>
                <a:gd name="connsiteY6" fmla="*/ 914400 h 914400"/>
                <a:gd name="connisteX7" fmla="*/ 0 w 914400"/>
                <a:gd name="connsiteY7" fmla="*/ 711202 h 914400"/>
                <a:gd name="connisteX8" fmla="*/ 0 w 914400"/>
                <a:gd name="connsiteY8" fmla="*/ 203197 h 9144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914400" h="914400">
                  <a:moveTo>
                    <a:pt x="0" y="203198"/>
                  </a:moveTo>
                  <a:cubicBezTo>
                    <a:pt x="0" y="90974"/>
                    <a:pt x="90974" y="0"/>
                    <a:pt x="203198" y="0"/>
                  </a:cubicBezTo>
                  <a:lnTo>
                    <a:pt x="711202" y="0"/>
                  </a:lnTo>
                  <a:cubicBezTo>
                    <a:pt x="823426" y="0"/>
                    <a:pt x="914400" y="90974"/>
                    <a:pt x="914400" y="203198"/>
                  </a:cubicBezTo>
                  <a:lnTo>
                    <a:pt x="914400" y="711202"/>
                  </a:lnTo>
                  <a:cubicBezTo>
                    <a:pt x="914400" y="823426"/>
                    <a:pt x="823426" y="914400"/>
                    <a:pt x="711202" y="914400"/>
                  </a:cubicBezTo>
                  <a:lnTo>
                    <a:pt x="203198" y="914400"/>
                  </a:lnTo>
                  <a:cubicBezTo>
                    <a:pt x="90974" y="914400"/>
                    <a:pt x="0" y="823426"/>
                    <a:pt x="0" y="711202"/>
                  </a:cubicBezTo>
                  <a:lnTo>
                    <a:pt x="0" y="203198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9" name="文本框 18"/>
            <p:cNvSpPr txBox="1"/>
            <p:nvPr>
              <p:custDataLst>
                <p:tags r:id="rId22"/>
              </p:custDataLst>
            </p:nvPr>
          </p:nvSpPr>
          <p:spPr>
            <a:xfrm>
              <a:off x="8840" y="7452"/>
              <a:ext cx="1040" cy="945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3600">
                  <a:solidFill>
                    <a:schemeClr val="bg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3600">
                <a:solidFill>
                  <a:schemeClr val="bg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0" name="文本框 19"/>
            <p:cNvSpPr txBox="1"/>
            <p:nvPr>
              <p:custDataLst>
                <p:tags r:id="rId23"/>
              </p:custDataLst>
            </p:nvPr>
          </p:nvSpPr>
          <p:spPr>
            <a:xfrm>
              <a:off x="10480" y="6840"/>
              <a:ext cx="50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提供专业的头皮护理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24"/>
              </p:custDataLst>
            </p:nvPr>
          </p:nvSpPr>
          <p:spPr>
            <a:xfrm>
              <a:off x="10480" y="7640"/>
              <a:ext cx="49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定期进行头皮按摩和护理，促进血液循环，帮助缓解老年人的头皮问题。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目录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/>
              <a:t>CONTENTS</a:t>
            </a:r>
            <a:endParaRPr lang="zh-CN" altLang="en-US"/>
          </a:p>
        </p:txBody>
      </p:sp>
      <p:grpSp>
        <p:nvGrpSpPr>
          <p:cNvPr id="17" name="组合 16"/>
          <p:cNvGrpSpPr/>
          <p:nvPr/>
        </p:nvGrpSpPr>
        <p:grpSpPr>
          <a:xfrm>
            <a:off x="4283075" y="1944370"/>
            <a:ext cx="7375525" cy="2907030"/>
            <a:chOff x="6745" y="3062"/>
            <a:chExt cx="11615" cy="4578"/>
          </a:xfrm>
        </p:grpSpPr>
        <p:sp>
          <p:nvSpPr>
            <p:cNvPr id="5" name="文本框 4"/>
            <p:cNvSpPr txBox="1"/>
            <p:nvPr>
              <p:custDataLst>
                <p:tags r:id="rId3"/>
              </p:custDataLst>
            </p:nvPr>
          </p:nvSpPr>
          <p:spPr>
            <a:xfrm>
              <a:off x="674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01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矩形 5"/>
            <p:cNvSpPr/>
            <p:nvPr>
              <p:custDataLst>
                <p:tags r:id="rId4"/>
              </p:custDataLst>
            </p:nvPr>
          </p:nvSpPr>
          <p:spPr>
            <a:xfrm>
              <a:off x="870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>
              <p:custDataLst>
                <p:tags r:id="rId5"/>
              </p:custDataLst>
            </p:nvPr>
          </p:nvSpPr>
          <p:spPr>
            <a:xfrm>
              <a:off x="912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头发清洁的目的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6"/>
              </p:custDataLst>
            </p:nvPr>
          </p:nvSpPr>
          <p:spPr>
            <a:xfrm>
              <a:off x="12915" y="306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02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矩形 8"/>
            <p:cNvSpPr/>
            <p:nvPr>
              <p:custDataLst>
                <p:tags r:id="rId7"/>
              </p:custDataLst>
            </p:nvPr>
          </p:nvSpPr>
          <p:spPr>
            <a:xfrm>
              <a:off x="14870" y="316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8"/>
              </p:custDataLst>
            </p:nvPr>
          </p:nvSpPr>
          <p:spPr>
            <a:xfrm>
              <a:off x="15290" y="316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头发清洁的注意事项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9"/>
              </p:custDataLst>
            </p:nvPr>
          </p:nvSpPr>
          <p:spPr>
            <a:xfrm>
              <a:off x="674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03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矩形 11"/>
            <p:cNvSpPr/>
            <p:nvPr>
              <p:custDataLst>
                <p:tags r:id="rId10"/>
              </p:custDataLst>
            </p:nvPr>
          </p:nvSpPr>
          <p:spPr>
            <a:xfrm>
              <a:off x="870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1"/>
              </p:custDataLst>
            </p:nvPr>
          </p:nvSpPr>
          <p:spPr>
            <a:xfrm>
              <a:off x="912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卧床老年人的头发清洁操作步骤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12"/>
              </p:custDataLst>
            </p:nvPr>
          </p:nvSpPr>
          <p:spPr>
            <a:xfrm>
              <a:off x="12915" y="6102"/>
              <a:ext cx="1670" cy="152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ctr">
                <a:lnSpc>
                  <a:spcPct val="109000"/>
                </a:lnSpc>
              </a:pPr>
              <a:r>
                <a:rPr lang="en-US" altLang="en-US" sz="5800">
                  <a:solidFill>
                    <a:schemeClr val="accent4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04</a:t>
              </a:r>
              <a:endParaRPr lang="en-US" altLang="en-US" sz="5800">
                <a:solidFill>
                  <a:schemeClr val="accent4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矩形 14"/>
            <p:cNvSpPr/>
            <p:nvPr>
              <p:custDataLst>
                <p:tags r:id="rId13"/>
              </p:custDataLst>
            </p:nvPr>
          </p:nvSpPr>
          <p:spPr>
            <a:xfrm>
              <a:off x="14870" y="6200"/>
              <a:ext cx="20" cy="1440"/>
            </a:xfrm>
            <a:prstGeom prst="rect">
              <a:avLst/>
            </a:prstGeom>
            <a:solidFill>
              <a:schemeClr val="accent4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6" name="文本框 15"/>
            <p:cNvSpPr txBox="1"/>
            <p:nvPr>
              <p:custDataLst>
                <p:tags r:id="rId14"/>
              </p:custDataLst>
            </p:nvPr>
          </p:nvSpPr>
          <p:spPr>
            <a:xfrm>
              <a:off x="15290" y="6200"/>
              <a:ext cx="307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1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对卧床老年人的关怀</a:t>
              </a:r>
              <a:endParaRPr lang="zh-CN" altLang="en-US" sz="21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/>
              <a:t>谢谢</a:t>
            </a:r>
            <a:endParaRPr lang="zh-CN" altLang="en-US"/>
          </a:p>
        </p:txBody>
      </p:sp>
      <p:sp>
        <p:nvSpPr>
          <p:cNvPr id="4" name="副标题 3"/>
          <p:cNvSpPr>
            <a:spLocks noGrp="1"/>
          </p:cNvSpPr>
          <p:nvPr>
            <p:ph type="subTitle" idx="14"/>
            <p:custDataLst>
              <p:tags r:id="rId2"/>
            </p:custDataLst>
          </p:nvPr>
        </p:nvSpPr>
        <p:spPr/>
        <p:txBody>
          <a:bodyPr/>
          <a:p>
            <a:r>
              <a:rPr lang="zh-CN" altLang="en-US" sz="2000"/>
              <a:t>THE END</a:t>
            </a:r>
            <a:endParaRPr lang="zh-CN" altLang="en-US" sz="2000"/>
          </a:p>
          <a:p>
            <a:endParaRPr lang="zh-CN" altLang="en-US" sz="2000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头发清洁的目的</a:t>
            </a:r>
            <a:endParaRPr lang="zh-CN" altLang="en-US" sz="4700"/>
          </a:p>
        </p:txBody>
      </p:sp>
      <p:sp>
        <p:nvSpPr>
          <p:cNvPr id="4" name="文本占位符 3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01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6464296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保持清洁舒适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19" name="组合 18"/>
          <p:cNvGrpSpPr/>
          <p:nvPr/>
        </p:nvGrpSpPr>
        <p:grpSpPr>
          <a:xfrm>
            <a:off x="609600" y="2946400"/>
            <a:ext cx="6400800" cy="3302000"/>
            <a:chOff x="960" y="4640"/>
            <a:chExt cx="10080" cy="5200"/>
          </a:xfrm>
        </p:grpSpPr>
        <p:sp>
          <p:nvSpPr>
            <p:cNvPr id="4" name="任意多边形 3"/>
            <p:cNvSpPr/>
            <p:nvPr>
              <p:custDataLst>
                <p:tags r:id="rId3"/>
              </p:custDataLst>
            </p:nvPr>
          </p:nvSpPr>
          <p:spPr>
            <a:xfrm>
              <a:off x="96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5" name="文本框 4"/>
            <p:cNvSpPr txBox="1"/>
            <p:nvPr>
              <p:custDataLst>
                <p:tags r:id="rId4"/>
              </p:custDataLst>
            </p:nvPr>
          </p:nvSpPr>
          <p:spPr>
            <a:xfrm>
              <a:off x="120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去除油脂和污垢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5"/>
              </p:custDataLst>
            </p:nvPr>
          </p:nvSpPr>
          <p:spPr>
            <a:xfrm>
              <a:off x="120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定期洗发可清除头皮分泌的油脂和日常积聚的污垢，维持头皮健康。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7" name="任意多边形 6"/>
            <p:cNvSpPr/>
            <p:nvPr>
              <p:custDataLst>
                <p:tags r:id="rId6"/>
              </p:custDataLst>
            </p:nvPr>
          </p:nvSpPr>
          <p:spPr>
            <a:xfrm>
              <a:off x="96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>
              <p:custDataLst>
                <p:tags r:id="rId7"/>
              </p:custDataLst>
            </p:nvPr>
          </p:nvSpPr>
          <p:spPr>
            <a:xfrm>
              <a:off x="120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防止异味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8"/>
              </p:custDataLst>
            </p:nvPr>
          </p:nvSpPr>
          <p:spPr>
            <a:xfrm>
              <a:off x="120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头发清洁有助于去除因汗液和油脂混合产生的异味，保持个人卫生。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任意多边形 9"/>
            <p:cNvSpPr/>
            <p:nvPr>
              <p:custDataLst>
                <p:tags r:id="rId9"/>
              </p:custDataLst>
            </p:nvPr>
          </p:nvSpPr>
          <p:spPr>
            <a:xfrm>
              <a:off x="630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0"/>
              </p:custDataLst>
            </p:nvPr>
          </p:nvSpPr>
          <p:spPr>
            <a:xfrm>
              <a:off x="654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预防头皮屑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1"/>
              </p:custDataLst>
            </p:nvPr>
          </p:nvSpPr>
          <p:spPr>
            <a:xfrm>
              <a:off x="654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通过使用去屑洗发水，可以有效减少头皮屑的产生，保持头皮的清洁和舒适。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任意多边形 12"/>
            <p:cNvSpPr/>
            <p:nvPr>
              <p:custDataLst>
                <p:tags r:id="rId12"/>
              </p:custDataLst>
            </p:nvPr>
          </p:nvSpPr>
          <p:spPr>
            <a:xfrm>
              <a:off x="630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4" name="文本框 13"/>
            <p:cNvSpPr txBox="1"/>
            <p:nvPr>
              <p:custDataLst>
                <p:tags r:id="rId13"/>
              </p:custDataLst>
            </p:nvPr>
          </p:nvSpPr>
          <p:spPr>
            <a:xfrm>
              <a:off x="654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减少头发打结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14"/>
              </p:custDataLst>
            </p:nvPr>
          </p:nvSpPr>
          <p:spPr>
            <a:xfrm>
              <a:off x="654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清洁头发可以减少油脂和杂质造成的头发打结，使头发更加顺滑易梳理。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5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051304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r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促进头皮血液循环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0fdf6dcf25db41c1\datas\氛围图-12001&amp;187349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0" y="0"/>
            <a:ext cx="3581400" cy="68580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2438403" y="1828800"/>
            <a:ext cx="1828800" cy="4418965"/>
          </a:xfrm>
          <a:custGeom>
            <a:avLst/>
            <a:gdLst>
              <a:gd name="connisteX0" fmla="*/ 0 w 1828800"/>
              <a:gd name="connsiteY0" fmla="*/ 304796 h 4419596"/>
              <a:gd name="connisteX1" fmla="*/ 304796 w 1828800"/>
              <a:gd name="connsiteY1" fmla="*/ 0 h 4419596"/>
              <a:gd name="connisteX2" fmla="*/ 1524003 w 1828800"/>
              <a:gd name="connsiteY2" fmla="*/ 0 h 4419596"/>
              <a:gd name="connisteX3" fmla="*/ 1828800 w 1828800"/>
              <a:gd name="connsiteY3" fmla="*/ 304796 h 4419596"/>
              <a:gd name="connisteX4" fmla="*/ 1828800 w 1828800"/>
              <a:gd name="connsiteY4" fmla="*/ 4114800 h 4419596"/>
              <a:gd name="connisteX5" fmla="*/ 1524003 w 1828800"/>
              <a:gd name="connsiteY5" fmla="*/ 4419596 h 4419596"/>
              <a:gd name="connisteX6" fmla="*/ 304796 w 1828800"/>
              <a:gd name="connsiteY6" fmla="*/ 4419596 h 4419596"/>
              <a:gd name="connisteX7" fmla="*/ 0 w 1828800"/>
              <a:gd name="connsiteY7" fmla="*/ 4114800 h 4419596"/>
              <a:gd name="connisteX8" fmla="*/ 0 w 1828800"/>
              <a:gd name="connsiteY8" fmla="*/ 304796 h 4419596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1828800" h="4419597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1524003" y="0"/>
                </a:lnTo>
                <a:cubicBezTo>
                  <a:pt x="1692335" y="0"/>
                  <a:pt x="1828800" y="136465"/>
                  <a:pt x="1828800" y="304797"/>
                </a:cubicBezTo>
                <a:lnTo>
                  <a:pt x="1828800" y="4114800"/>
                </a:lnTo>
                <a:cubicBezTo>
                  <a:pt x="1828800" y="4283141"/>
                  <a:pt x="1692335" y="4419597"/>
                  <a:pt x="1524003" y="4419597"/>
                </a:cubicBezTo>
                <a:lnTo>
                  <a:pt x="304797" y="4419597"/>
                </a:lnTo>
                <a:cubicBezTo>
                  <a:pt x="136465" y="4419597"/>
                  <a:pt x="0" y="4283141"/>
                  <a:pt x="0" y="4114800"/>
                </a:cubicBezTo>
                <a:lnTo>
                  <a:pt x="0" y="304797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2438403" y="3479804"/>
            <a:ext cx="1536700" cy="2768600"/>
          </a:xfrm>
          <a:custGeom>
            <a:avLst/>
            <a:gdLst>
              <a:gd name="connisteX0" fmla="*/ 1307765 w 1536704"/>
              <a:gd name="connsiteY0" fmla="*/ 2768602 h 2768602"/>
              <a:gd name="connisteX1" fmla="*/ 304796 w 1536704"/>
              <a:gd name="connsiteY1" fmla="*/ 2768602 h 2768602"/>
              <a:gd name="connisteX2" fmla="*/ 0 w 1536704"/>
              <a:gd name="connsiteY2" fmla="*/ 2464573 h 2768602"/>
              <a:gd name="connisteX3" fmla="*/ 0 w 1536704"/>
              <a:gd name="connsiteY3" fmla="*/ 0 h 2768602"/>
              <a:gd name="connisteX4" fmla="*/ 1536704 w 1536704"/>
              <a:gd name="connsiteY4" fmla="*/ 1864690 h 2768602"/>
              <a:gd name="connisteX5" fmla="*/ 1307765 w 1536704"/>
              <a:gd name="connsiteY5" fmla="*/ 2768602 h 27686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536704" h="2768602">
                <a:moveTo>
                  <a:pt x="1307766" y="2768602"/>
                </a:moveTo>
                <a:lnTo>
                  <a:pt x="304797" y="2768602"/>
                </a:lnTo>
                <a:cubicBezTo>
                  <a:pt x="136465" y="2768602"/>
                  <a:pt x="0" y="2632484"/>
                  <a:pt x="0" y="2464573"/>
                </a:cubicBezTo>
                <a:lnTo>
                  <a:pt x="0" y="0"/>
                </a:lnTo>
                <a:cubicBezTo>
                  <a:pt x="875849" y="171130"/>
                  <a:pt x="1536704" y="940927"/>
                  <a:pt x="1536704" y="1864690"/>
                </a:cubicBezTo>
                <a:cubicBezTo>
                  <a:pt x="1536704" y="2191890"/>
                  <a:pt x="1453786" y="2499796"/>
                  <a:pt x="1307766" y="2768602"/>
                </a:cubicBez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6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任意多边形 5"/>
          <p:cNvSpPr/>
          <p:nvPr>
            <p:custDataLst>
              <p:tags r:id="rId7"/>
            </p:custDataLst>
          </p:nvPr>
        </p:nvSpPr>
        <p:spPr>
          <a:xfrm>
            <a:off x="3060698" y="1828800"/>
            <a:ext cx="1206500" cy="1739900"/>
          </a:xfrm>
          <a:custGeom>
            <a:avLst/>
            <a:gdLst>
              <a:gd name="connisteX0" fmla="*/ 1206495 w 1206495"/>
              <a:gd name="connsiteY0" fmla="*/ 1739902 h 1739902"/>
              <a:gd name="connisteX1" fmla="*/ 0 w 1206495"/>
              <a:gd name="connsiteY1" fmla="*/ 204843 h 1739902"/>
              <a:gd name="connisteX2" fmla="*/ 13176 w 1206495"/>
              <a:gd name="connsiteY2" fmla="*/ 0 h 1739902"/>
              <a:gd name="connisteX3" fmla="*/ 901698 w 1206495"/>
              <a:gd name="connsiteY3" fmla="*/ 0 h 1739902"/>
              <a:gd name="connisteX4" fmla="*/ 1206495 w 1206495"/>
              <a:gd name="connsiteY4" fmla="*/ 304513 h 1739902"/>
              <a:gd name="connisteX5" fmla="*/ 1206495 w 1206495"/>
              <a:gd name="connsiteY5" fmla="*/ 1739902 h 1739902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1206496" h="1739902">
                <a:moveTo>
                  <a:pt x="1206496" y="1739902"/>
                </a:moveTo>
                <a:cubicBezTo>
                  <a:pt x="514094" y="1571817"/>
                  <a:pt x="0" y="948306"/>
                  <a:pt x="0" y="204844"/>
                </a:cubicBezTo>
                <a:cubicBezTo>
                  <a:pt x="0" y="135423"/>
                  <a:pt x="4481" y="67053"/>
                  <a:pt x="13177" y="0"/>
                </a:cubicBezTo>
                <a:lnTo>
                  <a:pt x="901699" y="0"/>
                </a:lnTo>
                <a:cubicBezTo>
                  <a:pt x="1070040" y="0"/>
                  <a:pt x="1206496" y="136337"/>
                  <a:pt x="1206496" y="304513"/>
                </a:cubicBezTo>
                <a:lnTo>
                  <a:pt x="1206496" y="1739902"/>
                </a:lnTo>
                <a:close/>
              </a:path>
            </a:pathLst>
          </a:custGeom>
          <a:gradFill>
            <a:gsLst>
              <a:gs pos="0">
                <a:schemeClr val="accent6"/>
              </a:gs>
              <a:gs pos="100000">
                <a:schemeClr val="accent4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19" name="组合 18"/>
          <p:cNvGrpSpPr/>
          <p:nvPr/>
        </p:nvGrpSpPr>
        <p:grpSpPr>
          <a:xfrm>
            <a:off x="4419597" y="1828800"/>
            <a:ext cx="7162800" cy="4419597"/>
            <a:chOff x="6960" y="2880"/>
            <a:chExt cx="11280" cy="6960"/>
          </a:xfrm>
        </p:grpSpPr>
        <p:pic>
          <p:nvPicPr>
            <p:cNvPr id="7" name="图片 6" descr="C:/Users/mingsheng111035/AppData/Roaming/Kingsoft/office6/wppai/generateppt/24f2179991db07bd7f1756be71e47cff.jpg24f2179991db07bd7f1756be71e47cff"/>
            <p:cNvPicPr preferRelativeResize="0"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rcRect t="4163" b="4516"/>
            <a:stretch>
              <a:fillRect/>
            </a:stretch>
          </p:blipFill>
          <p:spPr>
            <a:xfrm>
              <a:off x="6960" y="2880"/>
              <a:ext cx="5519" cy="3359"/>
            </a:xfrm>
            <a:custGeom>
              <a:avLst/>
              <a:gdLst>
                <a:gd name="connisteX0" fmla="*/ 0 w 3505196"/>
                <a:gd name="connsiteY0" fmla="*/ 304796 h 2133596"/>
                <a:gd name="connisteX1" fmla="*/ 304796 w 3505196"/>
                <a:gd name="connsiteY1" fmla="*/ 0 h 2133596"/>
                <a:gd name="connisteX2" fmla="*/ 3200400 w 3505196"/>
                <a:gd name="connsiteY2" fmla="*/ 0 h 2133596"/>
                <a:gd name="connisteX3" fmla="*/ 3505196 w 3505196"/>
                <a:gd name="connsiteY3" fmla="*/ 304796 h 2133596"/>
                <a:gd name="connisteX4" fmla="*/ 3505196 w 3505196"/>
                <a:gd name="connsiteY4" fmla="*/ 2133596 h 2133596"/>
                <a:gd name="connisteX5" fmla="*/ 0 w 3505196"/>
                <a:gd name="connsiteY5" fmla="*/ 2133596 h 2133596"/>
                <a:gd name="connisteX6" fmla="*/ 0 w 3505196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任意多边形 9"/>
            <p:cNvSpPr/>
            <p:nvPr>
              <p:custDataLst>
                <p:tags r:id="rId11"/>
              </p:custDataLst>
            </p:nvPr>
          </p:nvSpPr>
          <p:spPr>
            <a:xfrm>
              <a:off x="6960" y="6240"/>
              <a:ext cx="5520" cy="3600"/>
            </a:xfrm>
            <a:custGeom>
              <a:avLst/>
              <a:gdLst>
                <a:gd name="connisteX0" fmla="*/ 0 w 3505196"/>
                <a:gd name="connsiteY0" fmla="*/ 0 h 2286000"/>
                <a:gd name="connisteX1" fmla="*/ 3505196 w 3505196"/>
                <a:gd name="connsiteY1" fmla="*/ 0 h 2286000"/>
                <a:gd name="connisteX2" fmla="*/ 3505196 w 3505196"/>
                <a:gd name="connsiteY2" fmla="*/ 1981203 h 2286000"/>
                <a:gd name="connisteX3" fmla="*/ 3200400 w 3505196"/>
                <a:gd name="connsiteY3" fmla="*/ 2286000 h 2286000"/>
                <a:gd name="connisteX4" fmla="*/ 304796 w 3505196"/>
                <a:gd name="connsiteY4" fmla="*/ 2286000 h 2286000"/>
                <a:gd name="connisteX5" fmla="*/ 0 w 3505196"/>
                <a:gd name="connsiteY5" fmla="*/ 1981203 h 2286000"/>
                <a:gd name="connisteX6" fmla="*/ 0 w 3505196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286000">
                  <a:moveTo>
                    <a:pt x="0" y="0"/>
                  </a:moveTo>
                  <a:lnTo>
                    <a:pt x="3505197" y="0"/>
                  </a:lnTo>
                  <a:lnTo>
                    <a:pt x="3505197" y="1981203"/>
                  </a:lnTo>
                  <a:cubicBezTo>
                    <a:pt x="3505197" y="2149535"/>
                    <a:pt x="3368741" y="2286000"/>
                    <a:pt x="3200400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297f3e5b3746064eab15bb4a2482ebd6.jpg297f3e5b3746064eab15bb4a2482ebd6"/>
            <p:cNvPicPr preferRelativeResize="0"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13"/>
            <a:srcRect t="8840"/>
            <a:stretch>
              <a:fillRect/>
            </a:stretch>
          </p:blipFill>
          <p:spPr>
            <a:xfrm>
              <a:off x="12720" y="2880"/>
              <a:ext cx="5519" cy="3359"/>
            </a:xfrm>
            <a:custGeom>
              <a:avLst/>
              <a:gdLst>
                <a:gd name="connisteX0" fmla="*/ 0 w 3505196"/>
                <a:gd name="connsiteY0" fmla="*/ 304796 h 2133596"/>
                <a:gd name="connisteX1" fmla="*/ 304796 w 3505196"/>
                <a:gd name="connsiteY1" fmla="*/ 0 h 2133596"/>
                <a:gd name="connisteX2" fmla="*/ 3200400 w 3505196"/>
                <a:gd name="connsiteY2" fmla="*/ 0 h 2133596"/>
                <a:gd name="connisteX3" fmla="*/ 3505196 w 3505196"/>
                <a:gd name="connsiteY3" fmla="*/ 304796 h 2133596"/>
                <a:gd name="connisteX4" fmla="*/ 3505196 w 3505196"/>
                <a:gd name="connsiteY4" fmla="*/ 2133596 h 2133596"/>
                <a:gd name="connisteX5" fmla="*/ 0 w 3505196"/>
                <a:gd name="connsiteY5" fmla="*/ 2133596 h 2133596"/>
                <a:gd name="connisteX6" fmla="*/ 0 w 3505196"/>
                <a:gd name="connsiteY6" fmla="*/ 304796 h 2133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133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3200400" y="0"/>
                  </a:lnTo>
                  <a:cubicBezTo>
                    <a:pt x="3368741" y="0"/>
                    <a:pt x="3505197" y="136465"/>
                    <a:pt x="3505197" y="304797"/>
                  </a:cubicBezTo>
                  <a:lnTo>
                    <a:pt x="3505197" y="2133597"/>
                  </a:lnTo>
                  <a:lnTo>
                    <a:pt x="0" y="2133597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10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6" name="任意多边形 15"/>
            <p:cNvSpPr/>
            <p:nvPr>
              <p:custDataLst>
                <p:tags r:id="rId14"/>
              </p:custDataLst>
            </p:nvPr>
          </p:nvSpPr>
          <p:spPr>
            <a:xfrm>
              <a:off x="12720" y="6240"/>
              <a:ext cx="5520" cy="3600"/>
            </a:xfrm>
            <a:custGeom>
              <a:avLst/>
              <a:gdLst>
                <a:gd name="connisteX0" fmla="*/ 0 w 3505196"/>
                <a:gd name="connsiteY0" fmla="*/ 0 h 2286000"/>
                <a:gd name="connisteX1" fmla="*/ 3505196 w 3505196"/>
                <a:gd name="connsiteY1" fmla="*/ 0 h 2286000"/>
                <a:gd name="connisteX2" fmla="*/ 3505196 w 3505196"/>
                <a:gd name="connsiteY2" fmla="*/ 1981203 h 2286000"/>
                <a:gd name="connisteX3" fmla="*/ 3200400 w 3505196"/>
                <a:gd name="connsiteY3" fmla="*/ 2286000 h 2286000"/>
                <a:gd name="connisteX4" fmla="*/ 304796 w 3505196"/>
                <a:gd name="connsiteY4" fmla="*/ 2286000 h 2286000"/>
                <a:gd name="connisteX5" fmla="*/ 0 w 3505196"/>
                <a:gd name="connsiteY5" fmla="*/ 1981203 h 2286000"/>
                <a:gd name="connisteX6" fmla="*/ 0 w 3505196"/>
                <a:gd name="connsiteY6" fmla="*/ 0 h 2286000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3505197" h="2286000">
                  <a:moveTo>
                    <a:pt x="0" y="0"/>
                  </a:moveTo>
                  <a:lnTo>
                    <a:pt x="3505197" y="0"/>
                  </a:lnTo>
                  <a:lnTo>
                    <a:pt x="3505197" y="1981203"/>
                  </a:lnTo>
                  <a:cubicBezTo>
                    <a:pt x="3505197" y="2149535"/>
                    <a:pt x="3368741" y="2286000"/>
                    <a:pt x="3200400" y="2286000"/>
                  </a:cubicBezTo>
                  <a:lnTo>
                    <a:pt x="304797" y="2286000"/>
                  </a:lnTo>
                  <a:cubicBezTo>
                    <a:pt x="136465" y="2286000"/>
                    <a:pt x="0" y="2149535"/>
                    <a:pt x="0" y="1981203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文本框 10"/>
            <p:cNvSpPr txBox="1"/>
            <p:nvPr>
              <p:custDataLst>
                <p:tags r:id="rId15"/>
              </p:custDataLst>
            </p:nvPr>
          </p:nvSpPr>
          <p:spPr>
            <a:xfrm>
              <a:off x="7440" y="688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使用按摩手法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2" name="文本框 11"/>
            <p:cNvSpPr txBox="1"/>
            <p:nvPr>
              <p:custDataLst>
                <p:tags r:id="rId16"/>
              </p:custDataLst>
            </p:nvPr>
          </p:nvSpPr>
          <p:spPr>
            <a:xfrm>
              <a:off x="7440" y="7760"/>
              <a:ext cx="4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通过头皮按摩，可以刺激血液循环，帮助营养物质更好地输送到毛囊。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7"/>
              </p:custDataLst>
            </p:nvPr>
          </p:nvSpPr>
          <p:spPr>
            <a:xfrm>
              <a:off x="13200" y="6880"/>
              <a:ext cx="468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选择合适的洗发水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8"/>
              </p:custDataLst>
            </p:nvPr>
          </p:nvSpPr>
          <p:spPr>
            <a:xfrm>
              <a:off x="13200" y="7760"/>
              <a:ext cx="464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使用含有促进血液循环成分的洗发水，如含有薄荷或生姜提取物的产品，可增强头皮活力。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:/Users/mingsheng111035/AppData/Roaming/Kingsoft/office6/wppai/generateppt/69aae14ce789aa659823af7916c11f35.jpg69aae14ce789aa659823af7916c11f35"/>
          <p:cNvPicPr preferRelativeResize="0"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 l="2213" r="2291"/>
          <a:stretch>
            <a:fillRect/>
          </a:stretch>
        </p:blipFill>
        <p:spPr>
          <a:xfrm>
            <a:off x="609602" y="609603"/>
            <a:ext cx="4038600" cy="5638800"/>
          </a:xfrm>
          <a:custGeom>
            <a:avLst/>
            <a:gdLst>
              <a:gd name="connisteX0" fmla="*/ 0 w 4038603"/>
              <a:gd name="connsiteY0" fmla="*/ 304796 h 5638803"/>
              <a:gd name="connisteX1" fmla="*/ 304796 w 4038603"/>
              <a:gd name="connsiteY1" fmla="*/ 0 h 5638803"/>
              <a:gd name="connisteX2" fmla="*/ 3733796 w 4038603"/>
              <a:gd name="connsiteY2" fmla="*/ 0 h 5638803"/>
              <a:gd name="connisteX3" fmla="*/ 4038603 w 4038603"/>
              <a:gd name="connsiteY3" fmla="*/ 304796 h 5638803"/>
              <a:gd name="connisteX4" fmla="*/ 4038603 w 4038603"/>
              <a:gd name="connsiteY4" fmla="*/ 5333996 h 5638803"/>
              <a:gd name="connisteX5" fmla="*/ 3733796 w 4038603"/>
              <a:gd name="connsiteY5" fmla="*/ 5638803 h 5638803"/>
              <a:gd name="connisteX6" fmla="*/ 304796 w 4038603"/>
              <a:gd name="connsiteY6" fmla="*/ 5638803 h 5638803"/>
              <a:gd name="connisteX7" fmla="*/ 0 w 4038603"/>
              <a:gd name="connsiteY7" fmla="*/ 5333996 h 5638803"/>
              <a:gd name="connisteX8" fmla="*/ 0 w 4038603"/>
              <a:gd name="connsiteY8" fmla="*/ 304796 h 5638803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pathLst>
              <a:path w="4038603" h="5638803">
                <a:moveTo>
                  <a:pt x="0" y="304797"/>
                </a:moveTo>
                <a:cubicBezTo>
                  <a:pt x="0" y="136465"/>
                  <a:pt x="136465" y="0"/>
                  <a:pt x="304797" y="0"/>
                </a:cubicBezTo>
                <a:lnTo>
                  <a:pt x="3733797" y="0"/>
                </a:lnTo>
                <a:cubicBezTo>
                  <a:pt x="3902138" y="0"/>
                  <a:pt x="4038603" y="136465"/>
                  <a:pt x="4038603" y="304797"/>
                </a:cubicBezTo>
                <a:lnTo>
                  <a:pt x="4038603" y="5333997"/>
                </a:lnTo>
                <a:cubicBezTo>
                  <a:pt x="4038603" y="5502338"/>
                  <a:pt x="3902138" y="5638803"/>
                  <a:pt x="3733797" y="5638803"/>
                </a:cubicBezTo>
                <a:lnTo>
                  <a:pt x="304797" y="5638803"/>
                </a:lnTo>
                <a:cubicBezTo>
                  <a:pt x="136465" y="5638803"/>
                  <a:pt x="0" y="5502338"/>
                  <a:pt x="0" y="5333997"/>
                </a:cubicBezTo>
                <a:lnTo>
                  <a:pt x="0" y="304797"/>
                </a:lnTo>
                <a:close/>
              </a:path>
            </a:pathLst>
          </a:custGeom>
          <a:blipFill rotWithShape="1">
            <a:blip r:embed="rId3"/>
            <a:stretch>
              <a:fillRect/>
            </a:stretch>
          </a:blip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prstClr val="black"/>
                  </a:fgClr>
                </a:pattFill>
              </a14:hiddenLine>
            </a:ext>
          </a:extLst>
        </p:spPr>
      </p:pic>
      <p:pic>
        <p:nvPicPr>
          <p:cNvPr id="6" name="图片 5" descr="C:/Users/mingsheng111035/AppData/Local/Temp/figmazip/slide_26656bfd7b4ca973\datas\装饰-12001&amp;532452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 r:link="rId6"/>
          <a:stretch>
            <a:fillRect/>
          </a:stretch>
        </p:blipFill>
        <p:spPr>
          <a:xfrm>
            <a:off x="501015" y="2393950"/>
            <a:ext cx="418465" cy="655955"/>
          </a:xfrm>
          <a:prstGeom prst="rect">
            <a:avLst/>
          </a:prstGeom>
        </p:spPr>
      </p:pic>
      <p:sp>
        <p:nvSpPr>
          <p:cNvPr id="7" name="任意多边形 6"/>
          <p:cNvSpPr/>
          <p:nvPr>
            <p:custDataLst>
              <p:tags r:id="rId7"/>
            </p:custDataLst>
          </p:nvPr>
        </p:nvSpPr>
        <p:spPr>
          <a:xfrm>
            <a:off x="285750" y="1911352"/>
            <a:ext cx="418465" cy="659765"/>
          </a:xfrm>
          <a:custGeom>
            <a:avLst/>
            <a:gdLst>
              <a:gd name="connisteX0" fmla="*/ 0 w 419096"/>
              <a:gd name="connsiteY0" fmla="*/ 0 h 660397"/>
              <a:gd name="connisteX1" fmla="*/ 419096 w 419096"/>
              <a:gd name="connsiteY1" fmla="*/ 0 h 660397"/>
              <a:gd name="connisteX2" fmla="*/ 419096 w 419096"/>
              <a:gd name="connsiteY2" fmla="*/ 660397 h 660397"/>
              <a:gd name="connisteX3" fmla="*/ 0 w 419096"/>
              <a:gd name="connsiteY3" fmla="*/ 660397 h 660397"/>
              <a:gd name="connisteX4" fmla="*/ 0 w 419096"/>
              <a:gd name="connsiteY4" fmla="*/ 330198 h 660397"/>
              <a:gd name="connisteX5" fmla="*/ 0 w 419096"/>
              <a:gd name="connsiteY5" fmla="*/ 0 h 660397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419097" h="660398">
                <a:moveTo>
                  <a:pt x="0" y="0"/>
                </a:moveTo>
                <a:lnTo>
                  <a:pt x="419097" y="0"/>
                </a:lnTo>
                <a:lnTo>
                  <a:pt x="419097" y="660398"/>
                </a:lnTo>
                <a:lnTo>
                  <a:pt x="0" y="660398"/>
                </a:lnTo>
                <a:lnTo>
                  <a:pt x="0" y="3301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5257800" y="609603"/>
            <a:ext cx="6464296" cy="1524003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预防感染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5257800" y="2946400"/>
            <a:ext cx="6400800" cy="3302000"/>
            <a:chOff x="8280" y="4640"/>
            <a:chExt cx="10080" cy="5200"/>
          </a:xfrm>
        </p:grpSpPr>
        <p:sp>
          <p:nvSpPr>
            <p:cNvPr id="8" name="任意多边形 7"/>
            <p:cNvSpPr/>
            <p:nvPr>
              <p:custDataLst>
                <p:tags r:id="rId9"/>
              </p:custDataLst>
            </p:nvPr>
          </p:nvSpPr>
          <p:spPr>
            <a:xfrm>
              <a:off x="8280" y="4640"/>
              <a:ext cx="80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>
              <p:custDataLst>
                <p:tags r:id="rId10"/>
              </p:custDataLst>
            </p:nvPr>
          </p:nvSpPr>
          <p:spPr>
            <a:xfrm>
              <a:off x="8280" y="7600"/>
              <a:ext cx="80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9" name="文本框 8"/>
            <p:cNvSpPr txBox="1"/>
            <p:nvPr>
              <p:custDataLst>
                <p:tags r:id="rId11"/>
              </p:custDataLst>
            </p:nvPr>
          </p:nvSpPr>
          <p:spPr>
            <a:xfrm>
              <a:off x="852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去除头皮屑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852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使用去屑洗发水清洁头发，可以有效减少头皮屑，预防由真菌引起的感染。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任意多边形 13"/>
            <p:cNvSpPr/>
            <p:nvPr>
              <p:custDataLst>
                <p:tags r:id="rId13"/>
              </p:custDataLst>
            </p:nvPr>
          </p:nvSpPr>
          <p:spPr>
            <a:xfrm>
              <a:off x="13620" y="4640"/>
              <a:ext cx="81" cy="2241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14"/>
              </p:custDataLst>
            </p:nvPr>
          </p:nvSpPr>
          <p:spPr>
            <a:xfrm>
              <a:off x="852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减少化学残留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5"/>
              </p:custDataLst>
            </p:nvPr>
          </p:nvSpPr>
          <p:spPr>
            <a:xfrm>
              <a:off x="852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使用护发素和造型产品后彻底清洁，可减少化学物质残留，预防头皮刺激和感染。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任意多边形 16"/>
            <p:cNvSpPr/>
            <p:nvPr>
              <p:custDataLst>
                <p:tags r:id="rId16"/>
              </p:custDataLst>
            </p:nvPr>
          </p:nvSpPr>
          <p:spPr>
            <a:xfrm>
              <a:off x="13620" y="7600"/>
              <a:ext cx="81" cy="2240"/>
            </a:xfrm>
            <a:custGeom>
              <a:avLst/>
              <a:gdLst>
                <a:gd name="connisteX0" fmla="*/ 0 w 50804"/>
                <a:gd name="connsiteY0" fmla="*/ 25402 h 1422404"/>
                <a:gd name="connisteX1" fmla="*/ 25402 w 50804"/>
                <a:gd name="connsiteY1" fmla="*/ 0 h 1422404"/>
                <a:gd name="connisteX2" fmla="*/ 25402 w 50804"/>
                <a:gd name="connsiteY2" fmla="*/ 0 h 1422404"/>
                <a:gd name="connisteX3" fmla="*/ 50804 w 50804"/>
                <a:gd name="connsiteY3" fmla="*/ 25402 h 1422404"/>
                <a:gd name="connisteX4" fmla="*/ 50804 w 50804"/>
                <a:gd name="connsiteY4" fmla="*/ 1397002 h 1422404"/>
                <a:gd name="connisteX5" fmla="*/ 25402 w 50804"/>
                <a:gd name="connsiteY5" fmla="*/ 1422404 h 1422404"/>
                <a:gd name="connisteX6" fmla="*/ 25402 w 50804"/>
                <a:gd name="connsiteY6" fmla="*/ 1422404 h 1422404"/>
                <a:gd name="connisteX7" fmla="*/ 0 w 50804"/>
                <a:gd name="connsiteY7" fmla="*/ 1397002 h 1422404"/>
                <a:gd name="connisteX8" fmla="*/ 0 w 50804"/>
                <a:gd name="connsiteY8" fmla="*/ 25402 h 14224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50804" h="1422404">
                  <a:moveTo>
                    <a:pt x="0" y="25402"/>
                  </a:moveTo>
                  <a:cubicBezTo>
                    <a:pt x="0" y="11375"/>
                    <a:pt x="11375" y="0"/>
                    <a:pt x="25402" y="0"/>
                  </a:cubicBezTo>
                  <a:lnTo>
                    <a:pt x="25402" y="0"/>
                  </a:lnTo>
                  <a:cubicBezTo>
                    <a:pt x="39429" y="0"/>
                    <a:pt x="50804" y="11375"/>
                    <a:pt x="50804" y="25402"/>
                  </a:cubicBezTo>
                  <a:lnTo>
                    <a:pt x="50804" y="1397002"/>
                  </a:lnTo>
                  <a:cubicBezTo>
                    <a:pt x="50804" y="1411038"/>
                    <a:pt x="39429" y="1422404"/>
                    <a:pt x="25402" y="1422404"/>
                  </a:cubicBezTo>
                  <a:lnTo>
                    <a:pt x="25402" y="1422404"/>
                  </a:lnTo>
                  <a:cubicBezTo>
                    <a:pt x="11375" y="1422404"/>
                    <a:pt x="0" y="1411038"/>
                    <a:pt x="0" y="1397002"/>
                  </a:cubicBezTo>
                  <a:lnTo>
                    <a:pt x="0" y="25402"/>
                  </a:ln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100000">
                  <a:schemeClr val="accent5"/>
                </a:gs>
              </a:gsLst>
              <a:lin ang="5400000"/>
            </a:gra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5" name="文本框 14"/>
            <p:cNvSpPr txBox="1"/>
            <p:nvPr>
              <p:custDataLst>
                <p:tags r:id="rId17"/>
              </p:custDataLst>
            </p:nvPr>
          </p:nvSpPr>
          <p:spPr>
            <a:xfrm>
              <a:off x="13860" y="464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避免油脂堆积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13860" y="544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定期洗发可去除头皮油脂，防止油脂堵塞毛孔，避免细菌滋生导致的感染。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8" name="文本框 17"/>
            <p:cNvSpPr txBox="1"/>
            <p:nvPr>
              <p:custDataLst>
                <p:tags r:id="rId19"/>
              </p:custDataLst>
            </p:nvPr>
          </p:nvSpPr>
          <p:spPr>
            <a:xfrm>
              <a:off x="13860" y="7600"/>
              <a:ext cx="45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防止污染物积聚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9" name="文本框 18"/>
            <p:cNvSpPr txBox="1"/>
            <p:nvPr>
              <p:custDataLst>
                <p:tags r:id="rId20"/>
              </p:custDataLst>
            </p:nvPr>
          </p:nvSpPr>
          <p:spPr>
            <a:xfrm>
              <a:off x="13860" y="8400"/>
              <a:ext cx="446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户外活动后及时洗发，可以清除头发上的灰尘和污染物，降低感染风险。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ctrTitle" idx="13"/>
            <p:custDataLst>
              <p:tags r:id="rId1"/>
            </p:custDataLst>
          </p:nvPr>
        </p:nvSpPr>
        <p:spPr/>
        <p:txBody>
          <a:bodyPr/>
          <a:p>
            <a:r>
              <a:rPr lang="zh-CN" altLang="en-US" sz="4700"/>
              <a:t>头发清洁的注意事项</a:t>
            </a:r>
            <a:endParaRPr lang="zh-CN" altLang="en-US" sz="4700"/>
          </a:p>
        </p:txBody>
      </p:sp>
      <p:sp>
        <p:nvSpPr>
          <p:cNvPr id="3" name="文本占位符 2"/>
          <p:cNvSpPr>
            <a:spLocks noGrp="1"/>
          </p:cNvSpPr>
          <p:nvPr>
            <p:ph type="body" idx="14"/>
            <p:custDataLst>
              <p:tags r:id="rId2"/>
            </p:custDataLst>
          </p:nvPr>
        </p:nvSpPr>
        <p:spPr/>
        <p:txBody>
          <a:bodyPr/>
          <a:p>
            <a:r>
              <a:rPr lang="en-US" altLang="en-US"/>
              <a:t>02</a:t>
            </a:r>
            <a:endParaRPr lang="en-US" altLang="en-US"/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任意多边形 2"/>
          <p:cNvSpPr/>
          <p:nvPr>
            <p:custDataLst>
              <p:tags r:id="rId1"/>
            </p:custDataLst>
          </p:nvPr>
        </p:nvSpPr>
        <p:spPr>
          <a:xfrm>
            <a:off x="10363197" y="0"/>
            <a:ext cx="1828800" cy="6858000"/>
          </a:xfrm>
          <a:custGeom>
            <a:avLst/>
            <a:gdLst>
              <a:gd name="connisteX0" fmla="*/ 397462 w 1828800"/>
              <a:gd name="connsiteY0" fmla="*/ 0 h 6858000"/>
              <a:gd name="connisteX1" fmla="*/ 93533 w 1828800"/>
              <a:gd name="connsiteY1" fmla="*/ 2115208 h 6858000"/>
              <a:gd name="connisteX2" fmla="*/ 1070104 w 1828800"/>
              <a:gd name="connsiteY2" fmla="*/ 5843966 h 6858000"/>
              <a:gd name="connisteX3" fmla="*/ 1663631 w 1828800"/>
              <a:gd name="connsiteY3" fmla="*/ 6850492 h 6858000"/>
              <a:gd name="connisteX4" fmla="*/ 1828800 w 1828800"/>
              <a:gd name="connsiteY4" fmla="*/ 6858000 h 6858000"/>
              <a:gd name="connisteX5" fmla="*/ 1828800 w 1828800"/>
              <a:gd name="connsiteY5" fmla="*/ 7507 h 6858000"/>
              <a:gd name="connisteX6" fmla="*/ 397462 w 1828800"/>
              <a:gd name="connsiteY6" fmla="*/ 0 h 68580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pathLst>
              <a:path w="1828800" h="6858000">
                <a:moveTo>
                  <a:pt x="397462" y="0"/>
                </a:moveTo>
                <a:cubicBezTo>
                  <a:pt x="24369" y="611880"/>
                  <a:pt x="-107021" y="1368912"/>
                  <a:pt x="93534" y="2115208"/>
                </a:cubicBezTo>
                <a:lnTo>
                  <a:pt x="1070104" y="5843967"/>
                </a:lnTo>
                <a:cubicBezTo>
                  <a:pt x="1176933" y="6241493"/>
                  <a:pt x="1386916" y="6583982"/>
                  <a:pt x="1663632" y="6850493"/>
                </a:cubicBezTo>
                <a:lnTo>
                  <a:pt x="1828800" y="6858000"/>
                </a:lnTo>
                <a:lnTo>
                  <a:pt x="1828800" y="7507"/>
                </a:lnTo>
                <a:lnTo>
                  <a:pt x="397462" y="0"/>
                </a:lnTo>
                <a:close/>
              </a:path>
            </a:pathLst>
          </a:custGeom>
          <a:gradFill>
            <a:gsLst>
              <a:gs pos="0">
                <a:schemeClr val="accent4"/>
              </a:gs>
              <a:gs pos="100000">
                <a:schemeClr val="accent5"/>
              </a:gs>
            </a:gsLst>
            <a:lin ang="5400000"/>
          </a:gra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9603" y="609603"/>
            <a:ext cx="9283702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调节水温和室温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4" name="图片 3" descr="C:/Users/mingsheng111035/AppData/Local/Temp/figmazip/slide_54b2da57734de40f\datas\装饰-12001&amp;107726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 r:link="rId5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5" name="任意多边形 4"/>
          <p:cNvSpPr/>
          <p:nvPr>
            <p:custDataLst>
              <p:tags r:id="rId6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grpSp>
        <p:nvGrpSpPr>
          <p:cNvPr id="24" name="组合 23"/>
          <p:cNvGrpSpPr/>
          <p:nvPr/>
        </p:nvGrpSpPr>
        <p:grpSpPr>
          <a:xfrm>
            <a:off x="609600" y="1828800"/>
            <a:ext cx="9144004" cy="4419604"/>
            <a:chOff x="960" y="2880"/>
            <a:chExt cx="14400" cy="6960"/>
          </a:xfrm>
        </p:grpSpPr>
        <p:pic>
          <p:nvPicPr>
            <p:cNvPr id="6" name="图片 5" descr="C:/Users/mingsheng111035/AppData/Roaming/Kingsoft/office6/wppai/generateppt/aba6201d94edece85989b1c56b0eb01e.jpgaba6201d94edece85989b1c56b0eb01e"/>
            <p:cNvPicPr preferRelativeResize="0"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rcRect l="18883"/>
            <a:stretch>
              <a:fillRect/>
            </a:stretch>
          </p:blipFill>
          <p:spPr>
            <a:xfrm>
              <a:off x="96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9" name="任意多边形 8"/>
            <p:cNvSpPr/>
            <p:nvPr>
              <p:custDataLst>
                <p:tags r:id="rId10"/>
              </p:custDataLst>
            </p:nvPr>
          </p:nvSpPr>
          <p:spPr>
            <a:xfrm>
              <a:off x="96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2" name="任意多边形 11"/>
            <p:cNvSpPr/>
            <p:nvPr>
              <p:custDataLst>
                <p:tags r:id="rId11"/>
              </p:custDataLst>
            </p:nvPr>
          </p:nvSpPr>
          <p:spPr>
            <a:xfrm>
              <a:off x="5920" y="2880"/>
              <a:ext cx="4480" cy="3280"/>
            </a:xfrm>
            <a:custGeom>
              <a:avLst/>
              <a:gdLst>
                <a:gd name="connisteX0" fmla="*/ 0 w 2844798"/>
                <a:gd name="connsiteY0" fmla="*/ 304796 h 2082802"/>
                <a:gd name="connisteX1" fmla="*/ 304796 w 2844798"/>
                <a:gd name="connsiteY1" fmla="*/ 0 h 2082802"/>
                <a:gd name="connisteX2" fmla="*/ 2540002 w 2844798"/>
                <a:gd name="connsiteY2" fmla="*/ 0 h 2082802"/>
                <a:gd name="connisteX3" fmla="*/ 2844798 w 2844798"/>
                <a:gd name="connsiteY3" fmla="*/ 304796 h 2082802"/>
                <a:gd name="connisteX4" fmla="*/ 2844798 w 2844798"/>
                <a:gd name="connsiteY4" fmla="*/ 2082802 h 2082802"/>
                <a:gd name="connisteX5" fmla="*/ 0 w 2844798"/>
                <a:gd name="connsiteY5" fmla="*/ 2082802 h 2082802"/>
                <a:gd name="connisteX6" fmla="*/ 0 w 2844798"/>
                <a:gd name="connsiteY6" fmla="*/ 304796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082802"/>
                  </a:lnTo>
                  <a:lnTo>
                    <a:pt x="0" y="2082802"/>
                  </a:ln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>
              <p:custDataLst>
                <p:tags r:id="rId12"/>
              </p:custDataLst>
            </p:nvPr>
          </p:nvSpPr>
          <p:spPr>
            <a:xfrm>
              <a:off x="144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选择适宜的水温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3"/>
              </p:custDataLst>
            </p:nvPr>
          </p:nvSpPr>
          <p:spPr>
            <a:xfrm>
              <a:off x="144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洗发时使用接近体温的水温，避免过热或过冷，以免损伤头皮和发质。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pic>
          <p:nvPicPr>
            <p:cNvPr id="15" name="图片 14" descr="C:/Users/mingsheng111035/AppData/Roaming/Kingsoft/office6/wppai/generateppt/2d6c984fcaf6c72c4a9d6347703220f2.jpg2d6c984fcaf6c72c4a9d6347703220f2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9405" t="-14" r="9405" b="14"/>
            <a:stretch>
              <a:fillRect/>
            </a:stretch>
          </p:blipFill>
          <p:spPr>
            <a:xfrm>
              <a:off x="5920" y="6160"/>
              <a:ext cx="4479" cy="3680"/>
            </a:xfrm>
            <a:custGeom>
              <a:avLst/>
              <a:gdLst>
                <a:gd name="connisteX0" fmla="*/ 0 w 2844798"/>
                <a:gd name="connsiteY0" fmla="*/ 0 h 2336804"/>
                <a:gd name="connisteX1" fmla="*/ 2844798 w 2844798"/>
                <a:gd name="connsiteY1" fmla="*/ 0 h 2336804"/>
                <a:gd name="connisteX2" fmla="*/ 2844798 w 2844798"/>
                <a:gd name="connsiteY2" fmla="*/ 2031997 h 2336804"/>
                <a:gd name="connisteX3" fmla="*/ 2540002 w 2844798"/>
                <a:gd name="connsiteY3" fmla="*/ 2336804 h 2336804"/>
                <a:gd name="connisteX4" fmla="*/ 304796 w 2844798"/>
                <a:gd name="connsiteY4" fmla="*/ 2336804 h 2336804"/>
                <a:gd name="connisteX5" fmla="*/ 0 w 2844798"/>
                <a:gd name="connsiteY5" fmla="*/ 2031997 h 2336804"/>
                <a:gd name="connisteX6" fmla="*/ 0 w 2844798"/>
                <a:gd name="connsiteY6" fmla="*/ 0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0"/>
                  </a:moveTo>
                  <a:lnTo>
                    <a:pt x="2844799" y="0"/>
                  </a:lnTo>
                  <a:lnTo>
                    <a:pt x="2844799" y="2031998"/>
                  </a:lnTo>
                  <a:cubicBezTo>
                    <a:pt x="2844799" y="2200339"/>
                    <a:pt x="2708343" y="2336804"/>
                    <a:pt x="2540002" y="2336804"/>
                  </a:cubicBezTo>
                  <a:lnTo>
                    <a:pt x="304797" y="2336804"/>
                  </a:lnTo>
                  <a:cubicBezTo>
                    <a:pt x="136465" y="2336804"/>
                    <a:pt x="0" y="2200339"/>
                    <a:pt x="0" y="2031998"/>
                  </a:cubicBez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pic>
          <p:nvPicPr>
            <p:cNvPr id="18" name="图片 17" descr="C:/Users/mingsheng111035/AppData/Roaming/Kingsoft/office6/wppai/generateppt/f5a6069723899140a50f01a301b7670a.jpgf5a6069723899140a50f01a301b7670a"/>
            <p:cNvPicPr preferRelativeResize="0"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17"/>
            <a:srcRect l="-11" t="8919" r="11" b="8919"/>
            <a:stretch>
              <a:fillRect/>
            </a:stretch>
          </p:blipFill>
          <p:spPr>
            <a:xfrm>
              <a:off x="10880" y="2880"/>
              <a:ext cx="4479" cy="3680"/>
            </a:xfrm>
            <a:custGeom>
              <a:avLst/>
              <a:gdLst>
                <a:gd name="connisteX0" fmla="*/ 0 w 2844798"/>
                <a:gd name="connsiteY0" fmla="*/ 304796 h 2336804"/>
                <a:gd name="connisteX1" fmla="*/ 304796 w 2844798"/>
                <a:gd name="connsiteY1" fmla="*/ 0 h 2336804"/>
                <a:gd name="connisteX2" fmla="*/ 2540002 w 2844798"/>
                <a:gd name="connsiteY2" fmla="*/ 0 h 2336804"/>
                <a:gd name="connisteX3" fmla="*/ 2844798 w 2844798"/>
                <a:gd name="connsiteY3" fmla="*/ 304796 h 2336804"/>
                <a:gd name="connisteX4" fmla="*/ 2844798 w 2844798"/>
                <a:gd name="connsiteY4" fmla="*/ 2336804 h 2336804"/>
                <a:gd name="connisteX5" fmla="*/ 0 w 2844798"/>
                <a:gd name="connsiteY5" fmla="*/ 2336804 h 2336804"/>
                <a:gd name="connisteX6" fmla="*/ 0 w 2844798"/>
                <a:gd name="connsiteY6" fmla="*/ 304796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336804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2540002" y="0"/>
                  </a:lnTo>
                  <a:cubicBezTo>
                    <a:pt x="2708343" y="0"/>
                    <a:pt x="2844799" y="136465"/>
                    <a:pt x="2844799" y="304797"/>
                  </a:cubicBezTo>
                  <a:lnTo>
                    <a:pt x="2844799" y="2336804"/>
                  </a:lnTo>
                  <a:lnTo>
                    <a:pt x="0" y="2336804"/>
                  </a:lnTo>
                  <a:lnTo>
                    <a:pt x="0" y="304797"/>
                  </a:lnTo>
                  <a:close/>
                </a:path>
              </a:pathLst>
            </a:custGeom>
            <a:blipFill rotWithShape="1">
              <a:blip r:embed="rId9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21" name="任意多边形 20"/>
            <p:cNvSpPr/>
            <p:nvPr>
              <p:custDataLst>
                <p:tags r:id="rId18"/>
              </p:custDataLst>
            </p:nvPr>
          </p:nvSpPr>
          <p:spPr>
            <a:xfrm>
              <a:off x="10880" y="6560"/>
              <a:ext cx="4480" cy="3280"/>
            </a:xfrm>
            <a:custGeom>
              <a:avLst/>
              <a:gdLst>
                <a:gd name="connisteX0" fmla="*/ 0 w 2844798"/>
                <a:gd name="connsiteY0" fmla="*/ 0 h 2082802"/>
                <a:gd name="connisteX1" fmla="*/ 2844798 w 2844798"/>
                <a:gd name="connsiteY1" fmla="*/ 0 h 2082802"/>
                <a:gd name="connisteX2" fmla="*/ 2844798 w 2844798"/>
                <a:gd name="connsiteY2" fmla="*/ 1777995 h 2082802"/>
                <a:gd name="connisteX3" fmla="*/ 2540002 w 2844798"/>
                <a:gd name="connsiteY3" fmla="*/ 2082802 h 2082802"/>
                <a:gd name="connisteX4" fmla="*/ 304796 w 2844798"/>
                <a:gd name="connsiteY4" fmla="*/ 2082802 h 2082802"/>
                <a:gd name="connisteX5" fmla="*/ 0 w 2844798"/>
                <a:gd name="connsiteY5" fmla="*/ 1777995 h 2082802"/>
                <a:gd name="connisteX6" fmla="*/ 0 w 2844798"/>
                <a:gd name="connsiteY6" fmla="*/ 0 h 2082802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</a:cxnLst>
              <a:pathLst>
                <a:path w="2844799" h="2082802">
                  <a:moveTo>
                    <a:pt x="0" y="0"/>
                  </a:moveTo>
                  <a:lnTo>
                    <a:pt x="2844799" y="0"/>
                  </a:lnTo>
                  <a:lnTo>
                    <a:pt x="2844799" y="1777996"/>
                  </a:lnTo>
                  <a:cubicBezTo>
                    <a:pt x="2844799" y="1946337"/>
                    <a:pt x="2708343" y="2082802"/>
                    <a:pt x="2540002" y="2082802"/>
                  </a:cubicBezTo>
                  <a:lnTo>
                    <a:pt x="304797" y="2082802"/>
                  </a:lnTo>
                  <a:cubicBezTo>
                    <a:pt x="136465" y="2082802"/>
                    <a:pt x="0" y="1946337"/>
                    <a:pt x="0" y="177799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13" name="文本框 12"/>
            <p:cNvSpPr txBox="1"/>
            <p:nvPr>
              <p:custDataLst>
                <p:tags r:id="rId19"/>
              </p:custDataLst>
            </p:nvPr>
          </p:nvSpPr>
          <p:spPr>
            <a:xfrm>
              <a:off x="6400" y="336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保持舒适的室温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4" name="文本框 13"/>
            <p:cNvSpPr txBox="1"/>
            <p:nvPr>
              <p:custDataLst>
                <p:tags r:id="rId20"/>
              </p:custDataLst>
            </p:nvPr>
          </p:nvSpPr>
          <p:spPr>
            <a:xfrm>
              <a:off x="6400" y="424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确保洗发时室内温度适宜，避免因温差过大导致感冒或不适。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2" name="文本框 21"/>
            <p:cNvSpPr txBox="1"/>
            <p:nvPr>
              <p:custDataLst>
                <p:tags r:id="rId21"/>
              </p:custDataLst>
            </p:nvPr>
          </p:nvSpPr>
          <p:spPr>
            <a:xfrm>
              <a:off x="11360" y="7040"/>
              <a:ext cx="364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避免温差过大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23" name="文本框 22"/>
            <p:cNvSpPr txBox="1"/>
            <p:nvPr>
              <p:custDataLst>
                <p:tags r:id="rId22"/>
              </p:custDataLst>
            </p:nvPr>
          </p:nvSpPr>
          <p:spPr>
            <a:xfrm>
              <a:off x="11360" y="7920"/>
              <a:ext cx="3600" cy="14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l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洗发前后，室内外温差不宜过大，以免引起头皮不适或感冒。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9603" y="609603"/>
            <a:ext cx="7531099" cy="761997"/>
          </a:xfrm>
          <a:noFill/>
        </p:spPr>
        <p:txBody>
          <a:bodyPr lIns="0" tIns="0" rIns="0" bIns="0" anchor="t">
            <a:noAutofit/>
          </a:bodyPr>
          <a:p>
            <a:pPr algn="l">
              <a:lnSpc>
                <a:spcPct val="114000"/>
              </a:lnSpc>
            </a:pPr>
            <a:r>
              <a:rPr lang="zh-CN" altLang="en-US" sz="4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rPr>
              <a:t>观察老年人状况</a:t>
            </a:r>
            <a:endParaRPr lang="zh-CN" altLang="en-US" sz="4400">
              <a:solidFill>
                <a:schemeClr val="tx1"/>
              </a:solidFill>
              <a:latin typeface="Microsoft YaHei UI" panose="020B0503020204020204" charset="-122"/>
              <a:ea typeface="Microsoft YaHei UI" panose="020B0503020204020204" charset="-122"/>
            </a:endParaRPr>
          </a:p>
        </p:txBody>
      </p:sp>
      <p:pic>
        <p:nvPicPr>
          <p:cNvPr id="3" name="图片 2" descr="C:/Users/mingsheng111035/AppData/Local/Temp/figmazip/slide_4b2a074d1e2bf7ea\datas\装饰-12001&amp;127582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r:link="rId4"/>
          <a:stretch>
            <a:fillRect/>
          </a:stretch>
        </p:blipFill>
        <p:spPr>
          <a:xfrm>
            <a:off x="761365" y="0"/>
            <a:ext cx="469900" cy="482600"/>
          </a:xfrm>
          <a:prstGeom prst="rect">
            <a:avLst/>
          </a:prstGeom>
        </p:spPr>
      </p:pic>
      <p:sp>
        <p:nvSpPr>
          <p:cNvPr id="4" name="任意多边形 3"/>
          <p:cNvSpPr/>
          <p:nvPr>
            <p:custDataLst>
              <p:tags r:id="rId5"/>
            </p:custDataLst>
          </p:nvPr>
        </p:nvSpPr>
        <p:spPr>
          <a:xfrm>
            <a:off x="1003298" y="241301"/>
            <a:ext cx="342900" cy="342900"/>
          </a:xfrm>
          <a:custGeom>
            <a:avLst/>
            <a:gdLst>
              <a:gd name="connisteX0" fmla="*/ 0 w 342900"/>
              <a:gd name="connsiteY0" fmla="*/ 0 h 342900"/>
              <a:gd name="connisteX1" fmla="*/ 342900 w 342900"/>
              <a:gd name="connsiteY1" fmla="*/ 0 h 342900"/>
              <a:gd name="connisteX2" fmla="*/ 342900 w 342900"/>
              <a:gd name="connsiteY2" fmla="*/ 342900 h 342900"/>
              <a:gd name="connisteX3" fmla="*/ 0 w 342900"/>
              <a:gd name="connsiteY3" fmla="*/ 342900 h 342900"/>
              <a:gd name="connisteX4" fmla="*/ 0 w 342900"/>
              <a:gd name="connsiteY4" fmla="*/ 171450 h 342900"/>
              <a:gd name="connisteX5" fmla="*/ 0 w 342900"/>
              <a:gd name="connsiteY5" fmla="*/ 0 h 3429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pathLst>
              <a:path w="342900" h="342900">
                <a:moveTo>
                  <a:pt x="0" y="0"/>
                </a:moveTo>
                <a:lnTo>
                  <a:pt x="342900" y="0"/>
                </a:lnTo>
                <a:lnTo>
                  <a:pt x="342900" y="342900"/>
                </a:lnTo>
                <a:lnTo>
                  <a:pt x="0" y="34290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6"/>
          </a:solidFill>
          <a:ln w="0">
            <a:noFill/>
          </a:ln>
          <a:extLst>
            <a:ext uri="{91240B29-F687-4F45-9708-019B960494DF}">
              <a14:hiddenLine xmlns:a14="http://schemas.microsoft.com/office/drawing/2010/main" w="0">
                <a:pattFill prst="pct5">
                  <a:fgClr>
                    <a:schemeClr val="accent1">
                      <a:lumMod val="75000"/>
                    </a:schemeClr>
                  </a:fgClr>
                </a:pattFill>
              </a14:hiddenLine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500"/>
          </a:p>
        </p:txBody>
      </p:sp>
      <p:pic>
        <p:nvPicPr>
          <p:cNvPr id="5" name="图片 4" descr="C:/Users/mingsheng111035/AppData/Local/Temp/figmazip/slide_4b2a074d1e2bf7ea\datas\氛围图-12001&amp;127599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 r:link="rId8"/>
          <a:stretch>
            <a:fillRect/>
          </a:stretch>
        </p:blipFill>
        <p:spPr>
          <a:xfrm>
            <a:off x="8610600" y="0"/>
            <a:ext cx="3581400" cy="6858000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609603" y="1828800"/>
            <a:ext cx="9143994" cy="4418965"/>
            <a:chOff x="960" y="2880"/>
            <a:chExt cx="14400" cy="6959"/>
          </a:xfrm>
        </p:grpSpPr>
        <p:sp>
          <p:nvSpPr>
            <p:cNvPr id="6" name="任意多边形 5"/>
            <p:cNvSpPr/>
            <p:nvPr>
              <p:custDataLst>
                <p:tags r:id="rId9"/>
              </p:custDataLst>
            </p:nvPr>
          </p:nvSpPr>
          <p:spPr>
            <a:xfrm>
              <a:off x="960" y="2880"/>
              <a:ext cx="6959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7" name="图片 6" descr="C:/Users/mingsheng111035/AppData/Roaming/Kingsoft/office6/wppai/generateppt/d216726035e40d340b063d0273ab28f5.jpgd216726035e40d340b063d0273ab28f5"/>
            <p:cNvPicPr preferRelativeResize="0">
              <a:picLocks noChangeAspect="1"/>
            </p:cNvPicPr>
            <p:nvPr>
              <p:custDataLst>
                <p:tags r:id="rId10"/>
              </p:custDataLst>
            </p:nvPr>
          </p:nvPicPr>
          <p:blipFill>
            <a:blip r:embed="rId11"/>
            <a:srcRect l="1176" r="1176"/>
            <a:stretch>
              <a:fillRect/>
            </a:stretch>
          </p:blipFill>
          <p:spPr>
            <a:xfrm>
              <a:off x="2600" y="340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2" name="任意多边形 11"/>
            <p:cNvSpPr/>
            <p:nvPr>
              <p:custDataLst>
                <p:tags r:id="rId13"/>
              </p:custDataLst>
            </p:nvPr>
          </p:nvSpPr>
          <p:spPr>
            <a:xfrm>
              <a:off x="8400" y="2880"/>
              <a:ext cx="6960" cy="6959"/>
            </a:xfrm>
            <a:custGeom>
              <a:avLst/>
              <a:gdLst>
                <a:gd name="connisteX0" fmla="*/ 0 w 4419596"/>
                <a:gd name="connsiteY0" fmla="*/ 304796 h 4419596"/>
                <a:gd name="connisteX1" fmla="*/ 304796 w 4419596"/>
                <a:gd name="connsiteY1" fmla="*/ 0 h 4419596"/>
                <a:gd name="connisteX2" fmla="*/ 4114800 w 4419596"/>
                <a:gd name="connsiteY2" fmla="*/ 0 h 4419596"/>
                <a:gd name="connisteX3" fmla="*/ 4419596 w 4419596"/>
                <a:gd name="connsiteY3" fmla="*/ 304796 h 4419596"/>
                <a:gd name="connisteX4" fmla="*/ 4419596 w 4419596"/>
                <a:gd name="connsiteY4" fmla="*/ 4114800 h 4419596"/>
                <a:gd name="connisteX5" fmla="*/ 4114800 w 4419596"/>
                <a:gd name="connsiteY5" fmla="*/ 4419596 h 4419596"/>
                <a:gd name="connisteX6" fmla="*/ 304796 w 4419596"/>
                <a:gd name="connsiteY6" fmla="*/ 4419596 h 4419596"/>
                <a:gd name="connisteX7" fmla="*/ 0 w 4419596"/>
                <a:gd name="connsiteY7" fmla="*/ 4114800 h 4419596"/>
                <a:gd name="connisteX8" fmla="*/ 0 w 4419596"/>
                <a:gd name="connsiteY8" fmla="*/ 304796 h 4419596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4419597" h="4419597">
                  <a:moveTo>
                    <a:pt x="0" y="304797"/>
                  </a:moveTo>
                  <a:cubicBezTo>
                    <a:pt x="0" y="136465"/>
                    <a:pt x="136465" y="0"/>
                    <a:pt x="304797" y="0"/>
                  </a:cubicBezTo>
                  <a:lnTo>
                    <a:pt x="4114800" y="0"/>
                  </a:lnTo>
                  <a:cubicBezTo>
                    <a:pt x="4283141" y="0"/>
                    <a:pt x="4419597" y="136465"/>
                    <a:pt x="4419597" y="304797"/>
                  </a:cubicBezTo>
                  <a:lnTo>
                    <a:pt x="4419597" y="4114800"/>
                  </a:lnTo>
                  <a:cubicBezTo>
                    <a:pt x="4419597" y="4283141"/>
                    <a:pt x="4283141" y="4419597"/>
                    <a:pt x="4114800" y="4419597"/>
                  </a:cubicBezTo>
                  <a:lnTo>
                    <a:pt x="304797" y="4419597"/>
                  </a:lnTo>
                  <a:cubicBezTo>
                    <a:pt x="136465" y="4419597"/>
                    <a:pt x="0" y="4283141"/>
                    <a:pt x="0" y="4114800"/>
                  </a:cubicBezTo>
                  <a:lnTo>
                    <a:pt x="0" y="304797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schemeClr val="accent1">
                        <a:lumMod val="75000"/>
                      </a:schemeClr>
                    </a:fgClr>
                  </a:pattFill>
                </a14:hiddenLine>
              </a:ext>
            </a:extLst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3" name="图片 12" descr="C:/Users/mingsheng111035/AppData/Roaming/Kingsoft/office6/wppai/generateppt/a5a4d5a6745169fd42a73915901d4d62.jpga5a4d5a6745169fd42a73915901d4d62"/>
            <p:cNvPicPr preferRelativeResize="0"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5"/>
            <a:srcRect l="22471" r="10882"/>
            <a:stretch>
              <a:fillRect/>
            </a:stretch>
          </p:blipFill>
          <p:spPr>
            <a:xfrm>
              <a:off x="10040" y="3400"/>
              <a:ext cx="3680" cy="3680"/>
            </a:xfrm>
            <a:custGeom>
              <a:avLst/>
              <a:gdLst>
                <a:gd name="connisteX0" fmla="*/ 0 w 2336804"/>
                <a:gd name="connsiteY0" fmla="*/ 1168402 h 2336804"/>
                <a:gd name="connisteX1" fmla="*/ 1168402 w 2336804"/>
                <a:gd name="connsiteY1" fmla="*/ 0 h 2336804"/>
                <a:gd name="connisteX2" fmla="*/ 1168402 w 2336804"/>
                <a:gd name="connsiteY2" fmla="*/ 0 h 2336804"/>
                <a:gd name="connisteX3" fmla="*/ 2336804 w 2336804"/>
                <a:gd name="connsiteY3" fmla="*/ 1168402 h 2336804"/>
                <a:gd name="connisteX4" fmla="*/ 2336804 w 2336804"/>
                <a:gd name="connsiteY4" fmla="*/ 1168402 h 2336804"/>
                <a:gd name="connisteX5" fmla="*/ 1168402 w 2336804"/>
                <a:gd name="connsiteY5" fmla="*/ 2336804 h 2336804"/>
                <a:gd name="connisteX6" fmla="*/ 1168402 w 2336804"/>
                <a:gd name="connsiteY6" fmla="*/ 2336804 h 2336804"/>
                <a:gd name="connisteX7" fmla="*/ 0 w 2336804"/>
                <a:gd name="connsiteY7" fmla="*/ 1168402 h 2336804"/>
                <a:gd name="connisteX8" fmla="*/ 0 w 2336804"/>
                <a:gd name="connsiteY8" fmla="*/ 1168402 h 2336804"/>
              </a:gdLst>
              <a:ahLst/>
              <a:cxnLst>
                <a:cxn ang="0">
                  <a:pos x="connisteX0" y="connsiteY0"/>
                </a:cxn>
                <a:cxn ang="0">
                  <a:pos x="connisteX1" y="connsiteY1"/>
                </a:cxn>
                <a:cxn ang="0">
                  <a:pos x="connisteX2" y="connsiteY2"/>
                </a:cxn>
                <a:cxn ang="0">
                  <a:pos x="connisteX3" y="connsiteY3"/>
                </a:cxn>
                <a:cxn ang="0">
                  <a:pos x="connisteX4" y="connsiteY4"/>
                </a:cxn>
                <a:cxn ang="0">
                  <a:pos x="connisteX5" y="connsiteY5"/>
                </a:cxn>
                <a:cxn ang="0">
                  <a:pos x="connisteX6" y="connsiteY6"/>
                </a:cxn>
                <a:cxn ang="0">
                  <a:pos x="connisteX7" y="connsiteY7"/>
                </a:cxn>
                <a:cxn ang="0">
                  <a:pos x="connisteX8" y="connsiteY8"/>
                </a:cxn>
              </a:cxnLst>
              <a:pathLst>
                <a:path w="2336804" h="2336804">
                  <a:moveTo>
                    <a:pt x="0" y="1168402"/>
                  </a:moveTo>
                  <a:cubicBezTo>
                    <a:pt x="0" y="523110"/>
                    <a:pt x="523110" y="0"/>
                    <a:pt x="1168402" y="0"/>
                  </a:cubicBezTo>
                  <a:lnTo>
                    <a:pt x="1168402" y="0"/>
                  </a:lnTo>
                  <a:cubicBezTo>
                    <a:pt x="1813685" y="0"/>
                    <a:pt x="2336804" y="523110"/>
                    <a:pt x="2336804" y="1168402"/>
                  </a:cubicBezTo>
                  <a:lnTo>
                    <a:pt x="2336804" y="1168402"/>
                  </a:lnTo>
                  <a:cubicBezTo>
                    <a:pt x="2336804" y="1813685"/>
                    <a:pt x="1813685" y="2336804"/>
                    <a:pt x="1168402" y="2336804"/>
                  </a:cubicBezTo>
                  <a:lnTo>
                    <a:pt x="1168402" y="2336804"/>
                  </a:lnTo>
                  <a:cubicBezTo>
                    <a:pt x="523110" y="2336804"/>
                    <a:pt x="0" y="1813685"/>
                    <a:pt x="0" y="1168402"/>
                  </a:cubicBezTo>
                  <a:lnTo>
                    <a:pt x="0" y="1168402"/>
                  </a:lnTo>
                  <a:close/>
                </a:path>
              </a:pathLst>
            </a:custGeom>
            <a:blipFill rotWithShape="1">
              <a:blip r:embed="rId12"/>
              <a:stretch>
                <a:fillRect/>
              </a:stretch>
            </a:blipFill>
            <a:ln w="0">
              <a:noFill/>
            </a:ln>
            <a:extLst>
              <a:ext uri="{91240B29-F687-4F45-9708-019B960494DF}">
                <a14:hiddenLine xmlns:a14="http://schemas.microsoft.com/office/drawing/2010/main" w="0">
                  <a:pattFill prst="pct5">
                    <a:fgClr>
                      <a:prstClr val="black"/>
                    </a:fgClr>
                  </a:pattFill>
                </a14:hiddenLine>
              </a:ext>
            </a:extLst>
          </p:spPr>
        </p:pic>
        <p:sp>
          <p:nvSpPr>
            <p:cNvPr id="10" name="文本框 9"/>
            <p:cNvSpPr txBox="1"/>
            <p:nvPr>
              <p:custDataLst>
                <p:tags r:id="rId16"/>
              </p:custDataLst>
            </p:nvPr>
          </p:nvSpPr>
          <p:spPr>
            <a:xfrm>
              <a:off x="1540" y="75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选择温和洗发水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1" name="文本框 10"/>
            <p:cNvSpPr txBox="1"/>
            <p:nvPr>
              <p:custDataLst>
                <p:tags r:id="rId17"/>
              </p:custDataLst>
            </p:nvPr>
          </p:nvSpPr>
          <p:spPr>
            <a:xfrm>
              <a:off x="1560" y="836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针对老年人头皮敏感，应选用无刺激、温和的洗发水，避免化学成分伤害。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6" name="文本框 15"/>
            <p:cNvSpPr txBox="1"/>
            <p:nvPr>
              <p:custDataLst>
                <p:tags r:id="rId18"/>
              </p:custDataLst>
            </p:nvPr>
          </p:nvSpPr>
          <p:spPr>
            <a:xfrm>
              <a:off x="8980" y="7560"/>
              <a:ext cx="5800" cy="6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11000"/>
                </a:lnSpc>
              </a:pPr>
              <a:r>
                <a:rPr lang="zh-CN" altLang="en-US" sz="24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注意水温适宜</a:t>
              </a:r>
              <a:endParaRPr lang="zh-CN" altLang="en-US" sz="24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  <p:sp>
          <p:nvSpPr>
            <p:cNvPr id="17" name="文本框 16"/>
            <p:cNvSpPr txBox="1"/>
            <p:nvPr>
              <p:custDataLst>
                <p:tags r:id="rId19"/>
              </p:custDataLst>
            </p:nvPr>
          </p:nvSpPr>
          <p:spPr>
            <a:xfrm>
              <a:off x="9000" y="8360"/>
              <a:ext cx="5760" cy="96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noAutofit/>
            </a:bodyPr>
            <a:p>
              <a:pPr algn="ctr">
                <a:lnSpc>
                  <a:spcPct val="125000"/>
                </a:lnSpc>
              </a:pPr>
              <a:r>
                <a:rPr lang="zh-CN" altLang="en-US" sz="1600">
                  <a:solidFill>
                    <a:schemeClr val="tx1"/>
                  </a:solidFill>
                  <a:latin typeface="Microsoft YaHei UI" panose="020B0503020204020204" charset="-122"/>
                  <a:ea typeface="Microsoft YaHei UI" panose="020B0503020204020204" charset="-122"/>
                </a:rPr>
                <a:t>老年人皮肤较为脆弱，洗发时应使用温水，避免过热或过冷导致不适。</a:t>
              </a:r>
              <a:endParaRPr lang="zh-CN" altLang="en-US" sz="1600">
                <a:solidFill>
                  <a:schemeClr val="tx1"/>
                </a:solidFill>
                <a:latin typeface="Microsoft YaHei UI" panose="020B0503020204020204" charset="-122"/>
                <a:ea typeface="Microsoft YaHei UI" panose="020B0503020204020204" charset="-122"/>
              </a:endParaRPr>
            </a:p>
          </p:txBody>
        </p:sp>
      </p:grpSp>
    </p:spTree>
    <p:custDataLst>
      <p:tags r:id="rId20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699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0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100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SUBTYPE" val="d"/>
  <p:tag name="KSO_WM_UNIT_TYPE" val="l_h_i"/>
  <p:tag name="KSO_WM_UNIT_PRESET_TEXT" val="02"/>
  <p:tag name="KSO_WM_SLIDE_FIGMA_DIAGRAM" val="1"/>
</p:tagLst>
</file>

<file path=ppt/tags/tag101.xml><?xml version="1.0" encoding="utf-8"?>
<p:tagLst xmlns:p="http://schemas.openxmlformats.org/presentationml/2006/main">
  <p:tag name="KSO_WM_BEAUTIFY_FLAG" val="#wm#"/>
  <p:tag name="KSO_WM_DIAGRAM_GROUP_CODE" val="1"/>
  <p:tag name="KSO_WM_UNIT_INDEX" val="1_2_2"/>
  <p:tag name="KSO_WM_UNIT_TYPE" val="l_h_i"/>
  <p:tag name="KSO_WM_SLIDE_FIGMA_DIAGRAM" val="1"/>
</p:tagLst>
</file>

<file path=ppt/tags/tag102.xml><?xml version="1.0" encoding="utf-8"?>
<p:tagLst xmlns:p="http://schemas.openxmlformats.org/presentationml/2006/main">
  <p:tag name="KSO_WM_BEAUTIFY_FLAG" val="#wm#"/>
  <p:tag name="KSO_WM_DIAGRAM_GROUP_CODE" val="1"/>
  <p:tag name="KSO_WM_UNIT_INDEX" val="1_2_1"/>
  <p:tag name="KSO_WM_UNIT_PRESET_TEXT" val="单击此处添加项标题"/>
  <p:tag name="KSO_WM_UNIT_TEXT_TYPE" val="1"/>
  <p:tag name="KSO_WM_UNIT_TYPE" val="l_h_a"/>
  <p:tag name="KSO_WM_SLIDE_FIGMA_DIAGRAM" val="1"/>
</p:tagLst>
</file>

<file path=ppt/tags/tag103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SUBTYPE" val="d"/>
  <p:tag name="KSO_WM_UNIT_TYPE" val="l_h_i"/>
  <p:tag name="KSO_WM_UNIT_PRESET_TEXT" val="03"/>
  <p:tag name="KSO_WM_SLIDE_FIGMA_DIAGRAM" val="1"/>
</p:tagLst>
</file>

<file path=ppt/tags/tag104.xml><?xml version="1.0" encoding="utf-8"?>
<p:tagLst xmlns:p="http://schemas.openxmlformats.org/presentationml/2006/main">
  <p:tag name="KSO_WM_BEAUTIFY_FLAG" val="#wm#"/>
  <p:tag name="KSO_WM_DIAGRAM_GROUP_CODE" val="1"/>
  <p:tag name="KSO_WM_UNIT_INDEX" val="1_3_2"/>
  <p:tag name="KSO_WM_UNIT_TYPE" val="l_h_i"/>
  <p:tag name="KSO_WM_SLIDE_FIGMA_DIAGRAM" val="1"/>
</p:tagLst>
</file>

<file path=ppt/tags/tag105.xml><?xml version="1.0" encoding="utf-8"?>
<p:tagLst xmlns:p="http://schemas.openxmlformats.org/presentationml/2006/main">
  <p:tag name="KSO_WM_BEAUTIFY_FLAG" val="#wm#"/>
  <p:tag name="KSO_WM_DIAGRAM_GROUP_CODE" val="1"/>
  <p:tag name="KSO_WM_UNIT_INDEX" val="1_3_1"/>
  <p:tag name="KSO_WM_UNIT_PRESET_TEXT" val="单击此处添加项标题"/>
  <p:tag name="KSO_WM_UNIT_TEXT_TYPE" val="1"/>
  <p:tag name="KSO_WM_UNIT_TYPE" val="l_h_a"/>
  <p:tag name="KSO_WM_SLIDE_FIGMA_DIAGRAM" val="1"/>
</p:tagLst>
</file>

<file path=ppt/tags/tag106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SUBTYPE" val="d"/>
  <p:tag name="KSO_WM_UNIT_TYPE" val="l_h_i"/>
  <p:tag name="KSO_WM_UNIT_PRESET_TEXT" val="04"/>
  <p:tag name="KSO_WM_SLIDE_FIGMA_DIAGRAM" val="1"/>
</p:tagLst>
</file>

<file path=ppt/tags/tag107.xml><?xml version="1.0" encoding="utf-8"?>
<p:tagLst xmlns:p="http://schemas.openxmlformats.org/presentationml/2006/main">
  <p:tag name="KSO_WM_BEAUTIFY_FLAG" val="#wm#"/>
  <p:tag name="KSO_WM_DIAGRAM_GROUP_CODE" val="1"/>
  <p:tag name="KSO_WM_UNIT_INDEX" val="1_4_2"/>
  <p:tag name="KSO_WM_UNIT_TYPE" val="l_h_i"/>
  <p:tag name="KSO_WM_SLIDE_FIGMA_DIAGRAM" val="1"/>
</p:tagLst>
</file>

<file path=ppt/tags/tag108.xml><?xml version="1.0" encoding="utf-8"?>
<p:tagLst xmlns:p="http://schemas.openxmlformats.org/presentationml/2006/main">
  <p:tag name="KSO_WM_BEAUTIFY_FLAG" val="#wm#"/>
  <p:tag name="KSO_WM_DIAGRAM_GROUP_CODE" val="1"/>
  <p:tag name="KSO_WM_UNIT_INDEX" val="1_4_1"/>
  <p:tag name="KSO_WM_UNIT_PRESET_TEXT" val="单击此处添加项标题"/>
  <p:tag name="KSO_WM_UNIT_TEXT_TYPE" val="1"/>
  <p:tag name="KSO_WM_UNIT_TYPE" val="l_h_a"/>
  <p:tag name="KSO_WM_SLIDE_FIGMA_DIAGRAM" val="1"/>
</p:tagLst>
</file>

<file path=ppt/tags/tag109.xml><?xml version="1.0" encoding="utf-8"?>
<p:tagLst xmlns:p="http://schemas.openxmlformats.org/presentationml/2006/main">
  <p:tag name="KSO_WM_FIGMA_LIMIT" val=""/>
  <p:tag name="KSO_WM_FIGMA_SLIDE_GROUP" val="2"/>
  <p:tag name="KSO_WM_SLIDE_TYPE" val="contents"/>
  <p:tag name="KSO_WM_TEMPLATE_SUBCATEGORY" val="29"/>
</p:tagLst>
</file>

<file path=ppt/tags/tag11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110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11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12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1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1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15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1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1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18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1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2.xml><?xml version="1.0" encoding="utf-8"?>
<p:tagLst xmlns:p="http://schemas.openxmlformats.org/presentationml/2006/main">
  <p:tag name="KSO_WM_BEAUTIFY_FLAG" val="#wm#"/>
  <p:tag name="KSO_WM_UNIT_INDEX" val="1"/>
  <p:tag name="KSO_WM_UNIT_SUBTYPE" val="c"/>
  <p:tag name="KSO_WM_UNIT_TYPE" val="f"/>
</p:tagLst>
</file>

<file path=ppt/tags/tag12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2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2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2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2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27.xml><?xml version="1.0" encoding="utf-8"?>
<p:tagLst xmlns:p="http://schemas.openxmlformats.org/presentationml/2006/main">
  <p:tag name="KSO_WM_FIGMA_LIMIT" val=""/>
  <p:tag name="KSO_WM_FIGMA_SLIDE_GROUP" val="7"/>
  <p:tag name="KSO_WM_SLIDE_TYPE" val="text"/>
  <p:tag name="KSO_WM_TEMPLATE_SUBCATEGORY" val="29"/>
</p:tagLst>
</file>

<file path=ppt/tags/tag12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2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3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3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32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13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254908548&quot;}*auto_galley_ai_*1740550107868_1.149_66ef02722af3-slide-4"/>
</p:tagLst>
</file>

<file path=ppt/tags/tag13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3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492735906&quot;}*auto_galley_ai_*1740550107868_1.149_66ef02722af3-slide-4"/>
</p:tagLst>
</file>

<file path=ppt/tags/tag13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添加项标题"/>
  <p:tag name="KSO_WM_UNIT_TEXT_TYPE" val="1"/>
  <p:tag name="KSO_WM_UNIT_TYPE" val="l_h_a"/>
</p:tagLst>
</file>

<file path=ppt/tags/tag1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3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添加项标题"/>
  <p:tag name="KSO_WM_UNIT_TEXT_TYPE" val="1"/>
  <p:tag name="KSO_WM_UNIT_TYPE" val="l_h_a"/>
</p:tagLst>
</file>

<file path=ppt/tags/tag14.xml><?xml version="1.0" encoding="utf-8"?>
<p:tagLst xmlns:p="http://schemas.openxmlformats.org/presentationml/2006/main">
  <p:tag name="KSO_WM_BEAUTIFY_FLAG" val="#wm#"/>
  <p:tag name="KSO_WM_UNIT_INDEX" val="2"/>
  <p:tag name="KSO_WM_UNIT_SUBTYPE" val="b"/>
  <p:tag name="KSO_WM_UNIT_TYPE" val="f"/>
</p:tagLst>
</file>

<file path=ppt/tags/tag1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41.xml><?xml version="1.0" encoding="utf-8"?>
<p:tagLst xmlns:p="http://schemas.openxmlformats.org/presentationml/2006/main">
  <p:tag name="KSO_WM_FIGMA_LIMIT" val=""/>
  <p:tag name="KSO_WM_FIGMA_SLIDE_GROUP" val="39"/>
  <p:tag name="KSO_WM_SLIDE_TYPE" val="text"/>
  <p:tag name="KSO_WM_TEMPLATE_SUBCATEGORY" val="29"/>
</p:tagLst>
</file>

<file path=ppt/tags/tag142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064093070&quot;}*auto_galley_ai_*1740550107868_1.149_66ef02722af3-slide-5"/>
</p:tagLst>
</file>

<file path=ppt/tags/tag14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4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45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4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4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4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5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5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3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15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5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6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157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58.xml><?xml version="1.0" encoding="utf-8"?>
<p:tagLst xmlns:p="http://schemas.openxmlformats.org/presentationml/2006/main">
  <p:tag name="KSO_WM_FIGMA_LIMIT" val=""/>
  <p:tag name="KSO_WM_FIGMA_SLIDE_GROUP" val="31"/>
  <p:tag name="KSO_WM_SLIDE_TYPE" val="text"/>
  <p:tag name="KSO_WM_TEMPLATE_SUBCATEGORY" val="29"/>
</p:tagLst>
</file>

<file path=ppt/tags/tag15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161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162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6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6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6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98971551&quot;}*auto_galley_ai_*1740550107868_1.149_66ef02722af3-slide-7"/>
</p:tagLst>
</file>

<file path=ppt/tags/tag16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6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6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17989137&quot;}*auto_galley_ai_*1740550107868_1.149_66ef02722af3-slide-7"/>
</p:tagLst>
</file>

<file path=ppt/tags/tag17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594449250&quot;}*auto_galley_ai_*1740550107868_1.149_66ef02722af3-slide-7"/>
</p:tagLst>
</file>

<file path=ppt/tags/tag17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17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17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178.xml><?xml version="1.0" encoding="utf-8"?>
<p:tagLst xmlns:p="http://schemas.openxmlformats.org/presentationml/2006/main">
  <p:tag name="KSO_WM_FIGMA_LIMIT" val=""/>
  <p:tag name="KSO_WM_FIGMA_SLIDE_GROUP" val="27"/>
  <p:tag name="KSO_WM_SLIDE_TYPE" val="text"/>
  <p:tag name="KSO_WM_TEMPLATE_SUBCATEGORY" val="29"/>
</p:tagLst>
</file>

<file path=ppt/tags/tag179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8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8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18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8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390195558&quot;}*auto_galley_ai_*1740550107868_1.149_66ef02722af3-slide-8"/>
</p:tagLst>
</file>

<file path=ppt/tags/tag18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8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482998412&quot;}*auto_galley_ai_*1740550107868_1.149_66ef02722af3-slide-8"/>
</p:tagLst>
</file>

<file path=ppt/tags/tag18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8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18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191.xml><?xml version="1.0" encoding="utf-8"?>
<p:tagLst xmlns:p="http://schemas.openxmlformats.org/presentationml/2006/main">
  <p:tag name="KSO_WM_FIGMA_LIMIT" val=""/>
  <p:tag name="KSO_WM_FIGMA_SLIDE_GROUP" val="32"/>
  <p:tag name="KSO_WM_SLIDE_TYPE" val="text"/>
  <p:tag name="KSO_WM_TEMPLATE_SUBCATEGORY" val="29"/>
</p:tagLst>
</file>

<file path=ppt/tags/tag19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193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19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19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82aa608e-9863-40e8-a63d-f91e3b43784f.jpg?Expires=1772086115&amp;AWSAccessKeyId=AKLT9NSy7kh8TIS1UzNqLRY2&amp;Signature=xt6%2F7MDvW5RSMWfHzlNRA6SxXh4%3D&quot;}*auto_ai_ai_*1740550107868_1.149_66ef02722af3-slide-9"/>
</p:tagLst>
</file>

<file path=ppt/tags/tag196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197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19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19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0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0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0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05.xml><?xml version="1.0" encoding="utf-8"?>
<p:tagLst xmlns:p="http://schemas.openxmlformats.org/presentationml/2006/main">
  <p:tag name="KSO_WM_FIGMA_LIMIT" val=""/>
  <p:tag name="KSO_WM_FIGMA_SLIDE_GROUP" val="43"/>
  <p:tag name="KSO_WM_SLIDE_TYPE" val="text"/>
  <p:tag name="KSO_WM_TEMPLATE_SUBCATEGORY" val="29"/>
</p:tagLst>
</file>

<file path=ppt/tags/tag20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0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0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0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1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1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1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添加项标题"/>
  <p:tag name="KSO_WM_UNIT_TEXT_TYPE" val="1"/>
  <p:tag name="KSO_WM_UNIT_TYPE" val="l_h_a"/>
</p:tagLst>
</file>

<file path=ppt/tags/tag21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16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211351739624&quot;}*auto_galley_ai_*1740550107868_1.149_66ef02722af3-slide-10"/>
</p:tagLst>
</file>

<file path=ppt/tags/tag217.xml><?xml version="1.0" encoding="utf-8"?>
<p:tagLst xmlns:p="http://schemas.openxmlformats.org/presentationml/2006/main">
  <p:tag name="KSO_WM_FIGMA_LIMIT" val=""/>
  <p:tag name="KSO_WM_FIGMA_SLIDE_GROUP" val="62"/>
  <p:tag name="KSO_WM_SLIDE_TYPE" val="text"/>
  <p:tag name="KSO_WM_TEMPLATE_SUBCATEGORY" val="29"/>
</p:tagLst>
</file>

<file path=ppt/tags/tag218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19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2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0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2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22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23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24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2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VCG41N1449029841&quot;}*auto_galley_ai_*1740550107868_1.149_66ef02722af3-slide-12"/>
</p:tagLst>
</file>

<file path=ppt/tags/tag22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2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2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请尽量言简意赅的阐述观点。"/>
  <p:tag name="KSO_WM_UNIT_TEXT_TYPE" val="1"/>
  <p:tag name="KSO_WM_UNIT_TYPE" val="l_h_f"/>
</p:tagLst>
</file>

<file path=ppt/tags/tag229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3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23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请尽量言简意赅的阐述观点。"/>
  <p:tag name="KSO_WM_UNIT_TEXT_TYPE" val="1"/>
  <p:tag name="KSO_WM_UNIT_TYPE" val="l_h_f"/>
</p:tagLst>
</file>

<file path=ppt/tags/tag231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32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请尽量言简意赅的阐述观点。"/>
  <p:tag name="KSO_WM_UNIT_TEXT_TYPE" val="1"/>
  <p:tag name="KSO_WM_UNIT_TYPE" val="l_h_f"/>
</p:tagLst>
</file>

<file path=ppt/tags/tag233.xml><?xml version="1.0" encoding="utf-8"?>
<p:tagLst xmlns:p="http://schemas.openxmlformats.org/presentationml/2006/main">
  <p:tag name="KSO_WM_FIGMA_LIMIT" val=""/>
  <p:tag name="KSO_WM_FIGMA_SLIDE_GROUP" val="61"/>
  <p:tag name="KSO_WM_SLIDE_TYPE" val="text"/>
  <p:tag name="KSO_WM_TEMPLATE_SUBCATEGORY" val="29"/>
</p:tagLst>
</file>

<file path=ppt/tags/tag234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3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36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3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3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3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24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4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4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43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c7c70c0a-97d2-4e68-af95-91badf1a2a25.jpg?Expires=1772086118&amp;AWSAccessKeyId=AKLT9NSy7kh8TIS1UzNqLRY2&amp;Signature=HjkVZxor%2BnRJnHoKmytVeQacI%2Bc%3D&quot;}*auto_ai_ai_*1740550107868_1.149_66ef02722af3-slide-13"/>
</p:tagLst>
</file>

<file path=ppt/tags/tag244.xml><?xml version="1.0" encoding="utf-8"?>
<p:tagLst xmlns:p="http://schemas.openxmlformats.org/presentationml/2006/main">
  <p:tag name="KSO_WM_FIGMA_LIMIT" val=""/>
  <p:tag name="KSO_WM_FIGMA_SLIDE_GROUP" val="63"/>
  <p:tag name="KSO_WM_SLIDE_TYPE" val="text"/>
  <p:tag name="KSO_WM_TEMPLATE_SUBCATEGORY" val="29"/>
</p:tagLst>
</file>

<file path=ppt/tags/tag245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46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4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211357095324&quot;}*auto_galley_ai_*1740550107868_1.149_66ef02722af3-slide-14"/>
</p:tagLst>
</file>

<file path=ppt/tags/tag24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474378088&quot;}*auto_galley_ai_*1740550107868_1.149_66ef02722af3-slide-14"/>
</p:tagLst>
</file>

<file path=ppt/tags/tag24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5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25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81894814&quot;}*auto_galley_ai_*1740550107868_1.149_66ef02722af3-slide-14"/>
</p:tagLst>
</file>

<file path=ppt/tags/tag25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5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添加项标题"/>
  <p:tag name="KSO_WM_UNIT_TEXT_TYPE" val="1"/>
  <p:tag name="KSO_WM_UNIT_TYPE" val="l_h_a"/>
</p:tagLst>
</file>

<file path=ppt/tags/tag255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56.xml><?xml version="1.0" encoding="utf-8"?>
<p:tagLst xmlns:p="http://schemas.openxmlformats.org/presentationml/2006/main">
  <p:tag name="KSO_WM_FIGMA_LIMIT" val=""/>
  <p:tag name="KSO_WM_FIGMA_SLIDE_GROUP" val="35"/>
  <p:tag name="KSO_WM_SLIDE_TYPE" val="text"/>
  <p:tag name="KSO_WM_TEMPLATE_SUBCATEGORY" val="29"/>
</p:tagLst>
</file>

<file path=ppt/tags/tag257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58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59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6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26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添加项标题"/>
  <p:tag name="KSO_WM_UNIT_TEXT_TYPE" val="1"/>
  <p:tag name="KSO_WM_UNIT_TYPE" val="l_h_a"/>
</p:tagLst>
</file>

<file path=ppt/tags/tag261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63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添加项标题"/>
  <p:tag name="KSO_WM_UNIT_TEXT_TYPE" val="1"/>
  <p:tag name="KSO_WM_UNIT_TYPE" val="l_h_a"/>
</p:tagLst>
</file>

<file path=ppt/tags/tag264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65.xml><?xml version="1.0" encoding="utf-8"?>
<p:tagLst xmlns:p="http://schemas.openxmlformats.org/presentationml/2006/main">
  <p:tag name="KSO_WM_BEAUTIFY_FLAG" val="#wm#"/>
  <p:tag name="KSO_WM_UNIT_INDEX" val="1"/>
  <p:tag name="KSO_WM_UNIT_TYPE" val="d"/>
  <p:tag name="MH_PIC_SOURCE_TYPE" val="generate_slide_ai*{&quot;ai_type&quot;:&quot;generate_ppt&quot;,&quot;id&quot;:&quot;http://zh-ai-group.ks3-cn-beijing-internal.ksyun.com/image_generate/image_process/production/202502/9b211834-c5e7-46f7-866e-1a084fdd3b05.jpg?Expires=1772086117&amp;AWSAccessKeyId=AKLT9NSy7kh8TIS1UzNqLRY2&amp;Signature=cv%2BX1xaYMLCMXQ07GQ7GNILcY0w%3D&quot;}*auto_ai_ai_*1740550107868_1.149_66ef02722af3-slide-15"/>
</p:tagLst>
</file>

<file path=ppt/tags/tag266.xml><?xml version="1.0" encoding="utf-8"?>
<p:tagLst xmlns:p="http://schemas.openxmlformats.org/presentationml/2006/main">
  <p:tag name="KSO_WM_FIGMA_LIMIT" val=""/>
  <p:tag name="KSO_WM_FIGMA_SLIDE_GROUP" val="60"/>
  <p:tag name="KSO_WM_SLIDE_TYPE" val="text"/>
  <p:tag name="KSO_WM_TEMPLATE_SUBCATEGORY" val="29"/>
</p:tagLst>
</file>

<file path=ppt/tags/tag26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268.xml><?xml version="1.0" encoding="utf-8"?>
<p:tagLst xmlns:p="http://schemas.openxmlformats.org/presentationml/2006/main">
  <p:tag name="KSO_WM_BEAUTIFY_FLAG" val="#wm#"/>
  <p:tag name="KSO_WM_UNIT_INDEX" val="1"/>
  <p:tag name="KSO_WM_UNIT_TYPE" val="e"/>
  <p:tag name="KSO_WM_UNIT_PRESET_TEXT" val="01"/>
</p:tagLst>
</file>

<file path=ppt/tags/tag269.xml><?xml version="1.0" encoding="utf-8"?>
<p:tagLst xmlns:p="http://schemas.openxmlformats.org/presentationml/2006/main">
  <p:tag name="KSO_WM_FIGMA_LIMIT" val=""/>
  <p:tag name="KSO_WM_FIGMA_SLIDE_GROUP" val="2"/>
  <p:tag name="KSO_WM_SLIDE_TYPE" val="sectionTitle"/>
  <p:tag name="KSO_WM_TEMPLATE_SUBCATEGORY" val="29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70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7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72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7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d"/>
  <p:tag name="MH_PIC_SOURCE_TYPE" val="generate_slide_ai*{&quot;ai_type&quot;:&quot;generate_ppt&quot;,&quot;id&quot;:&quot;VCG41N1466778693&quot;}*auto_galley_ai_*1740550107868_1.149_66ef02722af3-slide-17"/>
</p:tagLst>
</file>

<file path=ppt/tags/tag274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75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d"/>
  <p:tag name="MH_PIC_SOURCE_TYPE" val="generate_slide_ai*{&quot;ai_type&quot;:&quot;generate_ppt&quot;,&quot;id&quot;:&quot;VCG41N1280091226&quot;}*auto_galley_ai_*1740550107868_1.149_66ef02722af3-slide-17"/>
</p:tagLst>
</file>

<file path=ppt/tags/tag276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77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78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79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d"/>
  <p:tag name="MH_PIC_SOURCE_TYPE" val="generate_slide_ai*{&quot;ai_type&quot;:&quot;generate_ppt&quot;,&quot;id&quot;:&quot;VCG41N1292199594&quot;}*auto_galley_ai_*1740550107868_1.149_66ef02722af3-slide-17"/>
</p:tagLst>
</file>

<file path=ppt/tags/tag28.xml><?xml version="1.0" encoding="utf-8"?>
<p:tagLst xmlns:p="http://schemas.openxmlformats.org/presentationml/2006/main">
  <p:tag name="KSO_WM_BEAUTIFY_FLAG" val="#wm#"/>
  <p:tag name="KSO_WM_UNIT_INDEX" val="8"/>
  <p:tag name="KSO_WM_UNIT_TYPE" val="i"/>
</p:tagLst>
</file>

<file path=ppt/tags/tag280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8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282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3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8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85.xml><?xml version="1.0" encoding="utf-8"?>
<p:tagLst xmlns:p="http://schemas.openxmlformats.org/presentationml/2006/main">
  <p:tag name="KSO_WM_FIGMA_LIMIT" val=""/>
  <p:tag name="KSO_WM_FIGMA_SLIDE_GROUP" val="3"/>
  <p:tag name="KSO_WM_SLIDE_TYPE" val="text"/>
  <p:tag name="KSO_WM_TEMPLATE_SUBCATEGORY" val="29"/>
</p:tagLst>
</file>

<file path=ppt/tags/tag286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287.xml><?xml version="1.0" encoding="utf-8"?>
<p:tagLst xmlns:p="http://schemas.openxmlformats.org/presentationml/2006/main">
  <p:tag name="KSO_WM_BEAUTIFY_FLAG" val="#wm#"/>
  <p:tag name="KSO_WM_UNIT_INDEX" val="1"/>
  <p:tag name="KSO_WM_UNIT_TYPE" val="a"/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</p:tagLst>
</file>

<file path=ppt/tags/tag288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289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90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TYPE" val="l_h_i"/>
</p:tagLst>
</file>

<file path=ppt/tags/tag291.xml><?xml version="1.0" encoding="utf-8"?>
<p:tagLst xmlns:p="http://schemas.openxmlformats.org/presentationml/2006/main">
  <p:tag name="KSO_WM_BEAUTIFY_FLAG" val="#fgm#"/>
  <p:tag name="KSO_WM_DIAGRAM_GROUP_CODE" val="1"/>
  <p:tag name="KSO_WM_UNIT_INDEX" val="1_1_2"/>
  <p:tag name="KSO_WM_UNIT_SUBTYPE" val="d"/>
  <p:tag name="KSO_WM_UNIT_TYPE" val="l_h_i"/>
</p:tagLst>
</file>

<file path=ppt/tags/tag292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添加项标题"/>
  <p:tag name="KSO_WM_UNIT_TEXT_TYPE" val="1"/>
  <p:tag name="KSO_WM_UNIT_TYPE" val="l_h_a"/>
</p:tagLst>
</file>

<file path=ppt/tags/tag293.xml><?xml version="1.0" encoding="utf-8"?>
<p:tagLst xmlns:p="http://schemas.openxmlformats.org/presentationml/2006/main">
  <p:tag name="KSO_WM_BEAUTIFY_FLAG" val="#fgm#"/>
  <p:tag name="KSO_WM_DIAGRAM_GROUP_CODE" val="1"/>
  <p:tag name="KSO_WM_UNIT_INDEX" val="1_1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4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TYPE" val="l_h_i"/>
</p:tagLst>
</file>

<file path=ppt/tags/tag295.xml><?xml version="1.0" encoding="utf-8"?>
<p:tagLst xmlns:p="http://schemas.openxmlformats.org/presentationml/2006/main">
  <p:tag name="KSO_WM_BEAUTIFY_FLAG" val="#fgm#"/>
  <p:tag name="KSO_WM_DIAGRAM_GROUP_CODE" val="1"/>
  <p:tag name="KSO_WM_UNIT_INDEX" val="1_3_2"/>
  <p:tag name="KSO_WM_UNIT_SUBTYPE" val="d"/>
  <p:tag name="KSO_WM_UNIT_TYPE" val="l_h_i"/>
</p:tagLst>
</file>

<file path=ppt/tags/tag296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添加项标题"/>
  <p:tag name="KSO_WM_UNIT_TEXT_TYPE" val="1"/>
  <p:tag name="KSO_WM_UNIT_TYPE" val="l_h_a"/>
</p:tagLst>
</file>

<file path=ppt/tags/tag297.xml><?xml version="1.0" encoding="utf-8"?>
<p:tagLst xmlns:p="http://schemas.openxmlformats.org/presentationml/2006/main">
  <p:tag name="KSO_WM_BEAUTIFY_FLAG" val="#fgm#"/>
  <p:tag name="KSO_WM_DIAGRAM_GROUP_CODE" val="1"/>
  <p:tag name="KSO_WM_UNIT_INDEX" val="1_3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298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TYPE" val="l_h_i"/>
</p:tagLst>
</file>

<file path=ppt/tags/tag299.xml><?xml version="1.0" encoding="utf-8"?>
<p:tagLst xmlns:p="http://schemas.openxmlformats.org/presentationml/2006/main">
  <p:tag name="KSO_WM_BEAUTIFY_FLAG" val="#fgm#"/>
  <p:tag name="KSO_WM_DIAGRAM_GROUP_CODE" val="1"/>
  <p:tag name="KSO_WM_UNIT_INDEX" val="1_2_2"/>
  <p:tag name="KSO_WM_UNIT_SUBTYPE" val="d"/>
  <p:tag name="KSO_WM_UNIT_TYPE" val="l_h_i"/>
</p:tagLst>
</file>

<file path=ppt/tags/tag3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300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添加项标题"/>
  <p:tag name="KSO_WM_UNIT_TEXT_TYPE" val="1"/>
  <p:tag name="KSO_WM_UNIT_TYPE" val="l_h_a"/>
</p:tagLst>
</file>

<file path=ppt/tags/tag301.xml><?xml version="1.0" encoding="utf-8"?>
<p:tagLst xmlns:p="http://schemas.openxmlformats.org/presentationml/2006/main">
  <p:tag name="KSO_WM_BEAUTIFY_FLAG" val="#fgm#"/>
  <p:tag name="KSO_WM_DIAGRAM_GROUP_CODE" val="1"/>
  <p:tag name="KSO_WM_UNIT_INDEX" val="1_2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2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TYPE" val="l_h_i"/>
</p:tagLst>
</file>

<file path=ppt/tags/tag303.xml><?xml version="1.0" encoding="utf-8"?>
<p:tagLst xmlns:p="http://schemas.openxmlformats.org/presentationml/2006/main">
  <p:tag name="KSO_WM_BEAUTIFY_FLAG" val="#fgm#"/>
  <p:tag name="KSO_WM_DIAGRAM_GROUP_CODE" val="1"/>
  <p:tag name="KSO_WM_UNIT_INDEX" val="1_4_2"/>
  <p:tag name="KSO_WM_UNIT_SUBTYPE" val="d"/>
  <p:tag name="KSO_WM_UNIT_TYPE" val="l_h_i"/>
</p:tagLst>
</file>

<file path=ppt/tags/tag304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添加项标题"/>
  <p:tag name="KSO_WM_UNIT_TEXT_TYPE" val="1"/>
  <p:tag name="KSO_WM_UNIT_TYPE" val="l_h_a"/>
</p:tagLst>
</file>

<file path=ppt/tags/tag305.xml><?xml version="1.0" encoding="utf-8"?>
<p:tagLst xmlns:p="http://schemas.openxmlformats.org/presentationml/2006/main">
  <p:tag name="KSO_WM_BEAUTIFY_FLAG" val="#fgm#"/>
  <p:tag name="KSO_WM_DIAGRAM_GROUP_CODE" val="1"/>
  <p:tag name="KSO_WM_UNIT_INDEX" val="1_4_1"/>
  <p:tag name="KSO_WM_UNIT_PRESET_TEXT" val="单击此处输入项正文，文字是您思想的提炼，请尽量言简意赅的阐述观点。"/>
  <p:tag name="KSO_WM_UNIT_TEXT_TYPE" val="1"/>
  <p:tag name="KSO_WM_UNIT_TYPE" val="l_h_f"/>
</p:tagLst>
</file>

<file path=ppt/tags/tag306.xml><?xml version="1.0" encoding="utf-8"?>
<p:tagLst xmlns:p="http://schemas.openxmlformats.org/presentationml/2006/main">
  <p:tag name="KSO_WM_FIGMA_LIMIT" val=""/>
  <p:tag name="KSO_WM_FIGMA_SLIDE_GROUP" val="28"/>
  <p:tag name="KSO_WM_SLIDE_TYPE" val="text"/>
  <p:tag name="KSO_WM_TEMPLATE_SUBCATEGORY" val="29"/>
</p:tagLst>
</file>

<file path=ppt/tags/tag307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08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309.xml><?xml version="1.0" encoding="utf-8"?>
<p:tagLst xmlns:p="http://schemas.openxmlformats.org/presentationml/2006/main">
  <p:tag name="KSO_WM_FIGMA_LIMIT" val=""/>
  <p:tag name="KSO_WM_FIGMA_SLIDE_GROUP" val="2"/>
  <p:tag name="KSO_WM_SLIDE_TYPE" val="endPage"/>
  <p:tag name="KSO_WM_TEMPLATE_SUBCATEGORY" val="29"/>
</p:tagLst>
</file>

<file path=ppt/tags/tag31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310.xml><?xml version="1.0" encoding="utf-8"?>
<p:tagLst xmlns:p="http://schemas.openxmlformats.org/presentationml/2006/main">
  <p:tag name="KSO_WM_PRESENTATION_SOURCE" val="WPPAIGeneratePPT"/>
</p:tagLst>
</file>

<file path=ppt/tags/tag32.xml><?xml version="1.0" encoding="utf-8"?>
<p:tagLst xmlns:p="http://schemas.openxmlformats.org/presentationml/2006/main">
  <p:tag name="KSO_WM_BEAUTIFY_FLAG" val="#wm#"/>
  <p:tag name="KSO_WM_UNIT_INDEX" val="1"/>
  <p:tag name="KSO_WM_UNIT_TYPE" val="e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71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75.xml><?xml version="1.0" encoding="utf-8"?>
<p:tagLst xmlns:p="http://schemas.openxmlformats.org/presentationml/2006/main">
  <p:tag name="KSO_WM_BEAUTIFY_FLAG" val="#wm#"/>
  <p:tag name="KSO_WM_UNIT_INDEX" val="5"/>
  <p:tag name="KSO_WM_UNIT_TYPE" val="i"/>
</p:tagLst>
</file>

<file path=ppt/tags/tag76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77.xml><?xml version="1.0" encoding="utf-8"?>
<p:tagLst xmlns:p="http://schemas.openxmlformats.org/presentationml/2006/main">
  <p:tag name="KSO_WM_BEAUTIFY_FLAG" val="#wm#"/>
  <p:tag name="KSO_WM_UNIT_INDEX" val="7"/>
  <p:tag name="KSO_WM_UNIT_TYPE" val="i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1.xml><?xml version="1.0" encoding="utf-8"?>
<p:tagLst xmlns:p="http://schemas.openxmlformats.org/presentationml/2006/main">
  <p:tag name="KSO_WM_BEAUTIFY_FLAG" val="#wm#"/>
  <p:tag name="KSO_WM_UNIT_INDEX" val="1"/>
  <p:tag name="KSO_WM_UNIT_TYPE" val="i"/>
</p:tagLst>
</file>

<file path=ppt/tags/tag82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83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84.xml><?xml version="1.0" encoding="utf-8"?>
<p:tagLst xmlns:p="http://schemas.openxmlformats.org/presentationml/2006/main">
  <p:tag name="KSO_WM_BEAUTIFY_FLAG" val="#wm#"/>
  <p:tag name="KSO_WM_UNIT_INDEX" val="2"/>
  <p:tag name="KSO_WM_UNIT_TYPE" val="i"/>
</p:tagLst>
</file>

<file path=ppt/tags/tag85.xml><?xml version="1.0" encoding="utf-8"?>
<p:tagLst xmlns:p="http://schemas.openxmlformats.org/presentationml/2006/main">
  <p:tag name="KSO_WM_BEAUTIFY_FLAG" val="#wm#"/>
  <p:tag name="KSO_WM_UNIT_INDEX" val="3"/>
  <p:tag name="KSO_WM_UNIT_TYPE" val="i"/>
</p:tagLst>
</file>

<file path=ppt/tags/tag86.xml><?xml version="1.0" encoding="utf-8"?>
<p:tagLst xmlns:p="http://schemas.openxmlformats.org/presentationml/2006/main">
  <p:tag name="KSO_WM_BEAUTIFY_FLAG" val="#wm#"/>
  <p:tag name="KSO_WM_UNIT_INDEX" val="4"/>
  <p:tag name="KSO_WM_UNIT_TYPE" val="i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BEAUTIFY_FLAG" val="#wm#"/>
  <p:tag name="KSO_WM_UNIT_INDEX" val="6"/>
  <p:tag name="KSO_WM_UNIT_TYPE" val="i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  <p:tag name="KSO_WM_TEMPLATE_STYLE_ID" val="8677e2cbf377cd36"/>
</p:tagLst>
</file>

<file path=ppt/tags/tag93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4.xml><?xml version="1.0" encoding="utf-8"?>
<p:tagLst xmlns:p="http://schemas.openxmlformats.org/presentationml/2006/main">
  <p:tag name="KSO_WM_FIGMA_LIMIT" val=""/>
  <p:tag name="KSO_WM_FIGMA_SLIDE_GROUP" val="2"/>
  <p:tag name="KSO_WM_SLIDE_TYPE" val="title"/>
  <p:tag name="KSO_WM_TEMPLATE_SUBCATEGORY" val="29"/>
</p:tagLst>
</file>

<file path=ppt/tags/tag95.xml><?xml version="1.0" encoding="utf-8"?>
<p:tagLst xmlns:p="http://schemas.openxmlformats.org/presentationml/2006/main">
  <p:tag name="KSO_WM_BEAUTIFY_FLAG" val="#wm#"/>
  <p:tag name="KSO_WM_UNIT_INDEX" val="1"/>
  <p:tag name="KSO_WM_UNIT_TYPE" val="a"/>
</p:tagLst>
</file>

<file path=ppt/tags/tag96.xml><?xml version="1.0" encoding="utf-8"?>
<p:tagLst xmlns:p="http://schemas.openxmlformats.org/presentationml/2006/main">
  <p:tag name="KSO_WM_BEAUTIFY_FLAG" val="#wm#"/>
  <p:tag name="KSO_WM_UNIT_INDEX" val="1"/>
  <p:tag name="KSO_WM_UNIT_TYPE" val="b"/>
</p:tagLst>
</file>

<file path=ppt/tags/tag97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SUBTYPE" val="d"/>
  <p:tag name="KSO_WM_UNIT_TYPE" val="l_h_i"/>
  <p:tag name="KSO_WM_UNIT_PRESET_TEXT" val="01"/>
  <p:tag name="KSO_WM_SLIDE_FIGMA_DIAGRAM" val="1"/>
</p:tagLst>
</file>

<file path=ppt/tags/tag98.xml><?xml version="1.0" encoding="utf-8"?>
<p:tagLst xmlns:p="http://schemas.openxmlformats.org/presentationml/2006/main">
  <p:tag name="KSO_WM_BEAUTIFY_FLAG" val="#wm#"/>
  <p:tag name="KSO_WM_DIAGRAM_GROUP_CODE" val="1"/>
  <p:tag name="KSO_WM_UNIT_INDEX" val="1_1_2"/>
  <p:tag name="KSO_WM_UNIT_TYPE" val="l_h_i"/>
  <p:tag name="KSO_WM_SLIDE_FIGMA_DIAGRAM" val="1"/>
</p:tagLst>
</file>

<file path=ppt/tags/tag99.xml><?xml version="1.0" encoding="utf-8"?>
<p:tagLst xmlns:p="http://schemas.openxmlformats.org/presentationml/2006/main">
  <p:tag name="KSO_WM_BEAUTIFY_FLAG" val="#wm#"/>
  <p:tag name="KSO_WM_DIAGRAM_GROUP_CODE" val="1"/>
  <p:tag name="KSO_WM_UNIT_INDEX" val="1_1_1"/>
  <p:tag name="KSO_WM_UNIT_PRESET_TEXT" val="单击此处添加项标题"/>
  <p:tag name="KSO_WM_UNIT_TEXT_TYPE" val="1"/>
  <p:tag name="KSO_WM_UNIT_TYPE" val="l_h_a"/>
  <p:tag name="KSO_WM_SLIDE_FIGMA_DIAGRAM" val="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蓝色职场简约风主题">
  <a:themeElements>
    <a:clrScheme name="">
      <a:dk1>
        <a:srgbClr val="000000"/>
      </a:dk1>
      <a:lt1>
        <a:srgbClr val="FFFFFF"/>
      </a:lt1>
      <a:dk2>
        <a:srgbClr val="333638"/>
      </a:dk2>
      <a:lt2>
        <a:srgbClr val="F6F6F9"/>
      </a:lt2>
      <a:accent1>
        <a:srgbClr val="3B4263"/>
      </a:accent1>
      <a:accent2>
        <a:srgbClr val="0F1122"/>
      </a:accent2>
      <a:accent3>
        <a:srgbClr val="BFDAFF"/>
      </a:accent3>
      <a:accent4>
        <a:srgbClr val="3266EB"/>
      </a:accent4>
      <a:accent5>
        <a:srgbClr val="1D4DF6"/>
      </a:accent5>
      <a:accent6>
        <a:srgbClr val="406EEE"/>
      </a:accent6>
      <a:hlink>
        <a:srgbClr val="E28835"/>
      </a:hlink>
      <a:folHlink>
        <a:srgbClr val="9D8874"/>
      </a:folHlink>
    </a:clrScheme>
    <a:fontScheme name="">
      <a:majorFont>
        <a:latin typeface="Microsoft YaHei UI"/>
        <a:ea typeface="Microsoft YaHei UI"/>
        <a:cs typeface=""/>
      </a:majorFont>
      <a:minorFont>
        <a:latin typeface="Microsoft YaHei UI"/>
        <a:ea typeface="Microsoft YaHei UI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1772</Words>
  <Application>WPS 演示</Application>
  <PresentationFormat>宽屏</PresentationFormat>
  <Paragraphs>233</Paragraphs>
  <Slides>20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20</vt:i4>
      </vt:variant>
    </vt:vector>
  </HeadingPairs>
  <TitlesOfParts>
    <vt:vector size="30" baseType="lpstr">
      <vt:lpstr>Arial</vt:lpstr>
      <vt:lpstr>宋体</vt:lpstr>
      <vt:lpstr>Wingdings</vt:lpstr>
      <vt:lpstr>Arial Unicode MS</vt:lpstr>
      <vt:lpstr>Calibri</vt:lpstr>
      <vt:lpstr>微软雅黑</vt:lpstr>
      <vt:lpstr>Wingdings</vt:lpstr>
      <vt:lpstr>Microsoft YaHei UI</vt:lpstr>
      <vt:lpstr>WPS</vt:lpstr>
      <vt:lpstr>蓝色职场简约风主题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mingsheng111035</dc:creator>
  <cp:lastModifiedBy>廖明生</cp:lastModifiedBy>
  <cp:revision>4</cp:revision>
  <dcterms:created xsi:type="dcterms:W3CDTF">2023-08-09T12:44:00Z</dcterms:created>
  <dcterms:modified xsi:type="dcterms:W3CDTF">2025-02-26T06:09:48Z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BEF3DEA58504447DA69DFE95E2B6A0FA_13</vt:lpwstr>
  </property>
  <property fmtid="{D5CDD505-2E9C-101B-9397-08002B2CF9AE}" pid="3" name="KSOProductBuildVer">
    <vt:lpwstr>2052-12.1.0.20305</vt:lpwstr>
  </property>
</Properties>
</file>