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sldIdLst>
    <p:sldId id="256" r:id="rId2"/>
    <p:sldId id="261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1395A3-A5B5-49CD-AFA0-E7D2CCE780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87918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4DBA45-4C47-48C7-BB1B-8D220BF03886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3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FE8C7A-FC41-44AE-A6B1-631251FEB73F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5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itchFamily="18" charset="0"/>
              </a:endParaRPr>
            </a:p>
          </p:txBody>
        </p:sp>
      </p:grp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39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E56EEEA0-F0DD-42AE-A7BA-F048A8E499F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639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5E3CA-2169-404D-A1B7-03AD394AF0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614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344D7-448B-44DA-B42D-4EC697A66D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562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404A4-E10C-4852-B8FA-C731FF5E74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184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BD631-5722-41F2-AA34-60388AE9F5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7030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637E4-55E7-4497-AC39-1FE2BB04F5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640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CB843-CBD1-4682-BB59-CEAEC02A9A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0931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13D4F-B234-4B70-BC0A-FD03C8805B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4709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BEB6B-35CA-4923-B35F-EFF4FC1E0A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2915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A620AD-B90D-4C58-B048-7971C11283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940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C7393-B1C9-48EC-BD6B-5FDECE5A57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0303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536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536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536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536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36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en-US" altLang="zh-CN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2A2303DD-029A-444E-A863-7ECD2454003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素材的收集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进阶搜索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对搜索的网站进行限制 </a:t>
            </a:r>
          </a:p>
          <a:p>
            <a:pPr lvl="1">
              <a:buFontTx/>
              <a:buNone/>
            </a:pPr>
            <a:endParaRPr lang="zh-CN" altLang="en-US"/>
          </a:p>
          <a:p>
            <a:pPr lvl="1">
              <a:buFontTx/>
              <a:buNone/>
            </a:pPr>
            <a:r>
              <a:rPr lang="zh-CN" altLang="en-US"/>
              <a:t>“</a:t>
            </a:r>
            <a:r>
              <a:rPr lang="en-US" altLang="zh-CN"/>
              <a:t>site”</a:t>
            </a:r>
            <a:r>
              <a:rPr lang="zh-CN" altLang="en-US"/>
              <a:t>表示搜索结果局限于某个具体网站或者网站频道</a:t>
            </a:r>
          </a:p>
          <a:p>
            <a:pPr lvl="1"/>
            <a:r>
              <a:rPr lang="zh-CN" altLang="en-US"/>
              <a:t>示例：搜索中文教育科研网站（</a:t>
            </a:r>
            <a:r>
              <a:rPr lang="en-US" altLang="zh-CN"/>
              <a:t>edu.cn</a:t>
            </a:r>
            <a:r>
              <a:rPr lang="zh-CN" altLang="en-US"/>
              <a:t>）上关于搜索引擎技巧的页面。</a:t>
            </a:r>
          </a:p>
          <a:p>
            <a:pPr lvl="1"/>
            <a:r>
              <a:rPr lang="zh-CN" altLang="en-US"/>
              <a:t>搜索：搜索引擎 技巧 </a:t>
            </a:r>
            <a:r>
              <a:rPr lang="en-US" altLang="zh-CN"/>
              <a:t>site:edu.cn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进阶搜索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在某一类文件中查找信息</a:t>
            </a:r>
          </a:p>
          <a:p>
            <a:pPr lvl="1">
              <a:buFontTx/>
              <a:buNone/>
            </a:pPr>
            <a:endParaRPr lang="zh-CN" altLang="en-US"/>
          </a:p>
          <a:p>
            <a:pPr lvl="1">
              <a:buFontTx/>
              <a:buNone/>
            </a:pPr>
            <a:r>
              <a:rPr lang="zh-CN" altLang="en-US"/>
              <a:t>“</a:t>
            </a:r>
            <a:r>
              <a:rPr lang="en-US" altLang="zh-CN"/>
              <a:t>filetype:”</a:t>
            </a:r>
            <a:r>
              <a:rPr lang="zh-CN" altLang="en-US"/>
              <a:t>是</a:t>
            </a:r>
            <a:r>
              <a:rPr lang="en-US" altLang="zh-CN"/>
              <a:t>Google</a:t>
            </a:r>
            <a:r>
              <a:rPr lang="zh-CN" altLang="en-US"/>
              <a:t>开发的非常强大实用的一个搜索语法，不仅能搜索一般的文字页面，还能对某些二进制文档进行检索 </a:t>
            </a:r>
          </a:p>
          <a:p>
            <a:pPr lvl="1"/>
            <a:r>
              <a:rPr lang="zh-CN" altLang="en-US"/>
              <a:t>示例：搜索几个资产负债表的</a:t>
            </a:r>
            <a:r>
              <a:rPr lang="en-US" altLang="zh-CN"/>
              <a:t>Office</a:t>
            </a:r>
            <a:r>
              <a:rPr lang="zh-CN" altLang="en-US"/>
              <a:t>文档。</a:t>
            </a:r>
          </a:p>
          <a:p>
            <a:pPr lvl="1"/>
            <a:r>
              <a:rPr lang="zh-CN" altLang="en-US"/>
              <a:t>搜索：资产负债表 </a:t>
            </a:r>
            <a:r>
              <a:rPr lang="en-US" altLang="zh-CN"/>
              <a:t>filetype:doc OR filetype:xls OR filetype:ppt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4</TotalTime>
  <Words>106</Words>
  <Application>Microsoft Office PowerPoint</Application>
  <PresentationFormat>全屏显示(4:3)</PresentationFormat>
  <Paragraphs>15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宋体</vt:lpstr>
      <vt:lpstr>Wingdings</vt:lpstr>
      <vt:lpstr>Times New Roman</vt:lpstr>
      <vt:lpstr>Capsules</vt:lpstr>
      <vt:lpstr>素材的收集</vt:lpstr>
      <vt:lpstr>进阶搜索 </vt:lpstr>
      <vt:lpstr>进阶搜索</vt:lpstr>
    </vt:vector>
  </TitlesOfParts>
  <Company>eitc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素材的收集</dc:title>
  <dc:creator>llp</dc:creator>
  <cp:lastModifiedBy>黄德胜</cp:lastModifiedBy>
  <cp:revision>5</cp:revision>
  <dcterms:created xsi:type="dcterms:W3CDTF">2009-02-10T01:41:11Z</dcterms:created>
  <dcterms:modified xsi:type="dcterms:W3CDTF">2014-05-02T23:00:28Z</dcterms:modified>
</cp:coreProperties>
</file>