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  <p:sldMasterId id="2147483654" r:id="rId2"/>
  </p:sldMasterIdLst>
  <p:sldIdLst>
    <p:sldId id="259" r:id="rId3"/>
    <p:sldId id="256" r:id="rId4"/>
    <p:sldId id="257" r:id="rId5"/>
    <p:sldId id="258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7331B2-D0A0-4B4C-B979-7F699BE16A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066318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F6835A-0145-4E3B-8122-D1BA89C7387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67599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8EF68C-DD29-4394-8A09-8085473CAC5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975049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5760 w 6027"/>
                <a:gd name="T1" fmla="*/ 1248 h 2296"/>
                <a:gd name="T2" fmla="*/ 0 w 6027"/>
                <a:gd name="T3" fmla="*/ 1248 h 2296"/>
                <a:gd name="T4" fmla="*/ 0 w 6027"/>
                <a:gd name="T5" fmla="*/ 0 h 2296"/>
                <a:gd name="T6" fmla="*/ 5760 w 6027"/>
                <a:gd name="T7" fmla="*/ 0 h 2296"/>
                <a:gd name="T8" fmla="*/ 5760 w 6027"/>
                <a:gd name="T9" fmla="*/ 1248 h 2296"/>
                <a:gd name="T10" fmla="*/ 5760 w 6027"/>
                <a:gd name="T11" fmla="*/ 1248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>
                <a:gd name="T0" fmla="*/ 6027 w 6027"/>
                <a:gd name="T1" fmla="*/ 2296 h 2296"/>
                <a:gd name="T2" fmla="*/ 0 w 6027"/>
                <a:gd name="T3" fmla="*/ 2296 h 2296"/>
                <a:gd name="T4" fmla="*/ 0 w 6027"/>
                <a:gd name="T5" fmla="*/ 0 h 2296"/>
                <a:gd name="T6" fmla="*/ 6027 w 6027"/>
                <a:gd name="T7" fmla="*/ 0 h 2296"/>
                <a:gd name="T8" fmla="*/ 6027 w 6027"/>
                <a:gd name="T9" fmla="*/ 2296 h 2296"/>
                <a:gd name="T10" fmla="*/ 6027 w 6027"/>
                <a:gd name="T11" fmla="*/ 2296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2895600 w 5748"/>
              <a:gd name="T1" fmla="*/ 609600 h 246"/>
              <a:gd name="T2" fmla="*/ 0 w 5748"/>
              <a:gd name="T3" fmla="*/ 609600 h 246"/>
              <a:gd name="T4" fmla="*/ 0 w 5748"/>
              <a:gd name="T5" fmla="*/ 0 h 246"/>
              <a:gd name="T6" fmla="*/ 2895600 w 5748"/>
              <a:gd name="T7" fmla="*/ 0 h 246"/>
              <a:gd name="T8" fmla="*/ 2895600 w 5748"/>
              <a:gd name="T9" fmla="*/ 609600 h 246"/>
              <a:gd name="T10" fmla="*/ 2895600 w 5748"/>
              <a:gd name="T11" fmla="*/ 609600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>
                <a:gd name="T0" fmla="*/ 3132 w 3240"/>
                <a:gd name="T1" fmla="*/ 469 h 536"/>
                <a:gd name="T2" fmla="*/ 2995 w 3240"/>
                <a:gd name="T3" fmla="*/ 395 h 536"/>
                <a:gd name="T4" fmla="*/ 2911 w 3240"/>
                <a:gd name="T5" fmla="*/ 375 h 536"/>
                <a:gd name="T6" fmla="*/ 2678 w 3240"/>
                <a:gd name="T7" fmla="*/ 228 h 536"/>
                <a:gd name="T8" fmla="*/ 2553 w 3240"/>
                <a:gd name="T9" fmla="*/ 74 h 536"/>
                <a:gd name="T10" fmla="*/ 2457 w 3240"/>
                <a:gd name="T11" fmla="*/ 7 h 536"/>
                <a:gd name="T12" fmla="*/ 2403 w 3240"/>
                <a:gd name="T13" fmla="*/ 47 h 536"/>
                <a:gd name="T14" fmla="*/ 2289 w 3240"/>
                <a:gd name="T15" fmla="*/ 74 h 536"/>
                <a:gd name="T16" fmla="*/ 2134 w 3240"/>
                <a:gd name="T17" fmla="*/ 74 h 536"/>
                <a:gd name="T18" fmla="*/ 2044 w 3240"/>
                <a:gd name="T19" fmla="*/ 128 h 536"/>
                <a:gd name="T20" fmla="*/ 1775 w 3240"/>
                <a:gd name="T21" fmla="*/ 222 h 536"/>
                <a:gd name="T22" fmla="*/ 1602 w 3240"/>
                <a:gd name="T23" fmla="*/ 181 h 536"/>
                <a:gd name="T24" fmla="*/ 1560 w 3240"/>
                <a:gd name="T25" fmla="*/ 101 h 536"/>
                <a:gd name="T26" fmla="*/ 1542 w 3240"/>
                <a:gd name="T27" fmla="*/ 87 h 536"/>
                <a:gd name="T28" fmla="*/ 1446 w 3240"/>
                <a:gd name="T29" fmla="*/ 60 h 536"/>
                <a:gd name="T30" fmla="*/ 1375 w 3240"/>
                <a:gd name="T31" fmla="*/ 74 h 536"/>
                <a:gd name="T32" fmla="*/ 1309 w 3240"/>
                <a:gd name="T33" fmla="*/ 87 h 536"/>
                <a:gd name="T34" fmla="*/ 1243 w 3240"/>
                <a:gd name="T35" fmla="*/ 13 h 536"/>
                <a:gd name="T36" fmla="*/ 1225 w 3240"/>
                <a:gd name="T37" fmla="*/ 0 h 536"/>
                <a:gd name="T38" fmla="*/ 1189 w 3240"/>
                <a:gd name="T39" fmla="*/ 0 h 536"/>
                <a:gd name="T40" fmla="*/ 1106 w 3240"/>
                <a:gd name="T41" fmla="*/ 34 h 536"/>
                <a:gd name="T42" fmla="*/ 1106 w 3240"/>
                <a:gd name="T43" fmla="*/ 34 h 536"/>
                <a:gd name="T44" fmla="*/ 1094 w 3240"/>
                <a:gd name="T45" fmla="*/ 40 h 536"/>
                <a:gd name="T46" fmla="*/ 1070 w 3240"/>
                <a:gd name="T47" fmla="*/ 54 h 536"/>
                <a:gd name="T48" fmla="*/ 1034 w 3240"/>
                <a:gd name="T49" fmla="*/ 74 h 536"/>
                <a:gd name="T50" fmla="*/ 1004 w 3240"/>
                <a:gd name="T51" fmla="*/ 74 h 536"/>
                <a:gd name="T52" fmla="*/ 986 w 3240"/>
                <a:gd name="T53" fmla="*/ 74 h 536"/>
                <a:gd name="T54" fmla="*/ 956 w 3240"/>
                <a:gd name="T55" fmla="*/ 81 h 536"/>
                <a:gd name="T56" fmla="*/ 920 w 3240"/>
                <a:gd name="T57" fmla="*/ 94 h 536"/>
                <a:gd name="T58" fmla="*/ 884 w 3240"/>
                <a:gd name="T59" fmla="*/ 107 h 536"/>
                <a:gd name="T60" fmla="*/ 843 w 3240"/>
                <a:gd name="T61" fmla="*/ 128 h 536"/>
                <a:gd name="T62" fmla="*/ 813 w 3240"/>
                <a:gd name="T63" fmla="*/ 141 h 536"/>
                <a:gd name="T64" fmla="*/ 789 w 3240"/>
                <a:gd name="T65" fmla="*/ 148 h 536"/>
                <a:gd name="T66" fmla="*/ 783 w 3240"/>
                <a:gd name="T67" fmla="*/ 154 h 536"/>
                <a:gd name="T68" fmla="*/ 556 w 3240"/>
                <a:gd name="T69" fmla="*/ 228 h 536"/>
                <a:gd name="T70" fmla="*/ 394 w 3240"/>
                <a:gd name="T71" fmla="*/ 294 h 536"/>
                <a:gd name="T72" fmla="*/ 107 w 3240"/>
                <a:gd name="T73" fmla="*/ 462 h 536"/>
                <a:gd name="T74" fmla="*/ 0 w 3240"/>
                <a:gd name="T75" fmla="*/ 536 h 536"/>
                <a:gd name="T76" fmla="*/ 3240 w 3240"/>
                <a:gd name="T77" fmla="*/ 536 h 536"/>
                <a:gd name="T78" fmla="*/ 3132 w 3240"/>
                <a:gd name="T79" fmla="*/ 469 h 536"/>
                <a:gd name="T80" fmla="*/ 3132 w 3240"/>
                <a:gd name="T81" fmla="*/ 469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20 h 353"/>
                  <a:gd name="T4" fmla="*/ 24 w 186"/>
                  <a:gd name="T5" fmla="*/ 34 h 353"/>
                  <a:gd name="T6" fmla="*/ 18 w 186"/>
                  <a:gd name="T7" fmla="*/ 74 h 353"/>
                  <a:gd name="T8" fmla="*/ 42 w 186"/>
                  <a:gd name="T9" fmla="*/ 128 h 353"/>
                  <a:gd name="T10" fmla="*/ 48 w 186"/>
                  <a:gd name="T11" fmla="*/ 181 h 353"/>
                  <a:gd name="T12" fmla="*/ 0 w 186"/>
                  <a:gd name="T13" fmla="*/ 395 h 353"/>
                  <a:gd name="T14" fmla="*/ 54 w 186"/>
                  <a:gd name="T15" fmla="*/ 261 h 353"/>
                  <a:gd name="T16" fmla="*/ 84 w 186"/>
                  <a:gd name="T17" fmla="*/ 242 h 353"/>
                  <a:gd name="T18" fmla="*/ 126 w 186"/>
                  <a:gd name="T19" fmla="*/ 141 h 353"/>
                  <a:gd name="T20" fmla="*/ 144 w 186"/>
                  <a:gd name="T21" fmla="*/ 134 h 353"/>
                  <a:gd name="T22" fmla="*/ 144 w 186"/>
                  <a:gd name="T23" fmla="*/ 101 h 353"/>
                  <a:gd name="T24" fmla="*/ 186 w 186"/>
                  <a:gd name="T25" fmla="*/ 74 h 353"/>
                  <a:gd name="T26" fmla="*/ 162 w 186"/>
                  <a:gd name="T27" fmla="*/ 67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7 h 66"/>
                  <a:gd name="T8" fmla="*/ 6 w 155"/>
                  <a:gd name="T9" fmla="*/ 20 h 66"/>
                  <a:gd name="T10" fmla="*/ 0 w 155"/>
                  <a:gd name="T11" fmla="*/ 27 h 66"/>
                  <a:gd name="T12" fmla="*/ 78 w 155"/>
                  <a:gd name="T13" fmla="*/ 67 h 66"/>
                  <a:gd name="T14" fmla="*/ 96 w 155"/>
                  <a:gd name="T15" fmla="*/ 47 h 66"/>
                  <a:gd name="T16" fmla="*/ 155 w 155"/>
                  <a:gd name="T17" fmla="*/ 74 h 66"/>
                  <a:gd name="T18" fmla="*/ 126 w 155"/>
                  <a:gd name="T19" fmla="*/ 27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41 h 72"/>
                  <a:gd name="T2" fmla="*/ 0 w 42"/>
                  <a:gd name="T3" fmla="*/ 20 h 72"/>
                  <a:gd name="T4" fmla="*/ 12 w 42"/>
                  <a:gd name="T5" fmla="*/ 7 h 72"/>
                  <a:gd name="T6" fmla="*/ 0 w 42"/>
                  <a:gd name="T7" fmla="*/ 7 h 72"/>
                  <a:gd name="T8" fmla="*/ 12 w 42"/>
                  <a:gd name="T9" fmla="*/ 7 h 72"/>
                  <a:gd name="T10" fmla="*/ 24 w 42"/>
                  <a:gd name="T11" fmla="*/ 7 h 72"/>
                  <a:gd name="T12" fmla="*/ 36 w 42"/>
                  <a:gd name="T13" fmla="*/ 7 h 72"/>
                  <a:gd name="T14" fmla="*/ 42 w 42"/>
                  <a:gd name="T15" fmla="*/ 0 h 72"/>
                  <a:gd name="T16" fmla="*/ 30 w 42"/>
                  <a:gd name="T17" fmla="*/ 20 h 72"/>
                  <a:gd name="T18" fmla="*/ 42 w 42"/>
                  <a:gd name="T19" fmla="*/ 54 h 72"/>
                  <a:gd name="T20" fmla="*/ 12 w 42"/>
                  <a:gd name="T21" fmla="*/ 81 h 72"/>
                  <a:gd name="T22" fmla="*/ 6 w 42"/>
                  <a:gd name="T23" fmla="*/ 41 h 72"/>
                  <a:gd name="T24" fmla="*/ 6 w 42"/>
                  <a:gd name="T25" fmla="*/ 41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>
                <a:gd name="T0" fmla="*/ 3976 w 3976"/>
                <a:gd name="T1" fmla="*/ 527 h 527"/>
                <a:gd name="T2" fmla="*/ 3970 w 3976"/>
                <a:gd name="T3" fmla="*/ 527 h 527"/>
                <a:gd name="T4" fmla="*/ 3844 w 3976"/>
                <a:gd name="T5" fmla="*/ 509 h 527"/>
                <a:gd name="T6" fmla="*/ 2487 w 3976"/>
                <a:gd name="T7" fmla="*/ 305 h 527"/>
                <a:gd name="T8" fmla="*/ 2039 w 3976"/>
                <a:gd name="T9" fmla="*/ 36 h 527"/>
                <a:gd name="T10" fmla="*/ 1907 w 3976"/>
                <a:gd name="T11" fmla="*/ 24 h 527"/>
                <a:gd name="T12" fmla="*/ 1883 w 3976"/>
                <a:gd name="T13" fmla="*/ 54 h 527"/>
                <a:gd name="T14" fmla="*/ 1859 w 3976"/>
                <a:gd name="T15" fmla="*/ 54 h 527"/>
                <a:gd name="T16" fmla="*/ 1830 w 3976"/>
                <a:gd name="T17" fmla="*/ 30 h 527"/>
                <a:gd name="T18" fmla="*/ 1704 w 3976"/>
                <a:gd name="T19" fmla="*/ 102 h 527"/>
                <a:gd name="T20" fmla="*/ 1608 w 3976"/>
                <a:gd name="T21" fmla="*/ 126 h 527"/>
                <a:gd name="T22" fmla="*/ 1561 w 3976"/>
                <a:gd name="T23" fmla="*/ 132 h 527"/>
                <a:gd name="T24" fmla="*/ 1495 w 3976"/>
                <a:gd name="T25" fmla="*/ 102 h 527"/>
                <a:gd name="T26" fmla="*/ 1357 w 3976"/>
                <a:gd name="T27" fmla="*/ 126 h 527"/>
                <a:gd name="T28" fmla="*/ 1285 w 3976"/>
                <a:gd name="T29" fmla="*/ 24 h 527"/>
                <a:gd name="T30" fmla="*/ 1280 w 3976"/>
                <a:gd name="T31" fmla="*/ 18 h 527"/>
                <a:gd name="T32" fmla="*/ 1262 w 3976"/>
                <a:gd name="T33" fmla="*/ 12 h 527"/>
                <a:gd name="T34" fmla="*/ 1238 w 3976"/>
                <a:gd name="T35" fmla="*/ 6 h 527"/>
                <a:gd name="T36" fmla="*/ 1220 w 3976"/>
                <a:gd name="T37" fmla="*/ 0 h 527"/>
                <a:gd name="T38" fmla="*/ 1196 w 3976"/>
                <a:gd name="T39" fmla="*/ 0 h 527"/>
                <a:gd name="T40" fmla="*/ 1166 w 3976"/>
                <a:gd name="T41" fmla="*/ 0 h 527"/>
                <a:gd name="T42" fmla="*/ 1142 w 3976"/>
                <a:gd name="T43" fmla="*/ 0 h 527"/>
                <a:gd name="T44" fmla="*/ 1136 w 3976"/>
                <a:gd name="T45" fmla="*/ 0 h 527"/>
                <a:gd name="T46" fmla="*/ 1130 w 3976"/>
                <a:gd name="T47" fmla="*/ 0 h 527"/>
                <a:gd name="T48" fmla="*/ 1124 w 3976"/>
                <a:gd name="T49" fmla="*/ 6 h 527"/>
                <a:gd name="T50" fmla="*/ 1118 w 3976"/>
                <a:gd name="T51" fmla="*/ 12 h 527"/>
                <a:gd name="T52" fmla="*/ 1100 w 3976"/>
                <a:gd name="T53" fmla="*/ 18 h 527"/>
                <a:gd name="T54" fmla="*/ 1088 w 3976"/>
                <a:gd name="T55" fmla="*/ 18 h 527"/>
                <a:gd name="T56" fmla="*/ 1070 w 3976"/>
                <a:gd name="T57" fmla="*/ 24 h 527"/>
                <a:gd name="T58" fmla="*/ 1052 w 3976"/>
                <a:gd name="T59" fmla="*/ 30 h 527"/>
                <a:gd name="T60" fmla="*/ 1034 w 3976"/>
                <a:gd name="T61" fmla="*/ 36 h 527"/>
                <a:gd name="T62" fmla="*/ 1028 w 3976"/>
                <a:gd name="T63" fmla="*/ 42 h 527"/>
                <a:gd name="T64" fmla="*/ 969 w 3976"/>
                <a:gd name="T65" fmla="*/ 60 h 527"/>
                <a:gd name="T66" fmla="*/ 921 w 3976"/>
                <a:gd name="T67" fmla="*/ 72 h 527"/>
                <a:gd name="T68" fmla="*/ 855 w 3976"/>
                <a:gd name="T69" fmla="*/ 48 h 527"/>
                <a:gd name="T70" fmla="*/ 825 w 3976"/>
                <a:gd name="T71" fmla="*/ 48 h 527"/>
                <a:gd name="T72" fmla="*/ 759 w 3976"/>
                <a:gd name="T73" fmla="*/ 72 h 527"/>
                <a:gd name="T74" fmla="*/ 735 w 3976"/>
                <a:gd name="T75" fmla="*/ 72 h 527"/>
                <a:gd name="T76" fmla="*/ 706 w 3976"/>
                <a:gd name="T77" fmla="*/ 60 h 527"/>
                <a:gd name="T78" fmla="*/ 640 w 3976"/>
                <a:gd name="T79" fmla="*/ 60 h 527"/>
                <a:gd name="T80" fmla="*/ 544 w 3976"/>
                <a:gd name="T81" fmla="*/ 72 h 527"/>
                <a:gd name="T82" fmla="*/ 389 w 3976"/>
                <a:gd name="T83" fmla="*/ 18 h 527"/>
                <a:gd name="T84" fmla="*/ 323 w 3976"/>
                <a:gd name="T85" fmla="*/ 60 h 527"/>
                <a:gd name="T86" fmla="*/ 317 w 3976"/>
                <a:gd name="T87" fmla="*/ 60 h 527"/>
                <a:gd name="T88" fmla="*/ 305 w 3976"/>
                <a:gd name="T89" fmla="*/ 72 h 527"/>
                <a:gd name="T90" fmla="*/ 287 w 3976"/>
                <a:gd name="T91" fmla="*/ 78 h 527"/>
                <a:gd name="T92" fmla="*/ 263 w 3976"/>
                <a:gd name="T93" fmla="*/ 90 h 527"/>
                <a:gd name="T94" fmla="*/ 203 w 3976"/>
                <a:gd name="T95" fmla="*/ 120 h 527"/>
                <a:gd name="T96" fmla="*/ 149 w 3976"/>
                <a:gd name="T97" fmla="*/ 150 h 527"/>
                <a:gd name="T98" fmla="*/ 78 w 3976"/>
                <a:gd name="T99" fmla="*/ 168 h 527"/>
                <a:gd name="T100" fmla="*/ 0 w 3976"/>
                <a:gd name="T101" fmla="*/ 180 h 527"/>
                <a:gd name="T102" fmla="*/ 0 w 3976"/>
                <a:gd name="T103" fmla="*/ 527 h 527"/>
                <a:gd name="T104" fmla="*/ 1010 w 3976"/>
                <a:gd name="T105" fmla="*/ 527 h 527"/>
                <a:gd name="T106" fmla="*/ 3725 w 3976"/>
                <a:gd name="T107" fmla="*/ 527 h 527"/>
                <a:gd name="T108" fmla="*/ 3976 w 3976"/>
                <a:gd name="T109" fmla="*/ 527 h 527"/>
                <a:gd name="T110" fmla="*/ 3976 w 3976"/>
                <a:gd name="T111" fmla="*/ 527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61 h 287"/>
                <a:gd name="T4" fmla="*/ 66 w 365"/>
                <a:gd name="T5" fmla="*/ 110 h 287"/>
                <a:gd name="T6" fmla="*/ 143 w 365"/>
                <a:gd name="T7" fmla="*/ 183 h 287"/>
                <a:gd name="T8" fmla="*/ 191 w 365"/>
                <a:gd name="T9" fmla="*/ 170 h 287"/>
                <a:gd name="T10" fmla="*/ 341 w 365"/>
                <a:gd name="T11" fmla="*/ 291 h 287"/>
                <a:gd name="T12" fmla="*/ 305 w 365"/>
                <a:gd name="T13" fmla="*/ 176 h 287"/>
                <a:gd name="T14" fmla="*/ 365 w 365"/>
                <a:gd name="T15" fmla="*/ 134 h 287"/>
                <a:gd name="T16" fmla="*/ 359 w 365"/>
                <a:gd name="T17" fmla="*/ 128 h 287"/>
                <a:gd name="T18" fmla="*/ 335 w 365"/>
                <a:gd name="T19" fmla="*/ 116 h 287"/>
                <a:gd name="T20" fmla="*/ 299 w 365"/>
                <a:gd name="T21" fmla="*/ 91 h 287"/>
                <a:gd name="T22" fmla="*/ 257 w 365"/>
                <a:gd name="T23" fmla="*/ 73 h 287"/>
                <a:gd name="T24" fmla="*/ 215 w 365"/>
                <a:gd name="T25" fmla="*/ 55 h 287"/>
                <a:gd name="T26" fmla="*/ 173 w 365"/>
                <a:gd name="T27" fmla="*/ 37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31 h 60"/>
                <a:gd name="T16" fmla="*/ 65 w 71"/>
                <a:gd name="T17" fmla="*/ 43 h 60"/>
                <a:gd name="T18" fmla="*/ 71 w 71"/>
                <a:gd name="T19" fmla="*/ 55 h 60"/>
                <a:gd name="T20" fmla="*/ 71 w 71"/>
                <a:gd name="T21" fmla="*/ 61 h 60"/>
                <a:gd name="T22" fmla="*/ 59 w 71"/>
                <a:gd name="T23" fmla="*/ 55 h 60"/>
                <a:gd name="T24" fmla="*/ 47 w 71"/>
                <a:gd name="T25" fmla="*/ 43 h 60"/>
                <a:gd name="T26" fmla="*/ 23 w 71"/>
                <a:gd name="T27" fmla="*/ 31 h 60"/>
                <a:gd name="T28" fmla="*/ 23 w 71"/>
                <a:gd name="T29" fmla="*/ 37 h 60"/>
                <a:gd name="T30" fmla="*/ 18 w 71"/>
                <a:gd name="T31" fmla="*/ 43 h 60"/>
                <a:gd name="T32" fmla="*/ 12 w 71"/>
                <a:gd name="T33" fmla="*/ 49 h 60"/>
                <a:gd name="T34" fmla="*/ 6 w 71"/>
                <a:gd name="T35" fmla="*/ 49 h 60"/>
                <a:gd name="T36" fmla="*/ 6 w 71"/>
                <a:gd name="T37" fmla="*/ 49 h 60"/>
                <a:gd name="T38" fmla="*/ 6 w 71"/>
                <a:gd name="T39" fmla="*/ 37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55 h 162"/>
                <a:gd name="T10" fmla="*/ 96 w 161"/>
                <a:gd name="T11" fmla="*/ 61 h 162"/>
                <a:gd name="T12" fmla="*/ 102 w 161"/>
                <a:gd name="T13" fmla="*/ 73 h 162"/>
                <a:gd name="T14" fmla="*/ 108 w 161"/>
                <a:gd name="T15" fmla="*/ 85 h 162"/>
                <a:gd name="T16" fmla="*/ 120 w 161"/>
                <a:gd name="T17" fmla="*/ 97 h 162"/>
                <a:gd name="T18" fmla="*/ 143 w 161"/>
                <a:gd name="T19" fmla="*/ 115 h 162"/>
                <a:gd name="T20" fmla="*/ 155 w 161"/>
                <a:gd name="T21" fmla="*/ 140 h 162"/>
                <a:gd name="T22" fmla="*/ 161 w 161"/>
                <a:gd name="T23" fmla="*/ 158 h 162"/>
                <a:gd name="T24" fmla="*/ 161 w 161"/>
                <a:gd name="T25" fmla="*/ 164 h 162"/>
                <a:gd name="T26" fmla="*/ 96 w 161"/>
                <a:gd name="T27" fmla="*/ 103 h 162"/>
                <a:gd name="T28" fmla="*/ 30 w 161"/>
                <a:gd name="T29" fmla="*/ 55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31 h 60"/>
                <a:gd name="T4" fmla="*/ 41 w 59"/>
                <a:gd name="T5" fmla="*/ 37 h 60"/>
                <a:gd name="T6" fmla="*/ 47 w 59"/>
                <a:gd name="T7" fmla="*/ 43 h 60"/>
                <a:gd name="T8" fmla="*/ 53 w 59"/>
                <a:gd name="T9" fmla="*/ 55 h 60"/>
                <a:gd name="T10" fmla="*/ 53 w 59"/>
                <a:gd name="T11" fmla="*/ 61 h 60"/>
                <a:gd name="T12" fmla="*/ 47 w 59"/>
                <a:gd name="T13" fmla="*/ 55 h 60"/>
                <a:gd name="T14" fmla="*/ 35 w 59"/>
                <a:gd name="T15" fmla="*/ 49 h 60"/>
                <a:gd name="T16" fmla="*/ 23 w 59"/>
                <a:gd name="T17" fmla="*/ 37 h 60"/>
                <a:gd name="T18" fmla="*/ 17 w 59"/>
                <a:gd name="T19" fmla="*/ 31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37 h 204"/>
                <a:gd name="T2" fmla="*/ 245 w 245"/>
                <a:gd name="T3" fmla="*/ 43 h 204"/>
                <a:gd name="T4" fmla="*/ 209 w 245"/>
                <a:gd name="T5" fmla="*/ 85 h 204"/>
                <a:gd name="T6" fmla="*/ 143 w 245"/>
                <a:gd name="T7" fmla="*/ 134 h 204"/>
                <a:gd name="T8" fmla="*/ 167 w 245"/>
                <a:gd name="T9" fmla="*/ 158 h 204"/>
                <a:gd name="T10" fmla="*/ 179 w 245"/>
                <a:gd name="T11" fmla="*/ 207 h 204"/>
                <a:gd name="T12" fmla="*/ 77 w 245"/>
                <a:gd name="T13" fmla="*/ 134 h 204"/>
                <a:gd name="T14" fmla="*/ 47 w 245"/>
                <a:gd name="T15" fmla="*/ 85 h 204"/>
                <a:gd name="T16" fmla="*/ 89 w 245"/>
                <a:gd name="T17" fmla="*/ 67 h 204"/>
                <a:gd name="T18" fmla="*/ 59 w 245"/>
                <a:gd name="T19" fmla="*/ 37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37 h 204"/>
                <a:gd name="T50" fmla="*/ 233 w 245"/>
                <a:gd name="T51" fmla="*/ 37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3270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53271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03CAD8D-3C34-484F-B8D6-2BB6B2CFB85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105782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EC01B1-AE74-4F99-ACE4-ECCB82A71E3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100368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EC3C99-16D3-47BF-B372-D6B3FF52DA5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948369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63A559-0CC6-416D-8F7A-6D4329E9DD2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283717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C8ECDE-9AB9-4468-8E5D-BEB5A71D6C1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655675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A3E056-D023-44F3-A820-3A971A8C910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47090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554376-30C0-4091-A535-0D2A73DB6CD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984570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8ABBD6-0A1E-4DDC-AA35-A0448B004BE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95617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D94A61-FB52-4C87-A19C-B9896F6A503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52209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92E6C2-0D7A-48EA-87CF-EF4C771E3A0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140051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7444EF-51A5-4F87-8D76-128C4FD6C43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123014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950404-0790-4EAE-BF47-0A29141E8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25841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CEA91B-7890-4CAB-858C-19CA64E4D5A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65478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CBF529-BB30-439C-ABEE-67DE0FD8F9B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71088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4B7FC5-0EAB-4857-986C-D0D5FA3ACEF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041405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DB8B45-DE0F-41C3-8302-3D760D05F5B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99399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2391F4-50B7-4508-B68F-51C6EC27FFE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66880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1947AF-0F07-43C5-8AB5-7379DA86BA5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761032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CAF368-1C4A-4DCF-AE61-C3E373215E8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97509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147DFB45-3A51-41B0-B6A7-BD163DB1E05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2073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5760 w 6027"/>
                <a:gd name="T1" fmla="*/ 1248 h 2296"/>
                <a:gd name="T2" fmla="*/ 0 w 6027"/>
                <a:gd name="T3" fmla="*/ 1248 h 2296"/>
                <a:gd name="T4" fmla="*/ 0 w 6027"/>
                <a:gd name="T5" fmla="*/ 0 h 2296"/>
                <a:gd name="T6" fmla="*/ 5760 w 6027"/>
                <a:gd name="T7" fmla="*/ 0 h 2296"/>
                <a:gd name="T8" fmla="*/ 5760 w 6027"/>
                <a:gd name="T9" fmla="*/ 1248 h 2296"/>
                <a:gd name="T10" fmla="*/ 5760 w 6027"/>
                <a:gd name="T11" fmla="*/ 1248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28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>
                <a:gd name="T0" fmla="*/ 6027 w 6027"/>
                <a:gd name="T1" fmla="*/ 2296 h 2296"/>
                <a:gd name="T2" fmla="*/ 0 w 6027"/>
                <a:gd name="T3" fmla="*/ 2296 h 2296"/>
                <a:gd name="T4" fmla="*/ 0 w 6027"/>
                <a:gd name="T5" fmla="*/ 0 h 2296"/>
                <a:gd name="T6" fmla="*/ 6027 w 6027"/>
                <a:gd name="T7" fmla="*/ 0 h 2296"/>
                <a:gd name="T8" fmla="*/ 6027 w 6027"/>
                <a:gd name="T9" fmla="*/ 2296 h 2296"/>
                <a:gd name="T10" fmla="*/ 6027 w 6027"/>
                <a:gd name="T11" fmla="*/ 2296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2051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2895600 w 5748"/>
              <a:gd name="T1" fmla="*/ 609600 h 246"/>
              <a:gd name="T2" fmla="*/ 0 w 5748"/>
              <a:gd name="T3" fmla="*/ 609600 h 246"/>
              <a:gd name="T4" fmla="*/ 0 w 5748"/>
              <a:gd name="T5" fmla="*/ 0 h 246"/>
              <a:gd name="T6" fmla="*/ 2895600 w 5748"/>
              <a:gd name="T7" fmla="*/ 0 h 246"/>
              <a:gd name="T8" fmla="*/ 2895600 w 5748"/>
              <a:gd name="T9" fmla="*/ 609600 h 246"/>
              <a:gd name="T10" fmla="*/ 2895600 w 5748"/>
              <a:gd name="T11" fmla="*/ 609600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052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52231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>
                <a:gd name="T0" fmla="*/ 3132 w 3240"/>
                <a:gd name="T1" fmla="*/ 469 h 536"/>
                <a:gd name="T2" fmla="*/ 2995 w 3240"/>
                <a:gd name="T3" fmla="*/ 395 h 536"/>
                <a:gd name="T4" fmla="*/ 2911 w 3240"/>
                <a:gd name="T5" fmla="*/ 375 h 536"/>
                <a:gd name="T6" fmla="*/ 2678 w 3240"/>
                <a:gd name="T7" fmla="*/ 228 h 536"/>
                <a:gd name="T8" fmla="*/ 2553 w 3240"/>
                <a:gd name="T9" fmla="*/ 74 h 536"/>
                <a:gd name="T10" fmla="*/ 2457 w 3240"/>
                <a:gd name="T11" fmla="*/ 7 h 536"/>
                <a:gd name="T12" fmla="*/ 2403 w 3240"/>
                <a:gd name="T13" fmla="*/ 47 h 536"/>
                <a:gd name="T14" fmla="*/ 2289 w 3240"/>
                <a:gd name="T15" fmla="*/ 74 h 536"/>
                <a:gd name="T16" fmla="*/ 2134 w 3240"/>
                <a:gd name="T17" fmla="*/ 74 h 536"/>
                <a:gd name="T18" fmla="*/ 2044 w 3240"/>
                <a:gd name="T19" fmla="*/ 128 h 536"/>
                <a:gd name="T20" fmla="*/ 1775 w 3240"/>
                <a:gd name="T21" fmla="*/ 222 h 536"/>
                <a:gd name="T22" fmla="*/ 1602 w 3240"/>
                <a:gd name="T23" fmla="*/ 181 h 536"/>
                <a:gd name="T24" fmla="*/ 1560 w 3240"/>
                <a:gd name="T25" fmla="*/ 101 h 536"/>
                <a:gd name="T26" fmla="*/ 1542 w 3240"/>
                <a:gd name="T27" fmla="*/ 87 h 536"/>
                <a:gd name="T28" fmla="*/ 1446 w 3240"/>
                <a:gd name="T29" fmla="*/ 60 h 536"/>
                <a:gd name="T30" fmla="*/ 1375 w 3240"/>
                <a:gd name="T31" fmla="*/ 74 h 536"/>
                <a:gd name="T32" fmla="*/ 1309 w 3240"/>
                <a:gd name="T33" fmla="*/ 87 h 536"/>
                <a:gd name="T34" fmla="*/ 1243 w 3240"/>
                <a:gd name="T35" fmla="*/ 13 h 536"/>
                <a:gd name="T36" fmla="*/ 1225 w 3240"/>
                <a:gd name="T37" fmla="*/ 0 h 536"/>
                <a:gd name="T38" fmla="*/ 1189 w 3240"/>
                <a:gd name="T39" fmla="*/ 0 h 536"/>
                <a:gd name="T40" fmla="*/ 1106 w 3240"/>
                <a:gd name="T41" fmla="*/ 34 h 536"/>
                <a:gd name="T42" fmla="*/ 1106 w 3240"/>
                <a:gd name="T43" fmla="*/ 34 h 536"/>
                <a:gd name="T44" fmla="*/ 1094 w 3240"/>
                <a:gd name="T45" fmla="*/ 40 h 536"/>
                <a:gd name="T46" fmla="*/ 1070 w 3240"/>
                <a:gd name="T47" fmla="*/ 54 h 536"/>
                <a:gd name="T48" fmla="*/ 1034 w 3240"/>
                <a:gd name="T49" fmla="*/ 74 h 536"/>
                <a:gd name="T50" fmla="*/ 1004 w 3240"/>
                <a:gd name="T51" fmla="*/ 74 h 536"/>
                <a:gd name="T52" fmla="*/ 986 w 3240"/>
                <a:gd name="T53" fmla="*/ 74 h 536"/>
                <a:gd name="T54" fmla="*/ 956 w 3240"/>
                <a:gd name="T55" fmla="*/ 81 h 536"/>
                <a:gd name="T56" fmla="*/ 920 w 3240"/>
                <a:gd name="T57" fmla="*/ 94 h 536"/>
                <a:gd name="T58" fmla="*/ 884 w 3240"/>
                <a:gd name="T59" fmla="*/ 107 h 536"/>
                <a:gd name="T60" fmla="*/ 843 w 3240"/>
                <a:gd name="T61" fmla="*/ 128 h 536"/>
                <a:gd name="T62" fmla="*/ 813 w 3240"/>
                <a:gd name="T63" fmla="*/ 141 h 536"/>
                <a:gd name="T64" fmla="*/ 789 w 3240"/>
                <a:gd name="T65" fmla="*/ 148 h 536"/>
                <a:gd name="T66" fmla="*/ 783 w 3240"/>
                <a:gd name="T67" fmla="*/ 154 h 536"/>
                <a:gd name="T68" fmla="*/ 556 w 3240"/>
                <a:gd name="T69" fmla="*/ 228 h 536"/>
                <a:gd name="T70" fmla="*/ 394 w 3240"/>
                <a:gd name="T71" fmla="*/ 294 h 536"/>
                <a:gd name="T72" fmla="*/ 107 w 3240"/>
                <a:gd name="T73" fmla="*/ 462 h 536"/>
                <a:gd name="T74" fmla="*/ 0 w 3240"/>
                <a:gd name="T75" fmla="*/ 536 h 536"/>
                <a:gd name="T76" fmla="*/ 3240 w 3240"/>
                <a:gd name="T77" fmla="*/ 536 h 536"/>
                <a:gd name="T78" fmla="*/ 3132 w 3240"/>
                <a:gd name="T79" fmla="*/ 469 h 536"/>
                <a:gd name="T80" fmla="*/ 3132 w 3240"/>
                <a:gd name="T81" fmla="*/ 469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2066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2068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9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20 h 353"/>
                  <a:gd name="T4" fmla="*/ 24 w 186"/>
                  <a:gd name="T5" fmla="*/ 34 h 353"/>
                  <a:gd name="T6" fmla="*/ 18 w 186"/>
                  <a:gd name="T7" fmla="*/ 74 h 353"/>
                  <a:gd name="T8" fmla="*/ 42 w 186"/>
                  <a:gd name="T9" fmla="*/ 128 h 353"/>
                  <a:gd name="T10" fmla="*/ 48 w 186"/>
                  <a:gd name="T11" fmla="*/ 181 h 353"/>
                  <a:gd name="T12" fmla="*/ 0 w 186"/>
                  <a:gd name="T13" fmla="*/ 395 h 353"/>
                  <a:gd name="T14" fmla="*/ 54 w 186"/>
                  <a:gd name="T15" fmla="*/ 261 h 353"/>
                  <a:gd name="T16" fmla="*/ 84 w 186"/>
                  <a:gd name="T17" fmla="*/ 242 h 353"/>
                  <a:gd name="T18" fmla="*/ 126 w 186"/>
                  <a:gd name="T19" fmla="*/ 141 h 353"/>
                  <a:gd name="T20" fmla="*/ 144 w 186"/>
                  <a:gd name="T21" fmla="*/ 134 h 353"/>
                  <a:gd name="T22" fmla="*/ 144 w 186"/>
                  <a:gd name="T23" fmla="*/ 101 h 353"/>
                  <a:gd name="T24" fmla="*/ 186 w 186"/>
                  <a:gd name="T25" fmla="*/ 74 h 353"/>
                  <a:gd name="T26" fmla="*/ 162 w 186"/>
                  <a:gd name="T27" fmla="*/ 67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0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7 h 66"/>
                  <a:gd name="T8" fmla="*/ 6 w 155"/>
                  <a:gd name="T9" fmla="*/ 20 h 66"/>
                  <a:gd name="T10" fmla="*/ 0 w 155"/>
                  <a:gd name="T11" fmla="*/ 27 h 66"/>
                  <a:gd name="T12" fmla="*/ 78 w 155"/>
                  <a:gd name="T13" fmla="*/ 67 h 66"/>
                  <a:gd name="T14" fmla="*/ 96 w 155"/>
                  <a:gd name="T15" fmla="*/ 47 h 66"/>
                  <a:gd name="T16" fmla="*/ 155 w 155"/>
                  <a:gd name="T17" fmla="*/ 74 h 66"/>
                  <a:gd name="T18" fmla="*/ 126 w 155"/>
                  <a:gd name="T19" fmla="*/ 27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2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41 h 72"/>
                  <a:gd name="T2" fmla="*/ 0 w 42"/>
                  <a:gd name="T3" fmla="*/ 20 h 72"/>
                  <a:gd name="T4" fmla="*/ 12 w 42"/>
                  <a:gd name="T5" fmla="*/ 7 h 72"/>
                  <a:gd name="T6" fmla="*/ 0 w 42"/>
                  <a:gd name="T7" fmla="*/ 7 h 72"/>
                  <a:gd name="T8" fmla="*/ 12 w 42"/>
                  <a:gd name="T9" fmla="*/ 7 h 72"/>
                  <a:gd name="T10" fmla="*/ 24 w 42"/>
                  <a:gd name="T11" fmla="*/ 7 h 72"/>
                  <a:gd name="T12" fmla="*/ 36 w 42"/>
                  <a:gd name="T13" fmla="*/ 7 h 72"/>
                  <a:gd name="T14" fmla="*/ 42 w 42"/>
                  <a:gd name="T15" fmla="*/ 0 h 72"/>
                  <a:gd name="T16" fmla="*/ 30 w 42"/>
                  <a:gd name="T17" fmla="*/ 20 h 72"/>
                  <a:gd name="T18" fmla="*/ 42 w 42"/>
                  <a:gd name="T19" fmla="*/ 54 h 72"/>
                  <a:gd name="T20" fmla="*/ 12 w 42"/>
                  <a:gd name="T21" fmla="*/ 81 h 72"/>
                  <a:gd name="T22" fmla="*/ 6 w 42"/>
                  <a:gd name="T23" fmla="*/ 41 h 72"/>
                  <a:gd name="T24" fmla="*/ 6 w 42"/>
                  <a:gd name="T25" fmla="*/ 41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2238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>
                <a:gd name="T0" fmla="*/ 3976 w 3976"/>
                <a:gd name="T1" fmla="*/ 527 h 527"/>
                <a:gd name="T2" fmla="*/ 3970 w 3976"/>
                <a:gd name="T3" fmla="*/ 527 h 527"/>
                <a:gd name="T4" fmla="*/ 3844 w 3976"/>
                <a:gd name="T5" fmla="*/ 509 h 527"/>
                <a:gd name="T6" fmla="*/ 2487 w 3976"/>
                <a:gd name="T7" fmla="*/ 305 h 527"/>
                <a:gd name="T8" fmla="*/ 2039 w 3976"/>
                <a:gd name="T9" fmla="*/ 36 h 527"/>
                <a:gd name="T10" fmla="*/ 1907 w 3976"/>
                <a:gd name="T11" fmla="*/ 24 h 527"/>
                <a:gd name="T12" fmla="*/ 1883 w 3976"/>
                <a:gd name="T13" fmla="*/ 54 h 527"/>
                <a:gd name="T14" fmla="*/ 1859 w 3976"/>
                <a:gd name="T15" fmla="*/ 54 h 527"/>
                <a:gd name="T16" fmla="*/ 1830 w 3976"/>
                <a:gd name="T17" fmla="*/ 30 h 527"/>
                <a:gd name="T18" fmla="*/ 1704 w 3976"/>
                <a:gd name="T19" fmla="*/ 102 h 527"/>
                <a:gd name="T20" fmla="*/ 1608 w 3976"/>
                <a:gd name="T21" fmla="*/ 126 h 527"/>
                <a:gd name="T22" fmla="*/ 1561 w 3976"/>
                <a:gd name="T23" fmla="*/ 132 h 527"/>
                <a:gd name="T24" fmla="*/ 1495 w 3976"/>
                <a:gd name="T25" fmla="*/ 102 h 527"/>
                <a:gd name="T26" fmla="*/ 1357 w 3976"/>
                <a:gd name="T27" fmla="*/ 126 h 527"/>
                <a:gd name="T28" fmla="*/ 1285 w 3976"/>
                <a:gd name="T29" fmla="*/ 24 h 527"/>
                <a:gd name="T30" fmla="*/ 1280 w 3976"/>
                <a:gd name="T31" fmla="*/ 18 h 527"/>
                <a:gd name="T32" fmla="*/ 1262 w 3976"/>
                <a:gd name="T33" fmla="*/ 12 h 527"/>
                <a:gd name="T34" fmla="*/ 1238 w 3976"/>
                <a:gd name="T35" fmla="*/ 6 h 527"/>
                <a:gd name="T36" fmla="*/ 1220 w 3976"/>
                <a:gd name="T37" fmla="*/ 0 h 527"/>
                <a:gd name="T38" fmla="*/ 1196 w 3976"/>
                <a:gd name="T39" fmla="*/ 0 h 527"/>
                <a:gd name="T40" fmla="*/ 1166 w 3976"/>
                <a:gd name="T41" fmla="*/ 0 h 527"/>
                <a:gd name="T42" fmla="*/ 1142 w 3976"/>
                <a:gd name="T43" fmla="*/ 0 h 527"/>
                <a:gd name="T44" fmla="*/ 1136 w 3976"/>
                <a:gd name="T45" fmla="*/ 0 h 527"/>
                <a:gd name="T46" fmla="*/ 1130 w 3976"/>
                <a:gd name="T47" fmla="*/ 0 h 527"/>
                <a:gd name="T48" fmla="*/ 1124 w 3976"/>
                <a:gd name="T49" fmla="*/ 6 h 527"/>
                <a:gd name="T50" fmla="*/ 1118 w 3976"/>
                <a:gd name="T51" fmla="*/ 12 h 527"/>
                <a:gd name="T52" fmla="*/ 1100 w 3976"/>
                <a:gd name="T53" fmla="*/ 18 h 527"/>
                <a:gd name="T54" fmla="*/ 1088 w 3976"/>
                <a:gd name="T55" fmla="*/ 18 h 527"/>
                <a:gd name="T56" fmla="*/ 1070 w 3976"/>
                <a:gd name="T57" fmla="*/ 24 h 527"/>
                <a:gd name="T58" fmla="*/ 1052 w 3976"/>
                <a:gd name="T59" fmla="*/ 30 h 527"/>
                <a:gd name="T60" fmla="*/ 1034 w 3976"/>
                <a:gd name="T61" fmla="*/ 36 h 527"/>
                <a:gd name="T62" fmla="*/ 1028 w 3976"/>
                <a:gd name="T63" fmla="*/ 42 h 527"/>
                <a:gd name="T64" fmla="*/ 969 w 3976"/>
                <a:gd name="T65" fmla="*/ 60 h 527"/>
                <a:gd name="T66" fmla="*/ 921 w 3976"/>
                <a:gd name="T67" fmla="*/ 72 h 527"/>
                <a:gd name="T68" fmla="*/ 855 w 3976"/>
                <a:gd name="T69" fmla="*/ 48 h 527"/>
                <a:gd name="T70" fmla="*/ 825 w 3976"/>
                <a:gd name="T71" fmla="*/ 48 h 527"/>
                <a:gd name="T72" fmla="*/ 759 w 3976"/>
                <a:gd name="T73" fmla="*/ 72 h 527"/>
                <a:gd name="T74" fmla="*/ 735 w 3976"/>
                <a:gd name="T75" fmla="*/ 72 h 527"/>
                <a:gd name="T76" fmla="*/ 706 w 3976"/>
                <a:gd name="T77" fmla="*/ 60 h 527"/>
                <a:gd name="T78" fmla="*/ 640 w 3976"/>
                <a:gd name="T79" fmla="*/ 60 h 527"/>
                <a:gd name="T80" fmla="*/ 544 w 3976"/>
                <a:gd name="T81" fmla="*/ 72 h 527"/>
                <a:gd name="T82" fmla="*/ 389 w 3976"/>
                <a:gd name="T83" fmla="*/ 18 h 527"/>
                <a:gd name="T84" fmla="*/ 323 w 3976"/>
                <a:gd name="T85" fmla="*/ 60 h 527"/>
                <a:gd name="T86" fmla="*/ 317 w 3976"/>
                <a:gd name="T87" fmla="*/ 60 h 527"/>
                <a:gd name="T88" fmla="*/ 305 w 3976"/>
                <a:gd name="T89" fmla="*/ 72 h 527"/>
                <a:gd name="T90" fmla="*/ 287 w 3976"/>
                <a:gd name="T91" fmla="*/ 78 h 527"/>
                <a:gd name="T92" fmla="*/ 263 w 3976"/>
                <a:gd name="T93" fmla="*/ 90 h 527"/>
                <a:gd name="T94" fmla="*/ 203 w 3976"/>
                <a:gd name="T95" fmla="*/ 120 h 527"/>
                <a:gd name="T96" fmla="*/ 149 w 3976"/>
                <a:gd name="T97" fmla="*/ 150 h 527"/>
                <a:gd name="T98" fmla="*/ 78 w 3976"/>
                <a:gd name="T99" fmla="*/ 168 h 527"/>
                <a:gd name="T100" fmla="*/ 0 w 3976"/>
                <a:gd name="T101" fmla="*/ 180 h 527"/>
                <a:gd name="T102" fmla="*/ 0 w 3976"/>
                <a:gd name="T103" fmla="*/ 527 h 527"/>
                <a:gd name="T104" fmla="*/ 1010 w 3976"/>
                <a:gd name="T105" fmla="*/ 527 h 527"/>
                <a:gd name="T106" fmla="*/ 3725 w 3976"/>
                <a:gd name="T107" fmla="*/ 527 h 527"/>
                <a:gd name="T108" fmla="*/ 3976 w 3976"/>
                <a:gd name="T109" fmla="*/ 527 h 527"/>
                <a:gd name="T110" fmla="*/ 3976 w 3976"/>
                <a:gd name="T111" fmla="*/ 527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2053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2059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61 h 287"/>
                <a:gd name="T4" fmla="*/ 66 w 365"/>
                <a:gd name="T5" fmla="*/ 110 h 287"/>
                <a:gd name="T6" fmla="*/ 143 w 365"/>
                <a:gd name="T7" fmla="*/ 183 h 287"/>
                <a:gd name="T8" fmla="*/ 191 w 365"/>
                <a:gd name="T9" fmla="*/ 170 h 287"/>
                <a:gd name="T10" fmla="*/ 341 w 365"/>
                <a:gd name="T11" fmla="*/ 291 h 287"/>
                <a:gd name="T12" fmla="*/ 305 w 365"/>
                <a:gd name="T13" fmla="*/ 176 h 287"/>
                <a:gd name="T14" fmla="*/ 365 w 365"/>
                <a:gd name="T15" fmla="*/ 134 h 287"/>
                <a:gd name="T16" fmla="*/ 359 w 365"/>
                <a:gd name="T17" fmla="*/ 128 h 287"/>
                <a:gd name="T18" fmla="*/ 335 w 365"/>
                <a:gd name="T19" fmla="*/ 116 h 287"/>
                <a:gd name="T20" fmla="*/ 299 w 365"/>
                <a:gd name="T21" fmla="*/ 91 h 287"/>
                <a:gd name="T22" fmla="*/ 257 w 365"/>
                <a:gd name="T23" fmla="*/ 73 h 287"/>
                <a:gd name="T24" fmla="*/ 215 w 365"/>
                <a:gd name="T25" fmla="*/ 55 h 287"/>
                <a:gd name="T26" fmla="*/ 173 w 365"/>
                <a:gd name="T27" fmla="*/ 37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31 h 60"/>
                <a:gd name="T16" fmla="*/ 65 w 71"/>
                <a:gd name="T17" fmla="*/ 43 h 60"/>
                <a:gd name="T18" fmla="*/ 71 w 71"/>
                <a:gd name="T19" fmla="*/ 55 h 60"/>
                <a:gd name="T20" fmla="*/ 71 w 71"/>
                <a:gd name="T21" fmla="*/ 61 h 60"/>
                <a:gd name="T22" fmla="*/ 59 w 71"/>
                <a:gd name="T23" fmla="*/ 55 h 60"/>
                <a:gd name="T24" fmla="*/ 47 w 71"/>
                <a:gd name="T25" fmla="*/ 43 h 60"/>
                <a:gd name="T26" fmla="*/ 23 w 71"/>
                <a:gd name="T27" fmla="*/ 31 h 60"/>
                <a:gd name="T28" fmla="*/ 23 w 71"/>
                <a:gd name="T29" fmla="*/ 37 h 60"/>
                <a:gd name="T30" fmla="*/ 18 w 71"/>
                <a:gd name="T31" fmla="*/ 43 h 60"/>
                <a:gd name="T32" fmla="*/ 12 w 71"/>
                <a:gd name="T33" fmla="*/ 49 h 60"/>
                <a:gd name="T34" fmla="*/ 6 w 71"/>
                <a:gd name="T35" fmla="*/ 49 h 60"/>
                <a:gd name="T36" fmla="*/ 6 w 71"/>
                <a:gd name="T37" fmla="*/ 49 h 60"/>
                <a:gd name="T38" fmla="*/ 6 w 71"/>
                <a:gd name="T39" fmla="*/ 37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55 h 162"/>
                <a:gd name="T10" fmla="*/ 96 w 161"/>
                <a:gd name="T11" fmla="*/ 61 h 162"/>
                <a:gd name="T12" fmla="*/ 102 w 161"/>
                <a:gd name="T13" fmla="*/ 73 h 162"/>
                <a:gd name="T14" fmla="*/ 108 w 161"/>
                <a:gd name="T15" fmla="*/ 85 h 162"/>
                <a:gd name="T16" fmla="*/ 120 w 161"/>
                <a:gd name="T17" fmla="*/ 97 h 162"/>
                <a:gd name="T18" fmla="*/ 143 w 161"/>
                <a:gd name="T19" fmla="*/ 115 h 162"/>
                <a:gd name="T20" fmla="*/ 155 w 161"/>
                <a:gd name="T21" fmla="*/ 140 h 162"/>
                <a:gd name="T22" fmla="*/ 161 w 161"/>
                <a:gd name="T23" fmla="*/ 158 h 162"/>
                <a:gd name="T24" fmla="*/ 161 w 161"/>
                <a:gd name="T25" fmla="*/ 164 h 162"/>
                <a:gd name="T26" fmla="*/ 96 w 161"/>
                <a:gd name="T27" fmla="*/ 103 h 162"/>
                <a:gd name="T28" fmla="*/ 30 w 161"/>
                <a:gd name="T29" fmla="*/ 55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31 h 60"/>
                <a:gd name="T4" fmla="*/ 41 w 59"/>
                <a:gd name="T5" fmla="*/ 37 h 60"/>
                <a:gd name="T6" fmla="*/ 47 w 59"/>
                <a:gd name="T7" fmla="*/ 43 h 60"/>
                <a:gd name="T8" fmla="*/ 53 w 59"/>
                <a:gd name="T9" fmla="*/ 55 h 60"/>
                <a:gd name="T10" fmla="*/ 53 w 59"/>
                <a:gd name="T11" fmla="*/ 61 h 60"/>
                <a:gd name="T12" fmla="*/ 47 w 59"/>
                <a:gd name="T13" fmla="*/ 55 h 60"/>
                <a:gd name="T14" fmla="*/ 35 w 59"/>
                <a:gd name="T15" fmla="*/ 49 h 60"/>
                <a:gd name="T16" fmla="*/ 23 w 59"/>
                <a:gd name="T17" fmla="*/ 37 h 60"/>
                <a:gd name="T18" fmla="*/ 17 w 59"/>
                <a:gd name="T19" fmla="*/ 31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37 h 204"/>
                <a:gd name="T2" fmla="*/ 245 w 245"/>
                <a:gd name="T3" fmla="*/ 43 h 204"/>
                <a:gd name="T4" fmla="*/ 209 w 245"/>
                <a:gd name="T5" fmla="*/ 85 h 204"/>
                <a:gd name="T6" fmla="*/ 143 w 245"/>
                <a:gd name="T7" fmla="*/ 134 h 204"/>
                <a:gd name="T8" fmla="*/ 167 w 245"/>
                <a:gd name="T9" fmla="*/ 158 h 204"/>
                <a:gd name="T10" fmla="*/ 179 w 245"/>
                <a:gd name="T11" fmla="*/ 207 h 204"/>
                <a:gd name="T12" fmla="*/ 77 w 245"/>
                <a:gd name="T13" fmla="*/ 134 h 204"/>
                <a:gd name="T14" fmla="*/ 47 w 245"/>
                <a:gd name="T15" fmla="*/ 85 h 204"/>
                <a:gd name="T16" fmla="*/ 89 w 245"/>
                <a:gd name="T17" fmla="*/ 67 h 204"/>
                <a:gd name="T18" fmla="*/ 59 w 245"/>
                <a:gd name="T19" fmla="*/ 37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37 h 204"/>
                <a:gd name="T50" fmla="*/ 233 w 245"/>
                <a:gd name="T51" fmla="*/ 37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2246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5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2248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2249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2250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22EEC82A-E089-4F31-AB77-3E6EFC822BC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9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solidFill>
                  <a:schemeClr val="tx1"/>
                </a:solidFill>
              </a:rPr>
              <a:t>江西庐山风景荟萃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zh-CN" altLang="en-US" sz="4800" b="1" smtClean="0">
                <a:solidFill>
                  <a:srgbClr val="FFFF00"/>
                </a:solidFill>
                <a:ea typeface="黑体" pitchFamily="49" charset="-122"/>
              </a:rPr>
              <a:t>庐山瀑布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庐山三叠泉</a:t>
            </a:r>
            <a:endParaRPr lang="zh-CN" altLang="zh-CN" dirty="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秀峰是香炉峰，双剑峰、文殊峰、鹤鸣峰、狮子峰、龟背峰、姊妹峰等诸峰的总称。 鹤鸣峰下，原坐落着被称为“庐山五大丛林”之一的秀峰寺。秀峰寺原名开先寺，后康熙皇帝手书“秀峰寺”从此改为秀峰寺。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庐山瀑布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秀峰内“漱玉亭”、“玉峡”、“龙潭”、“瀑布”、“观瀑亭”、“日照亭”等胜景和历史名人留下的许多珍迹。 著名的开先瀑布，唐代大诗人李白赞颂道：“日照香炉生紫烟，遥看瀑布挂前川，飞流直下三千尺，疑是银河落九天”。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庐山秀峰瀑布</a:t>
            </a:r>
          </a:p>
        </p:txBody>
      </p:sp>
      <p:pic>
        <p:nvPicPr>
          <p:cNvPr id="7171" name="Picture 7" descr="未标题-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952625"/>
            <a:ext cx="5934075" cy="398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untain Top">
  <a:themeElements>
    <a:clrScheme name="Mountain Top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Mountain Top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untain Top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</TotalTime>
  <Words>149</Words>
  <Application>Microsoft Office PowerPoint</Application>
  <PresentationFormat>全屏显示(4:3)</PresentationFormat>
  <Paragraphs>7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Calibri</vt:lpstr>
      <vt:lpstr>Wingdings</vt:lpstr>
      <vt:lpstr>黑体</vt:lpstr>
      <vt:lpstr>默认设计模板</vt:lpstr>
      <vt:lpstr>Mountain Top</vt:lpstr>
      <vt:lpstr>江西庐山风景荟萃</vt:lpstr>
      <vt:lpstr>庐山三叠泉</vt:lpstr>
      <vt:lpstr>庐山瀑布</vt:lpstr>
      <vt:lpstr>庐山秀峰瀑布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teach101</dc:creator>
  <cp:lastModifiedBy>win2</cp:lastModifiedBy>
  <cp:revision>15</cp:revision>
  <cp:lastPrinted>1601-01-01T00:00:00Z</cp:lastPrinted>
  <dcterms:created xsi:type="dcterms:W3CDTF">1601-01-01T00:00:00Z</dcterms:created>
  <dcterms:modified xsi:type="dcterms:W3CDTF">2016-11-09T07:17:41Z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