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66FFFF"/>
    <a:srgbClr val="99CC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4" d="100"/>
          <a:sy n="64" d="100"/>
        </p:scale>
        <p:origin x="-133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0"/>
    </p:cViewPr>
  </p:sorterViewPr>
  <p:notesViewPr>
    <p:cSldViewPr>
      <p:cViewPr varScale="1">
        <p:scale>
          <a:sx n="40" d="100"/>
          <a:sy n="40" d="100"/>
        </p:scale>
        <p:origin x="-148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CA371F5-E427-4B9B-A6B1-9156D76F5C9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64027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94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046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96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73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44111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58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10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384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3093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5886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66239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143000" y="1752600"/>
            <a:ext cx="731520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64758" dir="20921404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6699FF"/>
                </a:solidFill>
                <a:latin typeface="Arial Black" pitchFamily="34" charset="0"/>
                <a:ea typeface="黑体" pitchFamily="49" charset="-122"/>
              </a:rPr>
              <a:t>计算机实用技术</a:t>
            </a:r>
          </a:p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6699FF"/>
                </a:solidFill>
                <a:latin typeface="Arial Black" pitchFamily="34" charset="0"/>
                <a:ea typeface="黑体" pitchFamily="49" charset="-122"/>
              </a:rPr>
              <a:t>讲座</a:t>
            </a:r>
            <a:endParaRPr lang="zh-CN" altLang="en-US" sz="6000">
              <a:solidFill>
                <a:srgbClr val="F7EFED"/>
              </a:solidFill>
              <a:effectDag name="">
                <a:cont type="tree" name="">
                  <a:effect ref="fillLine"/>
                  <a:outerShdw dist="38100" dir="13500000" algn="br">
                    <a:srgbClr val="FFFAF9"/>
                  </a:outerShdw>
                </a:cont>
                <a:cont type="tree" name="">
                  <a:effect ref="fillLine"/>
                  <a:outerShdw dist="38100" dir="2700000" algn="tl">
                    <a:srgbClr val="948F8E"/>
                  </a:outerShdw>
                </a:cont>
                <a:effect ref="fillLine"/>
              </a:effectDag>
              <a:latin typeface="Arial Black" pitchFamily="34" charset="0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838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>
                <a:latin typeface="Arial Black" pitchFamily="34" charset="0"/>
              </a:rPr>
              <a:t>Windows2000</a:t>
            </a:r>
            <a:r>
              <a:rPr lang="zh-CN" altLang="zh-CN" b="1">
                <a:latin typeface="Arial Black" pitchFamily="34" charset="0"/>
                <a:ea typeface="楷体_GB2312" pitchFamily="49" charset="-122"/>
              </a:rPr>
              <a:t>应用技术</a:t>
            </a:r>
            <a:endParaRPr lang="zh-CN" altLang="en-US">
              <a:latin typeface="Arial Black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/>
              <a:t>Windows2000</a:t>
            </a:r>
            <a:r>
              <a:rPr lang="zh-CN" altLang="en-US"/>
              <a:t>的工作环境</a:t>
            </a:r>
          </a:p>
          <a:p>
            <a:pPr lvl="1"/>
            <a:r>
              <a:rPr lang="zh-CN" altLang="en-US"/>
              <a:t>桌面、图标、任务栏、窗口、菜单、鼠标操作</a:t>
            </a:r>
          </a:p>
          <a:p>
            <a:r>
              <a:rPr lang="zh-CN" altLang="en-US"/>
              <a:t>如何管理文件</a:t>
            </a:r>
          </a:p>
          <a:p>
            <a:pPr lvl="1"/>
            <a:r>
              <a:rPr lang="zh-CN" altLang="en-US"/>
              <a:t>文件名、类型、文件夹、树型结构、路径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>
                <a:latin typeface="Arial Black" pitchFamily="34" charset="0"/>
              </a:rPr>
              <a:t>Windows2000</a:t>
            </a:r>
            <a:r>
              <a:rPr lang="zh-CN" altLang="zh-CN" b="1">
                <a:latin typeface="Arial Black" pitchFamily="34" charset="0"/>
                <a:ea typeface="楷体_GB2312" pitchFamily="49" charset="-122"/>
              </a:rPr>
              <a:t>应用技术</a:t>
            </a: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676400"/>
            <a:ext cx="7772400" cy="4724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/>
              <a:t>资源管理器的使用</a:t>
            </a:r>
          </a:p>
          <a:p>
            <a:pPr lvl="1"/>
            <a:r>
              <a:rPr lang="zh-CN" altLang="en-US"/>
              <a:t>资源管理器的界面</a:t>
            </a:r>
          </a:p>
          <a:p>
            <a:pPr lvl="1"/>
            <a:r>
              <a:rPr lang="zh-CN" altLang="en-US"/>
              <a:t>文件夹的创建</a:t>
            </a:r>
          </a:p>
          <a:p>
            <a:pPr lvl="1"/>
            <a:r>
              <a:rPr lang="zh-CN" altLang="en-US"/>
              <a:t>文件与文件夹重命名</a:t>
            </a:r>
          </a:p>
          <a:p>
            <a:pPr lvl="1"/>
            <a:r>
              <a:rPr lang="zh-CN" altLang="en-US"/>
              <a:t>文件与文件夹的复制与移动（文件与文件夹的选择）</a:t>
            </a:r>
          </a:p>
          <a:p>
            <a:pPr lvl="1"/>
            <a:r>
              <a:rPr lang="zh-CN" altLang="en-US"/>
              <a:t>文件与文件夹的删除</a:t>
            </a:r>
          </a:p>
          <a:p>
            <a:pPr lvl="1"/>
            <a:r>
              <a:rPr lang="zh-CN" altLang="en-US"/>
              <a:t>软盘的格式化</a:t>
            </a:r>
          </a:p>
        </p:txBody>
      </p:sp>
      <p:pic>
        <p:nvPicPr>
          <p:cNvPr id="6148" name="chen2806.wav">
            <a:hlinkClick r:id="" action="ppaction://media"/>
          </p:cNvPr>
          <p:cNvPicPr>
            <a:picLocks noChangeAspect="1" noChangeArrowheads="1"/>
          </p:cNvPicPr>
          <p:nvPr>
            <a:wavAudioFile r:embed="rId1" name="chen2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64820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" fill="hold"/>
                                        <p:tgtEl>
                                          <p:spTgt spid="61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>
                <a:latin typeface="Arial Black" pitchFamily="34" charset="0"/>
              </a:rPr>
              <a:t>Windows2000</a:t>
            </a:r>
            <a:r>
              <a:rPr lang="zh-CN" altLang="zh-CN" b="1">
                <a:latin typeface="Arial Black" pitchFamily="34" charset="0"/>
                <a:ea typeface="楷体_GB2312" pitchFamily="49" charset="-122"/>
              </a:rPr>
              <a:t>应用技术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/>
              <a:t>回收站的使用</a:t>
            </a:r>
          </a:p>
          <a:p>
            <a:r>
              <a:rPr lang="zh-CN" altLang="en-US"/>
              <a:t>控制面版的使用</a:t>
            </a:r>
          </a:p>
          <a:p>
            <a:pPr lvl="1"/>
            <a:r>
              <a:rPr lang="zh-CN" altLang="en-US"/>
              <a:t>日期与时间</a:t>
            </a:r>
          </a:p>
          <a:p>
            <a:pPr lvl="1"/>
            <a:r>
              <a:rPr lang="zh-CN" altLang="en-US"/>
              <a:t>添加与删除程序</a:t>
            </a:r>
          </a:p>
          <a:p>
            <a:pPr lvl="1"/>
            <a:r>
              <a:rPr lang="zh-CN" altLang="en-US"/>
              <a:t>添加新的硬件</a:t>
            </a:r>
          </a:p>
          <a:p>
            <a:pPr lvl="1"/>
            <a:r>
              <a:rPr lang="zh-CN" altLang="en-US"/>
              <a:t>显示设置</a:t>
            </a:r>
          </a:p>
          <a:p>
            <a:pPr lvl="1"/>
            <a:r>
              <a:rPr lang="zh-CN" altLang="en-US"/>
              <a:t>输入法的设置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98</Words>
  <Application>Microsoft Office PowerPoint</Application>
  <PresentationFormat>全屏显示(4:3)</PresentationFormat>
  <Paragraphs>23</Paragraphs>
  <Slides>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Times New Roman</vt:lpstr>
      <vt:lpstr>宋体</vt:lpstr>
      <vt:lpstr>Arial Black</vt:lpstr>
      <vt:lpstr>黑体</vt:lpstr>
      <vt:lpstr>楷体_GB2312</vt:lpstr>
      <vt:lpstr>默认设计模板</vt:lpstr>
      <vt:lpstr>PowerPoint 演示文稿</vt:lpstr>
      <vt:lpstr>Windows2000应用技术</vt:lpstr>
      <vt:lpstr>Windows2000应用技术</vt:lpstr>
      <vt:lpstr>Windows2000应用技术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creator>teach101</dc:creator>
  <cp:lastModifiedBy>win2</cp:lastModifiedBy>
  <cp:revision>19</cp:revision>
  <dcterms:created xsi:type="dcterms:W3CDTF">2000-07-04T14:03:46Z</dcterms:created>
  <dcterms:modified xsi:type="dcterms:W3CDTF">2016-11-09T07:11:40Z</dcterms:modified>
</cp:coreProperties>
</file>