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5" autoAdjust="0"/>
    <p:restoredTop sz="90929"/>
  </p:normalViewPr>
  <p:slideViewPr>
    <p:cSldViewPr>
      <p:cViewPr varScale="1">
        <p:scale>
          <a:sx n="81" d="100"/>
          <a:sy n="81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78BC22A4-2156-46F9-AA1D-54F0A4C767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3902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5000"/>
              </a:spcBef>
              <a:defRPr kumimoji="1" sz="1200"/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5000"/>
              </a:spcBef>
              <a:defRPr kumimoji="1" sz="1200"/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5000"/>
              </a:spcBef>
              <a:defRPr kumimoji="1" sz="1200"/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5000"/>
              </a:spcBef>
              <a:defRPr kumimoji="1" sz="1200"/>
            </a:lvl1pPr>
          </a:lstStyle>
          <a:p>
            <a:fld id="{CF690A69-7215-4B4C-B455-59AD40D008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4854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0C08C-46E2-4CDA-A9E2-5E518DD7B9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4892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A4EA0-2F4A-4AB9-A464-4937E78432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261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9621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340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D33C1-FA91-41AF-A4BA-D923F3FA1A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0518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62000" y="1828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62000" y="39624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05600" y="5486400"/>
            <a:ext cx="1828800" cy="3810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9B32576-53C3-4E1D-A3BC-ABD4FB8830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556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1AE99-008C-4FF1-A4A8-B6FAC38EC8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724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F85C4-347C-4F59-96F3-2E31D87A3E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56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E3F64-B8B1-4FFD-BA2E-DE44245CAA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4C582F-A9D4-48D0-84A8-5037C2B5CF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6124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93194-A90D-440D-80DE-30AE6B18B6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440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3E391-1006-4573-A561-CECFD0DD9B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50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97D9C-C1E8-4644-8F48-1AA12ED276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869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6A5F6-9283-49F9-AA89-2BEA88F439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5981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3075" name="Rectangle 3" descr="Narrow vertical"/>
            <p:cNvSpPr>
              <a:spLocks noChangeArrowheads="1"/>
            </p:cNvSpPr>
            <p:nvPr/>
          </p:nvSpPr>
          <p:spPr bwMode="auto">
            <a:xfrm>
              <a:off x="288" y="48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3076" name="Rectangle 4" descr="Narrow horizontal"/>
            <p:cNvSpPr>
              <a:spLocks noChangeArrowheads="1"/>
            </p:cNvSpPr>
            <p:nvPr/>
          </p:nvSpPr>
          <p:spPr bwMode="auto">
            <a:xfrm>
              <a:off x="48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3077" name="Rectangle 5" descr="Narrow vertical"/>
            <p:cNvSpPr>
              <a:spLocks noChangeArrowheads="1"/>
            </p:cNvSpPr>
            <p:nvPr/>
          </p:nvSpPr>
          <p:spPr bwMode="auto">
            <a:xfrm>
              <a:off x="288" y="4032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3078" name="Rectangle 6" descr="Narrow horizontal"/>
            <p:cNvSpPr>
              <a:spLocks noChangeArrowheads="1"/>
            </p:cNvSpPr>
            <p:nvPr/>
          </p:nvSpPr>
          <p:spPr bwMode="auto">
            <a:xfrm>
              <a:off x="5472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288" y="288"/>
              <a:ext cx="5184" cy="3744"/>
            </a:xfrm>
            <a:prstGeom prst="rect">
              <a:avLst/>
            </a:prstGeom>
            <a:noFill/>
            <a:ln w="57150" cap="sq" cmpd="tri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3080" name="Rectangle 8"/>
            <p:cNvSpPr>
              <a:spLocks noChangeArrowheads="1"/>
            </p:cNvSpPr>
            <p:nvPr/>
          </p:nvSpPr>
          <p:spPr bwMode="auto">
            <a:xfrm>
              <a:off x="48" y="48"/>
              <a:ext cx="5664" cy="4224"/>
            </a:xfrm>
            <a:prstGeom prst="rect">
              <a:avLst/>
            </a:prstGeom>
            <a:noFill/>
            <a:ln w="12700" cap="sq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grpSp>
          <p:nvGrpSpPr>
            <p:cNvPr id="3081" name="Group 9"/>
            <p:cNvGrpSpPr>
              <a:grpSpLocks/>
            </p:cNvGrpSpPr>
            <p:nvPr/>
          </p:nvGrpSpPr>
          <p:grpSpPr bwMode="auto">
            <a:xfrm>
              <a:off x="0" y="0"/>
              <a:ext cx="384" cy="384"/>
              <a:chOff x="0" y="0"/>
              <a:chExt cx="384" cy="384"/>
            </a:xfrm>
          </p:grpSpPr>
          <p:sp>
            <p:nvSpPr>
              <p:cNvPr id="3082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3083" name="Oval 11"/>
              <p:cNvSpPr>
                <a:spLocks noChangeArrowheads="1"/>
              </p:cNvSpPr>
              <p:nvPr/>
            </p:nvSpPr>
            <p:spPr bwMode="auto">
              <a:xfrm>
                <a:off x="101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</p:grpSp>
        <p:grpSp>
          <p:nvGrpSpPr>
            <p:cNvPr id="3084" name="Group 12"/>
            <p:cNvGrpSpPr>
              <a:grpSpLocks/>
            </p:cNvGrpSpPr>
            <p:nvPr/>
          </p:nvGrpSpPr>
          <p:grpSpPr bwMode="auto">
            <a:xfrm>
              <a:off x="0" y="3935"/>
              <a:ext cx="384" cy="384"/>
              <a:chOff x="0" y="3935"/>
              <a:chExt cx="384" cy="384"/>
            </a:xfrm>
          </p:grpSpPr>
          <p:sp>
            <p:nvSpPr>
              <p:cNvPr id="3085" name="Rectangle 13"/>
              <p:cNvSpPr>
                <a:spLocks noChangeArrowheads="1"/>
              </p:cNvSpPr>
              <p:nvPr/>
            </p:nvSpPr>
            <p:spPr bwMode="auto">
              <a:xfrm>
                <a:off x="0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3086" name="Oval 14"/>
              <p:cNvSpPr>
                <a:spLocks noChangeArrowheads="1"/>
              </p:cNvSpPr>
              <p:nvPr/>
            </p:nvSpPr>
            <p:spPr bwMode="auto">
              <a:xfrm>
                <a:off x="101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</p:grpSp>
        <p:grpSp>
          <p:nvGrpSpPr>
            <p:cNvPr id="3087" name="Group 15"/>
            <p:cNvGrpSpPr>
              <a:grpSpLocks/>
            </p:cNvGrpSpPr>
            <p:nvPr/>
          </p:nvGrpSpPr>
          <p:grpSpPr bwMode="auto">
            <a:xfrm>
              <a:off x="5375" y="3935"/>
              <a:ext cx="384" cy="384"/>
              <a:chOff x="5375" y="3935"/>
              <a:chExt cx="384" cy="384"/>
            </a:xfrm>
          </p:grpSpPr>
          <p:sp>
            <p:nvSpPr>
              <p:cNvPr id="3088" name="Rectangle 16"/>
              <p:cNvSpPr>
                <a:spLocks noChangeArrowheads="1"/>
              </p:cNvSpPr>
              <p:nvPr/>
            </p:nvSpPr>
            <p:spPr bwMode="auto">
              <a:xfrm>
                <a:off x="5375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3089" name="Oval 17"/>
              <p:cNvSpPr>
                <a:spLocks noChangeArrowheads="1"/>
              </p:cNvSpPr>
              <p:nvPr/>
            </p:nvSpPr>
            <p:spPr bwMode="auto">
              <a:xfrm>
                <a:off x="5476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</p:grpSp>
        <p:grpSp>
          <p:nvGrpSpPr>
            <p:cNvPr id="3090" name="Group 18"/>
            <p:cNvGrpSpPr>
              <a:grpSpLocks/>
            </p:cNvGrpSpPr>
            <p:nvPr/>
          </p:nvGrpSpPr>
          <p:grpSpPr bwMode="auto">
            <a:xfrm>
              <a:off x="5375" y="0"/>
              <a:ext cx="384" cy="384"/>
              <a:chOff x="5375" y="0"/>
              <a:chExt cx="384" cy="384"/>
            </a:xfrm>
          </p:grpSpPr>
          <p:sp>
            <p:nvSpPr>
              <p:cNvPr id="3091" name="Rectangle 19"/>
              <p:cNvSpPr>
                <a:spLocks noChangeArrowheads="1"/>
              </p:cNvSpPr>
              <p:nvPr/>
            </p:nvSpPr>
            <p:spPr bwMode="auto">
              <a:xfrm>
                <a:off x="5375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3092" name="Oval 20"/>
              <p:cNvSpPr>
                <a:spLocks noChangeArrowheads="1"/>
              </p:cNvSpPr>
              <p:nvPr/>
            </p:nvSpPr>
            <p:spPr bwMode="auto">
              <a:xfrm>
                <a:off x="5476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09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8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第二层</a:t>
            </a:r>
          </a:p>
          <a:p>
            <a:pPr lvl="2"/>
            <a:r>
              <a:rPr lang="zh-CN" altLang="en-US" smtClean="0"/>
              <a:t>第三层</a:t>
            </a:r>
          </a:p>
          <a:p>
            <a:pPr lvl="3"/>
            <a:r>
              <a:rPr lang="zh-CN" altLang="en-US" smtClean="0"/>
              <a:t>第四层</a:t>
            </a:r>
          </a:p>
          <a:p>
            <a:pPr lvl="4"/>
            <a:r>
              <a:rPr lang="zh-CN" altLang="en-US" smtClean="0"/>
              <a:t>第五层</a:t>
            </a: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05600" y="5486400"/>
            <a:ext cx="1828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8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9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</a:defRPr>
            </a:lvl1pPr>
          </a:lstStyle>
          <a:p>
            <a:fld id="{5D9547DD-CA51-46F8-ABB7-E2E5CD64E76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  <a:ea typeface="宋体" pitchFamily="2" charset="-122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资格证明书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南方食品公司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366D1-7F9E-450F-B715-16F138657C9E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3538-6692-486D-A760-42E4F19823FB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4098" name="Rectangle 2"/>
          <p:cNvSpPr>
            <a:spLocks noChangeArrowheads="1"/>
          </p:cNvSpPr>
          <p:nvPr>
            <p:ph type="title"/>
          </p:nvPr>
        </p:nvSpPr>
        <p:spPr>
          <a:xfrm>
            <a:off x="685800" y="679450"/>
            <a:ext cx="7772400" cy="1606550"/>
          </a:xfrm>
          <a:noFill/>
          <a:ln/>
        </p:spPr>
        <p:txBody>
          <a:bodyPr/>
          <a:lstStyle/>
          <a:p>
            <a:r>
              <a:rPr lang="zh-CN" altLang="en-US" dirty="0" smtClean="0">
                <a:ea typeface="隶书" pitchFamily="49" charset="-122"/>
              </a:rPr>
              <a:t>优  </a:t>
            </a:r>
            <a:r>
              <a:rPr lang="zh-CN" altLang="en-US" dirty="0">
                <a:ea typeface="隶书" pitchFamily="49" charset="-122"/>
              </a:rPr>
              <a:t>秀  证  书</a:t>
            </a:r>
            <a:endParaRPr lang="zh-CN" altLang="zh-CN" dirty="0">
              <a:ea typeface="隶书" pitchFamily="49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>
            <p:ph type="body" sz="half" idx="1"/>
          </p:nvPr>
        </p:nvSpPr>
        <p:spPr>
          <a:xfrm>
            <a:off x="762000" y="2362200"/>
            <a:ext cx="7772400" cy="966788"/>
          </a:xfrm>
          <a:noFill/>
          <a:ln/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zh-CN" altLang="en-US" sz="2000" dirty="0"/>
              <a:t>授予：</a:t>
            </a:r>
          </a:p>
          <a:p>
            <a:pPr marL="0" indent="0">
              <a:lnSpc>
                <a:spcPct val="90000"/>
              </a:lnSpc>
            </a:pPr>
            <a:endParaRPr lang="en-US" altLang="zh-CN" sz="2400" dirty="0"/>
          </a:p>
        </p:txBody>
      </p:sp>
      <p:sp>
        <p:nvSpPr>
          <p:cNvPr id="4100" name="Rectangle 4"/>
          <p:cNvSpPr>
            <a:spLocks noChangeArrowheads="1"/>
          </p:cNvSpPr>
          <p:nvPr>
            <p:ph sz="half" idx="2"/>
          </p:nvPr>
        </p:nvSpPr>
        <p:spPr>
          <a:xfrm>
            <a:off x="685800" y="3427413"/>
            <a:ext cx="7772400" cy="2135187"/>
          </a:xfrm>
          <a:noFill/>
          <a:ln/>
        </p:spPr>
        <p:txBody>
          <a:bodyPr/>
          <a:lstStyle/>
          <a:p>
            <a:pPr marL="2460625" indent="-2301875">
              <a:tabLst>
                <a:tab pos="4445000" algn="ctr"/>
              </a:tabLst>
            </a:pPr>
            <a:r>
              <a:rPr lang="zh-CN" altLang="en-US" sz="2400" dirty="0">
                <a:ea typeface="仿宋_GB2312" pitchFamily="49" charset="-122"/>
              </a:rPr>
              <a:t>李</a:t>
            </a:r>
            <a:r>
              <a:rPr lang="zh-CN" altLang="en-US" sz="2400" dirty="0" smtClean="0">
                <a:ea typeface="仿宋_GB2312" pitchFamily="49" charset="-122"/>
              </a:rPr>
              <a:t>华</a:t>
            </a:r>
            <a:endParaRPr lang="en-US" altLang="zh-CN" sz="2400" dirty="0" smtClean="0">
              <a:ea typeface="仿宋_GB2312" pitchFamily="49" charset="-122"/>
            </a:endParaRPr>
          </a:p>
          <a:p>
            <a:pPr marL="2460625" indent="-2301875">
              <a:tabLst>
                <a:tab pos="4445000" algn="ctr"/>
              </a:tabLst>
            </a:pPr>
            <a:r>
              <a:rPr lang="zh-CN" altLang="en-US" sz="2400" dirty="0">
                <a:ea typeface="仿宋_GB2312" pitchFamily="49" charset="-122"/>
              </a:rPr>
              <a:t>黄洞</a:t>
            </a:r>
            <a:r>
              <a:rPr lang="zh-CN" altLang="en-US" sz="2400" dirty="0" smtClean="0">
                <a:ea typeface="仿宋_GB2312" pitchFamily="49" charset="-122"/>
              </a:rPr>
              <a:t>石</a:t>
            </a:r>
            <a:endParaRPr lang="en-US" altLang="zh-CN" sz="2400" dirty="0" smtClean="0">
              <a:ea typeface="仿宋_GB2312" pitchFamily="49" charset="-122"/>
            </a:endParaRPr>
          </a:p>
          <a:p>
            <a:pPr marL="2460625" indent="-2301875">
              <a:tabLst>
                <a:tab pos="4445000" algn="ctr"/>
              </a:tabLst>
            </a:pPr>
            <a:r>
              <a:rPr lang="zh-CN" altLang="en-US" sz="2400" dirty="0">
                <a:ea typeface="仿宋_GB2312" pitchFamily="49" charset="-122"/>
              </a:rPr>
              <a:t>侯送</a:t>
            </a:r>
          </a:p>
        </p:txBody>
      </p: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1058863" y="3963988"/>
            <a:ext cx="1955800" cy="2298700"/>
            <a:chOff x="667" y="2497"/>
            <a:chExt cx="1232" cy="1448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707" y="3170"/>
              <a:ext cx="545" cy="761"/>
            </a:xfrm>
            <a:custGeom>
              <a:avLst/>
              <a:gdLst>
                <a:gd name="T0" fmla="*/ 389 w 545"/>
                <a:gd name="T1" fmla="*/ 0 h 761"/>
                <a:gd name="T2" fmla="*/ 258 w 545"/>
                <a:gd name="T3" fmla="*/ 158 h 761"/>
                <a:gd name="T4" fmla="*/ 167 w 545"/>
                <a:gd name="T5" fmla="*/ 300 h 761"/>
                <a:gd name="T6" fmla="*/ 92 w 545"/>
                <a:gd name="T7" fmla="*/ 399 h 761"/>
                <a:gd name="T8" fmla="*/ 0 w 545"/>
                <a:gd name="T9" fmla="*/ 544 h 761"/>
                <a:gd name="T10" fmla="*/ 253 w 545"/>
                <a:gd name="T11" fmla="*/ 559 h 761"/>
                <a:gd name="T12" fmla="*/ 360 w 545"/>
                <a:gd name="T13" fmla="*/ 760 h 761"/>
                <a:gd name="T14" fmla="*/ 422 w 545"/>
                <a:gd name="T15" fmla="*/ 652 h 761"/>
                <a:gd name="T16" fmla="*/ 486 w 545"/>
                <a:gd name="T17" fmla="*/ 484 h 761"/>
                <a:gd name="T18" fmla="*/ 526 w 545"/>
                <a:gd name="T19" fmla="*/ 292 h 761"/>
                <a:gd name="T20" fmla="*/ 542 w 545"/>
                <a:gd name="T21" fmla="*/ 140 h 761"/>
                <a:gd name="T22" fmla="*/ 544 w 545"/>
                <a:gd name="T23" fmla="*/ 31 h 761"/>
                <a:gd name="T24" fmla="*/ 389 w 545"/>
                <a:gd name="T25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761">
                  <a:moveTo>
                    <a:pt x="389" y="0"/>
                  </a:moveTo>
                  <a:lnTo>
                    <a:pt x="258" y="158"/>
                  </a:lnTo>
                  <a:lnTo>
                    <a:pt x="167" y="300"/>
                  </a:lnTo>
                  <a:lnTo>
                    <a:pt x="92" y="399"/>
                  </a:lnTo>
                  <a:lnTo>
                    <a:pt x="0" y="544"/>
                  </a:lnTo>
                  <a:lnTo>
                    <a:pt x="253" y="559"/>
                  </a:lnTo>
                  <a:lnTo>
                    <a:pt x="360" y="760"/>
                  </a:lnTo>
                  <a:lnTo>
                    <a:pt x="422" y="652"/>
                  </a:lnTo>
                  <a:lnTo>
                    <a:pt x="486" y="484"/>
                  </a:lnTo>
                  <a:lnTo>
                    <a:pt x="526" y="292"/>
                  </a:lnTo>
                  <a:lnTo>
                    <a:pt x="542" y="140"/>
                  </a:lnTo>
                  <a:lnTo>
                    <a:pt x="544" y="31"/>
                  </a:lnTo>
                  <a:lnTo>
                    <a:pt x="389" y="0"/>
                  </a:lnTo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1190" y="2963"/>
              <a:ext cx="709" cy="982"/>
            </a:xfrm>
            <a:custGeom>
              <a:avLst/>
              <a:gdLst>
                <a:gd name="T0" fmla="*/ 147 w 709"/>
                <a:gd name="T1" fmla="*/ 139 h 982"/>
                <a:gd name="T2" fmla="*/ 323 w 709"/>
                <a:gd name="T3" fmla="*/ 331 h 982"/>
                <a:gd name="T4" fmla="*/ 427 w 709"/>
                <a:gd name="T5" fmla="*/ 467 h 982"/>
                <a:gd name="T6" fmla="*/ 507 w 709"/>
                <a:gd name="T7" fmla="*/ 571 h 982"/>
                <a:gd name="T8" fmla="*/ 603 w 709"/>
                <a:gd name="T9" fmla="*/ 666 h 982"/>
                <a:gd name="T10" fmla="*/ 708 w 709"/>
                <a:gd name="T11" fmla="*/ 786 h 982"/>
                <a:gd name="T12" fmla="*/ 369 w 709"/>
                <a:gd name="T13" fmla="*/ 711 h 982"/>
                <a:gd name="T14" fmla="*/ 261 w 709"/>
                <a:gd name="T15" fmla="*/ 903 h 982"/>
                <a:gd name="T16" fmla="*/ 228 w 709"/>
                <a:gd name="T17" fmla="*/ 981 h 982"/>
                <a:gd name="T18" fmla="*/ 159 w 709"/>
                <a:gd name="T19" fmla="*/ 810 h 982"/>
                <a:gd name="T20" fmla="*/ 96 w 709"/>
                <a:gd name="T21" fmla="*/ 663 h 982"/>
                <a:gd name="T22" fmla="*/ 54 w 709"/>
                <a:gd name="T23" fmla="*/ 522 h 982"/>
                <a:gd name="T24" fmla="*/ 18 w 709"/>
                <a:gd name="T25" fmla="*/ 366 h 982"/>
                <a:gd name="T26" fmla="*/ 0 w 709"/>
                <a:gd name="T27" fmla="*/ 210 h 982"/>
                <a:gd name="T28" fmla="*/ 6 w 709"/>
                <a:gd name="T29" fmla="*/ 63 h 982"/>
                <a:gd name="T30" fmla="*/ 15 w 709"/>
                <a:gd name="T31" fmla="*/ 0 h 982"/>
                <a:gd name="T32" fmla="*/ 147 w 709"/>
                <a:gd name="T33" fmla="*/ 139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9" h="982">
                  <a:moveTo>
                    <a:pt x="147" y="139"/>
                  </a:moveTo>
                  <a:lnTo>
                    <a:pt x="323" y="331"/>
                  </a:lnTo>
                  <a:lnTo>
                    <a:pt x="427" y="467"/>
                  </a:lnTo>
                  <a:lnTo>
                    <a:pt x="507" y="571"/>
                  </a:lnTo>
                  <a:lnTo>
                    <a:pt x="603" y="666"/>
                  </a:lnTo>
                  <a:lnTo>
                    <a:pt x="708" y="786"/>
                  </a:lnTo>
                  <a:lnTo>
                    <a:pt x="369" y="711"/>
                  </a:lnTo>
                  <a:lnTo>
                    <a:pt x="261" y="903"/>
                  </a:lnTo>
                  <a:lnTo>
                    <a:pt x="228" y="981"/>
                  </a:lnTo>
                  <a:lnTo>
                    <a:pt x="159" y="810"/>
                  </a:lnTo>
                  <a:lnTo>
                    <a:pt x="96" y="663"/>
                  </a:lnTo>
                  <a:lnTo>
                    <a:pt x="54" y="522"/>
                  </a:lnTo>
                  <a:lnTo>
                    <a:pt x="18" y="366"/>
                  </a:lnTo>
                  <a:lnTo>
                    <a:pt x="0" y="210"/>
                  </a:lnTo>
                  <a:lnTo>
                    <a:pt x="6" y="63"/>
                  </a:lnTo>
                  <a:lnTo>
                    <a:pt x="15" y="0"/>
                  </a:lnTo>
                  <a:lnTo>
                    <a:pt x="147" y="139"/>
                  </a:lnTo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1126" y="2931"/>
              <a:ext cx="709" cy="982"/>
            </a:xfrm>
            <a:custGeom>
              <a:avLst/>
              <a:gdLst>
                <a:gd name="T0" fmla="*/ 252 w 709"/>
                <a:gd name="T1" fmla="*/ 54 h 982"/>
                <a:gd name="T2" fmla="*/ 366 w 709"/>
                <a:gd name="T3" fmla="*/ 312 h 982"/>
                <a:gd name="T4" fmla="*/ 450 w 709"/>
                <a:gd name="T5" fmla="*/ 459 h 982"/>
                <a:gd name="T6" fmla="*/ 519 w 709"/>
                <a:gd name="T7" fmla="*/ 561 h 982"/>
                <a:gd name="T8" fmla="*/ 603 w 709"/>
                <a:gd name="T9" fmla="*/ 666 h 982"/>
                <a:gd name="T10" fmla="*/ 708 w 709"/>
                <a:gd name="T11" fmla="*/ 786 h 982"/>
                <a:gd name="T12" fmla="*/ 369 w 709"/>
                <a:gd name="T13" fmla="*/ 711 h 982"/>
                <a:gd name="T14" fmla="*/ 261 w 709"/>
                <a:gd name="T15" fmla="*/ 903 h 982"/>
                <a:gd name="T16" fmla="*/ 228 w 709"/>
                <a:gd name="T17" fmla="*/ 981 h 982"/>
                <a:gd name="T18" fmla="*/ 159 w 709"/>
                <a:gd name="T19" fmla="*/ 810 h 982"/>
                <a:gd name="T20" fmla="*/ 96 w 709"/>
                <a:gd name="T21" fmla="*/ 663 h 982"/>
                <a:gd name="T22" fmla="*/ 54 w 709"/>
                <a:gd name="T23" fmla="*/ 522 h 982"/>
                <a:gd name="T24" fmla="*/ 18 w 709"/>
                <a:gd name="T25" fmla="*/ 366 h 982"/>
                <a:gd name="T26" fmla="*/ 0 w 709"/>
                <a:gd name="T27" fmla="*/ 210 h 982"/>
                <a:gd name="T28" fmla="*/ 6 w 709"/>
                <a:gd name="T29" fmla="*/ 63 h 982"/>
                <a:gd name="T30" fmla="*/ 15 w 709"/>
                <a:gd name="T31" fmla="*/ 0 h 982"/>
                <a:gd name="T32" fmla="*/ 252 w 709"/>
                <a:gd name="T33" fmla="*/ 5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9" h="982">
                  <a:moveTo>
                    <a:pt x="252" y="54"/>
                  </a:moveTo>
                  <a:lnTo>
                    <a:pt x="366" y="312"/>
                  </a:lnTo>
                  <a:lnTo>
                    <a:pt x="450" y="459"/>
                  </a:lnTo>
                  <a:lnTo>
                    <a:pt x="519" y="561"/>
                  </a:lnTo>
                  <a:lnTo>
                    <a:pt x="603" y="666"/>
                  </a:lnTo>
                  <a:lnTo>
                    <a:pt x="708" y="786"/>
                  </a:lnTo>
                  <a:lnTo>
                    <a:pt x="369" y="711"/>
                  </a:lnTo>
                  <a:lnTo>
                    <a:pt x="261" y="903"/>
                  </a:lnTo>
                  <a:lnTo>
                    <a:pt x="228" y="981"/>
                  </a:lnTo>
                  <a:lnTo>
                    <a:pt x="159" y="810"/>
                  </a:lnTo>
                  <a:lnTo>
                    <a:pt x="96" y="663"/>
                  </a:lnTo>
                  <a:lnTo>
                    <a:pt x="54" y="522"/>
                  </a:lnTo>
                  <a:lnTo>
                    <a:pt x="18" y="366"/>
                  </a:lnTo>
                  <a:lnTo>
                    <a:pt x="0" y="210"/>
                  </a:lnTo>
                  <a:lnTo>
                    <a:pt x="6" y="63"/>
                  </a:lnTo>
                  <a:lnTo>
                    <a:pt x="15" y="0"/>
                  </a:lnTo>
                  <a:lnTo>
                    <a:pt x="252" y="54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667" y="3122"/>
              <a:ext cx="629" cy="761"/>
            </a:xfrm>
            <a:custGeom>
              <a:avLst/>
              <a:gdLst>
                <a:gd name="T0" fmla="*/ 389 w 629"/>
                <a:gd name="T1" fmla="*/ 0 h 761"/>
                <a:gd name="T2" fmla="*/ 258 w 629"/>
                <a:gd name="T3" fmla="*/ 158 h 761"/>
                <a:gd name="T4" fmla="*/ 167 w 629"/>
                <a:gd name="T5" fmla="*/ 300 h 761"/>
                <a:gd name="T6" fmla="*/ 92 w 629"/>
                <a:gd name="T7" fmla="*/ 399 h 761"/>
                <a:gd name="T8" fmla="*/ 0 w 629"/>
                <a:gd name="T9" fmla="*/ 544 h 761"/>
                <a:gd name="T10" fmla="*/ 253 w 629"/>
                <a:gd name="T11" fmla="*/ 559 h 761"/>
                <a:gd name="T12" fmla="*/ 360 w 629"/>
                <a:gd name="T13" fmla="*/ 760 h 761"/>
                <a:gd name="T14" fmla="*/ 439 w 629"/>
                <a:gd name="T15" fmla="*/ 665 h 761"/>
                <a:gd name="T16" fmla="*/ 509 w 629"/>
                <a:gd name="T17" fmla="*/ 522 h 761"/>
                <a:gd name="T18" fmla="*/ 559 w 629"/>
                <a:gd name="T19" fmla="*/ 384 h 761"/>
                <a:gd name="T20" fmla="*/ 603 w 629"/>
                <a:gd name="T21" fmla="*/ 230 h 761"/>
                <a:gd name="T22" fmla="*/ 628 w 629"/>
                <a:gd name="T23" fmla="*/ 75 h 761"/>
                <a:gd name="T24" fmla="*/ 627 w 629"/>
                <a:gd name="T25" fmla="*/ 48 h 761"/>
                <a:gd name="T26" fmla="*/ 544 w 629"/>
                <a:gd name="T27" fmla="*/ 31 h 761"/>
                <a:gd name="T28" fmla="*/ 389 w 629"/>
                <a:gd name="T29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761">
                  <a:moveTo>
                    <a:pt x="389" y="0"/>
                  </a:moveTo>
                  <a:lnTo>
                    <a:pt x="258" y="158"/>
                  </a:lnTo>
                  <a:lnTo>
                    <a:pt x="167" y="300"/>
                  </a:lnTo>
                  <a:lnTo>
                    <a:pt x="92" y="399"/>
                  </a:lnTo>
                  <a:lnTo>
                    <a:pt x="0" y="544"/>
                  </a:lnTo>
                  <a:lnTo>
                    <a:pt x="253" y="559"/>
                  </a:lnTo>
                  <a:lnTo>
                    <a:pt x="360" y="760"/>
                  </a:lnTo>
                  <a:lnTo>
                    <a:pt x="439" y="665"/>
                  </a:lnTo>
                  <a:lnTo>
                    <a:pt x="509" y="522"/>
                  </a:lnTo>
                  <a:lnTo>
                    <a:pt x="559" y="384"/>
                  </a:lnTo>
                  <a:lnTo>
                    <a:pt x="603" y="230"/>
                  </a:lnTo>
                  <a:lnTo>
                    <a:pt x="628" y="75"/>
                  </a:lnTo>
                  <a:lnTo>
                    <a:pt x="627" y="48"/>
                  </a:lnTo>
                  <a:lnTo>
                    <a:pt x="544" y="31"/>
                  </a:lnTo>
                  <a:lnTo>
                    <a:pt x="389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6" name="Group 10"/>
            <p:cNvGrpSpPr>
              <a:grpSpLocks/>
            </p:cNvGrpSpPr>
            <p:nvPr/>
          </p:nvGrpSpPr>
          <p:grpSpPr bwMode="auto">
            <a:xfrm>
              <a:off x="692" y="2497"/>
              <a:ext cx="1024" cy="1062"/>
              <a:chOff x="692" y="2497"/>
              <a:chExt cx="1024" cy="1062"/>
            </a:xfrm>
          </p:grpSpPr>
          <p:sp>
            <p:nvSpPr>
              <p:cNvPr id="4107" name="AutoShape 11"/>
              <p:cNvSpPr>
                <a:spLocks noChangeArrowheads="1"/>
              </p:cNvSpPr>
              <p:nvPr/>
            </p:nvSpPr>
            <p:spPr bwMode="auto">
              <a:xfrm>
                <a:off x="692" y="2497"/>
                <a:ext cx="1019" cy="1062"/>
              </a:xfrm>
              <a:prstGeom prst="star16">
                <a:avLst>
                  <a:gd name="adj" fmla="val 37500"/>
                </a:avLst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auto">
              <a:xfrm>
                <a:off x="1201" y="2497"/>
                <a:ext cx="76" cy="532"/>
              </a:xfrm>
              <a:custGeom>
                <a:avLst/>
                <a:gdLst>
                  <a:gd name="T0" fmla="*/ 0 w 76"/>
                  <a:gd name="T1" fmla="*/ 531 h 532"/>
                  <a:gd name="T2" fmla="*/ 0 w 76"/>
                  <a:gd name="T3" fmla="*/ 0 h 532"/>
                  <a:gd name="T4" fmla="*/ 75 w 76"/>
                  <a:gd name="T5" fmla="*/ 140 h 532"/>
                  <a:gd name="T6" fmla="*/ 0 w 76"/>
                  <a:gd name="T7" fmla="*/ 53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532">
                    <a:moveTo>
                      <a:pt x="0" y="531"/>
                    </a:moveTo>
                    <a:lnTo>
                      <a:pt x="0" y="0"/>
                    </a:lnTo>
                    <a:lnTo>
                      <a:pt x="75" y="140"/>
                    </a:lnTo>
                    <a:lnTo>
                      <a:pt x="0" y="53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auto">
              <a:xfrm>
                <a:off x="1213" y="2537"/>
                <a:ext cx="205" cy="488"/>
              </a:xfrm>
              <a:custGeom>
                <a:avLst/>
                <a:gdLst>
                  <a:gd name="T0" fmla="*/ 0 w 205"/>
                  <a:gd name="T1" fmla="*/ 487 h 488"/>
                  <a:gd name="T2" fmla="*/ 189 w 205"/>
                  <a:gd name="T3" fmla="*/ 0 h 488"/>
                  <a:gd name="T4" fmla="*/ 204 w 205"/>
                  <a:gd name="T5" fmla="*/ 162 h 488"/>
                  <a:gd name="T6" fmla="*/ 0 w 205"/>
                  <a:gd name="T7" fmla="*/ 487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488">
                    <a:moveTo>
                      <a:pt x="0" y="487"/>
                    </a:moveTo>
                    <a:lnTo>
                      <a:pt x="189" y="0"/>
                    </a:lnTo>
                    <a:lnTo>
                      <a:pt x="204" y="162"/>
                    </a:lnTo>
                    <a:lnTo>
                      <a:pt x="0" y="487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auto">
              <a:xfrm>
                <a:off x="1219" y="2656"/>
                <a:ext cx="348" cy="362"/>
              </a:xfrm>
              <a:custGeom>
                <a:avLst/>
                <a:gdLst>
                  <a:gd name="T0" fmla="*/ 0 w 348"/>
                  <a:gd name="T1" fmla="*/ 361 h 362"/>
                  <a:gd name="T2" fmla="*/ 347 w 348"/>
                  <a:gd name="T3" fmla="*/ 0 h 362"/>
                  <a:gd name="T4" fmla="*/ 304 w 348"/>
                  <a:gd name="T5" fmla="*/ 154 h 362"/>
                  <a:gd name="T6" fmla="*/ 0 w 348"/>
                  <a:gd name="T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8" h="362">
                    <a:moveTo>
                      <a:pt x="0" y="361"/>
                    </a:moveTo>
                    <a:lnTo>
                      <a:pt x="347" y="0"/>
                    </a:lnTo>
                    <a:lnTo>
                      <a:pt x="304" y="154"/>
                    </a:lnTo>
                    <a:lnTo>
                      <a:pt x="0" y="36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Freeform 15"/>
              <p:cNvSpPr>
                <a:spLocks/>
              </p:cNvSpPr>
              <p:nvPr/>
            </p:nvSpPr>
            <p:spPr bwMode="auto">
              <a:xfrm>
                <a:off x="1209" y="2823"/>
                <a:ext cx="468" cy="219"/>
              </a:xfrm>
              <a:custGeom>
                <a:avLst/>
                <a:gdLst>
                  <a:gd name="T0" fmla="*/ 0 w 468"/>
                  <a:gd name="T1" fmla="*/ 218 h 219"/>
                  <a:gd name="T2" fmla="*/ 467 w 468"/>
                  <a:gd name="T3" fmla="*/ 0 h 219"/>
                  <a:gd name="T4" fmla="*/ 373 w 468"/>
                  <a:gd name="T5" fmla="*/ 129 h 219"/>
                  <a:gd name="T6" fmla="*/ 0 w 468"/>
                  <a:gd name="T7" fmla="*/ 21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8" h="219">
                    <a:moveTo>
                      <a:pt x="0" y="218"/>
                    </a:moveTo>
                    <a:lnTo>
                      <a:pt x="467" y="0"/>
                    </a:lnTo>
                    <a:lnTo>
                      <a:pt x="373" y="129"/>
                    </a:lnTo>
                    <a:lnTo>
                      <a:pt x="0" y="218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Freeform 16"/>
              <p:cNvSpPr>
                <a:spLocks/>
              </p:cNvSpPr>
              <p:nvPr/>
            </p:nvSpPr>
            <p:spPr bwMode="auto">
              <a:xfrm>
                <a:off x="1210" y="3028"/>
                <a:ext cx="506" cy="80"/>
              </a:xfrm>
              <a:custGeom>
                <a:avLst/>
                <a:gdLst>
                  <a:gd name="T0" fmla="*/ 0 w 506"/>
                  <a:gd name="T1" fmla="*/ 16 h 80"/>
                  <a:gd name="T2" fmla="*/ 505 w 506"/>
                  <a:gd name="T3" fmla="*/ 0 h 80"/>
                  <a:gd name="T4" fmla="*/ 366 w 506"/>
                  <a:gd name="T5" fmla="*/ 79 h 80"/>
                  <a:gd name="T6" fmla="*/ 0 w 506"/>
                  <a:gd name="T7" fmla="*/ 1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6" h="80">
                    <a:moveTo>
                      <a:pt x="0" y="16"/>
                    </a:moveTo>
                    <a:lnTo>
                      <a:pt x="505" y="0"/>
                    </a:lnTo>
                    <a:lnTo>
                      <a:pt x="366" y="79"/>
                    </a:lnTo>
                    <a:lnTo>
                      <a:pt x="0" y="16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Freeform 17"/>
              <p:cNvSpPr>
                <a:spLocks/>
              </p:cNvSpPr>
              <p:nvPr/>
            </p:nvSpPr>
            <p:spPr bwMode="auto">
              <a:xfrm>
                <a:off x="1219" y="3047"/>
                <a:ext cx="460" cy="208"/>
              </a:xfrm>
              <a:custGeom>
                <a:avLst/>
                <a:gdLst>
                  <a:gd name="T0" fmla="*/ 0 w 460"/>
                  <a:gd name="T1" fmla="*/ 0 h 208"/>
                  <a:gd name="T2" fmla="*/ 459 w 460"/>
                  <a:gd name="T3" fmla="*/ 184 h 208"/>
                  <a:gd name="T4" fmla="*/ 304 w 460"/>
                  <a:gd name="T5" fmla="*/ 207 h 208"/>
                  <a:gd name="T6" fmla="*/ 0 w 460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0" h="208">
                    <a:moveTo>
                      <a:pt x="0" y="0"/>
                    </a:moveTo>
                    <a:lnTo>
                      <a:pt x="459" y="184"/>
                    </a:lnTo>
                    <a:lnTo>
                      <a:pt x="304" y="207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Freeform 18"/>
              <p:cNvSpPr>
                <a:spLocks/>
              </p:cNvSpPr>
              <p:nvPr/>
            </p:nvSpPr>
            <p:spPr bwMode="auto">
              <a:xfrm>
                <a:off x="1203" y="3034"/>
                <a:ext cx="367" cy="374"/>
              </a:xfrm>
              <a:custGeom>
                <a:avLst/>
                <a:gdLst>
                  <a:gd name="T0" fmla="*/ 0 w 367"/>
                  <a:gd name="T1" fmla="*/ 0 h 374"/>
                  <a:gd name="T2" fmla="*/ 366 w 367"/>
                  <a:gd name="T3" fmla="*/ 373 h 374"/>
                  <a:gd name="T4" fmla="*/ 213 w 367"/>
                  <a:gd name="T5" fmla="*/ 328 h 374"/>
                  <a:gd name="T6" fmla="*/ 0 w 367"/>
                  <a:gd name="T7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74">
                    <a:moveTo>
                      <a:pt x="0" y="0"/>
                    </a:moveTo>
                    <a:lnTo>
                      <a:pt x="366" y="373"/>
                    </a:lnTo>
                    <a:lnTo>
                      <a:pt x="213" y="32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5" name="Freeform 19"/>
              <p:cNvSpPr>
                <a:spLocks/>
              </p:cNvSpPr>
              <p:nvPr/>
            </p:nvSpPr>
            <p:spPr bwMode="auto">
              <a:xfrm>
                <a:off x="1207" y="3039"/>
                <a:ext cx="198" cy="485"/>
              </a:xfrm>
              <a:custGeom>
                <a:avLst/>
                <a:gdLst>
                  <a:gd name="T0" fmla="*/ 0 w 198"/>
                  <a:gd name="T1" fmla="*/ 0 h 485"/>
                  <a:gd name="T2" fmla="*/ 197 w 198"/>
                  <a:gd name="T3" fmla="*/ 484 h 485"/>
                  <a:gd name="T4" fmla="*/ 76 w 198"/>
                  <a:gd name="T5" fmla="*/ 378 h 485"/>
                  <a:gd name="T6" fmla="*/ 0 w 198"/>
                  <a:gd name="T7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485">
                    <a:moveTo>
                      <a:pt x="0" y="0"/>
                    </a:moveTo>
                    <a:lnTo>
                      <a:pt x="197" y="484"/>
                    </a:lnTo>
                    <a:lnTo>
                      <a:pt x="76" y="37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6" name="Freeform 20"/>
              <p:cNvSpPr>
                <a:spLocks/>
              </p:cNvSpPr>
              <p:nvPr/>
            </p:nvSpPr>
            <p:spPr bwMode="auto">
              <a:xfrm>
                <a:off x="1128" y="3042"/>
                <a:ext cx="79" cy="508"/>
              </a:xfrm>
              <a:custGeom>
                <a:avLst/>
                <a:gdLst>
                  <a:gd name="T0" fmla="*/ 78 w 79"/>
                  <a:gd name="T1" fmla="*/ 0 h 508"/>
                  <a:gd name="T2" fmla="*/ 76 w 79"/>
                  <a:gd name="T3" fmla="*/ 507 h 508"/>
                  <a:gd name="T4" fmla="*/ 0 w 79"/>
                  <a:gd name="T5" fmla="*/ 368 h 508"/>
                  <a:gd name="T6" fmla="*/ 78 w 79"/>
                  <a:gd name="T7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08">
                    <a:moveTo>
                      <a:pt x="78" y="0"/>
                    </a:moveTo>
                    <a:lnTo>
                      <a:pt x="76" y="507"/>
                    </a:lnTo>
                    <a:lnTo>
                      <a:pt x="0" y="368"/>
                    </a:lnTo>
                    <a:lnTo>
                      <a:pt x="78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7" name="Freeform 21"/>
              <p:cNvSpPr>
                <a:spLocks/>
              </p:cNvSpPr>
              <p:nvPr/>
            </p:nvSpPr>
            <p:spPr bwMode="auto">
              <a:xfrm>
                <a:off x="990" y="3034"/>
                <a:ext cx="214" cy="495"/>
              </a:xfrm>
              <a:custGeom>
                <a:avLst/>
                <a:gdLst>
                  <a:gd name="T0" fmla="*/ 213 w 214"/>
                  <a:gd name="T1" fmla="*/ 0 h 495"/>
                  <a:gd name="T2" fmla="*/ 19 w 214"/>
                  <a:gd name="T3" fmla="*/ 494 h 495"/>
                  <a:gd name="T4" fmla="*/ 0 w 214"/>
                  <a:gd name="T5" fmla="*/ 333 h 495"/>
                  <a:gd name="T6" fmla="*/ 213 w 214"/>
                  <a:gd name="T7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495">
                    <a:moveTo>
                      <a:pt x="213" y="0"/>
                    </a:moveTo>
                    <a:lnTo>
                      <a:pt x="19" y="494"/>
                    </a:lnTo>
                    <a:lnTo>
                      <a:pt x="0" y="333"/>
                    </a:lnTo>
                    <a:lnTo>
                      <a:pt x="213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8" name="Freeform 22"/>
              <p:cNvSpPr>
                <a:spLocks/>
              </p:cNvSpPr>
              <p:nvPr/>
            </p:nvSpPr>
            <p:spPr bwMode="auto">
              <a:xfrm>
                <a:off x="842" y="3034"/>
                <a:ext cx="357" cy="374"/>
              </a:xfrm>
              <a:custGeom>
                <a:avLst/>
                <a:gdLst>
                  <a:gd name="T0" fmla="*/ 356 w 357"/>
                  <a:gd name="T1" fmla="*/ 0 h 374"/>
                  <a:gd name="T2" fmla="*/ 0 w 357"/>
                  <a:gd name="T3" fmla="*/ 373 h 374"/>
                  <a:gd name="T4" fmla="*/ 46 w 357"/>
                  <a:gd name="T5" fmla="*/ 218 h 374"/>
                  <a:gd name="T6" fmla="*/ 356 w 357"/>
                  <a:gd name="T7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74">
                    <a:moveTo>
                      <a:pt x="356" y="0"/>
                    </a:moveTo>
                    <a:lnTo>
                      <a:pt x="0" y="373"/>
                    </a:lnTo>
                    <a:lnTo>
                      <a:pt x="46" y="218"/>
                    </a:lnTo>
                    <a:lnTo>
                      <a:pt x="356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9" name="Freeform 23"/>
              <p:cNvSpPr>
                <a:spLocks/>
              </p:cNvSpPr>
              <p:nvPr/>
            </p:nvSpPr>
            <p:spPr bwMode="auto">
              <a:xfrm>
                <a:off x="733" y="3039"/>
                <a:ext cx="454" cy="195"/>
              </a:xfrm>
              <a:custGeom>
                <a:avLst/>
                <a:gdLst>
                  <a:gd name="T0" fmla="*/ 453 w 454"/>
                  <a:gd name="T1" fmla="*/ 0 h 195"/>
                  <a:gd name="T2" fmla="*/ 0 w 454"/>
                  <a:gd name="T3" fmla="*/ 194 h 195"/>
                  <a:gd name="T4" fmla="*/ 95 w 454"/>
                  <a:gd name="T5" fmla="*/ 66 h 195"/>
                  <a:gd name="T6" fmla="*/ 453 w 454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4" h="195">
                    <a:moveTo>
                      <a:pt x="453" y="0"/>
                    </a:moveTo>
                    <a:lnTo>
                      <a:pt x="0" y="194"/>
                    </a:lnTo>
                    <a:lnTo>
                      <a:pt x="95" y="66"/>
                    </a:lnTo>
                    <a:lnTo>
                      <a:pt x="453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0" name="Freeform 24"/>
              <p:cNvSpPr>
                <a:spLocks/>
              </p:cNvSpPr>
              <p:nvPr/>
            </p:nvSpPr>
            <p:spPr bwMode="auto">
              <a:xfrm>
                <a:off x="733" y="2805"/>
                <a:ext cx="466" cy="220"/>
              </a:xfrm>
              <a:custGeom>
                <a:avLst/>
                <a:gdLst>
                  <a:gd name="T0" fmla="*/ 465 w 466"/>
                  <a:gd name="T1" fmla="*/ 219 h 220"/>
                  <a:gd name="T2" fmla="*/ 0 w 466"/>
                  <a:gd name="T3" fmla="*/ 22 h 220"/>
                  <a:gd name="T4" fmla="*/ 155 w 466"/>
                  <a:gd name="T5" fmla="*/ 0 h 220"/>
                  <a:gd name="T6" fmla="*/ 465 w 466"/>
                  <a:gd name="T7" fmla="*/ 21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6" h="220">
                    <a:moveTo>
                      <a:pt x="465" y="219"/>
                    </a:moveTo>
                    <a:lnTo>
                      <a:pt x="0" y="22"/>
                    </a:lnTo>
                    <a:lnTo>
                      <a:pt x="155" y="0"/>
                    </a:lnTo>
                    <a:lnTo>
                      <a:pt x="465" y="219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1" name="Freeform 25"/>
              <p:cNvSpPr>
                <a:spLocks/>
              </p:cNvSpPr>
              <p:nvPr/>
            </p:nvSpPr>
            <p:spPr bwMode="auto">
              <a:xfrm>
                <a:off x="848" y="2653"/>
                <a:ext cx="351" cy="362"/>
              </a:xfrm>
              <a:custGeom>
                <a:avLst/>
                <a:gdLst>
                  <a:gd name="T0" fmla="*/ 350 w 351"/>
                  <a:gd name="T1" fmla="*/ 361 h 362"/>
                  <a:gd name="T2" fmla="*/ 0 w 351"/>
                  <a:gd name="T3" fmla="*/ 0 h 362"/>
                  <a:gd name="T4" fmla="*/ 148 w 351"/>
                  <a:gd name="T5" fmla="*/ 46 h 362"/>
                  <a:gd name="T6" fmla="*/ 350 w 351"/>
                  <a:gd name="T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1" h="362">
                    <a:moveTo>
                      <a:pt x="350" y="361"/>
                    </a:moveTo>
                    <a:lnTo>
                      <a:pt x="0" y="0"/>
                    </a:lnTo>
                    <a:lnTo>
                      <a:pt x="148" y="46"/>
                    </a:lnTo>
                    <a:lnTo>
                      <a:pt x="350" y="36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auto">
              <a:xfrm>
                <a:off x="1010" y="2543"/>
                <a:ext cx="185" cy="468"/>
              </a:xfrm>
              <a:custGeom>
                <a:avLst/>
                <a:gdLst>
                  <a:gd name="T0" fmla="*/ 184 w 185"/>
                  <a:gd name="T1" fmla="*/ 467 h 468"/>
                  <a:gd name="T2" fmla="*/ 0 w 185"/>
                  <a:gd name="T3" fmla="*/ 0 h 468"/>
                  <a:gd name="T4" fmla="*/ 123 w 185"/>
                  <a:gd name="T5" fmla="*/ 95 h 468"/>
                  <a:gd name="T6" fmla="*/ 184 w 185"/>
                  <a:gd name="T7" fmla="*/ 467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5" h="468">
                    <a:moveTo>
                      <a:pt x="184" y="467"/>
                    </a:moveTo>
                    <a:lnTo>
                      <a:pt x="0" y="0"/>
                    </a:lnTo>
                    <a:lnTo>
                      <a:pt x="123" y="95"/>
                    </a:lnTo>
                    <a:lnTo>
                      <a:pt x="184" y="467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3" name="Freeform 27"/>
              <p:cNvSpPr>
                <a:spLocks/>
              </p:cNvSpPr>
              <p:nvPr/>
            </p:nvSpPr>
            <p:spPr bwMode="auto">
              <a:xfrm>
                <a:off x="697" y="2953"/>
                <a:ext cx="504" cy="82"/>
              </a:xfrm>
              <a:custGeom>
                <a:avLst/>
                <a:gdLst>
                  <a:gd name="T0" fmla="*/ 503 w 504"/>
                  <a:gd name="T1" fmla="*/ 81 h 82"/>
                  <a:gd name="T2" fmla="*/ 0 w 504"/>
                  <a:gd name="T3" fmla="*/ 81 h 82"/>
                  <a:gd name="T4" fmla="*/ 136 w 504"/>
                  <a:gd name="T5" fmla="*/ 0 h 82"/>
                  <a:gd name="T6" fmla="*/ 503 w 504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4" h="82">
                    <a:moveTo>
                      <a:pt x="503" y="81"/>
                    </a:moveTo>
                    <a:lnTo>
                      <a:pt x="0" y="81"/>
                    </a:lnTo>
                    <a:lnTo>
                      <a:pt x="136" y="0"/>
                    </a:lnTo>
                    <a:lnTo>
                      <a:pt x="503" y="8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3200400" y="5486400"/>
            <a:ext cx="5181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zh-CN" sz="2800"/>
              <a:t>__</a:t>
            </a:r>
            <a:r>
              <a:rPr lang="en-US" altLang="zh-CN" sz="2800"/>
              <a:t>_</a:t>
            </a:r>
            <a:r>
              <a:rPr lang="zh-CN" altLang="zh-CN" sz="2800"/>
              <a:t>_________________</a:t>
            </a:r>
            <a:r>
              <a:rPr lang="en-US" altLang="zh-CN" sz="2800"/>
              <a:t>_____</a:t>
            </a:r>
            <a:r>
              <a:rPr lang="zh-CN" altLang="zh-CN" sz="2800"/>
              <a:t>___</a:t>
            </a:r>
            <a:r>
              <a:rPr lang="zh-CN" altLang="zh-CN" sz="2000">
                <a:ea typeface="幼圆" pitchFamily="49" charset="-122"/>
              </a:rPr>
              <a:t>{</a:t>
            </a:r>
            <a:r>
              <a:rPr lang="zh-CN" altLang="en-US" sz="2000">
                <a:ea typeface="幼圆" pitchFamily="49" charset="-122"/>
              </a:rPr>
              <a:t>姓名，职位</a:t>
            </a:r>
            <a:r>
              <a:rPr lang="en-US" altLang="zh-CN" sz="2000">
                <a:ea typeface="幼圆" pitchFamily="49" charset="-122"/>
              </a:rPr>
              <a:t>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F40E2-D2BB-415D-9255-1F9CD368672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0" name="Rectangle 2"/>
          <p:cNvSpPr>
            <a:spLocks noChangeArrowheads="1"/>
          </p:cNvSpPr>
          <p:nvPr>
            <p:ph type="title"/>
          </p:nvPr>
        </p:nvSpPr>
        <p:spPr>
          <a:xfrm>
            <a:off x="685800" y="679450"/>
            <a:ext cx="7772400" cy="1530350"/>
          </a:xfrm>
          <a:noFill/>
          <a:ln/>
        </p:spPr>
        <p:txBody>
          <a:bodyPr/>
          <a:lstStyle/>
          <a:p>
            <a:r>
              <a:rPr lang="en-US" altLang="zh-CN"/>
              <a:t>[</a:t>
            </a:r>
            <a:r>
              <a:rPr lang="zh-CN" altLang="en-US"/>
              <a:t>公司名称</a:t>
            </a:r>
            <a:r>
              <a:rPr lang="en-US" altLang="zh-CN"/>
              <a:t>]</a:t>
            </a:r>
            <a:endParaRPr lang="zh-CN" altLang="zh-CN">
              <a:ea typeface="隶书" pitchFamily="49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>
            <p:ph type="body" sz="half" idx="1"/>
          </p:nvPr>
        </p:nvSpPr>
        <p:spPr>
          <a:xfrm>
            <a:off x="762000" y="2286000"/>
            <a:ext cx="7772400" cy="1042988"/>
          </a:xfrm>
          <a:noFill/>
          <a:ln/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zh-CN" altLang="en-US" sz="2400" dirty="0">
                <a:ea typeface="幼圆" pitchFamily="49" charset="-122"/>
              </a:rPr>
              <a:t>授予</a:t>
            </a:r>
            <a:r>
              <a:rPr lang="zh-CN" altLang="en-US" sz="2400" dirty="0" smtClean="0">
                <a:ea typeface="幼圆" pitchFamily="49" charset="-122"/>
              </a:rPr>
              <a:t>：</a:t>
            </a:r>
            <a:endParaRPr lang="zh-CN" altLang="en-US" sz="2800" dirty="0">
              <a:ea typeface="幼圆" pitchFamily="49" charset="-122"/>
            </a:endParaRPr>
          </a:p>
        </p:txBody>
      </p:sp>
      <p:sp>
        <p:nvSpPr>
          <p:cNvPr id="7172" name="Rectangle 4"/>
          <p:cNvSpPr>
            <a:spLocks noChangeArrowheads="1"/>
          </p:cNvSpPr>
          <p:nvPr>
            <p:ph sz="half" idx="2"/>
          </p:nvPr>
        </p:nvSpPr>
        <p:spPr>
          <a:xfrm>
            <a:off x="685800" y="3429000"/>
            <a:ext cx="7772400" cy="2133600"/>
          </a:xfrm>
          <a:noFill/>
          <a:ln/>
        </p:spPr>
        <p:txBody>
          <a:bodyPr/>
          <a:lstStyle/>
          <a:p>
            <a:pPr marL="2460625" indent="-2301875">
              <a:tabLst>
                <a:tab pos="4445000" algn="ctr"/>
              </a:tabLst>
            </a:pPr>
            <a:r>
              <a:rPr lang="zh-CN" altLang="en-US" sz="2400" dirty="0">
                <a:ea typeface="黑体" pitchFamily="2" charset="-122"/>
              </a:rPr>
              <a:t>特此证明持有者已圆满完成</a:t>
            </a:r>
          </a:p>
          <a:p>
            <a:pPr marL="2460625" indent="-2301875" algn="l">
              <a:tabLst>
                <a:tab pos="4445000" algn="ctr"/>
              </a:tabLst>
            </a:pPr>
            <a:r>
              <a:rPr lang="en-US" altLang="zh-CN" sz="2800" dirty="0" smtClean="0"/>
              <a:t>                          </a:t>
            </a:r>
            <a:endParaRPr lang="en-US" altLang="zh-CN" sz="2800" dirty="0"/>
          </a:p>
        </p:txBody>
      </p:sp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838200" y="3962400"/>
            <a:ext cx="1955800" cy="2298700"/>
            <a:chOff x="528" y="2496"/>
            <a:chExt cx="1232" cy="1448"/>
          </a:xfrm>
        </p:grpSpPr>
        <p:sp>
          <p:nvSpPr>
            <p:cNvPr id="7174" name="Freeform 6"/>
            <p:cNvSpPr>
              <a:spLocks/>
            </p:cNvSpPr>
            <p:nvPr/>
          </p:nvSpPr>
          <p:spPr bwMode="auto">
            <a:xfrm>
              <a:off x="568" y="3169"/>
              <a:ext cx="545" cy="761"/>
            </a:xfrm>
            <a:custGeom>
              <a:avLst/>
              <a:gdLst>
                <a:gd name="T0" fmla="*/ 389 w 545"/>
                <a:gd name="T1" fmla="*/ 0 h 761"/>
                <a:gd name="T2" fmla="*/ 258 w 545"/>
                <a:gd name="T3" fmla="*/ 158 h 761"/>
                <a:gd name="T4" fmla="*/ 167 w 545"/>
                <a:gd name="T5" fmla="*/ 300 h 761"/>
                <a:gd name="T6" fmla="*/ 92 w 545"/>
                <a:gd name="T7" fmla="*/ 399 h 761"/>
                <a:gd name="T8" fmla="*/ 0 w 545"/>
                <a:gd name="T9" fmla="*/ 544 h 761"/>
                <a:gd name="T10" fmla="*/ 253 w 545"/>
                <a:gd name="T11" fmla="*/ 559 h 761"/>
                <a:gd name="T12" fmla="*/ 360 w 545"/>
                <a:gd name="T13" fmla="*/ 760 h 761"/>
                <a:gd name="T14" fmla="*/ 422 w 545"/>
                <a:gd name="T15" fmla="*/ 652 h 761"/>
                <a:gd name="T16" fmla="*/ 486 w 545"/>
                <a:gd name="T17" fmla="*/ 484 h 761"/>
                <a:gd name="T18" fmla="*/ 526 w 545"/>
                <a:gd name="T19" fmla="*/ 292 h 761"/>
                <a:gd name="T20" fmla="*/ 542 w 545"/>
                <a:gd name="T21" fmla="*/ 140 h 761"/>
                <a:gd name="T22" fmla="*/ 544 w 545"/>
                <a:gd name="T23" fmla="*/ 31 h 761"/>
                <a:gd name="T24" fmla="*/ 389 w 545"/>
                <a:gd name="T25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761">
                  <a:moveTo>
                    <a:pt x="389" y="0"/>
                  </a:moveTo>
                  <a:lnTo>
                    <a:pt x="258" y="158"/>
                  </a:lnTo>
                  <a:lnTo>
                    <a:pt x="167" y="300"/>
                  </a:lnTo>
                  <a:lnTo>
                    <a:pt x="92" y="399"/>
                  </a:lnTo>
                  <a:lnTo>
                    <a:pt x="0" y="544"/>
                  </a:lnTo>
                  <a:lnTo>
                    <a:pt x="253" y="559"/>
                  </a:lnTo>
                  <a:lnTo>
                    <a:pt x="360" y="760"/>
                  </a:lnTo>
                  <a:lnTo>
                    <a:pt x="422" y="652"/>
                  </a:lnTo>
                  <a:lnTo>
                    <a:pt x="486" y="484"/>
                  </a:lnTo>
                  <a:lnTo>
                    <a:pt x="526" y="292"/>
                  </a:lnTo>
                  <a:lnTo>
                    <a:pt x="542" y="140"/>
                  </a:lnTo>
                  <a:lnTo>
                    <a:pt x="544" y="31"/>
                  </a:lnTo>
                  <a:lnTo>
                    <a:pt x="389" y="0"/>
                  </a:lnTo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auto">
            <a:xfrm>
              <a:off x="1051" y="2962"/>
              <a:ext cx="709" cy="982"/>
            </a:xfrm>
            <a:custGeom>
              <a:avLst/>
              <a:gdLst>
                <a:gd name="T0" fmla="*/ 147 w 709"/>
                <a:gd name="T1" fmla="*/ 139 h 982"/>
                <a:gd name="T2" fmla="*/ 323 w 709"/>
                <a:gd name="T3" fmla="*/ 331 h 982"/>
                <a:gd name="T4" fmla="*/ 427 w 709"/>
                <a:gd name="T5" fmla="*/ 467 h 982"/>
                <a:gd name="T6" fmla="*/ 507 w 709"/>
                <a:gd name="T7" fmla="*/ 571 h 982"/>
                <a:gd name="T8" fmla="*/ 603 w 709"/>
                <a:gd name="T9" fmla="*/ 666 h 982"/>
                <a:gd name="T10" fmla="*/ 708 w 709"/>
                <a:gd name="T11" fmla="*/ 786 h 982"/>
                <a:gd name="T12" fmla="*/ 369 w 709"/>
                <a:gd name="T13" fmla="*/ 711 h 982"/>
                <a:gd name="T14" fmla="*/ 261 w 709"/>
                <a:gd name="T15" fmla="*/ 903 h 982"/>
                <a:gd name="T16" fmla="*/ 228 w 709"/>
                <a:gd name="T17" fmla="*/ 981 h 982"/>
                <a:gd name="T18" fmla="*/ 159 w 709"/>
                <a:gd name="T19" fmla="*/ 810 h 982"/>
                <a:gd name="T20" fmla="*/ 96 w 709"/>
                <a:gd name="T21" fmla="*/ 663 h 982"/>
                <a:gd name="T22" fmla="*/ 54 w 709"/>
                <a:gd name="T23" fmla="*/ 522 h 982"/>
                <a:gd name="T24" fmla="*/ 18 w 709"/>
                <a:gd name="T25" fmla="*/ 366 h 982"/>
                <a:gd name="T26" fmla="*/ 0 w 709"/>
                <a:gd name="T27" fmla="*/ 210 h 982"/>
                <a:gd name="T28" fmla="*/ 6 w 709"/>
                <a:gd name="T29" fmla="*/ 63 h 982"/>
                <a:gd name="T30" fmla="*/ 15 w 709"/>
                <a:gd name="T31" fmla="*/ 0 h 982"/>
                <a:gd name="T32" fmla="*/ 147 w 709"/>
                <a:gd name="T33" fmla="*/ 139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9" h="982">
                  <a:moveTo>
                    <a:pt x="147" y="139"/>
                  </a:moveTo>
                  <a:lnTo>
                    <a:pt x="323" y="331"/>
                  </a:lnTo>
                  <a:lnTo>
                    <a:pt x="427" y="467"/>
                  </a:lnTo>
                  <a:lnTo>
                    <a:pt x="507" y="571"/>
                  </a:lnTo>
                  <a:lnTo>
                    <a:pt x="603" y="666"/>
                  </a:lnTo>
                  <a:lnTo>
                    <a:pt x="708" y="786"/>
                  </a:lnTo>
                  <a:lnTo>
                    <a:pt x="369" y="711"/>
                  </a:lnTo>
                  <a:lnTo>
                    <a:pt x="261" y="903"/>
                  </a:lnTo>
                  <a:lnTo>
                    <a:pt x="228" y="981"/>
                  </a:lnTo>
                  <a:lnTo>
                    <a:pt x="159" y="810"/>
                  </a:lnTo>
                  <a:lnTo>
                    <a:pt x="96" y="663"/>
                  </a:lnTo>
                  <a:lnTo>
                    <a:pt x="54" y="522"/>
                  </a:lnTo>
                  <a:lnTo>
                    <a:pt x="18" y="366"/>
                  </a:lnTo>
                  <a:lnTo>
                    <a:pt x="0" y="210"/>
                  </a:lnTo>
                  <a:lnTo>
                    <a:pt x="6" y="63"/>
                  </a:lnTo>
                  <a:lnTo>
                    <a:pt x="15" y="0"/>
                  </a:lnTo>
                  <a:lnTo>
                    <a:pt x="147" y="139"/>
                  </a:lnTo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987" y="2930"/>
              <a:ext cx="709" cy="982"/>
            </a:xfrm>
            <a:custGeom>
              <a:avLst/>
              <a:gdLst>
                <a:gd name="T0" fmla="*/ 252 w 709"/>
                <a:gd name="T1" fmla="*/ 54 h 982"/>
                <a:gd name="T2" fmla="*/ 366 w 709"/>
                <a:gd name="T3" fmla="*/ 312 h 982"/>
                <a:gd name="T4" fmla="*/ 450 w 709"/>
                <a:gd name="T5" fmla="*/ 459 h 982"/>
                <a:gd name="T6" fmla="*/ 519 w 709"/>
                <a:gd name="T7" fmla="*/ 561 h 982"/>
                <a:gd name="T8" fmla="*/ 603 w 709"/>
                <a:gd name="T9" fmla="*/ 666 h 982"/>
                <a:gd name="T10" fmla="*/ 708 w 709"/>
                <a:gd name="T11" fmla="*/ 786 h 982"/>
                <a:gd name="T12" fmla="*/ 369 w 709"/>
                <a:gd name="T13" fmla="*/ 711 h 982"/>
                <a:gd name="T14" fmla="*/ 261 w 709"/>
                <a:gd name="T15" fmla="*/ 903 h 982"/>
                <a:gd name="T16" fmla="*/ 228 w 709"/>
                <a:gd name="T17" fmla="*/ 981 h 982"/>
                <a:gd name="T18" fmla="*/ 159 w 709"/>
                <a:gd name="T19" fmla="*/ 810 h 982"/>
                <a:gd name="T20" fmla="*/ 96 w 709"/>
                <a:gd name="T21" fmla="*/ 663 h 982"/>
                <a:gd name="T22" fmla="*/ 54 w 709"/>
                <a:gd name="T23" fmla="*/ 522 h 982"/>
                <a:gd name="T24" fmla="*/ 18 w 709"/>
                <a:gd name="T25" fmla="*/ 366 h 982"/>
                <a:gd name="T26" fmla="*/ 0 w 709"/>
                <a:gd name="T27" fmla="*/ 210 h 982"/>
                <a:gd name="T28" fmla="*/ 6 w 709"/>
                <a:gd name="T29" fmla="*/ 63 h 982"/>
                <a:gd name="T30" fmla="*/ 15 w 709"/>
                <a:gd name="T31" fmla="*/ 0 h 982"/>
                <a:gd name="T32" fmla="*/ 252 w 709"/>
                <a:gd name="T33" fmla="*/ 54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9" h="982">
                  <a:moveTo>
                    <a:pt x="252" y="54"/>
                  </a:moveTo>
                  <a:lnTo>
                    <a:pt x="366" y="312"/>
                  </a:lnTo>
                  <a:lnTo>
                    <a:pt x="450" y="459"/>
                  </a:lnTo>
                  <a:lnTo>
                    <a:pt x="519" y="561"/>
                  </a:lnTo>
                  <a:lnTo>
                    <a:pt x="603" y="666"/>
                  </a:lnTo>
                  <a:lnTo>
                    <a:pt x="708" y="786"/>
                  </a:lnTo>
                  <a:lnTo>
                    <a:pt x="369" y="711"/>
                  </a:lnTo>
                  <a:lnTo>
                    <a:pt x="261" y="903"/>
                  </a:lnTo>
                  <a:lnTo>
                    <a:pt x="228" y="981"/>
                  </a:lnTo>
                  <a:lnTo>
                    <a:pt x="159" y="810"/>
                  </a:lnTo>
                  <a:lnTo>
                    <a:pt x="96" y="663"/>
                  </a:lnTo>
                  <a:lnTo>
                    <a:pt x="54" y="522"/>
                  </a:lnTo>
                  <a:lnTo>
                    <a:pt x="18" y="366"/>
                  </a:lnTo>
                  <a:lnTo>
                    <a:pt x="0" y="210"/>
                  </a:lnTo>
                  <a:lnTo>
                    <a:pt x="6" y="63"/>
                  </a:lnTo>
                  <a:lnTo>
                    <a:pt x="15" y="0"/>
                  </a:lnTo>
                  <a:lnTo>
                    <a:pt x="252" y="54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528" y="3121"/>
              <a:ext cx="629" cy="761"/>
            </a:xfrm>
            <a:custGeom>
              <a:avLst/>
              <a:gdLst>
                <a:gd name="T0" fmla="*/ 389 w 629"/>
                <a:gd name="T1" fmla="*/ 0 h 761"/>
                <a:gd name="T2" fmla="*/ 258 w 629"/>
                <a:gd name="T3" fmla="*/ 158 h 761"/>
                <a:gd name="T4" fmla="*/ 167 w 629"/>
                <a:gd name="T5" fmla="*/ 300 h 761"/>
                <a:gd name="T6" fmla="*/ 92 w 629"/>
                <a:gd name="T7" fmla="*/ 399 h 761"/>
                <a:gd name="T8" fmla="*/ 0 w 629"/>
                <a:gd name="T9" fmla="*/ 544 h 761"/>
                <a:gd name="T10" fmla="*/ 253 w 629"/>
                <a:gd name="T11" fmla="*/ 559 h 761"/>
                <a:gd name="T12" fmla="*/ 360 w 629"/>
                <a:gd name="T13" fmla="*/ 760 h 761"/>
                <a:gd name="T14" fmla="*/ 439 w 629"/>
                <a:gd name="T15" fmla="*/ 665 h 761"/>
                <a:gd name="T16" fmla="*/ 509 w 629"/>
                <a:gd name="T17" fmla="*/ 522 h 761"/>
                <a:gd name="T18" fmla="*/ 559 w 629"/>
                <a:gd name="T19" fmla="*/ 384 h 761"/>
                <a:gd name="T20" fmla="*/ 603 w 629"/>
                <a:gd name="T21" fmla="*/ 230 h 761"/>
                <a:gd name="T22" fmla="*/ 628 w 629"/>
                <a:gd name="T23" fmla="*/ 75 h 761"/>
                <a:gd name="T24" fmla="*/ 627 w 629"/>
                <a:gd name="T25" fmla="*/ 48 h 761"/>
                <a:gd name="T26" fmla="*/ 544 w 629"/>
                <a:gd name="T27" fmla="*/ 31 h 761"/>
                <a:gd name="T28" fmla="*/ 389 w 629"/>
                <a:gd name="T29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761">
                  <a:moveTo>
                    <a:pt x="389" y="0"/>
                  </a:moveTo>
                  <a:lnTo>
                    <a:pt x="258" y="158"/>
                  </a:lnTo>
                  <a:lnTo>
                    <a:pt x="167" y="300"/>
                  </a:lnTo>
                  <a:lnTo>
                    <a:pt x="92" y="399"/>
                  </a:lnTo>
                  <a:lnTo>
                    <a:pt x="0" y="544"/>
                  </a:lnTo>
                  <a:lnTo>
                    <a:pt x="253" y="559"/>
                  </a:lnTo>
                  <a:lnTo>
                    <a:pt x="360" y="760"/>
                  </a:lnTo>
                  <a:lnTo>
                    <a:pt x="439" y="665"/>
                  </a:lnTo>
                  <a:lnTo>
                    <a:pt x="509" y="522"/>
                  </a:lnTo>
                  <a:lnTo>
                    <a:pt x="559" y="384"/>
                  </a:lnTo>
                  <a:lnTo>
                    <a:pt x="603" y="230"/>
                  </a:lnTo>
                  <a:lnTo>
                    <a:pt x="628" y="75"/>
                  </a:lnTo>
                  <a:lnTo>
                    <a:pt x="627" y="48"/>
                  </a:lnTo>
                  <a:lnTo>
                    <a:pt x="544" y="31"/>
                  </a:lnTo>
                  <a:lnTo>
                    <a:pt x="389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78" name="Group 10"/>
            <p:cNvGrpSpPr>
              <a:grpSpLocks/>
            </p:cNvGrpSpPr>
            <p:nvPr/>
          </p:nvGrpSpPr>
          <p:grpSpPr bwMode="auto">
            <a:xfrm>
              <a:off x="553" y="2496"/>
              <a:ext cx="1024" cy="1062"/>
              <a:chOff x="553" y="2496"/>
              <a:chExt cx="1024" cy="1062"/>
            </a:xfrm>
          </p:grpSpPr>
          <p:sp>
            <p:nvSpPr>
              <p:cNvPr id="7179" name="AutoShape 11"/>
              <p:cNvSpPr>
                <a:spLocks noChangeArrowheads="1"/>
              </p:cNvSpPr>
              <p:nvPr/>
            </p:nvSpPr>
            <p:spPr bwMode="auto">
              <a:xfrm>
                <a:off x="553" y="2496"/>
                <a:ext cx="1019" cy="1062"/>
              </a:xfrm>
              <a:prstGeom prst="star16">
                <a:avLst>
                  <a:gd name="adj" fmla="val 37500"/>
                </a:avLst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/>
                <a:endParaRPr kumimoji="1"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auto">
              <a:xfrm>
                <a:off x="1062" y="2496"/>
                <a:ext cx="76" cy="532"/>
              </a:xfrm>
              <a:custGeom>
                <a:avLst/>
                <a:gdLst>
                  <a:gd name="T0" fmla="*/ 0 w 76"/>
                  <a:gd name="T1" fmla="*/ 531 h 532"/>
                  <a:gd name="T2" fmla="*/ 0 w 76"/>
                  <a:gd name="T3" fmla="*/ 0 h 532"/>
                  <a:gd name="T4" fmla="*/ 75 w 76"/>
                  <a:gd name="T5" fmla="*/ 140 h 532"/>
                  <a:gd name="T6" fmla="*/ 0 w 76"/>
                  <a:gd name="T7" fmla="*/ 53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532">
                    <a:moveTo>
                      <a:pt x="0" y="531"/>
                    </a:moveTo>
                    <a:lnTo>
                      <a:pt x="0" y="0"/>
                    </a:lnTo>
                    <a:lnTo>
                      <a:pt x="75" y="140"/>
                    </a:lnTo>
                    <a:lnTo>
                      <a:pt x="0" y="53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auto">
              <a:xfrm>
                <a:off x="1074" y="2536"/>
                <a:ext cx="205" cy="488"/>
              </a:xfrm>
              <a:custGeom>
                <a:avLst/>
                <a:gdLst>
                  <a:gd name="T0" fmla="*/ 0 w 205"/>
                  <a:gd name="T1" fmla="*/ 487 h 488"/>
                  <a:gd name="T2" fmla="*/ 189 w 205"/>
                  <a:gd name="T3" fmla="*/ 0 h 488"/>
                  <a:gd name="T4" fmla="*/ 204 w 205"/>
                  <a:gd name="T5" fmla="*/ 162 h 488"/>
                  <a:gd name="T6" fmla="*/ 0 w 205"/>
                  <a:gd name="T7" fmla="*/ 487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488">
                    <a:moveTo>
                      <a:pt x="0" y="487"/>
                    </a:moveTo>
                    <a:lnTo>
                      <a:pt x="189" y="0"/>
                    </a:lnTo>
                    <a:lnTo>
                      <a:pt x="204" y="162"/>
                    </a:lnTo>
                    <a:lnTo>
                      <a:pt x="0" y="487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2" name="Freeform 14"/>
              <p:cNvSpPr>
                <a:spLocks/>
              </p:cNvSpPr>
              <p:nvPr/>
            </p:nvSpPr>
            <p:spPr bwMode="auto">
              <a:xfrm>
                <a:off x="1080" y="2655"/>
                <a:ext cx="348" cy="362"/>
              </a:xfrm>
              <a:custGeom>
                <a:avLst/>
                <a:gdLst>
                  <a:gd name="T0" fmla="*/ 0 w 348"/>
                  <a:gd name="T1" fmla="*/ 361 h 362"/>
                  <a:gd name="T2" fmla="*/ 347 w 348"/>
                  <a:gd name="T3" fmla="*/ 0 h 362"/>
                  <a:gd name="T4" fmla="*/ 304 w 348"/>
                  <a:gd name="T5" fmla="*/ 154 h 362"/>
                  <a:gd name="T6" fmla="*/ 0 w 348"/>
                  <a:gd name="T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8" h="362">
                    <a:moveTo>
                      <a:pt x="0" y="361"/>
                    </a:moveTo>
                    <a:lnTo>
                      <a:pt x="347" y="0"/>
                    </a:lnTo>
                    <a:lnTo>
                      <a:pt x="304" y="154"/>
                    </a:lnTo>
                    <a:lnTo>
                      <a:pt x="0" y="36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Freeform 15"/>
              <p:cNvSpPr>
                <a:spLocks/>
              </p:cNvSpPr>
              <p:nvPr/>
            </p:nvSpPr>
            <p:spPr bwMode="auto">
              <a:xfrm>
                <a:off x="1070" y="2822"/>
                <a:ext cx="468" cy="219"/>
              </a:xfrm>
              <a:custGeom>
                <a:avLst/>
                <a:gdLst>
                  <a:gd name="T0" fmla="*/ 0 w 468"/>
                  <a:gd name="T1" fmla="*/ 218 h 219"/>
                  <a:gd name="T2" fmla="*/ 467 w 468"/>
                  <a:gd name="T3" fmla="*/ 0 h 219"/>
                  <a:gd name="T4" fmla="*/ 373 w 468"/>
                  <a:gd name="T5" fmla="*/ 129 h 219"/>
                  <a:gd name="T6" fmla="*/ 0 w 468"/>
                  <a:gd name="T7" fmla="*/ 21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8" h="219">
                    <a:moveTo>
                      <a:pt x="0" y="218"/>
                    </a:moveTo>
                    <a:lnTo>
                      <a:pt x="467" y="0"/>
                    </a:lnTo>
                    <a:lnTo>
                      <a:pt x="373" y="129"/>
                    </a:lnTo>
                    <a:lnTo>
                      <a:pt x="0" y="218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4" name="Freeform 16"/>
              <p:cNvSpPr>
                <a:spLocks/>
              </p:cNvSpPr>
              <p:nvPr/>
            </p:nvSpPr>
            <p:spPr bwMode="auto">
              <a:xfrm>
                <a:off x="1071" y="3027"/>
                <a:ext cx="506" cy="80"/>
              </a:xfrm>
              <a:custGeom>
                <a:avLst/>
                <a:gdLst>
                  <a:gd name="T0" fmla="*/ 0 w 506"/>
                  <a:gd name="T1" fmla="*/ 16 h 80"/>
                  <a:gd name="T2" fmla="*/ 505 w 506"/>
                  <a:gd name="T3" fmla="*/ 0 h 80"/>
                  <a:gd name="T4" fmla="*/ 366 w 506"/>
                  <a:gd name="T5" fmla="*/ 79 h 80"/>
                  <a:gd name="T6" fmla="*/ 0 w 506"/>
                  <a:gd name="T7" fmla="*/ 1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6" h="80">
                    <a:moveTo>
                      <a:pt x="0" y="16"/>
                    </a:moveTo>
                    <a:lnTo>
                      <a:pt x="505" y="0"/>
                    </a:lnTo>
                    <a:lnTo>
                      <a:pt x="366" y="79"/>
                    </a:lnTo>
                    <a:lnTo>
                      <a:pt x="0" y="16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5" name="Freeform 17"/>
              <p:cNvSpPr>
                <a:spLocks/>
              </p:cNvSpPr>
              <p:nvPr/>
            </p:nvSpPr>
            <p:spPr bwMode="auto">
              <a:xfrm>
                <a:off x="1080" y="3046"/>
                <a:ext cx="460" cy="208"/>
              </a:xfrm>
              <a:custGeom>
                <a:avLst/>
                <a:gdLst>
                  <a:gd name="T0" fmla="*/ 0 w 460"/>
                  <a:gd name="T1" fmla="*/ 0 h 208"/>
                  <a:gd name="T2" fmla="*/ 459 w 460"/>
                  <a:gd name="T3" fmla="*/ 184 h 208"/>
                  <a:gd name="T4" fmla="*/ 304 w 460"/>
                  <a:gd name="T5" fmla="*/ 207 h 208"/>
                  <a:gd name="T6" fmla="*/ 0 w 460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0" h="208">
                    <a:moveTo>
                      <a:pt x="0" y="0"/>
                    </a:moveTo>
                    <a:lnTo>
                      <a:pt x="459" y="184"/>
                    </a:lnTo>
                    <a:lnTo>
                      <a:pt x="304" y="207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6" name="Freeform 18"/>
              <p:cNvSpPr>
                <a:spLocks/>
              </p:cNvSpPr>
              <p:nvPr/>
            </p:nvSpPr>
            <p:spPr bwMode="auto">
              <a:xfrm>
                <a:off x="1064" y="3033"/>
                <a:ext cx="367" cy="374"/>
              </a:xfrm>
              <a:custGeom>
                <a:avLst/>
                <a:gdLst>
                  <a:gd name="T0" fmla="*/ 0 w 367"/>
                  <a:gd name="T1" fmla="*/ 0 h 374"/>
                  <a:gd name="T2" fmla="*/ 366 w 367"/>
                  <a:gd name="T3" fmla="*/ 373 h 374"/>
                  <a:gd name="T4" fmla="*/ 213 w 367"/>
                  <a:gd name="T5" fmla="*/ 328 h 374"/>
                  <a:gd name="T6" fmla="*/ 0 w 367"/>
                  <a:gd name="T7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74">
                    <a:moveTo>
                      <a:pt x="0" y="0"/>
                    </a:moveTo>
                    <a:lnTo>
                      <a:pt x="366" y="373"/>
                    </a:lnTo>
                    <a:lnTo>
                      <a:pt x="213" y="32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7" name="Freeform 19"/>
              <p:cNvSpPr>
                <a:spLocks/>
              </p:cNvSpPr>
              <p:nvPr/>
            </p:nvSpPr>
            <p:spPr bwMode="auto">
              <a:xfrm>
                <a:off x="1068" y="3038"/>
                <a:ext cx="198" cy="485"/>
              </a:xfrm>
              <a:custGeom>
                <a:avLst/>
                <a:gdLst>
                  <a:gd name="T0" fmla="*/ 0 w 198"/>
                  <a:gd name="T1" fmla="*/ 0 h 485"/>
                  <a:gd name="T2" fmla="*/ 197 w 198"/>
                  <a:gd name="T3" fmla="*/ 484 h 485"/>
                  <a:gd name="T4" fmla="*/ 76 w 198"/>
                  <a:gd name="T5" fmla="*/ 378 h 485"/>
                  <a:gd name="T6" fmla="*/ 0 w 198"/>
                  <a:gd name="T7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485">
                    <a:moveTo>
                      <a:pt x="0" y="0"/>
                    </a:moveTo>
                    <a:lnTo>
                      <a:pt x="197" y="484"/>
                    </a:lnTo>
                    <a:lnTo>
                      <a:pt x="76" y="37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8" name="Freeform 20"/>
              <p:cNvSpPr>
                <a:spLocks/>
              </p:cNvSpPr>
              <p:nvPr/>
            </p:nvSpPr>
            <p:spPr bwMode="auto">
              <a:xfrm>
                <a:off x="989" y="3041"/>
                <a:ext cx="79" cy="508"/>
              </a:xfrm>
              <a:custGeom>
                <a:avLst/>
                <a:gdLst>
                  <a:gd name="T0" fmla="*/ 78 w 79"/>
                  <a:gd name="T1" fmla="*/ 0 h 508"/>
                  <a:gd name="T2" fmla="*/ 76 w 79"/>
                  <a:gd name="T3" fmla="*/ 507 h 508"/>
                  <a:gd name="T4" fmla="*/ 0 w 79"/>
                  <a:gd name="T5" fmla="*/ 368 h 508"/>
                  <a:gd name="T6" fmla="*/ 78 w 79"/>
                  <a:gd name="T7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08">
                    <a:moveTo>
                      <a:pt x="78" y="0"/>
                    </a:moveTo>
                    <a:lnTo>
                      <a:pt x="76" y="507"/>
                    </a:lnTo>
                    <a:lnTo>
                      <a:pt x="0" y="368"/>
                    </a:lnTo>
                    <a:lnTo>
                      <a:pt x="78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9" name="Freeform 21"/>
              <p:cNvSpPr>
                <a:spLocks/>
              </p:cNvSpPr>
              <p:nvPr/>
            </p:nvSpPr>
            <p:spPr bwMode="auto">
              <a:xfrm>
                <a:off x="851" y="3033"/>
                <a:ext cx="214" cy="495"/>
              </a:xfrm>
              <a:custGeom>
                <a:avLst/>
                <a:gdLst>
                  <a:gd name="T0" fmla="*/ 213 w 214"/>
                  <a:gd name="T1" fmla="*/ 0 h 495"/>
                  <a:gd name="T2" fmla="*/ 19 w 214"/>
                  <a:gd name="T3" fmla="*/ 494 h 495"/>
                  <a:gd name="T4" fmla="*/ 0 w 214"/>
                  <a:gd name="T5" fmla="*/ 333 h 495"/>
                  <a:gd name="T6" fmla="*/ 213 w 214"/>
                  <a:gd name="T7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495">
                    <a:moveTo>
                      <a:pt x="213" y="0"/>
                    </a:moveTo>
                    <a:lnTo>
                      <a:pt x="19" y="494"/>
                    </a:lnTo>
                    <a:lnTo>
                      <a:pt x="0" y="333"/>
                    </a:lnTo>
                    <a:lnTo>
                      <a:pt x="213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0" name="Freeform 22"/>
              <p:cNvSpPr>
                <a:spLocks/>
              </p:cNvSpPr>
              <p:nvPr/>
            </p:nvSpPr>
            <p:spPr bwMode="auto">
              <a:xfrm>
                <a:off x="703" y="3033"/>
                <a:ext cx="357" cy="374"/>
              </a:xfrm>
              <a:custGeom>
                <a:avLst/>
                <a:gdLst>
                  <a:gd name="T0" fmla="*/ 356 w 357"/>
                  <a:gd name="T1" fmla="*/ 0 h 374"/>
                  <a:gd name="T2" fmla="*/ 0 w 357"/>
                  <a:gd name="T3" fmla="*/ 373 h 374"/>
                  <a:gd name="T4" fmla="*/ 46 w 357"/>
                  <a:gd name="T5" fmla="*/ 218 h 374"/>
                  <a:gd name="T6" fmla="*/ 356 w 357"/>
                  <a:gd name="T7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74">
                    <a:moveTo>
                      <a:pt x="356" y="0"/>
                    </a:moveTo>
                    <a:lnTo>
                      <a:pt x="0" y="373"/>
                    </a:lnTo>
                    <a:lnTo>
                      <a:pt x="46" y="218"/>
                    </a:lnTo>
                    <a:lnTo>
                      <a:pt x="356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1" name="Freeform 23"/>
              <p:cNvSpPr>
                <a:spLocks/>
              </p:cNvSpPr>
              <p:nvPr/>
            </p:nvSpPr>
            <p:spPr bwMode="auto">
              <a:xfrm>
                <a:off x="594" y="3038"/>
                <a:ext cx="454" cy="195"/>
              </a:xfrm>
              <a:custGeom>
                <a:avLst/>
                <a:gdLst>
                  <a:gd name="T0" fmla="*/ 453 w 454"/>
                  <a:gd name="T1" fmla="*/ 0 h 195"/>
                  <a:gd name="T2" fmla="*/ 0 w 454"/>
                  <a:gd name="T3" fmla="*/ 194 h 195"/>
                  <a:gd name="T4" fmla="*/ 95 w 454"/>
                  <a:gd name="T5" fmla="*/ 66 h 195"/>
                  <a:gd name="T6" fmla="*/ 453 w 454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4" h="195">
                    <a:moveTo>
                      <a:pt x="453" y="0"/>
                    </a:moveTo>
                    <a:lnTo>
                      <a:pt x="0" y="194"/>
                    </a:lnTo>
                    <a:lnTo>
                      <a:pt x="95" y="66"/>
                    </a:lnTo>
                    <a:lnTo>
                      <a:pt x="453" y="0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2" name="Freeform 24"/>
              <p:cNvSpPr>
                <a:spLocks/>
              </p:cNvSpPr>
              <p:nvPr/>
            </p:nvSpPr>
            <p:spPr bwMode="auto">
              <a:xfrm>
                <a:off x="594" y="2804"/>
                <a:ext cx="466" cy="220"/>
              </a:xfrm>
              <a:custGeom>
                <a:avLst/>
                <a:gdLst>
                  <a:gd name="T0" fmla="*/ 465 w 466"/>
                  <a:gd name="T1" fmla="*/ 219 h 220"/>
                  <a:gd name="T2" fmla="*/ 0 w 466"/>
                  <a:gd name="T3" fmla="*/ 22 h 220"/>
                  <a:gd name="T4" fmla="*/ 155 w 466"/>
                  <a:gd name="T5" fmla="*/ 0 h 220"/>
                  <a:gd name="T6" fmla="*/ 465 w 466"/>
                  <a:gd name="T7" fmla="*/ 21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6" h="220">
                    <a:moveTo>
                      <a:pt x="465" y="219"/>
                    </a:moveTo>
                    <a:lnTo>
                      <a:pt x="0" y="22"/>
                    </a:lnTo>
                    <a:lnTo>
                      <a:pt x="155" y="0"/>
                    </a:lnTo>
                    <a:lnTo>
                      <a:pt x="465" y="219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3" name="Freeform 25"/>
              <p:cNvSpPr>
                <a:spLocks/>
              </p:cNvSpPr>
              <p:nvPr/>
            </p:nvSpPr>
            <p:spPr bwMode="auto">
              <a:xfrm>
                <a:off x="709" y="2652"/>
                <a:ext cx="351" cy="362"/>
              </a:xfrm>
              <a:custGeom>
                <a:avLst/>
                <a:gdLst>
                  <a:gd name="T0" fmla="*/ 350 w 351"/>
                  <a:gd name="T1" fmla="*/ 361 h 362"/>
                  <a:gd name="T2" fmla="*/ 0 w 351"/>
                  <a:gd name="T3" fmla="*/ 0 h 362"/>
                  <a:gd name="T4" fmla="*/ 148 w 351"/>
                  <a:gd name="T5" fmla="*/ 46 h 362"/>
                  <a:gd name="T6" fmla="*/ 350 w 351"/>
                  <a:gd name="T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1" h="362">
                    <a:moveTo>
                      <a:pt x="350" y="361"/>
                    </a:moveTo>
                    <a:lnTo>
                      <a:pt x="0" y="0"/>
                    </a:lnTo>
                    <a:lnTo>
                      <a:pt x="148" y="46"/>
                    </a:lnTo>
                    <a:lnTo>
                      <a:pt x="350" y="36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4" name="Freeform 26"/>
              <p:cNvSpPr>
                <a:spLocks/>
              </p:cNvSpPr>
              <p:nvPr/>
            </p:nvSpPr>
            <p:spPr bwMode="auto">
              <a:xfrm>
                <a:off x="871" y="2542"/>
                <a:ext cx="185" cy="468"/>
              </a:xfrm>
              <a:custGeom>
                <a:avLst/>
                <a:gdLst>
                  <a:gd name="T0" fmla="*/ 184 w 185"/>
                  <a:gd name="T1" fmla="*/ 467 h 468"/>
                  <a:gd name="T2" fmla="*/ 0 w 185"/>
                  <a:gd name="T3" fmla="*/ 0 h 468"/>
                  <a:gd name="T4" fmla="*/ 123 w 185"/>
                  <a:gd name="T5" fmla="*/ 95 h 468"/>
                  <a:gd name="T6" fmla="*/ 184 w 185"/>
                  <a:gd name="T7" fmla="*/ 467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5" h="468">
                    <a:moveTo>
                      <a:pt x="184" y="467"/>
                    </a:moveTo>
                    <a:lnTo>
                      <a:pt x="0" y="0"/>
                    </a:lnTo>
                    <a:lnTo>
                      <a:pt x="123" y="95"/>
                    </a:lnTo>
                    <a:lnTo>
                      <a:pt x="184" y="467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5" name="Freeform 27"/>
              <p:cNvSpPr>
                <a:spLocks/>
              </p:cNvSpPr>
              <p:nvPr/>
            </p:nvSpPr>
            <p:spPr bwMode="auto">
              <a:xfrm>
                <a:off x="558" y="2952"/>
                <a:ext cx="504" cy="82"/>
              </a:xfrm>
              <a:custGeom>
                <a:avLst/>
                <a:gdLst>
                  <a:gd name="T0" fmla="*/ 503 w 504"/>
                  <a:gd name="T1" fmla="*/ 81 h 82"/>
                  <a:gd name="T2" fmla="*/ 0 w 504"/>
                  <a:gd name="T3" fmla="*/ 81 h 82"/>
                  <a:gd name="T4" fmla="*/ 136 w 504"/>
                  <a:gd name="T5" fmla="*/ 0 h 82"/>
                  <a:gd name="T6" fmla="*/ 503 w 504"/>
                  <a:gd name="T7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4" h="82">
                    <a:moveTo>
                      <a:pt x="503" y="81"/>
                    </a:moveTo>
                    <a:lnTo>
                      <a:pt x="0" y="81"/>
                    </a:lnTo>
                    <a:lnTo>
                      <a:pt x="136" y="0"/>
                    </a:lnTo>
                    <a:lnTo>
                      <a:pt x="503" y="81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196" name="Rectangle 28"/>
          <p:cNvSpPr>
            <a:spLocks noChangeArrowheads="1"/>
          </p:cNvSpPr>
          <p:nvPr/>
        </p:nvSpPr>
        <p:spPr bwMode="auto">
          <a:xfrm>
            <a:off x="3048000" y="5486400"/>
            <a:ext cx="5562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zh-CN" sz="2800"/>
              <a:t>_______</a:t>
            </a:r>
            <a:r>
              <a:rPr lang="en-US" altLang="zh-CN" sz="2800"/>
              <a:t>_______</a:t>
            </a:r>
            <a:r>
              <a:rPr lang="zh-CN" altLang="zh-CN" sz="2800"/>
              <a:t>__</a:t>
            </a:r>
            <a:r>
              <a:rPr lang="en-US" altLang="zh-CN" sz="2800"/>
              <a:t>_</a:t>
            </a:r>
            <a:r>
              <a:rPr lang="zh-CN" altLang="zh-CN" sz="2800"/>
              <a:t>_____________</a:t>
            </a:r>
            <a:r>
              <a:rPr lang="zh-CN" altLang="zh-CN" sz="2000">
                <a:ea typeface="幼圆" pitchFamily="49" charset="-122"/>
              </a:rPr>
              <a:t>{</a:t>
            </a:r>
            <a:r>
              <a:rPr lang="zh-CN" altLang="en-US" sz="2000">
                <a:ea typeface="幼圆" pitchFamily="49" charset="-122"/>
              </a:rPr>
              <a:t>姓名，职位</a:t>
            </a:r>
            <a:r>
              <a:rPr lang="en-US" altLang="zh-CN" sz="2000">
                <a:ea typeface="幼圆" pitchFamily="49" charset="-122"/>
              </a:rPr>
              <a:t>}</a:t>
            </a:r>
          </a:p>
        </p:txBody>
      </p:sp>
      <p:sp>
        <p:nvSpPr>
          <p:cNvPr id="7197" name="Rectangle 29"/>
          <p:cNvSpPr>
            <a:spLocks noChangeArrowheads="1"/>
          </p:cNvSpPr>
          <p:nvPr/>
        </p:nvSpPr>
        <p:spPr bwMode="auto">
          <a:xfrm>
            <a:off x="2895600" y="4648200"/>
            <a:ext cx="457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eaLnBrk="1" hangingPunct="1">
              <a:spcBef>
                <a:spcPct val="25000"/>
              </a:spcBef>
            </a:pPr>
            <a:r>
              <a:rPr lang="zh-CN" altLang="en-US" sz="2800"/>
              <a:t>颁发时间：</a:t>
            </a:r>
            <a:fld id="{1758FBAD-8CED-40B3-B6F1-2C3B97B4CECE}" type="datetime2">
              <a:rPr lang="zh-CN" altLang="en-US" sz="2800"/>
              <a:pPr eaLnBrk="1" hangingPunct="1">
                <a:spcBef>
                  <a:spcPct val="25000"/>
                </a:spcBef>
              </a:pPr>
              <a:t>2014年5月3日</a:t>
            </a:fld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证书">
  <a:themeElements>
    <a:clrScheme name="证书 1">
      <a:dk1>
        <a:srgbClr val="000000"/>
      </a:dk1>
      <a:lt1>
        <a:srgbClr val="FFFFCC"/>
      </a:lt1>
      <a:dk2>
        <a:srgbClr val="333300"/>
      </a:dk2>
      <a:lt2>
        <a:srgbClr val="808000"/>
      </a:lt2>
      <a:accent1>
        <a:srgbClr val="339933"/>
      </a:accent1>
      <a:accent2>
        <a:srgbClr val="A50021"/>
      </a:accent2>
      <a:accent3>
        <a:srgbClr val="FFFFE2"/>
      </a:accent3>
      <a:accent4>
        <a:srgbClr val="000000"/>
      </a:accent4>
      <a:accent5>
        <a:srgbClr val="ADCAAD"/>
      </a:accent5>
      <a:accent6>
        <a:srgbClr val="95001D"/>
      </a:accent6>
      <a:hlink>
        <a:srgbClr val="CC9900"/>
      </a:hlink>
      <a:folHlink>
        <a:srgbClr val="FFCC66"/>
      </a:folHlink>
    </a:clrScheme>
    <a:fontScheme name="证书">
      <a:majorFont>
        <a:latin typeface="Arial Narrow"/>
        <a:ea typeface="宋体"/>
        <a:cs typeface=""/>
      </a:majorFont>
      <a:minorFont>
        <a:latin typeface="Monotype Corsiv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onotype Corsiva" pitchFamily="66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onotype Corsiva" pitchFamily="66" charset="0"/>
            <a:ea typeface="宋体" pitchFamily="2" charset="-122"/>
          </a:defRPr>
        </a:defPPr>
      </a:lstStyle>
    </a:lnDef>
  </a:objectDefaults>
  <a:extraClrSchemeLst>
    <a:extraClrScheme>
      <a:clrScheme name="证书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证书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证书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证书</Template>
  <TotalTime>4</TotalTime>
  <Words>53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Times New Roman</vt:lpstr>
      <vt:lpstr>宋体</vt:lpstr>
      <vt:lpstr>Arial Narrow</vt:lpstr>
      <vt:lpstr>Monotype Corsiva</vt:lpstr>
      <vt:lpstr>隶书</vt:lpstr>
      <vt:lpstr>仿宋_GB2312</vt:lpstr>
      <vt:lpstr>幼圆</vt:lpstr>
      <vt:lpstr>楷体_GB2312</vt:lpstr>
      <vt:lpstr>黑体</vt:lpstr>
      <vt:lpstr>Arial</vt:lpstr>
      <vt:lpstr>证书</vt:lpstr>
      <vt:lpstr>资格证明书</vt:lpstr>
      <vt:lpstr>优  秀  证  书</vt:lpstr>
      <vt:lpstr>[公司名称]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hq</dc:creator>
  <cp:lastModifiedBy>黄德胜</cp:lastModifiedBy>
  <cp:revision>3</cp:revision>
  <cp:lastPrinted>1601-01-01T00:00:00Z</cp:lastPrinted>
  <dcterms:created xsi:type="dcterms:W3CDTF">1601-01-01T00:00:00Z</dcterms:created>
  <dcterms:modified xsi:type="dcterms:W3CDTF">2014-05-03T00:43:27Z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LCID">
    <vt:i4>2052</vt:i4>
  </property>
</Properties>
</file>