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3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>
              <a:gd name="T0" fmla="*/ 23 w 546"/>
              <a:gd name="T1" fmla="*/ 4 h 497"/>
              <a:gd name="T2" fmla="*/ 11 w 546"/>
              <a:gd name="T3" fmla="*/ 71 h 497"/>
              <a:gd name="T4" fmla="*/ 25 w 546"/>
              <a:gd name="T5" fmla="*/ 393 h 497"/>
              <a:gd name="T6" fmla="*/ 54 w 546"/>
              <a:gd name="T7" fmla="*/ 457 h 497"/>
              <a:gd name="T8" fmla="*/ 158 w 546"/>
              <a:gd name="T9" fmla="*/ 482 h 497"/>
              <a:gd name="T10" fmla="*/ 204 w 546"/>
              <a:gd name="T11" fmla="*/ 495 h 497"/>
              <a:gd name="T12" fmla="*/ 520 w 546"/>
              <a:gd name="T13" fmla="*/ 475 h 497"/>
              <a:gd name="T14" fmla="*/ 533 w 546"/>
              <a:gd name="T15" fmla="*/ 167 h 497"/>
              <a:gd name="T16" fmla="*/ 369 w 546"/>
              <a:gd name="T17" fmla="*/ 16 h 497"/>
              <a:gd name="T18" fmla="*/ 249 w 546"/>
              <a:gd name="T19" fmla="*/ 29 h 497"/>
              <a:gd name="T20" fmla="*/ 198 w 546"/>
              <a:gd name="T21" fmla="*/ 11 h 497"/>
              <a:gd name="T22" fmla="*/ 151 w 546"/>
              <a:gd name="T23" fmla="*/ 2 h 497"/>
              <a:gd name="T24" fmla="*/ 23 w 546"/>
              <a:gd name="T25" fmla="*/ 4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11268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>
                <a:gd name="T0" fmla="*/ 71 w 97"/>
                <a:gd name="T1" fmla="*/ 25 h 37"/>
                <a:gd name="T2" fmla="*/ 91 w 97"/>
                <a:gd name="T3" fmla="*/ 20 h 37"/>
                <a:gd name="T4" fmla="*/ 92 w 97"/>
                <a:gd name="T5" fmla="*/ 17 h 37"/>
                <a:gd name="T6" fmla="*/ 88 w 97"/>
                <a:gd name="T7" fmla="*/ 0 h 37"/>
                <a:gd name="T8" fmla="*/ 25 w 97"/>
                <a:gd name="T9" fmla="*/ 0 h 37"/>
                <a:gd name="T10" fmla="*/ 10 w 97"/>
                <a:gd name="T11" fmla="*/ 22 h 37"/>
                <a:gd name="T12" fmla="*/ 71 w 97"/>
                <a:gd name="T13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9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>
                <a:gd name="T0" fmla="*/ 504 w 585"/>
                <a:gd name="T1" fmla="*/ 1 h 534"/>
                <a:gd name="T2" fmla="*/ 157 w 585"/>
                <a:gd name="T3" fmla="*/ 0 h 534"/>
                <a:gd name="T4" fmla="*/ 225 w 585"/>
                <a:gd name="T5" fmla="*/ 21 h 534"/>
                <a:gd name="T6" fmla="*/ 174 w 585"/>
                <a:gd name="T7" fmla="*/ 39 h 534"/>
                <a:gd name="T8" fmla="*/ 207 w 585"/>
                <a:gd name="T9" fmla="*/ 71 h 534"/>
                <a:gd name="T10" fmla="*/ 74 w 585"/>
                <a:gd name="T11" fmla="*/ 60 h 534"/>
                <a:gd name="T12" fmla="*/ 26 w 585"/>
                <a:gd name="T13" fmla="*/ 63 h 534"/>
                <a:gd name="T14" fmla="*/ 199 w 585"/>
                <a:gd name="T15" fmla="*/ 487 h 534"/>
                <a:gd name="T16" fmla="*/ 144 w 585"/>
                <a:gd name="T17" fmla="*/ 341 h 534"/>
                <a:gd name="T18" fmla="*/ 105 w 585"/>
                <a:gd name="T19" fmla="*/ 376 h 534"/>
                <a:gd name="T20" fmla="*/ 94 w 585"/>
                <a:gd name="T21" fmla="*/ 435 h 534"/>
                <a:gd name="T22" fmla="*/ 124 w 585"/>
                <a:gd name="T23" fmla="*/ 265 h 534"/>
                <a:gd name="T24" fmla="*/ 153 w 585"/>
                <a:gd name="T25" fmla="*/ 228 h 534"/>
                <a:gd name="T26" fmla="*/ 209 w 585"/>
                <a:gd name="T27" fmla="*/ 237 h 534"/>
                <a:gd name="T28" fmla="*/ 188 w 585"/>
                <a:gd name="T29" fmla="*/ 306 h 534"/>
                <a:gd name="T30" fmla="*/ 192 w 585"/>
                <a:gd name="T31" fmla="*/ 395 h 534"/>
                <a:gd name="T32" fmla="*/ 515 w 585"/>
                <a:gd name="T33" fmla="*/ 483 h 534"/>
                <a:gd name="T34" fmla="*/ 454 w 585"/>
                <a:gd name="T35" fmla="*/ 427 h 534"/>
                <a:gd name="T36" fmla="*/ 425 w 585"/>
                <a:gd name="T37" fmla="*/ 345 h 534"/>
                <a:gd name="T38" fmla="*/ 396 w 585"/>
                <a:gd name="T39" fmla="*/ 270 h 534"/>
                <a:gd name="T40" fmla="*/ 460 w 585"/>
                <a:gd name="T41" fmla="*/ 256 h 534"/>
                <a:gd name="T42" fmla="*/ 407 w 585"/>
                <a:gd name="T43" fmla="*/ 223 h 534"/>
                <a:gd name="T44" fmla="*/ 439 w 585"/>
                <a:gd name="T45" fmla="*/ 226 h 534"/>
                <a:gd name="T46" fmla="*/ 438 w 585"/>
                <a:gd name="T47" fmla="*/ 209 h 534"/>
                <a:gd name="T48" fmla="*/ 376 w 585"/>
                <a:gd name="T49" fmla="*/ 211 h 534"/>
                <a:gd name="T50" fmla="*/ 357 w 585"/>
                <a:gd name="T51" fmla="*/ 343 h 534"/>
                <a:gd name="T52" fmla="*/ 347 w 585"/>
                <a:gd name="T53" fmla="*/ 230 h 534"/>
                <a:gd name="T54" fmla="*/ 331 w 585"/>
                <a:gd name="T55" fmla="*/ 182 h 534"/>
                <a:gd name="T56" fmla="*/ 347 w 585"/>
                <a:gd name="T57" fmla="*/ 136 h 534"/>
                <a:gd name="T58" fmla="*/ 339 w 585"/>
                <a:gd name="T59" fmla="*/ 99 h 534"/>
                <a:gd name="T60" fmla="*/ 331 w 585"/>
                <a:gd name="T61" fmla="*/ 62 h 534"/>
                <a:gd name="T62" fmla="*/ 369 w 585"/>
                <a:gd name="T63" fmla="*/ 103 h 534"/>
                <a:gd name="T64" fmla="*/ 415 w 585"/>
                <a:gd name="T65" fmla="*/ 47 h 534"/>
                <a:gd name="T66" fmla="*/ 409 w 585"/>
                <a:gd name="T67" fmla="*/ 95 h 534"/>
                <a:gd name="T68" fmla="*/ 401 w 585"/>
                <a:gd name="T69" fmla="*/ 130 h 534"/>
                <a:gd name="T70" fmla="*/ 401 w 585"/>
                <a:gd name="T71" fmla="*/ 181 h 534"/>
                <a:gd name="T72" fmla="*/ 558 w 585"/>
                <a:gd name="T73" fmla="*/ 181 h 534"/>
                <a:gd name="T74" fmla="*/ 554 w 585"/>
                <a:gd name="T75" fmla="*/ 76 h 534"/>
                <a:gd name="T76" fmla="*/ 249 w 585"/>
                <a:gd name="T77" fmla="*/ 69 h 534"/>
                <a:gd name="T78" fmla="*/ 293 w 585"/>
                <a:gd name="T79" fmla="*/ 93 h 534"/>
                <a:gd name="T80" fmla="*/ 171 w 585"/>
                <a:gd name="T81" fmla="*/ 195 h 534"/>
                <a:gd name="T82" fmla="*/ 69 w 585"/>
                <a:gd name="T83" fmla="*/ 98 h 534"/>
                <a:gd name="T84" fmla="*/ 191 w 585"/>
                <a:gd name="T85" fmla="*/ 106 h 534"/>
                <a:gd name="T86" fmla="*/ 220 w 585"/>
                <a:gd name="T87" fmla="*/ 105 h 534"/>
                <a:gd name="T88" fmla="*/ 302 w 585"/>
                <a:gd name="T89" fmla="*/ 121 h 534"/>
                <a:gd name="T90" fmla="*/ 276 w 585"/>
                <a:gd name="T91" fmla="*/ 256 h 534"/>
                <a:gd name="T92" fmla="*/ 260 w 585"/>
                <a:gd name="T93" fmla="*/ 137 h 534"/>
                <a:gd name="T94" fmla="*/ 171 w 585"/>
                <a:gd name="T95" fmla="*/ 195 h 534"/>
                <a:gd name="T96" fmla="*/ 223 w 585"/>
                <a:gd name="T97" fmla="*/ 225 h 534"/>
                <a:gd name="T98" fmla="*/ 247 w 585"/>
                <a:gd name="T99" fmla="*/ 158 h 534"/>
                <a:gd name="T100" fmla="*/ 326 w 585"/>
                <a:gd name="T101" fmla="*/ 292 h 534"/>
                <a:gd name="T102" fmla="*/ 215 w 585"/>
                <a:gd name="T103" fmla="*/ 321 h 534"/>
                <a:gd name="T104" fmla="*/ 309 w 585"/>
                <a:gd name="T105" fmla="*/ 277 h 534"/>
                <a:gd name="T106" fmla="*/ 318 w 585"/>
                <a:gd name="T107" fmla="*/ 133 h 534"/>
                <a:gd name="T108" fmla="*/ 313 w 585"/>
                <a:gd name="T109" fmla="*/ 213 h 534"/>
                <a:gd name="T110" fmla="*/ 299 w 585"/>
                <a:gd name="T111" fmla="*/ 144 h 534"/>
                <a:gd name="T112" fmla="*/ 507 w 585"/>
                <a:gd name="T113" fmla="*/ 179 h 534"/>
                <a:gd name="T114" fmla="*/ 461 w 585"/>
                <a:gd name="T115" fmla="*/ 16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0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>
                <a:gd name="T0" fmla="*/ 40 w 47"/>
                <a:gd name="T1" fmla="*/ 15 h 56"/>
                <a:gd name="T2" fmla="*/ 27 w 47"/>
                <a:gd name="T3" fmla="*/ 56 h 56"/>
                <a:gd name="T4" fmla="*/ 40 w 47"/>
                <a:gd name="T5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1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>
                <a:gd name="T0" fmla="*/ 19 w 41"/>
                <a:gd name="T1" fmla="*/ 27 h 75"/>
                <a:gd name="T2" fmla="*/ 12 w 41"/>
                <a:gd name="T3" fmla="*/ 69 h 75"/>
                <a:gd name="T4" fmla="*/ 40 w 41"/>
                <a:gd name="T5" fmla="*/ 45 h 75"/>
                <a:gd name="T6" fmla="*/ 37 w 41"/>
                <a:gd name="T7" fmla="*/ 24 h 75"/>
                <a:gd name="T8" fmla="*/ 19 w 41"/>
                <a:gd name="T9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2" name="Freeform 8"/>
            <p:cNvSpPr>
              <a:spLocks/>
            </p:cNvSpPr>
            <p:nvPr/>
          </p:nvSpPr>
          <p:spPr bwMode="auto">
            <a:xfrm>
              <a:off x="3272" y="645"/>
              <a:ext cx="683" cy="318"/>
            </a:xfrm>
            <a:custGeom>
              <a:avLst/>
              <a:gdLst>
                <a:gd name="T0" fmla="*/ 112 w 135"/>
                <a:gd name="T1" fmla="*/ 4 h 63"/>
                <a:gd name="T2" fmla="*/ 24 w 135"/>
                <a:gd name="T3" fmla="*/ 4 h 63"/>
                <a:gd name="T4" fmla="*/ 2 w 135"/>
                <a:gd name="T5" fmla="*/ 25 h 63"/>
                <a:gd name="T6" fmla="*/ 60 w 135"/>
                <a:gd name="T7" fmla="*/ 58 h 63"/>
                <a:gd name="T8" fmla="*/ 96 w 135"/>
                <a:gd name="T9" fmla="*/ 54 h 63"/>
                <a:gd name="T10" fmla="*/ 113 w 135"/>
                <a:gd name="T11" fmla="*/ 53 h 63"/>
                <a:gd name="T12" fmla="*/ 112 w 135"/>
                <a:gd name="T13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3" name="Freeform 9"/>
            <p:cNvSpPr>
              <a:spLocks/>
            </p:cNvSpPr>
            <p:nvPr/>
          </p:nvSpPr>
          <p:spPr bwMode="auto">
            <a:xfrm>
              <a:off x="4046" y="1545"/>
              <a:ext cx="490" cy="515"/>
            </a:xfrm>
            <a:custGeom>
              <a:avLst/>
              <a:gdLst>
                <a:gd name="T0" fmla="*/ 67 w 97"/>
                <a:gd name="T1" fmla="*/ 5 h 102"/>
                <a:gd name="T2" fmla="*/ 31 w 97"/>
                <a:gd name="T3" fmla="*/ 5 h 102"/>
                <a:gd name="T4" fmla="*/ 12 w 97"/>
                <a:gd name="T5" fmla="*/ 57 h 102"/>
                <a:gd name="T6" fmla="*/ 79 w 97"/>
                <a:gd name="T7" fmla="*/ 62 h 102"/>
                <a:gd name="T8" fmla="*/ 67 w 97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4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>
                <a:gd name="T0" fmla="*/ 15 w 99"/>
                <a:gd name="T1" fmla="*/ 0 h 19"/>
                <a:gd name="T2" fmla="*/ 40 w 99"/>
                <a:gd name="T3" fmla="*/ 15 h 19"/>
                <a:gd name="T4" fmla="*/ 15 w 9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5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>
                <a:gd name="T0" fmla="*/ 21 w 76"/>
                <a:gd name="T1" fmla="*/ 37 h 47"/>
                <a:gd name="T2" fmla="*/ 70 w 76"/>
                <a:gd name="T3" fmla="*/ 17 h 47"/>
                <a:gd name="T4" fmla="*/ 48 w 76"/>
                <a:gd name="T5" fmla="*/ 3 h 47"/>
                <a:gd name="T6" fmla="*/ 19 w 76"/>
                <a:gd name="T7" fmla="*/ 32 h 47"/>
                <a:gd name="T8" fmla="*/ 21 w 76"/>
                <a:gd name="T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6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>
                <a:gd name="T0" fmla="*/ 72 w 82"/>
                <a:gd name="T1" fmla="*/ 6 h 37"/>
                <a:gd name="T2" fmla="*/ 24 w 82"/>
                <a:gd name="T3" fmla="*/ 17 h 37"/>
                <a:gd name="T4" fmla="*/ 17 w 82"/>
                <a:gd name="T5" fmla="*/ 26 h 37"/>
                <a:gd name="T6" fmla="*/ 76 w 82"/>
                <a:gd name="T7" fmla="*/ 23 h 37"/>
                <a:gd name="T8" fmla="*/ 82 w 82"/>
                <a:gd name="T9" fmla="*/ 20 h 37"/>
                <a:gd name="T10" fmla="*/ 82 w 82"/>
                <a:gd name="T11" fmla="*/ 0 h 37"/>
                <a:gd name="T12" fmla="*/ 72 w 82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7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>
                <a:gd name="T0" fmla="*/ 21 w 138"/>
                <a:gd name="T1" fmla="*/ 1 h 33"/>
                <a:gd name="T2" fmla="*/ 8 w 138"/>
                <a:gd name="T3" fmla="*/ 14 h 33"/>
                <a:gd name="T4" fmla="*/ 57 w 138"/>
                <a:gd name="T5" fmla="*/ 22 h 33"/>
                <a:gd name="T6" fmla="*/ 117 w 138"/>
                <a:gd name="T7" fmla="*/ 23 h 33"/>
                <a:gd name="T8" fmla="*/ 114 w 138"/>
                <a:gd name="T9" fmla="*/ 8 h 33"/>
                <a:gd name="T10" fmla="*/ 82 w 138"/>
                <a:gd name="T11" fmla="*/ 3 h 33"/>
                <a:gd name="T12" fmla="*/ 21 w 138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8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>
                <a:gd name="T0" fmla="*/ 98 w 112"/>
                <a:gd name="T1" fmla="*/ 19 h 29"/>
                <a:gd name="T2" fmla="*/ 103 w 112"/>
                <a:gd name="T3" fmla="*/ 4 h 29"/>
                <a:gd name="T4" fmla="*/ 74 w 112"/>
                <a:gd name="T5" fmla="*/ 10 h 29"/>
                <a:gd name="T6" fmla="*/ 36 w 112"/>
                <a:gd name="T7" fmla="*/ 6 h 29"/>
                <a:gd name="T8" fmla="*/ 2 w 112"/>
                <a:gd name="T9" fmla="*/ 4 h 29"/>
                <a:gd name="T10" fmla="*/ 98 w 112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Freeform 15"/>
            <p:cNvSpPr>
              <a:spLocks/>
            </p:cNvSpPr>
            <p:nvPr/>
          </p:nvSpPr>
          <p:spPr bwMode="auto">
            <a:xfrm>
              <a:off x="5042" y="1656"/>
              <a:ext cx="581" cy="480"/>
            </a:xfrm>
            <a:custGeom>
              <a:avLst/>
              <a:gdLst>
                <a:gd name="T0" fmla="*/ 3 w 115"/>
                <a:gd name="T1" fmla="*/ 53 h 95"/>
                <a:gd name="T2" fmla="*/ 26 w 115"/>
                <a:gd name="T3" fmla="*/ 54 h 95"/>
                <a:gd name="T4" fmla="*/ 50 w 115"/>
                <a:gd name="T5" fmla="*/ 77 h 95"/>
                <a:gd name="T6" fmla="*/ 59 w 115"/>
                <a:gd name="T7" fmla="*/ 84 h 95"/>
                <a:gd name="T8" fmla="*/ 81 w 115"/>
                <a:gd name="T9" fmla="*/ 52 h 95"/>
                <a:gd name="T10" fmla="*/ 111 w 115"/>
                <a:gd name="T11" fmla="*/ 52 h 95"/>
                <a:gd name="T12" fmla="*/ 79 w 115"/>
                <a:gd name="T13" fmla="*/ 27 h 95"/>
                <a:gd name="T14" fmla="*/ 37 w 115"/>
                <a:gd name="T15" fmla="*/ 16 h 95"/>
                <a:gd name="T16" fmla="*/ 12 w 115"/>
                <a:gd name="T17" fmla="*/ 41 h 95"/>
                <a:gd name="T18" fmla="*/ 3 w 115"/>
                <a:gd name="T19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>
                <a:gd name="T0" fmla="*/ 51 w 65"/>
                <a:gd name="T1" fmla="*/ 40 h 169"/>
                <a:gd name="T2" fmla="*/ 22 w 65"/>
                <a:gd name="T3" fmla="*/ 49 h 169"/>
                <a:gd name="T4" fmla="*/ 22 w 65"/>
                <a:gd name="T5" fmla="*/ 59 h 169"/>
                <a:gd name="T6" fmla="*/ 50 w 65"/>
                <a:gd name="T7" fmla="*/ 90 h 169"/>
                <a:gd name="T8" fmla="*/ 34 w 65"/>
                <a:gd name="T9" fmla="*/ 118 h 169"/>
                <a:gd name="T10" fmla="*/ 0 w 65"/>
                <a:gd name="T11" fmla="*/ 148 h 169"/>
                <a:gd name="T12" fmla="*/ 17 w 65"/>
                <a:gd name="T13" fmla="*/ 155 h 169"/>
                <a:gd name="T14" fmla="*/ 47 w 65"/>
                <a:gd name="T15" fmla="*/ 166 h 169"/>
                <a:gd name="T16" fmla="*/ 63 w 65"/>
                <a:gd name="T17" fmla="*/ 162 h 169"/>
                <a:gd name="T18" fmla="*/ 65 w 65"/>
                <a:gd name="T19" fmla="*/ 0 h 169"/>
                <a:gd name="T20" fmla="*/ 51 w 65"/>
                <a:gd name="T21" fmla="*/ 4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81" name="Group 17"/>
          <p:cNvGrpSpPr>
            <a:grpSpLocks/>
          </p:cNvGrpSpPr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1282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4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5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7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8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9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0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1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2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3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4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5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6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7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8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9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1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2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4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5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6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7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8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9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1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2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3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4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5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6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7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8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9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0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1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2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3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4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5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6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7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8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9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0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1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2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3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4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5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6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7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8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9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0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1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2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3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4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5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6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7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8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9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0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1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2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3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4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5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6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7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8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9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0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1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2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3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4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5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6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7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8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9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0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1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2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3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4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5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6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7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8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9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0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1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2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3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4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5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6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7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8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9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0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1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2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3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4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5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6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7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8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9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0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1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2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3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4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5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6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7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8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9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0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1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2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3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4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5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6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7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8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9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0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1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2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3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4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5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6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427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1428" name="Rectangle 16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1429" name="Rectangle 1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1430" name="Rectangle 1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4729A83D-A9B8-462F-963B-58F3871EC68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1431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grpSp>
        <p:nvGrpSpPr>
          <p:cNvPr id="11432" name="Group 168"/>
          <p:cNvGrpSpPr>
            <a:grpSpLocks/>
          </p:cNvGrpSpPr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1433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4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5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6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7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8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9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0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1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2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3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4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5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9781BD-2679-4EC0-AA59-2385873A1A3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7808912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FC2F5-2FA6-4E37-B2C2-FFEB74D9DC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0812594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BBAC758E-3191-4D79-A915-0D0A2FC012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900855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0CE19B-B39E-4478-A446-4FDB7B9E0C1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348530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CE4FD4-1C72-46A1-A4D2-136D3A756FD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111728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53BE1-CE2E-41BB-8786-26658D3AB5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107247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B00CA-AEE4-4613-BE9F-4CC6E30EF4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233292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696D9-8E1A-4FFC-BD29-DB7F5EB230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264398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3FAD7-7DEB-45CD-8053-BD6EB5BE0D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3629307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88B07-E824-49D7-982D-E338025596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26271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1F3B62-3392-4242-AFEF-346156C441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402803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0243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4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5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6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7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8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9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0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1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2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5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7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8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2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3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4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5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6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7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8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9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0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1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2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3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4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5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6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7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8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9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0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1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2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3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4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5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6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7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8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9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0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1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2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3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4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5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6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7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8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9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0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1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2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3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4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5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6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7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8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9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0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1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2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3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4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5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6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7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8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9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0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1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2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3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4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5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6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7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8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9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0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1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2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3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4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5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6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7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8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9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0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1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2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3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4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5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6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7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8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9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0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1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2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3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4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5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6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7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8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9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0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1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2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3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4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5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6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7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8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9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0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1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2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3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4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5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6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7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8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9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0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1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2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3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4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5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6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7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88" name="Group 148"/>
          <p:cNvGrpSpPr>
            <a:grpSpLocks/>
          </p:cNvGrpSpPr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0389" name="Freeform 14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0" name="Freeform 15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1" name="Freeform 15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2" name="Freeform 15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3" name="Freeform 15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4" name="Freeform 15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5" name="Freeform 15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6" name="Freeform 15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7" name="Freeform 15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8" name="Freeform 15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9" name="Freeform 15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0" name="Freeform 16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1" name="Freeform 16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402" name="Group 162"/>
          <p:cNvGrpSpPr>
            <a:grpSpLocks/>
          </p:cNvGrpSpPr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0403" name="Freeform 163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4" name="Freeform 164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5" name="Freeform 165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6" name="Freeform 166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7" name="Freeform 167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8" name="Freeform 168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9" name="Freeform 169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0" name="Freeform 170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1" name="Freeform 171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2" name="Freeform 172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3" name="Freeform 173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4" name="Freeform 174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5" name="Freeform 175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416" name="Group 176"/>
          <p:cNvGrpSpPr>
            <a:grpSpLocks/>
          </p:cNvGrpSpPr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0417" name="Freeform 177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8" name="Freeform 178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9" name="Freeform 179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0" name="Freeform 180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1" name="Freeform 181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2" name="Freeform 182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3" name="Freeform 183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4" name="Freeform 184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5" name="Freeform 185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6" name="Freeform 186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7" name="Freeform 187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8" name="Freeform 188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9" name="Freeform 189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430" name="Group 190"/>
          <p:cNvGrpSpPr>
            <a:grpSpLocks/>
          </p:cNvGrpSpPr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0431" name="Freeform 191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2" name="Freeform 192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3" name="Freeform 193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4" name="Freeform 194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5" name="Freeform 195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6" name="Freeform 196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7" name="Freeform 197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8" name="Freeform 198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9" name="Freeform 199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0" name="Freeform 200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1" name="Freeform 201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2" name="Freeform 202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3" name="Freeform 203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444" name="Group 204"/>
          <p:cNvGrpSpPr>
            <a:grpSpLocks/>
          </p:cNvGrpSpPr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0445" name="Freeform 205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6" name="Freeform 206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7" name="Freeform 207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8" name="Freeform 208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9" name="Freeform 209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0" name="Freeform 210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1" name="Freeform 211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2" name="Freeform 212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3" name="Freeform 213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4" name="Freeform 214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5" name="Freeform 215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6" name="Freeform 216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7" name="Freeform 217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458" name="Group 218"/>
          <p:cNvGrpSpPr>
            <a:grpSpLocks/>
          </p:cNvGrpSpPr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0459" name="Freeform 21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0" name="Freeform 22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1" name="Freeform 22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2" name="Freeform 22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3" name="Freeform 22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4" name="Freeform 22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5" name="Freeform 22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6" name="Freeform 22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7" name="Freeform 22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8" name="Freeform 22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9" name="Freeform 22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0" name="Freeform 23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1" name="Freeform 23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472" name="Group 232"/>
          <p:cNvGrpSpPr>
            <a:grpSpLocks/>
          </p:cNvGrpSpPr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10473" name="Freeform 233"/>
            <p:cNvSpPr>
              <a:spLocks/>
            </p:cNvSpPr>
            <p:nvPr userDrawn="1"/>
          </p:nvSpPr>
          <p:spPr bwMode="auto">
            <a:xfrm>
              <a:off x="4161" y="-5"/>
              <a:ext cx="1586" cy="1443"/>
            </a:xfrm>
            <a:custGeom>
              <a:avLst/>
              <a:gdLst>
                <a:gd name="T0" fmla="*/ 23 w 546"/>
                <a:gd name="T1" fmla="*/ 4 h 497"/>
                <a:gd name="T2" fmla="*/ 11 w 546"/>
                <a:gd name="T3" fmla="*/ 71 h 497"/>
                <a:gd name="T4" fmla="*/ 25 w 546"/>
                <a:gd name="T5" fmla="*/ 393 h 497"/>
                <a:gd name="T6" fmla="*/ 54 w 546"/>
                <a:gd name="T7" fmla="*/ 457 h 497"/>
                <a:gd name="T8" fmla="*/ 158 w 546"/>
                <a:gd name="T9" fmla="*/ 482 h 497"/>
                <a:gd name="T10" fmla="*/ 204 w 546"/>
                <a:gd name="T11" fmla="*/ 495 h 497"/>
                <a:gd name="T12" fmla="*/ 520 w 546"/>
                <a:gd name="T13" fmla="*/ 475 h 497"/>
                <a:gd name="T14" fmla="*/ 533 w 546"/>
                <a:gd name="T15" fmla="*/ 167 h 497"/>
                <a:gd name="T16" fmla="*/ 369 w 546"/>
                <a:gd name="T17" fmla="*/ 16 h 497"/>
                <a:gd name="T18" fmla="*/ 249 w 546"/>
                <a:gd name="T19" fmla="*/ 29 h 497"/>
                <a:gd name="T20" fmla="*/ 198 w 546"/>
                <a:gd name="T21" fmla="*/ 11 h 497"/>
                <a:gd name="T22" fmla="*/ 151 w 546"/>
                <a:gd name="T23" fmla="*/ 2 h 497"/>
                <a:gd name="T24" fmla="*/ 23 w 546"/>
                <a:gd name="T25" fmla="*/ 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4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475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>
                  <a:gd name="T0" fmla="*/ 71 w 97"/>
                  <a:gd name="T1" fmla="*/ 25 h 37"/>
                  <a:gd name="T2" fmla="*/ 91 w 97"/>
                  <a:gd name="T3" fmla="*/ 20 h 37"/>
                  <a:gd name="T4" fmla="*/ 92 w 97"/>
                  <a:gd name="T5" fmla="*/ 17 h 37"/>
                  <a:gd name="T6" fmla="*/ 88 w 97"/>
                  <a:gd name="T7" fmla="*/ 0 h 37"/>
                  <a:gd name="T8" fmla="*/ 25 w 97"/>
                  <a:gd name="T9" fmla="*/ 0 h 37"/>
                  <a:gd name="T10" fmla="*/ 10 w 97"/>
                  <a:gd name="T11" fmla="*/ 22 h 37"/>
                  <a:gd name="T12" fmla="*/ 71 w 97"/>
                  <a:gd name="T13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76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>
                  <a:gd name="T0" fmla="*/ 504 w 585"/>
                  <a:gd name="T1" fmla="*/ 1 h 534"/>
                  <a:gd name="T2" fmla="*/ 157 w 585"/>
                  <a:gd name="T3" fmla="*/ 0 h 534"/>
                  <a:gd name="T4" fmla="*/ 225 w 585"/>
                  <a:gd name="T5" fmla="*/ 21 h 534"/>
                  <a:gd name="T6" fmla="*/ 174 w 585"/>
                  <a:gd name="T7" fmla="*/ 39 h 534"/>
                  <a:gd name="T8" fmla="*/ 207 w 585"/>
                  <a:gd name="T9" fmla="*/ 71 h 534"/>
                  <a:gd name="T10" fmla="*/ 74 w 585"/>
                  <a:gd name="T11" fmla="*/ 60 h 534"/>
                  <a:gd name="T12" fmla="*/ 26 w 585"/>
                  <a:gd name="T13" fmla="*/ 63 h 534"/>
                  <a:gd name="T14" fmla="*/ 199 w 585"/>
                  <a:gd name="T15" fmla="*/ 487 h 534"/>
                  <a:gd name="T16" fmla="*/ 144 w 585"/>
                  <a:gd name="T17" fmla="*/ 341 h 534"/>
                  <a:gd name="T18" fmla="*/ 105 w 585"/>
                  <a:gd name="T19" fmla="*/ 376 h 534"/>
                  <a:gd name="T20" fmla="*/ 94 w 585"/>
                  <a:gd name="T21" fmla="*/ 435 h 534"/>
                  <a:gd name="T22" fmla="*/ 124 w 585"/>
                  <a:gd name="T23" fmla="*/ 265 h 534"/>
                  <a:gd name="T24" fmla="*/ 153 w 585"/>
                  <a:gd name="T25" fmla="*/ 228 h 534"/>
                  <a:gd name="T26" fmla="*/ 209 w 585"/>
                  <a:gd name="T27" fmla="*/ 237 h 534"/>
                  <a:gd name="T28" fmla="*/ 188 w 585"/>
                  <a:gd name="T29" fmla="*/ 306 h 534"/>
                  <a:gd name="T30" fmla="*/ 192 w 585"/>
                  <a:gd name="T31" fmla="*/ 395 h 534"/>
                  <a:gd name="T32" fmla="*/ 515 w 585"/>
                  <a:gd name="T33" fmla="*/ 483 h 534"/>
                  <a:gd name="T34" fmla="*/ 454 w 585"/>
                  <a:gd name="T35" fmla="*/ 427 h 534"/>
                  <a:gd name="T36" fmla="*/ 425 w 585"/>
                  <a:gd name="T37" fmla="*/ 345 h 534"/>
                  <a:gd name="T38" fmla="*/ 396 w 585"/>
                  <a:gd name="T39" fmla="*/ 270 h 534"/>
                  <a:gd name="T40" fmla="*/ 460 w 585"/>
                  <a:gd name="T41" fmla="*/ 256 h 534"/>
                  <a:gd name="T42" fmla="*/ 407 w 585"/>
                  <a:gd name="T43" fmla="*/ 223 h 534"/>
                  <a:gd name="T44" fmla="*/ 439 w 585"/>
                  <a:gd name="T45" fmla="*/ 226 h 534"/>
                  <a:gd name="T46" fmla="*/ 438 w 585"/>
                  <a:gd name="T47" fmla="*/ 209 h 534"/>
                  <a:gd name="T48" fmla="*/ 376 w 585"/>
                  <a:gd name="T49" fmla="*/ 211 h 534"/>
                  <a:gd name="T50" fmla="*/ 357 w 585"/>
                  <a:gd name="T51" fmla="*/ 343 h 534"/>
                  <a:gd name="T52" fmla="*/ 347 w 585"/>
                  <a:gd name="T53" fmla="*/ 230 h 534"/>
                  <a:gd name="T54" fmla="*/ 331 w 585"/>
                  <a:gd name="T55" fmla="*/ 182 h 534"/>
                  <a:gd name="T56" fmla="*/ 347 w 585"/>
                  <a:gd name="T57" fmla="*/ 136 h 534"/>
                  <a:gd name="T58" fmla="*/ 339 w 585"/>
                  <a:gd name="T59" fmla="*/ 99 h 534"/>
                  <a:gd name="T60" fmla="*/ 331 w 585"/>
                  <a:gd name="T61" fmla="*/ 62 h 534"/>
                  <a:gd name="T62" fmla="*/ 369 w 585"/>
                  <a:gd name="T63" fmla="*/ 103 h 534"/>
                  <a:gd name="T64" fmla="*/ 415 w 585"/>
                  <a:gd name="T65" fmla="*/ 47 h 534"/>
                  <a:gd name="T66" fmla="*/ 409 w 585"/>
                  <a:gd name="T67" fmla="*/ 95 h 534"/>
                  <a:gd name="T68" fmla="*/ 401 w 585"/>
                  <a:gd name="T69" fmla="*/ 130 h 534"/>
                  <a:gd name="T70" fmla="*/ 401 w 585"/>
                  <a:gd name="T71" fmla="*/ 181 h 534"/>
                  <a:gd name="T72" fmla="*/ 558 w 585"/>
                  <a:gd name="T73" fmla="*/ 181 h 534"/>
                  <a:gd name="T74" fmla="*/ 554 w 585"/>
                  <a:gd name="T75" fmla="*/ 76 h 534"/>
                  <a:gd name="T76" fmla="*/ 249 w 585"/>
                  <a:gd name="T77" fmla="*/ 69 h 534"/>
                  <a:gd name="T78" fmla="*/ 293 w 585"/>
                  <a:gd name="T79" fmla="*/ 93 h 534"/>
                  <a:gd name="T80" fmla="*/ 171 w 585"/>
                  <a:gd name="T81" fmla="*/ 195 h 534"/>
                  <a:gd name="T82" fmla="*/ 69 w 585"/>
                  <a:gd name="T83" fmla="*/ 98 h 534"/>
                  <a:gd name="T84" fmla="*/ 191 w 585"/>
                  <a:gd name="T85" fmla="*/ 106 h 534"/>
                  <a:gd name="T86" fmla="*/ 220 w 585"/>
                  <a:gd name="T87" fmla="*/ 105 h 534"/>
                  <a:gd name="T88" fmla="*/ 302 w 585"/>
                  <a:gd name="T89" fmla="*/ 121 h 534"/>
                  <a:gd name="T90" fmla="*/ 276 w 585"/>
                  <a:gd name="T91" fmla="*/ 256 h 534"/>
                  <a:gd name="T92" fmla="*/ 260 w 585"/>
                  <a:gd name="T93" fmla="*/ 137 h 534"/>
                  <a:gd name="T94" fmla="*/ 171 w 585"/>
                  <a:gd name="T95" fmla="*/ 195 h 534"/>
                  <a:gd name="T96" fmla="*/ 223 w 585"/>
                  <a:gd name="T97" fmla="*/ 225 h 534"/>
                  <a:gd name="T98" fmla="*/ 247 w 585"/>
                  <a:gd name="T99" fmla="*/ 158 h 534"/>
                  <a:gd name="T100" fmla="*/ 326 w 585"/>
                  <a:gd name="T101" fmla="*/ 292 h 534"/>
                  <a:gd name="T102" fmla="*/ 215 w 585"/>
                  <a:gd name="T103" fmla="*/ 321 h 534"/>
                  <a:gd name="T104" fmla="*/ 309 w 585"/>
                  <a:gd name="T105" fmla="*/ 277 h 534"/>
                  <a:gd name="T106" fmla="*/ 318 w 585"/>
                  <a:gd name="T107" fmla="*/ 133 h 534"/>
                  <a:gd name="T108" fmla="*/ 313 w 585"/>
                  <a:gd name="T109" fmla="*/ 213 h 534"/>
                  <a:gd name="T110" fmla="*/ 299 w 585"/>
                  <a:gd name="T111" fmla="*/ 144 h 534"/>
                  <a:gd name="T112" fmla="*/ 507 w 585"/>
                  <a:gd name="T113" fmla="*/ 179 h 534"/>
                  <a:gd name="T114" fmla="*/ 461 w 585"/>
                  <a:gd name="T115" fmla="*/ 162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77" name="Freeform 237"/>
              <p:cNvSpPr>
                <a:spLocks/>
              </p:cNvSpPr>
              <p:nvPr/>
            </p:nvSpPr>
            <p:spPr bwMode="auto">
              <a:xfrm>
                <a:off x="3621" y="1287"/>
                <a:ext cx="238" cy="283"/>
              </a:xfrm>
              <a:custGeom>
                <a:avLst/>
                <a:gdLst>
                  <a:gd name="T0" fmla="*/ 40 w 47"/>
                  <a:gd name="T1" fmla="*/ 15 h 56"/>
                  <a:gd name="T2" fmla="*/ 27 w 47"/>
                  <a:gd name="T3" fmla="*/ 56 h 56"/>
                  <a:gd name="T4" fmla="*/ 40 w 47"/>
                  <a:gd name="T5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78" name="Freeform 238"/>
              <p:cNvSpPr>
                <a:spLocks/>
              </p:cNvSpPr>
              <p:nvPr/>
            </p:nvSpPr>
            <p:spPr bwMode="auto">
              <a:xfrm>
                <a:off x="3403" y="1403"/>
                <a:ext cx="208" cy="379"/>
              </a:xfrm>
              <a:custGeom>
                <a:avLst/>
                <a:gdLst>
                  <a:gd name="T0" fmla="*/ 19 w 41"/>
                  <a:gd name="T1" fmla="*/ 27 h 75"/>
                  <a:gd name="T2" fmla="*/ 12 w 41"/>
                  <a:gd name="T3" fmla="*/ 69 h 75"/>
                  <a:gd name="T4" fmla="*/ 40 w 41"/>
                  <a:gd name="T5" fmla="*/ 45 h 75"/>
                  <a:gd name="T6" fmla="*/ 37 w 41"/>
                  <a:gd name="T7" fmla="*/ 24 h 75"/>
                  <a:gd name="T8" fmla="*/ 19 w 41"/>
                  <a:gd name="T9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79" name="Freeform 239"/>
              <p:cNvSpPr>
                <a:spLocks/>
              </p:cNvSpPr>
              <p:nvPr/>
            </p:nvSpPr>
            <p:spPr bwMode="auto">
              <a:xfrm>
                <a:off x="3272" y="645"/>
                <a:ext cx="683" cy="318"/>
              </a:xfrm>
              <a:custGeom>
                <a:avLst/>
                <a:gdLst>
                  <a:gd name="T0" fmla="*/ 112 w 135"/>
                  <a:gd name="T1" fmla="*/ 4 h 63"/>
                  <a:gd name="T2" fmla="*/ 24 w 135"/>
                  <a:gd name="T3" fmla="*/ 4 h 63"/>
                  <a:gd name="T4" fmla="*/ 2 w 135"/>
                  <a:gd name="T5" fmla="*/ 25 h 63"/>
                  <a:gd name="T6" fmla="*/ 60 w 135"/>
                  <a:gd name="T7" fmla="*/ 58 h 63"/>
                  <a:gd name="T8" fmla="*/ 96 w 135"/>
                  <a:gd name="T9" fmla="*/ 54 h 63"/>
                  <a:gd name="T10" fmla="*/ 113 w 135"/>
                  <a:gd name="T11" fmla="*/ 53 h 63"/>
                  <a:gd name="T12" fmla="*/ 112 w 135"/>
                  <a:gd name="T13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0" name="Freeform 240"/>
              <p:cNvSpPr>
                <a:spLocks/>
              </p:cNvSpPr>
              <p:nvPr/>
            </p:nvSpPr>
            <p:spPr bwMode="auto">
              <a:xfrm>
                <a:off x="4046" y="1545"/>
                <a:ext cx="490" cy="515"/>
              </a:xfrm>
              <a:custGeom>
                <a:avLst/>
                <a:gdLst>
                  <a:gd name="T0" fmla="*/ 67 w 97"/>
                  <a:gd name="T1" fmla="*/ 5 h 102"/>
                  <a:gd name="T2" fmla="*/ 31 w 97"/>
                  <a:gd name="T3" fmla="*/ 5 h 102"/>
                  <a:gd name="T4" fmla="*/ 12 w 97"/>
                  <a:gd name="T5" fmla="*/ 57 h 102"/>
                  <a:gd name="T6" fmla="*/ 79 w 97"/>
                  <a:gd name="T7" fmla="*/ 62 h 102"/>
                  <a:gd name="T8" fmla="*/ 67 w 97"/>
                  <a:gd name="T9" fmla="*/ 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1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1" cy="96"/>
              </a:xfrm>
              <a:custGeom>
                <a:avLst/>
                <a:gdLst>
                  <a:gd name="T0" fmla="*/ 15 w 99"/>
                  <a:gd name="T1" fmla="*/ 0 h 19"/>
                  <a:gd name="T2" fmla="*/ 40 w 99"/>
                  <a:gd name="T3" fmla="*/ 15 h 19"/>
                  <a:gd name="T4" fmla="*/ 15 w 99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2" name="Freeform 242"/>
              <p:cNvSpPr>
                <a:spLocks/>
              </p:cNvSpPr>
              <p:nvPr/>
            </p:nvSpPr>
            <p:spPr bwMode="auto">
              <a:xfrm>
                <a:off x="5340" y="1004"/>
                <a:ext cx="385" cy="237"/>
              </a:xfrm>
              <a:custGeom>
                <a:avLst/>
                <a:gdLst>
                  <a:gd name="T0" fmla="*/ 21 w 76"/>
                  <a:gd name="T1" fmla="*/ 37 h 47"/>
                  <a:gd name="T2" fmla="*/ 70 w 76"/>
                  <a:gd name="T3" fmla="*/ 17 h 47"/>
                  <a:gd name="T4" fmla="*/ 48 w 76"/>
                  <a:gd name="T5" fmla="*/ 3 h 47"/>
                  <a:gd name="T6" fmla="*/ 19 w 76"/>
                  <a:gd name="T7" fmla="*/ 32 h 47"/>
                  <a:gd name="T8" fmla="*/ 21 w 76"/>
                  <a:gd name="T9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3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>
                  <a:gd name="T0" fmla="*/ 72 w 82"/>
                  <a:gd name="T1" fmla="*/ 6 h 37"/>
                  <a:gd name="T2" fmla="*/ 24 w 82"/>
                  <a:gd name="T3" fmla="*/ 17 h 37"/>
                  <a:gd name="T4" fmla="*/ 17 w 82"/>
                  <a:gd name="T5" fmla="*/ 26 h 37"/>
                  <a:gd name="T6" fmla="*/ 76 w 82"/>
                  <a:gd name="T7" fmla="*/ 23 h 37"/>
                  <a:gd name="T8" fmla="*/ 82 w 82"/>
                  <a:gd name="T9" fmla="*/ 20 h 37"/>
                  <a:gd name="T10" fmla="*/ 82 w 82"/>
                  <a:gd name="T11" fmla="*/ 0 h 37"/>
                  <a:gd name="T12" fmla="*/ 72 w 82"/>
                  <a:gd name="T13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4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8" cy="167"/>
              </a:xfrm>
              <a:custGeom>
                <a:avLst/>
                <a:gdLst>
                  <a:gd name="T0" fmla="*/ 21 w 138"/>
                  <a:gd name="T1" fmla="*/ 1 h 33"/>
                  <a:gd name="T2" fmla="*/ 8 w 138"/>
                  <a:gd name="T3" fmla="*/ 14 h 33"/>
                  <a:gd name="T4" fmla="*/ 57 w 138"/>
                  <a:gd name="T5" fmla="*/ 22 h 33"/>
                  <a:gd name="T6" fmla="*/ 117 w 138"/>
                  <a:gd name="T7" fmla="*/ 23 h 33"/>
                  <a:gd name="T8" fmla="*/ 114 w 138"/>
                  <a:gd name="T9" fmla="*/ 8 h 33"/>
                  <a:gd name="T10" fmla="*/ 82 w 138"/>
                  <a:gd name="T11" fmla="*/ 3 h 33"/>
                  <a:gd name="T12" fmla="*/ 21 w 138"/>
                  <a:gd name="T13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5" name="Freeform 245"/>
              <p:cNvSpPr>
                <a:spLocks/>
              </p:cNvSpPr>
              <p:nvPr/>
            </p:nvSpPr>
            <p:spPr bwMode="auto">
              <a:xfrm>
                <a:off x="5077" y="1540"/>
                <a:ext cx="567" cy="146"/>
              </a:xfrm>
              <a:custGeom>
                <a:avLst/>
                <a:gdLst>
                  <a:gd name="T0" fmla="*/ 98 w 112"/>
                  <a:gd name="T1" fmla="*/ 19 h 29"/>
                  <a:gd name="T2" fmla="*/ 103 w 112"/>
                  <a:gd name="T3" fmla="*/ 4 h 29"/>
                  <a:gd name="T4" fmla="*/ 74 w 112"/>
                  <a:gd name="T5" fmla="*/ 10 h 29"/>
                  <a:gd name="T6" fmla="*/ 36 w 112"/>
                  <a:gd name="T7" fmla="*/ 6 h 29"/>
                  <a:gd name="T8" fmla="*/ 2 w 112"/>
                  <a:gd name="T9" fmla="*/ 4 h 29"/>
                  <a:gd name="T10" fmla="*/ 98 w 112"/>
                  <a:gd name="T11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6" name="Freeform 246"/>
              <p:cNvSpPr>
                <a:spLocks/>
              </p:cNvSpPr>
              <p:nvPr/>
            </p:nvSpPr>
            <p:spPr bwMode="auto">
              <a:xfrm>
                <a:off x="5042" y="1656"/>
                <a:ext cx="581" cy="480"/>
              </a:xfrm>
              <a:custGeom>
                <a:avLst/>
                <a:gdLst>
                  <a:gd name="T0" fmla="*/ 3 w 115"/>
                  <a:gd name="T1" fmla="*/ 53 h 95"/>
                  <a:gd name="T2" fmla="*/ 26 w 115"/>
                  <a:gd name="T3" fmla="*/ 54 h 95"/>
                  <a:gd name="T4" fmla="*/ 50 w 115"/>
                  <a:gd name="T5" fmla="*/ 77 h 95"/>
                  <a:gd name="T6" fmla="*/ 59 w 115"/>
                  <a:gd name="T7" fmla="*/ 84 h 95"/>
                  <a:gd name="T8" fmla="*/ 81 w 115"/>
                  <a:gd name="T9" fmla="*/ 52 h 95"/>
                  <a:gd name="T10" fmla="*/ 111 w 115"/>
                  <a:gd name="T11" fmla="*/ 52 h 95"/>
                  <a:gd name="T12" fmla="*/ 79 w 115"/>
                  <a:gd name="T13" fmla="*/ 27 h 95"/>
                  <a:gd name="T14" fmla="*/ 37 w 115"/>
                  <a:gd name="T15" fmla="*/ 16 h 95"/>
                  <a:gd name="T16" fmla="*/ 12 w 115"/>
                  <a:gd name="T17" fmla="*/ 41 h 95"/>
                  <a:gd name="T18" fmla="*/ 3 w 115"/>
                  <a:gd name="T19" fmla="*/ 5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7" name="Freeform 247"/>
              <p:cNvSpPr>
                <a:spLocks/>
              </p:cNvSpPr>
              <p:nvPr/>
            </p:nvSpPr>
            <p:spPr bwMode="auto">
              <a:xfrm>
                <a:off x="5421" y="1464"/>
                <a:ext cx="329" cy="854"/>
              </a:xfrm>
              <a:custGeom>
                <a:avLst/>
                <a:gdLst>
                  <a:gd name="T0" fmla="*/ 51 w 65"/>
                  <a:gd name="T1" fmla="*/ 40 h 169"/>
                  <a:gd name="T2" fmla="*/ 22 w 65"/>
                  <a:gd name="T3" fmla="*/ 49 h 169"/>
                  <a:gd name="T4" fmla="*/ 22 w 65"/>
                  <a:gd name="T5" fmla="*/ 59 h 169"/>
                  <a:gd name="T6" fmla="*/ 50 w 65"/>
                  <a:gd name="T7" fmla="*/ 90 h 169"/>
                  <a:gd name="T8" fmla="*/ 34 w 65"/>
                  <a:gd name="T9" fmla="*/ 118 h 169"/>
                  <a:gd name="T10" fmla="*/ 0 w 65"/>
                  <a:gd name="T11" fmla="*/ 148 h 169"/>
                  <a:gd name="T12" fmla="*/ 17 w 65"/>
                  <a:gd name="T13" fmla="*/ 155 h 169"/>
                  <a:gd name="T14" fmla="*/ 47 w 65"/>
                  <a:gd name="T15" fmla="*/ 166 h 169"/>
                  <a:gd name="T16" fmla="*/ 63 w 65"/>
                  <a:gd name="T17" fmla="*/ 162 h 169"/>
                  <a:gd name="T18" fmla="*/ 65 w 65"/>
                  <a:gd name="T19" fmla="*/ 0 h 169"/>
                  <a:gd name="T20" fmla="*/ 51 w 65"/>
                  <a:gd name="T21" fmla="*/ 4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488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489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490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491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492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B01B60B-8222-41A4-91D2-BED997EBD36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 spd="med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第二章 演示</a:t>
            </a:r>
            <a:r>
              <a:rPr lang="zh-CN" altLang="en-US" dirty="0"/>
              <a:t>文稿的制作与演示</a:t>
            </a:r>
          </a:p>
        </p:txBody>
      </p:sp>
      <p:sp>
        <p:nvSpPr>
          <p:cNvPr id="3076" name="Rectangle 4"/>
          <p:cNvSpPr>
            <a:spLocks noGrp="1" noRot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zh-CN"/>
              <a:t>2010-12-6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课程</a:t>
            </a:r>
            <a:r>
              <a:rPr lang="zh-CN" altLang="en-US" dirty="0"/>
              <a:t>内容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hlinkClick r:id="rId2" action="ppaction://hlinksldjump"/>
              </a:rPr>
              <a:t>第一讲  </a:t>
            </a:r>
            <a:r>
              <a:rPr lang="en-US" altLang="zh-CN">
                <a:hlinkClick r:id="rId2" action="ppaction://hlinksldjump"/>
              </a:rPr>
              <a:t>Powerpoint2003</a:t>
            </a:r>
            <a:r>
              <a:rPr lang="zh-CN" altLang="en-US">
                <a:hlinkClick r:id="rId2" action="ppaction://hlinksldjump"/>
              </a:rPr>
              <a:t>概述</a:t>
            </a:r>
            <a:endParaRPr lang="zh-CN" altLang="en-US"/>
          </a:p>
          <a:p>
            <a:r>
              <a:rPr lang="zh-CN" altLang="en-US">
                <a:hlinkClick r:id="rId3" action="ppaction://hlinksldjump"/>
              </a:rPr>
              <a:t>第二讲  演示文稿的建立与编辑</a:t>
            </a:r>
            <a:endParaRPr lang="zh-CN" altLang="en-US"/>
          </a:p>
          <a:p>
            <a:r>
              <a:rPr lang="zh-CN" altLang="en-US">
                <a:hlinkClick r:id="rId4" action="ppaction://hlinksldjump"/>
              </a:rPr>
              <a:t>第三讲  幻灯片的演示</a:t>
            </a:r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第一讲  </a:t>
            </a:r>
            <a:r>
              <a:rPr lang="en-US" altLang="zh-CN"/>
              <a:t>Powerpoint2003</a:t>
            </a:r>
            <a:r>
              <a:rPr lang="zh-CN" altLang="en-US"/>
              <a:t>概述</a:t>
            </a:r>
            <a:endParaRPr lang="zh-CN" altLang="en-US">
              <a:latin typeface="宋体" pitchFamily="2" charset="-122"/>
            </a:endParaRPr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幻灯片软件的启动与退出</a:t>
            </a:r>
            <a:endParaRPr lang="zh-CN" altLang="en-US">
              <a:latin typeface="宋体" pitchFamily="2" charset="-122"/>
            </a:endParaRPr>
          </a:p>
          <a:p>
            <a:r>
              <a:rPr lang="zh-CN" altLang="en-US"/>
              <a:t>启动对话框</a:t>
            </a:r>
            <a:endParaRPr lang="zh-CN" altLang="en-US">
              <a:latin typeface="宋体" pitchFamily="2" charset="-122"/>
            </a:endParaRPr>
          </a:p>
          <a:p>
            <a:r>
              <a:rPr lang="zh-CN" altLang="en-US"/>
              <a:t>演示文稿向导</a:t>
            </a:r>
            <a:endParaRPr lang="zh-CN" altLang="en-US">
              <a:latin typeface="宋体" pitchFamily="2" charset="-122"/>
            </a:endParaRPr>
          </a:p>
          <a:p>
            <a:r>
              <a:rPr lang="zh-CN" altLang="en-US"/>
              <a:t>演示文稿的模板、版式和母版</a:t>
            </a:r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第二讲  演示文稿的建立与编辑</a:t>
            </a:r>
            <a:endParaRPr lang="zh-CN" altLang="en-US" sz="4000">
              <a:latin typeface="宋体" pitchFamily="2" charset="-122"/>
            </a:endParaRP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09600" y="1600200"/>
            <a:ext cx="7407275" cy="2476500"/>
          </a:xfrm>
        </p:spPr>
        <p:txBody>
          <a:bodyPr/>
          <a:lstStyle/>
          <a:p>
            <a:r>
              <a:rPr lang="zh-CN" altLang="en-US"/>
              <a:t>建立演示文稿</a:t>
            </a:r>
          </a:p>
          <a:p>
            <a:r>
              <a:rPr lang="zh-CN" altLang="en-US"/>
              <a:t>幻灯片的编辑</a:t>
            </a:r>
          </a:p>
          <a:p>
            <a:r>
              <a:rPr lang="zh-CN" altLang="en-US"/>
              <a:t>插入对象（影片、声音、图片、图表、动画）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第三讲  幻灯片的演示</a:t>
            </a:r>
            <a:endParaRPr lang="zh-CN" altLang="en-US">
              <a:latin typeface="宋体" pitchFamily="2" charset="-122"/>
            </a:endParaRP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片内动画</a:t>
            </a:r>
            <a:endParaRPr lang="zh-CN" altLang="en-US">
              <a:latin typeface="宋体" pitchFamily="2" charset="-122"/>
            </a:endParaRPr>
          </a:p>
          <a:p>
            <a:r>
              <a:rPr lang="zh-CN" altLang="en-US"/>
              <a:t>片间动画</a:t>
            </a:r>
            <a:endParaRPr lang="zh-CN" altLang="en-US">
              <a:latin typeface="宋体" pitchFamily="2" charset="-122"/>
            </a:endParaRPr>
          </a:p>
          <a:p>
            <a:r>
              <a:rPr lang="zh-CN" altLang="en-US"/>
              <a:t>演示效果</a:t>
            </a:r>
            <a:endParaRPr lang="zh-CN" altLang="en-US">
              <a:latin typeface="宋体" pitchFamily="2" charset="-122"/>
            </a:endParaRPr>
          </a:p>
        </p:txBody>
      </p:sp>
      <p:pic>
        <p:nvPicPr>
          <p:cNvPr id="7173" name="Picture 5" descr="ham_back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6021388"/>
            <a:ext cx="1441450" cy="46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结束语</a:t>
            </a:r>
          </a:p>
        </p:txBody>
      </p:sp>
      <p:pic>
        <p:nvPicPr>
          <p:cNvPr id="8195" name="Picture 3" descr="PE01561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3933825"/>
            <a:ext cx="381635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1047750" y="1987550"/>
            <a:ext cx="7700963" cy="24320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/>
              <a:t>PowerPoint </a:t>
            </a:r>
            <a:r>
              <a:rPr lang="zh-CN" altLang="en-US" sz="2800"/>
              <a:t>可以制作集文字、图形、图像、声音及视频等多媒体对象为一体的演示文稿，将学术交流、辅助教学、广告宣传、产品演示等信息以轻松、高效的方式表达出来。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45</TotalTime>
  <Words>137</Words>
  <Application>Microsoft Office PowerPoint</Application>
  <PresentationFormat>全屏显示(4:3)</PresentationFormat>
  <Paragraphs>21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Arial</vt:lpstr>
      <vt:lpstr>宋体</vt:lpstr>
      <vt:lpstr>Wingdings</vt:lpstr>
      <vt:lpstr>Wingdings 2</vt:lpstr>
      <vt:lpstr>吉祥如意</vt:lpstr>
      <vt:lpstr>第二章 演示文稿的制作与演示</vt:lpstr>
      <vt:lpstr>课程内容</vt:lpstr>
      <vt:lpstr>第一讲  Powerpoint2003概述</vt:lpstr>
      <vt:lpstr>第二讲  演示文稿的建立与编辑</vt:lpstr>
      <vt:lpstr>第三讲  幻灯片的演示</vt:lpstr>
      <vt:lpstr>结束语</vt:lpstr>
    </vt:vector>
  </TitlesOfParts>
  <Company>eitc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演示文稿的制作与演示</dc:title>
  <dc:creator>llp</dc:creator>
  <cp:lastModifiedBy>黄德胜</cp:lastModifiedBy>
  <cp:revision>11</cp:revision>
  <dcterms:created xsi:type="dcterms:W3CDTF">2009-02-10T01:16:25Z</dcterms:created>
  <dcterms:modified xsi:type="dcterms:W3CDTF">2014-05-03T00:19:58Z</dcterms:modified>
</cp:coreProperties>
</file>