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83" autoAdjust="0"/>
  </p:normalViewPr>
  <p:slideViewPr>
    <p:cSldViewPr>
      <p:cViewPr varScale="1">
        <p:scale>
          <a:sx n="77" d="100"/>
          <a:sy n="77" d="100"/>
        </p:scale>
        <p:origin x="-5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49EAE60-7FC4-43F6-9A85-29B5A3EF36B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D956E-9F07-4E59-9C4C-767E5951B1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887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CAAA6F-2F13-4FDF-81F1-EEA4CEC016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2575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0D2A7C8-F759-409C-9A5F-7BDBC21DB1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9599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B1FE75-F498-44FF-B7C0-08F7BF9C18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0538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C1150-6FBF-4720-BA54-84B2419937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863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17AE5-4486-4F46-B725-0CB7701EB2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4856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CBAB5-A1ED-49B0-BA90-C564B8A58A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21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87D6B8-3367-4405-9FA4-31EF593372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41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639C64-4634-4A01-9A4F-204C2B9760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765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6C6179-246D-4237-8D52-F2DE54A511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8213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DC7840-1FF4-4CDF-A459-1C278ABD12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214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D491F4F0-3D32-481E-8518-BA4BA02F0DA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31925"/>
          </a:xfrm>
        </p:spPr>
        <p:txBody>
          <a:bodyPr/>
          <a:lstStyle/>
          <a:p>
            <a:r>
              <a:rPr lang="zh-CN" altLang="en-US" sz="8000" b="1">
                <a:solidFill>
                  <a:srgbClr val="FF0000"/>
                </a:solidFill>
                <a:ea typeface="隶书" pitchFamily="49" charset="-122"/>
              </a:rPr>
              <a:t>祖国锦绣河山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505200"/>
            <a:ext cx="6400800" cy="1752600"/>
          </a:xfrm>
        </p:spPr>
        <p:txBody>
          <a:bodyPr/>
          <a:lstStyle/>
          <a:p>
            <a:r>
              <a:rPr lang="zh-CN" altLang="en-US" sz="6000" b="1">
                <a:solidFill>
                  <a:schemeClr val="hlink"/>
                </a:solidFill>
              </a:rPr>
              <a:t>黄山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6000" b="1">
                <a:solidFill>
                  <a:srgbClr val="FF0000"/>
                </a:solidFill>
              </a:rPr>
              <a:t>黄山迎客松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05000"/>
            <a:ext cx="4267200" cy="4114800"/>
          </a:xfrm>
        </p:spPr>
        <p:txBody>
          <a:bodyPr/>
          <a:lstStyle/>
          <a:p>
            <a:r>
              <a:rPr lang="zh-CN" altLang="en-US" sz="2800">
                <a:solidFill>
                  <a:srgbClr val="FFFF00"/>
                </a:solidFill>
              </a:rPr>
              <a:t>迎客松姿态苍劲，翠叶如盖，刚毅挺拔，彬彬有礼，形象可爱。有诗赞曰：</a:t>
            </a:r>
            <a:r>
              <a:rPr lang="zh-CN" altLang="en-US" sz="2800">
                <a:solidFill>
                  <a:srgbClr val="FFFF00"/>
                </a:solidFill>
                <a:latin typeface="Arial"/>
              </a:rPr>
              <a:t>“</a:t>
            </a:r>
            <a:r>
              <a:rPr lang="zh-CN" altLang="en-US" sz="2800">
                <a:solidFill>
                  <a:srgbClr val="FFFF00"/>
                </a:solidFill>
              </a:rPr>
              <a:t>奇松傲立玉屏前，阅尽沧桑色更鲜。双臂垂迎天下客，包容四海寿干年。</a:t>
            </a:r>
            <a:r>
              <a:rPr lang="zh-CN" altLang="en-US" sz="2800">
                <a:solidFill>
                  <a:srgbClr val="FFFF00"/>
                </a:solidFill>
                <a:latin typeface="Arial"/>
              </a:rPr>
              <a:t>”</a:t>
            </a:r>
            <a:r>
              <a:rPr lang="zh-CN" altLang="en-US" sz="2800">
                <a:solidFill>
                  <a:srgbClr val="FFFF00"/>
                </a:solidFill>
              </a:rPr>
              <a:t> 迎客松已蜚声中外，成为中华民族热情好客的象征。</a:t>
            </a:r>
          </a:p>
        </p:txBody>
      </p:sp>
      <p:pic>
        <p:nvPicPr>
          <p:cNvPr id="5125" name="Picture 5" descr="002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3400" y="2133600"/>
            <a:ext cx="4572000" cy="3429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32</TotalTime>
  <Words>72</Words>
  <Application>Microsoft Office PowerPoint</Application>
  <PresentationFormat>全屏显示(4:3)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Arial</vt:lpstr>
      <vt:lpstr>宋体</vt:lpstr>
      <vt:lpstr>Tahoma</vt:lpstr>
      <vt:lpstr>Wingdings</vt:lpstr>
      <vt:lpstr>隶书</vt:lpstr>
      <vt:lpstr>Ocean</vt:lpstr>
      <vt:lpstr>祖国锦绣河山</vt:lpstr>
      <vt:lpstr>黄山迎客松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CPT5501</dc:creator>
  <cp:lastModifiedBy>CPT5501</cp:lastModifiedBy>
  <cp:revision>2</cp:revision>
  <cp:lastPrinted>1601-01-01T00:00:00Z</cp:lastPrinted>
  <dcterms:created xsi:type="dcterms:W3CDTF">1601-01-01T00:00:00Z</dcterms:created>
  <dcterms:modified xsi:type="dcterms:W3CDTF">2016-11-08T01:52:17Z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