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788E5-9C83-4C0B-85C5-6D9657D532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908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80B06-5DC1-44A9-8CD8-33DEB58171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658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A96C1-A4CA-41A2-8BDD-441DED7256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866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A3041-5BB9-49BB-9190-6B971E131D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637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9E51A-8D7B-43E4-996B-9E47D6E3D4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21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5BA60-47F0-4789-82C1-E0F83C8836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5610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AE30B-44B8-4EF1-997C-1C9CA5CB8D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214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5B22C-DE3B-4B64-8AFC-B9487B857D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7559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62A50-DAC9-4F6D-A120-3684EDA641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6361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21B87-04D9-47EC-9E80-A19A916EA5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238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E7A58-7BFD-4897-8C1A-B411B77E7B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859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C514CB-5347-428B-9491-5845E1E7618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5400" b="1">
                <a:solidFill>
                  <a:srgbClr val="FF0000"/>
                </a:solidFill>
                <a:ea typeface="黑体" pitchFamily="2" charset="-122"/>
              </a:rPr>
              <a:t>中国佛教四大名山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5400" b="1" dirty="0">
                <a:solidFill>
                  <a:srgbClr val="00FF00"/>
                </a:solidFill>
                <a:ea typeface="隶书" pitchFamily="49" charset="-122"/>
              </a:rPr>
              <a:t>五台山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五台山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五台山，中国佛教第一圣地。位于山西省五台县境内，方圆五百余里，海拔三千米，由五座山峰环抱而成，五峰高耸，峰顶平坦宽阔，如垒土之台，故称五台。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60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清凉山志</a:t>
            </a:r>
            <a:r>
              <a:rPr lang="en-US" altLang="zh-CN" sz="260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中记：</a:t>
            </a:r>
            <a:r>
              <a:rPr lang="zh-CN" altLang="en-US" sz="2600" dirty="0">
                <a:latin typeface="Arial"/>
                <a:ea typeface="楷体_GB2312" pitchFamily="49" charset="-122"/>
              </a:rPr>
              <a:t>“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左邻恒岳，秀出千峰；右瞰滹沱，长流一带；北凌紫塞，遏万里之烟尘；南护中原，为大国之屏蔽。山之形势，难以尽言。五峰中立，千嶂环开。曲尽窈窕，锁千道之长溪。叠翠回岚，幕百重之峻岭。岿巍敦厚，他山莫比。</a:t>
            </a:r>
            <a:r>
              <a:rPr lang="zh-CN" altLang="en-US" sz="2600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又因山中盛夏气候凉爽宜人，故别名</a:t>
            </a:r>
            <a:r>
              <a:rPr lang="zh-CN" altLang="en-US" sz="2600" dirty="0">
                <a:latin typeface="Arial"/>
                <a:ea typeface="楷体_GB2312" pitchFamily="49" charset="-122"/>
              </a:rPr>
              <a:t>“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清凉山</a:t>
            </a:r>
            <a:r>
              <a:rPr lang="zh-CN" altLang="en-US" sz="2600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五台分别为东台望海峰，西台挂月峰，南台锦绣峰，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北台叶斗峰，中台翠岩峰。五台之中北台叶斗峰最高，海拔３０５８米，素称</a:t>
            </a:r>
            <a:r>
              <a:rPr lang="zh-CN" altLang="en-US" dirty="0">
                <a:ea typeface="楷体_GB2312" pitchFamily="49" charset="-122"/>
              </a:rPr>
              <a:t>“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华北屋脊</a:t>
            </a:r>
            <a:r>
              <a:rPr lang="zh-CN" altLang="en-US" dirty="0">
                <a:ea typeface="楷体_GB2312" pitchFamily="49" charset="-122"/>
              </a:rPr>
              <a:t>”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五台山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五台山被国内外佛教公认为文殊菩萨的应化道场，成为举世瞩目的佛教圣地是从唐代开始的。唐太宗曾言</a:t>
            </a:r>
            <a:r>
              <a:rPr lang="zh-CN" altLang="en-US" sz="2800">
                <a:latin typeface="Arial"/>
                <a:ea typeface="楷体_GB2312" pitchFamily="49" charset="-122"/>
              </a:rPr>
              <a:t>“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五台山者，文殊閟室，万圣幽栖，境系太原，实我祖宗植德之所，切宜祗畏。</a:t>
            </a:r>
            <a:r>
              <a:rPr lang="zh-CN" altLang="en-US" sz="2800">
                <a:latin typeface="Arial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（山西通志卷）从此五台山便被公认为文殊圣域。</a:t>
            </a:r>
          </a:p>
          <a:p>
            <a:pPr>
              <a:lnSpc>
                <a:spcPct val="9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长安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年（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702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）登上皇位的武则天自称她</a:t>
            </a:r>
            <a:r>
              <a:rPr lang="zh-CN" altLang="en-US" sz="2800">
                <a:latin typeface="Arial"/>
                <a:ea typeface="楷体_GB2312" pitchFamily="49" charset="-122"/>
              </a:rPr>
              <a:t>“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神游五顶</a:t>
            </a:r>
            <a:r>
              <a:rPr lang="zh-CN" altLang="en-US" sz="2800">
                <a:latin typeface="Arial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。因此，敕命重建五台山清凉寺，竣工后，命名僧感法师为主持。这是五台山佛教在全国佛教界取得举足轻重地位的发端，随着唐王朝的国威远扬和唐朝文化的传播，五台山的声望也随之显赫于世。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357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黑体</vt:lpstr>
      <vt:lpstr>隶书</vt:lpstr>
      <vt:lpstr>楷体_GB2312</vt:lpstr>
      <vt:lpstr>默认设计模板</vt:lpstr>
      <vt:lpstr>中国佛教四大名山</vt:lpstr>
      <vt:lpstr>五台山</vt:lpstr>
      <vt:lpstr>五台山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hq</dc:creator>
  <cp:lastModifiedBy>黄德胜</cp:lastModifiedBy>
  <cp:revision>9</cp:revision>
  <cp:lastPrinted>1601-01-01T00:00:00Z</cp:lastPrinted>
  <dcterms:created xsi:type="dcterms:W3CDTF">1601-01-01T00:00:00Z</dcterms:created>
  <dcterms:modified xsi:type="dcterms:W3CDTF">2014-05-03T00:08:12Z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