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FF0000"/>
    <a:srgbClr val="FDBBA1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6AE3D-96CD-4C32-AB06-BED58A2146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9538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D074C-A84B-4579-B8C7-9EE2252ABE3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0412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BC401F-D326-4930-972D-0900EC662D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968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886EE2C-F5C0-45C6-A109-ED19740FDC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5453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F501C-DB57-484E-805D-C73162769B7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9671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A4ED50-50DA-400F-B421-BD9B3734E3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654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910D1-17DC-4B61-A0DF-8C9CB82C6B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4795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C57CA-B5FA-4957-94FB-C0F5883C0C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5209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FDFCC-4D73-443A-A445-3A98AE6274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8365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C6AAF-C196-47A4-A71C-AD74B46C20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1758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D29319-4511-4DA6-9F28-689570252D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8375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8403DA-C309-424B-9436-14F0652E8A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5392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66"/>
            </a:gs>
            <a:gs pos="50000">
              <a:schemeClr val="bg1"/>
            </a:gs>
            <a:gs pos="100000">
              <a:srgbClr val="99FF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B56DADD-2FEC-4847-A2F8-E7E568CDC7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演示文稿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j01953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492375"/>
            <a:ext cx="3295650" cy="336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zh-CN" altLang="en-US" sz="2800" dirty="0" smtClean="0"/>
              <a:t>问题</a:t>
            </a:r>
            <a:endParaRPr lang="en-US" altLang="zh-CN" sz="2800" smtClean="0"/>
          </a:p>
          <a:p>
            <a:endParaRPr lang="zh-CN" altLang="zh-CN" sz="2800"/>
          </a:p>
        </p:txBody>
      </p:sp>
      <p:sp>
        <p:nvSpPr>
          <p:cNvPr id="10247" name="Rectangle 7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zh-CN" altLang="zh-CN" sz="2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1547813" y="2781300"/>
            <a:ext cx="6192837" cy="25209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Powerpoint</a:t>
            </a:r>
            <a:endParaRPr lang="zh-CN" altLang="en-US" sz="3600" b="1" kern="1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zh-CN" sz="2800"/>
          </a:p>
        </p:txBody>
      </p:sp>
      <p:sp>
        <p:nvSpPr>
          <p:cNvPr id="11271" name="Rectangle 7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zh-CN" altLang="zh-CN"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j01577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565400"/>
            <a:ext cx="3324225" cy="335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7</Words>
  <Application>Microsoft Office PowerPoint</Application>
  <PresentationFormat>全屏显示(4:3)</PresentationFormat>
  <Paragraphs>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Arial</vt:lpstr>
      <vt:lpstr>宋体</vt:lpstr>
      <vt:lpstr>默认设计模板</vt:lpstr>
      <vt:lpstr>演示文稿</vt:lpstr>
      <vt:lpstr>第三</vt:lpstr>
      <vt:lpstr>第四</vt:lpstr>
      <vt:lpstr>第二</vt:lpstr>
    </vt:vector>
  </TitlesOfParts>
  <Company>65316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</dc:title>
  <dc:creator>lj</dc:creator>
  <cp:lastModifiedBy>黄德胜</cp:lastModifiedBy>
  <cp:revision>11</cp:revision>
  <dcterms:created xsi:type="dcterms:W3CDTF">2007-02-21T01:36:16Z</dcterms:created>
  <dcterms:modified xsi:type="dcterms:W3CDTF">2014-05-02T22:53:09Z</dcterms:modified>
</cp:coreProperties>
</file>