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F7BC0-27C0-419D-9F0D-DA159BF331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1876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0C1066-0672-4E5D-A127-6C33E1BEF6D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891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D2739-2FDC-488E-ABFF-5A6CB7DC9B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2892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C565A0-E7CB-4C79-9465-3C323DD57A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3585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ED96E-DBE1-4E67-894A-3FA1EE7CABF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155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D5F383-7D2D-49CD-941B-33D9A864B5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3710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B42F4-F7AB-4726-AC75-585E2F0BB5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7745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2558F-EF22-4D74-8123-2976EA8FFD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4348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CC2B8D-1304-47CB-86DF-9A42828E2B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5826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D0B85-6A0C-4D6F-BB3D-AC5D34F046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1127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A0A216-C10B-4D32-950B-9C3840CEA0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279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F3727B4-963E-41E2-A166-6CD651D0240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诗歌赏析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>
                <a:ea typeface="华文中宋" pitchFamily="2" charset="-122"/>
              </a:rPr>
              <a:t>组员：小艾、宇通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0083976"/>
      </p:ext>
    </p:extLst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宋体</vt:lpstr>
      <vt:lpstr>华文中宋</vt:lpstr>
      <vt:lpstr>华文行楷</vt:lpstr>
      <vt:lpstr>默认设计模板</vt:lpstr>
      <vt:lpstr>诗歌赏析</vt:lpstr>
      <vt:lpstr>PowerPoint 演示文稿</vt:lpstr>
    </vt:vector>
  </TitlesOfParts>
  <Company>eitc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李老师</dc:creator>
  <cp:lastModifiedBy>黄德胜</cp:lastModifiedBy>
  <cp:revision>9</cp:revision>
  <dcterms:created xsi:type="dcterms:W3CDTF">2010-11-24T14:45:46Z</dcterms:created>
  <dcterms:modified xsi:type="dcterms:W3CDTF">2014-05-02T22:51:13Z</dcterms:modified>
</cp:coreProperties>
</file>