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</p:sldIdLst>
  <p:sldSz cx="8483600" cy="816292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CC6600"/>
    <a:srgbClr val="00FF00"/>
    <a:srgbClr val="333300"/>
    <a:srgbClr val="006600"/>
    <a:srgbClr val="FFFF00"/>
    <a:srgbClr val="99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692" y="-96"/>
      </p:cViewPr>
      <p:guideLst>
        <p:guide orient="horz" pos="2571"/>
        <p:guide pos="26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36588" y="2376488"/>
            <a:ext cx="7210425" cy="170497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73175" y="4625975"/>
            <a:ext cx="5937250" cy="208597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2292" name="Freeform 4"/>
          <p:cNvSpPr>
            <a:spLocks/>
          </p:cNvSpPr>
          <p:nvPr/>
        </p:nvSpPr>
        <p:spPr bwMode="auto">
          <a:xfrm>
            <a:off x="265113" y="3336925"/>
            <a:ext cx="1587" cy="361315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DD9B94C-0B06-4C07-BA57-D0E10AA56789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107EC-0301-4F1B-B315-D498B382BA9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3559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151563" y="347663"/>
            <a:ext cx="1908175" cy="6816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23863" y="347663"/>
            <a:ext cx="5575300" cy="6816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AE86E5-138C-4EDE-86B0-9FB03DCBC4F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5586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0587CF-ABFD-4B17-95E4-EC1A1FF4382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9111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5245100"/>
            <a:ext cx="7212013" cy="162083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3459163"/>
            <a:ext cx="7212013" cy="17859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3B778F-A392-4C00-A91E-BCAE7FF600F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1847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23863" y="2266950"/>
            <a:ext cx="3741737" cy="4897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18000" y="2266950"/>
            <a:ext cx="3741738" cy="4897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71413-8FE1-4D3D-A0EE-90FC5D0B55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9081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3863" y="327025"/>
            <a:ext cx="7635875" cy="136048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23863" y="1827213"/>
            <a:ext cx="3748087" cy="762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3863" y="2589213"/>
            <a:ext cx="3748087" cy="4702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310063" y="1827213"/>
            <a:ext cx="3749675" cy="762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310063" y="2589213"/>
            <a:ext cx="3749675" cy="4702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931D55-6D56-4EAB-A397-F1B9FD1C3C8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1274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07EA56-82C6-4383-A414-87F856BD97F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8869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D806E4-C9A0-4842-9290-B8E00634F37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4342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3863" y="325438"/>
            <a:ext cx="2790825" cy="138271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16288" y="325438"/>
            <a:ext cx="4743450" cy="69659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23863" y="1708150"/>
            <a:ext cx="2790825" cy="55832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5321D-910F-4D75-B5E9-F56FA8C5D7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9754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2113" y="5713413"/>
            <a:ext cx="5091112" cy="6746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62113" y="728663"/>
            <a:ext cx="5091112" cy="48990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62113" y="6388100"/>
            <a:ext cx="5091112" cy="9588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9C14F5-75EA-44F3-A174-ACD5E345823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1600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3863" y="347663"/>
            <a:ext cx="7635875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3863" y="2266950"/>
            <a:ext cx="7635875" cy="4897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23863" y="7432675"/>
            <a:ext cx="1979612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98775" y="7432675"/>
            <a:ext cx="2686050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80125" y="7432675"/>
            <a:ext cx="1979613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5C8AA892-E662-4685-B0BB-D91643AAB1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800" b="1" dirty="0">
                <a:solidFill>
                  <a:srgbClr val="993300"/>
                </a:solidFill>
                <a:ea typeface="华文行楷" pitchFamily="2" charset="-122"/>
              </a:rPr>
              <a:t>美丽的张家界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</a:rPr>
              <a:t>张家界市境内山峦重叠，地表起伏很大，最高点海拔</a:t>
            </a:r>
            <a:r>
              <a:rPr lang="en-US" altLang="zh-CN" dirty="0">
                <a:solidFill>
                  <a:srgbClr val="FFFF00"/>
                </a:solidFill>
              </a:rPr>
              <a:t>1890.4</a:t>
            </a:r>
            <a:r>
              <a:rPr lang="zh-CN" altLang="en-US" dirty="0">
                <a:solidFill>
                  <a:srgbClr val="FFFF00"/>
                </a:solidFill>
              </a:rPr>
              <a:t>米，最低点海拔</a:t>
            </a:r>
            <a:r>
              <a:rPr lang="en-US" altLang="zh-CN" dirty="0">
                <a:solidFill>
                  <a:srgbClr val="FFFF00"/>
                </a:solidFill>
              </a:rPr>
              <a:t>75</a:t>
            </a:r>
            <a:r>
              <a:rPr lang="zh-CN" altLang="en-US" dirty="0">
                <a:solidFill>
                  <a:srgbClr val="FFFF00"/>
                </a:solidFill>
              </a:rPr>
              <a:t>米。张家界，奇峰三千，秀水八百，张家界的山大多是拔地而起山，山上峰峻石奇，或玲珑秀丽，或峥嵘可怖，或平展如台，或劲瘦似剑。张家界，既有千姿百态的岩溶地貌奇观，又有举世罕见的砂岩峰林异景</a:t>
            </a:r>
            <a:r>
              <a:rPr lang="zh-CN" altLang="en-US">
                <a:solidFill>
                  <a:srgbClr val="FFFF00"/>
                </a:solidFill>
              </a:rPr>
              <a:t>。 </a:t>
            </a:r>
            <a:r>
              <a:rPr lang="zh-CN" altLang="en-US">
                <a:solidFill>
                  <a:srgbClr val="FFFF00"/>
                </a:solidFill>
              </a:rPr>
              <a:t>第三章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800" b="1">
                <a:solidFill>
                  <a:srgbClr val="993300"/>
                </a:solidFill>
                <a:ea typeface="华文行楷" pitchFamily="2" charset="-122"/>
              </a:rPr>
              <a:t>美丽的张家界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</a:rPr>
              <a:t>张家界市境内山峦重叠，地表起伏很大，最高点海拔</a:t>
            </a:r>
            <a:r>
              <a:rPr lang="en-US" altLang="zh-CN" dirty="0">
                <a:solidFill>
                  <a:srgbClr val="FFFF00"/>
                </a:solidFill>
              </a:rPr>
              <a:t>1890.4</a:t>
            </a:r>
            <a:r>
              <a:rPr lang="zh-CN" altLang="en-US" dirty="0">
                <a:solidFill>
                  <a:srgbClr val="FFFF00"/>
                </a:solidFill>
              </a:rPr>
              <a:t>米，最低点海拔</a:t>
            </a:r>
            <a:r>
              <a:rPr lang="en-US" altLang="zh-CN" dirty="0">
                <a:solidFill>
                  <a:srgbClr val="FFFF00"/>
                </a:solidFill>
              </a:rPr>
              <a:t>75</a:t>
            </a:r>
            <a:r>
              <a:rPr lang="zh-CN" altLang="en-US" dirty="0">
                <a:solidFill>
                  <a:srgbClr val="FFFF00"/>
                </a:solidFill>
              </a:rPr>
              <a:t>米。张家界，奇峰三千</a:t>
            </a:r>
            <a:r>
              <a:rPr lang="zh-CN" altLang="en-US" dirty="0" smtClean="0">
                <a:solidFill>
                  <a:srgbClr val="FFFF00"/>
                </a:solidFill>
              </a:rPr>
              <a:t>，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秀水八百，张家界的山大多是拔地而起山，山上峰峻石奇，或玲珑秀丽，或峥嵘可怖，或平展如台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988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20900" y="3481299"/>
            <a:ext cx="42418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，或劲瘦似剑。张家界，既有千姿百态的岩溶地貌奇观，又有举世罕见的砂岩峰林异景。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4802717"/>
      </p:ext>
    </p:extLst>
  </p:cSld>
  <p:clrMapOvr>
    <a:masterClrMapping/>
  </p:clrMapOvr>
</p:sld>
</file>

<file path=ppt/theme/theme1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CDESIGNO</Template>
  <TotalTime>207</TotalTime>
  <Words>168</Words>
  <Application>Microsoft Office PowerPoint</Application>
  <PresentationFormat>自定义</PresentationFormat>
  <Paragraphs>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Tahoma</vt:lpstr>
      <vt:lpstr>Wingdings</vt:lpstr>
      <vt:lpstr>隶书</vt:lpstr>
      <vt:lpstr>楷体_GB2312</vt:lpstr>
      <vt:lpstr>华文行楷</vt:lpstr>
      <vt:lpstr>Ocean</vt:lpstr>
      <vt:lpstr>PowerPoint 演示文稿</vt:lpstr>
      <vt:lpstr>美丽的张家界</vt:lpstr>
      <vt:lpstr>美丽的张家界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hq</dc:creator>
  <cp:lastModifiedBy>黄德胜</cp:lastModifiedBy>
  <cp:revision>12</cp:revision>
  <cp:lastPrinted>1601-01-01T00:00:00Z</cp:lastPrinted>
  <dcterms:created xsi:type="dcterms:W3CDTF">1601-01-01T00:00:00Z</dcterms:created>
  <dcterms:modified xsi:type="dcterms:W3CDTF">2014-05-03T00:04:55Z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