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36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4" d="100"/>
          <a:sy n="64" d="100"/>
        </p:scale>
        <p:origin x="-13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1E304-D956-4DC8-98BE-F08502A807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628975"/>
      </p:ext>
    </p:extLst>
  </p:cSld>
  <p:clrMapOvr>
    <a:masterClrMapping/>
  </p:clrMapOvr>
  <p:transition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57138-5D80-456E-BCFB-0EE5BFC3AA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5077618"/>
      </p:ext>
    </p:extLst>
  </p:cSld>
  <p:clrMapOvr>
    <a:masterClrMapping/>
  </p:clrMapOvr>
  <p:transition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BB321-CD04-4E8B-B101-5AFDE49EF5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8688331"/>
      </p:ext>
    </p:extLst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B7AF2-79E8-44CB-BAB0-06ABAB2800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4500653"/>
      </p:ext>
    </p:extLst>
  </p:cSld>
  <p:clrMapOvr>
    <a:masterClrMapping/>
  </p:clrMapOvr>
  <p:transition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3BC4B-61C2-437D-955A-41C8C3F38C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9004905"/>
      </p:ext>
    </p:extLst>
  </p:cSld>
  <p:clrMapOvr>
    <a:masterClrMapping/>
  </p:clrMapOvr>
  <p:transition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78CA7-4762-42E6-9490-0DAC3F1A82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2596948"/>
      </p:ext>
    </p:extLst>
  </p:cSld>
  <p:clrMapOvr>
    <a:masterClrMapping/>
  </p:clrMapOvr>
  <p:transition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52FA1-A214-4991-9F34-F35D869918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8438372"/>
      </p:ext>
    </p:extLst>
  </p:cSld>
  <p:clrMapOvr>
    <a:masterClrMapping/>
  </p:clrMapOvr>
  <p:transition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0A95A-F129-4CD6-963B-82774F03CD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4565794"/>
      </p:ext>
    </p:extLst>
  </p:cSld>
  <p:clrMapOvr>
    <a:masterClrMapping/>
  </p:clrMapOvr>
  <p:transition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E43B3-3043-4DA2-92C2-179C13A818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339405"/>
      </p:ext>
    </p:extLst>
  </p:cSld>
  <p:clrMapOvr>
    <a:masterClrMapping/>
  </p:clrMapOvr>
  <p:transition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4033B-F154-480C-95D1-B574AD22D0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2031921"/>
      </p:ext>
    </p:extLst>
  </p:cSld>
  <p:clrMapOvr>
    <a:masterClrMapping/>
  </p:clrMapOvr>
  <p:transition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A6A60-3FB1-43E8-AA68-26D61EC4A9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8982931"/>
      </p:ext>
    </p:extLst>
  </p:cSld>
  <p:clrMapOvr>
    <a:masterClrMapping/>
  </p:clrMapOvr>
  <p:transition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8A8F6A-147A-42E3-BAE2-62BE56781FD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ld"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676400"/>
            <a:ext cx="7772400" cy="1143000"/>
          </a:xfrm>
        </p:spPr>
        <p:txBody>
          <a:bodyPr/>
          <a:lstStyle/>
          <a:p>
            <a:r>
              <a:rPr lang="zh-CN" altLang="en-US" sz="7000" b="1"/>
              <a:t>新风空调</a:t>
            </a:r>
            <a:endParaRPr lang="zh-CN" altLang="en-US" sz="7000" b="1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1752600"/>
          </a:xfrm>
        </p:spPr>
        <p:txBody>
          <a:bodyPr/>
          <a:lstStyle/>
          <a:p>
            <a:endParaRPr lang="zh-CN" altLang="zh-CN" sz="3600">
              <a:ea typeface="隶书" pitchFamily="49" charset="-122"/>
            </a:endParaRPr>
          </a:p>
        </p:txBody>
      </p:sp>
    </p:spTree>
  </p:cSld>
  <p:clrMapOvr>
    <a:masterClrMapping/>
  </p:clrMapOvr>
  <p:transition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直流双新风空调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362200"/>
            <a:ext cx="6400800" cy="2133600"/>
          </a:xfrm>
        </p:spPr>
        <p:txBody>
          <a:bodyPr/>
          <a:lstStyle/>
          <a:p>
            <a:r>
              <a:rPr lang="zh-CN" altLang="en-US"/>
              <a:t>直流双新风空调，采用全球首创的“双向换新风”技术和世界领先的“直流变频”技术，满足了消费者健康、高效、静音的高品质生活需求。</a:t>
            </a:r>
          </a:p>
        </p:txBody>
      </p:sp>
    </p:spTree>
  </p:cSld>
  <p:clrMapOvr>
    <a:masterClrMapping/>
  </p:clrMapOvr>
  <p:transition>
    <p:pull dir="ld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66CC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B8E2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38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Times New Roman</vt:lpstr>
      <vt:lpstr>宋体</vt:lpstr>
      <vt:lpstr>隶书</vt:lpstr>
      <vt:lpstr>默认设计模板</vt:lpstr>
      <vt:lpstr>新风空调</vt:lpstr>
      <vt:lpstr>直流双新风空调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直流双新风空调</dc:title>
  <dc:creator>tgz</dc:creator>
  <cp:lastModifiedBy>win2</cp:lastModifiedBy>
  <cp:revision>10</cp:revision>
  <dcterms:created xsi:type="dcterms:W3CDTF">2005-08-08T02:07:49Z</dcterms:created>
  <dcterms:modified xsi:type="dcterms:W3CDTF">2016-11-09T07:12:24Z</dcterms:modified>
</cp:coreProperties>
</file>