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256" r:id="rId2"/>
    <p:sldId id="257" r:id="rId3"/>
    <p:sldId id="258" r:id="rId4"/>
  </p:sldIdLst>
  <p:sldSz cx="8483600" cy="8162925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FFCC"/>
    <a:srgbClr val="CC6600"/>
    <a:srgbClr val="00FF00"/>
    <a:srgbClr val="333300"/>
    <a:srgbClr val="006600"/>
    <a:srgbClr val="FFFF00"/>
    <a:srgbClr val="993300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1" d="100"/>
          <a:sy n="71" d="100"/>
        </p:scale>
        <p:origin x="-1692" y="-96"/>
      </p:cViewPr>
      <p:guideLst>
        <p:guide orient="horz" pos="2571"/>
        <p:guide pos="267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ctrTitle" sz="quarter"/>
          </p:nvPr>
        </p:nvSpPr>
        <p:spPr>
          <a:xfrm>
            <a:off x="636588" y="2376488"/>
            <a:ext cx="7210425" cy="1704975"/>
          </a:xfrm>
        </p:spPr>
        <p:txBody>
          <a:bodyPr anchor="b" anchorCtr="1"/>
          <a:lstStyle>
            <a:lvl1pPr algn="ctr">
              <a:defRPr/>
            </a:lvl1pPr>
          </a:lstStyle>
          <a:p>
            <a:pPr lvl="0"/>
            <a:r>
              <a:rPr lang="zh-CN" altLang="en-US" noProof="0" smtClean="0"/>
              <a:t>单击此处编辑母版标题样式</a:t>
            </a:r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273175" y="4625975"/>
            <a:ext cx="5937250" cy="2085975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pPr lvl="0"/>
            <a:r>
              <a:rPr lang="zh-CN" altLang="en-US" noProof="0" smtClean="0"/>
              <a:t>单击此处编辑母版副标题样式</a:t>
            </a:r>
          </a:p>
        </p:txBody>
      </p:sp>
      <p:sp>
        <p:nvSpPr>
          <p:cNvPr id="12292" name="Freeform 4"/>
          <p:cNvSpPr>
            <a:spLocks/>
          </p:cNvSpPr>
          <p:nvPr/>
        </p:nvSpPr>
        <p:spPr bwMode="auto">
          <a:xfrm>
            <a:off x="265113" y="3336925"/>
            <a:ext cx="1587" cy="3613150"/>
          </a:xfrm>
          <a:custGeom>
            <a:avLst/>
            <a:gdLst>
              <a:gd name="T0" fmla="*/ 0 h 1912"/>
              <a:gd name="T1" fmla="*/ 6 h 1912"/>
              <a:gd name="T2" fmla="*/ 6 h 1912"/>
              <a:gd name="T3" fmla="*/ 60 h 1912"/>
              <a:gd name="T4" fmla="*/ 1912 h 1912"/>
              <a:gd name="T5" fmla="*/ 1912 h 1912"/>
              <a:gd name="T6" fmla="*/ 0 h 1912"/>
              <a:gd name="T7" fmla="*/ 0 h 1912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  <a:cxn ang="0">
                <a:pos x="0" y="T3"/>
              </a:cxn>
              <a:cxn ang="0">
                <a:pos x="0" y="T4"/>
              </a:cxn>
              <a:cxn ang="0">
                <a:pos x="0" y="T5"/>
              </a:cxn>
              <a:cxn ang="0">
                <a:pos x="0" y="T6"/>
              </a:cxn>
              <a:cxn ang="0">
                <a:pos x="0" y="T7"/>
              </a:cxn>
            </a:cxnLst>
            <a:rect l="0" t="0" r="r" b="b"/>
            <a:pathLst>
              <a:path h="1912">
                <a:moveTo>
                  <a:pt x="0" y="0"/>
                </a:moveTo>
                <a:lnTo>
                  <a:pt x="0" y="6"/>
                </a:lnTo>
                <a:lnTo>
                  <a:pt x="0" y="6"/>
                </a:lnTo>
                <a:lnTo>
                  <a:pt x="0" y="60"/>
                </a:lnTo>
                <a:lnTo>
                  <a:pt x="0" y="1912"/>
                </a:lnTo>
                <a:lnTo>
                  <a:pt x="0" y="1912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6BBA2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293" name="Rectangle 5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12294" name="Rectangle 6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D3E3F89A-BD31-4CCB-B497-86B799B110B1}" type="slidenum">
              <a:rPr lang="en-US" altLang="zh-CN"/>
              <a:pPr/>
              <a:t>‹#›</a:t>
            </a:fld>
            <a:endParaRPr lang="en-US" altLang="zh-CN"/>
          </a:p>
        </p:txBody>
      </p:sp>
      <p:sp>
        <p:nvSpPr>
          <p:cNvPr id="12295" name="Rectangle 7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DD603DA-F6CC-4859-9430-F336D6FA3AEA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7781117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151563" y="347663"/>
            <a:ext cx="1908175" cy="68167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23863" y="347663"/>
            <a:ext cx="5575300" cy="68167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C87CBE9-0474-41A2-854F-227D923F946C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5967572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6E35E02-294B-4D96-B26C-651E2BE832D3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2617449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925" y="5245100"/>
            <a:ext cx="7212013" cy="1620838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69925" y="3459163"/>
            <a:ext cx="7212013" cy="178593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7527C16-8DAC-4D12-8171-DD3A107662B4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3526462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23863" y="2266950"/>
            <a:ext cx="3741737" cy="48974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318000" y="2266950"/>
            <a:ext cx="3741738" cy="48974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97A023B-B57B-4E08-A08C-6285BBBDFA00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9412163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23863" y="327025"/>
            <a:ext cx="7635875" cy="1360488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23863" y="1827213"/>
            <a:ext cx="3748087" cy="76200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23863" y="2589213"/>
            <a:ext cx="3748087" cy="47021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310063" y="1827213"/>
            <a:ext cx="3749675" cy="76200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310063" y="2589213"/>
            <a:ext cx="3749675" cy="47021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7754193-BF69-446F-8713-B8C39720C8E0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2987321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8A70961-BFBE-4533-BF7E-DF93ED215332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0956629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8CB444D-BC34-4C4D-9E8E-A6CDF5FEBEC4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301765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23863" y="325438"/>
            <a:ext cx="2790825" cy="138271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316288" y="325438"/>
            <a:ext cx="4743450" cy="696595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23863" y="1708150"/>
            <a:ext cx="2790825" cy="558323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F9A3B4C-2C45-4479-94A9-C7F4CBEBA3C8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9081240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662113" y="5713413"/>
            <a:ext cx="5091112" cy="67468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662113" y="728663"/>
            <a:ext cx="5091112" cy="48990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662113" y="6388100"/>
            <a:ext cx="5091112" cy="9588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B82B382-32E3-4F05-ABF8-875DDBCBC8C5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3859464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>
            <a:duotone>
              <a:schemeClr val="bg1"/>
              <a:srgbClr val="FFFFFF"/>
            </a:duotone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23863" y="347663"/>
            <a:ext cx="7635875" cy="1647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23863" y="2266950"/>
            <a:ext cx="7635875" cy="4897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126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23863" y="7432675"/>
            <a:ext cx="1979612" cy="568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4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1pPr>
          </a:lstStyle>
          <a:p>
            <a:endParaRPr lang="en-US" altLang="zh-CN"/>
          </a:p>
        </p:txBody>
      </p:sp>
      <p:sp>
        <p:nvSpPr>
          <p:cNvPr id="1126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898775" y="7432675"/>
            <a:ext cx="2686050" cy="568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4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1pPr>
          </a:lstStyle>
          <a:p>
            <a:endParaRPr lang="en-US" altLang="zh-CN"/>
          </a:p>
        </p:txBody>
      </p:sp>
      <p:sp>
        <p:nvSpPr>
          <p:cNvPr id="1127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080125" y="7432675"/>
            <a:ext cx="1979613" cy="568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4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1pPr>
          </a:lstStyle>
          <a:p>
            <a:fld id="{621146FF-CD20-4E09-9736-D90CC835321E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</p:sldLayoutIdLst>
  <p:txStyles>
    <p:titleStyle>
      <a:lvl1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  <a:ea typeface="宋体" pitchFamily="2" charset="-122"/>
        </a:defRPr>
      </a:lvl2pPr>
      <a:lvl3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  <a:ea typeface="宋体" pitchFamily="2" charset="-122"/>
        </a:defRPr>
      </a:lvl3pPr>
      <a:lvl4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  <a:ea typeface="宋体" pitchFamily="2" charset="-122"/>
        </a:defRPr>
      </a:lvl4pPr>
      <a:lvl5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  <a:ea typeface="宋体" pitchFamily="2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  <a:ea typeface="宋体" pitchFamily="2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  <a:ea typeface="宋体" pitchFamily="2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  <a:ea typeface="宋体" pitchFamily="2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  <a:ea typeface="宋体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hlink"/>
        </a:buClr>
        <a:buSzPct val="120000"/>
        <a:buChar char="•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Tahoma" pitchFamily="34" charset="0"/>
        <a:buChar char="–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120000"/>
        <a:buChar char="•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Tahoma" pitchFamily="34" charset="0"/>
        <a:buChar char="–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v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v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v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v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v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endParaRPr lang="zh-CN" altLang="en-US" sz="7200" b="1" dirty="0">
              <a:solidFill>
                <a:srgbClr val="FF0000"/>
              </a:solidFill>
              <a:ea typeface="隶书" pitchFamily="49" charset="-122"/>
            </a:endParaRPr>
          </a:p>
        </p:txBody>
      </p:sp>
      <p:sp>
        <p:nvSpPr>
          <p:cNvPr id="4100" name="Rectangle 4"/>
          <p:cNvSpPr>
            <a:spLocks noGrp="1" noChangeArrowheads="1"/>
          </p:cNvSpPr>
          <p:nvPr>
            <p:ph type="subTitle" idx="1"/>
          </p:nvPr>
        </p:nvSpPr>
        <p:spPr>
          <a:noFill/>
          <a:ln/>
        </p:spPr>
        <p:txBody>
          <a:bodyPr/>
          <a:lstStyle/>
          <a:p>
            <a:r>
              <a:rPr lang="zh-CN" altLang="en-US" sz="4800" b="1" dirty="0">
                <a:solidFill>
                  <a:srgbClr val="993300"/>
                </a:solidFill>
                <a:ea typeface="楷体_GB2312" pitchFamily="49" charset="-122"/>
              </a:rPr>
              <a:t>美丽的张家界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7" name="Rectangle 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zh-CN" altLang="en-US" sz="4800" b="1" dirty="0">
                <a:solidFill>
                  <a:srgbClr val="993300"/>
                </a:solidFill>
                <a:ea typeface="华文行楷" pitchFamily="2" charset="-122"/>
              </a:rPr>
              <a:t>美丽的张家界</a:t>
            </a:r>
          </a:p>
        </p:txBody>
      </p:sp>
      <p:sp>
        <p:nvSpPr>
          <p:cNvPr id="5125" name="Rectangle 5"/>
          <p:cNvSpPr>
            <a:spLocks noGrp="1" noChangeArrowheads="1"/>
          </p:cNvSpPr>
          <p:nvPr>
            <p:ph sz="half" idx="1"/>
          </p:nvPr>
        </p:nvSpPr>
        <p:spPr/>
        <p:txBody>
          <a:bodyPr/>
          <a:lstStyle/>
          <a:p>
            <a:r>
              <a:rPr lang="zh-CN" altLang="en-US" dirty="0">
                <a:solidFill>
                  <a:srgbClr val="FFFF00"/>
                </a:solidFill>
              </a:rPr>
              <a:t>张家界市境内山峦重叠，地表起伏很大，最高点海拔</a:t>
            </a:r>
            <a:r>
              <a:rPr lang="en-US" altLang="zh-CN" dirty="0">
                <a:solidFill>
                  <a:srgbClr val="FFFF00"/>
                </a:solidFill>
              </a:rPr>
              <a:t>1890.4</a:t>
            </a:r>
            <a:r>
              <a:rPr lang="zh-CN" altLang="en-US" dirty="0">
                <a:solidFill>
                  <a:srgbClr val="FFFF00"/>
                </a:solidFill>
              </a:rPr>
              <a:t>米，最低点海拔</a:t>
            </a:r>
            <a:r>
              <a:rPr lang="en-US" altLang="zh-CN" dirty="0">
                <a:solidFill>
                  <a:srgbClr val="FFFF00"/>
                </a:solidFill>
              </a:rPr>
              <a:t>75</a:t>
            </a:r>
            <a:r>
              <a:rPr lang="zh-CN" altLang="en-US" dirty="0">
                <a:solidFill>
                  <a:srgbClr val="FFFF00"/>
                </a:solidFill>
              </a:rPr>
              <a:t>米。张家界，奇峰三千，秀水八百</a:t>
            </a:r>
            <a:r>
              <a:rPr lang="zh-CN" altLang="en-US" dirty="0" smtClean="0">
                <a:solidFill>
                  <a:srgbClr val="FFFF00"/>
                </a:solidFill>
              </a:rPr>
              <a:t>，。 </a:t>
            </a:r>
            <a:endParaRPr lang="zh-CN" altLang="en-US" dirty="0">
              <a:solidFill>
                <a:srgbClr val="FFFF00"/>
              </a:solidFill>
            </a:endParaRPr>
          </a:p>
        </p:txBody>
      </p:sp>
      <p:sp>
        <p:nvSpPr>
          <p:cNvPr id="2" name="内容占位符 1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zh-CN" altLang="en-US" dirty="0" smtClean="0">
                <a:solidFill>
                  <a:srgbClr val="FFFF00"/>
                </a:solidFill>
              </a:rPr>
              <a:t>张家界的山大多是拔地而起山，山上峰峻石奇，或玲珑秀丽，或峥嵘可怖，或平展如台，或劲瘦似剑。张家界，既有千姿百态的岩溶地貌奇观，又有举世罕见的砂岩峰林异景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zh-CN" altLang="en-US" sz="4800" b="1">
                <a:solidFill>
                  <a:srgbClr val="993300"/>
                </a:solidFill>
                <a:ea typeface="华文行楷" pitchFamily="2" charset="-122"/>
              </a:rPr>
              <a:t>美丽的张家界</a:t>
            </a:r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>
                <a:solidFill>
                  <a:srgbClr val="FFFF00"/>
                </a:solidFill>
              </a:rPr>
              <a:t>张家界市境内山峦重叠，地表起伏很大，最高点海拔</a:t>
            </a:r>
            <a:r>
              <a:rPr lang="en-US" altLang="zh-CN">
                <a:solidFill>
                  <a:srgbClr val="FFFF00"/>
                </a:solidFill>
              </a:rPr>
              <a:t>1890.4</a:t>
            </a:r>
            <a:r>
              <a:rPr lang="zh-CN" altLang="en-US">
                <a:solidFill>
                  <a:srgbClr val="FFFF00"/>
                </a:solidFill>
              </a:rPr>
              <a:t>米，最低点海拔</a:t>
            </a:r>
            <a:r>
              <a:rPr lang="en-US" altLang="zh-CN">
                <a:solidFill>
                  <a:srgbClr val="FFFF00"/>
                </a:solidFill>
              </a:rPr>
              <a:t>75</a:t>
            </a:r>
            <a:r>
              <a:rPr lang="zh-CN" altLang="en-US">
                <a:solidFill>
                  <a:srgbClr val="FFFF00"/>
                </a:solidFill>
              </a:rPr>
              <a:t>米。张家界，奇峰三千，秀水八百，张家界的山大多是拔地而起山，山上峰峻石奇，或玲珑秀丽，或峥嵘可怖，或平展如台，或劲瘦似剑。张家界，既有千姿百态的岩溶地貌奇观，又有举世罕见的砂岩峰林异景。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cean">
  <a:themeElements>
    <a:clrScheme name="Ocean 1">
      <a:dk1>
        <a:srgbClr val="010199"/>
      </a:dk1>
      <a:lt1>
        <a:srgbClr val="FFFFFF"/>
      </a:lt1>
      <a:dk2>
        <a:srgbClr val="000099"/>
      </a:dk2>
      <a:lt2>
        <a:srgbClr val="FFFFFF"/>
      </a:lt2>
      <a:accent1>
        <a:srgbClr val="33CCCC"/>
      </a:accent1>
      <a:accent2>
        <a:srgbClr val="00C600"/>
      </a:accent2>
      <a:accent3>
        <a:srgbClr val="AAAACA"/>
      </a:accent3>
      <a:accent4>
        <a:srgbClr val="DADADA"/>
      </a:accent4>
      <a:accent5>
        <a:srgbClr val="ADE2E2"/>
      </a:accent5>
      <a:accent6>
        <a:srgbClr val="00B300"/>
      </a:accent6>
      <a:hlink>
        <a:srgbClr val="FFCC00"/>
      </a:hlink>
      <a:folHlink>
        <a:srgbClr val="6699FF"/>
      </a:folHlink>
    </a:clrScheme>
    <a:fontScheme name="Ocean">
      <a:majorFont>
        <a:latin typeface="Tahoma"/>
        <a:ea typeface="宋体"/>
        <a:cs typeface=""/>
      </a:majorFont>
      <a:minorFont>
        <a:latin typeface="Tahoma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Ocean 1">
        <a:dk1>
          <a:srgbClr val="010199"/>
        </a:dk1>
        <a:lt1>
          <a:srgbClr val="FFFFFF"/>
        </a:lt1>
        <a:dk2>
          <a:srgbClr val="000099"/>
        </a:dk2>
        <a:lt2>
          <a:srgbClr val="FFFFFF"/>
        </a:lt2>
        <a:accent1>
          <a:srgbClr val="33CCCC"/>
        </a:accent1>
        <a:accent2>
          <a:srgbClr val="00C600"/>
        </a:accent2>
        <a:accent3>
          <a:srgbClr val="AAAACA"/>
        </a:accent3>
        <a:accent4>
          <a:srgbClr val="DADADA"/>
        </a:accent4>
        <a:accent5>
          <a:srgbClr val="ADE2E2"/>
        </a:accent5>
        <a:accent6>
          <a:srgbClr val="00B300"/>
        </a:accent6>
        <a:hlink>
          <a:srgbClr val="FFCC00"/>
        </a:hlink>
        <a:folHlink>
          <a:srgbClr val="66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cean 2">
        <a:dk1>
          <a:srgbClr val="000066"/>
        </a:dk1>
        <a:lt1>
          <a:srgbClr val="FFFFFF"/>
        </a:lt1>
        <a:dk2>
          <a:srgbClr val="5D93FF"/>
        </a:dk2>
        <a:lt2>
          <a:srgbClr val="FFFFFF"/>
        </a:lt2>
        <a:accent1>
          <a:srgbClr val="6666FF"/>
        </a:accent1>
        <a:accent2>
          <a:srgbClr val="9999FF"/>
        </a:accent2>
        <a:accent3>
          <a:srgbClr val="B6C8FF"/>
        </a:accent3>
        <a:accent4>
          <a:srgbClr val="DADADA"/>
        </a:accent4>
        <a:accent5>
          <a:srgbClr val="B8B8FF"/>
        </a:accent5>
        <a:accent6>
          <a:srgbClr val="8A8AE7"/>
        </a:accent6>
        <a:hlink>
          <a:srgbClr val="FF3300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cean 3">
        <a:dk1>
          <a:srgbClr val="000000"/>
        </a:dk1>
        <a:lt1>
          <a:srgbClr val="FFFFFF"/>
        </a:lt1>
        <a:dk2>
          <a:srgbClr val="572E88"/>
        </a:dk2>
        <a:lt2>
          <a:srgbClr val="FFFFFF"/>
        </a:lt2>
        <a:accent1>
          <a:srgbClr val="FF6600"/>
        </a:accent1>
        <a:accent2>
          <a:srgbClr val="FFCC00"/>
        </a:accent2>
        <a:accent3>
          <a:srgbClr val="B4ADC3"/>
        </a:accent3>
        <a:accent4>
          <a:srgbClr val="DADADA"/>
        </a:accent4>
        <a:accent5>
          <a:srgbClr val="FFB8AA"/>
        </a:accent5>
        <a:accent6>
          <a:srgbClr val="E7B900"/>
        </a:accent6>
        <a:hlink>
          <a:srgbClr val="33CCCC"/>
        </a:hlink>
        <a:folHlink>
          <a:srgbClr val="36CC6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cean 4">
        <a:dk1>
          <a:srgbClr val="003366"/>
        </a:dk1>
        <a:lt1>
          <a:srgbClr val="FFFFFF"/>
        </a:lt1>
        <a:dk2>
          <a:srgbClr val="666699"/>
        </a:dk2>
        <a:lt2>
          <a:srgbClr val="FFFFFF"/>
        </a:lt2>
        <a:accent1>
          <a:srgbClr val="9966FF"/>
        </a:accent1>
        <a:accent2>
          <a:srgbClr val="00CC66"/>
        </a:accent2>
        <a:accent3>
          <a:srgbClr val="B8B8CA"/>
        </a:accent3>
        <a:accent4>
          <a:srgbClr val="DADADA"/>
        </a:accent4>
        <a:accent5>
          <a:srgbClr val="CAB8FF"/>
        </a:accent5>
        <a:accent6>
          <a:srgbClr val="00B95C"/>
        </a:accent6>
        <a:hlink>
          <a:srgbClr val="65C8FF"/>
        </a:hlink>
        <a:folHlink>
          <a:srgbClr val="FF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cean 5">
        <a:dk1>
          <a:srgbClr val="000000"/>
        </a:dk1>
        <a:lt1>
          <a:srgbClr val="FFFFFF"/>
        </a:lt1>
        <a:dk2>
          <a:srgbClr val="336600"/>
        </a:dk2>
        <a:lt2>
          <a:srgbClr val="FFFFFF"/>
        </a:lt2>
        <a:accent1>
          <a:srgbClr val="B7C533"/>
        </a:accent1>
        <a:accent2>
          <a:srgbClr val="CCCCFF"/>
        </a:accent2>
        <a:accent3>
          <a:srgbClr val="ADB8AA"/>
        </a:accent3>
        <a:accent4>
          <a:srgbClr val="DADADA"/>
        </a:accent4>
        <a:accent5>
          <a:srgbClr val="D8DFAD"/>
        </a:accent5>
        <a:accent6>
          <a:srgbClr val="B9B9E7"/>
        </a:accent6>
        <a:hlink>
          <a:srgbClr val="FFFFCC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cean 6">
        <a:dk1>
          <a:srgbClr val="000000"/>
        </a:dk1>
        <a:lt1>
          <a:srgbClr val="FFFFFF"/>
        </a:lt1>
        <a:dk2>
          <a:srgbClr val="006B80"/>
        </a:dk2>
        <a:lt2>
          <a:srgbClr val="C1CB75"/>
        </a:lt2>
        <a:accent1>
          <a:srgbClr val="6F8406"/>
        </a:accent1>
        <a:accent2>
          <a:srgbClr val="D9E288"/>
        </a:accent2>
        <a:accent3>
          <a:srgbClr val="AABAC0"/>
        </a:accent3>
        <a:accent4>
          <a:srgbClr val="DADADA"/>
        </a:accent4>
        <a:accent5>
          <a:srgbClr val="BBC2AA"/>
        </a:accent5>
        <a:accent6>
          <a:srgbClr val="C4CD7B"/>
        </a:accent6>
        <a:hlink>
          <a:srgbClr val="00CC00"/>
        </a:hlink>
        <a:folHlink>
          <a:srgbClr val="C0FF7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cean 7">
        <a:dk1>
          <a:srgbClr val="5F5F5F"/>
        </a:dk1>
        <a:lt1>
          <a:srgbClr val="FFFFFF"/>
        </a:lt1>
        <a:dk2>
          <a:srgbClr val="FF6600"/>
        </a:dk2>
        <a:lt2>
          <a:srgbClr val="FFFFFF"/>
        </a:lt2>
        <a:accent1>
          <a:srgbClr val="CC6600"/>
        </a:accent1>
        <a:accent2>
          <a:srgbClr val="FF6600"/>
        </a:accent2>
        <a:accent3>
          <a:srgbClr val="FFB8AA"/>
        </a:accent3>
        <a:accent4>
          <a:srgbClr val="DADADA"/>
        </a:accent4>
        <a:accent5>
          <a:srgbClr val="E2B8AA"/>
        </a:accent5>
        <a:accent6>
          <a:srgbClr val="E75C00"/>
        </a:accent6>
        <a:hlink>
          <a:srgbClr val="FFFF99"/>
        </a:hlink>
        <a:folHlink>
          <a:srgbClr val="FF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cean 8">
        <a:dk1>
          <a:srgbClr val="000000"/>
        </a:dk1>
        <a:lt1>
          <a:srgbClr val="FFFFFF"/>
        </a:lt1>
        <a:dk2>
          <a:srgbClr val="FFBA2F"/>
        </a:dk2>
        <a:lt2>
          <a:srgbClr val="A50021"/>
        </a:lt2>
        <a:accent1>
          <a:srgbClr val="FF6600"/>
        </a:accent1>
        <a:accent2>
          <a:srgbClr val="CC6600"/>
        </a:accent2>
        <a:accent3>
          <a:srgbClr val="FFD9AD"/>
        </a:accent3>
        <a:accent4>
          <a:srgbClr val="DADADA"/>
        </a:accent4>
        <a:accent5>
          <a:srgbClr val="FFB8AA"/>
        </a:accent5>
        <a:accent6>
          <a:srgbClr val="B95C00"/>
        </a:accent6>
        <a:hlink>
          <a:srgbClr val="663300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CDESIGNO</Template>
  <TotalTime>205</TotalTime>
  <Words>169</Words>
  <Application>Microsoft Office PowerPoint</Application>
  <PresentationFormat>自定义</PresentationFormat>
  <Paragraphs>6</Paragraphs>
  <Slides>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11" baseType="lpstr">
      <vt:lpstr>Arial</vt:lpstr>
      <vt:lpstr>宋体</vt:lpstr>
      <vt:lpstr>Tahoma</vt:lpstr>
      <vt:lpstr>Wingdings</vt:lpstr>
      <vt:lpstr>隶书</vt:lpstr>
      <vt:lpstr>楷体_GB2312</vt:lpstr>
      <vt:lpstr>华文行楷</vt:lpstr>
      <vt:lpstr>Ocean</vt:lpstr>
      <vt:lpstr>PowerPoint 演示文稿</vt:lpstr>
      <vt:lpstr>美丽的张家界</vt:lpstr>
      <vt:lpstr>美丽的张家界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hq</dc:creator>
  <cp:lastModifiedBy>黄德胜</cp:lastModifiedBy>
  <cp:revision>11</cp:revision>
  <cp:lastPrinted>1601-01-01T00:00:00Z</cp:lastPrinted>
  <dcterms:created xsi:type="dcterms:W3CDTF">1601-01-01T00:00:00Z</dcterms:created>
  <dcterms:modified xsi:type="dcterms:W3CDTF">2014-05-03T00:34:05Z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