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1DC11549-CC1E-46F8-82AD-95285F0A16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93919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B82BE8-6438-4A6D-BD6F-704DCC021919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51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43FF22-3F48-496A-8FAF-F9D1395C95B7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1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A5018F-8B74-45D3-B7B4-B4B18A92E944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9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005F31-4197-4E5F-BDDF-4BC2287A1080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12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14339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14340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1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2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3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4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5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6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47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53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14354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5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6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57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14358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9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0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61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14362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3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4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6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14366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7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8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69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14370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1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2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3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80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4381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4382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0AC3A8B-BD30-4B65-9415-C8027937C43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438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438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BA1A8-EB41-4EAC-B0D3-7203C9B21F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593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FF135-E254-4CD1-B7B6-5A006D0FE59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227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FB1891-7681-4B83-B582-AC6186EA60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0006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47283-86F6-465F-8E03-3F86D19FB9C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8426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EF8F2-E5BB-42EC-826E-07C764A789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212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F2645-D4C3-4CDE-AFBB-B9A7E2D94E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865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72B64-E9B8-477C-BB06-3309807739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105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27471-C04B-4825-B3A2-D989E9F68F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027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648EE-0FE5-416E-9FBB-25E1B535D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946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5D4A3-E32A-4806-99CB-5A2EE4B1F8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3361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3315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316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3317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18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19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20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321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332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332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332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2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3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331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3332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3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4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35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333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39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3340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1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2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43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4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5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6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7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8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9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0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1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3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4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5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6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5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5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5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336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336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79C39BC-019E-41B8-B6DB-1883B5BB728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媒体素材类型－声音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指的是在计算机中出现的声音信息。</a:t>
            </a:r>
          </a:p>
          <a:p>
            <a:r>
              <a:rPr lang="zh-CN" altLang="en-US" dirty="0"/>
              <a:t>常用于烘托背景、说明文字内容等。</a:t>
            </a:r>
          </a:p>
          <a:p>
            <a:r>
              <a:rPr lang="zh-CN" altLang="en-US" dirty="0"/>
              <a:t>使用声音时要注意其控制手法、在资源有限时要注意其格式。</a:t>
            </a:r>
          </a:p>
          <a:p>
            <a:r>
              <a:rPr lang="zh-CN" altLang="en-US" dirty="0"/>
              <a:t>声音素材的制作方式也是多种多样的。</a:t>
            </a:r>
          </a:p>
          <a:p>
            <a:r>
              <a:rPr lang="zh-CN" altLang="en-US" dirty="0"/>
              <a:t>常见的声音文件的格式有：*</a:t>
            </a:r>
            <a:r>
              <a:rPr lang="en-US" altLang="zh-CN" dirty="0"/>
              <a:t>.wav</a:t>
            </a:r>
            <a:r>
              <a:rPr lang="zh-CN" altLang="en-US" dirty="0"/>
              <a:t>、*</a:t>
            </a:r>
            <a:r>
              <a:rPr lang="en-US" altLang="zh-CN" dirty="0"/>
              <a:t>.mp3</a:t>
            </a:r>
            <a:r>
              <a:rPr lang="zh-CN" altLang="en-US" dirty="0"/>
              <a:t>、*</a:t>
            </a:r>
            <a:r>
              <a:rPr lang="en-US" altLang="zh-CN" dirty="0"/>
              <a:t>.</a:t>
            </a:r>
            <a:r>
              <a:rPr lang="en-US" altLang="zh-CN" dirty="0" err="1"/>
              <a:t>swa</a:t>
            </a:r>
            <a:r>
              <a:rPr lang="zh-CN" altLang="en-US" dirty="0"/>
              <a:t>、*</a:t>
            </a:r>
            <a:r>
              <a:rPr lang="en-US" altLang="zh-CN" dirty="0"/>
              <a:t>.wma</a:t>
            </a:r>
            <a:r>
              <a:rPr lang="zh-CN" altLang="en-US" dirty="0"/>
              <a:t>、*</a:t>
            </a:r>
            <a:r>
              <a:rPr lang="en-US" altLang="zh-CN" dirty="0"/>
              <a:t>.</a:t>
            </a:r>
            <a:r>
              <a:rPr lang="en-US" altLang="zh-CN" dirty="0" err="1"/>
              <a:t>vox</a:t>
            </a:r>
            <a:r>
              <a:rPr lang="zh-CN" altLang="en-US" dirty="0"/>
              <a:t>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501008"/>
            <a:ext cx="4067944" cy="305095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媒体素材类型－声音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从</a:t>
            </a:r>
            <a:r>
              <a:rPr lang="zh-CN" altLang="en-US" dirty="0" smtClean="0">
                <a:hlinkClick r:id="rId3" action="ppaction://hlinksldjump"/>
              </a:rPr>
              <a:t>朝鲜筝</a:t>
            </a:r>
            <a:r>
              <a:rPr lang="zh-CN" altLang="en-US" dirty="0" smtClean="0"/>
              <a:t>获取</a:t>
            </a:r>
            <a:endParaRPr lang="zh-CN" altLang="en-US" dirty="0"/>
          </a:p>
          <a:p>
            <a:r>
              <a:rPr lang="zh-CN" altLang="en-US" dirty="0"/>
              <a:t>从专业资源库中获取</a:t>
            </a:r>
          </a:p>
          <a:p>
            <a:r>
              <a:rPr lang="zh-CN" altLang="en-US" dirty="0"/>
              <a:t>创作电子音乐</a:t>
            </a:r>
          </a:p>
          <a:p>
            <a:r>
              <a:rPr lang="zh-CN" altLang="en-US" dirty="0"/>
              <a:t>通过录音软</a:t>
            </a:r>
            <a:r>
              <a:rPr lang="en-US" altLang="zh-CN" dirty="0"/>
              <a:t>/</a:t>
            </a:r>
            <a:r>
              <a:rPr lang="zh-CN" altLang="en-US" dirty="0"/>
              <a:t>硬件录音</a:t>
            </a:r>
          </a:p>
          <a:p>
            <a:endParaRPr lang="en-US" altLang="zh-CN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媒体素材类型－视频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指的是传统的电视摄像技术在计算机多媒体世界中的延伸。</a:t>
            </a:r>
          </a:p>
          <a:p>
            <a:r>
              <a:rPr lang="zh-CN" altLang="en-US"/>
              <a:t>数字电影技术和传统的模拟电视技术都称之为视频信息。</a:t>
            </a:r>
          </a:p>
          <a:p>
            <a:r>
              <a:rPr lang="zh-CN" altLang="en-US"/>
              <a:t>视频信息的信息量最大，文件的大小也可观。使用时要注意时机、文件的格式和表现的度量。</a:t>
            </a:r>
          </a:p>
          <a:p>
            <a:r>
              <a:rPr lang="zh-CN" altLang="en-US"/>
              <a:t>常见的视频文件的格式有：*</a:t>
            </a:r>
            <a:r>
              <a:rPr lang="en-US" altLang="zh-CN"/>
              <a:t>.avi</a:t>
            </a:r>
            <a:r>
              <a:rPr lang="zh-CN" altLang="en-US"/>
              <a:t>、*</a:t>
            </a:r>
            <a:r>
              <a:rPr lang="en-US" altLang="zh-CN"/>
              <a:t>.mpg</a:t>
            </a:r>
            <a:r>
              <a:rPr lang="zh-CN" altLang="en-US"/>
              <a:t>、*</a:t>
            </a:r>
            <a:r>
              <a:rPr lang="en-US" altLang="zh-CN"/>
              <a:t>.rm</a:t>
            </a:r>
            <a:r>
              <a:rPr lang="zh-CN" altLang="en-US"/>
              <a:t>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媒体素材类型－视频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从数字出版物中截取</a:t>
            </a:r>
          </a:p>
          <a:p>
            <a:r>
              <a:rPr lang="zh-CN" altLang="en-US"/>
              <a:t>使用数码设备拍摄</a:t>
            </a:r>
          </a:p>
          <a:p>
            <a:r>
              <a:rPr lang="zh-CN" altLang="en-US"/>
              <a:t>从专业资源库中获取</a:t>
            </a:r>
          </a:p>
          <a:p>
            <a:r>
              <a:rPr lang="zh-CN" altLang="en-US"/>
              <a:t>从网络上获取</a:t>
            </a:r>
          </a:p>
          <a:p>
            <a:r>
              <a:rPr lang="zh-CN" altLang="en-US"/>
              <a:t>自我编辑创作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4</TotalTime>
  <Words>210</Words>
  <Application>Microsoft Office PowerPoint</Application>
  <PresentationFormat>全屏显示(4:3)</PresentationFormat>
  <Paragraphs>26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宋体</vt:lpstr>
      <vt:lpstr>Verdana</vt:lpstr>
      <vt:lpstr>Balloons</vt:lpstr>
      <vt:lpstr>媒体素材类型－声音</vt:lpstr>
      <vt:lpstr>媒体素材类型－声音</vt:lpstr>
      <vt:lpstr>媒体素材类型－视频</vt:lpstr>
      <vt:lpstr>媒体素材类型－视频</vt:lpstr>
    </vt:vector>
  </TitlesOfParts>
  <Company>eitc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媒体素材类型－声音</dc:title>
  <dc:creator>llp</dc:creator>
  <cp:lastModifiedBy>黄德胜</cp:lastModifiedBy>
  <cp:revision>2</cp:revision>
  <dcterms:created xsi:type="dcterms:W3CDTF">2009-02-09T04:30:23Z</dcterms:created>
  <dcterms:modified xsi:type="dcterms:W3CDTF">2014-05-02T22:56:43Z</dcterms:modified>
</cp:coreProperties>
</file>