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57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2" name="副标题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0E05C07-DB7D-4CD4-A63D-2EADF44AB6CB}" type="datetimeFigureOut">
              <a:rPr lang="zh-CN" altLang="en-US" smtClean="0"/>
              <a:t>2013/11/9</a:t>
            </a:fld>
            <a:endParaRPr lang="zh-CN" altLang="en-US"/>
          </a:p>
        </p:txBody>
      </p:sp>
      <p:sp>
        <p:nvSpPr>
          <p:cNvPr id="20" name="页脚占位符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BC17A5-B53E-4B19-AF7E-9FBDB6049E4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椭圆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0E05C07-DB7D-4CD4-A63D-2EADF44AB6CB}" type="datetimeFigureOut">
              <a:rPr lang="zh-CN" altLang="en-US" smtClean="0"/>
              <a:t>2013/11/9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BC17A5-B53E-4B19-AF7E-9FBDB6049E4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0E05C07-DB7D-4CD4-A63D-2EADF44AB6CB}" type="datetimeFigureOut">
              <a:rPr lang="zh-CN" altLang="en-US" smtClean="0"/>
              <a:t>2013/11/9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BC17A5-B53E-4B19-AF7E-9FBDB6049E4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0E05C07-DB7D-4CD4-A63D-2EADF44AB6CB}" type="datetimeFigureOut">
              <a:rPr lang="zh-CN" altLang="en-US" smtClean="0"/>
              <a:t>2013/11/9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BC17A5-B53E-4B19-AF7E-9FBDB6049E4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0E05C07-DB7D-4CD4-A63D-2EADF44AB6CB}" type="datetimeFigureOut">
              <a:rPr lang="zh-CN" altLang="en-US" smtClean="0"/>
              <a:t>2013/11/9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BC17A5-B53E-4B19-AF7E-9FBDB6049E4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矩形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椭圆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椭圆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0E05C07-DB7D-4CD4-A63D-2EADF44AB6CB}" type="datetimeFigureOut">
              <a:rPr lang="zh-CN" altLang="en-US" smtClean="0"/>
              <a:t>2013/11/9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BC17A5-B53E-4B19-AF7E-9FBDB6049E4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0E05C07-DB7D-4CD4-A63D-2EADF44AB6CB}" type="datetimeFigureOut">
              <a:rPr lang="zh-CN" altLang="en-US" smtClean="0"/>
              <a:t>2013/11/9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BC17A5-B53E-4B19-AF7E-9FBDB6049E4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0E05C07-DB7D-4CD4-A63D-2EADF44AB6CB}" type="datetimeFigureOut">
              <a:rPr lang="zh-CN" altLang="en-US" smtClean="0"/>
              <a:t>2013/11/9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BC17A5-B53E-4B19-AF7E-9FBDB6049E4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0E05C07-DB7D-4CD4-A63D-2EADF44AB6CB}" type="datetimeFigureOut">
              <a:rPr lang="zh-CN" altLang="en-US" smtClean="0"/>
              <a:t>2013/11/9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BC17A5-B53E-4B19-AF7E-9FBDB6049E4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0E05C07-DB7D-4CD4-A63D-2EADF44AB6CB}" type="datetimeFigureOut">
              <a:rPr lang="zh-CN" altLang="en-US" smtClean="0"/>
              <a:t>2013/11/9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BC17A5-B53E-4B19-AF7E-9FBDB6049E4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0E05C07-DB7D-4CD4-A63D-2EADF44AB6CB}" type="datetimeFigureOut">
              <a:rPr lang="zh-CN" altLang="en-US" smtClean="0"/>
              <a:t>2013/11/9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BC17A5-B53E-4B19-AF7E-9FBDB6049E4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9" name="流程图: 过程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流程图: 过程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饼形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椭圆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同心圆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24" name="日期占位符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0E05C07-DB7D-4CD4-A63D-2EADF44AB6CB}" type="datetimeFigureOut">
              <a:rPr lang="zh-CN" altLang="en-US" smtClean="0"/>
              <a:t>2013/11/9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3BC17A5-B53E-4B19-AF7E-9FBDB6049E4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5" name="矩形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zh-CN" altLang="en-US" dirty="0"/>
              <a:t>爱莲说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39552" y="2636912"/>
            <a:ext cx="7406640" cy="1752600"/>
          </a:xfrm>
        </p:spPr>
        <p:txBody>
          <a:bodyPr/>
          <a:lstStyle/>
          <a:p>
            <a:pPr algn="r"/>
            <a:r>
              <a:rPr lang="en-US" altLang="zh-CN" dirty="0" smtClean="0"/>
              <a:t>-----</a:t>
            </a:r>
            <a:r>
              <a:rPr lang="zh-CN" altLang="en-US" dirty="0"/>
              <a:t>周敦颐</a:t>
            </a:r>
          </a:p>
        </p:txBody>
      </p:sp>
    </p:spTree>
    <p:extLst>
      <p:ext uri="{BB962C8B-B14F-4D97-AF65-F5344CB8AC3E}">
        <p14:creationId xmlns:p14="http://schemas.microsoft.com/office/powerpoint/2010/main" val="35852731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dirty="0" smtClean="0"/>
              <a:t>荷花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87654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内容熟记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水陆草木之花，可爱者甚蕃。晋陶渊明独爱菊；自李唐来，世人盛爱牡丹；予独爱莲之出淤泥而不染，濯清涟而不妖，中通外直，不蔓不枝，香远益清，亭亭静植，可远观而不可亵玩焉。予谓菊，花之隐逸者也；牡丹，花之富贵者也；莲，花之君子者也。噫！菊之爱，陶后鲜有闻；莲之爱，同予者何人；牡丹之爱，宜乎众矣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5085001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夏至">
  <a:themeElements>
    <a:clrScheme name="夏至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夏至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夏至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6</TotalTime>
  <Words>131</Words>
  <Application>Microsoft Office PowerPoint</Application>
  <PresentationFormat>全屏显示(4:3)</PresentationFormat>
  <Paragraphs>5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夏至</vt:lpstr>
      <vt:lpstr>爱莲说</vt:lpstr>
      <vt:lpstr>荷花</vt:lpstr>
      <vt:lpstr>内容熟记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爱莲说</dc:title>
  <dc:creator>Windows 用户</dc:creator>
  <cp:lastModifiedBy>Windows 用户</cp:lastModifiedBy>
  <cp:revision>1</cp:revision>
  <dcterms:created xsi:type="dcterms:W3CDTF">2013-11-09T11:55:56Z</dcterms:created>
  <dcterms:modified xsi:type="dcterms:W3CDTF">2013-11-09T12:01:58Z</dcterms:modified>
</cp:coreProperties>
</file>