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375D5-8CB7-43B3-99E1-D1399BC9A721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17B24-81EC-477B-BADF-207F1730D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232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017B24-81EC-477B-BADF-207F1730D37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576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375A74C-6AF7-4FFB-BAE9-214CC5614434}" type="datetimeFigureOut">
              <a:rPr lang="zh-CN" altLang="en-US" smtClean="0"/>
              <a:t>2014-6-29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40ABE6BE-151C-4F0A-858C-EBC78EA3398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/>
          <a:lstStyle/>
          <a:p>
            <a:r>
              <a:rPr lang="zh-CN" altLang="en-US" dirty="0"/>
              <a:t>爱</a:t>
            </a:r>
            <a:r>
              <a:rPr lang="zh-CN" altLang="en-US" dirty="0" smtClean="0"/>
              <a:t>莲说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9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水陆草木之花，可爱者甚蕃。晋陶渊明独爱菊；自李唐来，世人盛爱牡丹；予独爱莲之出淤泥而不染，濯清涟而不妖，中通外直，不蔓不枝，香远益清，亭亭静植，可远观而不可亵玩焉。予谓菊，花之隐逸者也；牡丹，花之富贵者也；莲，花之君子者也。噫！菊之爱，陶后鲜有闻；莲之爱，同予者何人；牡丹之爱，宜乎众矣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486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9</TotalTime>
  <Words>150</Words>
  <Application>Microsoft Office PowerPoint</Application>
  <PresentationFormat>全屏显示(4:3)</PresentationFormat>
  <Paragraphs>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暗香扑面</vt:lpstr>
      <vt:lpstr>爱莲说</vt:lpstr>
      <vt:lpstr>内容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爱莲说</dc:title>
  <dc:creator>Windows 用户</dc:creator>
  <cp:lastModifiedBy>island</cp:lastModifiedBy>
  <cp:revision>6</cp:revision>
  <dcterms:created xsi:type="dcterms:W3CDTF">2013-11-08T13:00:58Z</dcterms:created>
  <dcterms:modified xsi:type="dcterms:W3CDTF">2014-06-29T03:24:12Z</dcterms:modified>
</cp:coreProperties>
</file>