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国家森林公园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2246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天门洞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/>
              <a:t>天门洞，世界最高海拔的天然穿山溶洞，拔地依天，态势崔嵬，宛若一道通天的门户，令人为大自然的神奇力量而震撼。因风力的奇妙作用，经常有团团云雾从洞内穿过，有时更有绚丽的霞光穿洞而出，形成奇特迷幻的壮观景象</a:t>
            </a:r>
          </a:p>
        </p:txBody>
      </p:sp>
    </p:spTree>
    <p:extLst>
      <p:ext uri="{BB962C8B-B14F-4D97-AF65-F5344CB8AC3E}">
        <p14:creationId xmlns:p14="http://schemas.microsoft.com/office/powerpoint/2010/main" val="392087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鬼谷洞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鬼谷洞又名“迷宫石林”，此地石芽丛生，造型奇特，宛若人工排列般错落有致，青苔苍翠浓密，路径曲折迂回，人入其中好似步入八卦奇阵。相传这里是鬼谷子的盘兵之所，鬼谷先师以石芽排列成演武大阵，培养出了史上著名的军事家孙膑与庞涓。 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0379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</TotalTime>
  <Words>146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平衡</vt:lpstr>
      <vt:lpstr>国家森林公园</vt:lpstr>
      <vt:lpstr>天门洞 </vt:lpstr>
      <vt:lpstr>鬼谷洞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国家森林公园</dc:title>
  <dc:creator>Administrator</dc:creator>
  <cp:lastModifiedBy>Windows 用户</cp:lastModifiedBy>
  <cp:revision>2</cp:revision>
  <dcterms:created xsi:type="dcterms:W3CDTF">2013-11-09T09:20:11Z</dcterms:created>
  <dcterms:modified xsi:type="dcterms:W3CDTF">2013-11-10T02:07:42Z</dcterms:modified>
</cp:coreProperties>
</file>