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57" r:id="rId4"/>
  </p:sldIdLst>
  <p:sldSz cx="12801600" cy="9601200" type="A3"/>
  <p:notesSz cx="9144000" cy="6858000"/>
  <p:defaultTextStyle>
    <a:defPPr>
      <a:defRPr lang="zh-CN"/>
    </a:defPPr>
    <a:lvl1pPr marL="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-1506" y="-102"/>
      </p:cViewPr>
      <p:guideLst>
        <p:guide orient="horz" pos="3024"/>
        <p:guide pos="40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对角圆角矩形 6"/>
          <p:cNvSpPr/>
          <p:nvPr/>
        </p:nvSpPr>
        <p:spPr>
          <a:xfrm>
            <a:off x="230429" y="204826"/>
            <a:ext cx="12340742" cy="3507638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649928" y="533401"/>
            <a:ext cx="11521440" cy="3093720"/>
          </a:xfrm>
        </p:spPr>
        <p:txBody>
          <a:bodyPr lIns="64008" rIns="320040" anchor="b">
            <a:normAutofit/>
          </a:bodyPr>
          <a:lstStyle>
            <a:lvl1pPr marL="0" algn="r">
              <a:defRPr sz="670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987040" y="3947160"/>
            <a:ext cx="9184328" cy="2453640"/>
          </a:xfrm>
        </p:spPr>
        <p:txBody>
          <a:bodyPr lIns="64008" rIns="345643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640080" indent="0" algn="ctr">
              <a:buNone/>
            </a:lvl2pPr>
            <a:lvl3pPr marL="1280160" indent="0" algn="ctr">
              <a:buNone/>
            </a:lvl3pPr>
            <a:lvl4pPr marL="1920240" indent="0" algn="ctr">
              <a:buNone/>
            </a:lvl4pPr>
            <a:lvl5pPr marL="2560320" indent="0" algn="ctr">
              <a:buNone/>
            </a:lvl5pPr>
            <a:lvl6pPr marL="3200400" indent="0" algn="ctr">
              <a:buNone/>
            </a:lvl6pPr>
            <a:lvl7pPr marL="3840480" indent="0" algn="ctr">
              <a:buNone/>
            </a:lvl7pPr>
            <a:lvl8pPr marL="4480560" indent="0" algn="ctr">
              <a:buNone/>
            </a:lvl8pPr>
            <a:lvl9pPr marL="512064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>
          <a:xfrm>
            <a:off x="7787640" y="9112606"/>
            <a:ext cx="4203192" cy="384048"/>
          </a:xfrm>
        </p:spPr>
        <p:txBody>
          <a:bodyPr vert="horz" rtlCol="0"/>
          <a:lstStyle>
            <a:extLst/>
          </a:lstStyle>
          <a:p>
            <a:fld id="{50E05C07-DB7D-4CD4-A63D-2EADF44AB6CB}" type="datetimeFigureOut">
              <a:rPr lang="zh-CN" altLang="en-US" smtClean="0"/>
              <a:t>2013/11/9</a:t>
            </a:fld>
            <a:endParaRPr lang="zh-CN" altLang="en-US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1"/>
          </p:nvPr>
        </p:nvSpPr>
        <p:spPr>
          <a:xfrm>
            <a:off x="12094533" y="9112606"/>
            <a:ext cx="650003" cy="384048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3BC17A5-B53E-4B19-AF7E-9FBDB6049E4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页脚占位符 11"/>
          <p:cNvSpPr>
            <a:spLocks noGrp="1"/>
          </p:cNvSpPr>
          <p:nvPr>
            <p:ph type="ftr" sz="quarter" idx="12"/>
          </p:nvPr>
        </p:nvSpPr>
        <p:spPr>
          <a:xfrm>
            <a:off x="2240280" y="9112606"/>
            <a:ext cx="5470450" cy="384048"/>
          </a:xfrm>
        </p:spPr>
        <p:txBody>
          <a:bodyPr vert="horz" rtlCol="0"/>
          <a:lstStyle>
            <a:extLst/>
          </a:lstStyle>
          <a:p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0E05C07-DB7D-4CD4-A63D-2EADF44AB6CB}" type="datetimeFigureOut">
              <a:rPr lang="zh-CN" altLang="en-US" smtClean="0"/>
              <a:t>2013/11/9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BC17A5-B53E-4B19-AF7E-9FBDB6049E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281160" y="384494"/>
            <a:ext cx="2880360" cy="819213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40080" y="384494"/>
            <a:ext cx="8427720" cy="819213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0E05C07-DB7D-4CD4-A63D-2EADF44AB6CB}" type="datetimeFigureOut">
              <a:rPr lang="zh-CN" altLang="en-US" smtClean="0"/>
              <a:t>2013/11/9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BC17A5-B53E-4B19-AF7E-9FBDB6049E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23749" y="1994423"/>
            <a:ext cx="11201400" cy="12802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0E05C07-DB7D-4CD4-A63D-2EADF44AB6CB}" type="datetimeFigureOut">
              <a:rPr lang="zh-CN" altLang="en-US" smtClean="0"/>
              <a:t>2013/11/9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BC17A5-B53E-4B19-AF7E-9FBDB6049E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400179" y="4574438"/>
            <a:ext cx="10369296" cy="12802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11326" y="697522"/>
            <a:ext cx="10881360" cy="3823411"/>
          </a:xfrm>
        </p:spPr>
        <p:txBody>
          <a:bodyPr rIns="140818"/>
          <a:lstStyle>
            <a:lvl1pPr algn="r">
              <a:buNone/>
              <a:defRPr sz="56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11238" y="4602798"/>
            <a:ext cx="10881360" cy="2113597"/>
          </a:xfrm>
        </p:spPr>
        <p:txBody>
          <a:bodyPr rIns="179222" anchor="t"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>
          <a:xfrm>
            <a:off x="7787640" y="9119138"/>
            <a:ext cx="4203192" cy="384048"/>
          </a:xfrm>
        </p:spPr>
        <p:txBody>
          <a:bodyPr vert="horz" rtlCol="0"/>
          <a:lstStyle>
            <a:extLst/>
          </a:lstStyle>
          <a:p>
            <a:fld id="{50E05C07-DB7D-4CD4-A63D-2EADF44AB6CB}" type="datetimeFigureOut">
              <a:rPr lang="zh-CN" altLang="en-US" smtClean="0"/>
              <a:t>2013/11/9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1"/>
          </p:nvPr>
        </p:nvSpPr>
        <p:spPr>
          <a:xfrm>
            <a:off x="12094533" y="9119138"/>
            <a:ext cx="650003" cy="384048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3BC17A5-B53E-4B19-AF7E-9FBDB6049E4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2"/>
          </p:nvPr>
        </p:nvSpPr>
        <p:spPr>
          <a:xfrm>
            <a:off x="2240280" y="9119138"/>
            <a:ext cx="5470450" cy="384048"/>
          </a:xfrm>
        </p:spPr>
        <p:txBody>
          <a:bodyPr vert="horz" rtlCol="0"/>
          <a:lstStyle>
            <a:extLst/>
          </a:lstStyle>
          <a:p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0080" y="2304288"/>
            <a:ext cx="5654040" cy="6336792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07480" y="2304288"/>
            <a:ext cx="5654040" cy="6336792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0E05C07-DB7D-4CD4-A63D-2EADF44AB6CB}" type="datetimeFigureOut">
              <a:rPr lang="zh-CN" altLang="en-US" smtClean="0"/>
              <a:t>2013/11/9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2097512" y="9120395"/>
            <a:ext cx="650003" cy="384048"/>
          </a:xfrm>
        </p:spPr>
        <p:txBody>
          <a:bodyPr/>
          <a:lstStyle>
            <a:extLst/>
          </a:lstStyle>
          <a:p>
            <a:fld id="{73BC17A5-B53E-4B19-AF7E-9FBDB6049E4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3749" y="1994423"/>
            <a:ext cx="11201400" cy="12802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863442" y="3031302"/>
            <a:ext cx="5248656" cy="12802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6720840" y="3031302"/>
            <a:ext cx="5248656" cy="12802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0080" y="352727"/>
            <a:ext cx="11521440" cy="16002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40080" y="2149158"/>
            <a:ext cx="5656263" cy="895667"/>
          </a:xfrm>
        </p:spPr>
        <p:txBody>
          <a:bodyPr anchor="b">
            <a:noAutofit/>
          </a:bodyPr>
          <a:lstStyle>
            <a:lvl1pPr marL="128016" indent="0" algn="l">
              <a:spcBef>
                <a:spcPts val="0"/>
              </a:spcBef>
              <a:buNone/>
              <a:defRPr sz="3100" b="0" cap="all" baseline="0"/>
            </a:lvl1pPr>
            <a:lvl2pPr>
              <a:buNone/>
              <a:defRPr sz="2800" b="1"/>
            </a:lvl2pPr>
            <a:lvl3pPr>
              <a:buNone/>
              <a:defRPr sz="2500" b="1"/>
            </a:lvl3pPr>
            <a:lvl4pPr>
              <a:buNone/>
              <a:defRPr sz="2200" b="1"/>
            </a:lvl4pPr>
            <a:lvl5pPr>
              <a:buNone/>
              <a:defRPr sz="22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6503036" y="2149158"/>
            <a:ext cx="5658485" cy="895667"/>
          </a:xfrm>
        </p:spPr>
        <p:txBody>
          <a:bodyPr anchor="b">
            <a:noAutofit/>
          </a:bodyPr>
          <a:lstStyle>
            <a:lvl1pPr marL="128016" indent="0" algn="l">
              <a:spcBef>
                <a:spcPts val="0"/>
              </a:spcBef>
              <a:buNone/>
              <a:defRPr sz="3100" b="0" cap="all" baseline="0"/>
            </a:lvl1pPr>
            <a:lvl2pPr>
              <a:buNone/>
              <a:defRPr sz="2800" b="1"/>
            </a:lvl2pPr>
            <a:lvl3pPr>
              <a:buNone/>
              <a:defRPr sz="2500" b="1"/>
            </a:lvl3pPr>
            <a:lvl4pPr>
              <a:buNone/>
              <a:defRPr sz="2200" b="1"/>
            </a:lvl4pPr>
            <a:lvl5pPr>
              <a:buNone/>
              <a:defRPr sz="22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640080" y="3307081"/>
            <a:ext cx="5656263" cy="5518468"/>
          </a:xfrm>
        </p:spPr>
        <p:txBody>
          <a:bodyPr lIns="128016"/>
          <a:lstStyle>
            <a:lvl1pPr>
              <a:defRPr sz="31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503036" y="3307081"/>
            <a:ext cx="5658485" cy="5518468"/>
          </a:xfrm>
        </p:spPr>
        <p:txBody>
          <a:bodyPr/>
          <a:lstStyle>
            <a:lvl1pPr>
              <a:defRPr sz="31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0E05C07-DB7D-4CD4-A63D-2EADF44AB6CB}" type="datetimeFigureOut">
              <a:rPr lang="zh-CN" altLang="en-US" smtClean="0"/>
              <a:t>2013/11/9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12097512" y="9120395"/>
            <a:ext cx="650003" cy="384048"/>
          </a:xfrm>
        </p:spPr>
        <p:txBody>
          <a:bodyPr/>
          <a:lstStyle>
            <a:extLst/>
          </a:lstStyle>
          <a:p>
            <a:fld id="{73BC17A5-B53E-4B19-AF7E-9FBDB6049E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0080" y="354505"/>
            <a:ext cx="11521440" cy="1600200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0E05C07-DB7D-4CD4-A63D-2EADF44AB6CB}" type="datetimeFigureOut">
              <a:rPr lang="zh-CN" altLang="en-US" smtClean="0"/>
              <a:t>2013/11/9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BC17A5-B53E-4B19-AF7E-9FBDB6049E4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3749" y="1994423"/>
            <a:ext cx="11201400" cy="12802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0E05C07-DB7D-4CD4-A63D-2EADF44AB6CB}" type="datetimeFigureOut">
              <a:rPr lang="zh-CN" altLang="en-US" smtClean="0"/>
              <a:t>2013/11/9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BC17A5-B53E-4B19-AF7E-9FBDB6049E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080573" y="1480718"/>
            <a:ext cx="5248656" cy="12802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48390" y="426720"/>
            <a:ext cx="5504688" cy="1066800"/>
          </a:xfrm>
        </p:spPr>
        <p:txBody>
          <a:bodyPr anchor="b"/>
          <a:lstStyle>
            <a:lvl1pPr marL="0" algn="r">
              <a:buNone/>
              <a:defRPr sz="2800" b="1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948390" y="1550584"/>
            <a:ext cx="5504688" cy="149352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2000"/>
            </a:lvl1pPr>
            <a:lvl2pPr>
              <a:buNone/>
              <a:defRPr sz="1700"/>
            </a:lvl2pPr>
            <a:lvl3pPr>
              <a:buNone/>
              <a:defRPr sz="1400"/>
            </a:lvl3pPr>
            <a:lvl4pPr>
              <a:buNone/>
              <a:defRPr sz="1300"/>
            </a:lvl4pPr>
            <a:lvl5pPr>
              <a:buNone/>
              <a:defRPr sz="13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20040" y="3093720"/>
            <a:ext cx="12133038" cy="5568696"/>
          </a:xfrm>
        </p:spPr>
        <p:txBody>
          <a:bodyPr/>
          <a:lstStyle>
            <a:lvl1pPr marL="409651">
              <a:defRPr sz="4500"/>
            </a:lvl1pPr>
            <a:lvl2pPr marL="832104">
              <a:defRPr sz="3900"/>
            </a:lvl2pPr>
            <a:lvl3pPr marL="1152144">
              <a:defRPr sz="3400"/>
            </a:lvl3pPr>
            <a:lvl4pPr marL="1472184">
              <a:defRPr sz="2800"/>
            </a:lvl4pPr>
            <a:lvl5pPr marL="1766621">
              <a:defRPr sz="2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0"/>
          </p:nvPr>
        </p:nvSpPr>
        <p:spPr>
          <a:xfrm>
            <a:off x="7787640" y="9119138"/>
            <a:ext cx="4203192" cy="384048"/>
          </a:xfrm>
        </p:spPr>
        <p:txBody>
          <a:bodyPr vert="horz" rtlCol="0"/>
          <a:lstStyle>
            <a:extLst/>
          </a:lstStyle>
          <a:p>
            <a:fld id="{50E05C07-DB7D-4CD4-A63D-2EADF44AB6CB}" type="datetimeFigureOut">
              <a:rPr lang="zh-CN" altLang="en-US" smtClean="0"/>
              <a:t>2013/11/9</a:t>
            </a:fld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1"/>
          </p:nvPr>
        </p:nvSpPr>
        <p:spPr>
          <a:xfrm>
            <a:off x="12094533" y="9119138"/>
            <a:ext cx="650003" cy="384048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3BC17A5-B53E-4B19-AF7E-9FBDB6049E4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2"/>
          </p:nvPr>
        </p:nvSpPr>
        <p:spPr>
          <a:xfrm>
            <a:off x="2240280" y="9119138"/>
            <a:ext cx="5470450" cy="384048"/>
          </a:xfrm>
        </p:spPr>
        <p:txBody>
          <a:bodyPr vert="horz" rtlCol="0"/>
          <a:lstStyle>
            <a:extLst/>
          </a:lstStyle>
          <a:p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56620" y="6614160"/>
            <a:ext cx="7680960" cy="930350"/>
          </a:xfrm>
        </p:spPr>
        <p:txBody>
          <a:bodyPr anchor="b"/>
          <a:lstStyle>
            <a:lvl1pPr marL="0" algn="r">
              <a:buNone/>
              <a:defRPr sz="2800" b="1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256620" y="7544511"/>
            <a:ext cx="7680960" cy="1277157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426720" y="349810"/>
            <a:ext cx="11948160" cy="608076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indent="0" algn="l" rtl="0" eaLnBrk="1" latinLnBrk="0" hangingPunct="1">
              <a:buNone/>
              <a:defRPr sz="4500"/>
            </a:lvl1pPr>
            <a:extLst/>
          </a:lstStyle>
          <a:p>
            <a:pPr marL="0" algn="l" rtl="0" eaLnBrk="1" latinLnBrk="0" hangingPunct="1"/>
            <a:r>
              <a:rPr kumimoji="0" lang="zh-CN" alt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单击图标添加图片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>
          <a:xfrm>
            <a:off x="7787640" y="9112606"/>
            <a:ext cx="4203192" cy="384048"/>
          </a:xfrm>
        </p:spPr>
        <p:txBody>
          <a:bodyPr vert="horz" rtlCol="0"/>
          <a:lstStyle>
            <a:extLst/>
          </a:lstStyle>
          <a:p>
            <a:fld id="{50E05C07-DB7D-4CD4-A63D-2EADF44AB6CB}" type="datetimeFigureOut">
              <a:rPr lang="zh-CN" altLang="en-US" smtClean="0"/>
              <a:t>2013/11/9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1"/>
          </p:nvPr>
        </p:nvSpPr>
        <p:spPr>
          <a:xfrm>
            <a:off x="12094533" y="9112606"/>
            <a:ext cx="650003" cy="384048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3BC17A5-B53E-4B19-AF7E-9FBDB6049E4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2"/>
          </p:nvPr>
        </p:nvSpPr>
        <p:spPr>
          <a:xfrm>
            <a:off x="2240280" y="9112606"/>
            <a:ext cx="5470450" cy="384048"/>
          </a:xfrm>
        </p:spPr>
        <p:txBody>
          <a:bodyPr vert="horz" rtlCol="0"/>
          <a:lstStyle>
            <a:extLst/>
          </a:lstStyle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对角圆角矩形 6"/>
          <p:cNvSpPr/>
          <p:nvPr/>
        </p:nvSpPr>
        <p:spPr>
          <a:xfrm>
            <a:off x="230429" y="205919"/>
            <a:ext cx="12335184" cy="9191549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1813560" y="8961120"/>
            <a:ext cx="5897170" cy="384048"/>
          </a:xfrm>
          <a:prstGeom prst="rect">
            <a:avLst/>
          </a:prstGeom>
        </p:spPr>
        <p:txBody>
          <a:bodyPr lIns="128016" tIns="64008" rIns="128016" bIns="64008"/>
          <a:lstStyle>
            <a:lvl1pPr algn="r" eaLnBrk="1" latinLnBrk="0" hangingPunct="1">
              <a:defRPr kumimoji="0" sz="18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7787640" y="8961120"/>
            <a:ext cx="4203192" cy="384048"/>
          </a:xfrm>
          <a:prstGeom prst="rect">
            <a:avLst/>
          </a:prstGeom>
        </p:spPr>
        <p:txBody>
          <a:bodyPr lIns="128016" tIns="64008" rIns="128016" bIns="64008"/>
          <a:lstStyle>
            <a:lvl1pPr algn="l" eaLnBrk="1" latinLnBrk="0" hangingPunct="1">
              <a:defRPr kumimoji="0" sz="18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0E05C07-DB7D-4CD4-A63D-2EADF44AB6CB}" type="datetimeFigureOut">
              <a:rPr lang="zh-CN" altLang="en-US" smtClean="0"/>
              <a:t>2013/11/9</a:t>
            </a:fld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12094533" y="9120395"/>
            <a:ext cx="650003" cy="384048"/>
          </a:xfrm>
          <a:prstGeom prst="rect">
            <a:avLst/>
          </a:prstGeom>
        </p:spPr>
        <p:txBody>
          <a:bodyPr lIns="128016" tIns="64008" rIns="128016" bIns="64008" anchor="ctr"/>
          <a:lstStyle>
            <a:lvl1pPr algn="r" eaLnBrk="1" latinLnBrk="0" hangingPunct="1">
              <a:defRPr kumimoji="0" sz="22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3BC17A5-B53E-4B19-AF7E-9FBDB6049E4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640080" y="354950"/>
            <a:ext cx="11521440" cy="1600200"/>
          </a:xfrm>
          <a:prstGeom prst="rect">
            <a:avLst/>
          </a:prstGeom>
        </p:spPr>
        <p:txBody>
          <a:bodyPr lIns="128016" tIns="64008" rIns="128016" bIns="64008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640080" y="2304732"/>
            <a:ext cx="11521440" cy="6336792"/>
          </a:xfrm>
          <a:prstGeom prst="rect">
            <a:avLst/>
          </a:prstGeom>
        </p:spPr>
        <p:txBody>
          <a:bodyPr lIns="128016" tIns="64008" rIns="128016" bIns="64008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76810" algn="r" rtl="0" eaLnBrk="1" latinLnBrk="0" hangingPunct="1">
        <a:spcBef>
          <a:spcPct val="0"/>
        </a:spcBef>
        <a:buNone/>
        <a:defRPr kumimoji="0" sz="64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408940" indent="-40894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896112" indent="-320040" algn="l" rtl="0" eaLnBrk="1" latinLnBrk="0" hangingPunct="1">
        <a:spcBef>
          <a:spcPts val="560"/>
        </a:spcBef>
        <a:buClr>
          <a:schemeClr val="accent2"/>
        </a:buClr>
        <a:buSzPct val="90000"/>
        <a:buFontTx/>
        <a:buChar char="•"/>
        <a:defRPr kumimoji="0"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152144" indent="-268834" algn="l" rtl="0" eaLnBrk="1" latinLnBrk="0" hangingPunct="1">
        <a:spcBef>
          <a:spcPts val="560"/>
        </a:spcBef>
        <a:buClr>
          <a:schemeClr val="accent3"/>
        </a:buClr>
        <a:buSzPct val="100000"/>
        <a:buFont typeface="Wingdings 2"/>
        <a:buChar char="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1408176" indent="-256032" algn="l" rtl="0" eaLnBrk="1" latinLnBrk="0" hangingPunct="1">
        <a:spcBef>
          <a:spcPts val="560"/>
        </a:spcBef>
        <a:buClr>
          <a:schemeClr val="accent3"/>
        </a:buClr>
        <a:buSzPct val="100000"/>
        <a:buFont typeface="Wingdings 2"/>
        <a:buChar char="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664208" indent="-256032" algn="l" rtl="0" eaLnBrk="1" latinLnBrk="0" hangingPunct="1">
        <a:spcBef>
          <a:spcPts val="560"/>
        </a:spcBef>
        <a:buClr>
          <a:schemeClr val="accent3"/>
        </a:buClr>
        <a:buSzPct val="100000"/>
        <a:buFont typeface="Wingdings 2"/>
        <a:buChar char="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1920240" indent="-243230" algn="l" rtl="0" eaLnBrk="1" latinLnBrk="0" hangingPunct="1">
        <a:spcBef>
          <a:spcPts val="560"/>
        </a:spcBef>
        <a:buClr>
          <a:schemeClr val="accent4"/>
        </a:buClr>
        <a:buFont typeface="Wingdings 2"/>
        <a:buChar char=""/>
        <a:defRPr kumimoji="0" sz="25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176272" indent="-243230" algn="l" rtl="0" eaLnBrk="1" latinLnBrk="0" hangingPunct="1">
        <a:spcBef>
          <a:spcPts val="560"/>
        </a:spcBef>
        <a:buClr>
          <a:schemeClr val="accent4"/>
        </a:buClr>
        <a:buFont typeface="Wingdings 2"/>
        <a:buChar char=""/>
        <a:defRPr kumimoji="0" sz="22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32304" indent="-243230" algn="l" rtl="0" eaLnBrk="1" latinLnBrk="0" hangingPunct="1">
        <a:spcBef>
          <a:spcPts val="560"/>
        </a:spcBef>
        <a:buClr>
          <a:schemeClr val="accent4"/>
        </a:buClr>
        <a:buFont typeface="Wingdings 2"/>
        <a:buChar char=""/>
        <a:defRPr kumimoji="0" sz="2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688336" indent="-243230" algn="l" rtl="0" eaLnBrk="1" latinLnBrk="0" hangingPunct="1">
        <a:spcBef>
          <a:spcPts val="560"/>
        </a:spcBef>
        <a:buClr>
          <a:schemeClr val="accent4"/>
        </a:buClr>
        <a:buFont typeface="Wingdings 2"/>
        <a:buChar char=""/>
        <a:defRPr kumimoji="0" sz="22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zh-CN" altLang="en-US" dirty="0"/>
              <a:t>爱莲说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5373" y="3691677"/>
            <a:ext cx="10369296" cy="2453640"/>
          </a:xfrm>
        </p:spPr>
        <p:txBody>
          <a:bodyPr/>
          <a:lstStyle/>
          <a:p>
            <a:pPr algn="r"/>
            <a:r>
              <a:rPr lang="en-US" altLang="zh-CN" dirty="0" smtClean="0"/>
              <a:t>-----</a:t>
            </a:r>
            <a:r>
              <a:rPr lang="zh-CN" altLang="en-US" dirty="0"/>
              <a:t>周敦颐</a:t>
            </a:r>
          </a:p>
        </p:txBody>
      </p:sp>
    </p:spTree>
    <p:extLst>
      <p:ext uri="{BB962C8B-B14F-4D97-AF65-F5344CB8AC3E}">
        <p14:creationId xmlns:p14="http://schemas.microsoft.com/office/powerpoint/2010/main" val="3585273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荷花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0360" y="2640360"/>
            <a:ext cx="9001000" cy="5472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6687654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orient="vert"/>
          </p:nvPr>
        </p:nvSpPr>
        <p:spPr/>
        <p:txBody>
          <a:bodyPr/>
          <a:lstStyle/>
          <a:p>
            <a:r>
              <a:rPr lang="zh-CN" altLang="en-US" dirty="0" smtClean="0"/>
              <a:t>内容熟记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type="body" orient="vert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水陆草木之花，可爱者甚蕃。晋陶渊明独爱菊；自李唐来，世人盛爱牡丹；予独爱莲之出淤泥而不染，濯清涟而不妖，中通外直，不蔓不枝，香远益清，亭亭静植，可远观而不可亵玩焉。予谓菊，花之隐逸者也；牡丹，花之富贵者也；莲，花之君子者也。噫！菊之爱，陶后鲜有闻；莲之爱，同予者何人；牡丹之爱，宜乎众矣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085001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沉稳">
  <a:themeElements>
    <a:clrScheme name="沉稳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沉稳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沉稳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12</TotalTime>
  <Words>131</Words>
  <Application>Microsoft Office PowerPoint</Application>
  <PresentationFormat>A3 纸张(297x420 毫米)</PresentationFormat>
  <Paragraphs>5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沉稳</vt:lpstr>
      <vt:lpstr>爱莲说</vt:lpstr>
      <vt:lpstr>荷花</vt:lpstr>
      <vt:lpstr>内容熟记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爱莲说</dc:title>
  <dc:creator>Windows 用户</dc:creator>
  <cp:lastModifiedBy>Windows 用户</cp:lastModifiedBy>
  <cp:revision>3</cp:revision>
  <dcterms:created xsi:type="dcterms:W3CDTF">2013-11-09T11:55:56Z</dcterms:created>
  <dcterms:modified xsi:type="dcterms:W3CDTF">2013-11-09T12:10:15Z</dcterms:modified>
</cp:coreProperties>
</file>