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</p:sldIdLst>
  <p:sldSz cx="9144000" cy="6858000" type="screen4x3"/>
  <p:notesSz cx="7559675" cy="10691813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67000"/>
            <a:ext cx="7772400" cy="933450"/>
          </a:xfrm>
        </p:spPr>
        <p:txBody>
          <a:bodyPr/>
          <a:lstStyle>
            <a:lvl1pPr algn="ctr">
              <a:defRPr sz="4000" b="1"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5388"/>
            <a:ext cx="6400800" cy="989012"/>
          </a:xfrm>
        </p:spPr>
        <p:txBody>
          <a:bodyPr/>
          <a:lstStyle>
            <a:lvl1pPr marL="0" indent="0" algn="ctr">
              <a:buFontTx/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704FD20-5A8E-4F6D-A859-9845BFE5774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F1E37-C108-4B7D-B757-5F754442162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31700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8788"/>
            <a:ext cx="2057400" cy="5667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8788"/>
            <a:ext cx="6019800" cy="5667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A000E1-B6AF-4BC6-8B6A-B2E7A036949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01586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6F7754-2C4B-4BE0-BF5A-E6842AA3FAE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03149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F8D97-0C5C-4DCC-B06A-FBB0153C859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32774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7D5DC-CCEA-4EFD-9929-F5104C7C848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97954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A16E53-F06E-401C-AC1B-10A0A43E16F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1090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252D9-992F-4803-ABAB-93B2590A84F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67859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298DE3-7C6B-456C-AD96-77E2FC69041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89165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19019E-DC4D-4125-B622-24D236EA8B0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34247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C75E1-01ED-446E-9F55-CEA9A5A57E9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56173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8788"/>
            <a:ext cx="822960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AF3B244-C549-46D4-8DCB-AD2DBCA4406B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/>
              <a:t>演示文稿的制作与演示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课程内容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/>
              <a:t>第一讲  </a:t>
            </a:r>
            <a:r>
              <a:rPr lang="zh-CN" altLang="zh-CN"/>
              <a:t>Powerpoint2003</a:t>
            </a:r>
            <a:r>
              <a:rPr lang="zh-CN"/>
              <a:t>概述</a:t>
            </a:r>
          </a:p>
          <a:p>
            <a:r>
              <a:rPr lang="zh-CN"/>
              <a:t>第二讲  演示文稿的建立与编辑</a:t>
            </a:r>
          </a:p>
          <a:p>
            <a:r>
              <a:rPr lang="zh-CN"/>
              <a:t>第三讲  幻灯片的演示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第一讲  </a:t>
            </a:r>
            <a:r>
              <a:rPr lang="zh-CN" altLang="zh-CN"/>
              <a:t>Powerpoint2003</a:t>
            </a:r>
            <a:r>
              <a:rPr lang="zh-CN"/>
              <a:t>概述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/>
              <a:t>幻灯片软件的启动与退出</a:t>
            </a:r>
          </a:p>
          <a:p>
            <a:r>
              <a:rPr lang="zh-CN"/>
              <a:t>启动对话框</a:t>
            </a:r>
          </a:p>
          <a:p>
            <a:r>
              <a:rPr lang="zh-CN"/>
              <a:t>演示文稿向导</a:t>
            </a:r>
          </a:p>
          <a:p>
            <a:r>
              <a:rPr lang="zh-CN"/>
              <a:t>演示文稿的模板、版式和母版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理工科常用论文答辩PPT模板">
  <a:themeElements>
    <a:clrScheme name="理工科常用论文答辩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理工科常用论文答辩PPT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理工科常用论文答辩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理工科常用论文答辩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理工科常用论文答辩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理工科常用论文答辩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理工科常用论文答辩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理工科常用论文答辩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理工科常用论文答辩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理工科常用论文答辩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理工科常用论文答辩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理工科常用论文答辩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理工科常用论文答辩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理工科常用论文答辩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50</Words>
  <Characters>0</Characters>
  <Application>Microsoft Office PowerPoint</Application>
  <DocSecurity>0</DocSecurity>
  <PresentationFormat>全屏显示(4:3)</PresentationFormat>
  <Lines>0</Lines>
  <Paragraphs>10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</vt:lpstr>
      <vt:lpstr>宋体</vt:lpstr>
      <vt:lpstr>Wingdings</vt:lpstr>
      <vt:lpstr>Calibri</vt:lpstr>
      <vt:lpstr>微软雅黑</vt:lpstr>
      <vt:lpstr>理工科常用论文答辩PPT模板</vt:lpstr>
      <vt:lpstr>演示文稿的制作与演示</vt:lpstr>
      <vt:lpstr>课程内容</vt:lpstr>
      <vt:lpstr>第一讲  Powerpoint2003概述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演示文稿的制作与演示</dc:title>
  <dc:creator>Administrator</dc:creator>
  <cp:lastModifiedBy>Windows 用户</cp:lastModifiedBy>
  <cp:revision>1</cp:revision>
  <dcterms:created xsi:type="dcterms:W3CDTF">2013-11-09T11:38:08Z</dcterms:created>
  <dcterms:modified xsi:type="dcterms:W3CDTF">2013-11-09T11:49:45Z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2052-9.1.0.4047</vt:lpwstr>
  </property>
</Properties>
</file>