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1470025"/>
          </a:xfrm>
        </p:spPr>
        <p:txBody>
          <a:bodyPr/>
          <a:lstStyle/>
          <a:p>
            <a:r>
              <a:rPr lang="zh-CN" altLang="en-US" dirty="0"/>
              <a:t>多媒体课件</a:t>
            </a:r>
            <a:r>
              <a:rPr lang="zh-CN" altLang="en-US" dirty="0" smtClean="0"/>
              <a:t>制作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3284984"/>
            <a:ext cx="6400800" cy="1752600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3913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多媒体课件</a:t>
            </a:r>
            <a:r>
              <a:rPr lang="zh-CN" altLang="en-US" dirty="0" smtClean="0"/>
              <a:t>制作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采集：媒体素材的获得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编码和传输：媒体素材的优化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显示：媒体素材的制作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综合处理和控制：媒体素材的集成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188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媒体素材类型－</a:t>
            </a:r>
            <a:r>
              <a:rPr lang="zh-CN" altLang="en-US" dirty="0" smtClean="0"/>
              <a:t>文本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文本是多媒体教学软件的重要媒体元素，是学生获取大量信息的来源 。</a:t>
            </a:r>
          </a:p>
          <a:p>
            <a:r>
              <a:rPr lang="zh-CN" altLang="en-US" dirty="0"/>
              <a:t>通常用以表现大量的陈述性信息。</a:t>
            </a:r>
          </a:p>
          <a:p>
            <a:r>
              <a:rPr lang="zh-CN" altLang="en-US" dirty="0"/>
              <a:t>使用文字通常要注意其字号、字体、间距等表现信息。</a:t>
            </a:r>
          </a:p>
          <a:p>
            <a:r>
              <a:rPr lang="zh-CN" altLang="en-US" dirty="0"/>
              <a:t>常见的文本文件类型有：*</a:t>
            </a:r>
            <a:r>
              <a:rPr lang="en-US" altLang="zh-CN" dirty="0"/>
              <a:t>.txt</a:t>
            </a:r>
            <a:r>
              <a:rPr lang="zh-CN" altLang="en-US" dirty="0"/>
              <a:t>、*</a:t>
            </a:r>
            <a:r>
              <a:rPr lang="en-US" altLang="zh-CN" dirty="0"/>
              <a:t>.</a:t>
            </a:r>
            <a:r>
              <a:rPr lang="en-US" altLang="zh-CN" dirty="0" err="1"/>
              <a:t>wps</a:t>
            </a:r>
            <a:r>
              <a:rPr lang="zh-CN" altLang="en-US" dirty="0"/>
              <a:t>、*</a:t>
            </a:r>
            <a:r>
              <a:rPr lang="en-US" altLang="zh-CN" dirty="0"/>
              <a:t>.doc</a:t>
            </a:r>
            <a:r>
              <a:rPr lang="zh-CN" altLang="en-US" dirty="0"/>
              <a:t>、*</a:t>
            </a:r>
            <a:r>
              <a:rPr lang="en-US" altLang="zh-CN" dirty="0"/>
              <a:t>.rtf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0308080"/>
      </p:ext>
    </p:extLst>
  </p:cSld>
  <p:clrMapOvr>
    <a:masterClrMapping/>
  </p:clrMapOvr>
</p:sld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平衡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衡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TC101859865[[fn=平衡]]</Template>
  <TotalTime>2</TotalTime>
  <Words>100</Words>
  <Application>Microsoft Office PowerPoint</Application>
  <PresentationFormat>全屏显示(4:3)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平衡</vt:lpstr>
      <vt:lpstr>多媒体课件制作 </vt:lpstr>
      <vt:lpstr>多媒体课件制作 </vt:lpstr>
      <vt:lpstr>媒体素材类型－文本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多媒体课件制作 </dc:title>
  <dc:creator>Administrator</dc:creator>
  <cp:lastModifiedBy>Windows 用户</cp:lastModifiedBy>
  <cp:revision>2</cp:revision>
  <dcterms:created xsi:type="dcterms:W3CDTF">2013-11-08T12:24:34Z</dcterms:created>
  <dcterms:modified xsi:type="dcterms:W3CDTF">2013-11-10T01:56:22Z</dcterms:modified>
</cp:coreProperties>
</file>