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115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2013/7/24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2013/7/24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2013/7/24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2013/7/24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2013/7/24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2013/7/24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2013/7/24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2013/7/24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2013/7/24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2013/7/24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2013/7/24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2013/7/24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830112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全屏显示(4:3)</PresentationFormat>
  <Paragraphs>0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tgz</dc:creator>
  <cp:lastModifiedBy>tgz</cp:lastModifiedBy>
  <cp:revision>1</cp:revision>
  <dcterms:created xsi:type="dcterms:W3CDTF">2013-07-24T02:49:53Z</dcterms:created>
  <dcterms:modified xsi:type="dcterms:W3CDTF">2013-07-24T02:50:21Z</dcterms:modified>
</cp:coreProperties>
</file>