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"/>
  </p:notesMasterIdLst>
  <p:sldIdLst>
    <p:sldId id="256" r:id="rId2"/>
    <p:sldId id="261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3F5C761-6B59-4182-A658-43455A3D93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45766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FD4132-ACDD-457B-8677-B9D605703ADE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B41FFD-B1F2-47B2-89C0-4E60F9BE3B75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itchFamily="18" charset="0"/>
              </a:endParaRPr>
            </a:p>
          </p:txBody>
        </p:sp>
      </p:grp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6390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39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AF2DFA38-E599-4DFE-8872-8823892F65C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639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64BC9-2C75-46EA-950B-53A97C2F07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540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B7C9E-EA1A-4BCA-B088-FEB5698532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055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69D05-78C8-4905-8D8A-B6F81EAEA6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205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DEFAA-DCC9-45C0-807B-CF39EA7AEE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537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CA42B-57BB-467E-A431-FE17EFA5FB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683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CF79B9-8E62-4166-8B82-31A1E96028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015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1C4AB-7CAA-4024-A48E-7868DF0925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674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2B8A5-8AB6-4864-9121-700E56D755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100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A69B8-3655-4955-A580-261F85EDED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4265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ABC33-7148-4902-B7F7-474B0EB027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038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536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536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5366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536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36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en-US" altLang="zh-CN"/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57B92996-51A1-4FE2-BD6A-6D87CA709F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素材的收集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进阶搜索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对搜索的网站进行限制 </a:t>
            </a:r>
          </a:p>
          <a:p>
            <a:pPr lvl="1">
              <a:buFontTx/>
              <a:buNone/>
            </a:pPr>
            <a:endParaRPr lang="zh-CN" altLang="en-US"/>
          </a:p>
          <a:p>
            <a:pPr lvl="1">
              <a:buFontTx/>
              <a:buNone/>
            </a:pPr>
            <a:r>
              <a:rPr lang="zh-CN" altLang="en-US"/>
              <a:t>“</a:t>
            </a:r>
            <a:r>
              <a:rPr lang="en-US" altLang="zh-CN"/>
              <a:t>site”</a:t>
            </a:r>
            <a:r>
              <a:rPr lang="zh-CN" altLang="en-US"/>
              <a:t>表示搜索结果局限于某个具体网站或者网站频道</a:t>
            </a:r>
          </a:p>
          <a:p>
            <a:pPr lvl="1"/>
            <a:r>
              <a:rPr lang="zh-CN" altLang="en-US"/>
              <a:t>示例：搜索中文教育科研网站（</a:t>
            </a:r>
            <a:r>
              <a:rPr lang="en-US" altLang="zh-CN"/>
              <a:t>edu.cn</a:t>
            </a:r>
            <a:r>
              <a:rPr lang="zh-CN" altLang="en-US"/>
              <a:t>）上关于搜索引擎技巧的页面。</a:t>
            </a:r>
          </a:p>
          <a:p>
            <a:pPr lvl="1"/>
            <a:r>
              <a:rPr lang="zh-CN" altLang="en-US"/>
              <a:t>搜索：搜索引擎 技巧 </a:t>
            </a:r>
            <a:r>
              <a:rPr lang="en-US" altLang="zh-CN"/>
              <a:t>site:edu.cn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进阶搜索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在某一类文件中查找信息</a:t>
            </a:r>
          </a:p>
          <a:p>
            <a:pPr lvl="1">
              <a:buFontTx/>
              <a:buNone/>
            </a:pPr>
            <a:endParaRPr lang="zh-CN" altLang="en-US"/>
          </a:p>
          <a:p>
            <a:pPr lvl="1">
              <a:buFontTx/>
              <a:buNone/>
            </a:pPr>
            <a:r>
              <a:rPr lang="zh-CN" altLang="en-US"/>
              <a:t>“</a:t>
            </a:r>
            <a:r>
              <a:rPr lang="en-US" altLang="zh-CN"/>
              <a:t>filetype:”</a:t>
            </a:r>
            <a:r>
              <a:rPr lang="zh-CN" altLang="en-US"/>
              <a:t>是</a:t>
            </a:r>
            <a:r>
              <a:rPr lang="en-US" altLang="zh-CN"/>
              <a:t>Google</a:t>
            </a:r>
            <a:r>
              <a:rPr lang="zh-CN" altLang="en-US"/>
              <a:t>开发的非常强大实用的一个搜索语法，不仅能搜索一般的文字页面，还能对某些二进制文档进行检索 </a:t>
            </a:r>
          </a:p>
          <a:p>
            <a:pPr lvl="1"/>
            <a:r>
              <a:rPr lang="zh-CN" altLang="en-US"/>
              <a:t>示例：搜索几个资产负债表的</a:t>
            </a:r>
            <a:r>
              <a:rPr lang="en-US" altLang="zh-CN"/>
              <a:t>Office</a:t>
            </a:r>
            <a:r>
              <a:rPr lang="zh-CN" altLang="en-US"/>
              <a:t>文档。</a:t>
            </a:r>
          </a:p>
          <a:p>
            <a:pPr lvl="1"/>
            <a:r>
              <a:rPr lang="zh-CN" altLang="en-US"/>
              <a:t>搜索：资产负债表 </a:t>
            </a:r>
            <a:r>
              <a:rPr lang="en-US" altLang="zh-CN"/>
              <a:t>filetype:doc OR filetype:xls OR filetype:ppt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3</TotalTime>
  <Words>106</Words>
  <Application>Microsoft Office PowerPoint</Application>
  <PresentationFormat>全屏显示(4:3)</PresentationFormat>
  <Paragraphs>15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Capsules</vt:lpstr>
      <vt:lpstr>素材的收集</vt:lpstr>
      <vt:lpstr>进阶搜索 </vt:lpstr>
      <vt:lpstr>进阶搜索</vt:lpstr>
    </vt:vector>
  </TitlesOfParts>
  <Company>eitc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素材的收集</dc:title>
  <dc:creator>llp</dc:creator>
  <cp:lastModifiedBy>Windows 用户</cp:lastModifiedBy>
  <cp:revision>3</cp:revision>
  <dcterms:created xsi:type="dcterms:W3CDTF">2009-02-10T01:41:11Z</dcterms:created>
  <dcterms:modified xsi:type="dcterms:W3CDTF">2013-11-09T09:12:42Z</dcterms:modified>
</cp:coreProperties>
</file>