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9" r:id="rId2"/>
    <p:sldId id="257" r:id="rId3"/>
    <p:sldId id="268" r:id="rId4"/>
    <p:sldId id="276" r:id="rId5"/>
    <p:sldId id="269" r:id="rId6"/>
    <p:sldId id="261" r:id="rId7"/>
    <p:sldId id="277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95EB"/>
    <a:srgbClr val="CD0BB1"/>
    <a:srgbClr val="FF4D6F"/>
    <a:srgbClr val="FF9BAE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 varScale="1">
        <p:scale>
          <a:sx n="51" d="100"/>
          <a:sy n="51" d="100"/>
        </p:scale>
        <p:origin x="-5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6B760-26D4-4A77-8C3C-4FB10F31BB7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1599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AD4B0-37A2-463B-BBBB-AB66912F482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7165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E5380-845C-4D7B-ABB8-E9DFC6D19D0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7404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8BFE0-AAAA-426E-984C-B1A43A4A0FA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0310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22275-E345-4CE6-A6BC-80C119A4DF3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6839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EC795-80AA-4A2D-8416-FD9F66DC71E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1350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A1F9-D1C9-42D1-9673-A9968BD01A9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6039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A1FE8-D219-48DF-87D5-188D89FCDF7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1339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42D73-5B1B-4DDD-8CC3-7EDE6FAAD45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5392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5E4AA-6131-4430-BFEE-E318ABC2215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1517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A0180-E724-4409-837D-6239E916B0A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8996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EDB8BF-0839-487A-88B2-BB279AEEB26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0762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>
                <a:ea typeface="隶书" pitchFamily="49" charset="-122"/>
              </a:rPr>
              <a:t>三联生活周刊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zh-CN" altLang="en-US" dirty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媒体与资本的苦恋</a:t>
            </a:r>
            <a:endParaRPr lang="en-US" altLang="zh-CN" dirty="0">
              <a:solidFill>
                <a:schemeClr val="tx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endParaRPr lang="zh-CN" altLang="en-US" dirty="0">
              <a:solidFill>
                <a:schemeClr val="tx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02136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dirty="0">
                <a:ea typeface="隶书" pitchFamily="49" charset="-122"/>
              </a:rPr>
              <a:t>《三联生活周刊》为什么能红？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67544" y="1700808"/>
            <a:ext cx="8229600" cy="2332856"/>
          </a:xfrm>
        </p:spPr>
        <p:txBody>
          <a:bodyPr>
            <a:noAutofit/>
          </a:bodyPr>
          <a:lstStyle/>
          <a:p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潘燕军：三联生活周刊是中国传媒中的一个怪胎，“一本杂志和他倡导的生活”，无法清晰地描述自己的定位，也很难说清楚自己刊物到底满足了读者什么需求，但是他却拥有最强的对读者的引导性</a:t>
            </a:r>
            <a:r>
              <a:rPr lang="zh-CN" altLang="en-US" sz="28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。</a:t>
            </a:r>
            <a:endParaRPr lang="en-US" altLang="zh-CN" sz="2800" dirty="0" smtClean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苏童把《三联生活周刊》视为枕边书，他评价说：“既知识分子化而又不排斥世俗众生，既有超前意识而又不鄙视人们的智商。它有一种可贵的温文而雅的说话态度。”</a:t>
            </a:r>
          </a:p>
          <a:p>
            <a:endParaRPr lang="zh-CN" altLang="en-US" sz="2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772400" cy="1143000"/>
          </a:xfrm>
        </p:spPr>
        <p:txBody>
          <a:bodyPr/>
          <a:lstStyle/>
          <a:p>
            <a:r>
              <a:rPr lang="zh-CN" altLang="en-US" sz="3600">
                <a:ea typeface="隶书" pitchFamily="49" charset="-122"/>
              </a:rPr>
              <a:t>三联的风格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447800"/>
            <a:ext cx="8077200" cy="41148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zh-CN" altLang="en-US" dirty="0">
                <a:latin typeface="华文新魏" panose="02010800040101010101" pitchFamily="2" charset="-122"/>
                <a:ea typeface="华文新魏" panose="02010800040101010101" pitchFamily="2" charset="-122"/>
              </a:rPr>
              <a:t>小资，高档次，高价格</a:t>
            </a:r>
          </a:p>
          <a:p>
            <a:pPr>
              <a:lnSpc>
                <a:spcPct val="90000"/>
              </a:lnSpc>
            </a:pPr>
            <a:r>
              <a:rPr lang="zh-CN" altLang="en-US" dirty="0">
                <a:latin typeface="华文新魏" panose="02010800040101010101" pitchFamily="2" charset="-122"/>
                <a:ea typeface="华文新魏" panose="02010800040101010101" pitchFamily="2" charset="-122"/>
              </a:rPr>
              <a:t>经历几个转变：</a:t>
            </a:r>
          </a:p>
          <a:p>
            <a:pPr lvl="1">
              <a:lnSpc>
                <a:spcPct val="90000"/>
              </a:lnSpc>
            </a:pPr>
            <a:r>
              <a:rPr lang="zh-CN" altLang="en-US" dirty="0">
                <a:latin typeface="华文新魏" panose="02010800040101010101" pitchFamily="2" charset="-122"/>
                <a:ea typeface="华文新魏" panose="02010800040101010101" pitchFamily="2" charset="-122"/>
              </a:rPr>
              <a:t>月刊的小资风格</a:t>
            </a:r>
          </a:p>
          <a:p>
            <a:pPr lvl="1">
              <a:lnSpc>
                <a:spcPct val="90000"/>
              </a:lnSpc>
            </a:pPr>
            <a:r>
              <a:rPr lang="zh-CN" altLang="en-US" dirty="0">
                <a:latin typeface="华文新魏" panose="02010800040101010101" pitchFamily="2" charset="-122"/>
                <a:ea typeface="华文新魏" panose="02010800040101010101" pitchFamily="2" charset="-122"/>
              </a:rPr>
              <a:t>周刊的风格三变</a:t>
            </a:r>
          </a:p>
          <a:p>
            <a:pPr lvl="2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latin typeface="华文新魏" panose="02010800040101010101" pitchFamily="2" charset="-122"/>
                <a:ea typeface="华文新魏" panose="02010800040101010101" pitchFamily="2" charset="-122"/>
              </a:rPr>
              <a:t>第一个阶段：围着新闻转，报道重大事件。这一个阶段的文章，都属于大而全的类型。感觉有点像香港媒体 </a:t>
            </a:r>
          </a:p>
          <a:p>
            <a:pPr lvl="2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latin typeface="华文新魏" panose="02010800040101010101" pitchFamily="2" charset="-122"/>
                <a:ea typeface="华文新魏" panose="02010800040101010101" pitchFamily="2" charset="-122"/>
              </a:rPr>
              <a:t>第二个阶段：没有新闻也要制造新闻。 </a:t>
            </a:r>
          </a:p>
          <a:p>
            <a:pPr lvl="2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latin typeface="华文新魏" panose="02010800040101010101" pitchFamily="2" charset="-122"/>
                <a:ea typeface="华文新魏" panose="02010800040101010101" pitchFamily="2" charset="-122"/>
              </a:rPr>
              <a:t>第三个阶段：发现新闻的价值。没有想到的是，《三联生活周刊》忽然走出了黄赌毒的方针，重新发现编辑的价值和新闻本身的推动力。 </a:t>
            </a:r>
          </a:p>
          <a:p>
            <a:pPr lvl="1">
              <a:lnSpc>
                <a:spcPct val="90000"/>
              </a:lnSpc>
            </a:pPr>
            <a:r>
              <a:rPr lang="zh-CN" altLang="en-US" dirty="0">
                <a:latin typeface="华文新魏" panose="02010800040101010101" pitchFamily="2" charset="-122"/>
                <a:ea typeface="华文新魏" panose="02010800040101010101" pitchFamily="2" charset="-122"/>
              </a:rPr>
              <a:t>定位一直在摇摆</a:t>
            </a:r>
            <a:endParaRPr lang="en-US" altLang="zh-CN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1143000"/>
          </a:xfrm>
        </p:spPr>
        <p:txBody>
          <a:bodyPr/>
          <a:lstStyle/>
          <a:p>
            <a:r>
              <a:rPr lang="zh-CN" altLang="en-US" sz="3600">
                <a:ea typeface="隶书" pitchFamily="49" charset="-122"/>
              </a:rPr>
              <a:t>三联的背景</a:t>
            </a:r>
          </a:p>
        </p:txBody>
      </p:sp>
      <p:sp>
        <p:nvSpPr>
          <p:cNvPr id="24579" name="Rectangle 1027"/>
          <p:cNvSpPr>
            <a:spLocks noGrp="1" noChangeArrowheads="1"/>
          </p:cNvSpPr>
          <p:nvPr>
            <p:ph idx="1"/>
          </p:nvPr>
        </p:nvSpPr>
        <p:spPr>
          <a:xfrm>
            <a:off x="251520" y="1052736"/>
            <a:ext cx="8712968" cy="5328592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生活·读书·新知三联书店，即成立于1932年的生活书店、1935年的新知识书店和1936年的读书生活出版社。</a:t>
            </a:r>
          </a:p>
          <a:p>
            <a:pPr>
              <a:lnSpc>
                <a:spcPct val="90000"/>
              </a:lnSpc>
            </a:pPr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其创办者都为现代新文化运动的先辈邹韬奋、胡愈之、徐伯昕、李公朴、艾思奇、钱俊瑞、薛暮桥等人在上海创立的三家书店，在三四十年代，它们都是著名的进步书店。</a:t>
            </a:r>
          </a:p>
          <a:p>
            <a:pPr>
              <a:lnSpc>
                <a:spcPct val="90000"/>
              </a:lnSpc>
            </a:pPr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1948年10月，三家书店在香港组合而成生活·读书·新知三联书店。</a:t>
            </a:r>
          </a:p>
          <a:p>
            <a:pPr>
              <a:lnSpc>
                <a:spcPct val="90000"/>
              </a:lnSpc>
            </a:pPr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1951年起，三联书店一度与人民出版社合并。</a:t>
            </a:r>
          </a:p>
          <a:p>
            <a:pPr>
              <a:lnSpc>
                <a:spcPct val="90000"/>
              </a:lnSpc>
            </a:pPr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1986年1月起，三联书店恢复独立建制，成为国家新闻出版总署直属的综合性出版社。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　　　</a:t>
            </a:r>
          </a:p>
          <a:p>
            <a:pPr>
              <a:lnSpc>
                <a:spcPct val="90000"/>
              </a:lnSpc>
            </a:pP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772400" cy="1143000"/>
          </a:xfrm>
        </p:spPr>
        <p:txBody>
          <a:bodyPr/>
          <a:lstStyle/>
          <a:p>
            <a:r>
              <a:rPr lang="zh-CN" altLang="en-US" sz="3200" dirty="0">
                <a:solidFill>
                  <a:schemeClr val="folHlink"/>
                </a:solidFill>
                <a:effectLst/>
                <a:latin typeface="隶书" pitchFamily="49" charset="-122"/>
                <a:ea typeface="隶书" pitchFamily="49" charset="-122"/>
              </a:rPr>
              <a:t>做中国的《时代周刊》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1844824"/>
            <a:ext cx="7848600" cy="4114800"/>
          </a:xfrm>
        </p:spPr>
        <p:txBody>
          <a:bodyPr>
            <a:normAutofit/>
          </a:bodyPr>
          <a:lstStyle/>
          <a:p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主编朱伟给这本刊物立下的一个宏愿是：再过5年或10年，要将中国的《三联生活周刊》办成影响遍及世界的《时代周刊》。</a:t>
            </a:r>
          </a:p>
          <a:p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他认为：</a:t>
            </a:r>
          </a:p>
          <a:p>
            <a:pPr lvl="1"/>
            <a:r>
              <a:rPr lang="zh-CN" altLang="en-US" sz="2400" dirty="0">
                <a:latin typeface="华文新魏" panose="02010800040101010101" pitchFamily="2" charset="-122"/>
                <a:ea typeface="华文新魏" panose="02010800040101010101" pitchFamily="2" charset="-122"/>
              </a:rPr>
              <a:t>它以新闻为由头，将学术用于新闻，作新闻文化似的评述，目的是讨论或倡导一种新的生活观。</a:t>
            </a:r>
          </a:p>
          <a:p>
            <a:pPr lvl="1"/>
            <a:r>
              <a:rPr lang="zh-CN" altLang="en-US" sz="2400" dirty="0">
                <a:latin typeface="华文新魏" panose="02010800040101010101" pitchFamily="2" charset="-122"/>
                <a:ea typeface="华文新魏" panose="02010800040101010101" pitchFamily="2" charset="-122"/>
              </a:rPr>
              <a:t>它是新闻的，又是非新闻的；是文化的，却不是纯文化的；是大众的，却不是俗的；它贴近每一位读者，却不是每一位读者所能完全拥有的。</a:t>
            </a:r>
            <a:r>
              <a:rPr lang="zh-CN" altLang="en-US" dirty="0">
                <a:latin typeface="华文新魏" panose="02010800040101010101" pitchFamily="2" charset="-122"/>
                <a:ea typeface="华文新魏" panose="02010800040101010101" pitchFamily="2" charset="-122"/>
              </a:rPr>
              <a:t>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dirty="0">
                <a:ea typeface="隶书" pitchFamily="49" charset="-122"/>
              </a:rPr>
              <a:t>媒企联姻，三联步入正轨</a:t>
            </a:r>
          </a:p>
        </p:txBody>
      </p:sp>
      <p:sp>
        <p:nvSpPr>
          <p:cNvPr id="9219" name="Rectangle 1027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1995年12月，三联获得国康实业有限公司投资。</a:t>
            </a:r>
          </a:p>
          <a:p>
            <a:pPr lvl="1">
              <a:lnSpc>
                <a:spcPct val="90000"/>
              </a:lnSpc>
            </a:pPr>
            <a:r>
              <a:rPr lang="zh-CN" altLang="en-US" sz="2400" dirty="0">
                <a:latin typeface="华文新魏" panose="02010800040101010101" pitchFamily="2" charset="-122"/>
                <a:ea typeface="华文新魏" panose="02010800040101010101" pitchFamily="2" charset="-122"/>
              </a:rPr>
              <a:t>国康实业有限公司（80%）＋三联书店（20%）＝北京三联阜康文化发展有限责任公司（注册日期为1996年1月11日）</a:t>
            </a:r>
          </a:p>
          <a:p>
            <a:pPr lvl="1">
              <a:lnSpc>
                <a:spcPct val="90000"/>
              </a:lnSpc>
            </a:pPr>
            <a:r>
              <a:rPr lang="zh-CN" altLang="en-US" sz="2400" dirty="0">
                <a:latin typeface="华文新魏" panose="02010800040101010101" pitchFamily="2" charset="-122"/>
                <a:ea typeface="华文新魏" panose="02010800040101010101" pitchFamily="2" charset="-122"/>
              </a:rPr>
              <a:t>三联书店则将《三联生活周刊》的经营权委托给三联阜康，包括设计、制作、印刷、销售、广告工作等，由此而产生的一切收益均归后者；后者则以广告费的形式拨付周刊编辑费用。合约期6年 </a:t>
            </a:r>
          </a:p>
          <a:p>
            <a:pPr lvl="1">
              <a:lnSpc>
                <a:spcPct val="90000"/>
              </a:lnSpc>
            </a:pPr>
            <a:r>
              <a:rPr lang="zh-CN" altLang="en-US" sz="2400" dirty="0">
                <a:latin typeface="华文新魏" panose="02010800040101010101" pitchFamily="2" charset="-122"/>
                <a:ea typeface="华文新魏" panose="02010800040101010101" pitchFamily="2" charset="-122"/>
              </a:rPr>
              <a:t>公司经营权期限为20年。</a:t>
            </a:r>
          </a:p>
          <a:p>
            <a:pPr lvl="1">
              <a:lnSpc>
                <a:spcPct val="90000"/>
              </a:lnSpc>
            </a:pPr>
            <a:r>
              <a:rPr lang="zh-CN" altLang="en-US" sz="2400" dirty="0">
                <a:latin typeface="华文新魏" panose="02010800040101010101" pitchFamily="2" charset="-122"/>
                <a:ea typeface="华文新魏" panose="02010800040101010101" pitchFamily="2" charset="-122"/>
              </a:rPr>
              <a:t>国康与三联合作的两个框架文件为《协议书》和《委托经营协议书》。</a:t>
            </a:r>
          </a:p>
          <a:p>
            <a:pPr>
              <a:lnSpc>
                <a:spcPct val="90000"/>
              </a:lnSpc>
            </a:pPr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半月刊</a:t>
            </a:r>
          </a:p>
          <a:p>
            <a:pPr>
              <a:lnSpc>
                <a:spcPct val="90000"/>
              </a:lnSpc>
            </a:pPr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从1999年开始赢利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3461695"/>
      </p:ext>
    </p:extLst>
  </p:cSld>
  <p:clrMapOvr>
    <a:masterClrMapping/>
  </p:clrMapOvr>
</p:sld>
</file>

<file path=ppt/theme/theme1.xml><?xml version="1.0" encoding="utf-8"?>
<a:theme xmlns:a="http://schemas.openxmlformats.org/drawingml/2006/main" name="主题1">
  <a:themeElements>
    <a:clrScheme name="w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E19FF"/>
      </a:hlink>
      <a:folHlink>
        <a:srgbClr val="800080"/>
      </a:folHlink>
    </a:clrScheme>
    <a:fontScheme name="自定义 1">
      <a:majorFont>
        <a:latin typeface="Arial"/>
        <a:ea typeface="宋体"/>
        <a:cs typeface=""/>
      </a:majorFont>
      <a:minorFont>
        <a:latin typeface="楷体"/>
        <a:ea typeface="宋体"/>
        <a:cs typeface=""/>
      </a:minorFont>
    </a:fontScheme>
    <a:fmtScheme name="穿越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主题1</Template>
  <TotalTime>361</TotalTime>
  <Words>587</Words>
  <Application>Microsoft Office PowerPoint</Application>
  <PresentationFormat>全屏显示(4:3)</PresentationFormat>
  <Paragraphs>34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主题1</vt:lpstr>
      <vt:lpstr>三联生活周刊</vt:lpstr>
      <vt:lpstr>《三联生活周刊》为什么能红？</vt:lpstr>
      <vt:lpstr>三联的风格</vt:lpstr>
      <vt:lpstr>三联的背景</vt:lpstr>
      <vt:lpstr>做中国的《时代周刊》</vt:lpstr>
      <vt:lpstr>媒企联姻，三联步入正轨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tzbmichelle</dc:creator>
  <cp:lastModifiedBy>谭忠兵</cp:lastModifiedBy>
  <cp:revision>14</cp:revision>
  <dcterms:created xsi:type="dcterms:W3CDTF">1601-01-01T00:00:00Z</dcterms:created>
  <dcterms:modified xsi:type="dcterms:W3CDTF">2015-09-23T10:22:52Z</dcterms:modified>
</cp:coreProperties>
</file>