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2" r:id="rId1"/>
  </p:sldMasterIdLst>
  <p:notesMasterIdLst>
    <p:notesMasterId r:id="rId7"/>
  </p:notesMasterIdLst>
  <p:sldIdLst>
    <p:sldId id="256" r:id="rId2"/>
    <p:sldId id="257" r:id="rId3"/>
    <p:sldId id="374" r:id="rId4"/>
    <p:sldId id="849" r:id="rId5"/>
    <p:sldId id="703" r:id="rId6"/>
  </p:sldIdLst>
  <p:sldSz cx="6858000" cy="9144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794" y="354"/>
      </p:cViewPr>
      <p:guideLst>
        <p:guide orient="horz" pos="2912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B3042C7-C865-4A05-9AD8-FEC6D83F8084}" type="datetimeFigureOut">
              <a:rPr lang="zh-CN" altLang="en-US"/>
              <a:pPr>
                <a:defRPr/>
              </a:pPr>
              <a:t>2015/9/23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8A1DE9C-92E7-4698-B899-4E78FE5B630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2301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143125" y="685800"/>
            <a:ext cx="257175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901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fld id="{384041C1-F2FD-4471-9807-7234A494CD3A}" type="slidenum">
              <a:rPr lang="zh-CN" altLang="en-US" sz="1200" smtClean="0"/>
              <a:pPr eaLnBrk="1" hangingPunct="1"/>
              <a:t>1</a:t>
            </a:fld>
            <a:endParaRPr lang="zh-CN" altLang="en-US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143125" y="685800"/>
            <a:ext cx="257175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9114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fld id="{03D43872-84B6-4C0E-A9A5-B3D46374852A}" type="slidenum">
              <a:rPr lang="zh-CN" altLang="en-US" sz="1200" smtClean="0"/>
              <a:pPr eaLnBrk="1" hangingPunct="1"/>
              <a:t>2</a:t>
            </a:fld>
            <a:endParaRPr lang="zh-CN" altLang="en-US" sz="12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143125" y="685800"/>
            <a:ext cx="257175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921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fld id="{F6A9E9B8-F283-42A2-A2C3-0C9E9C0B5050}" type="slidenum">
              <a:rPr lang="zh-CN" altLang="en-US" sz="1200" smtClean="0"/>
              <a:pPr eaLnBrk="1" hangingPunct="1"/>
              <a:t>3</a:t>
            </a:fld>
            <a:endParaRPr lang="zh-CN" altLang="en-US" sz="120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143125" y="685800"/>
            <a:ext cx="257175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318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9318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fld id="{DBE97F8D-0DE1-4666-8C41-35097E2324EF}" type="slidenum">
              <a:rPr lang="zh-CN" altLang="en-US" sz="1200" smtClean="0"/>
              <a:pPr eaLnBrk="1" hangingPunct="1"/>
              <a:t>4</a:t>
            </a:fld>
            <a:endParaRPr lang="zh-CN" altLang="en-US" sz="120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143125" y="685800"/>
            <a:ext cx="257175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42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942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fld id="{A0240878-D12E-437E-ABE2-174120426E85}" type="slidenum">
              <a:rPr lang="zh-CN" altLang="en-US" sz="1200" smtClean="0"/>
              <a:pPr eaLnBrk="1" hangingPunct="1"/>
              <a:t>5</a:t>
            </a:fld>
            <a:endParaRPr lang="zh-CN" altLang="en-US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5B4CDB-7E1A-40D0-BB92-10F4833E54B5}" type="slidenum">
              <a:rPr lang="zh-CN" altLang="zh-CN" smtClean="0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191599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BD4050-0BA1-473C-A131-944FC6073664}" type="slidenum">
              <a:rPr lang="zh-CN" altLang="zh-CN" smtClean="0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817165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1D6915-7C37-420E-B5C5-CCF0776907C5}" type="slidenum">
              <a:rPr lang="zh-CN" altLang="zh-CN" smtClean="0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9274045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57252" y="812800"/>
            <a:ext cx="5829300" cy="1524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877491" y="2595033"/>
            <a:ext cx="2857500" cy="54864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849291" y="2595033"/>
            <a:ext cx="2857500" cy="54864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页脚占位符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A30E1-0EE1-4DF5-91E2-941100E15D72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904621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71255D-A348-4AD6-910B-F85F4295424A}" type="slidenum">
              <a:rPr lang="zh-CN" altLang="zh-CN" smtClean="0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520310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E73D40-7668-4A8F-B4B6-D7DAAB746409}" type="slidenum">
              <a:rPr lang="zh-CN" altLang="zh-CN" smtClean="0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006839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8A52F5-FC39-4938-8533-A808D2AC557F}" type="slidenum">
              <a:rPr lang="zh-CN" altLang="zh-CN" smtClean="0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171350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9B5BD5-11F0-4518-96DF-EA7E588538A9}" type="slidenum">
              <a:rPr lang="zh-CN" altLang="zh-CN" smtClean="0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186039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D05C67-9C82-41F9-B2AF-47B5370843D8}" type="slidenum">
              <a:rPr lang="zh-CN" altLang="zh-CN" smtClean="0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671339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AB1D81-D9CE-4D60-9904-17828F91A190}" type="slidenum">
              <a:rPr lang="zh-CN" altLang="zh-CN" smtClean="0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125392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B044D4-4B3D-4389-AC6A-6829793E0CCD}" type="slidenum">
              <a:rPr lang="zh-CN" altLang="zh-CN" smtClean="0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971517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681DAD-1D4D-46F5-8C33-2B99338C2328}" type="slidenum">
              <a:rPr lang="zh-CN" altLang="zh-CN" smtClean="0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898996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C96B521-1445-4DBE-B559-1A2A8E73135B}" type="slidenum">
              <a:rPr lang="zh-CN" altLang="zh-CN" smtClean="0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480762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3" r:id="rId1"/>
    <p:sldLayoutId id="2147483944" r:id="rId2"/>
    <p:sldLayoutId id="2147483945" r:id="rId3"/>
    <p:sldLayoutId id="2147483946" r:id="rId4"/>
    <p:sldLayoutId id="2147483947" r:id="rId5"/>
    <p:sldLayoutId id="2147483948" r:id="rId6"/>
    <p:sldLayoutId id="2147483949" r:id="rId7"/>
    <p:sldLayoutId id="2147483950" r:id="rId8"/>
    <p:sldLayoutId id="2147483951" r:id="rId9"/>
    <p:sldLayoutId id="2147483952" r:id="rId10"/>
    <p:sldLayoutId id="2147483953" r:id="rId11"/>
    <p:sldLayoutId id="214748395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400051" y="1787691"/>
            <a:ext cx="5888736" cy="2438400"/>
          </a:xfrm>
          <a:ln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zh-CN" altLang="en-US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建筑安全生产监管情况</a:t>
            </a:r>
            <a:r>
              <a:rPr lang="en-US" altLang="zh-CN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/>
            </a:r>
            <a:br>
              <a:rPr lang="en-US" altLang="zh-CN" b="1" dirty="0" smtClean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介      绍</a:t>
            </a:r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副标题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04664" y="923595"/>
            <a:ext cx="6172200" cy="1524000"/>
          </a:xfrm>
        </p:spPr>
        <p:txBody>
          <a:bodyPr/>
          <a:lstStyle/>
          <a:p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主要内容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42900" y="3035830"/>
            <a:ext cx="6172200" cy="5396972"/>
          </a:xfrm>
        </p:spPr>
        <p:txBody>
          <a:bodyPr/>
          <a:lstStyle/>
          <a:p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一、安全生产概述</a:t>
            </a:r>
            <a:endParaRPr lang="en-US" altLang="zh-CN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二、建筑安全生产基本情况</a:t>
            </a:r>
            <a:endParaRPr lang="en-US" altLang="zh-CN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三、建筑安全生产监管现状</a:t>
            </a:r>
            <a:endParaRPr lang="en-US" altLang="zh-CN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四、面临的形势及问题</a:t>
            </a:r>
            <a:endParaRPr lang="en-US" altLang="zh-CN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五、建筑安全监管对策措施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ln>
            <a:miter lim="800000"/>
            <a:headEnd/>
            <a:tailEnd/>
          </a:ln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一、安全生产概述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04664" y="2339752"/>
            <a:ext cx="6172200" cy="5386545"/>
          </a:xfrm>
        </p:spPr>
        <p:txBody>
          <a:bodyPr/>
          <a:lstStyle/>
          <a:p>
            <a:pPr marL="0" indent="0">
              <a:buNone/>
            </a:pP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安全生产基本概念</a:t>
            </a:r>
            <a:endParaRPr lang="en-US" altLang="zh-CN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buNone/>
            </a:pP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事故致因原理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 4"/>
          <p:cNvSpPr>
            <a:spLocks noGrp="1"/>
          </p:cNvSpPr>
          <p:nvPr>
            <p:ph type="title"/>
          </p:nvPr>
        </p:nvSpPr>
        <p:spPr>
          <a:xfrm>
            <a:off x="351236" y="1595969"/>
            <a:ext cx="5183981" cy="1056217"/>
          </a:xfrm>
        </p:spPr>
        <p:txBody>
          <a:bodyPr>
            <a:normAutofit fontScale="90000"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二、建筑安全生产基本情况</a:t>
            </a:r>
            <a:endParaRPr lang="en-US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315" name="内容占位符 6"/>
          <p:cNvSpPr>
            <a:spLocks noGrp="1"/>
          </p:cNvSpPr>
          <p:nvPr>
            <p:ph idx="1"/>
          </p:nvPr>
        </p:nvSpPr>
        <p:spPr>
          <a:xfrm>
            <a:off x="836713" y="3515883"/>
            <a:ext cx="5563082" cy="3168387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altLang="zh-CN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近年来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我国建筑业发展</a:t>
            </a:r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迅速</a:t>
            </a:r>
            <a:endParaRPr lang="en-US" altLang="zh-CN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buNone/>
            </a:pPr>
            <a:r>
              <a:rPr lang="en-US" altLang="zh-CN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建筑业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具有高危行业特点</a:t>
            </a:r>
          </a:p>
          <a:p>
            <a:pPr marL="0" indent="0">
              <a:buNone/>
            </a:pPr>
            <a:r>
              <a:rPr lang="en-US" altLang="zh-CN" dirty="0" smtClean="0"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建筑安全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生产总体形势</a:t>
            </a:r>
          </a:p>
          <a:p>
            <a:pPr marL="0" lvl="0" indent="0">
              <a:buNone/>
            </a:pP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0658" y="347531"/>
            <a:ext cx="6172200" cy="1524000"/>
          </a:xfrm>
        </p:spPr>
        <p:txBody>
          <a:bodyPr>
            <a:norm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安全生产涉及五个要素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主题1">
  <a:themeElements>
    <a:clrScheme name="w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E19FF"/>
      </a:hlink>
      <a:folHlink>
        <a:srgbClr val="800080"/>
      </a:folHlink>
    </a:clrScheme>
    <a:fontScheme name="自定义 1">
      <a:majorFont>
        <a:latin typeface="Arial"/>
        <a:ea typeface="宋体"/>
        <a:cs typeface=""/>
      </a:majorFont>
      <a:minorFont>
        <a:latin typeface="楷体"/>
        <a:ea typeface="宋体"/>
        <a:cs typeface=""/>
      </a:minorFont>
    </a:fontScheme>
    <a:fmtScheme name="穿越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主题1</Template>
  <TotalTime>1086</TotalTime>
  <Pages>0</Pages>
  <Words>86</Words>
  <Characters>0</Characters>
  <Application>Microsoft Office PowerPoint</Application>
  <DocSecurity>0</DocSecurity>
  <PresentationFormat>全屏显示(4:3)</PresentationFormat>
  <Lines>0</Lines>
  <Paragraphs>20</Paragraphs>
  <Slides>5</Slides>
  <Notes>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主题1</vt:lpstr>
      <vt:lpstr>建筑安全生产监管情况 介      绍</vt:lpstr>
      <vt:lpstr>主要内容</vt:lpstr>
      <vt:lpstr>一、安全生产概述</vt:lpstr>
      <vt:lpstr>二、建筑安全生产基本情况</vt:lpstr>
      <vt:lpstr>安全生产涉及五个要素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张强</dc:creator>
  <cp:lastModifiedBy>谭忠兵</cp:lastModifiedBy>
  <cp:revision>275</cp:revision>
  <cp:lastPrinted>1899-12-30T00:00:00Z</cp:lastPrinted>
  <dcterms:created xsi:type="dcterms:W3CDTF">2006-11-23T00:42:25Z</dcterms:created>
  <dcterms:modified xsi:type="dcterms:W3CDTF">2015-09-23T12:10:00Z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2052-6.6.0.2671</vt:lpwstr>
  </property>
</Properties>
</file>