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61" r:id="rId4"/>
    <p:sldId id="263" r:id="rId5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-150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367993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89330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50708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755151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265607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834849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832586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735499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434012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98306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515059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996988-E95B-43A3-839A-77670D05AC62}" type="datetimeFigureOut">
              <a:rPr lang="zh-CN" altLang="en-US" smtClean="0"/>
              <a:t>2015/9/23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4C029-D2BD-4B88-895F-774B1648DE9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234040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4000" b="1" dirty="0">
                <a:solidFill>
                  <a:srgbClr val="FF0066"/>
                </a:solidFill>
                <a:latin typeface="黑体" pitchFamily="2" charset="-122"/>
                <a:ea typeface="黑体" pitchFamily="2" charset="-122"/>
              </a:rPr>
              <a:t>第一节  运动健身与智力</a:t>
            </a:r>
          </a:p>
        </p:txBody>
      </p:sp>
      <p:sp>
        <p:nvSpPr>
          <p:cNvPr id="109571" name="Rectangle 3"/>
          <p:cNvSpPr>
            <a:spLocks noGrp="1" noChangeArrowheads="1"/>
          </p:cNvSpPr>
          <p:nvPr>
            <p:ph idx="1"/>
          </p:nvPr>
        </p:nvSpPr>
        <p:spPr>
          <a:xfrm>
            <a:off x="467544" y="1412776"/>
            <a:ext cx="8229600" cy="5112568"/>
          </a:xfrm>
        </p:spPr>
        <p:txBody>
          <a:bodyPr>
            <a:noAutofit/>
          </a:bodyPr>
          <a:lstStyle/>
          <a:p>
            <a:pPr>
              <a:buFontTx/>
              <a:buNone/>
            </a:pPr>
            <a:r>
              <a:rPr lang="zh-CN" altLang="en-US" b="1" dirty="0" smtClean="0">
                <a:solidFill>
                  <a:srgbClr val="3366FF"/>
                </a:solidFill>
                <a:latin typeface="Times New Roman" pitchFamily="18" charset="0"/>
                <a:ea typeface="黑体" pitchFamily="2" charset="-122"/>
              </a:rPr>
              <a:t>一</a:t>
            </a:r>
            <a:r>
              <a:rPr lang="zh-CN" altLang="en-US" b="1" dirty="0">
                <a:solidFill>
                  <a:srgbClr val="3366FF"/>
                </a:solidFill>
                <a:latin typeface="Times New Roman" pitchFamily="18" charset="0"/>
                <a:ea typeface="黑体" pitchFamily="2" charset="-122"/>
              </a:rPr>
              <a:t>、健身活动对中枢神经系统的调节作用</a:t>
            </a:r>
          </a:p>
          <a:p>
            <a:pPr>
              <a:lnSpc>
                <a:spcPct val="110000"/>
              </a:lnSpc>
            </a:pPr>
            <a:r>
              <a:rPr lang="zh-CN" altLang="en-US" sz="2800" dirty="0">
                <a:latin typeface="Times New Roman" pitchFamily="18" charset="0"/>
                <a:ea typeface="黑体" pitchFamily="2" charset="-122"/>
              </a:rPr>
              <a:t>健身活动是一种积极、主动的活动过程，在此过程中练习者必须组织好自己的注意力，有目的地知觉（观察）、记忆、思维和想象。</a:t>
            </a:r>
          </a:p>
          <a:p>
            <a:pPr>
              <a:lnSpc>
                <a:spcPct val="110000"/>
              </a:lnSpc>
            </a:pPr>
            <a:r>
              <a:rPr lang="zh-CN" altLang="en-US" sz="2800" dirty="0">
                <a:latin typeface="Times New Roman" pitchFamily="18" charset="0"/>
                <a:ea typeface="黑体" pitchFamily="2" charset="-122"/>
              </a:rPr>
              <a:t>经常参加健身活动能改善人体中枢神经系统，提高大脑皮层的兴奋和抑制的协调作用，使神经系统的兴奋和抑制的交替转换过程得到加强。从而改善大脑皮质神经系统的均衡性和准确性，促进人体感知能力的发展，使得大脑思维相象的灵活性、协调性、反应速度等得以改善和提高。</a:t>
            </a:r>
          </a:p>
        </p:txBody>
      </p:sp>
    </p:spTree>
    <p:extLst>
      <p:ext uri="{BB962C8B-B14F-4D97-AF65-F5344CB8AC3E}">
        <p14:creationId xmlns:p14="http://schemas.microsoft.com/office/powerpoint/2010/main" val="7835096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595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052513"/>
            <a:ext cx="8229600" cy="5073650"/>
          </a:xfrm>
        </p:spPr>
        <p:txBody>
          <a:bodyPr>
            <a:normAutofit lnSpcReduction="10000"/>
          </a:bodyPr>
          <a:lstStyle/>
          <a:p>
            <a:pPr>
              <a:buFontTx/>
              <a:buNone/>
            </a:pPr>
            <a:r>
              <a:rPr lang="zh-CN" altLang="en-US" sz="3600" b="1" dirty="0" smtClean="0">
                <a:solidFill>
                  <a:srgbClr val="3366FF"/>
                </a:solidFill>
                <a:ea typeface="黑体" pitchFamily="2" charset="-122"/>
              </a:rPr>
              <a:t>二</a:t>
            </a:r>
            <a:r>
              <a:rPr lang="zh-CN" altLang="en-US" sz="3600" b="1" dirty="0">
                <a:solidFill>
                  <a:srgbClr val="3366FF"/>
                </a:solidFill>
                <a:ea typeface="黑体" pitchFamily="2" charset="-122"/>
              </a:rPr>
              <a:t>、健身活动可以提高学习效率</a:t>
            </a:r>
          </a:p>
          <a:p>
            <a:r>
              <a:rPr lang="zh-CN" altLang="en-US" sz="2800" dirty="0">
                <a:latin typeface="Times New Roman" pitchFamily="18" charset="0"/>
                <a:ea typeface="黑体" pitchFamily="2" charset="-122"/>
              </a:rPr>
              <a:t>人的随意活动主要是由大脑皮层调节的。学生的学习科学文化知识的过程中，大脑皮层有关区域处于高度兴奋状态。随着学习时间的延长，易产生保护性抑制，学习效率降低。适当的体育活动，会引起运动中枢兴奋，可以使与文化学习有关区域的脑细胞得到休息。</a:t>
            </a:r>
          </a:p>
          <a:p>
            <a:r>
              <a:rPr lang="zh-CN" altLang="en-US" sz="2800" dirty="0">
                <a:latin typeface="Times New Roman" pitchFamily="18" charset="0"/>
                <a:ea typeface="黑体" pitchFamily="2" charset="-122"/>
              </a:rPr>
              <a:t>同时，由于体育活动能有效地促进血液循环，提高呼吸系统的功能，使大脑获取更多的氧，从而给提高大脑思维、记忆能力提供了必要的物质保证，可以提高脑力劳动的效率。为此，人们常说体育运动对文化学习是“磨刀不误砍柴功”。</a:t>
            </a:r>
          </a:p>
        </p:txBody>
      </p:sp>
    </p:spTree>
    <p:extLst>
      <p:ext uri="{BB962C8B-B14F-4D97-AF65-F5344CB8AC3E}">
        <p14:creationId xmlns:p14="http://schemas.microsoft.com/office/powerpoint/2010/main" val="2033364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43" name="Rectangle 3"/>
          <p:cNvSpPr>
            <a:spLocks noGrp="1" noChangeArrowheads="1"/>
          </p:cNvSpPr>
          <p:nvPr>
            <p:ph idx="1"/>
          </p:nvPr>
        </p:nvSpPr>
        <p:spPr>
          <a:xfrm>
            <a:off x="468313" y="1196975"/>
            <a:ext cx="8229600" cy="4525963"/>
          </a:xfrm>
        </p:spPr>
        <p:txBody>
          <a:bodyPr>
            <a:normAutofit fontScale="92500"/>
          </a:bodyPr>
          <a:lstStyle/>
          <a:p>
            <a:pPr>
              <a:buFontTx/>
              <a:buNone/>
            </a:pPr>
            <a:r>
              <a:rPr lang="en-US" altLang="zh-CN" sz="3600" b="1" dirty="0">
                <a:latin typeface="黑体" pitchFamily="2" charset="-122"/>
                <a:ea typeface="黑体" pitchFamily="2" charset="-122"/>
              </a:rPr>
              <a:t> </a:t>
            </a:r>
            <a:r>
              <a:rPr lang="zh-CN" altLang="en-US" sz="3600" b="1" dirty="0">
                <a:solidFill>
                  <a:srgbClr val="3366FF"/>
                </a:solidFill>
                <a:latin typeface="黑体" pitchFamily="2" charset="-122"/>
                <a:ea typeface="黑体" pitchFamily="2" charset="-122"/>
              </a:rPr>
              <a:t>三、健身活动可以调节大脑物质代谢</a:t>
            </a:r>
          </a:p>
          <a:p>
            <a:r>
              <a:rPr lang="zh-CN" altLang="en-US" dirty="0">
                <a:latin typeface="Times New Roman" pitchFamily="18" charset="0"/>
                <a:ea typeface="黑体" pitchFamily="2" charset="-122"/>
              </a:rPr>
              <a:t>运动可提高血糖的含量。大脑活动所需的能量主要来源于糖。大脑本身储备糖极少只有当人体血液每</a:t>
            </a:r>
            <a:r>
              <a:rPr lang="en-US" altLang="zh-CN" dirty="0">
                <a:latin typeface="Times New Roman" pitchFamily="18" charset="0"/>
                <a:ea typeface="黑体" pitchFamily="2" charset="-122"/>
              </a:rPr>
              <a:t>100ml</a:t>
            </a:r>
            <a:r>
              <a:rPr lang="zh-CN" altLang="en-US" dirty="0">
                <a:latin typeface="Times New Roman" pitchFamily="18" charset="0"/>
                <a:ea typeface="黑体" pitchFamily="2" charset="-122"/>
              </a:rPr>
              <a:t>中血糖达</a:t>
            </a:r>
            <a:r>
              <a:rPr lang="en-US" altLang="zh-CN" dirty="0">
                <a:latin typeface="Times New Roman" pitchFamily="18" charset="0"/>
                <a:ea typeface="黑体" pitchFamily="2" charset="-122"/>
              </a:rPr>
              <a:t>120mg</a:t>
            </a:r>
            <a:r>
              <a:rPr lang="zh-CN" altLang="en-US" dirty="0">
                <a:latin typeface="Times New Roman" pitchFamily="18" charset="0"/>
                <a:ea typeface="黑体" pitchFamily="2" charset="-122"/>
              </a:rPr>
              <a:t>时，脑功能活动才能正常，如果血糖降至每</a:t>
            </a:r>
            <a:r>
              <a:rPr lang="en-US" altLang="zh-CN" dirty="0">
                <a:latin typeface="Times New Roman" pitchFamily="18" charset="0"/>
                <a:ea typeface="黑体" pitchFamily="2" charset="-122"/>
              </a:rPr>
              <a:t>50mg/100ml</a:t>
            </a:r>
            <a:r>
              <a:rPr lang="zh-CN" altLang="en-US" dirty="0">
                <a:latin typeface="Times New Roman" pitchFamily="18" charset="0"/>
                <a:ea typeface="黑体" pitchFamily="2" charset="-122"/>
              </a:rPr>
              <a:t>左右时，人就会疲乏、思维迟钝、工作效率下降。食物是血糖的供给源，运动能使人食欲大增，消化功能增强，可促进食物淀粉转为葡萄糖，并源源不断地供给脑神经细胞使用。</a:t>
            </a:r>
          </a:p>
        </p:txBody>
      </p:sp>
    </p:spTree>
    <p:extLst>
      <p:ext uri="{BB962C8B-B14F-4D97-AF65-F5344CB8AC3E}">
        <p14:creationId xmlns:p14="http://schemas.microsoft.com/office/powerpoint/2010/main" val="12103645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CN" sz="4000" b="1" dirty="0">
                <a:solidFill>
                  <a:srgbClr val="3366FF"/>
                </a:solidFill>
                <a:latin typeface="Times New Roman" pitchFamily="18" charset="0"/>
                <a:ea typeface="黑体" pitchFamily="2" charset="-122"/>
              </a:rPr>
              <a:t> </a:t>
            </a:r>
            <a:r>
              <a:rPr lang="zh-CN" altLang="en-US" sz="4000" b="1" dirty="0">
                <a:solidFill>
                  <a:srgbClr val="3366FF"/>
                </a:solidFill>
                <a:latin typeface="Times New Roman" pitchFamily="18" charset="0"/>
                <a:ea typeface="黑体" pitchFamily="2" charset="-122"/>
              </a:rPr>
              <a:t>四、健身活动对大脑发育的影响</a:t>
            </a:r>
            <a:endParaRPr lang="zh-CN" altLang="en-US" sz="4000" b="1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67744" y="1844824"/>
            <a:ext cx="4176464" cy="45561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42568357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362</Words>
  <Application>Microsoft Office PowerPoint</Application>
  <PresentationFormat>全屏显示(4:3)</PresentationFormat>
  <Paragraphs>10</Paragraphs>
  <Slides>4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5" baseType="lpstr">
      <vt:lpstr>Office 主题​​</vt:lpstr>
      <vt:lpstr>第一节  运动健身与智力</vt:lpstr>
      <vt:lpstr>PowerPoint 演示文稿</vt:lpstr>
      <vt:lpstr>PowerPoint 演示文稿</vt:lpstr>
      <vt:lpstr> 四、健身活动对大脑发育的影响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谭忠兵</dc:creator>
  <cp:lastModifiedBy>谭忠兵</cp:lastModifiedBy>
  <cp:revision>3</cp:revision>
  <dcterms:created xsi:type="dcterms:W3CDTF">2015-09-23T12:28:31Z</dcterms:created>
  <dcterms:modified xsi:type="dcterms:W3CDTF">2015-09-23T12:33:49Z</dcterms:modified>
</cp:coreProperties>
</file>

<file path=docProps/thumbnail.jpeg>
</file>