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84" r:id="rId3"/>
    <p:sldId id="285" r:id="rId4"/>
    <p:sldId id="286" r:id="rId5"/>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298" autoAdjust="0"/>
    <p:restoredTop sz="94660"/>
  </p:normalViewPr>
  <p:slideViewPr>
    <p:cSldViewPr>
      <p:cViewPr varScale="1">
        <p:scale>
          <a:sx n="79" d="100"/>
          <a:sy n="79" d="100"/>
        </p:scale>
        <p:origin x="-78" y="-6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zh-CN" altLang="en-US" smtClean="0"/>
              <a:t>单击此处编辑母版标题样式</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3F0E35A6-4A4E-4BC9-B6E6-608B88CF9718}" type="slidenum">
              <a:rPr lang="en-US" altLang="zh-CN" smtClean="0"/>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9B019170-94EA-41CA-A997-871B7DD0A765}" type="slidenum">
              <a:rPr lang="en-US" altLang="zh-CN" smtClean="0"/>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69699319-A365-4A44-8B8E-9975F11114E1}" type="slidenum">
              <a:rPr lang="en-US" altLang="zh-CN" smtClean="0"/>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104BA872-9C23-4EBB-B8C9-4AD62E79F53E}" type="slidenum">
              <a:rPr lang="en-US" altLang="zh-CN" smtClean="0"/>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zh-CN" altLang="en-US" smtClean="0"/>
              <a:t>单击此处编辑母版标题样式</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zh-CN" altLang="en-US" smtClean="0"/>
              <a:t>单击此处编辑母版文本样式</a:t>
            </a:r>
          </a:p>
        </p:txBody>
      </p:sp>
      <p:sp>
        <p:nvSpPr>
          <p:cNvPr id="4" name="Date Placeholder 3"/>
          <p:cNvSpPr>
            <a:spLocks noGrp="1"/>
          </p:cNvSpPr>
          <p:nvPr>
            <p:ph type="dt" sz="half" idx="10"/>
          </p:nvPr>
        </p:nvSpPr>
        <p:spPr/>
        <p:txBody>
          <a:bodyPr/>
          <a:lstStyle/>
          <a:p>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EAFB4DF6-DDDF-4706-A054-CA913CAD7385}" type="slidenum">
              <a:rPr lang="en-US" altLang="zh-CN" smtClean="0"/>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80EAEFA1-F87C-40EA-849A-6BB624510D0C}" type="slidenum">
              <a:rPr lang="en-US" altLang="zh-CN" smtClean="0"/>
              <a:pPr/>
              <a:t>‹#›</a:t>
            </a:fld>
            <a:endParaRPr lang="en-US" altLang="zh-CN"/>
          </a:p>
        </p:txBody>
      </p:sp>
      <p:sp>
        <p:nvSpPr>
          <p:cNvPr id="8" name="Title 7"/>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zh-CN" altLang="en-US" smtClean="0"/>
              <a:t>单击此处编辑母版文本样式</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zh-CN" altLang="en-US" smtClean="0"/>
              <a:t>单击此处编辑母版文本样式</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endParaRPr lang="en-US" altLang="zh-CN"/>
          </a:p>
        </p:txBody>
      </p:sp>
      <p:sp>
        <p:nvSpPr>
          <p:cNvPr id="8" name="Footer Placeholder 7"/>
          <p:cNvSpPr>
            <a:spLocks noGrp="1"/>
          </p:cNvSpPr>
          <p:nvPr>
            <p:ph type="ftr" sz="quarter" idx="11"/>
          </p:nvPr>
        </p:nvSpPr>
        <p:spPr/>
        <p:txBody>
          <a:bodyPr/>
          <a:lstStyle/>
          <a:p>
            <a:endParaRPr lang="en-US" altLang="zh-CN"/>
          </a:p>
        </p:txBody>
      </p:sp>
      <p:sp>
        <p:nvSpPr>
          <p:cNvPr id="9" name="Slide Number Placeholder 8"/>
          <p:cNvSpPr>
            <a:spLocks noGrp="1"/>
          </p:cNvSpPr>
          <p:nvPr>
            <p:ph type="sldNum" sz="quarter" idx="12"/>
          </p:nvPr>
        </p:nvSpPr>
        <p:spPr/>
        <p:txBody>
          <a:bodyPr/>
          <a:lstStyle/>
          <a:p>
            <a:fld id="{E24CD74D-B962-4C03-A2AA-A004A7777D7B}" type="slidenum">
              <a:rPr lang="en-US" altLang="zh-CN" smtClean="0"/>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3559021E-149A-4EF8-8B74-7FC4C67C2B55}" type="slidenum">
              <a:rPr lang="en-US" altLang="zh-CN" smtClean="0"/>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zh-CN"/>
          </a:p>
        </p:txBody>
      </p:sp>
      <p:sp>
        <p:nvSpPr>
          <p:cNvPr id="3" name="Footer Placeholder 2"/>
          <p:cNvSpPr>
            <a:spLocks noGrp="1"/>
          </p:cNvSpPr>
          <p:nvPr>
            <p:ph type="ftr" sz="quarter" idx="11"/>
          </p:nvPr>
        </p:nvSpPr>
        <p:spPr/>
        <p:txBody>
          <a:bodyPr/>
          <a:lstStyle/>
          <a:p>
            <a:endParaRPr lang="en-US" altLang="zh-CN"/>
          </a:p>
        </p:txBody>
      </p:sp>
      <p:sp>
        <p:nvSpPr>
          <p:cNvPr id="4" name="Slide Number Placeholder 3"/>
          <p:cNvSpPr>
            <a:spLocks noGrp="1"/>
          </p:cNvSpPr>
          <p:nvPr>
            <p:ph type="sldNum" sz="quarter" idx="12"/>
          </p:nvPr>
        </p:nvSpPr>
        <p:spPr/>
        <p:txBody>
          <a:bodyPr/>
          <a:lstStyle/>
          <a:p>
            <a:fld id="{959A72EA-A75A-41C8-A278-86B440FECF7E}" type="slidenum">
              <a:rPr lang="en-US" altLang="zh-CN" smtClean="0"/>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zh-CN" altLang="en-US" smtClean="0"/>
              <a:t>单击此处编辑母版标题样式</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zh-CN" altLang="en-US" smtClean="0"/>
              <a:t>单击此处编辑母版文本样式</a:t>
            </a:r>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ltLang="zh-CN"/>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BF19D6F-3BAE-4302-B5A6-60269C6C2B04}" type="slidenum">
              <a:rPr lang="en-US" altLang="zh-CN" smtClean="0"/>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zh-CN" altLang="en-US" smtClean="0"/>
              <a:t>单击图标添加图片</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60BB21A2-E39C-4350-8CB2-9C63A01D6B9D}" type="slidenum">
              <a:rPr lang="en-US" altLang="zh-CN" smtClean="0"/>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endParaRPr lang="en-US" altLang="zh-CN"/>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ltLang="zh-CN"/>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ABA41CB-F2F8-439E-984F-0156E8B930B2}" type="slidenum">
              <a:rPr lang="en-US" altLang="zh-CN" smtClean="0"/>
              <a:pPr/>
              <a:t>‹#›</a:t>
            </a:fld>
            <a:endParaRPr lang="en-US"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pPr algn="ctr"/>
            <a:r>
              <a:rPr lang="zh-CN" altLang="en-US" sz="7200"/>
              <a:t>运 动 与 健 康</a:t>
            </a:r>
          </a:p>
        </p:txBody>
      </p:sp>
      <p:sp>
        <p:nvSpPr>
          <p:cNvPr id="2051" name="Rectangle 3"/>
          <p:cNvSpPr>
            <a:spLocks noGrp="1" noChangeArrowheads="1"/>
          </p:cNvSpPr>
          <p:nvPr>
            <p:ph type="subTitle" idx="1"/>
          </p:nvPr>
        </p:nvSpPr>
        <p:spPr/>
        <p:txBody>
          <a:bodyPr>
            <a:normAutofit fontScale="47500" lnSpcReduction="20000"/>
          </a:bodyPr>
          <a:lstStyle/>
          <a:p>
            <a:pPr algn="ctr"/>
            <a:endParaRPr lang="zh-CN" altLang="en-US" sz="4400" dirty="0">
              <a:ea typeface="华文行楷"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dirty="0" smtClean="0"/>
              <a:t>如何</a:t>
            </a:r>
            <a:r>
              <a:rPr lang="zh-CN" altLang="en-US" dirty="0"/>
              <a:t>科学进行体育运动</a:t>
            </a:r>
          </a:p>
        </p:txBody>
      </p:sp>
      <p:sp>
        <p:nvSpPr>
          <p:cNvPr id="34819" name="Rectangle 3"/>
          <p:cNvSpPr>
            <a:spLocks noGrp="1" noChangeArrowheads="1"/>
          </p:cNvSpPr>
          <p:nvPr>
            <p:ph idx="1"/>
          </p:nvPr>
        </p:nvSpPr>
        <p:spPr/>
        <p:txBody>
          <a:bodyPr>
            <a:normAutofit fontScale="92500"/>
          </a:bodyPr>
          <a:lstStyle/>
          <a:p>
            <a:pPr indent="457200">
              <a:lnSpc>
                <a:spcPct val="90000"/>
              </a:lnSpc>
            </a:pPr>
            <a:r>
              <a:rPr lang="zh-CN" altLang="en-US" sz="2800" dirty="0" smtClean="0"/>
              <a:t>人</a:t>
            </a:r>
            <a:r>
              <a:rPr lang="zh-CN" altLang="en-US" sz="2800" dirty="0"/>
              <a:t>的一生在各个时期都必须制订一套适合自己的</a:t>
            </a:r>
            <a:r>
              <a:rPr lang="zh-CN" altLang="en-US" sz="2800" b="1" dirty="0"/>
              <a:t>体育健身方案</a:t>
            </a:r>
            <a:r>
              <a:rPr lang="zh-CN" altLang="en-US" sz="2800" dirty="0"/>
              <a:t>，而机体在某个特殊时期或特定的机能状态下还要制订相应的</a:t>
            </a:r>
            <a:r>
              <a:rPr lang="zh-CN" altLang="en-US" sz="2800" b="1" dirty="0"/>
              <a:t>运动处方</a:t>
            </a:r>
            <a:r>
              <a:rPr lang="zh-CN" altLang="en-US" sz="2800" dirty="0" smtClean="0"/>
              <a:t>。</a:t>
            </a:r>
            <a:endParaRPr lang="zh-CN" altLang="en-US" sz="2800" dirty="0"/>
          </a:p>
          <a:p>
            <a:pPr indent="457200">
              <a:lnSpc>
                <a:spcPct val="90000"/>
              </a:lnSpc>
            </a:pPr>
            <a:r>
              <a:rPr lang="zh-CN" altLang="en-US" sz="2800" dirty="0" smtClean="0"/>
              <a:t>体育</a:t>
            </a:r>
            <a:r>
              <a:rPr lang="zh-CN" altLang="en-US" sz="2800" dirty="0"/>
              <a:t>健身方案是以体育运动的原理、原则与方法为指导，经过较长时间的实践与摸索，逐步形成的一套适合自己的，比较科学实用且能持之以恒的健身方案</a:t>
            </a:r>
            <a:r>
              <a:rPr lang="zh-CN" altLang="en-US" sz="2800" dirty="0" smtClean="0"/>
              <a:t>。</a:t>
            </a:r>
            <a:endParaRPr lang="zh-CN" altLang="en-US" sz="2800" dirty="0"/>
          </a:p>
          <a:p>
            <a:pPr indent="457200">
              <a:lnSpc>
                <a:spcPct val="90000"/>
              </a:lnSpc>
            </a:pPr>
            <a:r>
              <a:rPr lang="zh-CN" altLang="en-US" sz="2800" dirty="0" smtClean="0"/>
              <a:t>运动</a:t>
            </a:r>
            <a:r>
              <a:rPr lang="zh-CN" altLang="en-US" sz="2800" dirty="0"/>
              <a:t>处方是根据特定的身体机能制定一组合理的运动</a:t>
            </a:r>
            <a:r>
              <a:rPr lang="zh-CN" altLang="en-US" sz="2800" dirty="0" smtClean="0"/>
              <a:t>方法</a:t>
            </a:r>
            <a:r>
              <a:rPr lang="zh-CN" altLang="en-US" sz="2800" dirty="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r>
              <a:rPr lang="en-US" altLang="zh-CN"/>
              <a:t>1 </a:t>
            </a:r>
            <a:r>
              <a:rPr lang="zh-CN" altLang="en-US"/>
              <a:t>如何安排体育健身方案</a:t>
            </a:r>
          </a:p>
        </p:txBody>
      </p:sp>
      <p:sp>
        <p:nvSpPr>
          <p:cNvPr id="35843" name="Rectangle 3"/>
          <p:cNvSpPr>
            <a:spLocks noGrp="1" noChangeArrowheads="1"/>
          </p:cNvSpPr>
          <p:nvPr>
            <p:ph idx="1"/>
          </p:nvPr>
        </p:nvSpPr>
        <p:spPr/>
        <p:txBody>
          <a:bodyPr>
            <a:normAutofit fontScale="77500" lnSpcReduction="20000"/>
          </a:bodyPr>
          <a:lstStyle/>
          <a:p>
            <a:pPr marL="0" indent="0">
              <a:buNone/>
            </a:pPr>
            <a:r>
              <a:rPr lang="en-US" altLang="zh-CN" dirty="0"/>
              <a:t> </a:t>
            </a:r>
            <a:r>
              <a:rPr lang="en-US" altLang="zh-CN" sz="2800" dirty="0"/>
              <a:t>A  </a:t>
            </a:r>
            <a:r>
              <a:rPr lang="zh-CN" altLang="en-US" sz="2800" dirty="0"/>
              <a:t>各个年龄阶段应有不同的要求；</a:t>
            </a:r>
          </a:p>
          <a:p>
            <a:pPr marL="0" indent="0">
              <a:buNone/>
            </a:pPr>
            <a:r>
              <a:rPr lang="zh-CN" altLang="en-US" sz="2800" dirty="0"/>
              <a:t> </a:t>
            </a:r>
            <a:r>
              <a:rPr lang="en-US" altLang="zh-CN" sz="2800" dirty="0"/>
              <a:t>B  </a:t>
            </a:r>
            <a:r>
              <a:rPr lang="zh-CN" altLang="en-US" sz="2800" dirty="0"/>
              <a:t>必须根据自己的实际情况制订，如目的兴趣，健康状况与营养条件，以及锻炼的时间、气候、场地器材等；</a:t>
            </a:r>
          </a:p>
          <a:p>
            <a:pPr marL="0" indent="0">
              <a:buNone/>
            </a:pPr>
            <a:r>
              <a:rPr lang="en-US" altLang="zh-CN" sz="2800" dirty="0"/>
              <a:t>C  </a:t>
            </a:r>
            <a:r>
              <a:rPr lang="zh-CN" altLang="en-US" sz="2800" dirty="0"/>
              <a:t>全面运动，尽量选择具有终身锻炼性的四类运动项目与身体练习：第一类是游泳，第二类是走、跑步，第三类是以徒手为主的各种各样的体操或武术，第四类是自我按摩与呼吸运动；</a:t>
            </a:r>
          </a:p>
          <a:p>
            <a:pPr marL="0" indent="0">
              <a:buNone/>
            </a:pPr>
            <a:r>
              <a:rPr lang="zh-CN" altLang="en-US" sz="2800" dirty="0"/>
              <a:t> </a:t>
            </a:r>
            <a:r>
              <a:rPr lang="en-US" altLang="zh-CN" sz="2800" dirty="0"/>
              <a:t>D  </a:t>
            </a:r>
            <a:r>
              <a:rPr lang="zh-CN" altLang="en-US" sz="2800" dirty="0"/>
              <a:t>自我编排，不断完善，并能持之以恒；</a:t>
            </a:r>
          </a:p>
          <a:p>
            <a:pPr marL="0" indent="0">
              <a:buNone/>
            </a:pPr>
            <a:r>
              <a:rPr lang="zh-CN" altLang="en-US" sz="2800" dirty="0"/>
              <a:t> </a:t>
            </a:r>
            <a:r>
              <a:rPr lang="en-US" altLang="zh-CN" sz="2800" dirty="0"/>
              <a:t>E  </a:t>
            </a:r>
            <a:r>
              <a:rPr lang="zh-CN" altLang="en-US" sz="2800" dirty="0"/>
              <a:t>要科学安排运动强度、时间、频率，运动量要循序渐进</a:t>
            </a:r>
            <a:r>
              <a:rPr lang="zh-CN" altLang="en-US" dirty="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ltLang="zh-CN"/>
              <a:t>2  </a:t>
            </a:r>
            <a:r>
              <a:rPr lang="zh-CN" altLang="en-US"/>
              <a:t>如何制订运动处方</a:t>
            </a:r>
          </a:p>
        </p:txBody>
      </p:sp>
      <p:sp>
        <p:nvSpPr>
          <p:cNvPr id="36867" name="Rectangle 3"/>
          <p:cNvSpPr>
            <a:spLocks noGrp="1" noChangeArrowheads="1"/>
          </p:cNvSpPr>
          <p:nvPr>
            <p:ph idx="1"/>
          </p:nvPr>
        </p:nvSpPr>
        <p:spPr/>
        <p:txBody>
          <a:bodyPr/>
          <a:lstStyle/>
          <a:p>
            <a:r>
              <a:rPr lang="zh-CN" altLang="en-US" sz="2800" dirty="0" smtClean="0"/>
              <a:t>运动</a:t>
            </a:r>
            <a:r>
              <a:rPr lang="zh-CN" altLang="en-US" sz="2800" dirty="0"/>
              <a:t>处方应包括运动方式、强度、时间、频度和进度。一个科学的运动处方都必须有针对性（身体机能）和依据（客观指标）</a:t>
            </a:r>
            <a:r>
              <a:rPr lang="zh-CN" altLang="en-US" sz="2800" dirty="0" smtClean="0"/>
              <a:t>。</a:t>
            </a:r>
            <a:endParaRPr lang="zh-CN" altLang="en-US" sz="2800" dirty="0"/>
          </a:p>
          <a:p>
            <a:r>
              <a:rPr lang="zh-CN" altLang="en-US" sz="2800" dirty="0"/>
              <a:t>心脏病、高血压病、糖尿病、妊娠、肾病、精神病等的运动处方有很强的专业性，需要医生指导  ，普通人最常见的就是改善和维持心肺功能的运动处方和维持体成分的运动</a:t>
            </a:r>
            <a:r>
              <a:rPr lang="zh-CN" altLang="en-US" sz="2800" dirty="0" smtClean="0"/>
              <a:t>处方。</a:t>
            </a:r>
            <a:endParaRPr lang="zh-CN" altLang="en-US" sz="2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角度">
  <a:themeElements>
    <a:clrScheme name="角度">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角度">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角度">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1056</TotalTime>
  <Words>321</Words>
  <Application>Microsoft Office PowerPoint</Application>
  <PresentationFormat>全屏显示(4:3)</PresentationFormat>
  <Paragraphs>14</Paragraphs>
  <Slides>4</Slides>
  <Notes>0</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角度</vt:lpstr>
      <vt:lpstr>运 动 与 健 康</vt:lpstr>
      <vt:lpstr>如何科学进行体育运动</vt:lpstr>
      <vt:lpstr>1 如何安排体育健身方案</vt:lpstr>
      <vt:lpstr>2  如何制订运动处方</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运动与健康</dc:title>
  <dc:creator>AAA</dc:creator>
  <cp:lastModifiedBy>Windows 用户</cp:lastModifiedBy>
  <cp:revision>80</cp:revision>
  <dcterms:created xsi:type="dcterms:W3CDTF">2005-05-17T13:27:33Z</dcterms:created>
  <dcterms:modified xsi:type="dcterms:W3CDTF">2015-09-03T09:42:16Z</dcterms:modified>
</cp:coreProperties>
</file>