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258" r:id="rId2"/>
    <p:sldId id="361" r:id="rId3"/>
    <p:sldId id="362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D1A9B0-B696-40CD-A2CE-B4D94AE7A3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8049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8A16A1-44B0-4F81-B84B-5900212FD12D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398D-590B-4FF4-88E1-FC33860E972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159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6925C-6BDA-4E62-90AD-2E0B36F1DD7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716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550B-C947-48D4-B3DC-F8BF8309A56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40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5993D4-AC25-408A-A348-A49667F9234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881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1453-3CB6-4913-9A3A-A5455E2888B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031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F67E-EFC2-4671-8A2A-17B8B12330D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683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20168-BF61-41C7-9B17-77960C165E4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135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875C6-E8C8-4186-BC8E-C01661FE186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03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6FDCD-A12A-4137-9A51-DAE07AB3EA2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133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A30C-D469-422C-968D-64979746E4F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539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861DA-D101-4FE2-B778-8BBC2CBED18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151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4FB7-CA85-4789-A6AD-F6425EFD812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99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66AC2-E809-492D-BC54-91D59137E9F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076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  <a:noFill/>
          <a:ln/>
        </p:spPr>
        <p:txBody>
          <a:bodyPr/>
          <a:lstStyle/>
          <a:p>
            <a:r>
              <a:rPr kumimoji="0" lang="zh-CN" altLang="en-US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汽车结构简介</a:t>
            </a: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zh-CN" altLang="en-US" sz="400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汽车的总体构造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/>
          <a:lstStyle/>
          <a:p>
            <a:r>
              <a:rPr lang="en-US" altLang="zh-CN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  <a:r>
              <a:rPr lang="zh-CN" altLang="en-US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汽车通常由</a:t>
            </a:r>
            <a:r>
              <a:rPr lang="zh-CN" altLang="en-US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发动机、底盘、车身、电气设备</a:t>
            </a:r>
            <a:r>
              <a:rPr lang="zh-CN" altLang="en-US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四个部分组成。 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2736999" cy="854969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0" lang="en-US" altLang="zh-CN" sz="320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1.</a:t>
            </a:r>
            <a:r>
              <a:rPr kumimoji="0" lang="zh-CN" altLang="en-US" sz="3200" b="1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发动机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28117" y="1525331"/>
            <a:ext cx="7992566" cy="177872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 dirty="0">
                <a:latin typeface="华文行楷" panose="02010800040101010101" pitchFamily="2" charset="-122"/>
                <a:ea typeface="华文行楷" panose="02010800040101010101" pitchFamily="2" charset="-122"/>
              </a:rPr>
              <a:t>      </a:t>
            </a:r>
            <a:r>
              <a:rPr kumimoji="0" lang="zh-CN" altLang="en-US" sz="24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发动机</a:t>
            </a:r>
            <a:r>
              <a:rPr kumimoji="0"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的作用是使供入其中的燃料燃烧而发出动力。大多数汽车都采用往复活塞式内燃机，它一般是由机体、曲柄连杆机构、配气机构、供给系、冷却系、润滑系、点火系</a:t>
            </a:r>
            <a:r>
              <a:rPr kumimoji="0" lang="en-US" altLang="zh-CN" sz="24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(</a:t>
            </a:r>
            <a:r>
              <a:rPr kumimoji="0"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汽油发动机采用</a:t>
            </a:r>
            <a:r>
              <a:rPr kumimoji="0" lang="en-US" altLang="zh-CN" sz="24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)</a:t>
            </a:r>
            <a:r>
              <a:rPr kumimoji="0" lang="zh-CN" altLang="en-US" sz="2400" b="1" dirty="0">
                <a:latin typeface="华文行楷" panose="02010800040101010101" pitchFamily="2" charset="-122"/>
                <a:ea typeface="华文行楷" panose="02010800040101010101" pitchFamily="2" charset="-122"/>
              </a:rPr>
              <a:t>、起动系等部分组成。 </a:t>
            </a:r>
          </a:p>
        </p:txBody>
      </p:sp>
      <p:sp>
        <p:nvSpPr>
          <p:cNvPr id="151556" name="AutoShape 4" descr="Enzo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156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15019"/>
            <a:ext cx="3600400" cy="323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w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800080"/>
      </a:folHlink>
    </a:clrScheme>
    <a:fontScheme name="自定义 1">
      <a:majorFont>
        <a:latin typeface="Arial"/>
        <a:ea typeface="宋体"/>
        <a:cs typeface=""/>
      </a:majorFont>
      <a:minorFont>
        <a:latin typeface="楷体"/>
        <a:ea typeface="宋体"/>
        <a:cs typeface="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1512</TotalTime>
  <Words>88</Words>
  <Application>Microsoft Office PowerPoint</Application>
  <PresentationFormat>全屏显示(4:3)</PresentationFormat>
  <Paragraphs>6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主题1</vt:lpstr>
      <vt:lpstr>汽车结构简介</vt:lpstr>
      <vt:lpstr>汽车的总体构造</vt:lpstr>
      <vt:lpstr>1.发动机</vt:lpstr>
    </vt:vector>
  </TitlesOfParts>
  <Company>xsc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解放道依茨产品介绍</dc:title>
  <dc:creator>xsc</dc:creator>
  <cp:lastModifiedBy>谭忠兵</cp:lastModifiedBy>
  <cp:revision>266</cp:revision>
  <dcterms:created xsi:type="dcterms:W3CDTF">2006-10-11T11:13:04Z</dcterms:created>
  <dcterms:modified xsi:type="dcterms:W3CDTF">2015-09-23T10:40:45Z</dcterms:modified>
</cp:coreProperties>
</file>